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92" r:id="rId2"/>
    <p:sldId id="264" r:id="rId3"/>
    <p:sldId id="529" r:id="rId4"/>
    <p:sldId id="530" r:id="rId5"/>
    <p:sldId id="439" r:id="rId6"/>
    <p:sldId id="491" r:id="rId7"/>
    <p:sldId id="490" r:id="rId8"/>
    <p:sldId id="266" r:id="rId9"/>
    <p:sldId id="270" r:id="rId10"/>
    <p:sldId id="441" r:id="rId11"/>
    <p:sldId id="272" r:id="rId12"/>
    <p:sldId id="469" r:id="rId13"/>
    <p:sldId id="468" r:id="rId14"/>
    <p:sldId id="519" r:id="rId15"/>
    <p:sldId id="465" r:id="rId16"/>
    <p:sldId id="494" r:id="rId17"/>
    <p:sldId id="517" r:id="rId18"/>
    <p:sldId id="520" r:id="rId19"/>
    <p:sldId id="497" r:id="rId20"/>
    <p:sldId id="498" r:id="rId21"/>
    <p:sldId id="518" r:id="rId22"/>
    <p:sldId id="499" r:id="rId23"/>
    <p:sldId id="500" r:id="rId24"/>
    <p:sldId id="502" r:id="rId25"/>
    <p:sldId id="501" r:id="rId26"/>
    <p:sldId id="503" r:id="rId27"/>
    <p:sldId id="521" r:id="rId28"/>
    <p:sldId id="512" r:id="rId29"/>
    <p:sldId id="513" r:id="rId30"/>
    <p:sldId id="527" r:id="rId31"/>
    <p:sldId id="528" r:id="rId32"/>
    <p:sldId id="515" r:id="rId33"/>
    <p:sldId id="477" r:id="rId34"/>
  </p:sldIdLst>
  <p:sldSz cx="9906000" cy="6858000" type="A4"/>
  <p:notesSz cx="9942513" cy="681037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77838" indent="-136525" algn="l" rtl="0" fontAlgn="base">
      <a:spcBef>
        <a:spcPct val="0"/>
      </a:spcBef>
      <a:spcAft>
        <a:spcPct val="0"/>
      </a:spcAft>
      <a:defRPr kern="1200">
        <a:solidFill>
          <a:schemeClr val="tx1"/>
        </a:solidFill>
        <a:latin typeface="Arial" charset="0"/>
        <a:ea typeface="+mn-ea"/>
        <a:cs typeface="+mn-cs"/>
      </a:defRPr>
    </a:lvl2pPr>
    <a:lvl3pPr marL="957263" indent="-273050" algn="l" rtl="0" fontAlgn="base">
      <a:spcBef>
        <a:spcPct val="0"/>
      </a:spcBef>
      <a:spcAft>
        <a:spcPct val="0"/>
      </a:spcAft>
      <a:defRPr kern="1200">
        <a:solidFill>
          <a:schemeClr val="tx1"/>
        </a:solidFill>
        <a:latin typeface="Arial" charset="0"/>
        <a:ea typeface="+mn-ea"/>
        <a:cs typeface="+mn-cs"/>
      </a:defRPr>
    </a:lvl3pPr>
    <a:lvl4pPr marL="1435100" indent="-409575" algn="l" rtl="0" fontAlgn="base">
      <a:spcBef>
        <a:spcPct val="0"/>
      </a:spcBef>
      <a:spcAft>
        <a:spcPct val="0"/>
      </a:spcAft>
      <a:defRPr kern="1200">
        <a:solidFill>
          <a:schemeClr val="tx1"/>
        </a:solidFill>
        <a:latin typeface="Arial" charset="0"/>
        <a:ea typeface="+mn-ea"/>
        <a:cs typeface="+mn-cs"/>
      </a:defRPr>
    </a:lvl4pPr>
    <a:lvl5pPr marL="1914525" indent="-5461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rélie Scheer" initials="ASR" lastIdx="56" clrIdx="0"/>
  <p:cmAuthor id="1" name="efrancillonne" initials="ef" lastIdx="10" clrIdx="1"/>
  <p:cmAuthor id="2" name="efrancillonne" initials="ef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03C14"/>
    <a:srgbClr val="5C5757"/>
    <a:srgbClr val="F79781"/>
    <a:srgbClr val="F6927A"/>
    <a:srgbClr val="F68B72"/>
    <a:srgbClr val="F9B58B"/>
    <a:srgbClr val="F8BD8C"/>
    <a:srgbClr val="F8A18C"/>
    <a:srgbClr val="F7B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01" autoAdjust="0"/>
    <p:restoredTop sz="90342" autoAdjust="0"/>
  </p:normalViewPr>
  <p:slideViewPr>
    <p:cSldViewPr snapToGrid="0">
      <p:cViewPr>
        <p:scale>
          <a:sx n="100" d="100"/>
          <a:sy n="100" d="100"/>
        </p:scale>
        <p:origin x="18" y="570"/>
      </p:cViewPr>
      <p:guideLst>
        <p:guide orient="horz" pos="2160"/>
        <p:guide pos="30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694" y="-954"/>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ebian-samba-1\Hgx\Service\MARKETING\PREZ%20TOUS%20SERVICES-STAT\Stats%20Cribles\Produit%20du%20projet_2010_2013_specie%20breakdown%20(R&#233;cup&#233;r&#23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900" dirty="0" smtClean="0">
                <a:solidFill>
                  <a:srgbClr val="5C5757"/>
                </a:solidFill>
                <a:latin typeface="Arial" pitchFamily="34" charset="0"/>
                <a:cs typeface="Arial" pitchFamily="34" charset="0"/>
              </a:rPr>
              <a:t>2013 projects</a:t>
            </a:r>
          </a:p>
          <a:p>
            <a:pPr>
              <a:defRPr sz="1050"/>
            </a:pPr>
            <a:r>
              <a:rPr lang="en-US" sz="900" dirty="0" smtClean="0">
                <a:solidFill>
                  <a:srgbClr val="5C5757"/>
                </a:solidFill>
                <a:latin typeface="Arial" pitchFamily="34" charset="0"/>
                <a:cs typeface="Arial" pitchFamily="34" charset="0"/>
              </a:rPr>
              <a:t>breakdown by species</a:t>
            </a:r>
            <a:endParaRPr lang="en-US" sz="900" dirty="0">
              <a:solidFill>
                <a:srgbClr val="5C5757"/>
              </a:solidFill>
              <a:latin typeface="Arial" pitchFamily="34" charset="0"/>
              <a:cs typeface="Arial" pitchFamily="34" charset="0"/>
            </a:endParaRPr>
          </a:p>
        </c:rich>
      </c:tx>
      <c:overlay val="0"/>
    </c:title>
    <c:autoTitleDeleted val="0"/>
    <c:plotArea>
      <c:layout/>
      <c:pieChart>
        <c:varyColors val="1"/>
        <c:ser>
          <c:idx val="0"/>
          <c:order val="0"/>
          <c:tx>
            <c:strRef>
              <c:f>Feuil1!$A$24</c:f>
              <c:strCache>
                <c:ptCount val="1"/>
                <c:pt idx="0">
                  <c:v>2013</c:v>
                </c:pt>
              </c:strCache>
            </c:strRef>
          </c:tx>
          <c:dPt>
            <c:idx val="0"/>
            <c:bubble3D val="0"/>
            <c:spPr>
              <a:solidFill>
                <a:srgbClr val="F03C14"/>
              </a:solidFill>
            </c:spPr>
          </c:dPt>
          <c:dPt>
            <c:idx val="1"/>
            <c:bubble3D val="0"/>
            <c:spPr>
              <a:solidFill>
                <a:srgbClr val="F03C14">
                  <a:alpha val="50196"/>
                </a:srgbClr>
              </a:solidFill>
            </c:spPr>
          </c:dPt>
          <c:dPt>
            <c:idx val="2"/>
            <c:bubble3D val="0"/>
            <c:spPr>
              <a:solidFill>
                <a:srgbClr val="5C5757"/>
              </a:solidFill>
            </c:spPr>
          </c:dPt>
          <c:dPt>
            <c:idx val="3"/>
            <c:bubble3D val="0"/>
            <c:spPr>
              <a:solidFill>
                <a:srgbClr val="B8B9BB"/>
              </a:solidFill>
            </c:spPr>
          </c:dPt>
          <c:dLbls>
            <c:txPr>
              <a:bodyPr/>
              <a:lstStyle/>
              <a:p>
                <a:pPr>
                  <a:defRPr>
                    <a:solidFill>
                      <a:schemeClr val="bg1"/>
                    </a:solidFill>
                  </a:defRPr>
                </a:pPr>
                <a:endParaRPr lang="en-US"/>
              </a:p>
            </c:txPr>
            <c:showLegendKey val="0"/>
            <c:showVal val="0"/>
            <c:showCatName val="0"/>
            <c:showSerName val="0"/>
            <c:showPercent val="1"/>
            <c:showBubbleSize val="0"/>
            <c:showLeaderLines val="0"/>
          </c:dLbls>
          <c:cat>
            <c:strRef>
              <c:f>Feuil1!$B$24:$B$27</c:f>
              <c:strCache>
                <c:ptCount val="4"/>
                <c:pt idx="0">
                  <c:v>Human</c:v>
                </c:pt>
                <c:pt idx="1">
                  <c:v>Rodent</c:v>
                </c:pt>
                <c:pt idx="2">
                  <c:v>Plant</c:v>
                </c:pt>
                <c:pt idx="3">
                  <c:v>Model organisms</c:v>
                </c:pt>
              </c:strCache>
            </c:strRef>
          </c:cat>
          <c:val>
            <c:numRef>
              <c:f>Feuil1!$C$24:$C$27</c:f>
              <c:numCache>
                <c:formatCode>General</c:formatCode>
                <c:ptCount val="4"/>
                <c:pt idx="0">
                  <c:v>140</c:v>
                </c:pt>
                <c:pt idx="1">
                  <c:v>38</c:v>
                </c:pt>
                <c:pt idx="2">
                  <c:v>30</c:v>
                </c:pt>
                <c:pt idx="3">
                  <c:v>20</c:v>
                </c:pt>
              </c:numCache>
            </c:numRef>
          </c:val>
        </c:ser>
        <c:ser>
          <c:idx val="1"/>
          <c:order val="1"/>
          <c:tx>
            <c:strRef>
              <c:f>Feuil1!$A$11</c:f>
              <c:strCache>
                <c:ptCount val="1"/>
                <c:pt idx="0">
                  <c:v>2011</c:v>
                </c:pt>
              </c:strCache>
            </c:strRef>
          </c:tx>
          <c:dLbls>
            <c:dLbl>
              <c:idx val="0"/>
              <c:layout>
                <c:manualLayout>
                  <c:x val="4.6701692936369091E-3"/>
                  <c:y val="1.242235619818518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Feuil1!$B$5:$B$8</c:f>
              <c:strCache>
                <c:ptCount val="4"/>
                <c:pt idx="0">
                  <c:v>Human</c:v>
                </c:pt>
                <c:pt idx="1">
                  <c:v>Model organisms</c:v>
                </c:pt>
                <c:pt idx="2">
                  <c:v>Plant</c:v>
                </c:pt>
                <c:pt idx="3">
                  <c:v>Rodent</c:v>
                </c:pt>
              </c:strCache>
            </c:strRef>
          </c:cat>
          <c:val>
            <c:numRef>
              <c:f>Feuil1!$C$11:$C$14</c:f>
              <c:numCache>
                <c:formatCode>General</c:formatCode>
                <c:ptCount val="4"/>
                <c:pt idx="0">
                  <c:v>202</c:v>
                </c:pt>
                <c:pt idx="1">
                  <c:v>47</c:v>
                </c:pt>
                <c:pt idx="2">
                  <c:v>42</c:v>
                </c:pt>
                <c:pt idx="3">
                  <c:v>18</c:v>
                </c:pt>
              </c:numCache>
            </c:numRef>
          </c:val>
        </c:ser>
        <c:ser>
          <c:idx val="2"/>
          <c:order val="2"/>
          <c:tx>
            <c:strRef>
              <c:f>Feuil1!$A$18</c:f>
              <c:strCache>
                <c:ptCount val="1"/>
                <c:pt idx="0">
                  <c:v>2012</c:v>
                </c:pt>
              </c:strCache>
            </c:strRef>
          </c:tx>
          <c:dLbls>
            <c:showLegendKey val="0"/>
            <c:showVal val="1"/>
            <c:showCatName val="0"/>
            <c:showSerName val="0"/>
            <c:showPercent val="0"/>
            <c:showBubbleSize val="0"/>
            <c:showLeaderLines val="0"/>
          </c:dLbls>
          <c:cat>
            <c:strRef>
              <c:f>Feuil1!$B$5:$B$8</c:f>
              <c:strCache>
                <c:ptCount val="4"/>
                <c:pt idx="0">
                  <c:v>Human</c:v>
                </c:pt>
                <c:pt idx="1">
                  <c:v>Model organisms</c:v>
                </c:pt>
                <c:pt idx="2">
                  <c:v>Plant</c:v>
                </c:pt>
                <c:pt idx="3">
                  <c:v>Rodent</c:v>
                </c:pt>
              </c:strCache>
            </c:strRef>
          </c:cat>
          <c:val>
            <c:numRef>
              <c:f>Feuil1!$C$18:$C$21</c:f>
              <c:numCache>
                <c:formatCode>General</c:formatCode>
                <c:ptCount val="4"/>
                <c:pt idx="0">
                  <c:v>167</c:v>
                </c:pt>
                <c:pt idx="1">
                  <c:v>40</c:v>
                </c:pt>
                <c:pt idx="2">
                  <c:v>38</c:v>
                </c:pt>
                <c:pt idx="3">
                  <c:v>22</c:v>
                </c:pt>
              </c:numCache>
            </c:numRef>
          </c:val>
        </c:ser>
        <c:ser>
          <c:idx val="3"/>
          <c:order val="3"/>
          <c:tx>
            <c:strRef>
              <c:f>Feuil1!$A$24</c:f>
              <c:strCache>
                <c:ptCount val="1"/>
                <c:pt idx="0">
                  <c:v>2013</c:v>
                </c:pt>
              </c:strCache>
            </c:strRef>
          </c:tx>
          <c:dLbls>
            <c:showLegendKey val="0"/>
            <c:showVal val="1"/>
            <c:showCatName val="0"/>
            <c:showSerName val="0"/>
            <c:showPercent val="0"/>
            <c:showBubbleSize val="0"/>
            <c:showLeaderLines val="0"/>
          </c:dLbls>
          <c:cat>
            <c:strRef>
              <c:f>Feuil1!$B$5:$B$8</c:f>
              <c:strCache>
                <c:ptCount val="4"/>
                <c:pt idx="0">
                  <c:v>Human</c:v>
                </c:pt>
                <c:pt idx="1">
                  <c:v>Model organisms</c:v>
                </c:pt>
                <c:pt idx="2">
                  <c:v>Plant</c:v>
                </c:pt>
                <c:pt idx="3">
                  <c:v>Rodent</c:v>
                </c:pt>
              </c:strCache>
            </c:strRef>
          </c:cat>
          <c:val>
            <c:numRef>
              <c:f>Feuil1!$C$24:$C$27</c:f>
              <c:numCache>
                <c:formatCode>General</c:formatCode>
                <c:ptCount val="4"/>
                <c:pt idx="0">
                  <c:v>140</c:v>
                </c:pt>
                <c:pt idx="1">
                  <c:v>38</c:v>
                </c:pt>
                <c:pt idx="2">
                  <c:v>30</c:v>
                </c:pt>
                <c:pt idx="3">
                  <c:v>20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033754992477654"/>
          <c:y val="0.2596964387394588"/>
          <c:w val="0.27763625114632773"/>
          <c:h val="0.64731236936947589"/>
        </c:manualLayout>
      </c:layout>
      <c:overlay val="0"/>
      <c:txPr>
        <a:bodyPr/>
        <a:lstStyle/>
        <a:p>
          <a:pPr>
            <a:defRPr sz="8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685800"/>
            <a:ext cx="5594350" cy="847725"/>
          </a:xfrm>
          <a:prstGeom prst="rect">
            <a:avLst/>
          </a:prstGeom>
        </p:spPr>
        <p:txBody>
          <a:bodyPr vert="horz" lIns="93128" tIns="46564" rIns="93128" bIns="46564" rtlCol="0"/>
          <a:lstStyle>
            <a:lvl1pPr algn="ctr">
              <a:defRPr sz="1800" b="1">
                <a:latin typeface="Arial" pitchFamily="34" charset="0"/>
              </a:defRPr>
            </a:lvl1pPr>
          </a:lstStyle>
          <a:p>
            <a:pPr>
              <a:defRPr/>
            </a:pPr>
            <a:r>
              <a:rPr lang="fr-FR"/>
              <a:t>TITRE</a:t>
            </a:r>
          </a:p>
        </p:txBody>
      </p:sp>
      <p:sp>
        <p:nvSpPr>
          <p:cNvPr id="4" name="Espace réservé du pied de page 3"/>
          <p:cNvSpPr>
            <a:spLocks noGrp="1"/>
          </p:cNvSpPr>
          <p:nvPr>
            <p:ph type="ftr" sz="quarter" idx="2"/>
          </p:nvPr>
        </p:nvSpPr>
        <p:spPr>
          <a:xfrm>
            <a:off x="0" y="6400800"/>
            <a:ext cx="9942513" cy="381000"/>
          </a:xfrm>
          <a:prstGeom prst="rect">
            <a:avLst/>
          </a:prstGeom>
        </p:spPr>
        <p:txBody>
          <a:bodyPr vert="horz" lIns="93128" tIns="46564" rIns="93128" bIns="46564" rtlCol="0" anchor="b"/>
          <a:lstStyle>
            <a:lvl1pPr algn="ctr">
              <a:defRPr sz="900">
                <a:solidFill>
                  <a:srgbClr val="5C5757"/>
                </a:solidFill>
                <a:latin typeface="Arial" pitchFamily="34" charset="0"/>
              </a:defRPr>
            </a:lvl1pPr>
          </a:lstStyle>
          <a:p>
            <a:pPr>
              <a:defRPr/>
            </a:pPr>
            <a:r>
              <a:rPr lang="fr-FR"/>
              <a:t>CONFIDENTIAL</a:t>
            </a:r>
          </a:p>
          <a:p>
            <a:pPr>
              <a:defRPr/>
            </a:pPr>
            <a:r>
              <a:rPr lang="fr-FR"/>
              <a:t>Hybrigenics Services SAS - 3-5 impasse Reille 75014 Paris France - Tel. +33 (0)1 58 10 38 29 - Fax. +33 (0)1 58 10 38 48 - services@hybrigenics.com - www.hybrigenics-services.com</a:t>
            </a:r>
          </a:p>
        </p:txBody>
      </p:sp>
      <p:sp>
        <p:nvSpPr>
          <p:cNvPr id="5" name="Espace réservé du numéro de diapositive 4"/>
          <p:cNvSpPr>
            <a:spLocks noGrp="1"/>
          </p:cNvSpPr>
          <p:nvPr>
            <p:ph type="sldNum" sz="quarter" idx="3"/>
          </p:nvPr>
        </p:nvSpPr>
        <p:spPr>
          <a:xfrm>
            <a:off x="9305925" y="6078538"/>
            <a:ext cx="635000" cy="339725"/>
          </a:xfrm>
          <a:prstGeom prst="rect">
            <a:avLst/>
          </a:prstGeom>
        </p:spPr>
        <p:txBody>
          <a:bodyPr vert="horz" lIns="93128" tIns="46564" rIns="93128" bIns="46564" rtlCol="0" anchor="b"/>
          <a:lstStyle>
            <a:lvl1pPr algn="ctr">
              <a:defRPr sz="1000">
                <a:latin typeface="Arial" pitchFamily="34" charset="0"/>
              </a:defRPr>
            </a:lvl1pPr>
          </a:lstStyle>
          <a:p>
            <a:pPr>
              <a:defRPr/>
            </a:pPr>
            <a:fld id="{0FE158C7-7D3C-46BF-A7A4-F19747ACDB1F}" type="slidenum">
              <a:rPr lang="fr-FR"/>
              <a:pPr>
                <a:defRPr/>
              </a:pPr>
              <a:t>‹#›</a:t>
            </a:fld>
            <a:endParaRPr lang="fr-FR"/>
          </a:p>
        </p:txBody>
      </p:sp>
      <p:pic>
        <p:nvPicPr>
          <p:cNvPr id="11269" name="Image 5" descr="HYBRIGENICS-LOGO-ORANGE.jpg"/>
          <p:cNvPicPr>
            <a:picLocks noChangeAspect="1"/>
          </p:cNvPicPr>
          <p:nvPr/>
        </p:nvPicPr>
        <p:blipFill>
          <a:blip r:embed="rId2" cstate="print"/>
          <a:srcRect/>
          <a:stretch>
            <a:fillRect/>
          </a:stretch>
        </p:blipFill>
        <p:spPr bwMode="auto">
          <a:xfrm>
            <a:off x="5688013" y="665163"/>
            <a:ext cx="4265612" cy="862012"/>
          </a:xfrm>
          <a:prstGeom prst="rect">
            <a:avLst/>
          </a:prstGeom>
          <a:noFill/>
          <a:ln w="9525">
            <a:noFill/>
            <a:miter lim="800000"/>
            <a:headEnd/>
            <a:tailEnd/>
          </a:ln>
        </p:spPr>
      </p:pic>
    </p:spTree>
    <p:extLst>
      <p:ext uri="{BB962C8B-B14F-4D97-AF65-F5344CB8AC3E}">
        <p14:creationId xmlns:p14="http://schemas.microsoft.com/office/powerpoint/2010/main" val="76658992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8475" cy="339725"/>
          </a:xfrm>
          <a:prstGeom prst="rect">
            <a:avLst/>
          </a:prstGeom>
        </p:spPr>
        <p:txBody>
          <a:bodyPr vert="horz" lIns="93128" tIns="46564" rIns="93128" bIns="46564" rtlCol="0"/>
          <a:lstStyle>
            <a:lvl1pPr algn="l">
              <a:defRPr sz="1200">
                <a:latin typeface="Arial" pitchFamily="34" charset="0"/>
              </a:defRPr>
            </a:lvl1pPr>
          </a:lstStyle>
          <a:p>
            <a:pPr>
              <a:defRPr/>
            </a:pPr>
            <a:endParaRPr lang="fr-FR"/>
          </a:p>
        </p:txBody>
      </p:sp>
      <p:sp>
        <p:nvSpPr>
          <p:cNvPr id="3" name="Espace réservé de la date 2"/>
          <p:cNvSpPr>
            <a:spLocks noGrp="1"/>
          </p:cNvSpPr>
          <p:nvPr>
            <p:ph type="dt" idx="1"/>
          </p:nvPr>
        </p:nvSpPr>
        <p:spPr>
          <a:xfrm>
            <a:off x="5630863" y="0"/>
            <a:ext cx="4310062" cy="339725"/>
          </a:xfrm>
          <a:prstGeom prst="rect">
            <a:avLst/>
          </a:prstGeom>
        </p:spPr>
        <p:txBody>
          <a:bodyPr vert="horz" lIns="93128" tIns="46564" rIns="93128" bIns="46564" rtlCol="0"/>
          <a:lstStyle>
            <a:lvl1pPr algn="r">
              <a:defRPr sz="1200">
                <a:latin typeface="Arial" pitchFamily="34" charset="0"/>
              </a:defRPr>
            </a:lvl1pPr>
          </a:lstStyle>
          <a:p>
            <a:pPr>
              <a:defRPr/>
            </a:pPr>
            <a:fld id="{F81164E8-3C15-4E5F-94C6-283A574EF049}" type="datetimeFigureOut">
              <a:rPr lang="fr-FR"/>
              <a:pPr>
                <a:defRPr/>
              </a:pPr>
              <a:t>29/10/2015</a:t>
            </a:fld>
            <a:endParaRPr lang="fr-FR"/>
          </a:p>
        </p:txBody>
      </p:sp>
      <p:sp>
        <p:nvSpPr>
          <p:cNvPr id="4" name="Espace réservé de l'image des diapositives 3"/>
          <p:cNvSpPr>
            <a:spLocks noGrp="1" noRot="1" noChangeAspect="1"/>
          </p:cNvSpPr>
          <p:nvPr>
            <p:ph type="sldImg" idx="2"/>
          </p:nvPr>
        </p:nvSpPr>
        <p:spPr>
          <a:xfrm>
            <a:off x="3128963" y="509588"/>
            <a:ext cx="3684587" cy="2552700"/>
          </a:xfrm>
          <a:prstGeom prst="rect">
            <a:avLst/>
          </a:prstGeom>
          <a:noFill/>
          <a:ln w="12700">
            <a:solidFill>
              <a:prstClr val="black"/>
            </a:solidFill>
          </a:ln>
        </p:spPr>
        <p:txBody>
          <a:bodyPr vert="horz" lIns="93128" tIns="46564" rIns="93128" bIns="46564" rtlCol="0" anchor="ctr"/>
          <a:lstStyle/>
          <a:p>
            <a:pPr lvl="0"/>
            <a:endParaRPr lang="fr-FR" noProof="0" smtClean="0"/>
          </a:p>
        </p:txBody>
      </p:sp>
      <p:sp>
        <p:nvSpPr>
          <p:cNvPr id="5" name="Espace réservé des commentaires 4"/>
          <p:cNvSpPr>
            <a:spLocks noGrp="1"/>
          </p:cNvSpPr>
          <p:nvPr>
            <p:ph type="body" sz="quarter" idx="3"/>
          </p:nvPr>
        </p:nvSpPr>
        <p:spPr>
          <a:xfrm>
            <a:off x="993775" y="3233738"/>
            <a:ext cx="7954963" cy="3065462"/>
          </a:xfrm>
          <a:prstGeom prst="rect">
            <a:avLst/>
          </a:prstGeom>
        </p:spPr>
        <p:txBody>
          <a:bodyPr vert="horz" lIns="93128" tIns="46564" rIns="93128" bIns="4656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6469063"/>
            <a:ext cx="4308475" cy="339725"/>
          </a:xfrm>
          <a:prstGeom prst="rect">
            <a:avLst/>
          </a:prstGeom>
        </p:spPr>
        <p:txBody>
          <a:bodyPr vert="horz" lIns="93128" tIns="46564" rIns="93128" bIns="46564" rtlCol="0" anchor="b"/>
          <a:lstStyle>
            <a:lvl1pPr algn="l">
              <a:defRPr sz="1200">
                <a:latin typeface="Arial" pitchFamily="34" charset="0"/>
              </a:defRPr>
            </a:lvl1pPr>
          </a:lstStyle>
          <a:p>
            <a:pPr>
              <a:defRPr/>
            </a:pPr>
            <a:r>
              <a:rPr lang="fr-FR"/>
              <a:t>Hybrigenics Services SAS - 3-5 impasse Reille 75014 Paris – France Tel. +33 (0)1 58 10 38 29 -  Fax. +33 (0)1 58 10 38 48 - services@hybrigenics.com - www.hybrigenics-services.com</a:t>
            </a:r>
          </a:p>
        </p:txBody>
      </p:sp>
      <p:sp>
        <p:nvSpPr>
          <p:cNvPr id="7" name="Espace réservé du numéro de diapositive 6"/>
          <p:cNvSpPr>
            <a:spLocks noGrp="1"/>
          </p:cNvSpPr>
          <p:nvPr>
            <p:ph type="sldNum" sz="quarter" idx="5"/>
          </p:nvPr>
        </p:nvSpPr>
        <p:spPr>
          <a:xfrm>
            <a:off x="5630863" y="6469063"/>
            <a:ext cx="4310062" cy="339725"/>
          </a:xfrm>
          <a:prstGeom prst="rect">
            <a:avLst/>
          </a:prstGeom>
        </p:spPr>
        <p:txBody>
          <a:bodyPr vert="horz" lIns="93128" tIns="46564" rIns="93128" bIns="46564" rtlCol="0" anchor="b"/>
          <a:lstStyle>
            <a:lvl1pPr algn="r">
              <a:defRPr sz="1200">
                <a:latin typeface="Arial" pitchFamily="34" charset="0"/>
              </a:defRPr>
            </a:lvl1pPr>
          </a:lstStyle>
          <a:p>
            <a:pPr>
              <a:defRPr/>
            </a:pPr>
            <a:fld id="{51C03B47-B657-458B-B06F-211B35439338}" type="slidenum">
              <a:rPr lang="fr-FR"/>
              <a:pPr>
                <a:defRPr/>
              </a:pPr>
              <a:t>‹#›</a:t>
            </a:fld>
            <a:endParaRPr lang="fr-FR"/>
          </a:p>
        </p:txBody>
      </p:sp>
    </p:spTree>
    <p:extLst>
      <p:ext uri="{BB962C8B-B14F-4D97-AF65-F5344CB8AC3E}">
        <p14:creationId xmlns:p14="http://schemas.microsoft.com/office/powerpoint/2010/main" val="326930469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1313" algn="l" rtl="0" eaLnBrk="0" fontAlgn="base" hangingPunct="0">
      <a:spcBef>
        <a:spcPct val="30000"/>
      </a:spcBef>
      <a:spcAft>
        <a:spcPct val="0"/>
      </a:spcAft>
      <a:defRPr sz="900" kern="1200">
        <a:solidFill>
          <a:schemeClr val="tx1"/>
        </a:solidFill>
        <a:latin typeface="+mn-lt"/>
        <a:ea typeface="+mn-ea"/>
        <a:cs typeface="+mn-cs"/>
      </a:defRPr>
    </a:lvl2pPr>
    <a:lvl3pPr marL="682625" algn="l" rtl="0" eaLnBrk="0" fontAlgn="base" hangingPunct="0">
      <a:spcBef>
        <a:spcPct val="30000"/>
      </a:spcBef>
      <a:spcAft>
        <a:spcPct val="0"/>
      </a:spcAft>
      <a:defRPr sz="900" kern="1200">
        <a:solidFill>
          <a:schemeClr val="tx1"/>
        </a:solidFill>
        <a:latin typeface="+mn-lt"/>
        <a:ea typeface="+mn-ea"/>
        <a:cs typeface="+mn-cs"/>
      </a:defRPr>
    </a:lvl3pPr>
    <a:lvl4pPr marL="1025525" algn="l" rtl="0" eaLnBrk="0" fontAlgn="base" hangingPunct="0">
      <a:spcBef>
        <a:spcPct val="30000"/>
      </a:spcBef>
      <a:spcAft>
        <a:spcPct val="0"/>
      </a:spcAft>
      <a:defRPr sz="900" kern="1200">
        <a:solidFill>
          <a:schemeClr val="tx1"/>
        </a:solidFill>
        <a:latin typeface="+mn-lt"/>
        <a:ea typeface="+mn-ea"/>
        <a:cs typeface="+mn-cs"/>
      </a:defRPr>
    </a:lvl4pPr>
    <a:lvl5pPr marL="1366838" algn="l" rtl="0" eaLnBrk="0" fontAlgn="base" hangingPunct="0">
      <a:spcBef>
        <a:spcPct val="30000"/>
      </a:spcBef>
      <a:spcAft>
        <a:spcPct val="0"/>
      </a:spcAft>
      <a:defRPr sz="900" kern="1200">
        <a:solidFill>
          <a:schemeClr val="tx1"/>
        </a:solidFill>
        <a:latin typeface="+mn-lt"/>
        <a:ea typeface="+mn-ea"/>
        <a:cs typeface="+mn-cs"/>
      </a:defRPr>
    </a:lvl5pPr>
    <a:lvl6pPr marL="1710385" algn="l" defTabSz="684154" rtl="0" eaLnBrk="1" latinLnBrk="0" hangingPunct="1">
      <a:defRPr sz="900" kern="1200">
        <a:solidFill>
          <a:schemeClr val="tx1"/>
        </a:solidFill>
        <a:latin typeface="+mn-lt"/>
        <a:ea typeface="+mn-ea"/>
        <a:cs typeface="+mn-cs"/>
      </a:defRPr>
    </a:lvl6pPr>
    <a:lvl7pPr marL="2052462" algn="l" defTabSz="684154" rtl="0" eaLnBrk="1" latinLnBrk="0" hangingPunct="1">
      <a:defRPr sz="900" kern="1200">
        <a:solidFill>
          <a:schemeClr val="tx1"/>
        </a:solidFill>
        <a:latin typeface="+mn-lt"/>
        <a:ea typeface="+mn-ea"/>
        <a:cs typeface="+mn-cs"/>
      </a:defRPr>
    </a:lvl7pPr>
    <a:lvl8pPr marL="2394539" algn="l" defTabSz="684154" rtl="0" eaLnBrk="1" latinLnBrk="0" hangingPunct="1">
      <a:defRPr sz="900" kern="1200">
        <a:solidFill>
          <a:schemeClr val="tx1"/>
        </a:solidFill>
        <a:latin typeface="+mn-lt"/>
        <a:ea typeface="+mn-ea"/>
        <a:cs typeface="+mn-cs"/>
      </a:defRPr>
    </a:lvl8pPr>
    <a:lvl9pPr marL="2736616" algn="l" defTabSz="68415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smtClean="0"/>
              <a:t>Hybrigenics Services SAS - 3-5 impasse Reille 75014 Paris – France Tel. +33 (0)1 58 10 38 29 -  Fax. +33 (0)1 58 10 38 48 - services@hybrigenics.com - www.hybrigenics-services.com</a:t>
            </a:r>
            <a:endParaRPr lang="fr-FR"/>
          </a:p>
        </p:txBody>
      </p:sp>
      <p:sp>
        <p:nvSpPr>
          <p:cNvPr id="6" name="Espace réservé du numéro de diapositive 5"/>
          <p:cNvSpPr>
            <a:spLocks noGrp="1"/>
          </p:cNvSpPr>
          <p:nvPr>
            <p:ph type="sldNum" sz="quarter" idx="12"/>
          </p:nvPr>
        </p:nvSpPr>
        <p:spPr/>
        <p:txBody>
          <a:bodyPr/>
          <a:lstStyle/>
          <a:p>
            <a:pPr>
              <a:defRPr/>
            </a:pPr>
            <a:fld id="{51C03B47-B657-458B-B06F-211B35439338}" type="slidenum">
              <a:rPr lang="fr-FR" smtClean="0"/>
              <a:pPr>
                <a:defRPr/>
              </a:pPr>
              <a:t>1</a:t>
            </a:fld>
            <a:endParaRPr lang="fr-FR"/>
          </a:p>
        </p:txBody>
      </p:sp>
    </p:spTree>
    <p:extLst>
      <p:ext uri="{BB962C8B-B14F-4D97-AF65-F5344CB8AC3E}">
        <p14:creationId xmlns:p14="http://schemas.microsoft.com/office/powerpoint/2010/main" val="276201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128963" y="509588"/>
            <a:ext cx="3684587" cy="2552700"/>
          </a:xfrm>
          <a:ln/>
        </p:spPr>
      </p:sp>
      <p:sp>
        <p:nvSpPr>
          <p:cNvPr id="71683" name="Rectangle 3"/>
          <p:cNvSpPr>
            <a:spLocks noGrp="1" noChangeArrowheads="1"/>
          </p:cNvSpPr>
          <p:nvPr>
            <p:ph type="body" idx="1"/>
          </p:nvPr>
        </p:nvSpPr>
        <p:spPr>
          <a:xfrm>
            <a:off x="1322893" y="3234606"/>
            <a:ext cx="7296728" cy="3064025"/>
          </a:xfrm>
          <a:noFill/>
          <a:ln/>
        </p:spPr>
        <p:txBody>
          <a:bodyPr/>
          <a:lstStyle/>
          <a:p>
            <a:pPr eaLnBrk="1" hangingPunct="1"/>
            <a:r>
              <a:rPr lang="en-US" dirty="0" smtClean="0"/>
              <a:t>VERSION IMPRIMABLE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127375" y="511175"/>
            <a:ext cx="3690938" cy="2555875"/>
          </a:xfrm>
          <a:ln/>
        </p:spPr>
      </p:sp>
      <p:sp>
        <p:nvSpPr>
          <p:cNvPr id="73731" name="Rectangle 3"/>
          <p:cNvSpPr>
            <a:spLocks noGrp="1" noChangeArrowheads="1"/>
          </p:cNvSpPr>
          <p:nvPr>
            <p:ph type="body" idx="1"/>
          </p:nvPr>
        </p:nvSpPr>
        <p:spPr>
          <a:xfrm>
            <a:off x="1324495" y="3232998"/>
            <a:ext cx="7293525" cy="3065634"/>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128963" y="511175"/>
            <a:ext cx="3686175" cy="2552700"/>
          </a:xfrm>
          <a:ln/>
        </p:spPr>
      </p:sp>
      <p:sp>
        <p:nvSpPr>
          <p:cNvPr id="76803" name="Rectangle 3"/>
          <p:cNvSpPr>
            <a:spLocks noGrp="1" noChangeArrowheads="1"/>
          </p:cNvSpPr>
          <p:nvPr>
            <p:ph type="body" idx="1"/>
          </p:nvPr>
        </p:nvSpPr>
        <p:spPr>
          <a:xfrm>
            <a:off x="1324495" y="3236216"/>
            <a:ext cx="7293525" cy="3062415"/>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128963" y="511175"/>
            <a:ext cx="3686175" cy="2552700"/>
          </a:xfrm>
          <a:ln/>
        </p:spPr>
      </p:sp>
      <p:sp>
        <p:nvSpPr>
          <p:cNvPr id="74755" name="Rectangle 3"/>
          <p:cNvSpPr>
            <a:spLocks noGrp="1" noChangeArrowheads="1"/>
          </p:cNvSpPr>
          <p:nvPr>
            <p:ph type="body" idx="1"/>
          </p:nvPr>
        </p:nvSpPr>
        <p:spPr>
          <a:xfrm>
            <a:off x="1324495" y="3236216"/>
            <a:ext cx="7293525" cy="3062415"/>
          </a:xfrm>
          <a:noFill/>
          <a:ln/>
        </p:spPr>
        <p:txBody>
          <a:bodyPr/>
          <a:lstStyle/>
          <a:p>
            <a:pPr eaLnBrk="1" hangingPunct="1"/>
            <a:r>
              <a:rPr lang="fr-FR" dirty="0" smtClean="0"/>
              <a:t>Garder la</a:t>
            </a:r>
            <a:r>
              <a:rPr lang="fr-FR" baseline="0" dirty="0" smtClean="0"/>
              <a:t> Key </a:t>
            </a:r>
            <a:r>
              <a:rPr lang="fr-FR" baseline="0" dirty="0" err="1" smtClean="0"/>
              <a:t>benefits</a:t>
            </a:r>
            <a:r>
              <a:rPr lang="fr-FR" baseline="0" dirty="0" smtClean="0"/>
              <a:t> que pour version courte? </a:t>
            </a:r>
          </a:p>
          <a:p>
            <a:pPr eaLnBrk="1" hangingPunct="1"/>
            <a:r>
              <a:rPr lang="fr-FR" baseline="0" dirty="0" smtClean="0"/>
              <a:t>Ou choisir entre celle là et les deux dernières?</a:t>
            </a:r>
            <a:endParaRPr lang="fr-FR" dirty="0" smtClean="0"/>
          </a:p>
          <a:p>
            <a:pPr eaLnBrk="1" hangingPunct="1"/>
            <a:endParaRPr lang="fr-F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128963" y="511175"/>
            <a:ext cx="3686175" cy="2552700"/>
          </a:xfrm>
          <a:ln/>
        </p:spPr>
      </p:sp>
      <p:sp>
        <p:nvSpPr>
          <p:cNvPr id="74755" name="Rectangle 3"/>
          <p:cNvSpPr>
            <a:spLocks noGrp="1" noChangeArrowheads="1"/>
          </p:cNvSpPr>
          <p:nvPr>
            <p:ph type="body" idx="1"/>
          </p:nvPr>
        </p:nvSpPr>
        <p:spPr>
          <a:xfrm>
            <a:off x="1324495" y="3236216"/>
            <a:ext cx="7293525" cy="3062415"/>
          </a:xfrm>
          <a:noFill/>
          <a:ln/>
        </p:spPr>
        <p:txBody>
          <a:bodyPr/>
          <a:lstStyle/>
          <a:p>
            <a:pPr eaLnBrk="1" hangingPunct="1"/>
            <a:endParaRPr lang="fr-FR" dirty="0" smtClean="0"/>
          </a:p>
          <a:p>
            <a:pPr eaLnBrk="1" hangingPunct="1"/>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EA0373F-CF1D-4021-9944-3CE09B069559}" type="slidenum">
              <a:rPr lang="fr-FR" smtClean="0">
                <a:latin typeface="Arial" pitchFamily="34" charset="0"/>
              </a:rPr>
              <a:pPr/>
              <a:t>18</a:t>
            </a:fld>
            <a:endParaRPr lang="fr-F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760BA38-F5DD-4910-B3FE-9954694EF710}" type="slidenum">
              <a:rPr lang="fr-FR" smtClean="0">
                <a:latin typeface="Arial" pitchFamily="34" charset="0"/>
                <a:ea typeface="ヒラギノ角ゴ Pro W3"/>
                <a:cs typeface="ヒラギノ角ゴ Pro W3"/>
              </a:rPr>
              <a:pPr/>
              <a:t>19</a:t>
            </a:fld>
            <a:endParaRPr lang="fr-FR" smtClean="0">
              <a:latin typeface="Arial" pitchFamily="34" charset="0"/>
              <a:ea typeface="ヒラギノ角ゴ Pro W3"/>
              <a:cs typeface="ヒラギノ角ゴ Pro W3"/>
            </a:endParaRPr>
          </a:p>
        </p:txBody>
      </p:sp>
      <p:sp>
        <p:nvSpPr>
          <p:cNvPr id="97283" name="Rectangle 2"/>
          <p:cNvSpPr>
            <a:spLocks noGrp="1" noRot="1" noChangeAspect="1" noChangeArrowheads="1" noTextEdit="1"/>
          </p:cNvSpPr>
          <p:nvPr>
            <p:ph type="sldImg"/>
          </p:nvPr>
        </p:nvSpPr>
        <p:spPr>
          <a:xfrm>
            <a:off x="3117850" y="520700"/>
            <a:ext cx="3700463" cy="2562225"/>
          </a:xfrm>
          <a:ln/>
        </p:spPr>
      </p:sp>
      <p:sp>
        <p:nvSpPr>
          <p:cNvPr id="97284" name="Rectangle 3"/>
          <p:cNvSpPr>
            <a:spLocks noGrp="1" noChangeArrowheads="1"/>
          </p:cNvSpPr>
          <p:nvPr>
            <p:ph type="body" idx="1"/>
          </p:nvPr>
        </p:nvSpPr>
        <p:spPr>
          <a:xfrm>
            <a:off x="1337177" y="3240840"/>
            <a:ext cx="7249749" cy="3082404"/>
          </a:xfrm>
          <a:noFill/>
          <a:ln/>
        </p:spPr>
        <p:txBody>
          <a:bodyPr/>
          <a:lstStyle/>
          <a:p>
            <a:pPr eaLnBrk="1" hangingPunct="1"/>
            <a:endParaRPr lang="fr-FR" smtClean="0">
              <a:latin typeface="Arial" pitchFamily="34" charset="0"/>
              <a:ea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247396F-E65B-41D5-A070-DB2291A69BC2}" type="slidenum">
              <a:rPr lang="fr-FR" smtClean="0">
                <a:latin typeface="Arial" pitchFamily="34" charset="0"/>
                <a:ea typeface="ヒラギノ角ゴ Pro W3"/>
                <a:cs typeface="ヒラギノ角ゴ Pro W3"/>
              </a:rPr>
              <a:pPr/>
              <a:t>20</a:t>
            </a:fld>
            <a:endParaRPr lang="fr-FR" smtClean="0">
              <a:latin typeface="Arial" pitchFamily="34" charset="0"/>
              <a:ea typeface="ヒラギノ角ゴ Pro W3"/>
              <a:cs typeface="ヒラギノ角ゴ Pro W3"/>
            </a:endParaRPr>
          </a:p>
        </p:txBody>
      </p:sp>
      <p:sp>
        <p:nvSpPr>
          <p:cNvPr id="98307" name="Rectangle 2"/>
          <p:cNvSpPr>
            <a:spLocks noGrp="1" noRot="1" noChangeAspect="1" noChangeArrowheads="1" noTextEdit="1"/>
          </p:cNvSpPr>
          <p:nvPr>
            <p:ph type="sldImg"/>
          </p:nvPr>
        </p:nvSpPr>
        <p:spPr>
          <a:xfrm>
            <a:off x="3114675" y="522288"/>
            <a:ext cx="3697288" cy="2560637"/>
          </a:xfrm>
          <a:ln/>
        </p:spPr>
      </p:sp>
      <p:sp>
        <p:nvSpPr>
          <p:cNvPr id="98308" name="Rectangle 3"/>
          <p:cNvSpPr>
            <a:spLocks noGrp="1" noChangeArrowheads="1"/>
          </p:cNvSpPr>
          <p:nvPr>
            <p:ph type="body" idx="1"/>
          </p:nvPr>
        </p:nvSpPr>
        <p:spPr>
          <a:xfrm>
            <a:off x="1337178" y="3502141"/>
            <a:ext cx="8029959" cy="2299684"/>
          </a:xfrm>
          <a:noFill/>
          <a:ln/>
        </p:spPr>
        <p:txBody>
          <a:bodyPr/>
          <a:lstStyle/>
          <a:p>
            <a:pPr eaLnBrk="1" hangingPunct="1"/>
            <a:endParaRPr lang="fr-FR" smtClean="0">
              <a:latin typeface="Arial" pitchFamily="34" charset="0"/>
              <a:ea typeface="ヒラギノ角ゴ Pro W3"/>
            </a:endParaRPr>
          </a:p>
          <a:p>
            <a:pPr eaLnBrk="1" hangingPunct="1"/>
            <a:endParaRPr lang="fr-FR" smtClean="0">
              <a:latin typeface="Arial" pitchFamily="34" charset="0"/>
              <a:ea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F097379-8253-483F-A933-99D162794B87}" type="slidenum">
              <a:rPr lang="fr-FR" smtClean="0">
                <a:latin typeface="Arial" pitchFamily="34" charset="0"/>
                <a:ea typeface="ヒラギノ角ゴ Pro W3"/>
                <a:cs typeface="ヒラギノ角ゴ Pro W3"/>
              </a:rPr>
              <a:pPr/>
              <a:t>22</a:t>
            </a:fld>
            <a:endParaRPr lang="fr-FR" smtClean="0">
              <a:latin typeface="Arial" pitchFamily="34" charset="0"/>
              <a:ea typeface="ヒラギノ角ゴ Pro W3"/>
              <a:cs typeface="ヒラギノ角ゴ Pro W3"/>
            </a:endParaRPr>
          </a:p>
        </p:txBody>
      </p:sp>
      <p:sp>
        <p:nvSpPr>
          <p:cNvPr id="99331" name="Rectangle 2"/>
          <p:cNvSpPr>
            <a:spLocks noGrp="1" noRot="1" noChangeAspect="1" noChangeArrowheads="1" noTextEdit="1"/>
          </p:cNvSpPr>
          <p:nvPr>
            <p:ph type="sldImg"/>
          </p:nvPr>
        </p:nvSpPr>
        <p:spPr>
          <a:xfrm>
            <a:off x="3117850" y="520700"/>
            <a:ext cx="3700463" cy="2562225"/>
          </a:xfrm>
          <a:ln/>
        </p:spPr>
      </p:sp>
      <p:sp>
        <p:nvSpPr>
          <p:cNvPr id="99332" name="Rectangle 3"/>
          <p:cNvSpPr>
            <a:spLocks noGrp="1" noChangeArrowheads="1"/>
          </p:cNvSpPr>
          <p:nvPr>
            <p:ph type="body" idx="1"/>
          </p:nvPr>
        </p:nvSpPr>
        <p:spPr>
          <a:xfrm>
            <a:off x="780213" y="3814283"/>
            <a:ext cx="8474151" cy="2352890"/>
          </a:xfrm>
          <a:noFill/>
          <a:ln/>
        </p:spPr>
        <p:txBody>
          <a:bodyPr/>
          <a:lstStyle/>
          <a:p>
            <a:pPr algn="just" eaLnBrk="1" hangingPunct="1"/>
            <a:endParaRPr lang="fr-FR" smtClean="0">
              <a:latin typeface="Arial" pitchFamily="34" charset="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125788" y="511175"/>
            <a:ext cx="3690937" cy="2555875"/>
          </a:xfrm>
          <a:ln/>
        </p:spPr>
      </p:sp>
      <p:sp>
        <p:nvSpPr>
          <p:cNvPr id="68611" name="Rectangle 3"/>
          <p:cNvSpPr>
            <a:spLocks noGrp="1" noChangeArrowheads="1"/>
          </p:cNvSpPr>
          <p:nvPr>
            <p:ph type="body" idx="1"/>
          </p:nvPr>
        </p:nvSpPr>
        <p:spPr>
          <a:xfrm>
            <a:off x="1324495" y="3232998"/>
            <a:ext cx="7293525" cy="3065634"/>
          </a:xfrm>
          <a:noFill/>
          <a:ln/>
        </p:spPr>
        <p:txBody>
          <a:bodyPr/>
          <a:lstStyle/>
          <a:p>
            <a:pPr eaLnBrk="1" hangingPunct="1"/>
            <a:r>
              <a:rPr lang="en-US" dirty="0" smtClean="0"/>
              <a:t>Focused in the R1D in oncology. It has a drug candidate in drug development phase II and its research is based on the </a:t>
            </a:r>
            <a:r>
              <a:rPr lang="en-US" dirty="0" err="1" smtClean="0"/>
              <a:t>ubiquitin</a:t>
            </a:r>
            <a:r>
              <a:rPr lang="en-US" dirty="0" smtClean="0"/>
              <a:t> </a:t>
            </a:r>
            <a:r>
              <a:rPr lang="en-US" dirty="0" err="1" smtClean="0"/>
              <a:t>proteasome</a:t>
            </a:r>
            <a:r>
              <a:rPr lang="en-US" dirty="0" smtClean="0"/>
              <a:t> system to discover and </a:t>
            </a:r>
            <a:r>
              <a:rPr lang="en-US" dirty="0" err="1" smtClean="0"/>
              <a:t>developpment</a:t>
            </a:r>
            <a:r>
              <a:rPr lang="en-US" dirty="0" smtClean="0"/>
              <a:t> of new cancer therapeutics.</a:t>
            </a:r>
          </a:p>
          <a:p>
            <a:pPr eaLnBrk="1" hangingPunct="1"/>
            <a:r>
              <a:rPr lang="en-US" dirty="0" smtClean="0"/>
              <a:t>Validate and inhibit:</a:t>
            </a:r>
            <a:r>
              <a:rPr lang="en-US" baseline="0" dirty="0" smtClean="0"/>
              <a:t> come to our stand for more information</a:t>
            </a:r>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0F2CCE8-A736-47B6-ABA6-4A643CCE2184}" type="slidenum">
              <a:rPr lang="fr-FR" smtClean="0">
                <a:latin typeface="Arial" pitchFamily="34" charset="0"/>
                <a:ea typeface="ヒラギノ角ゴ Pro W3"/>
                <a:cs typeface="ヒラギノ角ゴ Pro W3"/>
              </a:rPr>
              <a:pPr/>
              <a:t>23</a:t>
            </a:fld>
            <a:endParaRPr lang="fr-FR" smtClean="0">
              <a:latin typeface="Arial" pitchFamily="34" charset="0"/>
              <a:ea typeface="ヒラギノ角ゴ Pro W3"/>
              <a:cs typeface="ヒラギノ角ゴ Pro W3"/>
            </a:endParaRPr>
          </a:p>
        </p:txBody>
      </p:sp>
      <p:sp>
        <p:nvSpPr>
          <p:cNvPr id="103427" name="Rectangle 2"/>
          <p:cNvSpPr>
            <a:spLocks noGrp="1" noRot="1" noChangeAspect="1" noChangeArrowheads="1" noTextEdit="1"/>
          </p:cNvSpPr>
          <p:nvPr>
            <p:ph type="sldImg"/>
          </p:nvPr>
        </p:nvSpPr>
        <p:spPr>
          <a:xfrm>
            <a:off x="3130550" y="511175"/>
            <a:ext cx="3684588" cy="2552700"/>
          </a:xfrm>
          <a:ln w="12700" cap="flat"/>
        </p:spPr>
      </p:sp>
      <p:sp>
        <p:nvSpPr>
          <p:cNvPr id="103428" name="Rectangle 3"/>
          <p:cNvSpPr>
            <a:spLocks noGrp="1" noChangeArrowheads="1"/>
          </p:cNvSpPr>
          <p:nvPr>
            <p:ph type="body" idx="1"/>
          </p:nvPr>
        </p:nvSpPr>
        <p:spPr>
          <a:xfrm>
            <a:off x="1327971" y="3234928"/>
            <a:ext cx="7286573" cy="3064669"/>
          </a:xfrm>
          <a:noFill/>
          <a:ln/>
        </p:spPr>
        <p:txBody>
          <a:bodyPr lIns="90823" tIns="45412" rIns="90823" bIns="45412"/>
          <a:lstStyle/>
          <a:p>
            <a:pPr eaLnBrk="1" hangingPunct="1"/>
            <a:endParaRPr lang="fr-FR" smtClean="0">
              <a:latin typeface="Arial" pitchFamily="34" charset="0"/>
              <a:ea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07343D6-EF49-49D3-87E5-4D8002C52B27}" type="slidenum">
              <a:rPr lang="fr-FR" smtClean="0">
                <a:latin typeface="Arial" pitchFamily="34" charset="0"/>
                <a:ea typeface="ヒラギノ角ゴ Pro W3"/>
                <a:cs typeface="ヒラギノ角ゴ Pro W3"/>
              </a:rPr>
              <a:pPr/>
              <a:t>24</a:t>
            </a:fld>
            <a:endParaRPr lang="fr-FR" smtClean="0">
              <a:latin typeface="Arial" pitchFamily="34" charset="0"/>
              <a:ea typeface="ヒラギノ角ゴ Pro W3"/>
              <a:cs typeface="ヒラギノ角ゴ Pro W3"/>
            </a:endParaRPr>
          </a:p>
        </p:txBody>
      </p:sp>
      <p:sp>
        <p:nvSpPr>
          <p:cNvPr id="105475" name="Rectangle 2"/>
          <p:cNvSpPr>
            <a:spLocks noGrp="1" noRot="1" noChangeAspect="1" noChangeArrowheads="1" noTextEdit="1"/>
          </p:cNvSpPr>
          <p:nvPr>
            <p:ph type="sldImg"/>
          </p:nvPr>
        </p:nvSpPr>
        <p:spPr>
          <a:xfrm>
            <a:off x="3130550" y="511175"/>
            <a:ext cx="3684588" cy="2552700"/>
          </a:xfrm>
          <a:ln w="12700" cap="flat"/>
        </p:spPr>
      </p:sp>
      <p:sp>
        <p:nvSpPr>
          <p:cNvPr id="105476" name="Rectangle 3"/>
          <p:cNvSpPr>
            <a:spLocks noGrp="1" noChangeArrowheads="1"/>
          </p:cNvSpPr>
          <p:nvPr>
            <p:ph type="body" idx="1"/>
          </p:nvPr>
        </p:nvSpPr>
        <p:spPr>
          <a:xfrm>
            <a:off x="1327971" y="3234928"/>
            <a:ext cx="7286573" cy="3064669"/>
          </a:xfrm>
          <a:noFill/>
          <a:ln/>
        </p:spPr>
        <p:txBody>
          <a:bodyPr lIns="90823" tIns="45412" rIns="90823" bIns="45412"/>
          <a:lstStyle/>
          <a:p>
            <a:pPr eaLnBrk="1" hangingPunct="1"/>
            <a:endParaRPr lang="fr-FR" smtClean="0">
              <a:latin typeface="Arial" pitchFamily="34" charset="0"/>
              <a:ea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7EDB2CB-0455-4891-9FA9-ADCC15A7B0C3}" type="slidenum">
              <a:rPr lang="fr-FR" smtClean="0">
                <a:latin typeface="Arial" pitchFamily="34" charset="0"/>
                <a:ea typeface="ヒラギノ角ゴ Pro W3"/>
                <a:cs typeface="ヒラギノ角ゴ Pro W3"/>
              </a:rPr>
              <a:pPr/>
              <a:t>25</a:t>
            </a:fld>
            <a:endParaRPr lang="fr-FR" smtClean="0">
              <a:latin typeface="Arial" pitchFamily="34" charset="0"/>
              <a:ea typeface="ヒラギノ角ゴ Pro W3"/>
              <a:cs typeface="ヒラギノ角ゴ Pro W3"/>
            </a:endParaRPr>
          </a:p>
        </p:txBody>
      </p:sp>
      <p:sp>
        <p:nvSpPr>
          <p:cNvPr id="104451" name="Rectangle 2"/>
          <p:cNvSpPr>
            <a:spLocks noGrp="1" noRot="1" noChangeAspect="1" noChangeArrowheads="1" noTextEdit="1"/>
          </p:cNvSpPr>
          <p:nvPr>
            <p:ph type="sldImg"/>
          </p:nvPr>
        </p:nvSpPr>
        <p:spPr>
          <a:xfrm>
            <a:off x="3130550" y="511175"/>
            <a:ext cx="3684588" cy="2552700"/>
          </a:xfrm>
          <a:ln w="12700" cap="flat"/>
        </p:spPr>
      </p:sp>
      <p:sp>
        <p:nvSpPr>
          <p:cNvPr id="104452" name="Rectangle 3"/>
          <p:cNvSpPr>
            <a:spLocks noGrp="1" noChangeArrowheads="1"/>
          </p:cNvSpPr>
          <p:nvPr>
            <p:ph type="body" idx="1"/>
          </p:nvPr>
        </p:nvSpPr>
        <p:spPr>
          <a:xfrm>
            <a:off x="1327971" y="3234928"/>
            <a:ext cx="7286573" cy="3064669"/>
          </a:xfrm>
          <a:noFill/>
          <a:ln/>
        </p:spPr>
        <p:txBody>
          <a:bodyPr lIns="90823" tIns="45412" rIns="90823" bIns="45412"/>
          <a:lstStyle/>
          <a:p>
            <a:pPr eaLnBrk="1" hangingPunct="1"/>
            <a:endParaRPr lang="fr-FR" smtClean="0">
              <a:latin typeface="Arial" pitchFamily="34" charset="0"/>
              <a:ea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02EA883-0A1E-44A0-8F9B-2533FE4F58C9}" type="slidenum">
              <a:rPr lang="fr-FR" smtClean="0">
                <a:latin typeface="Arial" pitchFamily="34" charset="0"/>
              </a:rPr>
              <a:pPr/>
              <a:t>26</a:t>
            </a:fld>
            <a:endParaRPr lang="fr-FR" smtClean="0">
              <a:latin typeface="Arial" pitchFamily="34" charset="0"/>
            </a:endParaRPr>
          </a:p>
        </p:txBody>
      </p:sp>
      <p:sp>
        <p:nvSpPr>
          <p:cNvPr id="59395" name="Rectangle 2"/>
          <p:cNvSpPr>
            <a:spLocks noGrp="1" noRot="1" noChangeAspect="1" noChangeArrowheads="1" noTextEdit="1"/>
          </p:cNvSpPr>
          <p:nvPr>
            <p:ph type="sldImg"/>
          </p:nvPr>
        </p:nvSpPr>
        <p:spPr>
          <a:xfrm>
            <a:off x="3130550" y="511175"/>
            <a:ext cx="3684588" cy="2552700"/>
          </a:xfrm>
          <a:ln/>
        </p:spPr>
      </p:sp>
      <p:sp>
        <p:nvSpPr>
          <p:cNvPr id="59396" name="Rectangle 3"/>
          <p:cNvSpPr>
            <a:spLocks noGrp="1" noChangeArrowheads="1"/>
          </p:cNvSpPr>
          <p:nvPr>
            <p:ph type="body" idx="1"/>
          </p:nvPr>
        </p:nvSpPr>
        <p:spPr>
          <a:xfrm>
            <a:off x="1327971" y="3236111"/>
            <a:ext cx="7286573" cy="3062304"/>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E38A7DB-9186-44DA-AC8F-DB807E2E9FBE}" type="slidenum">
              <a:rPr lang="fr-FR" smtClean="0">
                <a:latin typeface="Arial" pitchFamily="34" charset="0"/>
                <a:ea typeface="ヒラギノ角ゴ Pro W3"/>
                <a:cs typeface="ヒラギノ角ゴ Pro W3"/>
              </a:rPr>
              <a:pPr/>
              <a:t>27</a:t>
            </a:fld>
            <a:endParaRPr lang="fr-FR" smtClean="0">
              <a:latin typeface="Arial" pitchFamily="34" charset="0"/>
              <a:ea typeface="ヒラギノ角ゴ Pro W3"/>
              <a:cs typeface="ヒラギノ角ゴ Pro W3"/>
            </a:endParaRPr>
          </a:p>
        </p:txBody>
      </p:sp>
      <p:sp>
        <p:nvSpPr>
          <p:cNvPr id="119811" name="Rectangle 2"/>
          <p:cNvSpPr>
            <a:spLocks noGrp="1" noRot="1" noChangeAspect="1" noChangeArrowheads="1" noTextEdit="1"/>
          </p:cNvSpPr>
          <p:nvPr>
            <p:ph type="sldImg"/>
          </p:nvPr>
        </p:nvSpPr>
        <p:spPr>
          <a:xfrm>
            <a:off x="3128963" y="509588"/>
            <a:ext cx="3684587" cy="2552700"/>
          </a:xfrm>
          <a:ln/>
        </p:spPr>
      </p:sp>
      <p:sp>
        <p:nvSpPr>
          <p:cNvPr id="119812" name="Rectangle 3"/>
          <p:cNvSpPr>
            <a:spLocks noGrp="1" noChangeArrowheads="1"/>
          </p:cNvSpPr>
          <p:nvPr>
            <p:ph type="body" idx="1"/>
          </p:nvPr>
        </p:nvSpPr>
        <p:spPr>
          <a:xfrm>
            <a:off x="1327971" y="3236111"/>
            <a:ext cx="7286573" cy="3063486"/>
          </a:xfrm>
          <a:noFill/>
          <a:ln/>
        </p:spPr>
        <p:txBody>
          <a:bodyPr/>
          <a:lstStyle/>
          <a:p>
            <a:pPr eaLnBrk="1" hangingPunct="1"/>
            <a:endParaRPr lang="fr-FR" smtClean="0">
              <a:latin typeface="Arial" pitchFamily="34" charset="0"/>
              <a:ea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EA0373F-CF1D-4021-9944-3CE09B069559}" type="slidenum">
              <a:rPr lang="fr-FR" smtClean="0">
                <a:latin typeface="Arial" pitchFamily="34" charset="0"/>
              </a:rPr>
              <a:pPr/>
              <a:t>28</a:t>
            </a:fld>
            <a:endParaRPr lang="fr-F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ts val="604"/>
              </a:spcBef>
              <a:spcAft>
                <a:spcPts val="604"/>
              </a:spcAft>
            </a:pPr>
            <a:endParaRPr lang="fr-FR" dirty="0" smtClean="0"/>
          </a:p>
        </p:txBody>
      </p:sp>
      <p:sp>
        <p:nvSpPr>
          <p:cNvPr id="62468" name="Espace réservé de l'en-tête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fr-FR" smtClean="0"/>
          </a:p>
        </p:txBody>
      </p:sp>
      <p:sp>
        <p:nvSpPr>
          <p:cNvPr id="62469"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fr-FR" smtClean="0"/>
              <a:t>Hybrigenics Services SAS - 3-5 impasse Reille 75014 Paris – France Tel. +33 (0)1 58 10 38 29 -  Fax. +33 (0)1 58 10 38 48 - services@hybrigenics.com - www.hybrigenics-services.com</a:t>
            </a:r>
          </a:p>
        </p:txBody>
      </p:sp>
      <p:sp>
        <p:nvSpPr>
          <p:cNvPr id="62470" name="Espace réservé du numéro de diapositive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2AFB-276F-4C7A-A122-CB37CBD1840D}" type="slidenum">
              <a:rPr lang="fr-FR" smtClean="0"/>
              <a:pPr/>
              <a:t>30</a:t>
            </a:fld>
            <a:endParaRPr lang="fr-FR" smtClean="0"/>
          </a:p>
        </p:txBody>
      </p:sp>
    </p:spTree>
    <p:extLst>
      <p:ext uri="{BB962C8B-B14F-4D97-AF65-F5344CB8AC3E}">
        <p14:creationId xmlns:p14="http://schemas.microsoft.com/office/powerpoint/2010/main" val="1874518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smtClean="0"/>
              <a:t>Hybrigenics Services SAS - 3-5 impasse Reille 75014 Paris – France Tel. +33 (0)1 58 10 38 29 -  Fax. +33 (0)1 58 10 38 48 - services@hybrigenics.com - www.hybrigenics-services.com</a:t>
            </a:r>
            <a:endParaRPr lang="fr-FR"/>
          </a:p>
        </p:txBody>
      </p:sp>
      <p:sp>
        <p:nvSpPr>
          <p:cNvPr id="6" name="Espace réservé du numéro de diapositive 5"/>
          <p:cNvSpPr>
            <a:spLocks noGrp="1"/>
          </p:cNvSpPr>
          <p:nvPr>
            <p:ph type="sldNum" sz="quarter" idx="12"/>
          </p:nvPr>
        </p:nvSpPr>
        <p:spPr/>
        <p:txBody>
          <a:bodyPr/>
          <a:lstStyle/>
          <a:p>
            <a:pPr>
              <a:defRPr/>
            </a:pPr>
            <a:fld id="{51C03B47-B657-458B-B06F-211B35439338}" type="slidenum">
              <a:rPr lang="fr-FR" smtClean="0"/>
              <a:pPr>
                <a:defRPr/>
              </a:pPr>
              <a:t>31</a:t>
            </a:fld>
            <a:endParaRPr lang="fr-FR"/>
          </a:p>
        </p:txBody>
      </p:sp>
    </p:spTree>
    <p:extLst>
      <p:ext uri="{BB962C8B-B14F-4D97-AF65-F5344CB8AC3E}">
        <p14:creationId xmlns:p14="http://schemas.microsoft.com/office/powerpoint/2010/main" val="317464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09638"/>
            <a:fld id="{2CDEF1FC-147F-4F67-B17E-5C82FF633FB6}" type="slidenum">
              <a:rPr lang="fr-FR" smtClean="0">
                <a:latin typeface="Arial" pitchFamily="34" charset="0"/>
              </a:rPr>
              <a:pPr defTabSz="909638"/>
              <a:t>3</a:t>
            </a:fld>
            <a:endParaRPr lang="fr-FR" smtClean="0">
              <a:latin typeface="Arial" pitchFamily="34" charset="0"/>
            </a:endParaRPr>
          </a:p>
        </p:txBody>
      </p:sp>
      <p:sp>
        <p:nvSpPr>
          <p:cNvPr id="58371" name="Rectangle 2"/>
          <p:cNvSpPr>
            <a:spLocks noGrp="1" noRot="1" noChangeAspect="1" noChangeArrowheads="1" noTextEdit="1"/>
          </p:cNvSpPr>
          <p:nvPr>
            <p:ph type="sldImg"/>
          </p:nvPr>
        </p:nvSpPr>
        <p:spPr>
          <a:xfrm>
            <a:off x="3125788" y="511175"/>
            <a:ext cx="3690937" cy="2555875"/>
          </a:xfrm>
          <a:ln/>
        </p:spPr>
      </p:sp>
      <p:sp>
        <p:nvSpPr>
          <p:cNvPr id="58372" name="Rectangle 3"/>
          <p:cNvSpPr>
            <a:spLocks noGrp="1" noChangeArrowheads="1"/>
          </p:cNvSpPr>
          <p:nvPr>
            <p:ph type="body" idx="1"/>
          </p:nvPr>
        </p:nvSpPr>
        <p:spPr>
          <a:xfrm>
            <a:off x="1325669" y="3233746"/>
            <a:ext cx="7291176" cy="3065851"/>
          </a:xfrm>
          <a:noFill/>
          <a:ln/>
        </p:spPr>
        <p:txBody>
          <a:bodyPr/>
          <a:lstStyle/>
          <a:p>
            <a:r>
              <a:rPr lang="en-GB" dirty="0" smtClean="0"/>
              <a:t>So why study protein interactions</a:t>
            </a:r>
            <a:r>
              <a:rPr lang="en-GB" baseline="0" dirty="0" smtClean="0"/>
              <a:t> in cancer </a:t>
            </a:r>
            <a:r>
              <a:rPr lang="en-GB" baseline="0" dirty="0" err="1" smtClean="0"/>
              <a:t>signaling</a:t>
            </a:r>
            <a:r>
              <a:rPr lang="en-GB" dirty="0" smtClean="0"/>
              <a:t>?</a:t>
            </a:r>
          </a:p>
          <a:p>
            <a:endParaRPr lang="en-GB" dirty="0" smtClean="0"/>
          </a:p>
          <a:p>
            <a:r>
              <a:rPr lang="en-GB" dirty="0" smtClean="0"/>
              <a:t>Simply because the way proteins interact with each other is key to link the genotype to the cellular phenotype.</a:t>
            </a:r>
          </a:p>
          <a:p>
            <a:r>
              <a:rPr lang="en-GB" dirty="0" smtClean="0"/>
              <a:t>This is true locally, to understand the function of a given protein, or globally, to elucidate cellular pathways or molecular machines.</a:t>
            </a:r>
          </a:p>
          <a:p>
            <a:r>
              <a:rPr lang="en-GB" dirty="0" smtClean="0"/>
              <a:t>This is of course highly relevant to cancer</a:t>
            </a:r>
            <a:r>
              <a:rPr lang="en-GB" baseline="0" dirty="0" smtClean="0"/>
              <a:t> research </a:t>
            </a:r>
            <a:r>
              <a:rPr lang="en-GB" dirty="0" smtClean="0"/>
              <a:t>but also for virtually all life sciences.</a:t>
            </a:r>
          </a:p>
          <a:p>
            <a:endParaRPr lang="en-GB" dirty="0" smtClean="0"/>
          </a:p>
          <a:p>
            <a:r>
              <a:rPr lang="en-GB" dirty="0" smtClean="0"/>
              <a:t>Finally, protein interactions themselves are increasingly targeted to obtain pharmacological tools to probe these interactions in cell, or develop novel drugs.</a:t>
            </a:r>
          </a:p>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06463"/>
            <a:fld id="{38563E30-BC4F-4018-B3B2-6AC6938D43FD}" type="slidenum">
              <a:rPr lang="fr-FR" smtClean="0">
                <a:latin typeface="Arial" pitchFamily="34" charset="0"/>
              </a:rPr>
              <a:pPr defTabSz="906463"/>
              <a:t>4</a:t>
            </a:fld>
            <a:endParaRPr lang="fr-FR" smtClean="0">
              <a:latin typeface="Arial" pitchFamily="34" charset="0"/>
            </a:endParaRPr>
          </a:p>
        </p:txBody>
      </p:sp>
      <p:sp>
        <p:nvSpPr>
          <p:cNvPr id="60419" name="Rectangle 2"/>
          <p:cNvSpPr>
            <a:spLocks noGrp="1" noRot="1" noChangeAspect="1" noChangeArrowheads="1" noTextEdit="1"/>
          </p:cNvSpPr>
          <p:nvPr>
            <p:ph type="sldImg"/>
          </p:nvPr>
        </p:nvSpPr>
        <p:spPr>
          <a:xfrm>
            <a:off x="3125788" y="511175"/>
            <a:ext cx="3690937" cy="2555875"/>
          </a:xfrm>
          <a:ln/>
        </p:spPr>
      </p:sp>
      <p:sp>
        <p:nvSpPr>
          <p:cNvPr id="60420" name="Rectangle 3"/>
          <p:cNvSpPr>
            <a:spLocks noGrp="1" noChangeArrowheads="1"/>
          </p:cNvSpPr>
          <p:nvPr>
            <p:ph type="body" idx="1"/>
          </p:nvPr>
        </p:nvSpPr>
        <p:spPr>
          <a:noFill/>
          <a:ln/>
        </p:spPr>
        <p:txBody>
          <a:bodyPr/>
          <a:lstStyle/>
          <a:p>
            <a:pPr eaLnBrk="1" hangingPunct="1"/>
            <a:r>
              <a:rPr lang="en-US" dirty="0" smtClean="0"/>
              <a:t>A lot of different techniques to study protein interactions are obviously available, some quite recent, some allowing to probe the interactions in cell, others to access the kinetics of the interaction, etc…</a:t>
            </a:r>
          </a:p>
          <a:p>
            <a:pPr eaLnBrk="1" hangingPunct="1"/>
            <a:endParaRPr lang="en-US" dirty="0" smtClean="0"/>
          </a:p>
          <a:p>
            <a:pPr eaLnBrk="1" hangingPunct="1"/>
            <a:r>
              <a:rPr lang="en-US" dirty="0" smtClean="0"/>
              <a:t>but when it comes to the unbiased screening to discover novel protein interactions, there are really only 2 methods of choice:</a:t>
            </a:r>
          </a:p>
          <a:p>
            <a:pPr eaLnBrk="1" hangingPunct="1"/>
            <a:r>
              <a:rPr lang="en-US" dirty="0" smtClean="0"/>
              <a:t>Y2H, which started at a time where no genome was sequenced yet, and AP / MS which benefited from major improvements in the last decade but relies on the availability of genomic data.</a:t>
            </a:r>
          </a:p>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125788" y="511175"/>
            <a:ext cx="3690937" cy="2555875"/>
          </a:xfrm>
          <a:ln/>
        </p:spPr>
      </p:sp>
      <p:sp>
        <p:nvSpPr>
          <p:cNvPr id="68611" name="Rectangle 3"/>
          <p:cNvSpPr>
            <a:spLocks noGrp="1" noChangeArrowheads="1"/>
          </p:cNvSpPr>
          <p:nvPr>
            <p:ph type="body" idx="1"/>
          </p:nvPr>
        </p:nvSpPr>
        <p:spPr>
          <a:xfrm>
            <a:off x="1324495" y="3232998"/>
            <a:ext cx="7293525" cy="3065634"/>
          </a:xfrm>
          <a:noFill/>
          <a:ln/>
        </p:spPr>
        <p:txBody>
          <a:bodyPr/>
          <a:lstStyle/>
          <a:p>
            <a:pPr eaLnBrk="1" hangingPunct="1"/>
            <a:r>
              <a:rPr lang="en-US" dirty="0" smtClean="0"/>
              <a:t>Focused in the R1D in oncology. It has a drug candidate in drug development phase II and its research is based on the </a:t>
            </a:r>
            <a:r>
              <a:rPr lang="en-US" dirty="0" err="1" smtClean="0"/>
              <a:t>ubiquitin</a:t>
            </a:r>
            <a:r>
              <a:rPr lang="en-US" dirty="0" smtClean="0"/>
              <a:t> </a:t>
            </a:r>
            <a:r>
              <a:rPr lang="en-US" dirty="0" err="1" smtClean="0"/>
              <a:t>proteasome</a:t>
            </a:r>
            <a:r>
              <a:rPr lang="en-US" dirty="0" smtClean="0"/>
              <a:t> system to discover and </a:t>
            </a:r>
            <a:r>
              <a:rPr lang="en-US" dirty="0" err="1" smtClean="0"/>
              <a:t>developpment</a:t>
            </a:r>
            <a:r>
              <a:rPr lang="en-US" dirty="0" smtClean="0"/>
              <a:t> of new cancer therapeutics.</a:t>
            </a:r>
          </a:p>
          <a:p>
            <a:pPr eaLnBrk="1" hangingPunct="1"/>
            <a:r>
              <a:rPr lang="en-US" dirty="0" smtClean="0"/>
              <a:t>Validate and inhibit:</a:t>
            </a:r>
            <a:r>
              <a:rPr lang="en-US" baseline="0" dirty="0" smtClean="0"/>
              <a:t> come to our stand for more information</a:t>
            </a:r>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85838"/>
            <a:fld id="{3AD22D38-65DE-457B-8D8F-E564B9CBA94A}" type="slidenum">
              <a:rPr lang="fr-FR" smtClean="0"/>
              <a:pPr defTabSz="985838"/>
              <a:t>6</a:t>
            </a:fld>
            <a:endParaRPr lang="fr-FR" smtClean="0"/>
          </a:p>
        </p:txBody>
      </p:sp>
      <p:sp>
        <p:nvSpPr>
          <p:cNvPr id="94211" name="Rectangle 2"/>
          <p:cNvSpPr>
            <a:spLocks noGrp="1" noRot="1" noChangeAspect="1" noChangeArrowheads="1" noTextEdit="1"/>
          </p:cNvSpPr>
          <p:nvPr>
            <p:ph type="sldImg"/>
          </p:nvPr>
        </p:nvSpPr>
        <p:spPr>
          <a:xfrm>
            <a:off x="3125788" y="511175"/>
            <a:ext cx="3690937" cy="2555875"/>
          </a:xfrm>
          <a:ln/>
        </p:spPr>
      </p:sp>
      <p:sp>
        <p:nvSpPr>
          <p:cNvPr id="94212" name="Rectangle 3"/>
          <p:cNvSpPr>
            <a:spLocks noGrp="1" noChangeArrowheads="1"/>
          </p:cNvSpPr>
          <p:nvPr>
            <p:ph type="body" idx="1"/>
          </p:nvPr>
        </p:nvSpPr>
        <p:spPr>
          <a:xfrm>
            <a:off x="1325076" y="3233529"/>
            <a:ext cx="7292362" cy="3065567"/>
          </a:xfrm>
          <a:noFill/>
          <a:ln/>
        </p:spPr>
        <p:txBody>
          <a:bodyPr lIns="98984" tIns="49492" rIns="98984" bIns="49492"/>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85838"/>
            <a:fld id="{3AD22D38-65DE-457B-8D8F-E564B9CBA94A}" type="slidenum">
              <a:rPr lang="fr-FR" smtClean="0"/>
              <a:pPr defTabSz="985838"/>
              <a:t>7</a:t>
            </a:fld>
            <a:endParaRPr lang="fr-FR" smtClean="0"/>
          </a:p>
        </p:txBody>
      </p:sp>
      <p:sp>
        <p:nvSpPr>
          <p:cNvPr id="94211" name="Rectangle 2"/>
          <p:cNvSpPr>
            <a:spLocks noGrp="1" noRot="1" noChangeAspect="1" noChangeArrowheads="1" noTextEdit="1"/>
          </p:cNvSpPr>
          <p:nvPr>
            <p:ph type="sldImg"/>
          </p:nvPr>
        </p:nvSpPr>
        <p:spPr>
          <a:xfrm>
            <a:off x="3125788" y="511175"/>
            <a:ext cx="3690937" cy="2555875"/>
          </a:xfrm>
          <a:ln/>
        </p:spPr>
      </p:sp>
      <p:sp>
        <p:nvSpPr>
          <p:cNvPr id="94212" name="Rectangle 3"/>
          <p:cNvSpPr>
            <a:spLocks noGrp="1" noChangeArrowheads="1"/>
          </p:cNvSpPr>
          <p:nvPr>
            <p:ph type="body" idx="1"/>
          </p:nvPr>
        </p:nvSpPr>
        <p:spPr>
          <a:xfrm>
            <a:off x="1325076" y="3233529"/>
            <a:ext cx="7292362" cy="3065567"/>
          </a:xfrm>
          <a:noFill/>
          <a:ln/>
        </p:spPr>
        <p:txBody>
          <a:bodyPr lIns="98984" tIns="49492" rIns="98984" bIns="49492"/>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125788" y="511175"/>
            <a:ext cx="3690937" cy="2555875"/>
          </a:xfrm>
          <a:ln/>
        </p:spPr>
      </p:sp>
      <p:sp>
        <p:nvSpPr>
          <p:cNvPr id="69635" name="Rectangle 3"/>
          <p:cNvSpPr>
            <a:spLocks noGrp="1" noChangeArrowheads="1"/>
          </p:cNvSpPr>
          <p:nvPr>
            <p:ph type="body" idx="1"/>
          </p:nvPr>
        </p:nvSpPr>
        <p:spPr>
          <a:xfrm>
            <a:off x="1324495" y="3232998"/>
            <a:ext cx="7293525" cy="3065634"/>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128963" y="509588"/>
            <a:ext cx="3684587" cy="2552700"/>
          </a:xfrm>
          <a:ln/>
        </p:spPr>
      </p:sp>
      <p:sp>
        <p:nvSpPr>
          <p:cNvPr id="71683" name="Rectangle 3"/>
          <p:cNvSpPr>
            <a:spLocks noGrp="1" noChangeArrowheads="1"/>
          </p:cNvSpPr>
          <p:nvPr>
            <p:ph type="body" idx="1"/>
          </p:nvPr>
        </p:nvSpPr>
        <p:spPr>
          <a:xfrm>
            <a:off x="1322893" y="3234606"/>
            <a:ext cx="7296728" cy="306402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a:xfrm>
            <a:off x="493059" y="1628776"/>
            <a:ext cx="8910917" cy="1257300"/>
          </a:xfrm>
          <a:prstGeom prst="rect">
            <a:avLst/>
          </a:prstGeom>
        </p:spPr>
        <p:txBody>
          <a:bodyPr lIns="68415" tIns="34208" rIns="68415" bIns="34208"/>
          <a:lstStyle>
            <a:lvl1pPr>
              <a:defRPr sz="3000" b="1">
                <a:solidFill>
                  <a:schemeClr val="tx1"/>
                </a:solidFill>
                <a:latin typeface="Arial" pitchFamily="34" charset="0"/>
                <a:cs typeface="Arial" pitchFamily="34" charset="0"/>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485900" y="3200400"/>
            <a:ext cx="6934200" cy="1752600"/>
          </a:xfrm>
        </p:spPr>
        <p:txBody>
          <a:bodyPr/>
          <a:lstStyle>
            <a:lvl1pPr marL="0" indent="0" algn="ctr">
              <a:buNone/>
              <a:defRPr sz="2700">
                <a:solidFill>
                  <a:schemeClr val="tx1"/>
                </a:solidFill>
                <a:latin typeface="Arial" pitchFamily="34" charset="0"/>
                <a:cs typeface="Arial" pitchFamily="34" charset="0"/>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C9546D9D-5EE5-4B26-9B30-8455951EAC24}" type="datetime1">
              <a:rPr lang="fr-FR" smtClean="0"/>
              <a:pPr>
                <a:defRPr/>
              </a:pPr>
              <a:t>29/10/2015</a:t>
            </a:fld>
            <a:endParaRPr 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93059" y="1628776"/>
            <a:ext cx="8910917" cy="1257300"/>
          </a:xfrm>
          <a:prstGeom prst="rect">
            <a:avLst/>
          </a:prstGeom>
        </p:spPr>
        <p:txBody>
          <a:bodyPr lIns="68415" tIns="34208" rIns="68415" bIns="34208"/>
          <a:lstStyle>
            <a:lvl1pPr>
              <a:defRPr sz="3000" b="1">
                <a:solidFill>
                  <a:srgbClr val="5C5757"/>
                </a:solidFill>
                <a:latin typeface="Arial" pitchFamily="34" charset="0"/>
                <a:cs typeface="Arial" pitchFamily="34" charset="0"/>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1485900" y="3200400"/>
            <a:ext cx="6934200" cy="1752600"/>
          </a:xfrm>
        </p:spPr>
        <p:txBody>
          <a:bodyPr/>
          <a:lstStyle>
            <a:lvl1pPr marL="0" indent="0" algn="ctr">
              <a:buNone/>
              <a:defRPr sz="2700">
                <a:solidFill>
                  <a:srgbClr val="5C5757"/>
                </a:solidFill>
                <a:latin typeface="Arial" pitchFamily="34" charset="0"/>
                <a:cs typeface="Arial" pitchFamily="34" charset="0"/>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2DDCEEB4-8C43-43DD-8D7C-414FF880F07E}" type="datetime1">
              <a:rPr lang="fr-FR" smtClean="0"/>
              <a:pPr>
                <a:defRPr/>
              </a:pPr>
              <a:t>29/10/2015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©1999-2014 </a:t>
            </a:r>
            <a:r>
              <a:rPr lang="fr-FR" err="1"/>
              <a:t>Hybrigenics</a:t>
            </a:r>
            <a:r>
              <a:rPr lang="fr-FR"/>
              <a:t> Services SAS - CONFIDENTIAL</a:t>
            </a:r>
          </a:p>
        </p:txBody>
      </p:sp>
      <p:sp>
        <p:nvSpPr>
          <p:cNvPr id="6" name="Espace réservé du numéro de diapositive 5"/>
          <p:cNvSpPr>
            <a:spLocks noGrp="1"/>
          </p:cNvSpPr>
          <p:nvPr>
            <p:ph type="sldNum" sz="quarter" idx="12"/>
          </p:nvPr>
        </p:nvSpPr>
        <p:spPr/>
        <p:txBody>
          <a:bodyPr/>
          <a:lstStyle>
            <a:lvl1pPr>
              <a:defRPr/>
            </a:lvl1pPr>
          </a:lstStyle>
          <a:p>
            <a:pPr>
              <a:defRPr/>
            </a:pPr>
            <a:fld id="{3282C640-13E3-4ED2-8151-A7A6645C7C28}" type="slidenum">
              <a:rPr lang="fr-FR"/>
              <a:pPr>
                <a:defRPr/>
              </a:pPr>
              <a:t>‹#›</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 y="295275"/>
            <a:ext cx="6334126" cy="723900"/>
          </a:xfrm>
          <a:prstGeom prst="rect">
            <a:avLst/>
          </a:prstGeom>
        </p:spPr>
        <p:txBody>
          <a:bodyPr lIns="68415" tIns="34208" rIns="68415" bIns="34208" anchor="ctr" anchorCtr="0"/>
          <a:lstStyle>
            <a:lvl1pPr>
              <a:defRPr sz="2400" b="1">
                <a:solidFill>
                  <a:srgbClr val="5C5757"/>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95055" y="1628775"/>
            <a:ext cx="8915891" cy="4480832"/>
          </a:xfrm>
        </p:spPr>
        <p:txBody>
          <a:bodyPr/>
          <a:lstStyle>
            <a:lvl1pPr>
              <a:defRPr sz="1800">
                <a:solidFill>
                  <a:srgbClr val="5C5757"/>
                </a:solidFill>
                <a:latin typeface="Arial" pitchFamily="34" charset="0"/>
                <a:cs typeface="Arial" pitchFamily="34" charset="0"/>
              </a:defRPr>
            </a:lvl1pPr>
            <a:lvl2pPr>
              <a:defRPr sz="1600">
                <a:solidFill>
                  <a:srgbClr val="5C5757"/>
                </a:solidFill>
                <a:latin typeface="Arial" pitchFamily="34" charset="0"/>
                <a:cs typeface="Arial" pitchFamily="34" charset="0"/>
              </a:defRPr>
            </a:lvl2pPr>
            <a:lvl3pPr>
              <a:buFont typeface="Arial" pitchFamily="34" charset="0"/>
              <a:buChar char="»"/>
              <a:defRPr sz="1400">
                <a:solidFill>
                  <a:srgbClr val="5C5757"/>
                </a:solidFill>
                <a:latin typeface="Arial" pitchFamily="34" charset="0"/>
                <a:cs typeface="Arial" pitchFamily="34" charset="0"/>
              </a:defRPr>
            </a:lvl3pPr>
            <a:lvl4pPr>
              <a:buFont typeface="Arial" pitchFamily="34" charset="0"/>
              <a:buChar char="•"/>
              <a:defRPr sz="1400">
                <a:solidFill>
                  <a:srgbClr val="5C5757"/>
                </a:solidFill>
                <a:latin typeface="Arial" pitchFamily="34" charset="0"/>
                <a:cs typeface="Arial" pitchFamily="34" charset="0"/>
              </a:defRPr>
            </a:lvl4pPr>
            <a:lvl5pPr>
              <a:buFont typeface="Arial" pitchFamily="34" charset="0"/>
              <a:buChar char="_"/>
              <a:defRPr sz="1400">
                <a:solidFill>
                  <a:srgbClr val="5C5757"/>
                </a:solidFill>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C1E30E9-8136-45E0-9442-D135005E5EEA}" type="datetime1">
              <a:rPr lang="fr-FR" smtClean="0"/>
              <a:pPr>
                <a:defRPr/>
              </a:pPr>
              <a:t>29/10/2015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©1999-2014 </a:t>
            </a:r>
            <a:r>
              <a:rPr lang="fr-FR" err="1"/>
              <a:t>Hybrigenics</a:t>
            </a:r>
            <a:r>
              <a:rPr lang="fr-FR"/>
              <a:t> Services SAS - CONFIDENTIAL</a:t>
            </a:r>
          </a:p>
        </p:txBody>
      </p:sp>
      <p:sp>
        <p:nvSpPr>
          <p:cNvPr id="6" name="Espace réservé du numéro de diapositive 5"/>
          <p:cNvSpPr>
            <a:spLocks noGrp="1"/>
          </p:cNvSpPr>
          <p:nvPr>
            <p:ph type="sldNum" sz="quarter" idx="12"/>
          </p:nvPr>
        </p:nvSpPr>
        <p:spPr/>
        <p:txBody>
          <a:bodyPr/>
          <a:lstStyle>
            <a:lvl1pPr>
              <a:defRPr/>
            </a:lvl1pPr>
          </a:lstStyle>
          <a:p>
            <a:pPr>
              <a:defRPr/>
            </a:pPr>
            <a:fld id="{D2AB05A1-D2CD-4FC6-8AB0-9A80F10B1B4D}" type="slidenum">
              <a:rPr lang="fr-FR"/>
              <a:pPr>
                <a:defRPr/>
              </a:pPr>
              <a:t>‹#›</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 y="295275"/>
            <a:ext cx="6410324" cy="714375"/>
          </a:xfrm>
          <a:prstGeom prst="rect">
            <a:avLst/>
          </a:prstGeom>
        </p:spPr>
        <p:txBody>
          <a:bodyPr lIns="68415" tIns="34208" rIns="68415" bIns="34208" anchor="ctr" anchorCtr="0"/>
          <a:lstStyle>
            <a:lvl1pPr>
              <a:defRPr sz="2400" b="1">
                <a:solidFill>
                  <a:srgbClr val="5C5757"/>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480559" y="1609725"/>
            <a:ext cx="4375150" cy="4527098"/>
          </a:xfrm>
        </p:spPr>
        <p:txBody>
          <a:bodyPr/>
          <a:lstStyle>
            <a:lvl1pPr>
              <a:defRPr sz="1800">
                <a:solidFill>
                  <a:srgbClr val="5C5757"/>
                </a:solidFill>
                <a:latin typeface="Arial" pitchFamily="34" charset="0"/>
                <a:cs typeface="Arial" pitchFamily="34" charset="0"/>
              </a:defRPr>
            </a:lvl1pPr>
            <a:lvl2pPr>
              <a:defRPr sz="1600">
                <a:solidFill>
                  <a:srgbClr val="5C5757"/>
                </a:solidFill>
                <a:latin typeface="Arial" pitchFamily="34" charset="0"/>
                <a:cs typeface="Arial" pitchFamily="34" charset="0"/>
              </a:defRPr>
            </a:lvl2pPr>
            <a:lvl3pPr>
              <a:buFont typeface="Arial" pitchFamily="34" charset="0"/>
              <a:buChar char="»"/>
              <a:defRPr sz="1400">
                <a:solidFill>
                  <a:srgbClr val="5C5757"/>
                </a:solidFill>
                <a:latin typeface="Arial" pitchFamily="34" charset="0"/>
                <a:cs typeface="Arial" pitchFamily="34" charset="0"/>
              </a:defRPr>
            </a:lvl3pPr>
            <a:lvl4pPr>
              <a:buFont typeface="Arial" pitchFamily="34" charset="0"/>
              <a:buChar char="•"/>
              <a:defRPr sz="1400">
                <a:solidFill>
                  <a:srgbClr val="5C5757"/>
                </a:solidFill>
                <a:latin typeface="Arial" pitchFamily="34" charset="0"/>
                <a:cs typeface="Arial" pitchFamily="34" charset="0"/>
              </a:defRPr>
            </a:lvl4pPr>
            <a:lvl5pPr>
              <a:buFont typeface="Arial" pitchFamily="34" charset="0"/>
              <a:buChar char="_"/>
              <a:defRPr sz="1400">
                <a:solidFill>
                  <a:srgbClr val="5C5757"/>
                </a:solidFill>
                <a:latin typeface="Arial" pitchFamily="34" charset="0"/>
                <a:cs typeface="Arial" pitchFamily="34" charset="0"/>
              </a:defRPr>
            </a:lvl5pPr>
            <a:lvl6pPr>
              <a:defRPr sz="1900"/>
            </a:lvl6pPr>
            <a:lvl7pPr>
              <a:defRPr sz="1900"/>
            </a:lvl7pPr>
            <a:lvl8pPr>
              <a:defRPr sz="1900"/>
            </a:lvl8pPr>
            <a:lvl9pPr>
              <a:defRPr sz="19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020809" y="1619249"/>
            <a:ext cx="4375150" cy="4517573"/>
          </a:xfrm>
        </p:spPr>
        <p:txBody>
          <a:bodyPr/>
          <a:lstStyle>
            <a:lvl1pPr>
              <a:defRPr sz="1800">
                <a:solidFill>
                  <a:srgbClr val="5C5757"/>
                </a:solidFill>
                <a:latin typeface="Arial" pitchFamily="34" charset="0"/>
                <a:cs typeface="Arial" pitchFamily="34" charset="0"/>
              </a:defRPr>
            </a:lvl1pPr>
            <a:lvl2pPr>
              <a:defRPr sz="1600">
                <a:solidFill>
                  <a:srgbClr val="5C5757"/>
                </a:solidFill>
                <a:latin typeface="Arial" pitchFamily="34" charset="0"/>
                <a:cs typeface="Arial" pitchFamily="34" charset="0"/>
              </a:defRPr>
            </a:lvl2pPr>
            <a:lvl3pPr>
              <a:buFont typeface="Arial" pitchFamily="34" charset="0"/>
              <a:buChar char="»"/>
              <a:defRPr sz="1400">
                <a:solidFill>
                  <a:srgbClr val="5C5757"/>
                </a:solidFill>
                <a:latin typeface="Arial" pitchFamily="34" charset="0"/>
                <a:cs typeface="Arial" pitchFamily="34" charset="0"/>
              </a:defRPr>
            </a:lvl3pPr>
            <a:lvl4pPr>
              <a:buFont typeface="Arial" pitchFamily="34" charset="0"/>
              <a:buChar char="•"/>
              <a:defRPr sz="1400">
                <a:solidFill>
                  <a:srgbClr val="5C5757"/>
                </a:solidFill>
                <a:latin typeface="Arial" pitchFamily="34" charset="0"/>
                <a:cs typeface="Arial" pitchFamily="34" charset="0"/>
              </a:defRPr>
            </a:lvl4pPr>
            <a:lvl5pPr>
              <a:buFont typeface="Arial" pitchFamily="34" charset="0"/>
              <a:buChar char="_"/>
              <a:defRPr sz="1400">
                <a:solidFill>
                  <a:srgbClr val="5C5757"/>
                </a:solidFill>
                <a:latin typeface="Arial" pitchFamily="34" charset="0"/>
                <a:cs typeface="Arial" pitchFamily="34" charset="0"/>
              </a:defRPr>
            </a:lvl5pPr>
            <a:lvl6pPr>
              <a:defRPr sz="1900"/>
            </a:lvl6pPr>
            <a:lvl7pPr>
              <a:defRPr sz="1900"/>
            </a:lvl7pPr>
            <a:lvl8pPr>
              <a:defRPr sz="1900"/>
            </a:lvl8pPr>
            <a:lvl9pPr>
              <a:defRPr sz="19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795F9F40-3020-439F-9E7C-2047D0366B99}" type="datetime1">
              <a:rPr lang="fr-FR" smtClean="0"/>
              <a:pPr>
                <a:defRPr/>
              </a:pPr>
              <a:t>29/10/2015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©1999-2014 Hybrigenics Services SAS - CONFIDENTIAL</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FE9B79F5-18C0-4AC1-AECF-C07DBBB0B462}" type="slidenum">
              <a:rPr lang="fr-FR"/>
              <a:pPr>
                <a:defRPr/>
              </a:pPr>
              <a:t>‹#›</a:t>
            </a:fld>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a:prstGeom prst="rect">
            <a:avLst/>
          </a:prstGeom>
        </p:spPr>
        <p:txBody>
          <a:bodyPr lIns="68415" tIns="34208" rIns="68415" bIns="34208" anchor="b"/>
          <a:lstStyle>
            <a:lvl1pPr algn="l">
              <a:defRPr sz="2100" b="1">
                <a:solidFill>
                  <a:srgbClr val="5C5757"/>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pour une image  2"/>
          <p:cNvSpPr>
            <a:spLocks noGrp="1"/>
          </p:cNvSpPr>
          <p:nvPr>
            <p:ph type="pic" idx="1"/>
          </p:nvPr>
        </p:nvSpPr>
        <p:spPr>
          <a:xfrm>
            <a:off x="1941645" y="1619249"/>
            <a:ext cx="5943600" cy="3108325"/>
          </a:xfrm>
        </p:spPr>
        <p:txBody>
          <a:bodyPr rtlCol="0">
            <a:normAutofit/>
          </a:bodyPr>
          <a:lstStyle>
            <a:lvl1pPr marL="0" indent="0">
              <a:buNone/>
              <a:defRPr sz="2100" b="1">
                <a:solidFill>
                  <a:srgbClr val="5C5757"/>
                </a:solidFill>
                <a:latin typeface="Arial" pitchFamily="34" charset="0"/>
                <a:cs typeface="Arial" pitchFamily="34" charset="0"/>
              </a:defRPr>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pPr lvl="0"/>
            <a:endParaRPr lang="fr-FR" noProof="0" smtClean="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800">
                <a:solidFill>
                  <a:srgbClr val="5C5757"/>
                </a:solidFill>
                <a:latin typeface="Arial" pitchFamily="34" charset="0"/>
                <a:cs typeface="Arial" pitchFamily="34" charset="0"/>
              </a:defRPr>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fr-FR" dirty="0"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2B1833-0210-4BAE-AF05-3C3575495CE9}" type="datetime1">
              <a:rPr lang="fr-FR" smtClean="0"/>
              <a:pPr>
                <a:defRPr/>
              </a:pPr>
              <a:t>29/10/2015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©1999-2014 Hybrigenics Services SAS - CONFIDENTIAL</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0B2A4A93-0B54-4FF3-9767-51833CC7C121}"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320800" y="990600"/>
            <a:ext cx="8089900" cy="1066800"/>
          </a:xfrm>
          <a:prstGeom prst="rect">
            <a:avLst/>
          </a:prstGeom>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xfrm>
            <a:off x="495300" y="6480175"/>
            <a:ext cx="720725" cy="365125"/>
          </a:xfrm>
          <a:prstGeom prst="rect">
            <a:avLst/>
          </a:prstGeom>
          <a:ln/>
        </p:spPr>
        <p:txBody>
          <a:bodyPr/>
          <a:lstStyle>
            <a:lvl1pPr>
              <a:defRPr/>
            </a:lvl1pPr>
          </a:lstStyle>
          <a:p>
            <a:pPr>
              <a:defRPr/>
            </a:pPr>
            <a:fld id="{2B5A439A-D546-4893-8B46-19F667F08731}" type="datetime1">
              <a:rPr lang="fr-FR" smtClean="0"/>
              <a:pPr>
                <a:defRPr/>
              </a:pPr>
              <a:t>29/10/2015</a:t>
            </a:fld>
            <a:endParaRPr lang="fr-FR"/>
          </a:p>
        </p:txBody>
      </p:sp>
      <p:sp>
        <p:nvSpPr>
          <p:cNvPr id="4" name="Rectangle 5"/>
          <p:cNvSpPr>
            <a:spLocks noGrp="1" noChangeArrowheads="1"/>
          </p:cNvSpPr>
          <p:nvPr>
            <p:ph type="ftr" sz="quarter" idx="11"/>
          </p:nvPr>
        </p:nvSpPr>
        <p:spPr>
          <a:xfrm>
            <a:off x="1219200" y="6480175"/>
            <a:ext cx="7467600" cy="365125"/>
          </a:xfrm>
          <a:prstGeom prst="rect">
            <a:avLst/>
          </a:prstGeom>
          <a:ln/>
        </p:spPr>
        <p:txBody>
          <a:bodyPr/>
          <a:lstStyle>
            <a:lvl1pPr>
              <a:defRPr/>
            </a:lvl1pPr>
          </a:lstStyle>
          <a:p>
            <a:pPr>
              <a:defRPr/>
            </a:pPr>
            <a:r>
              <a:rPr lang="fr-FR" smtClean="0"/>
              <a:t>©1999-2014 Hybrigenics Services SAS - CONFIDENTIAL</a:t>
            </a:r>
            <a:endParaRPr lang="fr-FR"/>
          </a:p>
        </p:txBody>
      </p:sp>
      <p:sp>
        <p:nvSpPr>
          <p:cNvPr id="5" name="Rectangle 6"/>
          <p:cNvSpPr>
            <a:spLocks noGrp="1" noChangeArrowheads="1"/>
          </p:cNvSpPr>
          <p:nvPr>
            <p:ph type="sldNum" sz="quarter" idx="12"/>
          </p:nvPr>
        </p:nvSpPr>
        <p:spPr>
          <a:xfrm>
            <a:off x="8682038" y="6480175"/>
            <a:ext cx="719137" cy="365125"/>
          </a:xfrm>
          <a:prstGeom prst="rect">
            <a:avLst/>
          </a:prstGeom>
          <a:ln/>
        </p:spPr>
        <p:txBody>
          <a:bodyPr/>
          <a:lstStyle>
            <a:lvl1pPr>
              <a:defRPr/>
            </a:lvl1pPr>
          </a:lstStyle>
          <a:p>
            <a:pPr>
              <a:defRPr/>
            </a:pPr>
            <a:fld id="{FBB6256D-3F9F-45AC-AE6C-19AD451C741A}" type="slidenum">
              <a:rPr lang="fr-FR"/>
              <a:pPr>
                <a:defRPr/>
              </a:pPr>
              <a:t>‹#›</a:t>
            </a:fld>
            <a:endParaRPr lang="fr-F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Diapositive de titre">
    <p:bg>
      <p:bgRef idx="1002">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a:xfrm>
            <a:off x="493059" y="1628776"/>
            <a:ext cx="8910917" cy="1257300"/>
          </a:xfrm>
          <a:prstGeom prst="rect">
            <a:avLst/>
          </a:prstGeom>
        </p:spPr>
        <p:txBody>
          <a:bodyPr lIns="68415" tIns="34208" rIns="68415" bIns="34208" anchor="ctr"/>
          <a:lstStyle>
            <a:lvl1pPr>
              <a:defRPr sz="3000" b="1">
                <a:solidFill>
                  <a:schemeClr val="tx1"/>
                </a:solidFill>
                <a:latin typeface="Arial" pitchFamily="34" charset="0"/>
                <a:cs typeface="Arial" pitchFamily="34" charset="0"/>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481417" y="3200400"/>
            <a:ext cx="6934200" cy="1371600"/>
          </a:xfrm>
        </p:spPr>
        <p:txBody>
          <a:bodyPr anchor="ctr"/>
          <a:lstStyle>
            <a:lvl1pPr marL="0" indent="0" algn="ctr">
              <a:buNone/>
              <a:defRPr sz="2700">
                <a:solidFill>
                  <a:schemeClr val="tx1"/>
                </a:solidFill>
                <a:latin typeface="Arial" pitchFamily="34" charset="0"/>
                <a:cs typeface="Arial" pitchFamily="34" charset="0"/>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1" name="Espace réservé du texte 10"/>
          <p:cNvSpPr>
            <a:spLocks noGrp="1"/>
          </p:cNvSpPr>
          <p:nvPr>
            <p:ph type="body" sz="quarter" idx="10" hasCustomPrompt="1"/>
          </p:nvPr>
        </p:nvSpPr>
        <p:spPr>
          <a:xfrm>
            <a:off x="263236" y="5818909"/>
            <a:ext cx="2064327" cy="360363"/>
          </a:xfrm>
        </p:spPr>
        <p:txBody>
          <a:bodyPr anchor="ctr"/>
          <a:lstStyle>
            <a:lvl1pPr>
              <a:buNone/>
              <a:defRPr>
                <a:solidFill>
                  <a:schemeClr val="tx1"/>
                </a:solidFill>
              </a:defRPr>
            </a:lvl1pPr>
            <a:lvl2pPr>
              <a:buNone/>
              <a:defRPr/>
            </a:lvl2pPr>
            <a:lvl3pPr>
              <a:buNone/>
              <a:defRPr/>
            </a:lvl3pPr>
            <a:lvl4pPr>
              <a:buNone/>
              <a:defRPr/>
            </a:lvl4pPr>
            <a:lvl5pPr>
              <a:buNone/>
              <a:defRPr/>
            </a:lvl5pPr>
          </a:lstStyle>
          <a:p>
            <a:pPr lvl="0"/>
            <a:r>
              <a:rPr lang="fr-FR" dirty="0" smtClean="0"/>
              <a:t>Lieu</a:t>
            </a:r>
            <a:endParaRPr lang="en-US" dirty="0"/>
          </a:p>
        </p:txBody>
      </p:sp>
      <p:sp>
        <p:nvSpPr>
          <p:cNvPr id="15" name="Espace réservé du texte 14"/>
          <p:cNvSpPr>
            <a:spLocks noGrp="1"/>
          </p:cNvSpPr>
          <p:nvPr>
            <p:ph type="body" sz="quarter" idx="12" hasCustomPrompt="1"/>
          </p:nvPr>
        </p:nvSpPr>
        <p:spPr>
          <a:xfrm>
            <a:off x="263236" y="6248400"/>
            <a:ext cx="2079625" cy="346075"/>
          </a:xfrm>
        </p:spPr>
        <p:txBody>
          <a:bodyPr anchor="ctr"/>
          <a:lstStyle>
            <a:lvl1pPr>
              <a:buNone/>
              <a:defRPr>
                <a:solidFill>
                  <a:schemeClr val="tx1"/>
                </a:solidFill>
              </a:defRPr>
            </a:lvl1pPr>
            <a:lvl2pPr>
              <a:buNone/>
              <a:defRPr/>
            </a:lvl2pPr>
            <a:lvl3pPr>
              <a:buNone/>
              <a:defRPr/>
            </a:lvl3pPr>
            <a:lvl4pPr>
              <a:buNone/>
              <a:defRPr/>
            </a:lvl4pPr>
            <a:lvl5pPr>
              <a:buNone/>
              <a:defRPr/>
            </a:lvl5pPr>
          </a:lstStyle>
          <a:p>
            <a:pPr lvl="0"/>
            <a:r>
              <a:rPr lang="fr-FR" dirty="0" smtClean="0"/>
              <a:t>Date</a:t>
            </a:r>
            <a:endParaRPr lang="en-US" dirty="0"/>
          </a:p>
        </p:txBody>
      </p:sp>
      <p:sp>
        <p:nvSpPr>
          <p:cNvPr id="16" name="ZoneTexte 15"/>
          <p:cNvSpPr txBox="1"/>
          <p:nvPr userDrawn="1"/>
        </p:nvSpPr>
        <p:spPr>
          <a:xfrm>
            <a:off x="3325091" y="6192982"/>
            <a:ext cx="45719" cy="369332"/>
          </a:xfrm>
          <a:prstGeom prst="rect">
            <a:avLst/>
          </a:prstGeom>
          <a:noFill/>
        </p:spPr>
        <p:txBody>
          <a:bodyPr wrap="square" rtlCol="0">
            <a:spAutoFit/>
          </a:bodyPr>
          <a:lstStyle/>
          <a:p>
            <a:endParaRPr lang="en-US" dirty="0"/>
          </a:p>
        </p:txBody>
      </p:sp>
      <p:sp>
        <p:nvSpPr>
          <p:cNvPr id="18" name="Espace réservé du texte 17"/>
          <p:cNvSpPr>
            <a:spLocks noGrp="1"/>
          </p:cNvSpPr>
          <p:nvPr>
            <p:ph type="body" sz="quarter" idx="13" hasCustomPrompt="1"/>
          </p:nvPr>
        </p:nvSpPr>
        <p:spPr>
          <a:xfrm>
            <a:off x="2766066" y="5001195"/>
            <a:ext cx="4364903" cy="498475"/>
          </a:xfrm>
        </p:spPr>
        <p:txBody>
          <a:bodyPr anchor="ctr"/>
          <a:lstStyle>
            <a:lvl1pPr algn="ctr">
              <a:buNone/>
              <a:defRPr>
                <a:solidFill>
                  <a:schemeClr val="tx1"/>
                </a:solidFill>
              </a:defRPr>
            </a:lvl1pPr>
            <a:lvl2pPr>
              <a:buNone/>
              <a:defRPr/>
            </a:lvl2pPr>
            <a:lvl3pPr>
              <a:buNone/>
              <a:defRPr/>
            </a:lvl3pPr>
            <a:lvl4pPr>
              <a:buNone/>
              <a:defRPr/>
            </a:lvl4pPr>
            <a:lvl5pPr>
              <a:buNone/>
              <a:defRPr/>
            </a:lvl5pPr>
          </a:lstStyle>
          <a:p>
            <a:pPr lvl="0"/>
            <a:r>
              <a:rPr lang="en-US" dirty="0" smtClean="0"/>
              <a:t>Speaker</a:t>
            </a:r>
            <a:endParaRPr lang="en-US" dirty="0"/>
          </a:p>
        </p:txBody>
      </p:sp>
    </p:spTree>
    <p:extLst>
      <p:ext uri="{BB962C8B-B14F-4D97-AF65-F5344CB8AC3E}">
        <p14:creationId xmlns:p14="http://schemas.microsoft.com/office/powerpoint/2010/main" val="3151656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20800" y="990600"/>
            <a:ext cx="8089900" cy="1066800"/>
          </a:xfrm>
          <a:prstGeom prst="rect">
            <a:avLst/>
          </a:prstGeo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320800" y="2209800"/>
            <a:ext cx="39624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48300" y="2209800"/>
            <a:ext cx="39624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495300" y="6480175"/>
            <a:ext cx="720725" cy="365125"/>
          </a:xfrm>
          <a:prstGeom prst="rect">
            <a:avLst/>
          </a:prstGeom>
          <a:ln/>
        </p:spPr>
        <p:txBody>
          <a:bodyPr/>
          <a:lstStyle>
            <a:lvl1pPr>
              <a:defRPr/>
            </a:lvl1pPr>
          </a:lstStyle>
          <a:p>
            <a:pPr>
              <a:defRPr/>
            </a:pPr>
            <a:fld id="{0F9072F1-3401-433A-B79F-1B529AA0080A}" type="datetime1">
              <a:rPr lang="fr-FR" smtClean="0"/>
              <a:pPr>
                <a:defRPr/>
              </a:pPr>
              <a:t>29/10/2015</a:t>
            </a:fld>
            <a:endParaRPr lang="fr-FR"/>
          </a:p>
        </p:txBody>
      </p:sp>
      <p:sp>
        <p:nvSpPr>
          <p:cNvPr id="6" name="Espace réservé du pied de page 5"/>
          <p:cNvSpPr>
            <a:spLocks noGrp="1" noChangeArrowheads="1"/>
          </p:cNvSpPr>
          <p:nvPr>
            <p:ph type="ftr" sz="quarter" idx="11"/>
          </p:nvPr>
        </p:nvSpPr>
        <p:spPr>
          <a:xfrm>
            <a:off x="1219200" y="6480175"/>
            <a:ext cx="7467600" cy="365125"/>
          </a:xfrm>
          <a:prstGeom prst="rect">
            <a:avLst/>
          </a:prstGeom>
          <a:ln/>
        </p:spPr>
        <p:txBody>
          <a:bodyPr/>
          <a:lstStyle>
            <a:lvl1pPr>
              <a:defRPr/>
            </a:lvl1pPr>
          </a:lstStyle>
          <a:p>
            <a:pPr>
              <a:defRPr/>
            </a:pPr>
            <a:r>
              <a:rPr lang="fr-FR" smtClean="0"/>
              <a:t>©1999-2014 Hybrigenics Services SAS - CONFIDENTIAL</a:t>
            </a:r>
            <a:endParaRPr lang="fr-FR"/>
          </a:p>
        </p:txBody>
      </p:sp>
      <p:sp>
        <p:nvSpPr>
          <p:cNvPr id="7" name="Espace réservé du numéro de diapositive 6"/>
          <p:cNvSpPr>
            <a:spLocks noGrp="1" noChangeArrowheads="1"/>
          </p:cNvSpPr>
          <p:nvPr>
            <p:ph type="sldNum" sz="quarter" idx="12"/>
          </p:nvPr>
        </p:nvSpPr>
        <p:spPr>
          <a:xfrm>
            <a:off x="8682038" y="6480175"/>
            <a:ext cx="719137" cy="365125"/>
          </a:xfrm>
          <a:prstGeom prst="rect">
            <a:avLst/>
          </a:prstGeom>
          <a:ln/>
        </p:spPr>
        <p:txBody>
          <a:bodyPr/>
          <a:lstStyle>
            <a:lvl1pPr>
              <a:defRPr/>
            </a:lvl1pPr>
          </a:lstStyle>
          <a:p>
            <a:pPr>
              <a:defRPr/>
            </a:pPr>
            <a:fld id="{ABFCE7AE-2627-4BDE-B670-EC9AFF50AA77}" type="slidenum">
              <a:rPr lang="fr-FR"/>
              <a:pPr>
                <a:defRPr/>
              </a:pPr>
              <a:t>‹#›</a:t>
            </a:fld>
            <a:endParaRPr lang="fr-FR"/>
          </a:p>
        </p:txBody>
      </p:sp>
    </p:spTree>
    <p:extLst>
      <p:ext uri="{BB962C8B-B14F-4D97-AF65-F5344CB8AC3E}">
        <p14:creationId xmlns:p14="http://schemas.microsoft.com/office/powerpoint/2010/main" val="115670399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95300" y="6462923"/>
            <a:ext cx="720725" cy="365125"/>
          </a:xfrm>
          <a:prstGeom prst="rect">
            <a:avLst/>
          </a:prstGeom>
          <a:ln/>
        </p:spPr>
        <p:txBody>
          <a:bodyPr/>
          <a:lstStyle>
            <a:lvl1pPr>
              <a:defRPr/>
            </a:lvl1pPr>
          </a:lstStyle>
          <a:p>
            <a:pPr>
              <a:defRPr/>
            </a:pPr>
            <a:r>
              <a:rPr lang="en-US" smtClean="0"/>
              <a:t>16/09/2014</a:t>
            </a:r>
            <a:endParaRPr lang="fr-FR"/>
          </a:p>
        </p:txBody>
      </p:sp>
      <p:sp>
        <p:nvSpPr>
          <p:cNvPr id="3" name="Rectangle 5"/>
          <p:cNvSpPr>
            <a:spLocks noGrp="1" noChangeArrowheads="1"/>
          </p:cNvSpPr>
          <p:nvPr>
            <p:ph type="ftr" sz="quarter" idx="11"/>
          </p:nvPr>
        </p:nvSpPr>
        <p:spPr>
          <a:xfrm>
            <a:off x="1219200" y="6462923"/>
            <a:ext cx="7467600" cy="365125"/>
          </a:xfrm>
          <a:prstGeom prst="rect">
            <a:avLst/>
          </a:prstGeom>
          <a:ln/>
        </p:spPr>
        <p:txBody>
          <a:bodyPr/>
          <a:lstStyle>
            <a:lvl1pPr>
              <a:defRPr/>
            </a:lvl1pPr>
          </a:lstStyle>
          <a:p>
            <a:pPr>
              <a:defRPr/>
            </a:pPr>
            <a:r>
              <a:rPr lang="en-US" dirty="0" smtClean="0"/>
              <a:t>Bio Europe spring - Paris - 9-11th March 2015     ©1999-2015 Hybrigenics Services SAS  </a:t>
            </a:r>
            <a:endParaRPr lang="fr-FR" dirty="0"/>
          </a:p>
        </p:txBody>
      </p:sp>
      <p:sp>
        <p:nvSpPr>
          <p:cNvPr id="4" name="Rectangle 6"/>
          <p:cNvSpPr>
            <a:spLocks noGrp="1" noChangeArrowheads="1"/>
          </p:cNvSpPr>
          <p:nvPr>
            <p:ph type="sldNum" sz="quarter" idx="12"/>
          </p:nvPr>
        </p:nvSpPr>
        <p:spPr>
          <a:xfrm>
            <a:off x="8682038" y="6462923"/>
            <a:ext cx="719137" cy="365125"/>
          </a:xfrm>
          <a:prstGeom prst="rect">
            <a:avLst/>
          </a:prstGeom>
          <a:ln/>
        </p:spPr>
        <p:txBody>
          <a:bodyPr/>
          <a:lstStyle>
            <a:lvl1pPr>
              <a:defRPr/>
            </a:lvl1pPr>
          </a:lstStyle>
          <a:p>
            <a:pPr>
              <a:defRPr/>
            </a:pPr>
            <a:fld id="{3DAAEF6B-AC03-4D7E-8DCF-D05CE2193B33}" type="slidenum">
              <a:rPr lang="fr-FR"/>
              <a:pPr>
                <a:defRPr/>
              </a:pPr>
              <a:t>‹#›</a:t>
            </a:fld>
            <a:endParaRPr lang="fr-FR"/>
          </a:p>
        </p:txBody>
      </p:sp>
    </p:spTree>
    <p:extLst>
      <p:ext uri="{BB962C8B-B14F-4D97-AF65-F5344CB8AC3E}">
        <p14:creationId xmlns:p14="http://schemas.microsoft.com/office/powerpoint/2010/main" val="257129566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495300" y="1304925"/>
            <a:ext cx="8915400" cy="4491038"/>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2"/>
          </p:nvPr>
        </p:nvSpPr>
        <p:spPr>
          <a:xfrm>
            <a:off x="495300" y="6442075"/>
            <a:ext cx="720725" cy="285750"/>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D28A0D71-548C-4730-9696-178119E6BBED}" type="datetime1">
              <a:rPr lang="fr-FR" smtClean="0"/>
              <a:pPr>
                <a:defRPr/>
              </a:pPr>
              <a:t>29/10/2015</a:t>
            </a:fld>
            <a:endParaRPr lang="fr-FR"/>
          </a:p>
        </p:txBody>
      </p:sp>
      <p:sp>
        <p:nvSpPr>
          <p:cNvPr id="5" name="Espace réservé du pied de page 4"/>
          <p:cNvSpPr>
            <a:spLocks noGrp="1"/>
          </p:cNvSpPr>
          <p:nvPr>
            <p:ph type="ftr" sz="quarter" idx="3"/>
          </p:nvPr>
        </p:nvSpPr>
        <p:spPr>
          <a:xfrm>
            <a:off x="1219200" y="6459538"/>
            <a:ext cx="7467600" cy="276225"/>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dirty="0"/>
              <a:t>©1999-2014 </a:t>
            </a:r>
            <a:r>
              <a:rPr lang="fr-FR" dirty="0" err="1"/>
              <a:t>Hybrigenics</a:t>
            </a:r>
            <a:r>
              <a:rPr lang="fr-FR" dirty="0"/>
              <a:t> Services SAS - CONFIDENTIAL</a:t>
            </a:r>
          </a:p>
        </p:txBody>
      </p:sp>
      <p:sp>
        <p:nvSpPr>
          <p:cNvPr id="6" name="Espace réservé du numéro de diapositive 5"/>
          <p:cNvSpPr>
            <a:spLocks noGrp="1"/>
          </p:cNvSpPr>
          <p:nvPr>
            <p:ph type="sldNum" sz="quarter" idx="4"/>
          </p:nvPr>
        </p:nvSpPr>
        <p:spPr>
          <a:xfrm>
            <a:off x="9034463" y="6434138"/>
            <a:ext cx="719137" cy="293687"/>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a:t>
            </a:fld>
            <a:endParaRPr lang="fr-FR" dirty="0"/>
          </a:p>
        </p:txBody>
      </p:sp>
      <p:pic>
        <p:nvPicPr>
          <p:cNvPr id="1030" name="Picture 106"/>
          <p:cNvPicPr>
            <a:picLocks noChangeAspect="1" noChangeArrowheads="1"/>
          </p:cNvPicPr>
          <p:nvPr userDrawn="1"/>
        </p:nvPicPr>
        <p:blipFill>
          <a:blip r:embed="rId11" cstate="print"/>
          <a:srcRect/>
          <a:stretch>
            <a:fillRect/>
          </a:stretch>
        </p:blipFill>
        <p:spPr bwMode="auto">
          <a:xfrm>
            <a:off x="6345238" y="307975"/>
            <a:ext cx="3563937" cy="663575"/>
          </a:xfrm>
          <a:prstGeom prst="rect">
            <a:avLst/>
          </a:prstGeom>
          <a:noFill/>
          <a:ln w="9525">
            <a:noFill/>
            <a:miter lim="800000"/>
            <a:headEnd/>
            <a:tailEnd/>
          </a:ln>
        </p:spPr>
      </p:pic>
      <p:sp>
        <p:nvSpPr>
          <p:cNvPr id="10" name="Rectangle 9"/>
          <p:cNvSpPr/>
          <p:nvPr userDrawn="1"/>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 bg1="lt1" tx1="dk1" bg2="lt2" tx2="dk2" accent1="accent1" accent2="accent2" accent3="accent3" accent4="accent4" accent5="accent5" accent6="accent6" hlink="hlink" folHlink="folHlink"/>
  <p:sldLayoutIdLst>
    <p:sldLayoutId id="2147483780" r:id="rId1"/>
    <p:sldLayoutId id="2147483778" r:id="rId2"/>
    <p:sldLayoutId id="2147483779" r:id="rId3"/>
    <p:sldLayoutId id="2147483781" r:id="rId4"/>
    <p:sldLayoutId id="2147483782" r:id="rId5"/>
    <p:sldLayoutId id="2147483784" r:id="rId6"/>
    <p:sldLayoutId id="2147483787" r:id="rId7"/>
    <p:sldLayoutId id="2147483789" r:id="rId8"/>
    <p:sldLayoutId id="2147483790" r:id="rId9"/>
  </p:sldLayoutIdLst>
  <p:timing>
    <p:tnLst>
      <p:par>
        <p:cTn id="1" dur="indefinite" restart="never" nodeType="tmRoot"/>
      </p:par>
    </p:tnLst>
  </p:timing>
  <p:hf hdr="0"/>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Calibri" pitchFamily="34" charset="0"/>
        </a:defRPr>
      </a:lvl2pPr>
      <a:lvl3pPr algn="ctr" rtl="0" eaLnBrk="0" fontAlgn="base" hangingPunct="0">
        <a:spcBef>
          <a:spcPct val="0"/>
        </a:spcBef>
        <a:spcAft>
          <a:spcPct val="0"/>
        </a:spcAft>
        <a:defRPr sz="4600">
          <a:solidFill>
            <a:schemeClr val="tx1"/>
          </a:solidFill>
          <a:latin typeface="Calibri" pitchFamily="34" charset="0"/>
        </a:defRPr>
      </a:lvl3pPr>
      <a:lvl4pPr algn="ctr" rtl="0" eaLnBrk="0" fontAlgn="base" hangingPunct="0">
        <a:spcBef>
          <a:spcPct val="0"/>
        </a:spcBef>
        <a:spcAft>
          <a:spcPct val="0"/>
        </a:spcAft>
        <a:defRPr sz="4600">
          <a:solidFill>
            <a:schemeClr val="tx1"/>
          </a:solidFill>
          <a:latin typeface="Calibri" pitchFamily="34" charset="0"/>
        </a:defRPr>
      </a:lvl4pPr>
      <a:lvl5pPr algn="ctr" rtl="0" eaLnBrk="0" fontAlgn="base" hangingPunct="0">
        <a:spcBef>
          <a:spcPct val="0"/>
        </a:spcBef>
        <a:spcAft>
          <a:spcPct val="0"/>
        </a:spcAft>
        <a:defRPr sz="4600">
          <a:solidFill>
            <a:schemeClr val="tx1"/>
          </a:solidFill>
          <a:latin typeface="Calibri" pitchFamily="34" charset="0"/>
        </a:defRPr>
      </a:lvl5pPr>
      <a:lvl6pPr marL="478908" algn="ctr" rtl="0" fontAlgn="base">
        <a:spcBef>
          <a:spcPct val="0"/>
        </a:spcBef>
        <a:spcAft>
          <a:spcPct val="0"/>
        </a:spcAft>
        <a:defRPr sz="4600">
          <a:solidFill>
            <a:schemeClr val="tx1"/>
          </a:solidFill>
          <a:latin typeface="Calibri" pitchFamily="34" charset="0"/>
        </a:defRPr>
      </a:lvl6pPr>
      <a:lvl7pPr marL="957816" algn="ctr" rtl="0" fontAlgn="base">
        <a:spcBef>
          <a:spcPct val="0"/>
        </a:spcBef>
        <a:spcAft>
          <a:spcPct val="0"/>
        </a:spcAft>
        <a:defRPr sz="4600">
          <a:solidFill>
            <a:schemeClr val="tx1"/>
          </a:solidFill>
          <a:latin typeface="Calibri" pitchFamily="34" charset="0"/>
        </a:defRPr>
      </a:lvl7pPr>
      <a:lvl8pPr marL="1436724" algn="ctr" rtl="0" fontAlgn="base">
        <a:spcBef>
          <a:spcPct val="0"/>
        </a:spcBef>
        <a:spcAft>
          <a:spcPct val="0"/>
        </a:spcAft>
        <a:defRPr sz="4600">
          <a:solidFill>
            <a:schemeClr val="tx1"/>
          </a:solidFill>
          <a:latin typeface="Calibri" pitchFamily="34" charset="0"/>
        </a:defRPr>
      </a:lvl8pPr>
      <a:lvl9pPr marL="1915631" algn="ctr" rtl="0" fontAlgn="base">
        <a:spcBef>
          <a:spcPct val="0"/>
        </a:spcBef>
        <a:spcAft>
          <a:spcPct val="0"/>
        </a:spcAft>
        <a:defRPr sz="4600">
          <a:solidFill>
            <a:schemeClr val="tx1"/>
          </a:solidFill>
          <a:latin typeface="Calibri" pitchFamily="34" charset="0"/>
        </a:defRPr>
      </a:lvl9pPr>
    </p:titleStyle>
    <p:bodyStyle>
      <a:lvl1pPr marL="357188" indent="-357188" algn="l" rtl="0" eaLnBrk="0" fontAlgn="base" hangingPunct="0">
        <a:spcBef>
          <a:spcPct val="20000"/>
        </a:spcBef>
        <a:spcAft>
          <a:spcPct val="0"/>
        </a:spcAft>
        <a:buClr>
          <a:srgbClr val="F03C14"/>
        </a:buClr>
        <a:buFont typeface="Arial" charset="0"/>
        <a:buChar char="•"/>
        <a:defRPr sz="1800" kern="1200">
          <a:solidFill>
            <a:srgbClr val="5C5757"/>
          </a:solidFill>
          <a:latin typeface="Arial" pitchFamily="34" charset="0"/>
          <a:ea typeface="+mn-ea"/>
          <a:cs typeface="Arial" pitchFamily="34" charset="0"/>
        </a:defRPr>
      </a:lvl1pPr>
      <a:lvl2pPr marL="777875" indent="-298450" algn="l" rtl="0" eaLnBrk="0" fontAlgn="base" hangingPunct="0">
        <a:spcBef>
          <a:spcPct val="20000"/>
        </a:spcBef>
        <a:spcAft>
          <a:spcPct val="0"/>
        </a:spcAft>
        <a:buClr>
          <a:srgbClr val="F03C14"/>
        </a:buClr>
        <a:buFont typeface="Arial" charset="0"/>
        <a:buChar char="–"/>
        <a:defRPr sz="1600" kern="1200">
          <a:solidFill>
            <a:srgbClr val="5C5757"/>
          </a:solidFill>
          <a:latin typeface="Arial" pitchFamily="34" charset="0"/>
          <a:ea typeface="+mn-ea"/>
          <a:cs typeface="Arial" pitchFamily="34" charset="0"/>
        </a:defRPr>
      </a:lvl2pPr>
      <a:lvl3pPr marL="1196975" indent="-238125" algn="l" rtl="0" eaLnBrk="0" fontAlgn="base" hangingPunct="0">
        <a:spcBef>
          <a:spcPct val="20000"/>
        </a:spcBef>
        <a:spcAft>
          <a:spcPct val="0"/>
        </a:spcAft>
        <a:buClr>
          <a:srgbClr val="F03C14"/>
        </a:buClr>
        <a:buFont typeface="Arial" charset="0"/>
        <a:buChar char="•"/>
        <a:defRPr sz="1400" kern="1200">
          <a:solidFill>
            <a:srgbClr val="5C5757"/>
          </a:solidFill>
          <a:latin typeface="Arial" pitchFamily="34" charset="0"/>
          <a:ea typeface="+mn-ea"/>
          <a:cs typeface="Arial" pitchFamily="34" charset="0"/>
        </a:defRPr>
      </a:lvl3pPr>
      <a:lvl4pPr marL="1674813" indent="-238125" algn="l" rtl="0" eaLnBrk="0" fontAlgn="base" hangingPunct="0">
        <a:spcBef>
          <a:spcPct val="20000"/>
        </a:spcBef>
        <a:spcAft>
          <a:spcPct val="0"/>
        </a:spcAft>
        <a:buClr>
          <a:srgbClr val="F03C14"/>
        </a:buClr>
        <a:buFont typeface="Arial" charset="0"/>
        <a:buChar char="–"/>
        <a:defRPr sz="1400" kern="1200">
          <a:solidFill>
            <a:srgbClr val="5C5757"/>
          </a:solidFill>
          <a:latin typeface="Arial" pitchFamily="34" charset="0"/>
          <a:ea typeface="+mn-ea"/>
          <a:cs typeface="Arial" pitchFamily="34" charset="0"/>
        </a:defRPr>
      </a:lvl4pPr>
      <a:lvl5pPr marL="2154238" indent="-238125" algn="l" rtl="0" eaLnBrk="0" fontAlgn="base" hangingPunct="0">
        <a:spcBef>
          <a:spcPct val="20000"/>
        </a:spcBef>
        <a:spcAft>
          <a:spcPct val="0"/>
        </a:spcAft>
        <a:buClr>
          <a:srgbClr val="F03C14"/>
        </a:buClr>
        <a:buFont typeface="Arial" charset="0"/>
        <a:buChar char="»"/>
        <a:defRPr sz="1400" kern="1200">
          <a:solidFill>
            <a:srgbClr val="5C5757"/>
          </a:solidFill>
          <a:latin typeface="Arial" pitchFamily="34" charset="0"/>
          <a:ea typeface="+mn-ea"/>
          <a:cs typeface="Arial" pitchFamily="34" charset="0"/>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8.gif"/><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hybrigenics.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5.bin"/><Relationship Id="rId3" Type="http://schemas.openxmlformats.org/officeDocument/2006/relationships/notesSlide" Target="../notesSlides/notesSlide26.xml"/><Relationship Id="rId7" Type="http://schemas.openxmlformats.org/officeDocument/2006/relationships/oleObject" Target="../embeddings/oleObject2.bin"/><Relationship Id="rId12" Type="http://schemas.openxmlformats.org/officeDocument/2006/relationships/image" Target="../media/image44.wmf"/><Relationship Id="rId2" Type="http://schemas.openxmlformats.org/officeDocument/2006/relationships/slideLayout" Target="../slideLayouts/slideLayout3.xml"/><Relationship Id="rId16"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image" Target="../media/image47.png"/><Relationship Id="rId11" Type="http://schemas.openxmlformats.org/officeDocument/2006/relationships/oleObject" Target="../embeddings/oleObject4.bin"/><Relationship Id="rId5" Type="http://schemas.openxmlformats.org/officeDocument/2006/relationships/image" Target="../media/image46.jpeg"/><Relationship Id="rId15" Type="http://schemas.openxmlformats.org/officeDocument/2006/relationships/image" Target="../media/image49.png"/><Relationship Id="rId10" Type="http://schemas.openxmlformats.org/officeDocument/2006/relationships/image" Target="../media/image43.wmf"/><Relationship Id="rId4" Type="http://schemas.openxmlformats.org/officeDocument/2006/relationships/image" Target="../media/image45.png"/><Relationship Id="rId9" Type="http://schemas.openxmlformats.org/officeDocument/2006/relationships/oleObject" Target="../embeddings/oleObject3.bin"/><Relationship Id="rId1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hyperlink" Target="http://www.hybrigenics-services.com/" TargetMode="External"/><Relationship Id="rId2" Type="http://schemas.openxmlformats.org/officeDocument/2006/relationships/image" Target="../media/image52.jpeg"/><Relationship Id="rId1" Type="http://schemas.openxmlformats.org/officeDocument/2006/relationships/slideLayout" Target="../slideLayouts/slideLayout3.xml"/><Relationship Id="rId6" Type="http://schemas.openxmlformats.org/officeDocument/2006/relationships/hyperlink" Target="mailto:services@hybrigenics.com" TargetMode="External"/><Relationship Id="rId5" Type="http://schemas.openxmlformats.org/officeDocument/2006/relationships/hyperlink" Target="mailto:ssakr@hybrigenics.com" TargetMode="Externa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7.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277" y="2017896"/>
            <a:ext cx="9610927" cy="1257300"/>
          </a:xfrm>
        </p:spPr>
        <p:txBody>
          <a:bodyPr/>
          <a:lstStyle/>
          <a:p>
            <a:r>
              <a:rPr lang="en-US" dirty="0"/>
              <a:t>High-quality, domain-based protein interaction mapping</a:t>
            </a:r>
            <a:r>
              <a:rPr lang="en-US" dirty="0" smtClean="0"/>
              <a:t>:</a:t>
            </a:r>
            <a:br>
              <a:rPr lang="en-US" dirty="0" smtClean="0"/>
            </a:br>
            <a:r>
              <a:rPr lang="en-US" sz="2800" dirty="0" smtClean="0"/>
              <a:t> </a:t>
            </a:r>
            <a:r>
              <a:rPr lang="en-US" dirty="0" smtClean="0"/>
              <a:t/>
            </a:r>
            <a:br>
              <a:rPr lang="en-US" dirty="0" smtClean="0"/>
            </a:br>
            <a:r>
              <a:rPr lang="en-US" sz="2500" i="1" dirty="0" smtClean="0"/>
              <a:t>An </a:t>
            </a:r>
            <a:r>
              <a:rPr lang="en-US" sz="2500" i="1" dirty="0"/>
              <a:t>integrated solution to identify your </a:t>
            </a:r>
            <a:r>
              <a:rPr lang="en-US" sz="2500" dirty="0" smtClean="0"/>
              <a:t>proteins partners and </a:t>
            </a:r>
            <a:r>
              <a:rPr lang="en-US" sz="2500" dirty="0"/>
              <a:t>application for target identification of bioactive compounds</a:t>
            </a:r>
          </a:p>
        </p:txBody>
      </p:sp>
      <p:sp>
        <p:nvSpPr>
          <p:cNvPr id="4" name="Espace réservé du texte 3"/>
          <p:cNvSpPr>
            <a:spLocks noGrp="1"/>
          </p:cNvSpPr>
          <p:nvPr>
            <p:ph type="body" sz="quarter" idx="10"/>
          </p:nvPr>
        </p:nvSpPr>
        <p:spPr>
          <a:xfrm>
            <a:off x="2675384" y="4754880"/>
            <a:ext cx="5356096" cy="458755"/>
          </a:xfrm>
        </p:spPr>
        <p:txBody>
          <a:bodyPr/>
          <a:lstStyle/>
          <a:p>
            <a:pPr algn="ctr"/>
            <a:r>
              <a:rPr lang="fr-FR" dirty="0" smtClean="0"/>
              <a:t>Dubai Bio Expo</a:t>
            </a:r>
          </a:p>
          <a:p>
            <a:pPr algn="ctr"/>
            <a:r>
              <a:rPr lang="en-US" dirty="0" smtClean="0"/>
              <a:t> 04/11/2015</a:t>
            </a:r>
            <a:endParaRPr lang="en-US" dirty="0"/>
          </a:p>
          <a:p>
            <a:pPr algn="ctr"/>
            <a:endParaRPr lang="fr-FR" dirty="0"/>
          </a:p>
        </p:txBody>
      </p:sp>
      <p:sp>
        <p:nvSpPr>
          <p:cNvPr id="5" name="ZoneTexte 4"/>
          <p:cNvSpPr txBox="1"/>
          <p:nvPr/>
        </p:nvSpPr>
        <p:spPr>
          <a:xfrm>
            <a:off x="342029" y="5731181"/>
            <a:ext cx="3518912" cy="646331"/>
          </a:xfrm>
          <a:prstGeom prst="rect">
            <a:avLst/>
          </a:prstGeom>
          <a:noFill/>
        </p:spPr>
        <p:txBody>
          <a:bodyPr wrap="none" rtlCol="0">
            <a:spAutoFit/>
          </a:bodyPr>
          <a:lstStyle/>
          <a:p>
            <a:r>
              <a:rPr lang="fr-FR" dirty="0" smtClean="0"/>
              <a:t>Samy SAKR, </a:t>
            </a:r>
            <a:r>
              <a:rPr lang="fr-FR" dirty="0" err="1" smtClean="0"/>
              <a:t>Ph.D</a:t>
            </a:r>
            <a:endParaRPr lang="fr-FR" dirty="0" smtClean="0"/>
          </a:p>
          <a:p>
            <a:r>
              <a:rPr lang="fr-FR" dirty="0" smtClean="0"/>
              <a:t>Business </a:t>
            </a:r>
            <a:r>
              <a:rPr lang="fr-FR" dirty="0" err="1" smtClean="0"/>
              <a:t>Development</a:t>
            </a:r>
            <a:r>
              <a:rPr lang="fr-FR" dirty="0"/>
              <a:t> </a:t>
            </a:r>
            <a:r>
              <a:rPr lang="fr-FR" dirty="0" smtClean="0"/>
              <a:t>Manager</a:t>
            </a:r>
          </a:p>
        </p:txBody>
      </p:sp>
    </p:spTree>
    <p:extLst>
      <p:ext uri="{BB962C8B-B14F-4D97-AF65-F5344CB8AC3E}">
        <p14:creationId xmlns:p14="http://schemas.microsoft.com/office/powerpoint/2010/main" val="1988582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11" name="Rectangle 33"/>
          <p:cNvSpPr>
            <a:spLocks noGrp="1" noChangeArrowheads="1"/>
          </p:cNvSpPr>
          <p:nvPr>
            <p:ph type="title"/>
          </p:nvPr>
        </p:nvSpPr>
        <p:spPr>
          <a:xfrm>
            <a:off x="415879" y="430308"/>
            <a:ext cx="5950415" cy="470647"/>
          </a:xfrm>
        </p:spPr>
        <p:txBody>
          <a:bodyPr/>
          <a:lstStyle/>
          <a:p>
            <a:pPr eaLnBrk="1" hangingPunct="1"/>
            <a:r>
              <a:rPr lang="en-US" sz="2400" dirty="0" smtClean="0"/>
              <a:t>Yeast Two-Hybrid (Y2H) principle</a:t>
            </a:r>
          </a:p>
        </p:txBody>
      </p:sp>
      <p:sp>
        <p:nvSpPr>
          <p:cNvPr id="20503" name="Rectangle 34"/>
          <p:cNvSpPr>
            <a:spLocks noChangeArrowheads="1"/>
          </p:cNvSpPr>
          <p:nvPr/>
        </p:nvSpPr>
        <p:spPr bwMode="auto">
          <a:xfrm>
            <a:off x="812800" y="5603877"/>
            <a:ext cx="8940800" cy="669925"/>
          </a:xfrm>
          <a:prstGeom prst="rect">
            <a:avLst/>
          </a:prstGeom>
          <a:noFill/>
          <a:ln w="9525">
            <a:noFill/>
            <a:miter lim="800000"/>
            <a:headEnd/>
            <a:tailEnd/>
          </a:ln>
        </p:spPr>
        <p:txBody>
          <a:bodyPr/>
          <a:lstStyle/>
          <a:p>
            <a:pPr marL="342900" indent="-342900" eaLnBrk="1" hangingPunct="1">
              <a:spcBef>
                <a:spcPct val="20000"/>
              </a:spcBef>
            </a:pPr>
            <a:r>
              <a:rPr lang="en-US" dirty="0" smtClean="0">
                <a:solidFill>
                  <a:srgbClr val="5C5757"/>
                </a:solidFill>
                <a:latin typeface="Arial Black" pitchFamily="34" charset="0"/>
                <a:sym typeface="Wingdings" pitchFamily="2" charset="2"/>
              </a:rPr>
              <a:t> </a:t>
            </a:r>
            <a:r>
              <a:rPr lang="en-US" dirty="0" smtClean="0">
                <a:solidFill>
                  <a:srgbClr val="5C5757"/>
                </a:solidFill>
                <a:latin typeface="Arial Black" pitchFamily="34" charset="0"/>
              </a:rPr>
              <a:t>Search </a:t>
            </a:r>
            <a:r>
              <a:rPr lang="en-US" dirty="0">
                <a:solidFill>
                  <a:srgbClr val="5C5757"/>
                </a:solidFill>
                <a:latin typeface="Arial Black" pitchFamily="34" charset="0"/>
              </a:rPr>
              <a:t>for bait </a:t>
            </a:r>
            <a:r>
              <a:rPr lang="en-US" dirty="0" smtClean="0">
                <a:solidFill>
                  <a:srgbClr val="5C5757"/>
                </a:solidFill>
                <a:latin typeface="Arial Black" pitchFamily="34" charset="0"/>
              </a:rPr>
              <a:t>partners by screening a library </a:t>
            </a:r>
            <a:r>
              <a:rPr lang="en-US" dirty="0">
                <a:solidFill>
                  <a:srgbClr val="5C5757"/>
                </a:solidFill>
                <a:latin typeface="Arial Black" pitchFamily="34" charset="0"/>
              </a:rPr>
              <a:t>of </a:t>
            </a:r>
            <a:r>
              <a:rPr lang="en-US" dirty="0" smtClean="0">
                <a:solidFill>
                  <a:srgbClr val="5C5757"/>
                </a:solidFill>
                <a:latin typeface="Arial Black" pitchFamily="34" charset="0"/>
              </a:rPr>
              <a:t>preys</a:t>
            </a:r>
            <a:endParaRPr lang="en-US" dirty="0">
              <a:solidFill>
                <a:srgbClr val="5C5757"/>
              </a:solidFill>
              <a:latin typeface="Arial Black" pitchFamily="34" charset="0"/>
            </a:endParaRPr>
          </a:p>
        </p:txBody>
      </p:sp>
      <p:sp>
        <p:nvSpPr>
          <p:cNvPr id="97" name="Text Box 5"/>
          <p:cNvSpPr txBox="1">
            <a:spLocks noChangeArrowheads="1"/>
          </p:cNvSpPr>
          <p:nvPr/>
        </p:nvSpPr>
        <p:spPr bwMode="auto">
          <a:xfrm>
            <a:off x="1401764" y="5181600"/>
            <a:ext cx="6827837" cy="397032"/>
          </a:xfrm>
          <a:prstGeom prst="rect">
            <a:avLst/>
          </a:prstGeom>
          <a:noFill/>
          <a:ln w="28575">
            <a:noFill/>
            <a:miter lim="800000"/>
            <a:headEnd/>
            <a:tailEnd/>
          </a:ln>
        </p:spPr>
        <p:txBody>
          <a:bodyPr wrap="square">
            <a:spAutoFit/>
          </a:bodyPr>
          <a:lstStyle/>
          <a:p>
            <a:pPr algn="ctr">
              <a:lnSpc>
                <a:spcPct val="110000"/>
              </a:lnSpc>
            </a:pPr>
            <a:r>
              <a:rPr lang="fr-FR" b="1" dirty="0">
                <a:solidFill>
                  <a:srgbClr val="F03C14"/>
                </a:solidFill>
              </a:rPr>
              <a:t>Positive </a:t>
            </a:r>
            <a:r>
              <a:rPr lang="fr-FR" b="1" dirty="0" err="1">
                <a:solidFill>
                  <a:srgbClr val="F03C14"/>
                </a:solidFill>
              </a:rPr>
              <a:t>selection</a:t>
            </a:r>
            <a:r>
              <a:rPr lang="fr-FR" b="1" dirty="0">
                <a:solidFill>
                  <a:srgbClr val="F03C14"/>
                </a:solidFill>
              </a:rPr>
              <a:t> on a medium </a:t>
            </a:r>
            <a:r>
              <a:rPr lang="fr-FR" b="1" dirty="0" err="1">
                <a:solidFill>
                  <a:srgbClr val="F03C14"/>
                </a:solidFill>
              </a:rPr>
              <a:t>lacking</a:t>
            </a:r>
            <a:r>
              <a:rPr lang="fr-FR" b="1" dirty="0">
                <a:solidFill>
                  <a:srgbClr val="F03C14"/>
                </a:solidFill>
              </a:rPr>
              <a:t> histidine  </a:t>
            </a:r>
          </a:p>
        </p:txBody>
      </p:sp>
      <p:sp>
        <p:nvSpPr>
          <p:cNvPr id="47" name="Rectangle 46"/>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space réservé du pied de page 4"/>
          <p:cNvSpPr>
            <a:spLocks noGrp="1"/>
          </p:cNvSpPr>
          <p:nvPr>
            <p:ph type="ftr" sz="quarter" idx="4294967295"/>
          </p:nvPr>
        </p:nvSpPr>
        <p:spPr>
          <a:xfrm>
            <a:off x="1219200" y="6459538"/>
            <a:ext cx="7467600" cy="276225"/>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a:t>©1999-2014 </a:t>
            </a:r>
            <a:r>
              <a:rPr lang="fr-FR" err="1"/>
              <a:t>Hybrigenics</a:t>
            </a:r>
            <a:r>
              <a:rPr lang="fr-FR"/>
              <a:t> Services SAS - CONFIDENTIAL</a:t>
            </a:r>
          </a:p>
        </p:txBody>
      </p:sp>
      <p:sp>
        <p:nvSpPr>
          <p:cNvPr id="49" name="Espace réservé du numéro de diapositive 5"/>
          <p:cNvSpPr>
            <a:spLocks noGrp="1"/>
          </p:cNvSpPr>
          <p:nvPr>
            <p:ph type="sldNum" sz="quarter" idx="4294967295"/>
          </p:nvPr>
        </p:nvSpPr>
        <p:spPr>
          <a:xfrm>
            <a:off x="9034463" y="6434138"/>
            <a:ext cx="719137" cy="293687"/>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10</a:t>
            </a:fld>
            <a:endParaRPr lang="fr-FR" dirty="0"/>
          </a:p>
        </p:txBody>
      </p:sp>
      <p:pic>
        <p:nvPicPr>
          <p:cNvPr id="164866" name="Picture 2" descr="C:\Documents and Settings\efrancillonne\Mes documents\GRAPHIQUE\SCHEMA_AMELIORES\Y2h_principe_transparant.png"/>
          <p:cNvPicPr>
            <a:picLocks noChangeAspect="1" noChangeArrowheads="1"/>
          </p:cNvPicPr>
          <p:nvPr/>
        </p:nvPicPr>
        <p:blipFill>
          <a:blip r:embed="rId4" cstate="print"/>
          <a:srcRect b="31323"/>
          <a:stretch>
            <a:fillRect/>
          </a:stretch>
        </p:blipFill>
        <p:spPr bwMode="auto">
          <a:xfrm>
            <a:off x="4773275" y="1912485"/>
            <a:ext cx="4030256" cy="1929941"/>
          </a:xfrm>
          <a:prstGeom prst="rect">
            <a:avLst/>
          </a:prstGeom>
          <a:noFill/>
        </p:spPr>
      </p:pic>
      <p:pic>
        <p:nvPicPr>
          <p:cNvPr id="164867" name="Picture 3" descr="C:\Documents and Settings\efrancillonne\Mes documents\GRAPHIQUE\SCHEMA_AMELIORES\Y2H_schema_principe2.gif"/>
          <p:cNvPicPr>
            <a:picLocks noChangeAspect="1" noChangeArrowheads="1"/>
          </p:cNvPicPr>
          <p:nvPr/>
        </p:nvPicPr>
        <p:blipFill>
          <a:blip r:embed="rId5" cstate="print"/>
          <a:srcRect t="8437" b="62560"/>
          <a:stretch>
            <a:fillRect/>
          </a:stretch>
        </p:blipFill>
        <p:spPr bwMode="auto">
          <a:xfrm>
            <a:off x="1215622" y="2130359"/>
            <a:ext cx="3638482" cy="1902468"/>
          </a:xfrm>
          <a:prstGeom prst="rect">
            <a:avLst/>
          </a:prstGeom>
          <a:noFill/>
        </p:spPr>
      </p:pic>
      <p:pic>
        <p:nvPicPr>
          <p:cNvPr id="43" name="Picture 2" descr="C:\Documents and Settings\efrancillonne\Mes documents\GRAPHIQUE\SCHEMA_AMELIORES\Y2h_principe_transparant.png"/>
          <p:cNvPicPr>
            <a:picLocks noChangeAspect="1" noChangeArrowheads="1"/>
          </p:cNvPicPr>
          <p:nvPr/>
        </p:nvPicPr>
        <p:blipFill>
          <a:blip r:embed="rId4" cstate="print"/>
          <a:srcRect t="67985"/>
          <a:stretch>
            <a:fillRect/>
          </a:stretch>
        </p:blipFill>
        <p:spPr bwMode="auto">
          <a:xfrm>
            <a:off x="2866654" y="3978613"/>
            <a:ext cx="4030256" cy="899674"/>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8537" y="257669"/>
            <a:ext cx="6123252" cy="746686"/>
          </a:xfrm>
          <a:noFill/>
        </p:spPr>
        <p:txBody>
          <a:bodyPr lIns="90488" tIns="44450" rIns="90488" bIns="44450" anchor="ctr"/>
          <a:lstStyle/>
          <a:p>
            <a:pPr eaLnBrk="1" hangingPunct="1"/>
            <a:r>
              <a:rPr lang="en-US" sz="2400" b="1" dirty="0" smtClean="0">
                <a:solidFill>
                  <a:srgbClr val="5C5757"/>
                </a:solidFill>
                <a:latin typeface="Arial" pitchFamily="34" charset="0"/>
                <a:cs typeface="Arial" pitchFamily="34" charset="0"/>
              </a:rPr>
              <a:t>ULTImate</a:t>
            </a:r>
            <a:r>
              <a:rPr lang="en-US" dirty="0" smtClean="0"/>
              <a:t> </a:t>
            </a:r>
            <a:r>
              <a:rPr lang="en-US" sz="2400" b="1" dirty="0" smtClean="0">
                <a:solidFill>
                  <a:srgbClr val="5C5757"/>
                </a:solidFill>
                <a:latin typeface="Arial" pitchFamily="34" charset="0"/>
                <a:cs typeface="Arial" pitchFamily="34" charset="0"/>
              </a:rPr>
              <a:t>Y2H™: cell-to-cell mating</a:t>
            </a:r>
          </a:p>
        </p:txBody>
      </p:sp>
      <p:sp>
        <p:nvSpPr>
          <p:cNvPr id="104" name="Rectangle 34"/>
          <p:cNvSpPr>
            <a:spLocks noChangeArrowheads="1"/>
          </p:cNvSpPr>
          <p:nvPr/>
        </p:nvSpPr>
        <p:spPr bwMode="auto">
          <a:xfrm>
            <a:off x="1821261" y="5165912"/>
            <a:ext cx="6103540" cy="1441450"/>
          </a:xfrm>
          <a:prstGeom prst="rect">
            <a:avLst/>
          </a:prstGeom>
          <a:noFill/>
          <a:ln w="9525">
            <a:noFill/>
            <a:miter lim="800000"/>
            <a:headEnd/>
            <a:tailEnd/>
          </a:ln>
        </p:spPr>
        <p:txBody>
          <a:bodyPr/>
          <a:lstStyle/>
          <a:p>
            <a:pPr marL="342900" indent="-342900" eaLnBrk="1" hangingPunct="1">
              <a:spcBef>
                <a:spcPct val="20000"/>
              </a:spcBef>
              <a:defRPr/>
            </a:pPr>
            <a:r>
              <a:rPr lang="en-US" b="1" dirty="0">
                <a:solidFill>
                  <a:srgbClr val="5C5757"/>
                </a:solidFill>
              </a:rPr>
              <a:t>Hybrigenics libraries</a:t>
            </a:r>
          </a:p>
          <a:p>
            <a:pPr marL="742950" lvl="1" indent="-285750" eaLnBrk="1" hangingPunct="1">
              <a:spcBef>
                <a:spcPct val="20000"/>
              </a:spcBef>
              <a:buClr>
                <a:srgbClr val="F03C14"/>
              </a:buClr>
              <a:buFontTx/>
              <a:buChar char="–"/>
              <a:defRPr/>
            </a:pPr>
            <a:r>
              <a:rPr lang="en-US" sz="1600" dirty="0">
                <a:solidFill>
                  <a:srgbClr val="5C5757"/>
                </a:solidFill>
              </a:rPr>
              <a:t>complexity: 10 </a:t>
            </a:r>
            <a:r>
              <a:rPr lang="en-US" sz="1600" dirty="0" smtClean="0">
                <a:solidFill>
                  <a:srgbClr val="5C5757"/>
                </a:solidFill>
              </a:rPr>
              <a:t>million </a:t>
            </a:r>
            <a:r>
              <a:rPr lang="en-US" sz="1600" dirty="0">
                <a:solidFill>
                  <a:srgbClr val="5C5757"/>
                </a:solidFill>
              </a:rPr>
              <a:t>primary clones in yeast</a:t>
            </a:r>
          </a:p>
          <a:p>
            <a:pPr marL="742950" lvl="1" indent="-285750" eaLnBrk="1" hangingPunct="1">
              <a:spcBef>
                <a:spcPct val="20000"/>
              </a:spcBef>
              <a:buClr>
                <a:srgbClr val="F03C14"/>
              </a:buClr>
              <a:buFontTx/>
              <a:buChar char="–"/>
              <a:defRPr/>
            </a:pPr>
            <a:r>
              <a:rPr lang="en-US" sz="1600" dirty="0">
                <a:solidFill>
                  <a:srgbClr val="5C5757"/>
                </a:solidFill>
              </a:rPr>
              <a:t>domain libraries</a:t>
            </a:r>
          </a:p>
          <a:p>
            <a:pPr marL="342900" indent="-342900" eaLnBrk="1" hangingPunct="1">
              <a:spcBef>
                <a:spcPts val="600"/>
              </a:spcBef>
              <a:spcAft>
                <a:spcPts val="600"/>
              </a:spcAft>
              <a:defRPr/>
            </a:pPr>
            <a:r>
              <a:rPr lang="en-US" sz="2000" b="1" dirty="0" smtClean="0">
                <a:solidFill>
                  <a:srgbClr val="5C5757"/>
                </a:solidFill>
                <a:latin typeface="Arial"/>
              </a:rPr>
              <a:t>87 </a:t>
            </a:r>
            <a:r>
              <a:rPr lang="en-US" sz="2000" b="1" dirty="0">
                <a:solidFill>
                  <a:srgbClr val="5C5757"/>
                </a:solidFill>
                <a:latin typeface="Arial"/>
              </a:rPr>
              <a:t>million interactions tested on average</a:t>
            </a:r>
            <a:endParaRPr lang="en-US" sz="2000" b="1" dirty="0">
              <a:solidFill>
                <a:srgbClr val="5C5757"/>
              </a:solidFill>
              <a:latin typeface="+mn-lt"/>
            </a:endParaRPr>
          </a:p>
        </p:txBody>
      </p:sp>
      <p:pic>
        <p:nvPicPr>
          <p:cNvPr id="154" name="Image 153" descr="ULTImate-Y2H.jpg"/>
          <p:cNvPicPr>
            <a:picLocks noChangeAspect="1"/>
          </p:cNvPicPr>
          <p:nvPr/>
        </p:nvPicPr>
        <p:blipFill>
          <a:blip r:embed="rId4" cstate="print"/>
          <a:srcRect t="9254"/>
          <a:stretch>
            <a:fillRect/>
          </a:stretch>
        </p:blipFill>
        <p:spPr>
          <a:xfrm>
            <a:off x="3020872" y="1322127"/>
            <a:ext cx="3482286" cy="3948661"/>
          </a:xfrm>
          <a:prstGeom prst="rect">
            <a:avLst/>
          </a:prstGeom>
        </p:spPr>
      </p:pic>
      <p:sp>
        <p:nvSpPr>
          <p:cNvPr id="169" name="Rectangle 168"/>
          <p:cNvSpPr/>
          <p:nvPr/>
        </p:nvSpPr>
        <p:spPr>
          <a:xfrm>
            <a:off x="3047416" y="2636757"/>
            <a:ext cx="3466533" cy="702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Rectangle 174"/>
          <p:cNvSpPr/>
          <p:nvPr/>
        </p:nvSpPr>
        <p:spPr>
          <a:xfrm>
            <a:off x="4517409" y="1341461"/>
            <a:ext cx="504967" cy="123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0" name="Rectangle 209"/>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4"/>
          <p:cNvSpPr>
            <a:spLocks noGrp="1"/>
          </p:cNvSpPr>
          <p:nvPr>
            <p:ph type="ftr" sz="quarter" idx="4294967295"/>
          </p:nvPr>
        </p:nvSpPr>
        <p:spPr>
          <a:xfrm>
            <a:off x="1219200" y="6459538"/>
            <a:ext cx="7467600" cy="276225"/>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a:t>©1999-2014 </a:t>
            </a:r>
            <a:r>
              <a:rPr lang="fr-FR" err="1"/>
              <a:t>Hybrigenics</a:t>
            </a:r>
            <a:r>
              <a:rPr lang="fr-FR"/>
              <a:t> Services SAS - CONFIDENTIAL</a:t>
            </a:r>
          </a:p>
        </p:txBody>
      </p:sp>
      <p:sp>
        <p:nvSpPr>
          <p:cNvPr id="12" name="Espace réservé du numéro de diapositive 5"/>
          <p:cNvSpPr>
            <a:spLocks noGrp="1"/>
          </p:cNvSpPr>
          <p:nvPr>
            <p:ph type="sldNum" sz="quarter" idx="4294967295"/>
          </p:nvPr>
        </p:nvSpPr>
        <p:spPr>
          <a:xfrm>
            <a:off x="9034463" y="6434138"/>
            <a:ext cx="719137" cy="293687"/>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11</a:t>
            </a:fld>
            <a:endParaRPr lang="fr-FR" dirty="0"/>
          </a:p>
        </p:txBody>
      </p:sp>
      <p:sp>
        <p:nvSpPr>
          <p:cNvPr id="13" name="Rectangle 12"/>
          <p:cNvSpPr/>
          <p:nvPr/>
        </p:nvSpPr>
        <p:spPr>
          <a:xfrm>
            <a:off x="3111477" y="3266351"/>
            <a:ext cx="3466533" cy="1590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072810" y="3578238"/>
            <a:ext cx="956930" cy="138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933188" y="3452923"/>
            <a:ext cx="1425082" cy="696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5"/>
                                        </p:tgtEl>
                                      </p:cBhvr>
                                    </p:animEffect>
                                    <p:set>
                                      <p:cBhvr>
                                        <p:cTn id="7" dur="1" fill="hold">
                                          <p:stCondLst>
                                            <p:cond delay="499"/>
                                          </p:stCondLst>
                                        </p:cTn>
                                        <p:tgtEl>
                                          <p:spTgt spid="175"/>
                                        </p:tgtEl>
                                        <p:attrNameLst>
                                          <p:attrName>style.visibility</p:attrName>
                                        </p:attrNameLst>
                                      </p:cBhvr>
                                      <p:to>
                                        <p:strVal val="hidden"/>
                                      </p:to>
                                    </p:set>
                                  </p:childTnLst>
                                </p:cTn>
                              </p:par>
                            </p:childTnLst>
                          </p:cTn>
                        </p:par>
                        <p:par>
                          <p:cTn id="8" fill="hold">
                            <p:stCondLst>
                              <p:cond delay="500"/>
                            </p:stCondLst>
                            <p:childTnLst>
                              <p:par>
                                <p:cTn id="9" presetID="4" presetClass="exit" presetSubtype="16" fill="hold" grpId="0" nodeType="afterEffect">
                                  <p:stCondLst>
                                    <p:cond delay="0"/>
                                  </p:stCondLst>
                                  <p:childTnLst>
                                    <p:animEffect transition="out" filter="box(in)">
                                      <p:cBhvr>
                                        <p:cTn id="10" dur="500"/>
                                        <p:tgtEl>
                                          <p:spTgt spid="169"/>
                                        </p:tgtEl>
                                      </p:cBhvr>
                                    </p:animEffect>
                                    <p:set>
                                      <p:cBhvr>
                                        <p:cTn id="11" dur="1" fill="hold">
                                          <p:stCondLst>
                                            <p:cond delay="499"/>
                                          </p:stCondLst>
                                        </p:cTn>
                                        <p:tgtEl>
                                          <p:spTgt spid="169"/>
                                        </p:tgtEl>
                                        <p:attrNameLst>
                                          <p:attrName>style.visibility</p:attrName>
                                        </p:attrNameLst>
                                      </p:cBhvr>
                                      <p:to>
                                        <p:strVal val="hidden"/>
                                      </p:to>
                                    </p:set>
                                  </p:childTnLst>
                                </p:cTn>
                              </p:par>
                            </p:childTnLst>
                          </p:cTn>
                        </p:par>
                        <p:par>
                          <p:cTn id="12" fill="hold">
                            <p:stCondLst>
                              <p:cond delay="1000"/>
                            </p:stCondLst>
                            <p:childTnLst>
                              <p:par>
                                <p:cTn id="13" presetID="5" presetClass="exit" presetSubtype="10" fill="hold" grpId="0" nodeType="afterEffect">
                                  <p:stCondLst>
                                    <p:cond delay="0"/>
                                  </p:stCondLst>
                                  <p:childTnLst>
                                    <p:animEffect transition="out" filter="checkerboard(across)">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69" grpId="0" animBg="1"/>
      <p:bldP spid="17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828673" y="1400175"/>
            <a:ext cx="8229601" cy="369332"/>
          </a:xfrm>
          <a:prstGeom prst="rect">
            <a:avLst/>
          </a:prstGeom>
          <a:noFill/>
        </p:spPr>
        <p:txBody>
          <a:bodyPr wrap="square" rtlCol="0">
            <a:spAutoFit/>
          </a:bodyPr>
          <a:lstStyle/>
          <a:p>
            <a:pPr>
              <a:buClr>
                <a:srgbClr val="F03C14"/>
              </a:buClr>
              <a:buFont typeface="Arial" pitchFamily="34" charset="0"/>
              <a:buChar char="•"/>
            </a:pPr>
            <a:r>
              <a:rPr lang="en-US" sz="1600" dirty="0" smtClean="0">
                <a:solidFill>
                  <a:schemeClr val="tx1">
                    <a:lumMod val="65000"/>
                    <a:lumOff val="35000"/>
                  </a:schemeClr>
                </a:solidFill>
                <a:sym typeface="Wingdings" pitchFamily="2" charset="2"/>
              </a:rPr>
              <a:t> </a:t>
            </a:r>
            <a:r>
              <a:rPr lang="en-US" dirty="0" smtClean="0">
                <a:solidFill>
                  <a:schemeClr val="tx1">
                    <a:lumMod val="65000"/>
                    <a:lumOff val="35000"/>
                  </a:schemeClr>
                </a:solidFill>
                <a:sym typeface="Wingdings" pitchFamily="2" charset="2"/>
              </a:rPr>
              <a:t>D</a:t>
            </a:r>
            <a:r>
              <a:rPr lang="en-US" dirty="0" smtClean="0">
                <a:solidFill>
                  <a:schemeClr val="tx1">
                    <a:lumMod val="65000"/>
                    <a:lumOff val="35000"/>
                  </a:schemeClr>
                </a:solidFill>
              </a:rPr>
              <a:t>elineation of a “Selected Interacting Domain” common to all prey fragments </a:t>
            </a:r>
            <a:endParaRPr lang="fr-FR" dirty="0">
              <a:solidFill>
                <a:schemeClr val="tx1">
                  <a:lumMod val="65000"/>
                  <a:lumOff val="35000"/>
                </a:schemeClr>
              </a:solidFill>
            </a:endParaRPr>
          </a:p>
        </p:txBody>
      </p:sp>
      <p:sp>
        <p:nvSpPr>
          <p:cNvPr id="14369" name="Rectangle 34"/>
          <p:cNvSpPr>
            <a:spLocks noGrp="1" noChangeArrowheads="1"/>
          </p:cNvSpPr>
          <p:nvPr>
            <p:ph type="title"/>
          </p:nvPr>
        </p:nvSpPr>
        <p:spPr>
          <a:xfrm>
            <a:off x="271325" y="138487"/>
            <a:ext cx="6012000" cy="1066800"/>
          </a:xfrm>
          <a:noFill/>
        </p:spPr>
        <p:txBody>
          <a:bodyPr lIns="90488" tIns="44450" rIns="90488" bIns="44450"/>
          <a:lstStyle/>
          <a:p>
            <a:pPr eaLnBrk="1" hangingPunct="1"/>
            <a:r>
              <a:rPr lang="en-US" sz="2400" dirty="0" smtClean="0"/>
              <a:t>Selected Interacting Domain (SID)</a:t>
            </a:r>
            <a:r>
              <a:rPr lang="fr-FR" dirty="0" smtClean="0">
                <a:solidFill>
                  <a:schemeClr val="tx1">
                    <a:lumMod val="65000"/>
                    <a:lumOff val="35000"/>
                  </a:schemeClr>
                </a:solidFill>
              </a:rPr>
              <a:t>®</a:t>
            </a:r>
            <a:endParaRPr lang="fr-FR" sz="2400" dirty="0" smtClean="0">
              <a:solidFill>
                <a:schemeClr val="tx1">
                  <a:lumMod val="65000"/>
                  <a:lumOff val="35000"/>
                </a:schemeClr>
              </a:solidFill>
            </a:endParaRPr>
          </a:p>
        </p:txBody>
      </p:sp>
      <p:sp>
        <p:nvSpPr>
          <p:cNvPr id="41" name="Rectangle 40"/>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4"/>
          <p:cNvSpPr>
            <a:spLocks noGrp="1"/>
          </p:cNvSpPr>
          <p:nvPr>
            <p:ph type="ftr" sz="quarter" idx="4294967295"/>
          </p:nvPr>
        </p:nvSpPr>
        <p:spPr>
          <a:xfrm>
            <a:off x="1219200" y="6459538"/>
            <a:ext cx="7467600" cy="276225"/>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a:t>©1999-2014 </a:t>
            </a:r>
            <a:r>
              <a:rPr lang="fr-FR" err="1"/>
              <a:t>Hybrigenics</a:t>
            </a:r>
            <a:r>
              <a:rPr lang="fr-FR"/>
              <a:t> Services SAS - CONFIDENTIAL</a:t>
            </a:r>
          </a:p>
        </p:txBody>
      </p:sp>
      <p:sp>
        <p:nvSpPr>
          <p:cNvPr id="8" name="Espace réservé du numéro de diapositive 5"/>
          <p:cNvSpPr>
            <a:spLocks noGrp="1"/>
          </p:cNvSpPr>
          <p:nvPr>
            <p:ph type="sldNum" sz="quarter" idx="4294967295"/>
          </p:nvPr>
        </p:nvSpPr>
        <p:spPr>
          <a:xfrm>
            <a:off x="9034463" y="6434138"/>
            <a:ext cx="719137" cy="293687"/>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12</a:t>
            </a:fld>
            <a:endParaRPr lang="fr-FR" dirty="0"/>
          </a:p>
        </p:txBody>
      </p:sp>
      <p:sp>
        <p:nvSpPr>
          <p:cNvPr id="12" name="Rectangle 2"/>
          <p:cNvSpPr>
            <a:spLocks noChangeArrowheads="1"/>
          </p:cNvSpPr>
          <p:nvPr/>
        </p:nvSpPr>
        <p:spPr bwMode="auto">
          <a:xfrm>
            <a:off x="596900" y="3443288"/>
            <a:ext cx="1527175" cy="1074653"/>
          </a:xfrm>
          <a:prstGeom prst="rect">
            <a:avLst/>
          </a:prstGeom>
          <a:noFill/>
          <a:ln w="12700">
            <a:noFill/>
            <a:miter lim="800000"/>
            <a:headEnd/>
            <a:tailEnd/>
          </a:ln>
        </p:spPr>
        <p:txBody>
          <a:bodyPr lIns="90488" tIns="44450" rIns="90488" bIns="44450">
            <a:spAutoFit/>
          </a:bodyPr>
          <a:lstStyle/>
          <a:p>
            <a:r>
              <a:rPr lang="en-US" sz="1600" b="1" dirty="0">
                <a:solidFill>
                  <a:srgbClr val="5C5757"/>
                </a:solidFill>
              </a:rPr>
              <a:t>Interacting fragments</a:t>
            </a:r>
          </a:p>
          <a:p>
            <a:r>
              <a:rPr lang="en-US" sz="1600" b="1" dirty="0">
                <a:solidFill>
                  <a:srgbClr val="5C5757"/>
                </a:solidFill>
              </a:rPr>
              <a:t>(</a:t>
            </a:r>
            <a:r>
              <a:rPr lang="en-US" sz="1600" b="1" dirty="0" smtClean="0">
                <a:solidFill>
                  <a:srgbClr val="5C5757"/>
                </a:solidFill>
              </a:rPr>
              <a:t>Preys from the library)</a:t>
            </a:r>
            <a:endParaRPr lang="en-US" sz="1600" b="1" dirty="0">
              <a:solidFill>
                <a:srgbClr val="5C5757"/>
              </a:solidFill>
            </a:endParaRPr>
          </a:p>
        </p:txBody>
      </p:sp>
      <p:sp>
        <p:nvSpPr>
          <p:cNvPr id="13" name="Rectangle 3"/>
          <p:cNvSpPr>
            <a:spLocks noChangeArrowheads="1"/>
          </p:cNvSpPr>
          <p:nvPr/>
        </p:nvSpPr>
        <p:spPr bwMode="auto">
          <a:xfrm>
            <a:off x="2478088" y="2216150"/>
            <a:ext cx="5441950" cy="276225"/>
          </a:xfrm>
          <a:prstGeom prst="rect">
            <a:avLst/>
          </a:prstGeom>
          <a:solidFill>
            <a:srgbClr val="F03C14"/>
          </a:solidFill>
          <a:ln w="12700">
            <a:noFill/>
            <a:miter lim="800000"/>
            <a:headEnd/>
            <a:tailEnd/>
          </a:ln>
        </p:spPr>
        <p:txBody>
          <a:bodyPr wrap="none" anchor="ctr"/>
          <a:lstStyle/>
          <a:p>
            <a:endParaRPr lang="fr-FR"/>
          </a:p>
        </p:txBody>
      </p:sp>
      <p:sp>
        <p:nvSpPr>
          <p:cNvPr id="14" name="Line 4"/>
          <p:cNvSpPr>
            <a:spLocks noChangeShapeType="1"/>
          </p:cNvSpPr>
          <p:nvPr/>
        </p:nvSpPr>
        <p:spPr bwMode="auto">
          <a:xfrm>
            <a:off x="7918450" y="2846388"/>
            <a:ext cx="869950" cy="0"/>
          </a:xfrm>
          <a:prstGeom prst="line">
            <a:avLst/>
          </a:prstGeom>
          <a:noFill/>
          <a:ln w="12700">
            <a:solidFill>
              <a:srgbClr val="F03C14"/>
            </a:solidFill>
            <a:round/>
            <a:headEnd/>
            <a:tailEnd/>
          </a:ln>
        </p:spPr>
        <p:txBody>
          <a:bodyPr wrap="none" anchor="ctr"/>
          <a:lstStyle/>
          <a:p>
            <a:endParaRPr lang="fr-FR"/>
          </a:p>
        </p:txBody>
      </p:sp>
      <p:sp>
        <p:nvSpPr>
          <p:cNvPr id="15" name="Line 5"/>
          <p:cNvSpPr>
            <a:spLocks noChangeShapeType="1"/>
          </p:cNvSpPr>
          <p:nvPr/>
        </p:nvSpPr>
        <p:spPr bwMode="auto">
          <a:xfrm>
            <a:off x="7918450" y="3163888"/>
            <a:ext cx="869950" cy="0"/>
          </a:xfrm>
          <a:prstGeom prst="line">
            <a:avLst/>
          </a:prstGeom>
          <a:noFill/>
          <a:ln w="12700">
            <a:solidFill>
              <a:srgbClr val="F03C14"/>
            </a:solidFill>
            <a:round/>
            <a:headEnd/>
            <a:tailEnd/>
          </a:ln>
        </p:spPr>
        <p:txBody>
          <a:bodyPr wrap="none" anchor="ctr"/>
          <a:lstStyle/>
          <a:p>
            <a:endParaRPr lang="fr-FR"/>
          </a:p>
        </p:txBody>
      </p:sp>
      <p:sp>
        <p:nvSpPr>
          <p:cNvPr id="16" name="Line 6"/>
          <p:cNvSpPr>
            <a:spLocks noChangeShapeType="1"/>
          </p:cNvSpPr>
          <p:nvPr/>
        </p:nvSpPr>
        <p:spPr bwMode="auto">
          <a:xfrm>
            <a:off x="7918450" y="3348038"/>
            <a:ext cx="869950" cy="0"/>
          </a:xfrm>
          <a:prstGeom prst="line">
            <a:avLst/>
          </a:prstGeom>
          <a:noFill/>
          <a:ln w="12700">
            <a:solidFill>
              <a:srgbClr val="F03C14"/>
            </a:solidFill>
            <a:round/>
            <a:headEnd/>
            <a:tailEnd/>
          </a:ln>
        </p:spPr>
        <p:txBody>
          <a:bodyPr wrap="none" anchor="ctr"/>
          <a:lstStyle/>
          <a:p>
            <a:endParaRPr lang="fr-FR"/>
          </a:p>
        </p:txBody>
      </p:sp>
      <p:sp>
        <p:nvSpPr>
          <p:cNvPr id="17" name="Line 7"/>
          <p:cNvSpPr>
            <a:spLocks noChangeShapeType="1"/>
          </p:cNvSpPr>
          <p:nvPr/>
        </p:nvSpPr>
        <p:spPr bwMode="auto">
          <a:xfrm>
            <a:off x="7918450" y="3527425"/>
            <a:ext cx="869950" cy="0"/>
          </a:xfrm>
          <a:prstGeom prst="line">
            <a:avLst/>
          </a:prstGeom>
          <a:noFill/>
          <a:ln w="12700">
            <a:solidFill>
              <a:srgbClr val="F03C14"/>
            </a:solidFill>
            <a:round/>
            <a:headEnd/>
            <a:tailEnd/>
          </a:ln>
        </p:spPr>
        <p:txBody>
          <a:bodyPr wrap="none" anchor="ctr"/>
          <a:lstStyle/>
          <a:p>
            <a:endParaRPr lang="fr-FR"/>
          </a:p>
        </p:txBody>
      </p:sp>
      <p:sp>
        <p:nvSpPr>
          <p:cNvPr id="18" name="Line 8"/>
          <p:cNvSpPr>
            <a:spLocks noChangeShapeType="1"/>
          </p:cNvSpPr>
          <p:nvPr/>
        </p:nvSpPr>
        <p:spPr bwMode="auto">
          <a:xfrm>
            <a:off x="7918450" y="3709988"/>
            <a:ext cx="869950" cy="0"/>
          </a:xfrm>
          <a:prstGeom prst="line">
            <a:avLst/>
          </a:prstGeom>
          <a:noFill/>
          <a:ln w="12700">
            <a:solidFill>
              <a:srgbClr val="F03C14"/>
            </a:solidFill>
            <a:round/>
            <a:headEnd/>
            <a:tailEnd/>
          </a:ln>
        </p:spPr>
        <p:txBody>
          <a:bodyPr wrap="none" anchor="ctr"/>
          <a:lstStyle/>
          <a:p>
            <a:endParaRPr lang="fr-FR"/>
          </a:p>
        </p:txBody>
      </p:sp>
      <p:sp>
        <p:nvSpPr>
          <p:cNvPr id="19" name="Line 9"/>
          <p:cNvSpPr>
            <a:spLocks noChangeShapeType="1"/>
          </p:cNvSpPr>
          <p:nvPr/>
        </p:nvSpPr>
        <p:spPr bwMode="auto">
          <a:xfrm>
            <a:off x="7913688" y="3903663"/>
            <a:ext cx="868362" cy="0"/>
          </a:xfrm>
          <a:prstGeom prst="line">
            <a:avLst/>
          </a:prstGeom>
          <a:noFill/>
          <a:ln w="12700">
            <a:solidFill>
              <a:srgbClr val="F03C14"/>
            </a:solidFill>
            <a:round/>
            <a:headEnd/>
            <a:tailEnd/>
          </a:ln>
        </p:spPr>
        <p:txBody>
          <a:bodyPr wrap="none" anchor="ctr"/>
          <a:lstStyle/>
          <a:p>
            <a:endParaRPr lang="fr-FR"/>
          </a:p>
        </p:txBody>
      </p:sp>
      <p:sp>
        <p:nvSpPr>
          <p:cNvPr id="20" name="Line 10"/>
          <p:cNvSpPr>
            <a:spLocks noChangeShapeType="1"/>
          </p:cNvSpPr>
          <p:nvPr/>
        </p:nvSpPr>
        <p:spPr bwMode="auto">
          <a:xfrm>
            <a:off x="7900988" y="4087813"/>
            <a:ext cx="871537" cy="0"/>
          </a:xfrm>
          <a:prstGeom prst="line">
            <a:avLst/>
          </a:prstGeom>
          <a:noFill/>
          <a:ln w="12700">
            <a:solidFill>
              <a:srgbClr val="F03C14"/>
            </a:solidFill>
            <a:round/>
            <a:headEnd/>
            <a:tailEnd/>
          </a:ln>
        </p:spPr>
        <p:txBody>
          <a:bodyPr wrap="none" anchor="ctr"/>
          <a:lstStyle/>
          <a:p>
            <a:endParaRPr lang="fr-FR"/>
          </a:p>
        </p:txBody>
      </p:sp>
      <p:sp>
        <p:nvSpPr>
          <p:cNvPr id="21" name="Line 11"/>
          <p:cNvSpPr>
            <a:spLocks noChangeShapeType="1"/>
          </p:cNvSpPr>
          <p:nvPr/>
        </p:nvSpPr>
        <p:spPr bwMode="auto">
          <a:xfrm flipV="1">
            <a:off x="4902200" y="2563813"/>
            <a:ext cx="0" cy="3065462"/>
          </a:xfrm>
          <a:prstGeom prst="line">
            <a:avLst/>
          </a:prstGeom>
          <a:noFill/>
          <a:ln w="12700">
            <a:solidFill>
              <a:schemeClr val="tx1"/>
            </a:solidFill>
            <a:round/>
            <a:headEnd/>
            <a:tailEnd/>
          </a:ln>
        </p:spPr>
        <p:txBody>
          <a:bodyPr wrap="none" anchor="ctr"/>
          <a:lstStyle/>
          <a:p>
            <a:endParaRPr lang="fr-FR"/>
          </a:p>
        </p:txBody>
      </p:sp>
      <p:sp>
        <p:nvSpPr>
          <p:cNvPr id="22" name="Line 12"/>
          <p:cNvSpPr>
            <a:spLocks noChangeShapeType="1"/>
          </p:cNvSpPr>
          <p:nvPr/>
        </p:nvSpPr>
        <p:spPr bwMode="auto">
          <a:xfrm flipV="1">
            <a:off x="4902200" y="2559050"/>
            <a:ext cx="0" cy="3065463"/>
          </a:xfrm>
          <a:prstGeom prst="line">
            <a:avLst/>
          </a:prstGeom>
          <a:noFill/>
          <a:ln w="38100">
            <a:solidFill>
              <a:schemeClr val="bg1"/>
            </a:solidFill>
            <a:round/>
            <a:headEnd/>
            <a:tailEnd/>
          </a:ln>
        </p:spPr>
        <p:txBody>
          <a:bodyPr wrap="none" anchor="ctr"/>
          <a:lstStyle/>
          <a:p>
            <a:endParaRPr lang="fr-FR"/>
          </a:p>
        </p:txBody>
      </p:sp>
      <p:sp>
        <p:nvSpPr>
          <p:cNvPr id="23" name="Line 13"/>
          <p:cNvSpPr>
            <a:spLocks noChangeShapeType="1"/>
          </p:cNvSpPr>
          <p:nvPr/>
        </p:nvSpPr>
        <p:spPr bwMode="auto">
          <a:xfrm flipV="1">
            <a:off x="7245350" y="2574925"/>
            <a:ext cx="0" cy="3065463"/>
          </a:xfrm>
          <a:prstGeom prst="line">
            <a:avLst/>
          </a:prstGeom>
          <a:noFill/>
          <a:ln w="12700">
            <a:solidFill>
              <a:schemeClr val="tx1"/>
            </a:solidFill>
            <a:round/>
            <a:headEnd/>
            <a:tailEnd/>
          </a:ln>
        </p:spPr>
        <p:txBody>
          <a:bodyPr wrap="none" anchor="ctr"/>
          <a:lstStyle/>
          <a:p>
            <a:endParaRPr lang="fr-FR"/>
          </a:p>
        </p:txBody>
      </p:sp>
      <p:sp>
        <p:nvSpPr>
          <p:cNvPr id="24" name="Line 14"/>
          <p:cNvSpPr>
            <a:spLocks noChangeShapeType="1"/>
          </p:cNvSpPr>
          <p:nvPr/>
        </p:nvSpPr>
        <p:spPr bwMode="auto">
          <a:xfrm flipV="1">
            <a:off x="7245350" y="2565400"/>
            <a:ext cx="0" cy="3065463"/>
          </a:xfrm>
          <a:prstGeom prst="line">
            <a:avLst/>
          </a:prstGeom>
          <a:noFill/>
          <a:ln w="38100">
            <a:solidFill>
              <a:schemeClr val="bg1"/>
            </a:solidFill>
            <a:round/>
            <a:headEnd/>
            <a:tailEnd/>
          </a:ln>
        </p:spPr>
        <p:txBody>
          <a:bodyPr wrap="none" anchor="ctr"/>
          <a:lstStyle/>
          <a:p>
            <a:endParaRPr lang="fr-FR"/>
          </a:p>
        </p:txBody>
      </p:sp>
      <p:sp>
        <p:nvSpPr>
          <p:cNvPr id="25" name="Rectangle 15"/>
          <p:cNvSpPr>
            <a:spLocks noChangeArrowheads="1"/>
          </p:cNvSpPr>
          <p:nvPr/>
        </p:nvSpPr>
        <p:spPr bwMode="auto">
          <a:xfrm>
            <a:off x="617538" y="2082800"/>
            <a:ext cx="1096962" cy="582613"/>
          </a:xfrm>
          <a:prstGeom prst="rect">
            <a:avLst/>
          </a:prstGeom>
          <a:noFill/>
          <a:ln w="12700">
            <a:noFill/>
            <a:miter lim="800000"/>
            <a:headEnd/>
            <a:tailEnd/>
          </a:ln>
        </p:spPr>
        <p:txBody>
          <a:bodyPr wrap="none" lIns="90488" tIns="44450" rIns="90488" bIns="44450">
            <a:spAutoFit/>
          </a:bodyPr>
          <a:lstStyle/>
          <a:p>
            <a:r>
              <a:rPr lang="en-US" sz="1600" b="1">
                <a:solidFill>
                  <a:srgbClr val="5C5757"/>
                </a:solidFill>
              </a:rPr>
              <a:t>Protein </a:t>
            </a:r>
          </a:p>
          <a:p>
            <a:r>
              <a:rPr lang="en-US" sz="1600" b="1">
                <a:solidFill>
                  <a:srgbClr val="5C5757"/>
                </a:solidFill>
              </a:rPr>
              <a:t>identified</a:t>
            </a:r>
          </a:p>
        </p:txBody>
      </p:sp>
      <p:sp>
        <p:nvSpPr>
          <p:cNvPr id="26" name="Line 16"/>
          <p:cNvSpPr>
            <a:spLocks noChangeShapeType="1"/>
          </p:cNvSpPr>
          <p:nvPr/>
        </p:nvSpPr>
        <p:spPr bwMode="auto">
          <a:xfrm>
            <a:off x="2586038" y="2846388"/>
            <a:ext cx="5340350" cy="0"/>
          </a:xfrm>
          <a:prstGeom prst="line">
            <a:avLst/>
          </a:prstGeom>
          <a:noFill/>
          <a:ln w="25400">
            <a:solidFill>
              <a:srgbClr val="F03C14"/>
            </a:solidFill>
            <a:round/>
            <a:headEnd/>
            <a:tailEnd/>
          </a:ln>
        </p:spPr>
        <p:txBody>
          <a:bodyPr wrap="none" anchor="ctr"/>
          <a:lstStyle/>
          <a:p>
            <a:endParaRPr lang="fr-FR"/>
          </a:p>
        </p:txBody>
      </p:sp>
      <p:sp>
        <p:nvSpPr>
          <p:cNvPr id="27" name="Line 17"/>
          <p:cNvSpPr>
            <a:spLocks noChangeShapeType="1"/>
          </p:cNvSpPr>
          <p:nvPr/>
        </p:nvSpPr>
        <p:spPr bwMode="auto">
          <a:xfrm>
            <a:off x="3327400" y="2997200"/>
            <a:ext cx="4592638" cy="0"/>
          </a:xfrm>
          <a:prstGeom prst="line">
            <a:avLst/>
          </a:prstGeom>
          <a:noFill/>
          <a:ln w="25400">
            <a:solidFill>
              <a:srgbClr val="F03C14"/>
            </a:solidFill>
            <a:round/>
            <a:headEnd/>
            <a:tailEnd/>
          </a:ln>
        </p:spPr>
        <p:txBody>
          <a:bodyPr wrap="none" anchor="ctr"/>
          <a:lstStyle/>
          <a:p>
            <a:endParaRPr lang="fr-FR"/>
          </a:p>
        </p:txBody>
      </p:sp>
      <p:sp>
        <p:nvSpPr>
          <p:cNvPr id="28" name="Line 18"/>
          <p:cNvSpPr>
            <a:spLocks noChangeShapeType="1"/>
          </p:cNvSpPr>
          <p:nvPr/>
        </p:nvSpPr>
        <p:spPr bwMode="auto">
          <a:xfrm>
            <a:off x="4916488" y="4087813"/>
            <a:ext cx="2989262" cy="1587"/>
          </a:xfrm>
          <a:prstGeom prst="line">
            <a:avLst/>
          </a:prstGeom>
          <a:noFill/>
          <a:ln w="25400">
            <a:solidFill>
              <a:srgbClr val="F03C14"/>
            </a:solidFill>
            <a:round/>
            <a:headEnd/>
            <a:tailEnd/>
          </a:ln>
        </p:spPr>
        <p:txBody>
          <a:bodyPr wrap="none" anchor="ctr"/>
          <a:lstStyle/>
          <a:p>
            <a:endParaRPr lang="fr-FR"/>
          </a:p>
        </p:txBody>
      </p:sp>
      <p:sp>
        <p:nvSpPr>
          <p:cNvPr id="29" name="Line 19"/>
          <p:cNvSpPr>
            <a:spLocks noChangeShapeType="1"/>
          </p:cNvSpPr>
          <p:nvPr/>
        </p:nvSpPr>
        <p:spPr bwMode="auto">
          <a:xfrm>
            <a:off x="3943350" y="3709988"/>
            <a:ext cx="3976688" cy="1587"/>
          </a:xfrm>
          <a:prstGeom prst="line">
            <a:avLst/>
          </a:prstGeom>
          <a:noFill/>
          <a:ln w="25400">
            <a:solidFill>
              <a:srgbClr val="F03C14"/>
            </a:solidFill>
            <a:round/>
            <a:headEnd/>
            <a:tailEnd/>
          </a:ln>
        </p:spPr>
        <p:txBody>
          <a:bodyPr wrap="none" anchor="ctr"/>
          <a:lstStyle/>
          <a:p>
            <a:endParaRPr lang="fr-FR"/>
          </a:p>
        </p:txBody>
      </p:sp>
      <p:sp>
        <p:nvSpPr>
          <p:cNvPr id="30" name="Line 20"/>
          <p:cNvSpPr>
            <a:spLocks noChangeShapeType="1"/>
          </p:cNvSpPr>
          <p:nvPr/>
        </p:nvSpPr>
        <p:spPr bwMode="auto">
          <a:xfrm>
            <a:off x="4371975" y="3903663"/>
            <a:ext cx="3548063" cy="0"/>
          </a:xfrm>
          <a:prstGeom prst="line">
            <a:avLst/>
          </a:prstGeom>
          <a:noFill/>
          <a:ln w="25400">
            <a:solidFill>
              <a:srgbClr val="F03C14"/>
            </a:solidFill>
            <a:round/>
            <a:headEnd/>
            <a:tailEnd/>
          </a:ln>
        </p:spPr>
        <p:txBody>
          <a:bodyPr wrap="none" anchor="ctr"/>
          <a:lstStyle/>
          <a:p>
            <a:endParaRPr lang="fr-FR"/>
          </a:p>
        </p:txBody>
      </p:sp>
      <p:sp>
        <p:nvSpPr>
          <p:cNvPr id="31" name="Line 21"/>
          <p:cNvSpPr>
            <a:spLocks noChangeShapeType="1"/>
          </p:cNvSpPr>
          <p:nvPr/>
        </p:nvSpPr>
        <p:spPr bwMode="auto">
          <a:xfrm>
            <a:off x="3522663" y="3163888"/>
            <a:ext cx="4403725" cy="0"/>
          </a:xfrm>
          <a:prstGeom prst="line">
            <a:avLst/>
          </a:prstGeom>
          <a:noFill/>
          <a:ln w="25400">
            <a:solidFill>
              <a:srgbClr val="F03C14"/>
            </a:solidFill>
            <a:round/>
            <a:headEnd/>
            <a:tailEnd/>
          </a:ln>
        </p:spPr>
        <p:txBody>
          <a:bodyPr wrap="none" anchor="ctr"/>
          <a:lstStyle/>
          <a:p>
            <a:endParaRPr lang="fr-FR"/>
          </a:p>
        </p:txBody>
      </p:sp>
      <p:sp>
        <p:nvSpPr>
          <p:cNvPr id="32" name="Line 22"/>
          <p:cNvSpPr>
            <a:spLocks noChangeShapeType="1"/>
          </p:cNvSpPr>
          <p:nvPr/>
        </p:nvSpPr>
        <p:spPr bwMode="auto">
          <a:xfrm>
            <a:off x="3608388" y="3346450"/>
            <a:ext cx="4318000" cy="0"/>
          </a:xfrm>
          <a:prstGeom prst="line">
            <a:avLst/>
          </a:prstGeom>
          <a:noFill/>
          <a:ln w="25400">
            <a:solidFill>
              <a:srgbClr val="F03C14"/>
            </a:solidFill>
            <a:round/>
            <a:headEnd/>
            <a:tailEnd/>
          </a:ln>
        </p:spPr>
        <p:txBody>
          <a:bodyPr wrap="none" anchor="ctr"/>
          <a:lstStyle/>
          <a:p>
            <a:endParaRPr lang="fr-FR"/>
          </a:p>
        </p:txBody>
      </p:sp>
      <p:sp>
        <p:nvSpPr>
          <p:cNvPr id="33" name="Line 23"/>
          <p:cNvSpPr>
            <a:spLocks noChangeShapeType="1"/>
          </p:cNvSpPr>
          <p:nvPr/>
        </p:nvSpPr>
        <p:spPr bwMode="auto">
          <a:xfrm flipV="1">
            <a:off x="3806825" y="3527425"/>
            <a:ext cx="4127500" cy="0"/>
          </a:xfrm>
          <a:prstGeom prst="line">
            <a:avLst/>
          </a:prstGeom>
          <a:noFill/>
          <a:ln w="25400">
            <a:solidFill>
              <a:srgbClr val="F03C14"/>
            </a:solidFill>
            <a:round/>
            <a:headEnd/>
            <a:tailEnd/>
          </a:ln>
        </p:spPr>
        <p:txBody>
          <a:bodyPr wrap="none" anchor="ctr"/>
          <a:lstStyle/>
          <a:p>
            <a:endParaRPr lang="fr-FR"/>
          </a:p>
        </p:txBody>
      </p:sp>
      <p:sp>
        <p:nvSpPr>
          <p:cNvPr id="34" name="Line 25"/>
          <p:cNvSpPr>
            <a:spLocks noChangeShapeType="1"/>
          </p:cNvSpPr>
          <p:nvPr/>
        </p:nvSpPr>
        <p:spPr bwMode="auto">
          <a:xfrm flipH="1">
            <a:off x="3038475" y="4594225"/>
            <a:ext cx="4452938" cy="0"/>
          </a:xfrm>
          <a:prstGeom prst="line">
            <a:avLst/>
          </a:prstGeom>
          <a:noFill/>
          <a:ln w="25400">
            <a:solidFill>
              <a:srgbClr val="F03C14"/>
            </a:solidFill>
            <a:round/>
            <a:headEnd/>
            <a:tailEnd/>
          </a:ln>
        </p:spPr>
        <p:txBody>
          <a:bodyPr wrap="none" anchor="ctr"/>
          <a:lstStyle/>
          <a:p>
            <a:endParaRPr lang="fr-FR"/>
          </a:p>
        </p:txBody>
      </p:sp>
      <p:sp>
        <p:nvSpPr>
          <p:cNvPr id="35" name="Line 26"/>
          <p:cNvSpPr>
            <a:spLocks noChangeShapeType="1"/>
          </p:cNvSpPr>
          <p:nvPr/>
        </p:nvSpPr>
        <p:spPr bwMode="auto">
          <a:xfrm flipH="1">
            <a:off x="3695700" y="4781550"/>
            <a:ext cx="3079750" cy="1588"/>
          </a:xfrm>
          <a:prstGeom prst="line">
            <a:avLst/>
          </a:prstGeom>
          <a:noFill/>
          <a:ln w="25400">
            <a:solidFill>
              <a:srgbClr val="F03C14"/>
            </a:solidFill>
            <a:round/>
            <a:headEnd/>
            <a:tailEnd/>
          </a:ln>
        </p:spPr>
        <p:txBody>
          <a:bodyPr wrap="none" anchor="ctr"/>
          <a:lstStyle/>
          <a:p>
            <a:endParaRPr lang="fr-FR"/>
          </a:p>
        </p:txBody>
      </p:sp>
      <p:sp>
        <p:nvSpPr>
          <p:cNvPr id="36" name="Line 27"/>
          <p:cNvSpPr>
            <a:spLocks noChangeShapeType="1"/>
          </p:cNvSpPr>
          <p:nvPr/>
        </p:nvSpPr>
        <p:spPr bwMode="auto">
          <a:xfrm flipH="1">
            <a:off x="2816225" y="4414838"/>
            <a:ext cx="4468813" cy="0"/>
          </a:xfrm>
          <a:prstGeom prst="line">
            <a:avLst/>
          </a:prstGeom>
          <a:noFill/>
          <a:ln w="25400">
            <a:solidFill>
              <a:srgbClr val="F03C14"/>
            </a:solidFill>
            <a:round/>
            <a:headEnd/>
            <a:tailEnd/>
          </a:ln>
        </p:spPr>
        <p:txBody>
          <a:bodyPr wrap="none" anchor="ctr"/>
          <a:lstStyle/>
          <a:p>
            <a:endParaRPr lang="fr-FR"/>
          </a:p>
        </p:txBody>
      </p:sp>
      <p:sp>
        <p:nvSpPr>
          <p:cNvPr id="37" name="Line 28"/>
          <p:cNvSpPr>
            <a:spLocks noChangeShapeType="1"/>
          </p:cNvSpPr>
          <p:nvPr/>
        </p:nvSpPr>
        <p:spPr bwMode="auto">
          <a:xfrm flipH="1">
            <a:off x="3467100" y="4243388"/>
            <a:ext cx="3811588" cy="0"/>
          </a:xfrm>
          <a:prstGeom prst="line">
            <a:avLst/>
          </a:prstGeom>
          <a:noFill/>
          <a:ln w="25400">
            <a:solidFill>
              <a:srgbClr val="F03C14"/>
            </a:solidFill>
            <a:round/>
            <a:headEnd/>
            <a:tailEnd/>
          </a:ln>
        </p:spPr>
        <p:txBody>
          <a:bodyPr wrap="none" anchor="ctr"/>
          <a:lstStyle/>
          <a:p>
            <a:endParaRPr lang="fr-FR"/>
          </a:p>
        </p:txBody>
      </p:sp>
      <p:sp>
        <p:nvSpPr>
          <p:cNvPr id="38" name="Line 29"/>
          <p:cNvSpPr>
            <a:spLocks noChangeShapeType="1"/>
          </p:cNvSpPr>
          <p:nvPr/>
        </p:nvSpPr>
        <p:spPr bwMode="auto">
          <a:xfrm>
            <a:off x="7915275" y="2998788"/>
            <a:ext cx="869950" cy="0"/>
          </a:xfrm>
          <a:prstGeom prst="line">
            <a:avLst/>
          </a:prstGeom>
          <a:noFill/>
          <a:ln w="12700">
            <a:solidFill>
              <a:srgbClr val="F03C14"/>
            </a:solidFill>
            <a:round/>
            <a:headEnd/>
            <a:tailEnd/>
          </a:ln>
        </p:spPr>
        <p:txBody>
          <a:bodyPr wrap="none" anchor="ctr"/>
          <a:lstStyle/>
          <a:p>
            <a:endParaRPr lang="fr-FR"/>
          </a:p>
        </p:txBody>
      </p:sp>
      <p:sp>
        <p:nvSpPr>
          <p:cNvPr id="40" name="Rectangle 32"/>
          <p:cNvSpPr>
            <a:spLocks noChangeArrowheads="1"/>
          </p:cNvSpPr>
          <p:nvPr/>
        </p:nvSpPr>
        <p:spPr bwMode="auto">
          <a:xfrm>
            <a:off x="4933950" y="5453063"/>
            <a:ext cx="1804988" cy="277812"/>
          </a:xfrm>
          <a:prstGeom prst="rect">
            <a:avLst/>
          </a:prstGeom>
          <a:solidFill>
            <a:schemeClr val="bg1">
              <a:lumMod val="65000"/>
            </a:schemeClr>
          </a:solidFill>
          <a:ln w="12700">
            <a:noFill/>
            <a:miter lim="800000"/>
            <a:headEnd/>
            <a:tailEnd/>
          </a:ln>
        </p:spPr>
        <p:txBody>
          <a:bodyPr wrap="none" anchor="ctr"/>
          <a:lstStyle/>
          <a:p>
            <a:endParaRPr lang="fr-FR" dirty="0">
              <a:solidFill>
                <a:srgbClr val="5C5757"/>
              </a:solidFill>
            </a:endParaRPr>
          </a:p>
        </p:txBody>
      </p:sp>
      <p:sp>
        <p:nvSpPr>
          <p:cNvPr id="42" name="Text Box 33"/>
          <p:cNvSpPr txBox="1">
            <a:spLocks noChangeArrowheads="1"/>
          </p:cNvSpPr>
          <p:nvPr/>
        </p:nvSpPr>
        <p:spPr bwMode="auto">
          <a:xfrm>
            <a:off x="5519738" y="5411788"/>
            <a:ext cx="612775" cy="400050"/>
          </a:xfrm>
          <a:prstGeom prst="rect">
            <a:avLst/>
          </a:prstGeom>
          <a:noFill/>
          <a:ln w="9525">
            <a:noFill/>
            <a:miter lim="800000"/>
            <a:headEnd/>
            <a:tailEnd/>
          </a:ln>
        </p:spPr>
        <p:txBody>
          <a:bodyPr wrap="none" anchor="ctr">
            <a:spAutoFit/>
          </a:bodyPr>
          <a:lstStyle/>
          <a:p>
            <a:pPr algn="ctr">
              <a:spcBef>
                <a:spcPct val="50000"/>
              </a:spcBef>
            </a:pPr>
            <a:r>
              <a:rPr lang="en-US" sz="2000" b="1" dirty="0">
                <a:solidFill>
                  <a:schemeClr val="bg1"/>
                </a:solidFill>
              </a:rPr>
              <a:t>SID</a:t>
            </a:r>
            <a:endParaRPr lang="en-US" sz="2000" b="1" baseline="30000" dirty="0">
              <a:solidFill>
                <a:schemeClr val="bg1"/>
              </a:solidFill>
            </a:endParaRPr>
          </a:p>
        </p:txBody>
      </p:sp>
      <p:sp>
        <p:nvSpPr>
          <p:cNvPr id="43" name="Line 26"/>
          <p:cNvSpPr>
            <a:spLocks noChangeShapeType="1"/>
          </p:cNvSpPr>
          <p:nvPr/>
        </p:nvSpPr>
        <p:spPr bwMode="auto">
          <a:xfrm flipH="1">
            <a:off x="4041775" y="4970463"/>
            <a:ext cx="3079750" cy="0"/>
          </a:xfrm>
          <a:prstGeom prst="line">
            <a:avLst/>
          </a:prstGeom>
          <a:noFill/>
          <a:ln w="25400">
            <a:solidFill>
              <a:srgbClr val="F03C14"/>
            </a:solidFill>
            <a:round/>
            <a:headEnd/>
            <a:tailEnd/>
          </a:ln>
        </p:spPr>
        <p:txBody>
          <a:bodyPr wrap="none" anchor="ctr"/>
          <a:lstStyle/>
          <a:p>
            <a:endParaRPr lang="fr-FR"/>
          </a:p>
        </p:txBody>
      </p:sp>
      <p:cxnSp>
        <p:nvCxnSpPr>
          <p:cNvPr id="44" name="Connecteur droit 37"/>
          <p:cNvCxnSpPr>
            <a:cxnSpLocks noChangeShapeType="1"/>
          </p:cNvCxnSpPr>
          <p:nvPr/>
        </p:nvCxnSpPr>
        <p:spPr bwMode="auto">
          <a:xfrm rot="5400000" flipH="1" flipV="1">
            <a:off x="4815681" y="4079082"/>
            <a:ext cx="3870325" cy="1588"/>
          </a:xfrm>
          <a:prstGeom prst="line">
            <a:avLst/>
          </a:prstGeom>
          <a:noFill/>
          <a:ln w="25400" algn="ctr">
            <a:solidFill>
              <a:schemeClr val="tx1"/>
            </a:solidFill>
            <a:prstDash val="dash"/>
            <a:round/>
            <a:headEnd/>
            <a:tailEnd/>
          </a:ln>
        </p:spPr>
      </p:cxnSp>
      <p:sp>
        <p:nvSpPr>
          <p:cNvPr id="45" name="Accolade ouvrante 39"/>
          <p:cNvSpPr>
            <a:spLocks/>
          </p:cNvSpPr>
          <p:nvPr/>
        </p:nvSpPr>
        <p:spPr bwMode="auto">
          <a:xfrm>
            <a:off x="2260600" y="2738438"/>
            <a:ext cx="142875" cy="2459037"/>
          </a:xfrm>
          <a:prstGeom prst="leftBrace">
            <a:avLst>
              <a:gd name="adj1" fmla="val 8287"/>
              <a:gd name="adj2" fmla="val 50000"/>
            </a:avLst>
          </a:prstGeom>
          <a:noFill/>
          <a:ln w="9525" algn="ctr">
            <a:solidFill>
              <a:schemeClr val="tx1"/>
            </a:solidFill>
            <a:round/>
            <a:headEnd/>
            <a:tailEnd/>
          </a:ln>
        </p:spPr>
        <p:txBody>
          <a:bodyPr/>
          <a:lstStyle/>
          <a:p>
            <a:endParaRPr lang="fr-FR">
              <a:solidFill>
                <a:srgbClr val="5C5757"/>
              </a:solidFill>
            </a:endParaRPr>
          </a:p>
        </p:txBody>
      </p:sp>
      <p:sp>
        <p:nvSpPr>
          <p:cNvPr id="46" name="Rectangle 15"/>
          <p:cNvSpPr>
            <a:spLocks noChangeArrowheads="1"/>
          </p:cNvSpPr>
          <p:nvPr/>
        </p:nvSpPr>
        <p:spPr bwMode="auto">
          <a:xfrm>
            <a:off x="2032000" y="2136775"/>
            <a:ext cx="601663" cy="396875"/>
          </a:xfrm>
          <a:prstGeom prst="rect">
            <a:avLst/>
          </a:prstGeom>
          <a:noFill/>
          <a:ln w="12700">
            <a:noFill/>
            <a:miter lim="800000"/>
            <a:headEnd/>
            <a:tailEnd/>
          </a:ln>
        </p:spPr>
        <p:txBody>
          <a:bodyPr lIns="90488" tIns="44450" rIns="90488" bIns="44450">
            <a:spAutoFit/>
          </a:bodyPr>
          <a:lstStyle/>
          <a:p>
            <a:r>
              <a:rPr lang="en-US" sz="2000" b="1">
                <a:solidFill>
                  <a:srgbClr val="5C5757"/>
                </a:solidFill>
              </a:rPr>
              <a:t>N - </a:t>
            </a:r>
            <a:endParaRPr lang="en-US" b="1">
              <a:solidFill>
                <a:srgbClr val="5C5757"/>
              </a:solidFill>
            </a:endParaRPr>
          </a:p>
        </p:txBody>
      </p:sp>
      <p:sp>
        <p:nvSpPr>
          <p:cNvPr id="47" name="Rectangle 15"/>
          <p:cNvSpPr>
            <a:spLocks noChangeArrowheads="1"/>
          </p:cNvSpPr>
          <p:nvPr/>
        </p:nvSpPr>
        <p:spPr bwMode="auto">
          <a:xfrm>
            <a:off x="7805738" y="2122488"/>
            <a:ext cx="603250" cy="398462"/>
          </a:xfrm>
          <a:prstGeom prst="rect">
            <a:avLst/>
          </a:prstGeom>
          <a:noFill/>
          <a:ln w="12700">
            <a:noFill/>
            <a:miter lim="800000"/>
            <a:headEnd/>
            <a:tailEnd/>
          </a:ln>
        </p:spPr>
        <p:txBody>
          <a:bodyPr lIns="90488" tIns="44450" rIns="90488" bIns="44450">
            <a:spAutoFit/>
          </a:bodyPr>
          <a:lstStyle/>
          <a:p>
            <a:r>
              <a:rPr lang="en-US" sz="2000" b="1">
                <a:solidFill>
                  <a:srgbClr val="5C5757"/>
                </a:solidFill>
              </a:rPr>
              <a:t>- C </a:t>
            </a:r>
            <a:endParaRPr lang="en-US" b="1">
              <a:solidFill>
                <a:srgbClr val="5C5757"/>
              </a:solidFill>
            </a:endParaRPr>
          </a:p>
        </p:txBody>
      </p:sp>
      <p:cxnSp>
        <p:nvCxnSpPr>
          <p:cNvPr id="48" name="Connecteur droit 45"/>
          <p:cNvCxnSpPr>
            <a:cxnSpLocks noChangeShapeType="1"/>
          </p:cNvCxnSpPr>
          <p:nvPr/>
        </p:nvCxnSpPr>
        <p:spPr bwMode="auto">
          <a:xfrm rot="5400000" flipH="1" flipV="1">
            <a:off x="2987675" y="4078288"/>
            <a:ext cx="3870325" cy="0"/>
          </a:xfrm>
          <a:prstGeom prst="line">
            <a:avLst/>
          </a:prstGeom>
          <a:noFill/>
          <a:ln w="25400" algn="ctr">
            <a:solidFill>
              <a:schemeClr val="tx1"/>
            </a:solidFill>
            <a:prstDash val="dash"/>
            <a:round/>
            <a:headEnd/>
            <a:tailEnd/>
          </a:ln>
        </p:spPr>
      </p:cxnSp>
    </p:spTree>
    <p:extLst>
      <p:ext uri="{BB962C8B-B14F-4D97-AF65-F5344CB8AC3E}">
        <p14:creationId xmlns:p14="http://schemas.microsoft.com/office/powerpoint/2010/main" val="39375617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à coins arrondis 51"/>
          <p:cNvSpPr/>
          <p:nvPr/>
        </p:nvSpPr>
        <p:spPr>
          <a:xfrm>
            <a:off x="7057395" y="4780890"/>
            <a:ext cx="1895475" cy="1666875"/>
          </a:xfrm>
          <a:prstGeom prst="roundRect">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51" name="Rectangle à coins arrondis 50"/>
          <p:cNvSpPr/>
          <p:nvPr/>
        </p:nvSpPr>
        <p:spPr>
          <a:xfrm>
            <a:off x="7038345" y="3056865"/>
            <a:ext cx="1895475" cy="1666875"/>
          </a:xfrm>
          <a:prstGeom prst="roundRect">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50" name="Rectangle à coins arrondis 49"/>
          <p:cNvSpPr/>
          <p:nvPr/>
        </p:nvSpPr>
        <p:spPr>
          <a:xfrm>
            <a:off x="7019295" y="1332840"/>
            <a:ext cx="1895475" cy="1666875"/>
          </a:xfrm>
          <a:prstGeom prst="roundRect">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364" name="Rectangle 6"/>
          <p:cNvSpPr>
            <a:spLocks noGrp="1" noChangeArrowheads="1"/>
          </p:cNvSpPr>
          <p:nvPr>
            <p:ph type="title"/>
          </p:nvPr>
        </p:nvSpPr>
        <p:spPr>
          <a:xfrm>
            <a:off x="388596" y="282481"/>
            <a:ext cx="5955054" cy="685800"/>
          </a:xfrm>
        </p:spPr>
        <p:txBody>
          <a:bodyPr/>
          <a:lstStyle/>
          <a:p>
            <a:pPr eaLnBrk="1" hangingPunct="1"/>
            <a:r>
              <a:rPr lang="en-US" sz="2400" dirty="0" smtClean="0"/>
              <a:t>Predicted Biological Score (PBS)</a:t>
            </a:r>
            <a:r>
              <a:rPr lang="fr-FR" dirty="0" smtClean="0">
                <a:solidFill>
                  <a:schemeClr val="tx1">
                    <a:lumMod val="65000"/>
                    <a:lumOff val="35000"/>
                  </a:schemeClr>
                </a:solidFill>
              </a:rPr>
              <a:t>®</a:t>
            </a:r>
            <a:endParaRPr lang="en-US" sz="2400" dirty="0" smtClean="0"/>
          </a:p>
        </p:txBody>
      </p:sp>
      <p:sp>
        <p:nvSpPr>
          <p:cNvPr id="15365" name="Rectangle 13"/>
          <p:cNvSpPr>
            <a:spLocks noChangeArrowheads="1"/>
          </p:cNvSpPr>
          <p:nvPr/>
        </p:nvSpPr>
        <p:spPr bwMode="auto">
          <a:xfrm>
            <a:off x="849577" y="1341438"/>
            <a:ext cx="8712465" cy="3167062"/>
          </a:xfrm>
          <a:prstGeom prst="rect">
            <a:avLst/>
          </a:prstGeom>
          <a:noFill/>
          <a:ln w="9525">
            <a:noFill/>
            <a:miter lim="800000"/>
            <a:headEnd/>
            <a:tailEnd/>
          </a:ln>
        </p:spPr>
        <p:txBody>
          <a:bodyPr/>
          <a:lstStyle/>
          <a:p>
            <a:pPr marL="342900" indent="-342900" eaLnBrk="1" hangingPunct="1">
              <a:lnSpc>
                <a:spcPct val="80000"/>
              </a:lnSpc>
              <a:spcBef>
                <a:spcPct val="50000"/>
              </a:spcBef>
              <a:buFont typeface="Zapf Dingbats" pitchFamily="82" charset="2"/>
              <a:buBlip>
                <a:blip r:embed="rId3"/>
              </a:buBlip>
            </a:pPr>
            <a:endParaRPr lang="en-GB" sz="2000">
              <a:solidFill>
                <a:srgbClr val="7A716C"/>
              </a:solidFill>
            </a:endParaRPr>
          </a:p>
        </p:txBody>
      </p:sp>
      <p:sp>
        <p:nvSpPr>
          <p:cNvPr id="15366" name="Rectangle 14"/>
          <p:cNvSpPr>
            <a:spLocks noChangeArrowheads="1"/>
          </p:cNvSpPr>
          <p:nvPr/>
        </p:nvSpPr>
        <p:spPr bwMode="auto">
          <a:xfrm>
            <a:off x="366184" y="1776480"/>
            <a:ext cx="6412988" cy="3921125"/>
          </a:xfrm>
          <a:prstGeom prst="rect">
            <a:avLst/>
          </a:prstGeom>
          <a:noFill/>
          <a:ln w="9525">
            <a:noFill/>
            <a:miter lim="800000"/>
            <a:headEnd/>
            <a:tailEnd/>
          </a:ln>
        </p:spPr>
        <p:txBody>
          <a:bodyPr/>
          <a:lstStyle/>
          <a:p>
            <a:pPr marL="342900" indent="-342900" eaLnBrk="1" hangingPunct="1">
              <a:lnSpc>
                <a:spcPct val="80000"/>
              </a:lnSpc>
              <a:spcBef>
                <a:spcPct val="50000"/>
              </a:spcBef>
              <a:spcAft>
                <a:spcPts val="2400"/>
              </a:spcAft>
              <a:buClr>
                <a:srgbClr val="F03C14"/>
              </a:buClr>
              <a:buFont typeface="Arial" pitchFamily="34" charset="0"/>
              <a:buChar char="•"/>
            </a:pPr>
            <a:r>
              <a:rPr lang="en-US" b="1" u="sng" dirty="0" smtClean="0">
                <a:solidFill>
                  <a:srgbClr val="5C5757"/>
                </a:solidFill>
              </a:rPr>
              <a:t>Local</a:t>
            </a:r>
            <a:r>
              <a:rPr lang="en-US" dirty="0" smtClean="0">
                <a:solidFill>
                  <a:srgbClr val="5C5757"/>
                </a:solidFill>
              </a:rPr>
              <a:t> analysis </a:t>
            </a:r>
            <a:r>
              <a:rPr lang="en-US" dirty="0">
                <a:solidFill>
                  <a:srgbClr val="5C5757"/>
                </a:solidFill>
              </a:rPr>
              <a:t>of each </a:t>
            </a:r>
            <a:r>
              <a:rPr lang="en-US" dirty="0" smtClean="0">
                <a:solidFill>
                  <a:srgbClr val="5C5757"/>
                </a:solidFill>
              </a:rPr>
              <a:t>screen: statistical</a:t>
            </a:r>
          </a:p>
          <a:p>
            <a:pPr marL="342900" indent="-342900" eaLnBrk="1" hangingPunct="1">
              <a:spcBef>
                <a:spcPct val="50000"/>
              </a:spcBef>
              <a:spcAft>
                <a:spcPts val="1200"/>
              </a:spcAft>
              <a:buClr>
                <a:srgbClr val="F03C14"/>
              </a:buClr>
              <a:buFont typeface="Arial" pitchFamily="34" charset="0"/>
              <a:buChar char="•"/>
            </a:pPr>
            <a:r>
              <a:rPr lang="en-US" b="1" u="sng" dirty="0" smtClean="0">
                <a:solidFill>
                  <a:srgbClr val="5C5757"/>
                </a:solidFill>
              </a:rPr>
              <a:t>Global</a:t>
            </a:r>
            <a:r>
              <a:rPr lang="en-US" dirty="0" smtClean="0">
                <a:solidFill>
                  <a:srgbClr val="5C5757"/>
                </a:solidFill>
              </a:rPr>
              <a:t> analysis of all screens performed at </a:t>
            </a:r>
            <a:r>
              <a:rPr lang="en-US" dirty="0" err="1" smtClean="0">
                <a:solidFill>
                  <a:srgbClr val="5C5757"/>
                </a:solidFill>
              </a:rPr>
              <a:t>Hybrigenics</a:t>
            </a:r>
            <a:endParaRPr lang="en-US" dirty="0" smtClean="0">
              <a:solidFill>
                <a:srgbClr val="5C5757"/>
              </a:solidFill>
            </a:endParaRPr>
          </a:p>
          <a:p>
            <a:pPr marL="742950" lvl="1" indent="-285750" eaLnBrk="1" hangingPunct="1">
              <a:lnSpc>
                <a:spcPct val="80000"/>
              </a:lnSpc>
              <a:spcBef>
                <a:spcPts val="1200"/>
              </a:spcBef>
              <a:spcAft>
                <a:spcPts val="600"/>
              </a:spcAft>
              <a:buClr>
                <a:srgbClr val="F03C14"/>
              </a:buClr>
              <a:buFontTx/>
              <a:buChar char="–"/>
            </a:pPr>
            <a:r>
              <a:rPr lang="en-US" sz="1600" dirty="0" smtClean="0">
                <a:solidFill>
                  <a:srgbClr val="5C5757"/>
                </a:solidFill>
              </a:rPr>
              <a:t>Highly connected domains (false positives) (1)</a:t>
            </a:r>
          </a:p>
          <a:p>
            <a:pPr marL="742950" lvl="1" indent="-285750" eaLnBrk="1" hangingPunct="1">
              <a:spcBef>
                <a:spcPts val="600"/>
              </a:spcBef>
              <a:spcAft>
                <a:spcPts val="600"/>
              </a:spcAft>
              <a:buClr>
                <a:srgbClr val="F03C14"/>
              </a:buClr>
              <a:buFontTx/>
              <a:buChar char="–"/>
            </a:pPr>
            <a:r>
              <a:rPr lang="en-US" sz="1600" dirty="0" smtClean="0">
                <a:solidFill>
                  <a:srgbClr val="5C5757"/>
                </a:solidFill>
              </a:rPr>
              <a:t>Interactions confirmed in several independent screens (2) (domains, rebounds) </a:t>
            </a:r>
          </a:p>
          <a:p>
            <a:pPr marL="742950" lvl="1" indent="-285750" eaLnBrk="1" hangingPunct="1">
              <a:lnSpc>
                <a:spcPct val="80000"/>
              </a:lnSpc>
              <a:spcBef>
                <a:spcPct val="20000"/>
              </a:spcBef>
              <a:buClr>
                <a:srgbClr val="F03C14"/>
              </a:buClr>
              <a:buFontTx/>
              <a:buChar char="–"/>
            </a:pPr>
            <a:r>
              <a:rPr lang="en-US" sz="1600" dirty="0" smtClean="0">
                <a:solidFill>
                  <a:srgbClr val="5C5757"/>
                </a:solidFill>
              </a:rPr>
              <a:t>Cycles(3) </a:t>
            </a:r>
          </a:p>
          <a:p>
            <a:pPr marL="457200" lvl="1" indent="0" eaLnBrk="1" hangingPunct="1">
              <a:lnSpc>
                <a:spcPct val="80000"/>
              </a:lnSpc>
              <a:spcBef>
                <a:spcPct val="20000"/>
              </a:spcBef>
              <a:buClr>
                <a:srgbClr val="F03C14"/>
              </a:buClr>
            </a:pPr>
            <a:endParaRPr lang="en-US" sz="1600" dirty="0">
              <a:solidFill>
                <a:srgbClr val="5C5757"/>
              </a:solidFill>
            </a:endParaRPr>
          </a:p>
          <a:p>
            <a:pPr marL="742950" lvl="1" indent="-285750">
              <a:lnSpc>
                <a:spcPct val="80000"/>
              </a:lnSpc>
              <a:spcBef>
                <a:spcPct val="20000"/>
              </a:spcBef>
              <a:buClr>
                <a:srgbClr val="F03C14"/>
              </a:buClr>
              <a:buFontTx/>
              <a:buChar char="–"/>
            </a:pPr>
            <a:r>
              <a:rPr lang="en-US" dirty="0">
                <a:solidFill>
                  <a:srgbClr val="7A716C"/>
                </a:solidFill>
              </a:rPr>
              <a:t>Score categories:</a:t>
            </a:r>
          </a:p>
          <a:p>
            <a:pPr marL="457200" lvl="1" indent="0" eaLnBrk="1" hangingPunct="1">
              <a:lnSpc>
                <a:spcPct val="80000"/>
              </a:lnSpc>
              <a:spcBef>
                <a:spcPct val="20000"/>
              </a:spcBef>
              <a:buClr>
                <a:srgbClr val="F03C14"/>
              </a:buClr>
            </a:pPr>
            <a:endParaRPr lang="en-US" dirty="0" smtClean="0">
              <a:solidFill>
                <a:srgbClr val="5C5757"/>
              </a:solidFill>
            </a:endParaRPr>
          </a:p>
          <a:p>
            <a:pPr marL="742950" lvl="1" indent="-285750" eaLnBrk="1" hangingPunct="1">
              <a:lnSpc>
                <a:spcPct val="80000"/>
              </a:lnSpc>
              <a:spcBef>
                <a:spcPct val="20000"/>
              </a:spcBef>
            </a:pPr>
            <a:endParaRPr lang="en-US" sz="1600" dirty="0" smtClean="0">
              <a:solidFill>
                <a:srgbClr val="7A716C"/>
              </a:solidFill>
            </a:endParaRPr>
          </a:p>
          <a:p>
            <a:pPr marL="742950" lvl="1" indent="-285750">
              <a:lnSpc>
                <a:spcPct val="80000"/>
              </a:lnSpc>
              <a:spcBef>
                <a:spcPct val="20000"/>
              </a:spcBef>
            </a:pPr>
            <a:endParaRPr lang="en-US" sz="1600" b="1" u="sng" dirty="0" smtClean="0">
              <a:solidFill>
                <a:srgbClr val="7A716C"/>
              </a:solidFill>
            </a:endParaRPr>
          </a:p>
          <a:p>
            <a:pPr marL="742950" lvl="1" indent="-285750">
              <a:lnSpc>
                <a:spcPct val="80000"/>
              </a:lnSpc>
              <a:spcBef>
                <a:spcPct val="20000"/>
              </a:spcBef>
            </a:pPr>
            <a:endParaRPr lang="en-US" sz="1600" b="1" u="sng" dirty="0" smtClean="0">
              <a:solidFill>
                <a:srgbClr val="7A716C"/>
              </a:solidFill>
            </a:endParaRPr>
          </a:p>
          <a:p>
            <a:pPr marL="742950" lvl="1" indent="-285750" eaLnBrk="1" hangingPunct="1">
              <a:lnSpc>
                <a:spcPct val="80000"/>
              </a:lnSpc>
              <a:spcBef>
                <a:spcPct val="20000"/>
              </a:spcBef>
            </a:pPr>
            <a:endParaRPr lang="en-US" sz="1600" dirty="0">
              <a:solidFill>
                <a:srgbClr val="7A716C"/>
              </a:solidFill>
            </a:endParaRPr>
          </a:p>
          <a:p>
            <a:pPr marL="742950" lvl="1" indent="-285750" eaLnBrk="1" hangingPunct="1">
              <a:lnSpc>
                <a:spcPct val="80000"/>
              </a:lnSpc>
              <a:spcBef>
                <a:spcPct val="20000"/>
              </a:spcBef>
            </a:pPr>
            <a:endParaRPr lang="en-US" sz="1600" dirty="0">
              <a:solidFill>
                <a:srgbClr val="7A716C"/>
              </a:solidFill>
            </a:endParaRPr>
          </a:p>
        </p:txBody>
      </p:sp>
      <p:sp>
        <p:nvSpPr>
          <p:cNvPr id="15370" name="AutoShape 27"/>
          <p:cNvSpPr>
            <a:spLocks noChangeArrowheads="1"/>
          </p:cNvSpPr>
          <p:nvPr/>
        </p:nvSpPr>
        <p:spPr bwMode="auto">
          <a:xfrm>
            <a:off x="7703507" y="2105953"/>
            <a:ext cx="421350" cy="239712"/>
          </a:xfrm>
          <a:prstGeom prst="roundRect">
            <a:avLst>
              <a:gd name="adj" fmla="val 16667"/>
            </a:avLst>
          </a:prstGeom>
          <a:solidFill>
            <a:schemeClr val="accent6">
              <a:lumMod val="60000"/>
              <a:lumOff val="40000"/>
            </a:schemeClr>
          </a:solidFill>
          <a:ln w="9525">
            <a:noFill/>
            <a:round/>
            <a:headEnd/>
            <a:tailEnd/>
          </a:ln>
        </p:spPr>
        <p:txBody>
          <a:bodyPr anchor="ctr">
            <a:spAutoFit/>
          </a:bodyPr>
          <a:lstStyle/>
          <a:p>
            <a:pPr algn="ctr"/>
            <a:r>
              <a:rPr lang="en-US" sz="800" b="1" dirty="0">
                <a:solidFill>
                  <a:schemeClr val="bg1"/>
                </a:solidFill>
              </a:rPr>
              <a:t>SID</a:t>
            </a:r>
          </a:p>
        </p:txBody>
      </p:sp>
      <p:sp>
        <p:nvSpPr>
          <p:cNvPr id="15375" name="AutoShape 33"/>
          <p:cNvSpPr>
            <a:spLocks noChangeArrowheads="1"/>
          </p:cNvSpPr>
          <p:nvPr/>
        </p:nvSpPr>
        <p:spPr bwMode="auto">
          <a:xfrm>
            <a:off x="7672551" y="1458253"/>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cxnSp>
        <p:nvCxnSpPr>
          <p:cNvPr id="15379" name="AutoShape 40"/>
          <p:cNvCxnSpPr>
            <a:cxnSpLocks noChangeShapeType="1"/>
          </p:cNvCxnSpPr>
          <p:nvPr/>
        </p:nvCxnSpPr>
        <p:spPr bwMode="auto">
          <a:xfrm>
            <a:off x="7547007" y="1877353"/>
            <a:ext cx="251090" cy="228600"/>
          </a:xfrm>
          <a:prstGeom prst="straightConnector1">
            <a:avLst/>
          </a:prstGeom>
          <a:noFill/>
          <a:ln w="9525">
            <a:solidFill>
              <a:srgbClr val="7A716C"/>
            </a:solidFill>
            <a:round/>
            <a:headEnd/>
            <a:tailEnd type="triangle" w="med" len="med"/>
          </a:ln>
        </p:spPr>
      </p:cxnSp>
      <p:cxnSp>
        <p:nvCxnSpPr>
          <p:cNvPr id="15380" name="AutoShape 41"/>
          <p:cNvCxnSpPr>
            <a:cxnSpLocks noChangeShapeType="1"/>
          </p:cNvCxnSpPr>
          <p:nvPr/>
        </p:nvCxnSpPr>
        <p:spPr bwMode="auto">
          <a:xfrm>
            <a:off x="7868608" y="1697965"/>
            <a:ext cx="32677" cy="407988"/>
          </a:xfrm>
          <a:prstGeom prst="straightConnector1">
            <a:avLst/>
          </a:prstGeom>
          <a:noFill/>
          <a:ln w="9525">
            <a:solidFill>
              <a:srgbClr val="7A716C"/>
            </a:solidFill>
            <a:round/>
            <a:headEnd/>
            <a:tailEnd type="triangle" w="med" len="med"/>
          </a:ln>
        </p:spPr>
      </p:cxnSp>
      <p:cxnSp>
        <p:nvCxnSpPr>
          <p:cNvPr id="15381" name="AutoShape 42"/>
          <p:cNvCxnSpPr>
            <a:cxnSpLocks noChangeShapeType="1"/>
          </p:cNvCxnSpPr>
          <p:nvPr/>
        </p:nvCxnSpPr>
        <p:spPr bwMode="auto">
          <a:xfrm flipH="1">
            <a:off x="8004472" y="1890053"/>
            <a:ext cx="182298" cy="215900"/>
          </a:xfrm>
          <a:prstGeom prst="straightConnector1">
            <a:avLst/>
          </a:prstGeom>
          <a:noFill/>
          <a:ln w="9525">
            <a:solidFill>
              <a:srgbClr val="7A716C"/>
            </a:solidFill>
            <a:round/>
            <a:headEnd/>
            <a:tailEnd type="triangle" w="med" len="med"/>
          </a:ln>
        </p:spPr>
      </p:cxnSp>
      <p:cxnSp>
        <p:nvCxnSpPr>
          <p:cNvPr id="15382" name="AutoShape 43"/>
          <p:cNvCxnSpPr>
            <a:cxnSpLocks noChangeShapeType="1"/>
          </p:cNvCxnSpPr>
          <p:nvPr/>
        </p:nvCxnSpPr>
        <p:spPr bwMode="auto">
          <a:xfrm>
            <a:off x="8273024" y="3431515"/>
            <a:ext cx="12038" cy="865188"/>
          </a:xfrm>
          <a:prstGeom prst="curvedConnector3">
            <a:avLst>
              <a:gd name="adj1" fmla="val 2157144"/>
            </a:avLst>
          </a:prstGeom>
          <a:noFill/>
          <a:ln w="9525">
            <a:solidFill>
              <a:srgbClr val="7A716C"/>
            </a:solidFill>
            <a:round/>
            <a:headEnd/>
            <a:tailEnd type="triangle" w="med" len="med"/>
          </a:ln>
        </p:spPr>
      </p:cxnSp>
      <p:cxnSp>
        <p:nvCxnSpPr>
          <p:cNvPr id="15383" name="AutoShape 44"/>
          <p:cNvCxnSpPr>
            <a:cxnSpLocks noChangeShapeType="1"/>
          </p:cNvCxnSpPr>
          <p:nvPr/>
        </p:nvCxnSpPr>
        <p:spPr bwMode="auto">
          <a:xfrm rot="10800000" flipH="1">
            <a:off x="7755895" y="3379128"/>
            <a:ext cx="1720" cy="863600"/>
          </a:xfrm>
          <a:prstGeom prst="curvedConnector3">
            <a:avLst>
              <a:gd name="adj1" fmla="val -14400005"/>
            </a:avLst>
          </a:prstGeom>
          <a:noFill/>
          <a:ln w="9525">
            <a:solidFill>
              <a:srgbClr val="7A716C"/>
            </a:solidFill>
            <a:round/>
            <a:headEnd/>
            <a:tailEnd type="triangle" w="med" len="med"/>
          </a:ln>
        </p:spPr>
      </p:cxnSp>
      <p:cxnSp>
        <p:nvCxnSpPr>
          <p:cNvPr id="15384" name="AutoShape 45"/>
          <p:cNvCxnSpPr>
            <a:cxnSpLocks noChangeShapeType="1"/>
          </p:cNvCxnSpPr>
          <p:nvPr/>
        </p:nvCxnSpPr>
        <p:spPr bwMode="auto">
          <a:xfrm>
            <a:off x="7907237" y="5931828"/>
            <a:ext cx="235612" cy="0"/>
          </a:xfrm>
          <a:prstGeom prst="straightConnector1">
            <a:avLst/>
          </a:prstGeom>
          <a:noFill/>
          <a:ln w="9525">
            <a:solidFill>
              <a:srgbClr val="7A716C"/>
            </a:solidFill>
            <a:round/>
            <a:headEnd/>
            <a:tailEnd type="triangle" w="med" len="med"/>
          </a:ln>
        </p:spPr>
      </p:cxnSp>
      <p:cxnSp>
        <p:nvCxnSpPr>
          <p:cNvPr id="15385" name="AutoShape 46"/>
          <p:cNvCxnSpPr>
            <a:cxnSpLocks noChangeShapeType="1"/>
          </p:cNvCxnSpPr>
          <p:nvPr/>
        </p:nvCxnSpPr>
        <p:spPr bwMode="auto">
          <a:xfrm flipV="1">
            <a:off x="7680225" y="5258728"/>
            <a:ext cx="300964" cy="552450"/>
          </a:xfrm>
          <a:prstGeom prst="straightConnector1">
            <a:avLst/>
          </a:prstGeom>
          <a:noFill/>
          <a:ln w="9525">
            <a:solidFill>
              <a:srgbClr val="7A716C"/>
            </a:solidFill>
            <a:round/>
            <a:headEnd/>
            <a:tailEnd type="triangle" w="med" len="med"/>
          </a:ln>
        </p:spPr>
      </p:cxnSp>
      <p:cxnSp>
        <p:nvCxnSpPr>
          <p:cNvPr id="15386" name="AutoShape 47"/>
          <p:cNvCxnSpPr>
            <a:cxnSpLocks noChangeShapeType="1"/>
          </p:cNvCxnSpPr>
          <p:nvPr/>
        </p:nvCxnSpPr>
        <p:spPr bwMode="auto">
          <a:xfrm>
            <a:off x="8070618" y="5282540"/>
            <a:ext cx="299244" cy="528638"/>
          </a:xfrm>
          <a:prstGeom prst="straightConnector1">
            <a:avLst/>
          </a:prstGeom>
          <a:noFill/>
          <a:ln w="9525">
            <a:solidFill>
              <a:srgbClr val="7A716C"/>
            </a:solidFill>
            <a:round/>
            <a:headEnd/>
            <a:tailEnd type="triangle" w="med" len="med"/>
          </a:ln>
        </p:spPr>
      </p:cxnSp>
      <p:cxnSp>
        <p:nvCxnSpPr>
          <p:cNvPr id="15387" name="AutoShape 48"/>
          <p:cNvCxnSpPr>
            <a:cxnSpLocks noChangeShapeType="1"/>
          </p:cNvCxnSpPr>
          <p:nvPr/>
        </p:nvCxnSpPr>
        <p:spPr bwMode="auto">
          <a:xfrm flipV="1">
            <a:off x="7615799" y="2345665"/>
            <a:ext cx="271727" cy="241300"/>
          </a:xfrm>
          <a:prstGeom prst="straightConnector1">
            <a:avLst/>
          </a:prstGeom>
          <a:noFill/>
          <a:ln w="9525">
            <a:solidFill>
              <a:srgbClr val="7A716C"/>
            </a:solidFill>
            <a:round/>
            <a:headEnd/>
            <a:tailEnd type="triangle" w="med" len="med"/>
          </a:ln>
        </p:spPr>
      </p:cxnSp>
      <p:cxnSp>
        <p:nvCxnSpPr>
          <p:cNvPr id="15388" name="AutoShape 49"/>
          <p:cNvCxnSpPr>
            <a:cxnSpLocks noChangeShapeType="1"/>
          </p:cNvCxnSpPr>
          <p:nvPr/>
        </p:nvCxnSpPr>
        <p:spPr bwMode="auto">
          <a:xfrm flipH="1" flipV="1">
            <a:off x="7980395" y="2345665"/>
            <a:ext cx="44715" cy="336550"/>
          </a:xfrm>
          <a:prstGeom prst="straightConnector1">
            <a:avLst/>
          </a:prstGeom>
          <a:noFill/>
          <a:ln w="9525">
            <a:solidFill>
              <a:srgbClr val="7A716C"/>
            </a:solidFill>
            <a:round/>
            <a:headEnd/>
            <a:tailEnd type="triangle" w="med" len="med"/>
          </a:ln>
        </p:spPr>
      </p:cxnSp>
      <p:cxnSp>
        <p:nvCxnSpPr>
          <p:cNvPr id="15389" name="AutoShape 50"/>
          <p:cNvCxnSpPr>
            <a:cxnSpLocks noChangeShapeType="1"/>
          </p:cNvCxnSpPr>
          <p:nvPr/>
        </p:nvCxnSpPr>
        <p:spPr bwMode="auto">
          <a:xfrm flipH="1" flipV="1">
            <a:off x="8088741" y="2345665"/>
            <a:ext cx="256250" cy="241300"/>
          </a:xfrm>
          <a:prstGeom prst="straightConnector1">
            <a:avLst/>
          </a:prstGeom>
          <a:noFill/>
          <a:ln w="9525">
            <a:solidFill>
              <a:srgbClr val="7A716C"/>
            </a:solidFill>
            <a:round/>
            <a:headEnd/>
            <a:tailEnd type="triangle" w="med" len="med"/>
          </a:ln>
        </p:spPr>
      </p:cxnSp>
      <p:sp>
        <p:nvSpPr>
          <p:cNvPr id="36" name="Rectangle 35"/>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AutoShape 33"/>
          <p:cNvSpPr>
            <a:spLocks noChangeArrowheads="1"/>
          </p:cNvSpPr>
          <p:nvPr/>
        </p:nvSpPr>
        <p:spPr bwMode="auto">
          <a:xfrm>
            <a:off x="8148801" y="1658278"/>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sp>
        <p:nvSpPr>
          <p:cNvPr id="38" name="AutoShape 33"/>
          <p:cNvSpPr>
            <a:spLocks noChangeArrowheads="1"/>
          </p:cNvSpPr>
          <p:nvPr/>
        </p:nvSpPr>
        <p:spPr bwMode="auto">
          <a:xfrm>
            <a:off x="8263101" y="2496478"/>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sp>
        <p:nvSpPr>
          <p:cNvPr id="39" name="AutoShape 33"/>
          <p:cNvSpPr>
            <a:spLocks noChangeArrowheads="1"/>
          </p:cNvSpPr>
          <p:nvPr/>
        </p:nvSpPr>
        <p:spPr bwMode="auto">
          <a:xfrm>
            <a:off x="7224876" y="1696378"/>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sp>
        <p:nvSpPr>
          <p:cNvPr id="40" name="AutoShape 33"/>
          <p:cNvSpPr>
            <a:spLocks noChangeArrowheads="1"/>
          </p:cNvSpPr>
          <p:nvPr/>
        </p:nvSpPr>
        <p:spPr bwMode="auto">
          <a:xfrm>
            <a:off x="7253451" y="2496478"/>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sp>
        <p:nvSpPr>
          <p:cNvPr id="41" name="AutoShape 33"/>
          <p:cNvSpPr>
            <a:spLocks noChangeArrowheads="1"/>
          </p:cNvSpPr>
          <p:nvPr/>
        </p:nvSpPr>
        <p:spPr bwMode="auto">
          <a:xfrm>
            <a:off x="7796376" y="2658403"/>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sp>
        <p:nvSpPr>
          <p:cNvPr id="43" name="AutoShape 27"/>
          <p:cNvSpPr>
            <a:spLocks noChangeArrowheads="1"/>
          </p:cNvSpPr>
          <p:nvPr/>
        </p:nvSpPr>
        <p:spPr bwMode="auto">
          <a:xfrm>
            <a:off x="7779707" y="3258478"/>
            <a:ext cx="421350" cy="239712"/>
          </a:xfrm>
          <a:prstGeom prst="roundRect">
            <a:avLst>
              <a:gd name="adj" fmla="val 16667"/>
            </a:avLst>
          </a:prstGeom>
          <a:solidFill>
            <a:schemeClr val="accent6">
              <a:lumMod val="60000"/>
              <a:lumOff val="40000"/>
            </a:schemeClr>
          </a:solidFill>
          <a:ln w="9525">
            <a:noFill/>
            <a:round/>
            <a:headEnd/>
            <a:tailEnd/>
          </a:ln>
        </p:spPr>
        <p:txBody>
          <a:bodyPr anchor="ctr">
            <a:spAutoFit/>
          </a:bodyPr>
          <a:lstStyle/>
          <a:p>
            <a:pPr algn="ctr"/>
            <a:r>
              <a:rPr lang="en-US" sz="800" b="1" dirty="0"/>
              <a:t>SID</a:t>
            </a:r>
          </a:p>
        </p:txBody>
      </p:sp>
      <p:sp>
        <p:nvSpPr>
          <p:cNvPr id="42" name="AutoShape 33"/>
          <p:cNvSpPr>
            <a:spLocks noChangeArrowheads="1"/>
          </p:cNvSpPr>
          <p:nvPr/>
        </p:nvSpPr>
        <p:spPr bwMode="auto">
          <a:xfrm>
            <a:off x="7844001" y="3325153"/>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sp>
        <p:nvSpPr>
          <p:cNvPr id="46" name="AutoShape 33"/>
          <p:cNvSpPr>
            <a:spLocks noChangeArrowheads="1"/>
          </p:cNvSpPr>
          <p:nvPr/>
        </p:nvSpPr>
        <p:spPr bwMode="auto">
          <a:xfrm>
            <a:off x="7767801" y="4182403"/>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t>bait</a:t>
            </a:r>
          </a:p>
        </p:txBody>
      </p:sp>
      <p:sp>
        <p:nvSpPr>
          <p:cNvPr id="44" name="AutoShape 27"/>
          <p:cNvSpPr>
            <a:spLocks noChangeArrowheads="1"/>
          </p:cNvSpPr>
          <p:nvPr/>
        </p:nvSpPr>
        <p:spPr bwMode="auto">
          <a:xfrm>
            <a:off x="7846382" y="4220503"/>
            <a:ext cx="421350" cy="239712"/>
          </a:xfrm>
          <a:prstGeom prst="roundRect">
            <a:avLst>
              <a:gd name="adj" fmla="val 16667"/>
            </a:avLst>
          </a:prstGeom>
          <a:solidFill>
            <a:schemeClr val="accent6">
              <a:lumMod val="60000"/>
              <a:lumOff val="40000"/>
            </a:schemeClr>
          </a:solidFill>
          <a:ln w="9525">
            <a:noFill/>
            <a:round/>
            <a:headEnd/>
            <a:tailEnd/>
          </a:ln>
        </p:spPr>
        <p:txBody>
          <a:bodyPr anchor="ctr">
            <a:spAutoFit/>
          </a:bodyPr>
          <a:lstStyle/>
          <a:p>
            <a:pPr algn="ctr"/>
            <a:r>
              <a:rPr lang="en-US" sz="800" b="1" dirty="0">
                <a:solidFill>
                  <a:schemeClr val="bg1"/>
                </a:solidFill>
              </a:rPr>
              <a:t>SID</a:t>
            </a:r>
          </a:p>
        </p:txBody>
      </p:sp>
      <p:sp>
        <p:nvSpPr>
          <p:cNvPr id="47" name="AutoShape 33"/>
          <p:cNvSpPr>
            <a:spLocks noChangeArrowheads="1"/>
          </p:cNvSpPr>
          <p:nvPr/>
        </p:nvSpPr>
        <p:spPr bwMode="auto">
          <a:xfrm>
            <a:off x="7805901" y="5001553"/>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t>bait</a:t>
            </a:r>
          </a:p>
        </p:txBody>
      </p:sp>
      <p:sp>
        <p:nvSpPr>
          <p:cNvPr id="45" name="AutoShape 27"/>
          <p:cNvSpPr>
            <a:spLocks noChangeArrowheads="1"/>
          </p:cNvSpPr>
          <p:nvPr/>
        </p:nvSpPr>
        <p:spPr bwMode="auto">
          <a:xfrm>
            <a:off x="7913057" y="5049178"/>
            <a:ext cx="421350" cy="239712"/>
          </a:xfrm>
          <a:prstGeom prst="roundRect">
            <a:avLst>
              <a:gd name="adj" fmla="val 16667"/>
            </a:avLst>
          </a:prstGeom>
          <a:solidFill>
            <a:schemeClr val="accent6">
              <a:lumMod val="60000"/>
              <a:lumOff val="40000"/>
            </a:schemeClr>
          </a:solidFill>
          <a:ln w="9525">
            <a:noFill/>
            <a:round/>
            <a:headEnd/>
            <a:tailEnd/>
          </a:ln>
        </p:spPr>
        <p:txBody>
          <a:bodyPr anchor="ctr">
            <a:spAutoFit/>
          </a:bodyPr>
          <a:lstStyle/>
          <a:p>
            <a:pPr algn="ctr"/>
            <a:r>
              <a:rPr lang="en-US" sz="800" b="1" dirty="0">
                <a:solidFill>
                  <a:schemeClr val="bg1"/>
                </a:solidFill>
              </a:rPr>
              <a:t>SID</a:t>
            </a:r>
          </a:p>
        </p:txBody>
      </p:sp>
      <p:sp>
        <p:nvSpPr>
          <p:cNvPr id="48" name="AutoShape 27"/>
          <p:cNvSpPr>
            <a:spLocks noChangeArrowheads="1"/>
          </p:cNvSpPr>
          <p:nvPr/>
        </p:nvSpPr>
        <p:spPr bwMode="auto">
          <a:xfrm>
            <a:off x="8208332" y="5830228"/>
            <a:ext cx="421350" cy="239712"/>
          </a:xfrm>
          <a:prstGeom prst="roundRect">
            <a:avLst>
              <a:gd name="adj" fmla="val 16667"/>
            </a:avLst>
          </a:prstGeom>
          <a:solidFill>
            <a:schemeClr val="accent6">
              <a:lumMod val="60000"/>
              <a:lumOff val="40000"/>
            </a:schemeClr>
          </a:solidFill>
          <a:ln w="9525">
            <a:noFill/>
            <a:round/>
            <a:headEnd/>
            <a:tailEnd/>
          </a:ln>
        </p:spPr>
        <p:txBody>
          <a:bodyPr anchor="ctr">
            <a:spAutoFit/>
          </a:bodyPr>
          <a:lstStyle/>
          <a:p>
            <a:pPr algn="ctr"/>
            <a:r>
              <a:rPr lang="en-US" sz="800" b="1" dirty="0">
                <a:solidFill>
                  <a:schemeClr val="bg1"/>
                </a:solidFill>
              </a:rPr>
              <a:t>SID</a:t>
            </a:r>
          </a:p>
        </p:txBody>
      </p:sp>
      <p:sp>
        <p:nvSpPr>
          <p:cNvPr id="49" name="AutoShape 33"/>
          <p:cNvSpPr>
            <a:spLocks noChangeArrowheads="1"/>
          </p:cNvSpPr>
          <p:nvPr/>
        </p:nvSpPr>
        <p:spPr bwMode="auto">
          <a:xfrm>
            <a:off x="7463001" y="5839753"/>
            <a:ext cx="421350" cy="239712"/>
          </a:xfrm>
          <a:prstGeom prst="roundRect">
            <a:avLst>
              <a:gd name="adj" fmla="val 16667"/>
            </a:avLst>
          </a:prstGeom>
          <a:solidFill>
            <a:srgbClr val="F03C14"/>
          </a:solidFill>
          <a:ln w="9525">
            <a:noFill/>
            <a:round/>
            <a:headEnd/>
            <a:tailEnd/>
          </a:ln>
        </p:spPr>
        <p:txBody>
          <a:bodyPr anchor="ctr">
            <a:spAutoFit/>
          </a:bodyPr>
          <a:lstStyle/>
          <a:p>
            <a:pPr algn="ctr"/>
            <a:r>
              <a:rPr lang="en-US" sz="800" b="1" dirty="0">
                <a:solidFill>
                  <a:schemeClr val="bg1"/>
                </a:solidFill>
              </a:rPr>
              <a:t>bait</a:t>
            </a:r>
          </a:p>
        </p:txBody>
      </p:sp>
      <p:sp>
        <p:nvSpPr>
          <p:cNvPr id="54" name="Rogner un rectangle avec un coin diagonal 53"/>
          <p:cNvSpPr/>
          <p:nvPr/>
        </p:nvSpPr>
        <p:spPr>
          <a:xfrm>
            <a:off x="6847845" y="2694915"/>
            <a:ext cx="371475" cy="266700"/>
          </a:xfrm>
          <a:prstGeom prst="snip2DiagRect">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rgbClr val="5C5757"/>
                </a:solidFill>
              </a:rPr>
              <a:t>1</a:t>
            </a:r>
            <a:endParaRPr lang="fr-FR" dirty="0">
              <a:solidFill>
                <a:srgbClr val="5C5757"/>
              </a:solidFill>
            </a:endParaRPr>
          </a:p>
        </p:txBody>
      </p:sp>
      <p:sp>
        <p:nvSpPr>
          <p:cNvPr id="55" name="Rogner un rectangle avec un coin diagonal 54"/>
          <p:cNvSpPr/>
          <p:nvPr/>
        </p:nvSpPr>
        <p:spPr>
          <a:xfrm>
            <a:off x="6876420" y="4418940"/>
            <a:ext cx="371475" cy="266700"/>
          </a:xfrm>
          <a:prstGeom prst="snip2DiagRect">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rgbClr val="5C5757"/>
                </a:solidFill>
              </a:rPr>
              <a:t>2</a:t>
            </a:r>
            <a:endParaRPr lang="fr-FR" dirty="0">
              <a:solidFill>
                <a:srgbClr val="5C5757"/>
              </a:solidFill>
            </a:endParaRPr>
          </a:p>
        </p:txBody>
      </p:sp>
      <p:sp>
        <p:nvSpPr>
          <p:cNvPr id="56" name="Rogner un rectangle avec un coin diagonal 55"/>
          <p:cNvSpPr/>
          <p:nvPr/>
        </p:nvSpPr>
        <p:spPr>
          <a:xfrm>
            <a:off x="6895470" y="6142965"/>
            <a:ext cx="371475" cy="266700"/>
          </a:xfrm>
          <a:prstGeom prst="snip2DiagRect">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rgbClr val="5C5757"/>
                </a:solidFill>
              </a:rPr>
              <a:t>3</a:t>
            </a:r>
            <a:endParaRPr lang="fr-FR" dirty="0">
              <a:solidFill>
                <a:srgbClr val="5C5757"/>
              </a:solidFill>
            </a:endParaRPr>
          </a:p>
        </p:txBody>
      </p:sp>
      <p:sp>
        <p:nvSpPr>
          <p:cNvPr id="57" name="Espace réservé du pied de page 4"/>
          <p:cNvSpPr>
            <a:spLocks noGrp="1"/>
          </p:cNvSpPr>
          <p:nvPr>
            <p:ph type="ftr" sz="quarter" idx="4294967295"/>
          </p:nvPr>
        </p:nvSpPr>
        <p:spPr>
          <a:xfrm>
            <a:off x="1219200" y="6459538"/>
            <a:ext cx="7467600" cy="276225"/>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dirty="0"/>
              <a:t>©1999-2014 Hybrigenics Services SAS - CONFIDENTIAL</a:t>
            </a:r>
          </a:p>
        </p:txBody>
      </p:sp>
      <p:sp>
        <p:nvSpPr>
          <p:cNvPr id="58" name="Espace réservé du numéro de diapositive 5"/>
          <p:cNvSpPr>
            <a:spLocks noGrp="1"/>
          </p:cNvSpPr>
          <p:nvPr>
            <p:ph type="sldNum" sz="quarter" idx="4294967295"/>
          </p:nvPr>
        </p:nvSpPr>
        <p:spPr>
          <a:xfrm>
            <a:off x="9034463" y="6423628"/>
            <a:ext cx="719137" cy="293687"/>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13</a:t>
            </a:fld>
            <a:endParaRPr lang="fr-FR" dirty="0"/>
          </a:p>
        </p:txBody>
      </p:sp>
      <p:grpSp>
        <p:nvGrpSpPr>
          <p:cNvPr id="2" name="Groupe 1"/>
          <p:cNvGrpSpPr/>
          <p:nvPr/>
        </p:nvGrpSpPr>
        <p:grpSpPr>
          <a:xfrm>
            <a:off x="111142" y="4856166"/>
            <a:ext cx="3535627" cy="1585573"/>
            <a:chOff x="111142" y="4856166"/>
            <a:chExt cx="3535627" cy="1585573"/>
          </a:xfrm>
        </p:grpSpPr>
        <p:grpSp>
          <p:nvGrpSpPr>
            <p:cNvPr id="66" name="Groupe 65"/>
            <p:cNvGrpSpPr/>
            <p:nvPr/>
          </p:nvGrpSpPr>
          <p:grpSpPr>
            <a:xfrm>
              <a:off x="547970" y="4856166"/>
              <a:ext cx="3098799" cy="508000"/>
              <a:chOff x="482599" y="5365751"/>
              <a:chExt cx="3098799" cy="508000"/>
            </a:xfrm>
          </p:grpSpPr>
          <p:sp>
            <p:nvSpPr>
              <p:cNvPr id="67" name="Rectangle 2"/>
              <p:cNvSpPr>
                <a:spLocks noChangeArrowheads="1"/>
              </p:cNvSpPr>
              <p:nvPr/>
            </p:nvSpPr>
            <p:spPr bwMode="auto">
              <a:xfrm rot="16200000">
                <a:off x="1777999" y="4070351"/>
                <a:ext cx="508000" cy="3098799"/>
              </a:xfrm>
              <a:prstGeom prst="rect">
                <a:avLst/>
              </a:prstGeom>
              <a:solidFill>
                <a:srgbClr val="DDDDDD"/>
              </a:solidFill>
              <a:ln w="9525" algn="ctr">
                <a:noFill/>
                <a:miter lim="800000"/>
                <a:headEnd/>
                <a:tailEnd/>
              </a:ln>
            </p:spPr>
            <p:txBody>
              <a:bodyPr wrap="none" anchor="ctr"/>
              <a:lstStyle/>
              <a:p>
                <a:endParaRPr lang="fr-FR"/>
              </a:p>
            </p:txBody>
          </p:sp>
          <p:sp>
            <p:nvSpPr>
              <p:cNvPr id="68" name="Rectangle 4"/>
              <p:cNvSpPr>
                <a:spLocks noChangeArrowheads="1"/>
              </p:cNvSpPr>
              <p:nvPr/>
            </p:nvSpPr>
            <p:spPr bwMode="auto">
              <a:xfrm>
                <a:off x="606443" y="5465766"/>
                <a:ext cx="304800" cy="304800"/>
              </a:xfrm>
              <a:prstGeom prst="rect">
                <a:avLst/>
              </a:prstGeom>
              <a:solidFill>
                <a:srgbClr val="FF0000"/>
              </a:solidFill>
              <a:ln w="9525">
                <a:noFill/>
                <a:miter lim="800000"/>
                <a:headEnd/>
                <a:tailEnd/>
              </a:ln>
            </p:spPr>
            <p:txBody>
              <a:bodyPr wrap="none" anchor="ctr"/>
              <a:lstStyle/>
              <a:p>
                <a:pPr algn="ctr"/>
                <a:r>
                  <a:rPr lang="en-US" sz="1800" b="1" dirty="0">
                    <a:solidFill>
                      <a:schemeClr val="bg1"/>
                    </a:solidFill>
                  </a:rPr>
                  <a:t>A</a:t>
                </a:r>
              </a:p>
            </p:txBody>
          </p:sp>
          <p:sp>
            <p:nvSpPr>
              <p:cNvPr id="69" name="Rectangle 5"/>
              <p:cNvSpPr>
                <a:spLocks noChangeArrowheads="1"/>
              </p:cNvSpPr>
              <p:nvPr/>
            </p:nvSpPr>
            <p:spPr bwMode="auto">
              <a:xfrm>
                <a:off x="1103577" y="5465766"/>
                <a:ext cx="304800" cy="304800"/>
              </a:xfrm>
              <a:prstGeom prst="rect">
                <a:avLst/>
              </a:prstGeom>
              <a:solidFill>
                <a:srgbClr val="0033CC"/>
              </a:solidFill>
              <a:ln w="9525">
                <a:noFill/>
                <a:miter lim="800000"/>
                <a:headEnd/>
                <a:tailEnd/>
              </a:ln>
            </p:spPr>
            <p:txBody>
              <a:bodyPr wrap="none" anchor="ctr"/>
              <a:lstStyle/>
              <a:p>
                <a:pPr algn="ctr"/>
                <a:r>
                  <a:rPr lang="en-US" sz="1800" b="1" dirty="0">
                    <a:solidFill>
                      <a:schemeClr val="bg1"/>
                    </a:solidFill>
                  </a:rPr>
                  <a:t>B</a:t>
                </a:r>
              </a:p>
            </p:txBody>
          </p:sp>
          <p:sp>
            <p:nvSpPr>
              <p:cNvPr id="70" name="Rectangle 6"/>
              <p:cNvSpPr>
                <a:spLocks noChangeArrowheads="1"/>
              </p:cNvSpPr>
              <p:nvPr/>
            </p:nvSpPr>
            <p:spPr bwMode="auto">
              <a:xfrm>
                <a:off x="1660543" y="5465766"/>
                <a:ext cx="304800" cy="304800"/>
              </a:xfrm>
              <a:prstGeom prst="rect">
                <a:avLst/>
              </a:prstGeom>
              <a:solidFill>
                <a:srgbClr val="00FF00"/>
              </a:solidFill>
              <a:ln w="9525">
                <a:noFill/>
                <a:miter lim="800000"/>
                <a:headEnd/>
                <a:tailEnd/>
              </a:ln>
            </p:spPr>
            <p:txBody>
              <a:bodyPr wrap="none" anchor="ctr"/>
              <a:lstStyle/>
              <a:p>
                <a:pPr algn="ctr"/>
                <a:r>
                  <a:rPr lang="en-US" sz="1800" b="1" dirty="0">
                    <a:solidFill>
                      <a:schemeClr val="bg1"/>
                    </a:solidFill>
                  </a:rPr>
                  <a:t>C</a:t>
                </a:r>
              </a:p>
            </p:txBody>
          </p:sp>
          <p:sp>
            <p:nvSpPr>
              <p:cNvPr id="71" name="Rectangle 7"/>
              <p:cNvSpPr>
                <a:spLocks noChangeArrowheads="1"/>
              </p:cNvSpPr>
              <p:nvPr/>
            </p:nvSpPr>
            <p:spPr bwMode="auto">
              <a:xfrm>
                <a:off x="2193943" y="5465766"/>
                <a:ext cx="304800" cy="304800"/>
              </a:xfrm>
              <a:prstGeom prst="rect">
                <a:avLst/>
              </a:prstGeom>
              <a:solidFill>
                <a:srgbClr val="99CCFF"/>
              </a:solidFill>
              <a:ln w="9525">
                <a:noFill/>
                <a:miter lim="800000"/>
                <a:headEnd/>
                <a:tailEnd/>
              </a:ln>
            </p:spPr>
            <p:txBody>
              <a:bodyPr wrap="none" anchor="ctr"/>
              <a:lstStyle/>
              <a:p>
                <a:pPr algn="ctr"/>
                <a:r>
                  <a:rPr lang="en-US" sz="1800" b="1" dirty="0">
                    <a:solidFill>
                      <a:schemeClr val="bg1"/>
                    </a:solidFill>
                  </a:rPr>
                  <a:t>D</a:t>
                </a:r>
              </a:p>
            </p:txBody>
          </p:sp>
          <p:sp>
            <p:nvSpPr>
              <p:cNvPr id="72" name="Rectangle 12"/>
              <p:cNvSpPr>
                <a:spLocks noChangeArrowheads="1"/>
              </p:cNvSpPr>
              <p:nvPr/>
            </p:nvSpPr>
            <p:spPr bwMode="auto">
              <a:xfrm>
                <a:off x="2676543" y="5465766"/>
                <a:ext cx="304800" cy="304800"/>
              </a:xfrm>
              <a:prstGeom prst="rect">
                <a:avLst/>
              </a:prstGeom>
              <a:solidFill>
                <a:srgbClr val="FFCCFF"/>
              </a:solidFill>
              <a:ln w="9525">
                <a:noFill/>
                <a:miter lim="800000"/>
                <a:headEnd/>
                <a:tailEnd/>
              </a:ln>
            </p:spPr>
            <p:txBody>
              <a:bodyPr wrap="none" anchor="ctr"/>
              <a:lstStyle/>
              <a:p>
                <a:pPr algn="ctr"/>
                <a:r>
                  <a:rPr lang="en-US" sz="1800" b="1" dirty="0">
                    <a:solidFill>
                      <a:srgbClr val="7A716C"/>
                    </a:solidFill>
                  </a:rPr>
                  <a:t>E</a:t>
                </a:r>
              </a:p>
            </p:txBody>
          </p:sp>
          <p:sp>
            <p:nvSpPr>
              <p:cNvPr id="73" name="Rectangle 15"/>
              <p:cNvSpPr>
                <a:spLocks noChangeArrowheads="1"/>
              </p:cNvSpPr>
              <p:nvPr/>
            </p:nvSpPr>
            <p:spPr bwMode="auto">
              <a:xfrm>
                <a:off x="3184560" y="5465766"/>
                <a:ext cx="304800" cy="304800"/>
              </a:xfrm>
              <a:prstGeom prst="rect">
                <a:avLst/>
              </a:prstGeom>
              <a:solidFill>
                <a:srgbClr val="E77700"/>
              </a:solidFill>
              <a:ln w="9525">
                <a:noFill/>
                <a:miter lim="800000"/>
                <a:headEnd/>
                <a:tailEnd/>
              </a:ln>
            </p:spPr>
            <p:txBody>
              <a:bodyPr wrap="none" anchor="ctr"/>
              <a:lstStyle/>
              <a:p>
                <a:pPr algn="ctr"/>
                <a:r>
                  <a:rPr lang="en-US" sz="1800" b="1" dirty="0">
                    <a:solidFill>
                      <a:schemeClr val="bg1"/>
                    </a:solidFill>
                  </a:rPr>
                  <a:t>F</a:t>
                </a:r>
              </a:p>
            </p:txBody>
          </p:sp>
        </p:grpSp>
        <p:sp>
          <p:nvSpPr>
            <p:cNvPr id="74" name="Rectangle 73"/>
            <p:cNvSpPr/>
            <p:nvPr/>
          </p:nvSpPr>
          <p:spPr>
            <a:xfrm>
              <a:off x="406399" y="5618163"/>
              <a:ext cx="3019929" cy="276999"/>
            </a:xfrm>
            <a:prstGeom prst="rect">
              <a:avLst/>
            </a:prstGeom>
          </p:spPr>
          <p:txBody>
            <a:bodyPr wrap="none">
              <a:spAutoFit/>
            </a:bodyPr>
            <a:lstStyle/>
            <a:p>
              <a:pPr>
                <a:spcBef>
                  <a:spcPct val="50000"/>
                </a:spcBef>
              </a:pPr>
              <a:r>
                <a:rPr lang="fr-FR" sz="1200" b="1" dirty="0" err="1">
                  <a:solidFill>
                    <a:srgbClr val="7A716C"/>
                  </a:solidFill>
                  <a:cs typeface="Arial" charset="0"/>
                </a:rPr>
                <a:t>Very</a:t>
              </a:r>
              <a:r>
                <a:rPr lang="fr-FR" sz="1200" b="1" dirty="0">
                  <a:solidFill>
                    <a:srgbClr val="7A716C"/>
                  </a:solidFill>
                  <a:cs typeface="Arial" charset="0"/>
                </a:rPr>
                <a:t> high confidence in the interaction</a:t>
              </a:r>
            </a:p>
          </p:txBody>
        </p:sp>
        <p:sp>
          <p:nvSpPr>
            <p:cNvPr id="75" name="Rectangle 14"/>
            <p:cNvSpPr>
              <a:spLocks noChangeArrowheads="1"/>
            </p:cNvSpPr>
            <p:nvPr/>
          </p:nvSpPr>
          <p:spPr bwMode="auto">
            <a:xfrm>
              <a:off x="482618" y="5980074"/>
              <a:ext cx="2682145" cy="461665"/>
            </a:xfrm>
            <a:prstGeom prst="rect">
              <a:avLst/>
            </a:prstGeom>
            <a:noFill/>
            <a:ln w="9525">
              <a:noFill/>
              <a:miter lim="800000"/>
              <a:headEnd/>
              <a:tailEnd/>
            </a:ln>
          </p:spPr>
          <p:txBody>
            <a:bodyPr wrap="none">
              <a:spAutoFit/>
            </a:bodyPr>
            <a:lstStyle/>
            <a:p>
              <a:r>
                <a:rPr lang="fr-FR" sz="1200" b="1" dirty="0">
                  <a:solidFill>
                    <a:srgbClr val="7A716C"/>
                  </a:solidFill>
                  <a:cs typeface="Arial" charset="0"/>
                </a:rPr>
                <a:t>Y2H </a:t>
              </a:r>
              <a:r>
                <a:rPr lang="fr-FR" sz="1200" b="1" dirty="0" err="1">
                  <a:solidFill>
                    <a:srgbClr val="7A716C"/>
                  </a:solidFill>
                  <a:cs typeface="Arial" charset="0"/>
                </a:rPr>
                <a:t>technical</a:t>
              </a:r>
              <a:r>
                <a:rPr lang="fr-FR" sz="1200" b="1" dirty="0">
                  <a:solidFill>
                    <a:srgbClr val="7A716C"/>
                  </a:solidFill>
                  <a:cs typeface="Arial" charset="0"/>
                </a:rPr>
                <a:t> </a:t>
              </a:r>
              <a:r>
                <a:rPr lang="fr-FR" sz="1200" b="1" dirty="0" err="1">
                  <a:solidFill>
                    <a:srgbClr val="7A716C"/>
                  </a:solidFill>
                  <a:cs typeface="Arial" charset="0"/>
                </a:rPr>
                <a:t>artifacts</a:t>
              </a:r>
              <a:endParaRPr lang="fr-FR" sz="1200" b="1" dirty="0">
                <a:solidFill>
                  <a:srgbClr val="7A716C"/>
                </a:solidFill>
                <a:cs typeface="Arial" charset="0"/>
              </a:endParaRPr>
            </a:p>
            <a:p>
              <a:r>
                <a:rPr lang="fr-FR" sz="1200" b="1" dirty="0">
                  <a:solidFill>
                    <a:srgbClr val="7A716C"/>
                  </a:solidFill>
                  <a:cs typeface="Arial" charset="0"/>
                </a:rPr>
                <a:t>(</a:t>
              </a:r>
              <a:r>
                <a:rPr lang="en-US" sz="1200" b="1" dirty="0">
                  <a:solidFill>
                    <a:srgbClr val="7A716C"/>
                  </a:solidFill>
                  <a:cs typeface="Arial" charset="0"/>
                </a:rPr>
                <a:t>experimentally</a:t>
              </a:r>
              <a:r>
                <a:rPr lang="fr-FR" sz="1200" b="1" dirty="0">
                  <a:solidFill>
                    <a:srgbClr val="7A716C"/>
                  </a:solidFill>
                  <a:cs typeface="Arial" charset="0"/>
                </a:rPr>
                <a:t> </a:t>
              </a:r>
              <a:r>
                <a:rPr lang="fr-FR" sz="1200" b="1" dirty="0" err="1">
                  <a:solidFill>
                    <a:srgbClr val="7A716C"/>
                  </a:solidFill>
                  <a:cs typeface="Arial" charset="0"/>
                </a:rPr>
                <a:t>tested</a:t>
              </a:r>
              <a:r>
                <a:rPr lang="fr-FR" sz="1200" b="1" dirty="0">
                  <a:solidFill>
                    <a:srgbClr val="7A716C"/>
                  </a:solidFill>
                  <a:cs typeface="Arial" charset="0"/>
                </a:rPr>
                <a:t> in </a:t>
              </a:r>
              <a:r>
                <a:rPr lang="fr-FR" sz="1200" b="1" dirty="0" err="1">
                  <a:solidFill>
                    <a:srgbClr val="7A716C"/>
                  </a:solidFill>
                  <a:cs typeface="Arial" charset="0"/>
                </a:rPr>
                <a:t>our</a:t>
              </a:r>
              <a:r>
                <a:rPr lang="fr-FR" sz="1200" b="1" dirty="0">
                  <a:solidFill>
                    <a:srgbClr val="7A716C"/>
                  </a:solidFill>
                  <a:cs typeface="Arial" charset="0"/>
                </a:rPr>
                <a:t> </a:t>
              </a:r>
              <a:r>
                <a:rPr lang="fr-FR" sz="1200" b="1" dirty="0" err="1">
                  <a:solidFill>
                    <a:srgbClr val="7A716C"/>
                  </a:solidFill>
                  <a:cs typeface="Arial" charset="0"/>
                </a:rPr>
                <a:t>labs</a:t>
              </a:r>
              <a:r>
                <a:rPr lang="fr-FR" sz="1200" b="1" dirty="0">
                  <a:solidFill>
                    <a:srgbClr val="7A716C"/>
                  </a:solidFill>
                  <a:cs typeface="Arial" charset="0"/>
                </a:rPr>
                <a:t>)</a:t>
              </a:r>
              <a:endParaRPr lang="en-US" sz="1200" b="1" dirty="0">
                <a:solidFill>
                  <a:srgbClr val="7A716C"/>
                </a:solidFill>
                <a:cs typeface="Arial" charset="0"/>
              </a:endParaRPr>
            </a:p>
          </p:txBody>
        </p:sp>
        <p:sp>
          <p:nvSpPr>
            <p:cNvPr id="76" name="Rectangle 4"/>
            <p:cNvSpPr>
              <a:spLocks noChangeArrowheads="1"/>
            </p:cNvSpPr>
            <p:nvPr/>
          </p:nvSpPr>
          <p:spPr bwMode="auto">
            <a:xfrm>
              <a:off x="111142" y="5619195"/>
              <a:ext cx="304800" cy="304800"/>
            </a:xfrm>
            <a:prstGeom prst="rect">
              <a:avLst/>
            </a:prstGeom>
            <a:solidFill>
              <a:srgbClr val="FF0000"/>
            </a:solidFill>
            <a:ln w="9525">
              <a:noFill/>
              <a:miter lim="800000"/>
              <a:headEnd/>
              <a:tailEnd/>
            </a:ln>
          </p:spPr>
          <p:txBody>
            <a:bodyPr wrap="none" anchor="ctr"/>
            <a:lstStyle/>
            <a:p>
              <a:pPr algn="ctr"/>
              <a:r>
                <a:rPr lang="en-US" sz="1400" b="1" dirty="0">
                  <a:solidFill>
                    <a:schemeClr val="bg1"/>
                  </a:solidFill>
                </a:rPr>
                <a:t>A</a:t>
              </a:r>
            </a:p>
          </p:txBody>
        </p:sp>
        <p:sp>
          <p:nvSpPr>
            <p:cNvPr id="77" name="Rectangle 15"/>
            <p:cNvSpPr>
              <a:spLocks noChangeArrowheads="1"/>
            </p:cNvSpPr>
            <p:nvPr/>
          </p:nvSpPr>
          <p:spPr bwMode="auto">
            <a:xfrm>
              <a:off x="111142" y="6071108"/>
              <a:ext cx="304800" cy="304800"/>
            </a:xfrm>
            <a:prstGeom prst="rect">
              <a:avLst/>
            </a:prstGeom>
            <a:solidFill>
              <a:srgbClr val="E77700"/>
            </a:solidFill>
            <a:ln w="9525">
              <a:noFill/>
              <a:miter lim="800000"/>
              <a:headEnd/>
              <a:tailEnd/>
            </a:ln>
          </p:spPr>
          <p:txBody>
            <a:bodyPr wrap="none" anchor="ctr"/>
            <a:lstStyle/>
            <a:p>
              <a:pPr algn="ctr"/>
              <a:r>
                <a:rPr lang="en-US" sz="1400" b="1" dirty="0">
                  <a:solidFill>
                    <a:schemeClr val="bg1"/>
                  </a:solidFill>
                </a:rPr>
                <a:t>F</a:t>
              </a:r>
            </a:p>
          </p:txBody>
        </p:sp>
      </p:grpSp>
    </p:spTree>
    <p:extLst>
      <p:ext uri="{BB962C8B-B14F-4D97-AF65-F5344CB8AC3E}">
        <p14:creationId xmlns:p14="http://schemas.microsoft.com/office/powerpoint/2010/main" val="2508050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6">
                                            <p:txEl>
                                              <p:pRg st="6" end="6"/>
                                            </p:txEl>
                                          </p:spTgt>
                                        </p:tgtEl>
                                        <p:attrNameLst>
                                          <p:attrName>style.visibility</p:attrName>
                                        </p:attrNameLst>
                                      </p:cBhvr>
                                      <p:to>
                                        <p:strVal val="visible"/>
                                      </p:to>
                                    </p:set>
                                    <p:animEffect transition="in" filter="fade">
                                      <p:cBhvr>
                                        <p:cTn id="7" dur="500"/>
                                        <p:tgtEl>
                                          <p:spTgt spid="1536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Oval 8"/>
          <p:cNvSpPr>
            <a:spLocks noChangeArrowheads="1"/>
          </p:cNvSpPr>
          <p:nvPr/>
        </p:nvSpPr>
        <p:spPr bwMode="auto">
          <a:xfrm>
            <a:off x="228600" y="4157025"/>
            <a:ext cx="3960000" cy="2160000"/>
          </a:xfrm>
          <a:prstGeom prst="ellipse">
            <a:avLst/>
          </a:prstGeom>
          <a:solidFill>
            <a:schemeClr val="accent6">
              <a:lumMod val="60000"/>
              <a:lumOff val="40000"/>
              <a:tint val="66000"/>
              <a:satMod val="160000"/>
            </a:schemeClr>
          </a:solidFill>
          <a:ln w="9525">
            <a:solidFill>
              <a:schemeClr val="accent6">
                <a:lumMod val="40000"/>
                <a:lumOff val="60000"/>
              </a:schemeClr>
            </a:solidFill>
            <a:round/>
            <a:headEnd/>
            <a:tailEnd/>
          </a:ln>
        </p:spPr>
        <p:txBody>
          <a:bodyPr wrap="square" anchor="ctr">
            <a:spAutoFit/>
          </a:bodyPr>
          <a:lstStyle/>
          <a:p>
            <a:endParaRPr lang="en-US"/>
          </a:p>
        </p:txBody>
      </p:sp>
      <p:sp>
        <p:nvSpPr>
          <p:cNvPr id="72" name="Oval 8"/>
          <p:cNvSpPr>
            <a:spLocks noChangeArrowheads="1"/>
          </p:cNvSpPr>
          <p:nvPr/>
        </p:nvSpPr>
        <p:spPr bwMode="auto">
          <a:xfrm>
            <a:off x="1172266" y="3786279"/>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73" name="Oval 9"/>
          <p:cNvSpPr>
            <a:spLocks noChangeArrowheads="1"/>
          </p:cNvSpPr>
          <p:nvPr/>
        </p:nvSpPr>
        <p:spPr bwMode="auto">
          <a:xfrm>
            <a:off x="1572316" y="3755644"/>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74" name="Oval 8"/>
          <p:cNvSpPr>
            <a:spLocks noChangeArrowheads="1"/>
          </p:cNvSpPr>
          <p:nvPr/>
        </p:nvSpPr>
        <p:spPr bwMode="auto">
          <a:xfrm>
            <a:off x="1767488" y="3784862"/>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76" name="Oval 8"/>
          <p:cNvSpPr>
            <a:spLocks noChangeArrowheads="1"/>
          </p:cNvSpPr>
          <p:nvPr/>
        </p:nvSpPr>
        <p:spPr bwMode="auto">
          <a:xfrm>
            <a:off x="2380736" y="3763361"/>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77" name="Oval 9"/>
          <p:cNvSpPr>
            <a:spLocks noChangeArrowheads="1"/>
          </p:cNvSpPr>
          <p:nvPr/>
        </p:nvSpPr>
        <p:spPr bwMode="auto">
          <a:xfrm>
            <a:off x="2780786" y="3746374"/>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36" name="Oval 8"/>
          <p:cNvSpPr>
            <a:spLocks noChangeArrowheads="1"/>
          </p:cNvSpPr>
          <p:nvPr/>
        </p:nvSpPr>
        <p:spPr bwMode="auto">
          <a:xfrm>
            <a:off x="2387560" y="2690591"/>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53" name="Oval 9"/>
          <p:cNvSpPr>
            <a:spLocks noChangeArrowheads="1"/>
          </p:cNvSpPr>
          <p:nvPr/>
        </p:nvSpPr>
        <p:spPr bwMode="auto">
          <a:xfrm>
            <a:off x="2787610" y="2673604"/>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55" name="Oval 8"/>
          <p:cNvSpPr>
            <a:spLocks noChangeArrowheads="1"/>
          </p:cNvSpPr>
          <p:nvPr/>
        </p:nvSpPr>
        <p:spPr bwMode="auto">
          <a:xfrm>
            <a:off x="3001709" y="2692011"/>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56" name="Oval 9"/>
          <p:cNvSpPr>
            <a:spLocks noChangeArrowheads="1"/>
          </p:cNvSpPr>
          <p:nvPr/>
        </p:nvSpPr>
        <p:spPr bwMode="auto">
          <a:xfrm>
            <a:off x="3401759" y="2675024"/>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57" name="Oval 8"/>
          <p:cNvSpPr>
            <a:spLocks noChangeArrowheads="1"/>
          </p:cNvSpPr>
          <p:nvPr/>
        </p:nvSpPr>
        <p:spPr bwMode="auto">
          <a:xfrm>
            <a:off x="3636331" y="2685188"/>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58" name="Oval 9"/>
          <p:cNvSpPr>
            <a:spLocks noChangeArrowheads="1"/>
          </p:cNvSpPr>
          <p:nvPr/>
        </p:nvSpPr>
        <p:spPr bwMode="auto">
          <a:xfrm>
            <a:off x="4036381" y="2668201"/>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59" name="Oval 8"/>
          <p:cNvSpPr>
            <a:spLocks noChangeArrowheads="1"/>
          </p:cNvSpPr>
          <p:nvPr/>
        </p:nvSpPr>
        <p:spPr bwMode="auto">
          <a:xfrm>
            <a:off x="2448975" y="3092772"/>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60" name="Oval 9"/>
          <p:cNvSpPr>
            <a:spLocks noChangeArrowheads="1"/>
          </p:cNvSpPr>
          <p:nvPr/>
        </p:nvSpPr>
        <p:spPr bwMode="auto">
          <a:xfrm>
            <a:off x="2849025" y="3075785"/>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61" name="Oval 8"/>
          <p:cNvSpPr>
            <a:spLocks noChangeArrowheads="1"/>
          </p:cNvSpPr>
          <p:nvPr/>
        </p:nvSpPr>
        <p:spPr bwMode="auto">
          <a:xfrm>
            <a:off x="3115725" y="3083247"/>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62" name="Oval 9"/>
          <p:cNvSpPr>
            <a:spLocks noChangeArrowheads="1"/>
          </p:cNvSpPr>
          <p:nvPr/>
        </p:nvSpPr>
        <p:spPr bwMode="auto">
          <a:xfrm>
            <a:off x="3515775" y="3066260"/>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63" name="Oval 8"/>
          <p:cNvSpPr>
            <a:spLocks noChangeArrowheads="1"/>
          </p:cNvSpPr>
          <p:nvPr/>
        </p:nvSpPr>
        <p:spPr bwMode="auto">
          <a:xfrm>
            <a:off x="3753900" y="3088009"/>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64" name="Oval 9"/>
          <p:cNvSpPr>
            <a:spLocks noChangeArrowheads="1"/>
          </p:cNvSpPr>
          <p:nvPr/>
        </p:nvSpPr>
        <p:spPr bwMode="auto">
          <a:xfrm>
            <a:off x="4153950" y="3071022"/>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65" name="Oval 8"/>
          <p:cNvSpPr>
            <a:spLocks noChangeArrowheads="1"/>
          </p:cNvSpPr>
          <p:nvPr/>
        </p:nvSpPr>
        <p:spPr bwMode="auto">
          <a:xfrm>
            <a:off x="3010950" y="3492822"/>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66" name="Oval 9"/>
          <p:cNvSpPr>
            <a:spLocks noChangeArrowheads="1"/>
          </p:cNvSpPr>
          <p:nvPr/>
        </p:nvSpPr>
        <p:spPr bwMode="auto">
          <a:xfrm>
            <a:off x="3411000" y="3475835"/>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118" name="Oval 8"/>
          <p:cNvSpPr>
            <a:spLocks noChangeArrowheads="1"/>
          </p:cNvSpPr>
          <p:nvPr/>
        </p:nvSpPr>
        <p:spPr bwMode="auto">
          <a:xfrm>
            <a:off x="924975" y="2778447"/>
            <a:ext cx="554615" cy="2972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solidFill>
              <a:schemeClr val="accent6">
                <a:lumMod val="40000"/>
                <a:lumOff val="60000"/>
              </a:schemeClr>
            </a:solidFill>
            <a:round/>
            <a:headEnd/>
            <a:tailEnd/>
          </a:ln>
        </p:spPr>
        <p:txBody>
          <a:bodyPr wrap="none" anchor="ctr">
            <a:spAutoFit/>
          </a:bodyPr>
          <a:lstStyle/>
          <a:p>
            <a:endParaRPr lang="en-US"/>
          </a:p>
        </p:txBody>
      </p:sp>
      <p:sp>
        <p:nvSpPr>
          <p:cNvPr id="135" name="Oval 9"/>
          <p:cNvSpPr>
            <a:spLocks noChangeArrowheads="1"/>
          </p:cNvSpPr>
          <p:nvPr/>
        </p:nvSpPr>
        <p:spPr bwMode="auto">
          <a:xfrm>
            <a:off x="1325025" y="2761460"/>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grpSp>
        <p:nvGrpSpPr>
          <p:cNvPr id="2" name="Group 4"/>
          <p:cNvGrpSpPr>
            <a:grpSpLocks/>
          </p:cNvGrpSpPr>
          <p:nvPr/>
        </p:nvGrpSpPr>
        <p:grpSpPr bwMode="auto">
          <a:xfrm>
            <a:off x="147405" y="1347228"/>
            <a:ext cx="4416425" cy="2649538"/>
            <a:chOff x="-90" y="891"/>
            <a:chExt cx="2782" cy="1669"/>
          </a:xfrm>
        </p:grpSpPr>
        <p:sp>
          <p:nvSpPr>
            <p:cNvPr id="80" name="Text Box 5"/>
            <p:cNvSpPr txBox="1">
              <a:spLocks noChangeArrowheads="1"/>
            </p:cNvSpPr>
            <p:nvPr/>
          </p:nvSpPr>
          <p:spPr bwMode="auto">
            <a:xfrm>
              <a:off x="1399" y="891"/>
              <a:ext cx="1293" cy="357"/>
            </a:xfrm>
            <a:prstGeom prst="rect">
              <a:avLst/>
            </a:prstGeom>
            <a:noFill/>
            <a:ln w="28575">
              <a:noFill/>
              <a:miter lim="800000"/>
              <a:headEnd/>
              <a:tailEnd/>
            </a:ln>
          </p:spPr>
          <p:txBody>
            <a:bodyPr>
              <a:spAutoFit/>
            </a:bodyPr>
            <a:lstStyle/>
            <a:p>
              <a:pPr algn="ctr">
                <a:lnSpc>
                  <a:spcPct val="110000"/>
                </a:lnSpc>
              </a:pPr>
              <a:r>
                <a:rPr lang="fr-FR" sz="1400" b="1" dirty="0" err="1">
                  <a:solidFill>
                    <a:srgbClr val="5C5757"/>
                  </a:solidFill>
                </a:rPr>
                <a:t>Random</a:t>
              </a:r>
              <a:r>
                <a:rPr lang="fr-FR" sz="1400" b="1" dirty="0">
                  <a:solidFill>
                    <a:srgbClr val="5C5757"/>
                  </a:solidFill>
                </a:rPr>
                <a:t>-</a:t>
              </a:r>
              <a:r>
                <a:rPr lang="fr-FR" sz="1400" b="1" dirty="0" err="1">
                  <a:solidFill>
                    <a:srgbClr val="5C5757"/>
                  </a:solidFill>
                </a:rPr>
                <a:t>primed</a:t>
              </a:r>
              <a:r>
                <a:rPr lang="fr-FR" sz="1400" b="1" dirty="0">
                  <a:solidFill>
                    <a:srgbClr val="5C5757"/>
                  </a:solidFill>
                </a:rPr>
                <a:t> </a:t>
              </a:r>
              <a:r>
                <a:rPr lang="fr-FR" sz="1400" b="1" dirty="0" err="1">
                  <a:solidFill>
                    <a:srgbClr val="5C5757"/>
                  </a:solidFill>
                </a:rPr>
                <a:t>cDNA</a:t>
              </a:r>
              <a:r>
                <a:rPr lang="fr-FR" sz="1400" b="1" dirty="0">
                  <a:solidFill>
                    <a:srgbClr val="5C5757"/>
                  </a:solidFill>
                </a:rPr>
                <a:t> </a:t>
              </a:r>
              <a:r>
                <a:rPr lang="fr-FR" sz="1400" b="1" dirty="0" err="1">
                  <a:solidFill>
                    <a:srgbClr val="5C5757"/>
                  </a:solidFill>
                </a:rPr>
                <a:t>library</a:t>
              </a:r>
              <a:endParaRPr lang="fr-FR" sz="1400" b="1" dirty="0">
                <a:solidFill>
                  <a:srgbClr val="5C5757"/>
                </a:solidFill>
              </a:endParaRPr>
            </a:p>
          </p:txBody>
        </p:sp>
        <p:sp>
          <p:nvSpPr>
            <p:cNvPr id="81" name="Text Box 6"/>
            <p:cNvSpPr txBox="1">
              <a:spLocks noChangeArrowheads="1"/>
            </p:cNvSpPr>
            <p:nvPr/>
          </p:nvSpPr>
          <p:spPr bwMode="auto">
            <a:xfrm>
              <a:off x="-90" y="1162"/>
              <a:ext cx="1564" cy="442"/>
            </a:xfrm>
            <a:prstGeom prst="rect">
              <a:avLst/>
            </a:prstGeom>
            <a:noFill/>
            <a:ln w="12700">
              <a:noFill/>
              <a:miter lim="800000"/>
              <a:headEnd/>
              <a:tailEnd/>
            </a:ln>
          </p:spPr>
          <p:txBody>
            <a:bodyPr>
              <a:spAutoFit/>
            </a:bodyPr>
            <a:lstStyle/>
            <a:p>
              <a:pPr>
                <a:lnSpc>
                  <a:spcPct val="110000"/>
                </a:lnSpc>
              </a:pPr>
              <a:r>
                <a:rPr lang="en-US" sz="1200" dirty="0" err="1">
                  <a:solidFill>
                    <a:srgbClr val="5C5757"/>
                  </a:solidFill>
                </a:rPr>
                <a:t>LexA</a:t>
              </a:r>
              <a:r>
                <a:rPr lang="en-US" sz="1200" dirty="0">
                  <a:solidFill>
                    <a:srgbClr val="5C5757"/>
                  </a:solidFill>
                </a:rPr>
                <a:t> or Gal4 BD</a:t>
              </a:r>
            </a:p>
            <a:p>
              <a:pPr>
                <a:lnSpc>
                  <a:spcPct val="110000"/>
                </a:lnSpc>
              </a:pPr>
              <a:r>
                <a:rPr lang="en-US" sz="1200" dirty="0">
                  <a:solidFill>
                    <a:srgbClr val="5C5757"/>
                  </a:solidFill>
                </a:rPr>
                <a:t>N-</a:t>
              </a:r>
              <a:r>
                <a:rPr lang="en-US" sz="1200" dirty="0" err="1">
                  <a:solidFill>
                    <a:srgbClr val="5C5757"/>
                  </a:solidFill>
                </a:rPr>
                <a:t>ter</a:t>
              </a:r>
              <a:r>
                <a:rPr lang="en-US" sz="1200" dirty="0">
                  <a:solidFill>
                    <a:srgbClr val="5C5757"/>
                  </a:solidFill>
                </a:rPr>
                <a:t> or C-</a:t>
              </a:r>
              <a:r>
                <a:rPr lang="en-US" sz="1200" dirty="0" err="1">
                  <a:solidFill>
                    <a:srgbClr val="5C5757"/>
                  </a:solidFill>
                </a:rPr>
                <a:t>ter</a:t>
              </a:r>
              <a:r>
                <a:rPr lang="en-US" sz="1200" dirty="0">
                  <a:solidFill>
                    <a:srgbClr val="5C5757"/>
                  </a:solidFill>
                </a:rPr>
                <a:t> fusion</a:t>
              </a:r>
            </a:p>
            <a:p>
              <a:pPr>
                <a:lnSpc>
                  <a:spcPct val="110000"/>
                </a:lnSpc>
              </a:pPr>
              <a:r>
                <a:rPr lang="en-US" sz="1200" dirty="0" smtClean="0">
                  <a:solidFill>
                    <a:srgbClr val="5C5757"/>
                  </a:solidFill>
                </a:rPr>
                <a:t>constitutive </a:t>
              </a:r>
              <a:r>
                <a:rPr lang="en-US" sz="1200" dirty="0">
                  <a:solidFill>
                    <a:srgbClr val="5C5757"/>
                  </a:solidFill>
                </a:rPr>
                <a:t>or inducible</a:t>
              </a:r>
            </a:p>
          </p:txBody>
        </p:sp>
        <p:sp>
          <p:nvSpPr>
            <p:cNvPr id="82" name="Text Box 7"/>
            <p:cNvSpPr txBox="1">
              <a:spLocks noChangeArrowheads="1"/>
            </p:cNvSpPr>
            <p:nvPr/>
          </p:nvSpPr>
          <p:spPr bwMode="auto">
            <a:xfrm>
              <a:off x="1763" y="1255"/>
              <a:ext cx="477" cy="176"/>
            </a:xfrm>
            <a:prstGeom prst="rect">
              <a:avLst/>
            </a:prstGeom>
            <a:noFill/>
            <a:ln w="12700">
              <a:noFill/>
              <a:miter lim="800000"/>
              <a:headEnd/>
              <a:tailEnd/>
            </a:ln>
          </p:spPr>
          <p:txBody>
            <a:bodyPr wrap="none">
              <a:spAutoFit/>
            </a:bodyPr>
            <a:lstStyle/>
            <a:p>
              <a:pPr algn="ctr">
                <a:lnSpc>
                  <a:spcPct val="110000"/>
                </a:lnSpc>
              </a:pPr>
              <a:r>
                <a:rPr lang="en-US" sz="1200" dirty="0">
                  <a:solidFill>
                    <a:srgbClr val="5C5757"/>
                  </a:solidFill>
                </a:rPr>
                <a:t>Gal4 AD</a:t>
              </a:r>
            </a:p>
          </p:txBody>
        </p:sp>
        <p:sp>
          <p:nvSpPr>
            <p:cNvPr id="83" name="Text Box 8"/>
            <p:cNvSpPr txBox="1">
              <a:spLocks noChangeArrowheads="1"/>
            </p:cNvSpPr>
            <p:nvPr/>
          </p:nvSpPr>
          <p:spPr bwMode="auto">
            <a:xfrm>
              <a:off x="-71" y="893"/>
              <a:ext cx="1347" cy="196"/>
            </a:xfrm>
            <a:prstGeom prst="rect">
              <a:avLst/>
            </a:prstGeom>
            <a:noFill/>
            <a:ln w="28575">
              <a:noFill/>
              <a:miter lim="800000"/>
              <a:headEnd/>
              <a:tailEnd/>
            </a:ln>
          </p:spPr>
          <p:txBody>
            <a:bodyPr>
              <a:spAutoFit/>
            </a:bodyPr>
            <a:lstStyle/>
            <a:p>
              <a:pPr>
                <a:lnSpc>
                  <a:spcPct val="110000"/>
                </a:lnSpc>
              </a:pPr>
              <a:r>
                <a:rPr lang="fr-FR" sz="1400" b="1" dirty="0" err="1">
                  <a:solidFill>
                    <a:srgbClr val="5C5757"/>
                  </a:solidFill>
                </a:rPr>
                <a:t>Bait</a:t>
              </a:r>
              <a:r>
                <a:rPr lang="fr-FR" sz="1400" b="1" dirty="0">
                  <a:solidFill>
                    <a:srgbClr val="5C5757"/>
                  </a:solidFill>
                </a:rPr>
                <a:t> </a:t>
              </a:r>
              <a:r>
                <a:rPr lang="fr-FR" sz="1400" b="1" dirty="0" err="1">
                  <a:solidFill>
                    <a:srgbClr val="5C5757"/>
                  </a:solidFill>
                </a:rPr>
                <a:t>protein</a:t>
              </a:r>
              <a:r>
                <a:rPr lang="fr-FR" sz="1400" b="1" dirty="0">
                  <a:solidFill>
                    <a:srgbClr val="5C5757"/>
                  </a:solidFill>
                </a:rPr>
                <a:t> / </a:t>
              </a:r>
              <a:r>
                <a:rPr lang="fr-FR" sz="1400" b="1" dirty="0" err="1">
                  <a:solidFill>
                    <a:srgbClr val="5C5757"/>
                  </a:solidFill>
                </a:rPr>
                <a:t>domain</a:t>
              </a:r>
              <a:endParaRPr lang="fr-FR" sz="1400" b="1" dirty="0">
                <a:solidFill>
                  <a:srgbClr val="5C5757"/>
                </a:solidFill>
              </a:endParaRPr>
            </a:p>
          </p:txBody>
        </p:sp>
        <p:sp>
          <p:nvSpPr>
            <p:cNvPr id="89" name="Oval 14"/>
            <p:cNvSpPr>
              <a:spLocks noChangeAspect="1" noChangeArrowheads="1"/>
            </p:cNvSpPr>
            <p:nvPr/>
          </p:nvSpPr>
          <p:spPr bwMode="auto">
            <a:xfrm>
              <a:off x="1833" y="2288"/>
              <a:ext cx="80" cy="88"/>
            </a:xfrm>
            <a:prstGeom prst="ellipse">
              <a:avLst/>
            </a:prstGeom>
            <a:noFill/>
            <a:ln w="12700">
              <a:solidFill>
                <a:schemeClr val="tx1"/>
              </a:solidFill>
              <a:round/>
              <a:headEnd/>
              <a:tailEnd/>
            </a:ln>
          </p:spPr>
          <p:txBody>
            <a:bodyPr wrap="none" anchor="ctr">
              <a:spAutoFit/>
            </a:bodyPr>
            <a:lstStyle/>
            <a:p>
              <a:endParaRPr lang="fr-FR"/>
            </a:p>
          </p:txBody>
        </p:sp>
        <p:sp>
          <p:nvSpPr>
            <p:cNvPr id="90" name="Arc 15"/>
            <p:cNvSpPr>
              <a:spLocks noChangeAspect="1"/>
            </p:cNvSpPr>
            <p:nvPr/>
          </p:nvSpPr>
          <p:spPr bwMode="auto">
            <a:xfrm flipV="1">
              <a:off x="1869" y="2328"/>
              <a:ext cx="43"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50000"/>
                </a:schemeClr>
              </a:solidFill>
              <a:round/>
              <a:headEnd/>
              <a:tailEnd/>
            </a:ln>
          </p:spPr>
          <p:txBody>
            <a:bodyPr wrap="none" anchor="ctr">
              <a:spAutoFit/>
            </a:bodyPr>
            <a:lstStyle/>
            <a:p>
              <a:endParaRPr lang="fr-FR"/>
            </a:p>
          </p:txBody>
        </p:sp>
        <p:sp>
          <p:nvSpPr>
            <p:cNvPr id="91" name="Oval 16"/>
            <p:cNvSpPr>
              <a:spLocks noChangeAspect="1" noChangeArrowheads="1"/>
            </p:cNvSpPr>
            <p:nvPr/>
          </p:nvSpPr>
          <p:spPr bwMode="auto">
            <a:xfrm>
              <a:off x="2239" y="1781"/>
              <a:ext cx="79" cy="88"/>
            </a:xfrm>
            <a:prstGeom prst="ellipse">
              <a:avLst/>
            </a:prstGeom>
            <a:noFill/>
            <a:ln w="12700">
              <a:solidFill>
                <a:schemeClr val="tx1"/>
              </a:solidFill>
              <a:round/>
              <a:headEnd/>
              <a:tailEnd/>
            </a:ln>
          </p:spPr>
          <p:txBody>
            <a:bodyPr wrap="none" anchor="ctr">
              <a:spAutoFit/>
            </a:bodyPr>
            <a:lstStyle/>
            <a:p>
              <a:endParaRPr lang="fr-FR"/>
            </a:p>
          </p:txBody>
        </p:sp>
        <p:sp>
          <p:nvSpPr>
            <p:cNvPr id="92" name="Oval 17"/>
            <p:cNvSpPr>
              <a:spLocks noChangeAspect="1" noChangeArrowheads="1"/>
            </p:cNvSpPr>
            <p:nvPr/>
          </p:nvSpPr>
          <p:spPr bwMode="auto">
            <a:xfrm>
              <a:off x="1898" y="2034"/>
              <a:ext cx="78" cy="88"/>
            </a:xfrm>
            <a:prstGeom prst="ellipse">
              <a:avLst/>
            </a:prstGeom>
            <a:noFill/>
            <a:ln w="12700">
              <a:solidFill>
                <a:schemeClr val="tx1"/>
              </a:solidFill>
              <a:round/>
              <a:headEnd/>
              <a:tailEnd/>
            </a:ln>
          </p:spPr>
          <p:txBody>
            <a:bodyPr wrap="none" anchor="ctr">
              <a:spAutoFit/>
            </a:bodyPr>
            <a:lstStyle/>
            <a:p>
              <a:endParaRPr lang="fr-FR"/>
            </a:p>
          </p:txBody>
        </p:sp>
        <p:sp>
          <p:nvSpPr>
            <p:cNvPr id="93" name="Arc 18"/>
            <p:cNvSpPr>
              <a:spLocks noChangeAspect="1"/>
            </p:cNvSpPr>
            <p:nvPr/>
          </p:nvSpPr>
          <p:spPr bwMode="auto">
            <a:xfrm flipV="1">
              <a:off x="1933" y="2076"/>
              <a:ext cx="42"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lumMod val="85000"/>
                </a:schemeClr>
              </a:solidFill>
              <a:round/>
              <a:headEnd/>
              <a:tailEnd/>
            </a:ln>
          </p:spPr>
          <p:txBody>
            <a:bodyPr wrap="none" anchor="ctr">
              <a:spAutoFit/>
            </a:bodyPr>
            <a:lstStyle/>
            <a:p>
              <a:endParaRPr lang="fr-FR"/>
            </a:p>
          </p:txBody>
        </p:sp>
        <p:sp>
          <p:nvSpPr>
            <p:cNvPr id="94" name="Oval 19"/>
            <p:cNvSpPr>
              <a:spLocks noChangeAspect="1" noChangeArrowheads="1"/>
            </p:cNvSpPr>
            <p:nvPr/>
          </p:nvSpPr>
          <p:spPr bwMode="auto">
            <a:xfrm>
              <a:off x="1830" y="1783"/>
              <a:ext cx="79" cy="88"/>
            </a:xfrm>
            <a:prstGeom prst="ellipse">
              <a:avLst/>
            </a:prstGeom>
            <a:noFill/>
            <a:ln w="12700">
              <a:solidFill>
                <a:schemeClr val="tx1"/>
              </a:solidFill>
              <a:round/>
              <a:headEnd/>
              <a:tailEnd/>
            </a:ln>
          </p:spPr>
          <p:txBody>
            <a:bodyPr wrap="none" anchor="ctr">
              <a:spAutoFit/>
            </a:bodyPr>
            <a:lstStyle/>
            <a:p>
              <a:endParaRPr lang="fr-FR"/>
            </a:p>
          </p:txBody>
        </p:sp>
        <p:sp>
          <p:nvSpPr>
            <p:cNvPr id="95" name="Arc 20"/>
            <p:cNvSpPr>
              <a:spLocks noChangeAspect="1"/>
            </p:cNvSpPr>
            <p:nvPr/>
          </p:nvSpPr>
          <p:spPr bwMode="auto">
            <a:xfrm flipV="1">
              <a:off x="1866" y="1824"/>
              <a:ext cx="42"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lumMod val="65000"/>
                  <a:lumOff val="35000"/>
                </a:schemeClr>
              </a:solidFill>
              <a:round/>
              <a:headEnd/>
              <a:tailEnd/>
            </a:ln>
          </p:spPr>
          <p:txBody>
            <a:bodyPr wrap="none" anchor="ctr">
              <a:spAutoFit/>
            </a:bodyPr>
            <a:lstStyle/>
            <a:p>
              <a:endParaRPr lang="fr-FR"/>
            </a:p>
          </p:txBody>
        </p:sp>
        <p:sp>
          <p:nvSpPr>
            <p:cNvPr id="96" name="Oval 21"/>
            <p:cNvSpPr>
              <a:spLocks noChangeAspect="1" noChangeArrowheads="1"/>
            </p:cNvSpPr>
            <p:nvPr/>
          </p:nvSpPr>
          <p:spPr bwMode="auto">
            <a:xfrm>
              <a:off x="1480" y="2037"/>
              <a:ext cx="80" cy="88"/>
            </a:xfrm>
            <a:prstGeom prst="ellipse">
              <a:avLst/>
            </a:prstGeom>
            <a:noFill/>
            <a:ln w="12700">
              <a:solidFill>
                <a:schemeClr val="tx1"/>
              </a:solidFill>
              <a:round/>
              <a:headEnd/>
              <a:tailEnd/>
            </a:ln>
          </p:spPr>
          <p:txBody>
            <a:bodyPr wrap="none" anchor="ctr">
              <a:spAutoFit/>
            </a:bodyPr>
            <a:lstStyle/>
            <a:p>
              <a:endParaRPr lang="fr-FR"/>
            </a:p>
          </p:txBody>
        </p:sp>
        <p:sp>
          <p:nvSpPr>
            <p:cNvPr id="97" name="Arc 22"/>
            <p:cNvSpPr>
              <a:spLocks noChangeAspect="1"/>
            </p:cNvSpPr>
            <p:nvPr/>
          </p:nvSpPr>
          <p:spPr bwMode="auto">
            <a:xfrm flipV="1">
              <a:off x="1517" y="2078"/>
              <a:ext cx="42"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lumMod val="85000"/>
                  <a:lumOff val="15000"/>
                </a:schemeClr>
              </a:solidFill>
              <a:round/>
              <a:headEnd/>
              <a:tailEnd/>
            </a:ln>
          </p:spPr>
          <p:txBody>
            <a:bodyPr wrap="none" anchor="ctr">
              <a:spAutoFit/>
            </a:bodyPr>
            <a:lstStyle/>
            <a:p>
              <a:endParaRPr lang="fr-FR"/>
            </a:p>
          </p:txBody>
        </p:sp>
        <p:sp>
          <p:nvSpPr>
            <p:cNvPr id="100" name="Oval 25"/>
            <p:cNvSpPr>
              <a:spLocks noChangeAspect="1" noChangeArrowheads="1"/>
            </p:cNvSpPr>
            <p:nvPr/>
          </p:nvSpPr>
          <p:spPr bwMode="auto">
            <a:xfrm>
              <a:off x="1007" y="2469"/>
              <a:ext cx="79" cy="87"/>
            </a:xfrm>
            <a:prstGeom prst="ellipse">
              <a:avLst/>
            </a:prstGeom>
            <a:noFill/>
            <a:ln w="12700">
              <a:solidFill>
                <a:schemeClr val="tx1"/>
              </a:solidFill>
              <a:round/>
              <a:headEnd/>
              <a:tailEnd/>
            </a:ln>
          </p:spPr>
          <p:txBody>
            <a:bodyPr wrap="none" anchor="ctr">
              <a:spAutoFit/>
            </a:bodyPr>
            <a:lstStyle/>
            <a:p>
              <a:endParaRPr lang="fr-FR"/>
            </a:p>
          </p:txBody>
        </p:sp>
        <p:sp>
          <p:nvSpPr>
            <p:cNvPr id="101" name="Arc 26"/>
            <p:cNvSpPr>
              <a:spLocks noChangeAspect="1"/>
            </p:cNvSpPr>
            <p:nvPr/>
          </p:nvSpPr>
          <p:spPr bwMode="auto">
            <a:xfrm flipV="1">
              <a:off x="1042" y="2509"/>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wrap="none" anchor="ctr">
              <a:spAutoFit/>
            </a:bodyPr>
            <a:lstStyle/>
            <a:p>
              <a:endParaRPr lang="fr-FR"/>
            </a:p>
          </p:txBody>
        </p:sp>
        <p:sp>
          <p:nvSpPr>
            <p:cNvPr id="102" name="Oval 27"/>
            <p:cNvSpPr>
              <a:spLocks noChangeAspect="1" noChangeArrowheads="1"/>
            </p:cNvSpPr>
            <p:nvPr/>
          </p:nvSpPr>
          <p:spPr bwMode="auto">
            <a:xfrm>
              <a:off x="640" y="2473"/>
              <a:ext cx="79" cy="87"/>
            </a:xfrm>
            <a:prstGeom prst="ellipse">
              <a:avLst/>
            </a:prstGeom>
            <a:noFill/>
            <a:ln w="12700">
              <a:solidFill>
                <a:schemeClr val="tx1"/>
              </a:solidFill>
              <a:round/>
              <a:headEnd/>
              <a:tailEnd/>
            </a:ln>
          </p:spPr>
          <p:txBody>
            <a:bodyPr wrap="none" anchor="ctr">
              <a:spAutoFit/>
            </a:bodyPr>
            <a:lstStyle/>
            <a:p>
              <a:endParaRPr lang="fr-FR"/>
            </a:p>
          </p:txBody>
        </p:sp>
        <p:sp>
          <p:nvSpPr>
            <p:cNvPr id="103" name="Arc 28"/>
            <p:cNvSpPr>
              <a:spLocks noChangeAspect="1"/>
            </p:cNvSpPr>
            <p:nvPr/>
          </p:nvSpPr>
          <p:spPr bwMode="auto">
            <a:xfrm flipV="1">
              <a:off x="675" y="2513"/>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wrap="none" anchor="ctr">
              <a:spAutoFit/>
            </a:bodyPr>
            <a:lstStyle/>
            <a:p>
              <a:endParaRPr lang="fr-FR"/>
            </a:p>
          </p:txBody>
        </p:sp>
        <p:sp>
          <p:nvSpPr>
            <p:cNvPr id="104" name="Oval 29"/>
            <p:cNvSpPr>
              <a:spLocks noChangeAspect="1" noChangeArrowheads="1"/>
            </p:cNvSpPr>
            <p:nvPr/>
          </p:nvSpPr>
          <p:spPr bwMode="auto">
            <a:xfrm>
              <a:off x="1114" y="2469"/>
              <a:ext cx="78" cy="87"/>
            </a:xfrm>
            <a:prstGeom prst="ellipse">
              <a:avLst/>
            </a:prstGeom>
            <a:noFill/>
            <a:ln w="12700">
              <a:solidFill>
                <a:schemeClr val="tx1"/>
              </a:solidFill>
              <a:round/>
              <a:headEnd/>
              <a:tailEnd/>
            </a:ln>
          </p:spPr>
          <p:txBody>
            <a:bodyPr wrap="none" anchor="ctr">
              <a:spAutoFit/>
            </a:bodyPr>
            <a:lstStyle/>
            <a:p>
              <a:endParaRPr lang="fr-FR"/>
            </a:p>
          </p:txBody>
        </p:sp>
        <p:sp>
          <p:nvSpPr>
            <p:cNvPr id="105" name="Arc 30"/>
            <p:cNvSpPr>
              <a:spLocks noChangeAspect="1"/>
            </p:cNvSpPr>
            <p:nvPr/>
          </p:nvSpPr>
          <p:spPr bwMode="auto">
            <a:xfrm flipV="1">
              <a:off x="1149" y="2509"/>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50000"/>
                </a:schemeClr>
              </a:solidFill>
              <a:round/>
              <a:headEnd/>
              <a:tailEnd/>
            </a:ln>
          </p:spPr>
          <p:txBody>
            <a:bodyPr wrap="none" anchor="ctr">
              <a:spAutoFit/>
            </a:bodyPr>
            <a:lstStyle/>
            <a:p>
              <a:endParaRPr lang="fr-FR"/>
            </a:p>
          </p:txBody>
        </p:sp>
        <p:sp>
          <p:nvSpPr>
            <p:cNvPr id="106" name="Oval 31"/>
            <p:cNvSpPr>
              <a:spLocks noChangeAspect="1" noChangeArrowheads="1"/>
            </p:cNvSpPr>
            <p:nvPr/>
          </p:nvSpPr>
          <p:spPr bwMode="auto">
            <a:xfrm>
              <a:off x="752" y="2473"/>
              <a:ext cx="77" cy="87"/>
            </a:xfrm>
            <a:prstGeom prst="ellipse">
              <a:avLst/>
            </a:prstGeom>
            <a:noFill/>
            <a:ln w="12700">
              <a:solidFill>
                <a:schemeClr val="tx1"/>
              </a:solidFill>
              <a:round/>
              <a:headEnd/>
              <a:tailEnd/>
            </a:ln>
          </p:spPr>
          <p:txBody>
            <a:bodyPr wrap="none" anchor="ctr">
              <a:spAutoFit/>
            </a:bodyPr>
            <a:lstStyle/>
            <a:p>
              <a:endParaRPr lang="fr-FR"/>
            </a:p>
          </p:txBody>
        </p:sp>
        <p:sp>
          <p:nvSpPr>
            <p:cNvPr id="107" name="Arc 32"/>
            <p:cNvSpPr>
              <a:spLocks noChangeAspect="1"/>
            </p:cNvSpPr>
            <p:nvPr/>
          </p:nvSpPr>
          <p:spPr bwMode="auto">
            <a:xfrm flipV="1">
              <a:off x="786" y="2513"/>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lumMod val="65000"/>
                  <a:lumOff val="35000"/>
                </a:schemeClr>
              </a:solidFill>
              <a:round/>
              <a:headEnd/>
              <a:tailEnd/>
            </a:ln>
          </p:spPr>
          <p:txBody>
            <a:bodyPr wrap="none" anchor="ctr">
              <a:spAutoFit/>
            </a:bodyPr>
            <a:lstStyle/>
            <a:p>
              <a:endParaRPr lang="fr-FR"/>
            </a:p>
          </p:txBody>
        </p:sp>
        <p:sp>
          <p:nvSpPr>
            <p:cNvPr id="109" name="Oval 34"/>
            <p:cNvSpPr>
              <a:spLocks noChangeAspect="1" noChangeArrowheads="1"/>
            </p:cNvSpPr>
            <p:nvPr/>
          </p:nvSpPr>
          <p:spPr bwMode="auto">
            <a:xfrm>
              <a:off x="1400" y="2461"/>
              <a:ext cx="79" cy="88"/>
            </a:xfrm>
            <a:prstGeom prst="ellipse">
              <a:avLst/>
            </a:prstGeom>
            <a:noFill/>
            <a:ln w="12700">
              <a:solidFill>
                <a:schemeClr val="tx1"/>
              </a:solidFill>
              <a:round/>
              <a:headEnd/>
              <a:tailEnd/>
            </a:ln>
          </p:spPr>
          <p:txBody>
            <a:bodyPr wrap="none" anchor="ctr">
              <a:spAutoFit/>
            </a:bodyPr>
            <a:lstStyle/>
            <a:p>
              <a:endParaRPr lang="fr-FR"/>
            </a:p>
          </p:txBody>
        </p:sp>
        <p:sp>
          <p:nvSpPr>
            <p:cNvPr id="110" name="Arc 35"/>
            <p:cNvSpPr>
              <a:spLocks noChangeAspect="1"/>
            </p:cNvSpPr>
            <p:nvPr/>
          </p:nvSpPr>
          <p:spPr bwMode="auto">
            <a:xfrm flipV="1">
              <a:off x="1437" y="2503"/>
              <a:ext cx="42" cy="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wrap="none" anchor="ctr">
              <a:spAutoFit/>
            </a:bodyPr>
            <a:lstStyle/>
            <a:p>
              <a:endParaRPr lang="fr-FR"/>
            </a:p>
          </p:txBody>
        </p:sp>
        <p:sp>
          <p:nvSpPr>
            <p:cNvPr id="111" name="Oval 36"/>
            <p:cNvSpPr>
              <a:spLocks noChangeAspect="1" noChangeArrowheads="1"/>
            </p:cNvSpPr>
            <p:nvPr/>
          </p:nvSpPr>
          <p:spPr bwMode="auto">
            <a:xfrm>
              <a:off x="1516" y="2460"/>
              <a:ext cx="78" cy="87"/>
            </a:xfrm>
            <a:prstGeom prst="ellipse">
              <a:avLst/>
            </a:prstGeom>
            <a:noFill/>
            <a:ln w="12700">
              <a:solidFill>
                <a:schemeClr val="tx1"/>
              </a:solidFill>
              <a:round/>
              <a:headEnd/>
              <a:tailEnd/>
            </a:ln>
          </p:spPr>
          <p:txBody>
            <a:bodyPr wrap="none" anchor="ctr">
              <a:spAutoFit/>
            </a:bodyPr>
            <a:lstStyle/>
            <a:p>
              <a:endParaRPr lang="fr-FR"/>
            </a:p>
          </p:txBody>
        </p:sp>
        <p:sp>
          <p:nvSpPr>
            <p:cNvPr id="112" name="Arc 37"/>
            <p:cNvSpPr>
              <a:spLocks noChangeAspect="1"/>
            </p:cNvSpPr>
            <p:nvPr/>
          </p:nvSpPr>
          <p:spPr bwMode="auto">
            <a:xfrm flipV="1">
              <a:off x="1551" y="2500"/>
              <a:ext cx="42"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lumMod val="65000"/>
                </a:schemeClr>
              </a:solidFill>
              <a:round/>
              <a:headEnd/>
              <a:tailEnd/>
            </a:ln>
          </p:spPr>
          <p:txBody>
            <a:bodyPr wrap="none" anchor="ctr">
              <a:spAutoFit/>
            </a:bodyPr>
            <a:lstStyle/>
            <a:p>
              <a:endParaRPr lang="fr-FR"/>
            </a:p>
          </p:txBody>
        </p:sp>
        <p:sp>
          <p:nvSpPr>
            <p:cNvPr id="114" name="Oval 39"/>
            <p:cNvSpPr>
              <a:spLocks noChangeAspect="1" noChangeArrowheads="1"/>
            </p:cNvSpPr>
            <p:nvPr/>
          </p:nvSpPr>
          <p:spPr bwMode="auto">
            <a:xfrm>
              <a:off x="1452" y="1777"/>
              <a:ext cx="79" cy="88"/>
            </a:xfrm>
            <a:prstGeom prst="ellipse">
              <a:avLst/>
            </a:prstGeom>
            <a:noFill/>
            <a:ln w="12700">
              <a:solidFill>
                <a:schemeClr val="tx1"/>
              </a:solidFill>
              <a:round/>
              <a:headEnd/>
              <a:tailEnd/>
            </a:ln>
          </p:spPr>
          <p:txBody>
            <a:bodyPr wrap="none" anchor="ctr">
              <a:spAutoFit/>
            </a:bodyPr>
            <a:lstStyle/>
            <a:p>
              <a:endParaRPr lang="fr-FR"/>
            </a:p>
          </p:txBody>
        </p:sp>
        <p:sp>
          <p:nvSpPr>
            <p:cNvPr id="115" name="Arc 40"/>
            <p:cNvSpPr>
              <a:spLocks noChangeAspect="1"/>
            </p:cNvSpPr>
            <p:nvPr/>
          </p:nvSpPr>
          <p:spPr bwMode="auto">
            <a:xfrm flipV="1">
              <a:off x="1487" y="1817"/>
              <a:ext cx="43"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headEnd/>
              <a:tailEnd/>
            </a:ln>
          </p:spPr>
          <p:txBody>
            <a:bodyPr wrap="none" anchor="ctr">
              <a:spAutoFit/>
            </a:bodyPr>
            <a:lstStyle/>
            <a:p>
              <a:endParaRPr lang="fr-FR"/>
            </a:p>
          </p:txBody>
        </p:sp>
        <p:sp>
          <p:nvSpPr>
            <p:cNvPr id="116" name="Text Box 41"/>
            <p:cNvSpPr txBox="1">
              <a:spLocks noChangeArrowheads="1"/>
            </p:cNvSpPr>
            <p:nvPr/>
          </p:nvSpPr>
          <p:spPr bwMode="auto">
            <a:xfrm>
              <a:off x="973" y="1841"/>
              <a:ext cx="191" cy="205"/>
            </a:xfrm>
            <a:prstGeom prst="rect">
              <a:avLst/>
            </a:prstGeom>
            <a:noFill/>
            <a:ln w="12700">
              <a:noFill/>
              <a:miter lim="800000"/>
              <a:headEnd/>
              <a:tailEnd/>
            </a:ln>
          </p:spPr>
          <p:txBody>
            <a:bodyPr wrap="none">
              <a:spAutoFit/>
            </a:bodyPr>
            <a:lstStyle/>
            <a:p>
              <a:pPr>
                <a:lnSpc>
                  <a:spcPct val="110000"/>
                </a:lnSpc>
              </a:pPr>
              <a:r>
                <a:rPr lang="en-US" sz="1400" b="1">
                  <a:solidFill>
                    <a:srgbClr val="7A716C"/>
                  </a:solidFill>
                </a:rPr>
                <a:t>X</a:t>
              </a:r>
            </a:p>
          </p:txBody>
        </p:sp>
        <p:grpSp>
          <p:nvGrpSpPr>
            <p:cNvPr id="3" name="Group 42"/>
            <p:cNvGrpSpPr>
              <a:grpSpLocks/>
            </p:cNvGrpSpPr>
            <p:nvPr/>
          </p:nvGrpSpPr>
          <p:grpSpPr bwMode="auto">
            <a:xfrm>
              <a:off x="836" y="2128"/>
              <a:ext cx="450" cy="207"/>
              <a:chOff x="650" y="2235"/>
              <a:chExt cx="921" cy="379"/>
            </a:xfrm>
          </p:grpSpPr>
          <p:sp>
            <p:nvSpPr>
              <p:cNvPr id="151" name="AutoShape 43"/>
              <p:cNvSpPr>
                <a:spLocks noChangeArrowheads="1"/>
              </p:cNvSpPr>
              <p:nvPr/>
            </p:nvSpPr>
            <p:spPr bwMode="auto">
              <a:xfrm rot="5400000" flipV="1">
                <a:off x="1064" y="2106"/>
                <a:ext cx="376" cy="63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2907 h 21600"/>
                  <a:gd name="T14" fmla="*/ 18211 w 21600"/>
                  <a:gd name="T15" fmla="*/ 926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12700">
                <a:noFill/>
                <a:miter lim="800000"/>
                <a:headEnd/>
                <a:tailEnd/>
              </a:ln>
            </p:spPr>
            <p:txBody>
              <a:bodyPr wrap="none" anchor="ctr">
                <a:spAutoFit/>
              </a:bodyPr>
              <a:lstStyle/>
              <a:p>
                <a:endParaRPr lang="fr-FR"/>
              </a:p>
            </p:txBody>
          </p:sp>
          <p:sp>
            <p:nvSpPr>
              <p:cNvPr id="152" name="AutoShape 44"/>
              <p:cNvSpPr>
                <a:spLocks noChangeArrowheads="1"/>
              </p:cNvSpPr>
              <p:nvPr/>
            </p:nvSpPr>
            <p:spPr bwMode="auto">
              <a:xfrm rot="5400000">
                <a:off x="782" y="2103"/>
                <a:ext cx="376" cy="63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2907 h 21600"/>
                  <a:gd name="T14" fmla="*/ 18211 w 21600"/>
                  <a:gd name="T15" fmla="*/ 926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12700">
                <a:noFill/>
                <a:miter lim="800000"/>
                <a:headEnd/>
                <a:tailEnd/>
              </a:ln>
            </p:spPr>
            <p:txBody>
              <a:bodyPr wrap="none" anchor="ctr">
                <a:spAutoFit/>
              </a:bodyPr>
              <a:lstStyle/>
              <a:p>
                <a:endParaRPr lang="fr-FR"/>
              </a:p>
            </p:txBody>
          </p:sp>
        </p:grpSp>
        <p:grpSp>
          <p:nvGrpSpPr>
            <p:cNvPr id="4" name="Group 45"/>
            <p:cNvGrpSpPr>
              <a:grpSpLocks/>
            </p:cNvGrpSpPr>
            <p:nvPr/>
          </p:nvGrpSpPr>
          <p:grpSpPr bwMode="auto">
            <a:xfrm>
              <a:off x="516" y="1847"/>
              <a:ext cx="79" cy="88"/>
              <a:chOff x="2771" y="1690"/>
              <a:chExt cx="121" cy="120"/>
            </a:xfrm>
          </p:grpSpPr>
          <p:sp>
            <p:nvSpPr>
              <p:cNvPr id="149" name="Oval 47"/>
              <p:cNvSpPr>
                <a:spLocks noChangeAspect="1" noChangeArrowheads="1"/>
              </p:cNvSpPr>
              <p:nvPr/>
            </p:nvSpPr>
            <p:spPr bwMode="auto">
              <a:xfrm>
                <a:off x="2771" y="1690"/>
                <a:ext cx="121" cy="120"/>
              </a:xfrm>
              <a:prstGeom prst="ellipse">
                <a:avLst/>
              </a:prstGeom>
              <a:noFill/>
              <a:ln w="12700">
                <a:solidFill>
                  <a:schemeClr val="tx1"/>
                </a:solidFill>
                <a:round/>
                <a:headEnd/>
                <a:tailEnd/>
              </a:ln>
            </p:spPr>
            <p:txBody>
              <a:bodyPr wrap="none" anchor="ctr">
                <a:spAutoFit/>
              </a:bodyPr>
              <a:lstStyle/>
              <a:p>
                <a:endParaRPr lang="fr-FR"/>
              </a:p>
            </p:txBody>
          </p:sp>
          <p:sp>
            <p:nvSpPr>
              <p:cNvPr id="150" name="Arc 48"/>
              <p:cNvSpPr>
                <a:spLocks noChangeAspect="1"/>
              </p:cNvSpPr>
              <p:nvPr/>
            </p:nvSpPr>
            <p:spPr bwMode="auto">
              <a:xfrm flipV="1">
                <a:off x="2826" y="1746"/>
                <a:ext cx="65" cy="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wrap="none" anchor="ctr">
                <a:spAutoFit/>
              </a:bodyPr>
              <a:lstStyle/>
              <a:p>
                <a:endParaRPr lang="fr-FR"/>
              </a:p>
            </p:txBody>
          </p:sp>
        </p:grpSp>
        <p:sp>
          <p:nvSpPr>
            <p:cNvPr id="120" name="Oval 50"/>
            <p:cNvSpPr>
              <a:spLocks noChangeAspect="1" noChangeArrowheads="1"/>
            </p:cNvSpPr>
            <p:nvPr/>
          </p:nvSpPr>
          <p:spPr bwMode="auto">
            <a:xfrm>
              <a:off x="2306" y="2027"/>
              <a:ext cx="79" cy="88"/>
            </a:xfrm>
            <a:prstGeom prst="ellipse">
              <a:avLst/>
            </a:prstGeom>
            <a:noFill/>
            <a:ln w="12700">
              <a:solidFill>
                <a:schemeClr val="tx1"/>
              </a:solidFill>
              <a:round/>
              <a:headEnd/>
              <a:tailEnd/>
            </a:ln>
          </p:spPr>
          <p:txBody>
            <a:bodyPr wrap="none" anchor="ctr">
              <a:spAutoFit/>
            </a:bodyPr>
            <a:lstStyle/>
            <a:p>
              <a:endParaRPr lang="fr-FR"/>
            </a:p>
          </p:txBody>
        </p:sp>
        <p:sp>
          <p:nvSpPr>
            <p:cNvPr id="121" name="Arc 51"/>
            <p:cNvSpPr>
              <a:spLocks noChangeAspect="1"/>
            </p:cNvSpPr>
            <p:nvPr/>
          </p:nvSpPr>
          <p:spPr bwMode="auto">
            <a:xfrm flipV="1">
              <a:off x="2342" y="2068"/>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993300"/>
              </a:solidFill>
              <a:round/>
              <a:headEnd/>
              <a:tailEnd/>
            </a:ln>
          </p:spPr>
          <p:txBody>
            <a:bodyPr wrap="none" anchor="ctr">
              <a:spAutoFit/>
            </a:bodyPr>
            <a:lstStyle/>
            <a:p>
              <a:endParaRPr lang="fr-FR"/>
            </a:p>
          </p:txBody>
        </p:sp>
        <p:sp>
          <p:nvSpPr>
            <p:cNvPr id="122" name="Text Box 52"/>
            <p:cNvSpPr txBox="1">
              <a:spLocks noChangeArrowheads="1"/>
            </p:cNvSpPr>
            <p:nvPr/>
          </p:nvSpPr>
          <p:spPr bwMode="auto">
            <a:xfrm>
              <a:off x="291" y="2074"/>
              <a:ext cx="479" cy="194"/>
            </a:xfrm>
            <a:prstGeom prst="rect">
              <a:avLst/>
            </a:prstGeom>
            <a:noFill/>
            <a:ln w="9525">
              <a:noFill/>
              <a:miter lim="800000"/>
              <a:headEnd/>
              <a:tailEnd/>
            </a:ln>
          </p:spPr>
          <p:txBody>
            <a:bodyPr wrap="none">
              <a:spAutoFit/>
            </a:bodyPr>
            <a:lstStyle/>
            <a:p>
              <a:r>
                <a:rPr lang="en-US" sz="1400" b="1">
                  <a:solidFill>
                    <a:srgbClr val="7A716C"/>
                  </a:solidFill>
                </a:rPr>
                <a:t>Mating</a:t>
              </a:r>
            </a:p>
          </p:txBody>
        </p:sp>
        <p:sp>
          <p:nvSpPr>
            <p:cNvPr id="142" name="Arc 78"/>
            <p:cNvSpPr>
              <a:spLocks noChangeAspect="1"/>
            </p:cNvSpPr>
            <p:nvPr/>
          </p:nvSpPr>
          <p:spPr bwMode="auto">
            <a:xfrm flipV="1">
              <a:off x="2273" y="1818"/>
              <a:ext cx="43"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1">
                  <a:lumMod val="65000"/>
                </a:schemeClr>
              </a:solidFill>
              <a:round/>
              <a:headEnd/>
              <a:tailEnd/>
            </a:ln>
          </p:spPr>
          <p:txBody>
            <a:bodyPr wrap="none" anchor="ctr">
              <a:spAutoFit/>
            </a:bodyPr>
            <a:lstStyle/>
            <a:p>
              <a:endParaRPr lang="fr-FR"/>
            </a:p>
          </p:txBody>
        </p:sp>
      </p:grpSp>
      <p:sp>
        <p:nvSpPr>
          <p:cNvPr id="117" name="Rectangle 116"/>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Titre 78"/>
          <p:cNvSpPr>
            <a:spLocks noGrp="1"/>
          </p:cNvSpPr>
          <p:nvPr>
            <p:ph type="title"/>
          </p:nvPr>
        </p:nvSpPr>
        <p:spPr>
          <a:xfrm>
            <a:off x="476931" y="282795"/>
            <a:ext cx="5638120" cy="723900"/>
          </a:xfrm>
        </p:spPr>
        <p:txBody>
          <a:bodyPr/>
          <a:lstStyle/>
          <a:p>
            <a:pPr lvl="0"/>
            <a:r>
              <a:rPr lang="en-US" dirty="0" smtClean="0"/>
              <a:t>ULTImate</a:t>
            </a:r>
            <a:r>
              <a:rPr lang="en-US" b="0" dirty="0" smtClean="0">
                <a:solidFill>
                  <a:schemeClr val="tx1"/>
                </a:solidFill>
              </a:rPr>
              <a:t> </a:t>
            </a:r>
            <a:r>
              <a:rPr lang="en-US" dirty="0" smtClean="0"/>
              <a:t>Y2H™ Key </a:t>
            </a:r>
            <a:r>
              <a:rPr lang="en-US" sz="2400" dirty="0" smtClean="0"/>
              <a:t>Benefits</a:t>
            </a:r>
            <a:endParaRPr lang="fr-FR" sz="2400" dirty="0"/>
          </a:p>
        </p:txBody>
      </p:sp>
      <p:sp>
        <p:nvSpPr>
          <p:cNvPr id="70" name="Espace réservé du pied de page 4"/>
          <p:cNvSpPr>
            <a:spLocks noGrp="1"/>
          </p:cNvSpPr>
          <p:nvPr>
            <p:ph type="ftr" sz="quarter" idx="11"/>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dirty="0"/>
              <a:t>©1999-2014 </a:t>
            </a:r>
            <a:r>
              <a:rPr lang="fr-FR" dirty="0" err="1"/>
              <a:t>Hybrigenics</a:t>
            </a:r>
            <a:r>
              <a:rPr lang="fr-FR" dirty="0"/>
              <a:t> Services SAS - CONFIDENTIAL</a:t>
            </a:r>
          </a:p>
        </p:txBody>
      </p:sp>
      <p:sp>
        <p:nvSpPr>
          <p:cNvPr id="71" name="Espace réservé du numéro de diapositive 5"/>
          <p:cNvSpPr>
            <a:spLocks noGrp="1"/>
          </p:cNvSpPr>
          <p:nvPr>
            <p:ph type="sldNum" sz="quarter" idx="12"/>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14</a:t>
            </a:fld>
            <a:endParaRPr lang="fr-FR" dirty="0"/>
          </a:p>
        </p:txBody>
      </p:sp>
      <p:sp>
        <p:nvSpPr>
          <p:cNvPr id="75" name="Oval 9"/>
          <p:cNvSpPr>
            <a:spLocks noChangeArrowheads="1"/>
          </p:cNvSpPr>
          <p:nvPr/>
        </p:nvSpPr>
        <p:spPr bwMode="auto">
          <a:xfrm>
            <a:off x="2179414" y="3761937"/>
            <a:ext cx="200025" cy="169866"/>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none" anchor="ctr">
            <a:spAutoFit/>
          </a:bodyPr>
          <a:lstStyle/>
          <a:p>
            <a:pPr>
              <a:defRPr/>
            </a:pPr>
            <a:endParaRPr lang="en-US"/>
          </a:p>
        </p:txBody>
      </p:sp>
      <p:sp>
        <p:nvSpPr>
          <p:cNvPr id="86" name="Text Box 3"/>
          <p:cNvSpPr txBox="1">
            <a:spLocks noChangeArrowheads="1"/>
          </p:cNvSpPr>
          <p:nvPr/>
        </p:nvSpPr>
        <p:spPr bwMode="auto">
          <a:xfrm>
            <a:off x="5000699" y="894137"/>
            <a:ext cx="4888660" cy="5663089"/>
          </a:xfrm>
          <a:prstGeom prst="rect">
            <a:avLst/>
          </a:prstGeom>
          <a:noFill/>
          <a:ln w="9525">
            <a:noFill/>
            <a:miter lim="800000"/>
            <a:headEnd/>
            <a:tailEnd/>
          </a:ln>
        </p:spPr>
        <p:txBody>
          <a:bodyPr wrap="square">
            <a:spAutoFit/>
          </a:bodyPr>
          <a:lstStyle/>
          <a:p>
            <a:endParaRPr lang="en-US" sz="1400" dirty="0">
              <a:solidFill>
                <a:schemeClr val="bg2"/>
              </a:solidFill>
            </a:endParaRPr>
          </a:p>
          <a:p>
            <a:pPr>
              <a:buFontTx/>
              <a:buChar char="•"/>
            </a:pPr>
            <a:r>
              <a:rPr lang="en-US" sz="1400" b="1" dirty="0" smtClean="0">
                <a:solidFill>
                  <a:srgbClr val="7A716C"/>
                </a:solidFill>
              </a:rPr>
              <a:t>Specific </a:t>
            </a:r>
            <a:r>
              <a:rPr lang="en-US" sz="1400" b="1" dirty="0">
                <a:solidFill>
                  <a:srgbClr val="7A716C"/>
                </a:solidFill>
              </a:rPr>
              <a:t>screening conditions adapted for each bait  </a:t>
            </a:r>
          </a:p>
          <a:p>
            <a:r>
              <a:rPr lang="en-US" sz="1400" dirty="0">
                <a:solidFill>
                  <a:srgbClr val="7A716C"/>
                </a:solidFill>
              </a:rPr>
              <a:t>  (</a:t>
            </a:r>
            <a:r>
              <a:rPr lang="en-US" sz="1400" dirty="0" err="1">
                <a:solidFill>
                  <a:srgbClr val="7A716C"/>
                </a:solidFill>
              </a:rPr>
              <a:t>autoactivation</a:t>
            </a:r>
            <a:r>
              <a:rPr lang="en-US" sz="1400" dirty="0">
                <a:solidFill>
                  <a:srgbClr val="7A716C"/>
                </a:solidFill>
              </a:rPr>
              <a:t>, toxicity, domain, topology)</a:t>
            </a:r>
          </a:p>
          <a:p>
            <a:endParaRPr lang="en-US" sz="1400" dirty="0">
              <a:solidFill>
                <a:srgbClr val="7A716C"/>
              </a:solidFill>
            </a:endParaRPr>
          </a:p>
          <a:p>
            <a:pPr>
              <a:buFontTx/>
              <a:buChar char="•"/>
            </a:pPr>
            <a:r>
              <a:rPr lang="en-US" sz="1400" b="1" dirty="0">
                <a:solidFill>
                  <a:srgbClr val="7A716C"/>
                </a:solidFill>
              </a:rPr>
              <a:t> Highly complex random-primed libraries</a:t>
            </a:r>
          </a:p>
          <a:p>
            <a:r>
              <a:rPr lang="en-US" sz="1400" dirty="0">
                <a:solidFill>
                  <a:srgbClr val="7A716C"/>
                </a:solidFill>
              </a:rPr>
              <a:t>  10 million independent fragments in yeast</a:t>
            </a:r>
          </a:p>
          <a:p>
            <a:r>
              <a:rPr lang="en-US" sz="1400" dirty="0">
                <a:solidFill>
                  <a:srgbClr val="7A716C"/>
                </a:solidFill>
              </a:rPr>
              <a:t>  average size = 800 </a:t>
            </a:r>
            <a:r>
              <a:rPr lang="en-US" sz="1400" dirty="0" err="1">
                <a:solidFill>
                  <a:srgbClr val="7A716C"/>
                </a:solidFill>
              </a:rPr>
              <a:t>bp</a:t>
            </a:r>
            <a:endParaRPr lang="en-US" sz="1400" dirty="0">
              <a:solidFill>
                <a:srgbClr val="7A716C"/>
              </a:solidFill>
            </a:endParaRPr>
          </a:p>
          <a:p>
            <a:r>
              <a:rPr lang="en-US" sz="1400" dirty="0">
                <a:solidFill>
                  <a:srgbClr val="7A716C"/>
                </a:solidFill>
              </a:rPr>
              <a:t>  -80°C aliquots</a:t>
            </a:r>
          </a:p>
          <a:p>
            <a:endParaRPr lang="en-US" sz="1400" dirty="0">
              <a:solidFill>
                <a:srgbClr val="7A716C"/>
              </a:solidFill>
            </a:endParaRPr>
          </a:p>
          <a:p>
            <a:pPr>
              <a:buFontTx/>
              <a:buChar char="•"/>
            </a:pPr>
            <a:r>
              <a:rPr lang="en-US" sz="1400" b="1" dirty="0">
                <a:solidFill>
                  <a:srgbClr val="7A716C"/>
                </a:solidFill>
              </a:rPr>
              <a:t> Saturation screening</a:t>
            </a:r>
          </a:p>
          <a:p>
            <a:r>
              <a:rPr lang="en-US" sz="1400" dirty="0">
                <a:solidFill>
                  <a:srgbClr val="7A716C"/>
                </a:solidFill>
              </a:rPr>
              <a:t>  97 million interactions tested</a:t>
            </a:r>
          </a:p>
          <a:p>
            <a:r>
              <a:rPr lang="en-US" sz="1400" dirty="0">
                <a:solidFill>
                  <a:srgbClr val="7A716C"/>
                </a:solidFill>
              </a:rPr>
              <a:t>  (10 x library coverage)</a:t>
            </a:r>
          </a:p>
          <a:p>
            <a:endParaRPr lang="en-US" sz="1400" dirty="0">
              <a:solidFill>
                <a:srgbClr val="7A716C"/>
              </a:solidFill>
            </a:endParaRPr>
          </a:p>
          <a:p>
            <a:pPr>
              <a:buFontTx/>
              <a:buChar char="•"/>
            </a:pPr>
            <a:r>
              <a:rPr lang="en-US" sz="1400" b="1" dirty="0">
                <a:solidFill>
                  <a:srgbClr val="7A716C"/>
                </a:solidFill>
              </a:rPr>
              <a:t> 5’ and 3’ sequencing of up to 380 positive clones</a:t>
            </a:r>
          </a:p>
          <a:p>
            <a:r>
              <a:rPr lang="en-US" sz="1400" dirty="0">
                <a:solidFill>
                  <a:srgbClr val="7A716C"/>
                </a:solidFill>
              </a:rPr>
              <a:t>  automatic BLASTN on </a:t>
            </a:r>
            <a:r>
              <a:rPr lang="en-US" sz="1400" dirty="0" err="1">
                <a:solidFill>
                  <a:srgbClr val="7A716C"/>
                </a:solidFill>
              </a:rPr>
              <a:t>GenBank</a:t>
            </a:r>
            <a:r>
              <a:rPr lang="en-US" sz="1400" dirty="0">
                <a:solidFill>
                  <a:srgbClr val="7A716C"/>
                </a:solidFill>
              </a:rPr>
              <a:t> </a:t>
            </a:r>
          </a:p>
          <a:p>
            <a:pPr>
              <a:buFontTx/>
              <a:buChar char="•"/>
              <a:defRPr/>
            </a:pPr>
            <a:endParaRPr lang="en-US" sz="1400" dirty="0">
              <a:solidFill>
                <a:schemeClr val="bg2"/>
              </a:solidFill>
            </a:endParaRPr>
          </a:p>
          <a:p>
            <a:pPr>
              <a:defRPr/>
            </a:pPr>
            <a:r>
              <a:rPr lang="en-US" sz="1400" dirty="0">
                <a:solidFill>
                  <a:srgbClr val="4D4D4D"/>
                </a:solidFill>
                <a:cs typeface="Arial" charset="0"/>
                <a:sym typeface="Wingdings" pitchFamily="2" charset="2"/>
              </a:rPr>
              <a:t></a:t>
            </a:r>
            <a:r>
              <a:rPr lang="en-US" sz="1400" b="1" dirty="0">
                <a:solidFill>
                  <a:srgbClr val="4D4D4D"/>
                </a:solidFill>
                <a:cs typeface="Arial" charset="0"/>
              </a:rPr>
              <a:t> </a:t>
            </a:r>
            <a:r>
              <a:rPr lang="en-US" sz="1400" b="1" dirty="0" err="1">
                <a:solidFill>
                  <a:srgbClr val="7A716C"/>
                </a:solidFill>
                <a:cs typeface="Arial" charset="0"/>
              </a:rPr>
              <a:t>Exhaustivity</a:t>
            </a:r>
            <a:r>
              <a:rPr lang="en-US" sz="1400" b="1" dirty="0">
                <a:solidFill>
                  <a:srgbClr val="7A716C"/>
                </a:solidFill>
                <a:cs typeface="Arial" charset="0"/>
              </a:rPr>
              <a:t>,  &gt;80% reproducibility</a:t>
            </a:r>
            <a:endParaRPr lang="en-US" sz="1200" b="1" dirty="0">
              <a:solidFill>
                <a:srgbClr val="7A716C"/>
              </a:solidFill>
              <a:cs typeface="Arial" charset="0"/>
            </a:endParaRPr>
          </a:p>
          <a:p>
            <a:pPr>
              <a:defRPr/>
            </a:pPr>
            <a:endParaRPr lang="en-US" sz="1200" dirty="0">
              <a:solidFill>
                <a:srgbClr val="7A716C"/>
              </a:solidFill>
              <a:sym typeface="Wingdings" pitchFamily="2" charset="2"/>
            </a:endParaRPr>
          </a:p>
          <a:p>
            <a:pPr>
              <a:defRPr/>
            </a:pPr>
            <a:r>
              <a:rPr lang="en-US" sz="1400" dirty="0">
                <a:solidFill>
                  <a:srgbClr val="7A716C"/>
                </a:solidFill>
                <a:sym typeface="Wingdings" pitchFamily="2" charset="2"/>
              </a:rPr>
              <a:t></a:t>
            </a:r>
            <a:r>
              <a:rPr lang="en-US" sz="1400" b="1" dirty="0">
                <a:solidFill>
                  <a:srgbClr val="7A716C"/>
                </a:solidFill>
              </a:rPr>
              <a:t> Identification of a minimal interacting domain,</a:t>
            </a:r>
          </a:p>
          <a:p>
            <a:pPr>
              <a:defRPr/>
            </a:pPr>
            <a:r>
              <a:rPr lang="en-US" sz="1400" b="1" dirty="0">
                <a:solidFill>
                  <a:srgbClr val="7A716C"/>
                </a:solidFill>
              </a:rPr>
              <a:t>    </a:t>
            </a:r>
            <a:r>
              <a:rPr lang="en-US" sz="1400" dirty="0">
                <a:solidFill>
                  <a:srgbClr val="7A716C"/>
                </a:solidFill>
              </a:rPr>
              <a:t>comparison with known functional domains</a:t>
            </a:r>
          </a:p>
          <a:p>
            <a:pPr>
              <a:buFontTx/>
              <a:buChar char="•"/>
              <a:defRPr/>
            </a:pPr>
            <a:endParaRPr lang="en-US" sz="1400" dirty="0">
              <a:solidFill>
                <a:srgbClr val="7A716C"/>
              </a:solidFill>
            </a:endParaRPr>
          </a:p>
          <a:p>
            <a:pPr>
              <a:defRPr/>
            </a:pPr>
            <a:r>
              <a:rPr lang="en-US" sz="1400" dirty="0">
                <a:solidFill>
                  <a:srgbClr val="7A716C"/>
                </a:solidFill>
                <a:sym typeface="Wingdings" pitchFamily="2" charset="2"/>
              </a:rPr>
              <a:t></a:t>
            </a:r>
            <a:r>
              <a:rPr lang="en-US" sz="1400" b="1" dirty="0">
                <a:solidFill>
                  <a:srgbClr val="7A716C"/>
                </a:solidFill>
              </a:rPr>
              <a:t> Confidence score for each interaction</a:t>
            </a:r>
          </a:p>
          <a:p>
            <a:pPr>
              <a:defRPr/>
            </a:pPr>
            <a:r>
              <a:rPr lang="en-US" sz="1400" b="1" dirty="0">
                <a:solidFill>
                  <a:srgbClr val="7A716C"/>
                </a:solidFill>
              </a:rPr>
              <a:t>    </a:t>
            </a:r>
            <a:r>
              <a:rPr lang="en-US" sz="1400" dirty="0">
                <a:solidFill>
                  <a:srgbClr val="7A716C"/>
                </a:solidFill>
              </a:rPr>
              <a:t>(# frags, local and global connectivity)</a:t>
            </a:r>
          </a:p>
          <a:p>
            <a:pPr>
              <a:defRPr/>
            </a:pPr>
            <a:endParaRPr lang="en-US" sz="1400" dirty="0">
              <a:solidFill>
                <a:srgbClr val="7A716C"/>
              </a:solidFill>
            </a:endParaRPr>
          </a:p>
          <a:p>
            <a:pPr>
              <a:buFont typeface="Wingdings" pitchFamily="2" charset="2"/>
              <a:buChar char="ð"/>
              <a:defRPr/>
            </a:pPr>
            <a:r>
              <a:rPr lang="en-US" sz="1400" b="1" dirty="0">
                <a:solidFill>
                  <a:srgbClr val="7A716C"/>
                </a:solidFill>
              </a:rPr>
              <a:t> Identification of highly connected domains</a:t>
            </a:r>
          </a:p>
          <a:p>
            <a:pPr>
              <a:defRPr/>
            </a:pPr>
            <a:r>
              <a:rPr lang="en-US" sz="1400" b="1" dirty="0">
                <a:solidFill>
                  <a:srgbClr val="7A716C"/>
                </a:solidFill>
              </a:rPr>
              <a:t>   </a:t>
            </a:r>
            <a:r>
              <a:rPr lang="en-US" sz="1400" dirty="0">
                <a:solidFill>
                  <a:srgbClr val="7A716C"/>
                </a:solidFill>
                <a:sym typeface="Symbol" pitchFamily="18" charset="2"/>
              </a:rPr>
              <a:t></a:t>
            </a:r>
            <a:r>
              <a:rPr lang="en-US" sz="1400" dirty="0">
                <a:solidFill>
                  <a:srgbClr val="7A716C"/>
                </a:solidFill>
              </a:rPr>
              <a:t> 10 connections</a:t>
            </a:r>
            <a:r>
              <a:rPr lang="en-US" sz="1400" b="1" dirty="0">
                <a:solidFill>
                  <a:srgbClr val="7A716C"/>
                </a:solidFill>
              </a:rPr>
              <a:t> </a:t>
            </a:r>
            <a:r>
              <a:rPr lang="en-US" sz="1400" dirty="0" smtClean="0">
                <a:solidFill>
                  <a:srgbClr val="7A716C"/>
                </a:solidFill>
              </a:rPr>
              <a:t>organism-wide</a:t>
            </a:r>
            <a:endParaRPr lang="en-US" sz="1400" dirty="0">
              <a:solidFill>
                <a:srgbClr val="7A716C"/>
              </a:solidFill>
            </a:endParaRPr>
          </a:p>
        </p:txBody>
      </p:sp>
      <p:sp>
        <p:nvSpPr>
          <p:cNvPr id="78" name="Oval 9"/>
          <p:cNvSpPr>
            <a:spLocks noChangeArrowheads="1"/>
          </p:cNvSpPr>
          <p:nvPr/>
        </p:nvSpPr>
        <p:spPr bwMode="auto">
          <a:xfrm>
            <a:off x="3157870" y="4268243"/>
            <a:ext cx="819150" cy="684000"/>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w="9525">
            <a:solidFill>
              <a:schemeClr val="accent6">
                <a:lumMod val="40000"/>
                <a:lumOff val="60000"/>
              </a:schemeClr>
            </a:solidFill>
            <a:round/>
            <a:headEnd/>
            <a:tailEnd/>
          </a:ln>
        </p:spPr>
        <p:txBody>
          <a:bodyPr wrap="square" anchor="ctr">
            <a:spAutoFit/>
          </a:bodyPr>
          <a:lstStyle/>
          <a:p>
            <a:pPr>
              <a:defRPr/>
            </a:pPr>
            <a:endParaRPr lang="en-US"/>
          </a:p>
        </p:txBody>
      </p:sp>
      <p:pic>
        <p:nvPicPr>
          <p:cNvPr id="85" name="Picture 2" descr="C:\Documents and Settings\efrancillonne\Mes documents\GRAPHIQUE\SCHEMA_AMELIORES\Y2h_principe_transparant.png"/>
          <p:cNvPicPr>
            <a:picLocks noChangeAspect="1" noChangeArrowheads="1"/>
          </p:cNvPicPr>
          <p:nvPr/>
        </p:nvPicPr>
        <p:blipFill>
          <a:blip r:embed="rId4" cstate="print"/>
          <a:srcRect b="30700"/>
          <a:stretch>
            <a:fillRect/>
          </a:stretch>
        </p:blipFill>
        <p:spPr bwMode="auto">
          <a:xfrm>
            <a:off x="676275" y="4333876"/>
            <a:ext cx="3232767" cy="1562100"/>
          </a:xfrm>
          <a:prstGeom prst="rect">
            <a:avLst/>
          </a:prstGeom>
          <a:noFill/>
        </p:spPr>
      </p:pic>
    </p:spTree>
    <p:custDataLst>
      <p:tags r:id="rId1"/>
    </p:custDataLst>
    <p:extLst>
      <p:ext uri="{BB962C8B-B14F-4D97-AF65-F5344CB8AC3E}">
        <p14:creationId xmlns:p14="http://schemas.microsoft.com/office/powerpoint/2010/main" val="3882713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6">
                                            <p:txEl>
                                              <p:pRg st="1" end="1"/>
                                            </p:txEl>
                                          </p:spTgt>
                                        </p:tgtEl>
                                        <p:attrNameLst>
                                          <p:attrName>style.visibility</p:attrName>
                                        </p:attrNameLst>
                                      </p:cBhvr>
                                      <p:to>
                                        <p:strVal val="visible"/>
                                      </p:to>
                                    </p:set>
                                    <p:animEffect transition="in" filter="wipe(up)">
                                      <p:cBhvr>
                                        <p:cTn id="7" dur="1000"/>
                                        <p:tgtEl>
                                          <p:spTgt spid="86">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6">
                                            <p:txEl>
                                              <p:pRg st="2" end="2"/>
                                            </p:txEl>
                                          </p:spTgt>
                                        </p:tgtEl>
                                        <p:attrNameLst>
                                          <p:attrName>style.visibility</p:attrName>
                                        </p:attrNameLst>
                                      </p:cBhvr>
                                      <p:to>
                                        <p:strVal val="visible"/>
                                      </p:to>
                                    </p:set>
                                    <p:animEffect transition="in" filter="wipe(up)">
                                      <p:cBhvr>
                                        <p:cTn id="10" dur="1000"/>
                                        <p:tgtEl>
                                          <p:spTgt spid="86">
                                            <p:txEl>
                                              <p:pRg st="2" end="2"/>
                                            </p:txEl>
                                          </p:spTgt>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86">
                                            <p:txEl>
                                              <p:pRg st="4" end="4"/>
                                            </p:txEl>
                                          </p:spTgt>
                                        </p:tgtEl>
                                        <p:attrNameLst>
                                          <p:attrName>style.visibility</p:attrName>
                                        </p:attrNameLst>
                                      </p:cBhvr>
                                      <p:to>
                                        <p:strVal val="visible"/>
                                      </p:to>
                                    </p:set>
                                    <p:animEffect transition="in" filter="wipe(up)">
                                      <p:cBhvr>
                                        <p:cTn id="14" dur="250"/>
                                        <p:tgtEl>
                                          <p:spTgt spid="86">
                                            <p:txEl>
                                              <p:pRg st="4" end="4"/>
                                            </p:txEl>
                                          </p:spTgt>
                                        </p:tgtEl>
                                      </p:cBhvr>
                                    </p:animEffect>
                                  </p:childTnLst>
                                </p:cTn>
                              </p:par>
                            </p:childTnLst>
                          </p:cTn>
                        </p:par>
                        <p:par>
                          <p:cTn id="15" fill="hold">
                            <p:stCondLst>
                              <p:cond delay="1250"/>
                            </p:stCondLst>
                            <p:childTnLst>
                              <p:par>
                                <p:cTn id="16" presetID="22" presetClass="entr" presetSubtype="1" fill="hold" nodeType="afterEffect">
                                  <p:stCondLst>
                                    <p:cond delay="0"/>
                                  </p:stCondLst>
                                  <p:childTnLst>
                                    <p:set>
                                      <p:cBhvr>
                                        <p:cTn id="17" dur="1" fill="hold">
                                          <p:stCondLst>
                                            <p:cond delay="0"/>
                                          </p:stCondLst>
                                        </p:cTn>
                                        <p:tgtEl>
                                          <p:spTgt spid="86">
                                            <p:txEl>
                                              <p:pRg st="5" end="5"/>
                                            </p:txEl>
                                          </p:spTgt>
                                        </p:tgtEl>
                                        <p:attrNameLst>
                                          <p:attrName>style.visibility</p:attrName>
                                        </p:attrNameLst>
                                      </p:cBhvr>
                                      <p:to>
                                        <p:strVal val="visible"/>
                                      </p:to>
                                    </p:set>
                                    <p:animEffect transition="in" filter="wipe(up)">
                                      <p:cBhvr>
                                        <p:cTn id="18" dur="250"/>
                                        <p:tgtEl>
                                          <p:spTgt spid="86">
                                            <p:txEl>
                                              <p:pRg st="5" end="5"/>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6">
                                            <p:txEl>
                                              <p:pRg st="6" end="6"/>
                                            </p:txEl>
                                          </p:spTgt>
                                        </p:tgtEl>
                                        <p:attrNameLst>
                                          <p:attrName>style.visibility</p:attrName>
                                        </p:attrNameLst>
                                      </p:cBhvr>
                                      <p:to>
                                        <p:strVal val="visible"/>
                                      </p:to>
                                    </p:set>
                                    <p:animEffect transition="in" filter="wipe(up)">
                                      <p:cBhvr>
                                        <p:cTn id="22" dur="250"/>
                                        <p:tgtEl>
                                          <p:spTgt spid="86">
                                            <p:txEl>
                                              <p:pRg st="6" end="6"/>
                                            </p:txEl>
                                          </p:spTgt>
                                        </p:tgtEl>
                                      </p:cBhvr>
                                    </p:animEffect>
                                  </p:childTnLst>
                                </p:cTn>
                              </p:par>
                            </p:childTnLst>
                          </p:cTn>
                        </p:par>
                        <p:par>
                          <p:cTn id="23" fill="hold">
                            <p:stCondLst>
                              <p:cond delay="1750"/>
                            </p:stCondLst>
                            <p:childTnLst>
                              <p:par>
                                <p:cTn id="24" presetID="22" presetClass="entr" presetSubtype="1" fill="hold" nodeType="afterEffect">
                                  <p:stCondLst>
                                    <p:cond delay="0"/>
                                  </p:stCondLst>
                                  <p:childTnLst>
                                    <p:set>
                                      <p:cBhvr>
                                        <p:cTn id="25" dur="1" fill="hold">
                                          <p:stCondLst>
                                            <p:cond delay="0"/>
                                          </p:stCondLst>
                                        </p:cTn>
                                        <p:tgtEl>
                                          <p:spTgt spid="86">
                                            <p:txEl>
                                              <p:pRg st="7" end="7"/>
                                            </p:txEl>
                                          </p:spTgt>
                                        </p:tgtEl>
                                        <p:attrNameLst>
                                          <p:attrName>style.visibility</p:attrName>
                                        </p:attrNameLst>
                                      </p:cBhvr>
                                      <p:to>
                                        <p:strVal val="visible"/>
                                      </p:to>
                                    </p:set>
                                    <p:animEffect transition="in" filter="wipe(up)">
                                      <p:cBhvr>
                                        <p:cTn id="26" dur="250"/>
                                        <p:tgtEl>
                                          <p:spTgt spid="86">
                                            <p:txEl>
                                              <p:pRg st="7" end="7"/>
                                            </p:txEl>
                                          </p:spTgt>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86">
                                            <p:txEl>
                                              <p:pRg st="9" end="9"/>
                                            </p:txEl>
                                          </p:spTgt>
                                        </p:tgtEl>
                                        <p:attrNameLst>
                                          <p:attrName>style.visibility</p:attrName>
                                        </p:attrNameLst>
                                      </p:cBhvr>
                                      <p:to>
                                        <p:strVal val="visible"/>
                                      </p:to>
                                    </p:set>
                                    <p:animEffect transition="in" filter="wipe(up)">
                                      <p:cBhvr>
                                        <p:cTn id="30" dur="250"/>
                                        <p:tgtEl>
                                          <p:spTgt spid="86">
                                            <p:txEl>
                                              <p:pRg st="9" end="9"/>
                                            </p:txEl>
                                          </p:spTgt>
                                        </p:tgtEl>
                                      </p:cBhvr>
                                    </p:animEffect>
                                  </p:childTnLst>
                                </p:cTn>
                              </p:par>
                            </p:childTnLst>
                          </p:cTn>
                        </p:par>
                        <p:par>
                          <p:cTn id="31" fill="hold">
                            <p:stCondLst>
                              <p:cond delay="2250"/>
                            </p:stCondLst>
                            <p:childTnLst>
                              <p:par>
                                <p:cTn id="32" presetID="22" presetClass="entr" presetSubtype="1" fill="hold" nodeType="afterEffect">
                                  <p:stCondLst>
                                    <p:cond delay="0"/>
                                  </p:stCondLst>
                                  <p:childTnLst>
                                    <p:set>
                                      <p:cBhvr>
                                        <p:cTn id="33" dur="1" fill="hold">
                                          <p:stCondLst>
                                            <p:cond delay="0"/>
                                          </p:stCondLst>
                                        </p:cTn>
                                        <p:tgtEl>
                                          <p:spTgt spid="86">
                                            <p:txEl>
                                              <p:pRg st="10" end="10"/>
                                            </p:txEl>
                                          </p:spTgt>
                                        </p:tgtEl>
                                        <p:attrNameLst>
                                          <p:attrName>style.visibility</p:attrName>
                                        </p:attrNameLst>
                                      </p:cBhvr>
                                      <p:to>
                                        <p:strVal val="visible"/>
                                      </p:to>
                                    </p:set>
                                    <p:animEffect transition="in" filter="wipe(up)">
                                      <p:cBhvr>
                                        <p:cTn id="34" dur="250"/>
                                        <p:tgtEl>
                                          <p:spTgt spid="86">
                                            <p:txEl>
                                              <p:pRg st="10" end="10"/>
                                            </p:txEl>
                                          </p:spTgt>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86">
                                            <p:txEl>
                                              <p:pRg st="11" end="11"/>
                                            </p:txEl>
                                          </p:spTgt>
                                        </p:tgtEl>
                                        <p:attrNameLst>
                                          <p:attrName>style.visibility</p:attrName>
                                        </p:attrNameLst>
                                      </p:cBhvr>
                                      <p:to>
                                        <p:strVal val="visible"/>
                                      </p:to>
                                    </p:set>
                                    <p:animEffect transition="in" filter="wipe(up)">
                                      <p:cBhvr>
                                        <p:cTn id="38" dur="250"/>
                                        <p:tgtEl>
                                          <p:spTgt spid="86">
                                            <p:txEl>
                                              <p:pRg st="11" end="11"/>
                                            </p:txEl>
                                          </p:spTgt>
                                        </p:tgtEl>
                                      </p:cBhvr>
                                    </p:animEffect>
                                  </p:childTnLst>
                                </p:cTn>
                              </p:par>
                            </p:childTnLst>
                          </p:cTn>
                        </p:par>
                        <p:par>
                          <p:cTn id="39" fill="hold">
                            <p:stCondLst>
                              <p:cond delay="2750"/>
                            </p:stCondLst>
                            <p:childTnLst>
                              <p:par>
                                <p:cTn id="40" presetID="22" presetClass="entr" presetSubtype="1" fill="hold" nodeType="afterEffect">
                                  <p:stCondLst>
                                    <p:cond delay="0"/>
                                  </p:stCondLst>
                                  <p:childTnLst>
                                    <p:set>
                                      <p:cBhvr>
                                        <p:cTn id="41" dur="1" fill="hold">
                                          <p:stCondLst>
                                            <p:cond delay="0"/>
                                          </p:stCondLst>
                                        </p:cTn>
                                        <p:tgtEl>
                                          <p:spTgt spid="86">
                                            <p:txEl>
                                              <p:pRg st="13" end="13"/>
                                            </p:txEl>
                                          </p:spTgt>
                                        </p:tgtEl>
                                        <p:attrNameLst>
                                          <p:attrName>style.visibility</p:attrName>
                                        </p:attrNameLst>
                                      </p:cBhvr>
                                      <p:to>
                                        <p:strVal val="visible"/>
                                      </p:to>
                                    </p:set>
                                    <p:animEffect transition="in" filter="wipe(up)">
                                      <p:cBhvr>
                                        <p:cTn id="42" dur="250"/>
                                        <p:tgtEl>
                                          <p:spTgt spid="86">
                                            <p:txEl>
                                              <p:pRg st="13" end="13"/>
                                            </p:txEl>
                                          </p:spTgt>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86">
                                            <p:txEl>
                                              <p:pRg st="14" end="14"/>
                                            </p:txEl>
                                          </p:spTgt>
                                        </p:tgtEl>
                                        <p:attrNameLst>
                                          <p:attrName>style.visibility</p:attrName>
                                        </p:attrNameLst>
                                      </p:cBhvr>
                                      <p:to>
                                        <p:strVal val="visible"/>
                                      </p:to>
                                    </p:set>
                                    <p:animEffect transition="in" filter="wipe(up)">
                                      <p:cBhvr>
                                        <p:cTn id="46" dur="250"/>
                                        <p:tgtEl>
                                          <p:spTgt spid="86">
                                            <p:txEl>
                                              <p:pRg st="14" end="14"/>
                                            </p:txEl>
                                          </p:spTgt>
                                        </p:tgtEl>
                                      </p:cBhvr>
                                    </p:animEffect>
                                  </p:childTnLst>
                                </p:cTn>
                              </p:par>
                            </p:childTnLst>
                          </p:cTn>
                        </p:par>
                        <p:par>
                          <p:cTn id="47" fill="hold">
                            <p:stCondLst>
                              <p:cond delay="3250"/>
                            </p:stCondLst>
                            <p:childTnLst>
                              <p:par>
                                <p:cTn id="48" presetID="22" presetClass="entr" presetSubtype="1" fill="hold" nodeType="afterEffect">
                                  <p:stCondLst>
                                    <p:cond delay="0"/>
                                  </p:stCondLst>
                                  <p:childTnLst>
                                    <p:set>
                                      <p:cBhvr>
                                        <p:cTn id="49" dur="1" fill="hold">
                                          <p:stCondLst>
                                            <p:cond delay="0"/>
                                          </p:stCondLst>
                                        </p:cTn>
                                        <p:tgtEl>
                                          <p:spTgt spid="86">
                                            <p:txEl>
                                              <p:pRg st="16" end="16"/>
                                            </p:txEl>
                                          </p:spTgt>
                                        </p:tgtEl>
                                        <p:attrNameLst>
                                          <p:attrName>style.visibility</p:attrName>
                                        </p:attrNameLst>
                                      </p:cBhvr>
                                      <p:to>
                                        <p:strVal val="visible"/>
                                      </p:to>
                                    </p:set>
                                    <p:animEffect transition="in" filter="wipe(up)">
                                      <p:cBhvr>
                                        <p:cTn id="50" dur="250"/>
                                        <p:tgtEl>
                                          <p:spTgt spid="86">
                                            <p:txEl>
                                              <p:pRg st="16" end="16"/>
                                            </p:txEl>
                                          </p:spTgt>
                                        </p:tgtEl>
                                      </p:cBhvr>
                                    </p:animEffect>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86">
                                            <p:txEl>
                                              <p:pRg st="18" end="18"/>
                                            </p:txEl>
                                          </p:spTgt>
                                        </p:tgtEl>
                                        <p:attrNameLst>
                                          <p:attrName>style.visibility</p:attrName>
                                        </p:attrNameLst>
                                      </p:cBhvr>
                                      <p:to>
                                        <p:strVal val="visible"/>
                                      </p:to>
                                    </p:set>
                                    <p:animEffect transition="in" filter="wipe(up)">
                                      <p:cBhvr>
                                        <p:cTn id="54" dur="250"/>
                                        <p:tgtEl>
                                          <p:spTgt spid="86">
                                            <p:txEl>
                                              <p:pRg st="18" end="18"/>
                                            </p:txEl>
                                          </p:spTgt>
                                        </p:tgtEl>
                                      </p:cBhvr>
                                    </p:animEffect>
                                  </p:childTnLst>
                                </p:cTn>
                              </p:par>
                            </p:childTnLst>
                          </p:cTn>
                        </p:par>
                        <p:par>
                          <p:cTn id="55" fill="hold">
                            <p:stCondLst>
                              <p:cond delay="3750"/>
                            </p:stCondLst>
                            <p:childTnLst>
                              <p:par>
                                <p:cTn id="56" presetID="22" presetClass="entr" presetSubtype="1" fill="hold" nodeType="afterEffect">
                                  <p:stCondLst>
                                    <p:cond delay="0"/>
                                  </p:stCondLst>
                                  <p:childTnLst>
                                    <p:set>
                                      <p:cBhvr>
                                        <p:cTn id="57" dur="1" fill="hold">
                                          <p:stCondLst>
                                            <p:cond delay="0"/>
                                          </p:stCondLst>
                                        </p:cTn>
                                        <p:tgtEl>
                                          <p:spTgt spid="86">
                                            <p:txEl>
                                              <p:pRg st="19" end="19"/>
                                            </p:txEl>
                                          </p:spTgt>
                                        </p:tgtEl>
                                        <p:attrNameLst>
                                          <p:attrName>style.visibility</p:attrName>
                                        </p:attrNameLst>
                                      </p:cBhvr>
                                      <p:to>
                                        <p:strVal val="visible"/>
                                      </p:to>
                                    </p:set>
                                    <p:animEffect transition="in" filter="wipe(up)">
                                      <p:cBhvr>
                                        <p:cTn id="58" dur="250"/>
                                        <p:tgtEl>
                                          <p:spTgt spid="86">
                                            <p:txEl>
                                              <p:pRg st="19" end="19"/>
                                            </p:txEl>
                                          </p:spTgt>
                                        </p:tgtEl>
                                      </p:cBhvr>
                                    </p:animEffect>
                                  </p:childTnLst>
                                </p:cTn>
                              </p:par>
                            </p:childTnLst>
                          </p:cTn>
                        </p:par>
                        <p:par>
                          <p:cTn id="59" fill="hold">
                            <p:stCondLst>
                              <p:cond delay="4000"/>
                            </p:stCondLst>
                            <p:childTnLst>
                              <p:par>
                                <p:cTn id="60" presetID="22" presetClass="entr" presetSubtype="1" fill="hold" nodeType="afterEffect">
                                  <p:stCondLst>
                                    <p:cond delay="0"/>
                                  </p:stCondLst>
                                  <p:childTnLst>
                                    <p:set>
                                      <p:cBhvr>
                                        <p:cTn id="61" dur="1" fill="hold">
                                          <p:stCondLst>
                                            <p:cond delay="0"/>
                                          </p:stCondLst>
                                        </p:cTn>
                                        <p:tgtEl>
                                          <p:spTgt spid="86">
                                            <p:txEl>
                                              <p:pRg st="21" end="21"/>
                                            </p:txEl>
                                          </p:spTgt>
                                        </p:tgtEl>
                                        <p:attrNameLst>
                                          <p:attrName>style.visibility</p:attrName>
                                        </p:attrNameLst>
                                      </p:cBhvr>
                                      <p:to>
                                        <p:strVal val="visible"/>
                                      </p:to>
                                    </p:set>
                                    <p:animEffect transition="in" filter="wipe(up)">
                                      <p:cBhvr>
                                        <p:cTn id="62" dur="250"/>
                                        <p:tgtEl>
                                          <p:spTgt spid="86">
                                            <p:txEl>
                                              <p:pRg st="21" end="21"/>
                                            </p:txEl>
                                          </p:spTgt>
                                        </p:tgtEl>
                                      </p:cBhvr>
                                    </p:animEffect>
                                  </p:childTnLst>
                                </p:cTn>
                              </p:par>
                            </p:childTnLst>
                          </p:cTn>
                        </p:par>
                        <p:par>
                          <p:cTn id="63" fill="hold">
                            <p:stCondLst>
                              <p:cond delay="4250"/>
                            </p:stCondLst>
                            <p:childTnLst>
                              <p:par>
                                <p:cTn id="64" presetID="22" presetClass="entr" presetSubtype="1" fill="hold" nodeType="afterEffect">
                                  <p:stCondLst>
                                    <p:cond delay="0"/>
                                  </p:stCondLst>
                                  <p:childTnLst>
                                    <p:set>
                                      <p:cBhvr>
                                        <p:cTn id="65" dur="1" fill="hold">
                                          <p:stCondLst>
                                            <p:cond delay="0"/>
                                          </p:stCondLst>
                                        </p:cTn>
                                        <p:tgtEl>
                                          <p:spTgt spid="86">
                                            <p:txEl>
                                              <p:pRg st="22" end="22"/>
                                            </p:txEl>
                                          </p:spTgt>
                                        </p:tgtEl>
                                        <p:attrNameLst>
                                          <p:attrName>style.visibility</p:attrName>
                                        </p:attrNameLst>
                                      </p:cBhvr>
                                      <p:to>
                                        <p:strVal val="visible"/>
                                      </p:to>
                                    </p:set>
                                    <p:animEffect transition="in" filter="wipe(up)">
                                      <p:cBhvr>
                                        <p:cTn id="66" dur="250"/>
                                        <p:tgtEl>
                                          <p:spTgt spid="86">
                                            <p:txEl>
                                              <p:pRg st="22" end="22"/>
                                            </p:txEl>
                                          </p:spTgt>
                                        </p:tgtEl>
                                      </p:cBhvr>
                                    </p:animEffect>
                                  </p:childTnLst>
                                </p:cTn>
                              </p:par>
                            </p:childTnLst>
                          </p:cTn>
                        </p:par>
                        <p:par>
                          <p:cTn id="67" fill="hold">
                            <p:stCondLst>
                              <p:cond delay="4500"/>
                            </p:stCondLst>
                            <p:childTnLst>
                              <p:par>
                                <p:cTn id="68" presetID="22" presetClass="entr" presetSubtype="1" fill="hold" nodeType="afterEffect">
                                  <p:stCondLst>
                                    <p:cond delay="0"/>
                                  </p:stCondLst>
                                  <p:childTnLst>
                                    <p:set>
                                      <p:cBhvr>
                                        <p:cTn id="69" dur="1" fill="hold">
                                          <p:stCondLst>
                                            <p:cond delay="0"/>
                                          </p:stCondLst>
                                        </p:cTn>
                                        <p:tgtEl>
                                          <p:spTgt spid="86">
                                            <p:txEl>
                                              <p:pRg st="24" end="24"/>
                                            </p:txEl>
                                          </p:spTgt>
                                        </p:tgtEl>
                                        <p:attrNameLst>
                                          <p:attrName>style.visibility</p:attrName>
                                        </p:attrNameLst>
                                      </p:cBhvr>
                                      <p:to>
                                        <p:strVal val="visible"/>
                                      </p:to>
                                    </p:set>
                                    <p:animEffect transition="in" filter="wipe(up)">
                                      <p:cBhvr>
                                        <p:cTn id="70" dur="250"/>
                                        <p:tgtEl>
                                          <p:spTgt spid="86">
                                            <p:txEl>
                                              <p:pRg st="24" end="24"/>
                                            </p:txEl>
                                          </p:spTgt>
                                        </p:tgtEl>
                                      </p:cBhvr>
                                    </p:animEffect>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86">
                                            <p:txEl>
                                              <p:pRg st="25" end="25"/>
                                            </p:txEl>
                                          </p:spTgt>
                                        </p:tgtEl>
                                        <p:attrNameLst>
                                          <p:attrName>style.visibility</p:attrName>
                                        </p:attrNameLst>
                                      </p:cBhvr>
                                      <p:to>
                                        <p:strVal val="visible"/>
                                      </p:to>
                                    </p:set>
                                    <p:animEffect transition="in" filter="wipe(up)">
                                      <p:cBhvr>
                                        <p:cTn id="74" dur="250"/>
                                        <p:tgtEl>
                                          <p:spTgt spid="86">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Titre 78"/>
          <p:cNvSpPr>
            <a:spLocks noGrp="1"/>
          </p:cNvSpPr>
          <p:nvPr>
            <p:ph type="title"/>
          </p:nvPr>
        </p:nvSpPr>
        <p:spPr>
          <a:xfrm>
            <a:off x="476931" y="282795"/>
            <a:ext cx="5638120" cy="723900"/>
          </a:xfrm>
        </p:spPr>
        <p:txBody>
          <a:bodyPr/>
          <a:lstStyle/>
          <a:p>
            <a:pPr lvl="0"/>
            <a:r>
              <a:rPr lang="en-US" sz="2400" dirty="0" err="1" smtClean="0"/>
              <a:t>ULTImate</a:t>
            </a:r>
            <a:r>
              <a:rPr lang="en-US" dirty="0" smtClean="0"/>
              <a:t> </a:t>
            </a:r>
            <a:r>
              <a:rPr lang="en-US" sz="2400" dirty="0" smtClean="0"/>
              <a:t>Process</a:t>
            </a:r>
            <a:endParaRPr lang="fr-FR" sz="2400" dirty="0"/>
          </a:p>
        </p:txBody>
      </p:sp>
      <p:sp>
        <p:nvSpPr>
          <p:cNvPr id="70" name="Espace réservé du pied de page 4"/>
          <p:cNvSpPr>
            <a:spLocks noGrp="1"/>
          </p:cNvSpPr>
          <p:nvPr>
            <p:ph type="ftr" sz="quarter" idx="11"/>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dirty="0"/>
              <a:t>©1999-2014 </a:t>
            </a:r>
            <a:r>
              <a:rPr lang="fr-FR" dirty="0" err="1"/>
              <a:t>Hybrigenics</a:t>
            </a:r>
            <a:r>
              <a:rPr lang="fr-FR" dirty="0"/>
              <a:t> Services SAS - CONFIDENTIAL</a:t>
            </a:r>
          </a:p>
        </p:txBody>
      </p:sp>
      <p:sp>
        <p:nvSpPr>
          <p:cNvPr id="71" name="Espace réservé du numéro de diapositive 5"/>
          <p:cNvSpPr>
            <a:spLocks noGrp="1"/>
          </p:cNvSpPr>
          <p:nvPr>
            <p:ph type="sldNum" sz="quarter" idx="12"/>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15</a:t>
            </a:fld>
            <a:endParaRPr lang="fr-FR" dirty="0"/>
          </a:p>
        </p:txBody>
      </p:sp>
      <p:sp>
        <p:nvSpPr>
          <p:cNvPr id="86" name="Text Box 3"/>
          <p:cNvSpPr txBox="1">
            <a:spLocks noChangeArrowheads="1"/>
          </p:cNvSpPr>
          <p:nvPr/>
        </p:nvSpPr>
        <p:spPr bwMode="auto">
          <a:xfrm>
            <a:off x="365198" y="1388885"/>
            <a:ext cx="9083602" cy="523220"/>
          </a:xfrm>
          <a:prstGeom prst="rect">
            <a:avLst/>
          </a:prstGeom>
          <a:noFill/>
          <a:ln w="9525">
            <a:noFill/>
            <a:miter lim="800000"/>
            <a:headEnd/>
            <a:tailEnd/>
          </a:ln>
        </p:spPr>
        <p:txBody>
          <a:bodyPr wrap="square">
            <a:spAutoFit/>
          </a:bodyPr>
          <a:lstStyle/>
          <a:p>
            <a:endParaRPr lang="en-US" sz="1400" dirty="0">
              <a:solidFill>
                <a:schemeClr val="bg2"/>
              </a:solidFill>
            </a:endParaRPr>
          </a:p>
          <a:p>
            <a:pPr>
              <a:buClr>
                <a:srgbClr val="F03C14"/>
              </a:buClr>
              <a:buFont typeface="Arial" pitchFamily="34" charset="0"/>
              <a:buChar char="•"/>
              <a:defRPr/>
            </a:pPr>
            <a:r>
              <a:rPr lang="en-US" sz="1400" b="1" dirty="0" smtClean="0">
                <a:solidFill>
                  <a:srgbClr val="4D4D4D"/>
                </a:solidFill>
                <a:cs typeface="Arial" charset="0"/>
              </a:rPr>
              <a:t> </a:t>
            </a:r>
            <a:r>
              <a:rPr lang="en-US" sz="1400" b="1" dirty="0" smtClean="0">
                <a:solidFill>
                  <a:srgbClr val="5C5757"/>
                </a:solidFill>
                <a:cs typeface="Arial" charset="0"/>
              </a:rPr>
              <a:t>A comprehensive offer from the bait design to the results delivery…</a:t>
            </a:r>
            <a:endParaRPr lang="en-US" sz="1400" dirty="0" smtClean="0">
              <a:solidFill>
                <a:srgbClr val="5C5757"/>
              </a:solidFill>
              <a:cs typeface="Arial" charset="0"/>
            </a:endParaRPr>
          </a:p>
        </p:txBody>
      </p:sp>
      <p:pic>
        <p:nvPicPr>
          <p:cNvPr id="180226" name="Picture 2" descr="C:\Documents and Settings\efrancillonne\Mes documents\GRAPHIQUE\SCHEMA_AMELIORES\process_y2h.jpg"/>
          <p:cNvPicPr>
            <a:picLocks noChangeAspect="1" noChangeArrowheads="1"/>
          </p:cNvPicPr>
          <p:nvPr/>
        </p:nvPicPr>
        <p:blipFill>
          <a:blip r:embed="rId4" cstate="print"/>
          <a:srcRect l="4727" t="27532" r="2620" b="10766"/>
          <a:stretch>
            <a:fillRect/>
          </a:stretch>
        </p:blipFill>
        <p:spPr bwMode="auto">
          <a:xfrm>
            <a:off x="1342419" y="2198451"/>
            <a:ext cx="6507802" cy="3250398"/>
          </a:xfrm>
          <a:prstGeom prst="rect">
            <a:avLst/>
          </a:prstGeom>
          <a:noFill/>
        </p:spPr>
      </p:pic>
      <p:sp>
        <p:nvSpPr>
          <p:cNvPr id="9" name="Text Box 3"/>
          <p:cNvSpPr txBox="1">
            <a:spLocks noChangeArrowheads="1"/>
          </p:cNvSpPr>
          <p:nvPr/>
        </p:nvSpPr>
        <p:spPr bwMode="auto">
          <a:xfrm>
            <a:off x="352228" y="5539353"/>
            <a:ext cx="9083602" cy="523220"/>
          </a:xfrm>
          <a:prstGeom prst="rect">
            <a:avLst/>
          </a:prstGeom>
          <a:noFill/>
          <a:ln w="9525">
            <a:noFill/>
            <a:miter lim="800000"/>
            <a:headEnd/>
            <a:tailEnd/>
          </a:ln>
        </p:spPr>
        <p:txBody>
          <a:bodyPr wrap="square">
            <a:spAutoFit/>
          </a:bodyPr>
          <a:lstStyle/>
          <a:p>
            <a:endParaRPr lang="en-US" sz="1400" dirty="0">
              <a:solidFill>
                <a:schemeClr val="bg2"/>
              </a:solidFill>
            </a:endParaRPr>
          </a:p>
          <a:p>
            <a:pPr>
              <a:buClr>
                <a:srgbClr val="F03C14"/>
              </a:buClr>
              <a:defRPr/>
            </a:pPr>
            <a:r>
              <a:rPr lang="en-US" sz="1400" b="1" dirty="0" smtClean="0">
                <a:solidFill>
                  <a:srgbClr val="4D4D4D"/>
                </a:solidFill>
                <a:cs typeface="Arial" charset="0"/>
              </a:rPr>
              <a:t>…</a:t>
            </a:r>
            <a:r>
              <a:rPr lang="en-US" sz="1400" b="1" dirty="0" smtClean="0">
                <a:solidFill>
                  <a:srgbClr val="5C5757"/>
                </a:solidFill>
                <a:cs typeface="Arial" charset="0"/>
              </a:rPr>
              <a:t>We do all the work for you.</a:t>
            </a:r>
            <a:endParaRPr lang="en-US" sz="1400" dirty="0" smtClean="0">
              <a:solidFill>
                <a:srgbClr val="5C5757"/>
              </a:solidFill>
              <a:cs typeface="Arial" charset="0"/>
            </a:endParaRPr>
          </a:p>
        </p:txBody>
      </p:sp>
    </p:spTree>
    <p:custDataLst>
      <p:tags r:id="rId1"/>
    </p:custDataLst>
    <p:extLst>
      <p:ext uri="{BB962C8B-B14F-4D97-AF65-F5344CB8AC3E}">
        <p14:creationId xmlns:p14="http://schemas.microsoft.com/office/powerpoint/2010/main" val="19223693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43"/>
          <p:cNvSpPr>
            <a:spLocks noGrp="1"/>
          </p:cNvSpPr>
          <p:nvPr>
            <p:ph type="title"/>
          </p:nvPr>
        </p:nvSpPr>
        <p:spPr bwMode="auto">
          <a:xfrm>
            <a:off x="0" y="314325"/>
            <a:ext cx="5149850" cy="723900"/>
          </a:xfrm>
          <a:noFill/>
          <a:ln>
            <a:miter lim="800000"/>
            <a:headEnd/>
            <a:tailEnd/>
          </a:ln>
        </p:spPr>
        <p:txBody>
          <a:bodyPr vert="horz" wrap="square" numCol="1" compatLnSpc="1">
            <a:prstTxWarp prst="textNoShape">
              <a:avLst/>
            </a:prstTxWarp>
          </a:bodyPr>
          <a:lstStyle/>
          <a:p>
            <a:r>
              <a:rPr lang="fr-FR" dirty="0" smtClean="0"/>
              <a:t>80+ </a:t>
            </a:r>
            <a:r>
              <a:rPr lang="fr-FR" dirty="0" err="1" smtClean="0"/>
              <a:t>domain</a:t>
            </a:r>
            <a:r>
              <a:rPr lang="fr-FR" dirty="0" smtClean="0"/>
              <a:t> </a:t>
            </a:r>
            <a:r>
              <a:rPr lang="fr-FR" dirty="0" err="1" smtClean="0"/>
              <a:t>libraries</a:t>
            </a:r>
            <a:r>
              <a:rPr lang="fr-FR" dirty="0" smtClean="0"/>
              <a:t> </a:t>
            </a:r>
            <a:r>
              <a:rPr lang="fr-FR" dirty="0" err="1" smtClean="0"/>
              <a:t>available</a:t>
            </a:r>
            <a:endParaRPr lang="fr-FR" dirty="0"/>
          </a:p>
        </p:txBody>
      </p:sp>
      <p:sp>
        <p:nvSpPr>
          <p:cNvPr id="29699"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a:p>
        </p:txBody>
      </p:sp>
      <p:sp>
        <p:nvSpPr>
          <p:cNvPr id="29700" name="Espace réservé du contenu 2"/>
          <p:cNvSpPr txBox="1">
            <a:spLocks/>
          </p:cNvSpPr>
          <p:nvPr/>
        </p:nvSpPr>
        <p:spPr bwMode="auto">
          <a:xfrm>
            <a:off x="421819" y="1396221"/>
            <a:ext cx="8920162" cy="606425"/>
          </a:xfrm>
          <a:prstGeom prst="rect">
            <a:avLst/>
          </a:prstGeom>
          <a:noFill/>
          <a:ln w="9525">
            <a:noFill/>
            <a:miter lim="800000"/>
            <a:headEnd/>
            <a:tailEnd/>
          </a:ln>
        </p:spPr>
        <p:txBody>
          <a:bodyPr lIns="95782" tIns="47891" rIns="95782" bIns="47891"/>
          <a:lstStyle/>
          <a:p>
            <a:pPr marL="358775" lvl="1" indent="-358775" eaLnBrk="0" hangingPunct="0">
              <a:spcBef>
                <a:spcPts val="600"/>
              </a:spcBef>
              <a:buFont typeface="Arial" pitchFamily="34" charset="0"/>
              <a:buChar char="•"/>
            </a:pPr>
            <a:r>
              <a:rPr lang="en-US" b="1" dirty="0" smtClean="0">
                <a:solidFill>
                  <a:srgbClr val="5C5757"/>
                </a:solidFill>
                <a:cs typeface="Arial" charset="0"/>
              </a:rPr>
              <a:t>Highly complex Libraries </a:t>
            </a:r>
            <a:r>
              <a:rPr lang="en-US" dirty="0" smtClean="0">
                <a:solidFill>
                  <a:srgbClr val="5C5757"/>
                </a:solidFill>
                <a:cs typeface="Arial" charset="0"/>
              </a:rPr>
              <a:t>of protein fragments:</a:t>
            </a:r>
          </a:p>
          <a:p>
            <a:pPr marL="838200" lvl="2" indent="-358775" eaLnBrk="0" hangingPunct="0">
              <a:spcBef>
                <a:spcPts val="0"/>
              </a:spcBef>
              <a:buFont typeface="Arial" pitchFamily="34" charset="0"/>
              <a:buChar char="•"/>
            </a:pPr>
            <a:r>
              <a:rPr lang="en-US" dirty="0" smtClean="0">
                <a:solidFill>
                  <a:srgbClr val="5C5757"/>
                </a:solidFill>
                <a:cs typeface="Arial" charset="0"/>
              </a:rPr>
              <a:t>random-primed </a:t>
            </a:r>
            <a:r>
              <a:rPr lang="en-US" dirty="0" err="1" smtClean="0">
                <a:solidFill>
                  <a:srgbClr val="5C5757"/>
                </a:solidFill>
                <a:cs typeface="Arial" charset="0"/>
              </a:rPr>
              <a:t>cDNA</a:t>
            </a:r>
            <a:r>
              <a:rPr lang="en-US" dirty="0" smtClean="0">
                <a:solidFill>
                  <a:srgbClr val="5C5757"/>
                </a:solidFill>
                <a:cs typeface="Arial" charset="0"/>
              </a:rPr>
              <a:t> libraries, domain approach</a:t>
            </a:r>
          </a:p>
          <a:p>
            <a:pPr marL="838200" lvl="2" indent="-358775" eaLnBrk="0" hangingPunct="0">
              <a:spcBef>
                <a:spcPts val="0"/>
              </a:spcBef>
              <a:buFont typeface="Arial" pitchFamily="34" charset="0"/>
              <a:buChar char="•"/>
            </a:pPr>
            <a:r>
              <a:rPr lang="en-US" dirty="0" smtClean="0">
                <a:solidFill>
                  <a:srgbClr val="5C5757"/>
                </a:solidFill>
              </a:rPr>
              <a:t>complexity: 10 million primary clones in yeast</a:t>
            </a:r>
            <a:endParaRPr lang="en-US" b="1" dirty="0">
              <a:solidFill>
                <a:srgbClr val="5C5757"/>
              </a:solidFill>
              <a:cs typeface="Arial" pitchFamily="34" charset="0"/>
            </a:endParaRPr>
          </a:p>
        </p:txBody>
      </p:sp>
      <p:sp>
        <p:nvSpPr>
          <p:cNvPr id="6" name="Espace réservé du contenu 2"/>
          <p:cNvSpPr>
            <a:spLocks noGrp="1"/>
          </p:cNvSpPr>
          <p:nvPr>
            <p:ph idx="1"/>
          </p:nvPr>
        </p:nvSpPr>
        <p:spPr>
          <a:xfrm>
            <a:off x="758825" y="4517233"/>
            <a:ext cx="1365250" cy="2071687"/>
          </a:xfrm>
        </p:spPr>
        <p:txBody>
          <a:bodyPr/>
          <a:lstStyle/>
          <a:p>
            <a:pPr marL="180000" indent="-180000">
              <a:spcBef>
                <a:spcPts val="0"/>
              </a:spcBef>
              <a:buSzPct val="80000"/>
              <a:buFont typeface="Wingdings" pitchFamily="2" charset="2"/>
              <a:buChar char="Ø"/>
              <a:defRPr/>
            </a:pPr>
            <a:r>
              <a:rPr lang="en-US" dirty="0" smtClean="0">
                <a:solidFill>
                  <a:schemeClr val="tx1">
                    <a:lumMod val="65000"/>
                    <a:lumOff val="35000"/>
                  </a:schemeClr>
                </a:solidFill>
              </a:rPr>
              <a:t> Brain</a:t>
            </a:r>
          </a:p>
          <a:p>
            <a:pPr marL="180000" indent="-180000">
              <a:spcBef>
                <a:spcPts val="0"/>
              </a:spcBef>
              <a:buSzPct val="80000"/>
              <a:buFont typeface="Wingdings" pitchFamily="2" charset="2"/>
              <a:buChar char="Ø"/>
              <a:defRPr/>
            </a:pPr>
            <a:r>
              <a:rPr lang="en-US" dirty="0" smtClean="0">
                <a:solidFill>
                  <a:schemeClr val="tx1">
                    <a:lumMod val="65000"/>
                    <a:lumOff val="35000"/>
                  </a:schemeClr>
                </a:solidFill>
              </a:rPr>
              <a:t> Retina</a:t>
            </a:r>
          </a:p>
          <a:p>
            <a:pPr marL="180000" indent="-180000">
              <a:spcBef>
                <a:spcPts val="0"/>
              </a:spcBef>
              <a:buSzPct val="80000"/>
              <a:buFont typeface="Wingdings" pitchFamily="2" charset="2"/>
              <a:buChar char="Ø"/>
              <a:defRPr/>
            </a:pPr>
            <a:r>
              <a:rPr lang="en-US" dirty="0" smtClean="0">
                <a:solidFill>
                  <a:schemeClr val="tx1">
                    <a:lumMod val="65000"/>
                    <a:lumOff val="35000"/>
                  </a:schemeClr>
                </a:solidFill>
              </a:rPr>
              <a:t> T cells</a:t>
            </a:r>
          </a:p>
          <a:p>
            <a:pPr marL="180000" indent="-180000">
              <a:spcBef>
                <a:spcPts val="0"/>
              </a:spcBef>
              <a:buSzPct val="80000"/>
              <a:buFont typeface="Wingdings" pitchFamily="2" charset="2"/>
              <a:buChar char="Ø"/>
              <a:defRPr/>
            </a:pPr>
            <a:r>
              <a:rPr lang="en-US" dirty="0" smtClean="0">
                <a:solidFill>
                  <a:schemeClr val="tx1">
                    <a:lumMod val="65000"/>
                    <a:lumOff val="35000"/>
                  </a:schemeClr>
                </a:solidFill>
              </a:rPr>
              <a:t> Skin</a:t>
            </a:r>
          </a:p>
          <a:p>
            <a:pPr marL="180000" indent="-180000">
              <a:spcBef>
                <a:spcPts val="0"/>
              </a:spcBef>
              <a:buSzPct val="80000"/>
              <a:buFont typeface="Wingdings" pitchFamily="2" charset="2"/>
              <a:buChar char="Ø"/>
              <a:defRPr/>
            </a:pPr>
            <a:r>
              <a:rPr lang="en-US" dirty="0" smtClean="0">
                <a:solidFill>
                  <a:schemeClr val="tx1">
                    <a:lumMod val="65000"/>
                    <a:lumOff val="35000"/>
                  </a:schemeClr>
                </a:solidFill>
              </a:rPr>
              <a:t> Liver</a:t>
            </a:r>
          </a:p>
          <a:p>
            <a:pPr marL="180000" indent="-180000">
              <a:spcBef>
                <a:spcPts val="0"/>
              </a:spcBef>
              <a:buSzPct val="80000"/>
              <a:buFont typeface="Wingdings" pitchFamily="2" charset="2"/>
              <a:buChar char="Ø"/>
              <a:defRPr/>
            </a:pPr>
            <a:r>
              <a:rPr lang="en-US" dirty="0" smtClean="0">
                <a:solidFill>
                  <a:schemeClr val="tx1">
                    <a:lumMod val="65000"/>
                    <a:lumOff val="35000"/>
                  </a:schemeClr>
                </a:solidFill>
              </a:rPr>
              <a:t> Colon</a:t>
            </a:r>
          </a:p>
          <a:p>
            <a:pPr marL="180000" indent="-180000">
              <a:spcBef>
                <a:spcPts val="0"/>
              </a:spcBef>
              <a:buSzPct val="80000"/>
              <a:buFont typeface="Wingdings" pitchFamily="2" charset="2"/>
              <a:buChar char="Ø"/>
              <a:defRPr/>
            </a:pPr>
            <a:r>
              <a:rPr lang="en-US" dirty="0" smtClean="0">
                <a:solidFill>
                  <a:schemeClr val="tx1">
                    <a:lumMod val="65000"/>
                    <a:lumOff val="35000"/>
                  </a:schemeClr>
                </a:solidFill>
              </a:rPr>
              <a:t> Heart…</a:t>
            </a:r>
            <a:endParaRPr lang="en-US" dirty="0">
              <a:solidFill>
                <a:schemeClr val="tx1">
                  <a:lumMod val="65000"/>
                  <a:lumOff val="35000"/>
                </a:schemeClr>
              </a:solidFill>
            </a:endParaRPr>
          </a:p>
        </p:txBody>
      </p:sp>
      <p:sp>
        <p:nvSpPr>
          <p:cNvPr id="7" name="Espace réservé du contenu 2"/>
          <p:cNvSpPr txBox="1">
            <a:spLocks/>
          </p:cNvSpPr>
          <p:nvPr/>
        </p:nvSpPr>
        <p:spPr bwMode="auto">
          <a:xfrm>
            <a:off x="2786063" y="4517233"/>
            <a:ext cx="1970087" cy="1709737"/>
          </a:xfrm>
          <a:prstGeom prst="rect">
            <a:avLst/>
          </a:prstGeom>
          <a:noFill/>
          <a:ln w="9525">
            <a:noFill/>
            <a:miter lim="800000"/>
            <a:headEnd/>
            <a:tailEnd/>
          </a:ln>
        </p:spPr>
        <p:txBody>
          <a:bodyPr/>
          <a:lstStyle/>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a:t>
            </a:r>
            <a:r>
              <a:rPr lang="en-US" kern="0" dirty="0" err="1">
                <a:solidFill>
                  <a:schemeClr val="tx1">
                    <a:lumMod val="65000"/>
                    <a:lumOff val="35000"/>
                  </a:schemeClr>
                </a:solidFill>
                <a:cs typeface="Arial" pitchFamily="34" charset="0"/>
              </a:rPr>
              <a:t>HeLa</a:t>
            </a:r>
            <a:endParaRPr lang="en-US" kern="0" dirty="0">
              <a:solidFill>
                <a:schemeClr val="tx1">
                  <a:lumMod val="65000"/>
                  <a:lumOff val="35000"/>
                </a:schemeClr>
              </a:solidFill>
              <a:cs typeface="Arial" pitchFamily="34" charset="0"/>
            </a:endParaRPr>
          </a:p>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Breast</a:t>
            </a:r>
          </a:p>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Colon</a:t>
            </a:r>
          </a:p>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Lung </a:t>
            </a:r>
          </a:p>
          <a:p>
            <a:pPr marL="180000" indent="-180000">
              <a:spcBef>
                <a:spcPts val="0"/>
              </a:spcBef>
              <a:buSzPct val="80000"/>
              <a:buFont typeface="Wingdings" pitchFamily="2" charset="2"/>
              <a:buChar char="Ø"/>
              <a:defRPr/>
            </a:pPr>
            <a:r>
              <a:rPr lang="en-US" sz="1600" kern="0" dirty="0">
                <a:solidFill>
                  <a:schemeClr val="tx1">
                    <a:lumMod val="65000"/>
                    <a:lumOff val="35000"/>
                  </a:schemeClr>
                </a:solidFill>
                <a:cs typeface="Arial" pitchFamily="34" charset="0"/>
              </a:rPr>
              <a:t> B cell lymphoma</a:t>
            </a:r>
            <a:endParaRPr lang="en-US" sz="1600" dirty="0">
              <a:solidFill>
                <a:schemeClr val="tx1">
                  <a:lumMod val="65000"/>
                  <a:lumOff val="35000"/>
                </a:schemeClr>
              </a:solidFill>
              <a:cs typeface="Arial" pitchFamily="34" charset="0"/>
            </a:endParaRPr>
          </a:p>
        </p:txBody>
      </p:sp>
      <p:sp>
        <p:nvSpPr>
          <p:cNvPr id="8" name="Rectangle 7"/>
          <p:cNvSpPr/>
          <p:nvPr/>
        </p:nvSpPr>
        <p:spPr bwMode="auto">
          <a:xfrm>
            <a:off x="2779713" y="4088608"/>
            <a:ext cx="1979612" cy="425450"/>
          </a:xfrm>
          <a:prstGeom prst="rect">
            <a:avLst/>
          </a:prstGeom>
          <a:solidFill>
            <a:schemeClr val="bg1">
              <a:lumMod val="50000"/>
            </a:schemeClr>
          </a:solidFill>
          <a:ln w="19050" cap="flat" cmpd="sng" algn="ctr">
            <a:solidFill>
              <a:srgbClr val="7A716C"/>
            </a:solidFill>
            <a:prstDash val="solid"/>
            <a:round/>
            <a:headEnd type="none" w="med" len="med"/>
            <a:tailEnd type="none" w="med" len="med"/>
          </a:ln>
          <a:effectLst/>
        </p:spPr>
        <p:txBody>
          <a:bodyPr/>
          <a:lstStyle/>
          <a:p>
            <a:pPr algn="ctr" eaLnBrk="0" hangingPunct="0">
              <a:defRPr/>
            </a:pPr>
            <a:r>
              <a:rPr lang="en-US" b="1">
                <a:solidFill>
                  <a:schemeClr val="bg1"/>
                </a:solidFill>
                <a:ea typeface="ヒラギノ角ゴ Pro W3" pitchFamily="1" charset="-128"/>
                <a:cs typeface="Arial" pitchFamily="34" charset="0"/>
              </a:rPr>
              <a:t>Human cancers</a:t>
            </a:r>
            <a:endParaRPr lang="en-US" b="1" dirty="0">
              <a:solidFill>
                <a:schemeClr val="bg1"/>
              </a:solidFill>
              <a:ea typeface="ヒラギノ角ゴ Pro W3" pitchFamily="1" charset="-128"/>
              <a:cs typeface="Arial" pitchFamily="34" charset="0"/>
            </a:endParaRPr>
          </a:p>
        </p:txBody>
      </p:sp>
      <p:sp>
        <p:nvSpPr>
          <p:cNvPr id="9" name="Rectangle 8"/>
          <p:cNvSpPr/>
          <p:nvPr/>
        </p:nvSpPr>
        <p:spPr bwMode="auto">
          <a:xfrm>
            <a:off x="2779713" y="4088608"/>
            <a:ext cx="1979612" cy="1951037"/>
          </a:xfrm>
          <a:prstGeom prst="rect">
            <a:avLst/>
          </a:prstGeom>
          <a:noFill/>
          <a:ln w="19050" cap="flat" cmpd="sng" algn="ctr">
            <a:solidFill>
              <a:schemeClr val="bg1">
                <a:lumMod val="50000"/>
              </a:schemeClr>
            </a:solidFill>
            <a:prstDash val="solid"/>
            <a:round/>
            <a:headEnd type="none" w="med" len="med"/>
            <a:tailEnd type="none" w="med" len="med"/>
          </a:ln>
          <a:effectLst/>
        </p:spPr>
        <p:txBody>
          <a:bodyPr/>
          <a:lstStyle/>
          <a:p>
            <a:pPr algn="r" eaLnBrk="0" hangingPunct="0">
              <a:defRPr/>
            </a:pPr>
            <a:endParaRPr lang="en-US" sz="2400">
              <a:ea typeface="ヒラギノ角ゴ Pro W3" pitchFamily="1" charset="-128"/>
              <a:cs typeface="Arial" pitchFamily="34" charset="0"/>
            </a:endParaRPr>
          </a:p>
        </p:txBody>
      </p:sp>
      <p:pic>
        <p:nvPicPr>
          <p:cNvPr id="29705" name="Picture 39" descr="souris"/>
          <p:cNvPicPr>
            <a:picLocks noChangeAspect="1" noChangeArrowheads="1"/>
          </p:cNvPicPr>
          <p:nvPr/>
        </p:nvPicPr>
        <p:blipFill>
          <a:blip r:embed="rId2" cstate="print"/>
          <a:srcRect l="2815" t="6508" r="5293" b="2063"/>
          <a:stretch>
            <a:fillRect/>
          </a:stretch>
        </p:blipFill>
        <p:spPr bwMode="auto">
          <a:xfrm>
            <a:off x="5313363" y="3010021"/>
            <a:ext cx="1417637" cy="1000125"/>
          </a:xfrm>
          <a:prstGeom prst="rect">
            <a:avLst/>
          </a:prstGeom>
          <a:noFill/>
          <a:ln w="9525">
            <a:noFill/>
            <a:miter lim="800000"/>
            <a:headEnd/>
            <a:tailEnd/>
          </a:ln>
        </p:spPr>
      </p:pic>
      <p:sp>
        <p:nvSpPr>
          <p:cNvPr id="11" name="Espace réservé du contenu 2"/>
          <p:cNvSpPr txBox="1">
            <a:spLocks/>
          </p:cNvSpPr>
          <p:nvPr/>
        </p:nvSpPr>
        <p:spPr bwMode="auto">
          <a:xfrm>
            <a:off x="5373688" y="4517233"/>
            <a:ext cx="1660525" cy="1214437"/>
          </a:xfrm>
          <a:prstGeom prst="rect">
            <a:avLst/>
          </a:prstGeom>
          <a:noFill/>
          <a:ln w="9525">
            <a:noFill/>
            <a:miter lim="800000"/>
            <a:headEnd/>
            <a:tailEnd/>
          </a:ln>
        </p:spPr>
        <p:txBody>
          <a:bodyPr/>
          <a:lstStyle/>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Brain</a:t>
            </a:r>
          </a:p>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Inner Ear</a:t>
            </a:r>
          </a:p>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Kidney</a:t>
            </a:r>
          </a:p>
          <a:p>
            <a:pPr marL="180000" indent="-180000">
              <a:spcBef>
                <a:spcPts val="0"/>
              </a:spcBef>
              <a:buSzPct val="80000"/>
              <a:buFont typeface="Wingdings" pitchFamily="2" charset="2"/>
              <a:buChar char="Ø"/>
              <a:defRPr/>
            </a:pPr>
            <a:r>
              <a:rPr lang="en-US" kern="0" dirty="0">
                <a:solidFill>
                  <a:schemeClr val="tx1">
                    <a:lumMod val="65000"/>
                    <a:lumOff val="35000"/>
                  </a:schemeClr>
                </a:solidFill>
                <a:cs typeface="Arial" pitchFamily="34" charset="0"/>
              </a:rPr>
              <a:t> ES cells…</a:t>
            </a:r>
          </a:p>
        </p:txBody>
      </p:sp>
      <p:sp>
        <p:nvSpPr>
          <p:cNvPr id="12" name="Rectangle 11"/>
          <p:cNvSpPr/>
          <p:nvPr/>
        </p:nvSpPr>
        <p:spPr bwMode="auto">
          <a:xfrm>
            <a:off x="5105400" y="4088608"/>
            <a:ext cx="1981200" cy="417512"/>
          </a:xfrm>
          <a:prstGeom prst="rect">
            <a:avLst/>
          </a:prstGeom>
          <a:solidFill>
            <a:schemeClr val="bg1">
              <a:lumMod val="50000"/>
            </a:schemeClr>
          </a:solidFill>
          <a:ln w="19050" cap="flat" cmpd="sng" algn="ctr">
            <a:solidFill>
              <a:srgbClr val="7A716C"/>
            </a:solidFill>
            <a:prstDash val="solid"/>
            <a:round/>
            <a:headEnd type="none" w="med" len="med"/>
            <a:tailEnd type="none" w="med" len="med"/>
          </a:ln>
          <a:effectLst/>
        </p:spPr>
        <p:txBody>
          <a:bodyPr/>
          <a:lstStyle/>
          <a:p>
            <a:pPr algn="ctr" eaLnBrk="0" hangingPunct="0">
              <a:defRPr/>
            </a:pPr>
            <a:r>
              <a:rPr lang="en-US" b="1">
                <a:solidFill>
                  <a:schemeClr val="bg1"/>
                </a:solidFill>
                <a:ea typeface="ヒラギノ角ゴ Pro W3" pitchFamily="1" charset="-128"/>
                <a:cs typeface="Arial" pitchFamily="34" charset="0"/>
              </a:rPr>
              <a:t>Rodents</a:t>
            </a:r>
            <a:endParaRPr lang="en-US" b="1" dirty="0">
              <a:solidFill>
                <a:schemeClr val="bg1"/>
              </a:solidFill>
              <a:ea typeface="ヒラギノ角ゴ Pro W3" pitchFamily="1" charset="-128"/>
              <a:cs typeface="Arial" pitchFamily="34" charset="0"/>
            </a:endParaRPr>
          </a:p>
        </p:txBody>
      </p:sp>
      <p:sp>
        <p:nvSpPr>
          <p:cNvPr id="13" name="Rectangle 12"/>
          <p:cNvSpPr/>
          <p:nvPr/>
        </p:nvSpPr>
        <p:spPr bwMode="auto">
          <a:xfrm>
            <a:off x="5105400" y="4088608"/>
            <a:ext cx="1981200" cy="1714500"/>
          </a:xfrm>
          <a:prstGeom prst="rect">
            <a:avLst/>
          </a:prstGeom>
          <a:noFill/>
          <a:ln w="19050" cap="flat" cmpd="sng" algn="ctr">
            <a:solidFill>
              <a:schemeClr val="bg1">
                <a:lumMod val="50000"/>
              </a:schemeClr>
            </a:solidFill>
            <a:prstDash val="solid"/>
            <a:round/>
            <a:headEnd type="none" w="med" len="med"/>
            <a:tailEnd type="none" w="med" len="med"/>
          </a:ln>
          <a:effectLst/>
        </p:spPr>
        <p:txBody>
          <a:bodyPr/>
          <a:lstStyle/>
          <a:p>
            <a:pPr algn="r" eaLnBrk="0" hangingPunct="0">
              <a:defRPr/>
            </a:pPr>
            <a:endParaRPr lang="en-US" sz="2400">
              <a:ea typeface="ヒラギノ角ゴ Pro W3" pitchFamily="1" charset="-128"/>
              <a:cs typeface="Arial" pitchFamily="34" charset="0"/>
            </a:endParaRPr>
          </a:p>
        </p:txBody>
      </p:sp>
      <p:pic>
        <p:nvPicPr>
          <p:cNvPr id="29709" name="Picture 44" descr="vinci-homme-vitruve"/>
          <p:cNvPicPr>
            <a:picLocks noChangeAspect="1" noChangeArrowheads="1"/>
          </p:cNvPicPr>
          <p:nvPr/>
        </p:nvPicPr>
        <p:blipFill>
          <a:blip r:embed="rId3" cstate="print"/>
          <a:srcRect t="7637" b="25458"/>
          <a:stretch>
            <a:fillRect/>
          </a:stretch>
        </p:blipFill>
        <p:spPr bwMode="auto">
          <a:xfrm>
            <a:off x="1870075" y="2630608"/>
            <a:ext cx="1417638" cy="1360488"/>
          </a:xfrm>
          <a:prstGeom prst="rect">
            <a:avLst/>
          </a:prstGeom>
          <a:noFill/>
          <a:ln w="9525">
            <a:noFill/>
            <a:miter lim="800000"/>
            <a:headEnd/>
            <a:tailEnd/>
          </a:ln>
        </p:spPr>
      </p:pic>
      <p:sp>
        <p:nvSpPr>
          <p:cNvPr id="15" name="Rectangle 14"/>
          <p:cNvSpPr/>
          <p:nvPr/>
        </p:nvSpPr>
        <p:spPr bwMode="auto">
          <a:xfrm>
            <a:off x="442913" y="4088608"/>
            <a:ext cx="1979612" cy="417512"/>
          </a:xfrm>
          <a:prstGeom prst="rect">
            <a:avLst/>
          </a:prstGeom>
          <a:solidFill>
            <a:schemeClr val="bg1">
              <a:lumMod val="50000"/>
            </a:schemeClr>
          </a:solidFill>
          <a:ln w="19050" cap="flat" cmpd="sng" algn="ctr">
            <a:solidFill>
              <a:srgbClr val="7A716C"/>
            </a:solidFill>
            <a:prstDash val="solid"/>
            <a:round/>
            <a:headEnd type="none" w="med" len="med"/>
            <a:tailEnd type="none" w="med" len="med"/>
          </a:ln>
          <a:effectLst/>
        </p:spPr>
        <p:txBody>
          <a:bodyPr/>
          <a:lstStyle/>
          <a:p>
            <a:pPr algn="ctr" eaLnBrk="0" hangingPunct="0">
              <a:defRPr/>
            </a:pPr>
            <a:r>
              <a:rPr lang="en-US" b="1">
                <a:solidFill>
                  <a:schemeClr val="bg1"/>
                </a:solidFill>
                <a:ea typeface="ヒラギノ角ゴ Pro W3" pitchFamily="1" charset="-128"/>
                <a:cs typeface="Arial" pitchFamily="34" charset="0"/>
              </a:rPr>
              <a:t>Human</a:t>
            </a:r>
            <a:endParaRPr lang="en-US" b="1" dirty="0">
              <a:solidFill>
                <a:schemeClr val="bg1"/>
              </a:solidFill>
              <a:ea typeface="ヒラギノ角ゴ Pro W3" pitchFamily="1" charset="-128"/>
              <a:cs typeface="Arial" pitchFamily="34" charset="0"/>
            </a:endParaRPr>
          </a:p>
        </p:txBody>
      </p:sp>
      <p:sp>
        <p:nvSpPr>
          <p:cNvPr id="16" name="Rectangle 15"/>
          <p:cNvSpPr/>
          <p:nvPr/>
        </p:nvSpPr>
        <p:spPr bwMode="auto">
          <a:xfrm>
            <a:off x="442913" y="4517233"/>
            <a:ext cx="1979612" cy="2071687"/>
          </a:xfrm>
          <a:prstGeom prst="rect">
            <a:avLst/>
          </a:prstGeom>
          <a:noFill/>
          <a:ln w="19050" cap="flat" cmpd="sng" algn="ctr">
            <a:solidFill>
              <a:schemeClr val="bg1">
                <a:lumMod val="50000"/>
              </a:schemeClr>
            </a:solidFill>
            <a:prstDash val="solid"/>
            <a:round/>
            <a:headEnd type="none" w="med" len="med"/>
            <a:tailEnd type="none" w="med" len="med"/>
          </a:ln>
          <a:effectLst/>
        </p:spPr>
        <p:txBody>
          <a:bodyPr/>
          <a:lstStyle/>
          <a:p>
            <a:pPr algn="r" eaLnBrk="0" hangingPunct="0">
              <a:defRPr/>
            </a:pPr>
            <a:endParaRPr lang="en-US" sz="2400">
              <a:ea typeface="ヒラギノ角ゴ Pro W3" pitchFamily="1" charset="-128"/>
              <a:cs typeface="Arial" pitchFamily="34" charset="0"/>
            </a:endParaRPr>
          </a:p>
        </p:txBody>
      </p:sp>
      <p:pic>
        <p:nvPicPr>
          <p:cNvPr id="29712" name="Picture 9" descr="Streptococcus pneumoniae"/>
          <p:cNvPicPr>
            <a:picLocks noChangeAspect="1" noChangeArrowheads="1"/>
          </p:cNvPicPr>
          <p:nvPr/>
        </p:nvPicPr>
        <p:blipFill>
          <a:blip r:embed="rId4" cstate="print"/>
          <a:srcRect l="4178" r="3917" b="5370"/>
          <a:stretch>
            <a:fillRect/>
          </a:stretch>
        </p:blipFill>
        <p:spPr bwMode="auto">
          <a:xfrm>
            <a:off x="7720013" y="2990971"/>
            <a:ext cx="1524000" cy="1016000"/>
          </a:xfrm>
          <a:prstGeom prst="rect">
            <a:avLst/>
          </a:prstGeom>
          <a:noFill/>
          <a:ln w="9525">
            <a:noFill/>
            <a:miter lim="800000"/>
            <a:headEnd/>
            <a:tailEnd/>
          </a:ln>
        </p:spPr>
      </p:pic>
      <p:sp>
        <p:nvSpPr>
          <p:cNvPr id="18" name="Espace réservé du contenu 2"/>
          <p:cNvSpPr txBox="1">
            <a:spLocks/>
          </p:cNvSpPr>
          <p:nvPr/>
        </p:nvSpPr>
        <p:spPr bwMode="auto">
          <a:xfrm>
            <a:off x="7743825" y="4537870"/>
            <a:ext cx="1627188" cy="1071563"/>
          </a:xfrm>
          <a:prstGeom prst="rect">
            <a:avLst/>
          </a:prstGeom>
          <a:noFill/>
          <a:ln w="9525">
            <a:noFill/>
            <a:miter lim="800000"/>
            <a:headEnd/>
            <a:tailEnd/>
          </a:ln>
        </p:spPr>
        <p:txBody>
          <a:bodyPr/>
          <a:lstStyle/>
          <a:p>
            <a:pPr marL="72000" indent="-180000">
              <a:spcBef>
                <a:spcPts val="0"/>
              </a:spcBef>
              <a:buSzPct val="80000"/>
              <a:buFont typeface="Wingdings" pitchFamily="2" charset="2"/>
              <a:buChar char="Ø"/>
              <a:defRPr/>
            </a:pPr>
            <a:r>
              <a:rPr lang="en-US" i="1" kern="0">
                <a:solidFill>
                  <a:srgbClr val="5C5757"/>
                </a:solidFill>
                <a:cs typeface="Arial" pitchFamily="34" charset="0"/>
              </a:rPr>
              <a:t> E. coli</a:t>
            </a:r>
          </a:p>
          <a:p>
            <a:pPr marL="72000" indent="-180000">
              <a:spcBef>
                <a:spcPts val="0"/>
              </a:spcBef>
              <a:buSzPct val="80000"/>
              <a:buFont typeface="Wingdings" pitchFamily="2" charset="2"/>
              <a:buChar char="Ø"/>
              <a:defRPr/>
            </a:pPr>
            <a:r>
              <a:rPr lang="en-US" i="1" kern="0">
                <a:solidFill>
                  <a:srgbClr val="5C5757"/>
                </a:solidFill>
                <a:cs typeface="Arial" pitchFamily="34" charset="0"/>
              </a:rPr>
              <a:t> S. aureus</a:t>
            </a:r>
          </a:p>
          <a:p>
            <a:pPr marL="72000" indent="-180000">
              <a:spcBef>
                <a:spcPts val="0"/>
              </a:spcBef>
              <a:buSzPct val="80000"/>
              <a:buFont typeface="Wingdings" pitchFamily="2" charset="2"/>
              <a:buChar char="Ø"/>
              <a:defRPr/>
            </a:pPr>
            <a:r>
              <a:rPr lang="en-US" i="1" kern="0">
                <a:solidFill>
                  <a:srgbClr val="5C5757"/>
                </a:solidFill>
                <a:cs typeface="Arial" pitchFamily="34" charset="0"/>
              </a:rPr>
              <a:t> H. pylori…</a:t>
            </a:r>
            <a:endParaRPr lang="en-US" i="1" dirty="0">
              <a:solidFill>
                <a:srgbClr val="5C5757"/>
              </a:solidFill>
              <a:cs typeface="Arial" pitchFamily="34" charset="0"/>
            </a:endParaRPr>
          </a:p>
        </p:txBody>
      </p:sp>
      <p:sp>
        <p:nvSpPr>
          <p:cNvPr id="19" name="Rectangle 18"/>
          <p:cNvSpPr/>
          <p:nvPr/>
        </p:nvSpPr>
        <p:spPr bwMode="auto">
          <a:xfrm>
            <a:off x="7486650" y="4109245"/>
            <a:ext cx="1979613" cy="419100"/>
          </a:xfrm>
          <a:prstGeom prst="rect">
            <a:avLst/>
          </a:prstGeom>
          <a:solidFill>
            <a:schemeClr val="bg1">
              <a:lumMod val="50000"/>
            </a:schemeClr>
          </a:solidFill>
          <a:ln w="19050" cap="flat" cmpd="sng" algn="ctr">
            <a:solidFill>
              <a:srgbClr val="7A716C"/>
            </a:solidFill>
            <a:prstDash val="solid"/>
            <a:round/>
            <a:headEnd type="none" w="med" len="med"/>
            <a:tailEnd type="none" w="med" len="med"/>
          </a:ln>
          <a:effectLst/>
        </p:spPr>
        <p:txBody>
          <a:bodyPr/>
          <a:lstStyle/>
          <a:p>
            <a:pPr algn="ctr" eaLnBrk="0" hangingPunct="0">
              <a:defRPr/>
            </a:pPr>
            <a:r>
              <a:rPr lang="en-US" b="1">
                <a:solidFill>
                  <a:schemeClr val="bg1"/>
                </a:solidFill>
                <a:latin typeface="Arial" charset="0"/>
                <a:ea typeface="ヒラギノ角ゴ Pro W3" pitchFamily="1" charset="-128"/>
              </a:rPr>
              <a:t>Bacteria</a:t>
            </a:r>
            <a:endParaRPr lang="en-US" b="1" dirty="0">
              <a:solidFill>
                <a:schemeClr val="bg1"/>
              </a:solidFill>
              <a:latin typeface="Arial" charset="0"/>
              <a:ea typeface="ヒラギノ角ゴ Pro W3" pitchFamily="1" charset="-128"/>
            </a:endParaRPr>
          </a:p>
        </p:txBody>
      </p:sp>
      <p:sp>
        <p:nvSpPr>
          <p:cNvPr id="20" name="Rectangle 19"/>
          <p:cNvSpPr/>
          <p:nvPr/>
        </p:nvSpPr>
        <p:spPr bwMode="auto">
          <a:xfrm>
            <a:off x="7485063" y="4109245"/>
            <a:ext cx="1989137" cy="1428750"/>
          </a:xfrm>
          <a:prstGeom prst="rect">
            <a:avLst/>
          </a:prstGeom>
          <a:noFill/>
          <a:ln w="19050" cap="flat" cmpd="sng" algn="ctr">
            <a:solidFill>
              <a:schemeClr val="bg1">
                <a:lumMod val="50000"/>
              </a:schemeClr>
            </a:solidFill>
            <a:prstDash val="solid"/>
            <a:round/>
            <a:headEnd type="none" w="med" len="med"/>
            <a:tailEnd type="none" w="med" len="med"/>
          </a:ln>
          <a:effectLst/>
        </p:spPr>
        <p:txBody>
          <a:bodyPr/>
          <a:lstStyle/>
          <a:p>
            <a:pPr algn="r" eaLnBrk="0" hangingPunct="0">
              <a:defRPr/>
            </a:pPr>
            <a:endParaRPr lang="en-US" sz="2400">
              <a:latin typeface="Arial" charset="0"/>
              <a:ea typeface="ヒラギノ角ゴ Pro W3" pitchFamily="1" charset="-128"/>
            </a:endParaRPr>
          </a:p>
        </p:txBody>
      </p:sp>
      <p:sp>
        <p:nvSpPr>
          <p:cNvPr id="29716" name="Espace réservé du contenu 2"/>
          <p:cNvSpPr txBox="1">
            <a:spLocks/>
          </p:cNvSpPr>
          <p:nvPr/>
        </p:nvSpPr>
        <p:spPr bwMode="auto">
          <a:xfrm>
            <a:off x="4925259" y="5947491"/>
            <a:ext cx="4746625" cy="581025"/>
          </a:xfrm>
          <a:prstGeom prst="rect">
            <a:avLst/>
          </a:prstGeom>
          <a:noFill/>
          <a:ln w="9525">
            <a:noFill/>
            <a:miter lim="800000"/>
            <a:headEnd/>
            <a:tailEnd/>
          </a:ln>
        </p:spPr>
        <p:txBody>
          <a:bodyPr lIns="95782" tIns="47891" rIns="95782" bIns="47891"/>
          <a:lstStyle/>
          <a:p>
            <a:pPr marL="358775" lvl="1" indent="-358775" eaLnBrk="0" hangingPunct="0">
              <a:lnSpc>
                <a:spcPct val="150000"/>
              </a:lnSpc>
              <a:spcBef>
                <a:spcPts val="600"/>
              </a:spcBef>
            </a:pPr>
            <a:r>
              <a:rPr lang="en-US" b="1" dirty="0">
                <a:solidFill>
                  <a:srgbClr val="5C5757"/>
                </a:solidFill>
                <a:cs typeface="Arial" pitchFamily="34" charset="0"/>
              </a:rPr>
              <a:t>+ plants, model organisms, parasites…</a:t>
            </a:r>
          </a:p>
        </p:txBody>
      </p:sp>
      <p:sp>
        <p:nvSpPr>
          <p:cNvPr id="29717" name="Espace réservé du contenu 2"/>
          <p:cNvSpPr txBox="1">
            <a:spLocks/>
          </p:cNvSpPr>
          <p:nvPr/>
        </p:nvSpPr>
        <p:spPr bwMode="auto">
          <a:xfrm>
            <a:off x="4926013" y="6344127"/>
            <a:ext cx="4926012" cy="366637"/>
          </a:xfrm>
          <a:prstGeom prst="rect">
            <a:avLst/>
          </a:prstGeom>
          <a:noFill/>
          <a:ln w="9525">
            <a:noFill/>
            <a:miter lim="800000"/>
            <a:headEnd/>
            <a:tailEnd/>
          </a:ln>
        </p:spPr>
        <p:txBody>
          <a:bodyPr lIns="95782" tIns="47891" rIns="95782" bIns="47891"/>
          <a:lstStyle/>
          <a:p>
            <a:pPr marL="342900" indent="-342900">
              <a:spcBef>
                <a:spcPct val="10000"/>
              </a:spcBef>
            </a:pPr>
            <a:r>
              <a:rPr lang="en-US" b="1" dirty="0">
                <a:solidFill>
                  <a:srgbClr val="FF3300"/>
                </a:solidFill>
              </a:rPr>
              <a:t>+ custom / exclusive libraries upon request </a:t>
            </a:r>
          </a:p>
        </p:txBody>
      </p:sp>
      <p:sp>
        <p:nvSpPr>
          <p:cNvPr id="23" name="Espace réservé du numéro de diapositive 22"/>
          <p:cNvSpPr>
            <a:spLocks noGrp="1"/>
          </p:cNvSpPr>
          <p:nvPr>
            <p:ph type="sldNum" sz="quarter" idx="12"/>
          </p:nvPr>
        </p:nvSpPr>
        <p:spPr/>
        <p:txBody>
          <a:bodyPr/>
          <a:lstStyle/>
          <a:p>
            <a:pPr>
              <a:defRPr/>
            </a:pPr>
            <a:fld id="{D2AB05A1-D2CD-4FC6-8AB0-9A80F10B1B4D}" type="slidenum">
              <a:rPr lang="fr-FR" smtClean="0"/>
              <a:pPr>
                <a:defRPr/>
              </a:pPr>
              <a:t>16</a:t>
            </a:fld>
            <a:endParaRPr lang="fr-FR" dirty="0"/>
          </a:p>
        </p:txBody>
      </p:sp>
      <p:sp>
        <p:nvSpPr>
          <p:cNvPr id="24" name="Espace réservé du pied de page 15"/>
          <p:cNvSpPr>
            <a:spLocks noGrp="1"/>
          </p:cNvSpPr>
          <p:nvPr>
            <p:ph type="ftr" sz="quarter" idx="11"/>
          </p:nvPr>
        </p:nvSpPr>
        <p:spPr>
          <a:xfrm>
            <a:off x="1206500" y="6693149"/>
            <a:ext cx="7467600" cy="165100"/>
          </a:xfrm>
        </p:spPr>
        <p:txBody>
          <a:bodyPr/>
          <a:lstStyle/>
          <a:p>
            <a:pPr>
              <a:defRPr/>
            </a:pPr>
            <a:r>
              <a:rPr lang="en-US" dirty="0" smtClean="0"/>
              <a:t>Takeda meeting - </a:t>
            </a:r>
            <a:r>
              <a:rPr lang="en-US" dirty="0" err="1" smtClean="0"/>
              <a:t>shonan</a:t>
            </a:r>
            <a:r>
              <a:rPr lang="en-US" dirty="0" smtClean="0"/>
              <a:t> research center -  5</a:t>
            </a:r>
            <a:r>
              <a:rPr lang="en-US" baseline="30000" dirty="0" smtClean="0"/>
              <a:t>th </a:t>
            </a:r>
            <a:r>
              <a:rPr lang="en-US" dirty="0" smtClean="0"/>
              <a:t>June 2015     ©1999-2015 Hybrigenics Services SAS  </a:t>
            </a:r>
            <a:endParaRPr lang="fr-FR" dirty="0"/>
          </a:p>
        </p:txBody>
      </p:sp>
    </p:spTree>
    <p:extLst>
      <p:ext uri="{BB962C8B-B14F-4D97-AF65-F5344CB8AC3E}">
        <p14:creationId xmlns:p14="http://schemas.microsoft.com/office/powerpoint/2010/main" val="1586588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6112" y="835025"/>
            <a:ext cx="8569721" cy="903288"/>
          </a:xfrm>
          <a:noFill/>
        </p:spPr>
        <p:txBody>
          <a:bodyPr lIns="90488" tIns="44450" rIns="90488" bIns="44450"/>
          <a:lstStyle/>
          <a:p>
            <a:pPr eaLnBrk="1" hangingPunct="1"/>
            <a:r>
              <a:rPr lang="en-US" dirty="0" smtClean="0"/>
              <a:t>Example : human / rodents random-primed libraries</a:t>
            </a:r>
          </a:p>
        </p:txBody>
      </p:sp>
      <p:sp>
        <p:nvSpPr>
          <p:cNvPr id="34820" name="Rectangle 3"/>
          <p:cNvSpPr>
            <a:spLocks noChangeArrowheads="1"/>
          </p:cNvSpPr>
          <p:nvPr/>
        </p:nvSpPr>
        <p:spPr bwMode="auto">
          <a:xfrm>
            <a:off x="843360" y="1773238"/>
            <a:ext cx="7489692" cy="4121150"/>
          </a:xfrm>
          <a:prstGeom prst="rect">
            <a:avLst/>
          </a:prstGeom>
          <a:noFill/>
          <a:ln w="9525">
            <a:noFill/>
            <a:miter lim="800000"/>
            <a:headEnd/>
            <a:tailEnd/>
          </a:ln>
        </p:spPr>
        <p:txBody>
          <a:bodyPr/>
          <a:lstStyle/>
          <a:p>
            <a:pPr marL="342900" indent="-342900" algn="l" eaLnBrk="1" hangingPunct="1">
              <a:spcBef>
                <a:spcPct val="20000"/>
              </a:spcBef>
              <a:buFont typeface="Zapf Dingbats" pitchFamily="1" charset="2"/>
              <a:buBlip>
                <a:blip r:embed="rId2"/>
              </a:buBlip>
              <a:defRPr/>
            </a:pPr>
            <a:r>
              <a:rPr lang="en-US" sz="1800" b="1" dirty="0">
                <a:solidFill>
                  <a:srgbClr val="7A716C"/>
                </a:solidFill>
                <a:latin typeface="Arial" charset="0"/>
              </a:rPr>
              <a:t>Human Tissues</a:t>
            </a:r>
          </a:p>
          <a:p>
            <a:pPr marL="742950" lvl="1" indent="-285750" algn="l" eaLnBrk="1" hangingPunct="1">
              <a:lnSpc>
                <a:spcPct val="105000"/>
              </a:lnSpc>
              <a:spcBef>
                <a:spcPct val="50000"/>
              </a:spcBef>
              <a:buFont typeface="Arial" panose="020B0604020202020204" pitchFamily="34" charset="0"/>
              <a:buChar char="•"/>
              <a:defRPr/>
            </a:pPr>
            <a:r>
              <a:rPr lang="en-US" sz="1400" dirty="0">
                <a:solidFill>
                  <a:schemeClr val="bg1">
                    <a:lumMod val="50000"/>
                  </a:schemeClr>
                </a:solidFill>
                <a:latin typeface="Arial" charset="0"/>
              </a:rPr>
              <a:t>Brain Adult (Whole)	</a:t>
            </a:r>
          </a:p>
          <a:p>
            <a:pPr marL="742950" lvl="1" indent="-285750" algn="l" eaLnBrk="1" hangingPunct="1">
              <a:lnSpc>
                <a:spcPct val="105000"/>
              </a:lnSpc>
              <a:spcBef>
                <a:spcPct val="20000"/>
              </a:spcBef>
              <a:buFont typeface="Arial" panose="020B0604020202020204" pitchFamily="34" charset="0"/>
              <a:buChar char="•"/>
              <a:defRPr/>
            </a:pPr>
            <a:r>
              <a:rPr lang="en-US" sz="1400" dirty="0">
                <a:solidFill>
                  <a:schemeClr val="bg1">
                    <a:lumMod val="50000"/>
                  </a:schemeClr>
                </a:solidFill>
                <a:latin typeface="Arial" charset="0"/>
              </a:rPr>
              <a:t>Brain Fetal (20 weeks)</a:t>
            </a:r>
          </a:p>
          <a:p>
            <a:pPr marL="742950" lvl="1" indent="-285750" algn="l" eaLnBrk="1" hangingPunct="1">
              <a:lnSpc>
                <a:spcPct val="105000"/>
              </a:lnSpc>
              <a:spcBef>
                <a:spcPct val="20000"/>
              </a:spcBef>
              <a:buFont typeface="Arial" panose="020B0604020202020204" pitchFamily="34" charset="0"/>
              <a:buChar char="•"/>
              <a:defRPr/>
            </a:pPr>
            <a:r>
              <a:rPr lang="en-US" sz="1400" dirty="0">
                <a:solidFill>
                  <a:schemeClr val="bg1">
                    <a:lumMod val="50000"/>
                  </a:schemeClr>
                </a:solidFill>
                <a:latin typeface="Arial" charset="0"/>
              </a:rPr>
              <a:t>Breast Normal (Glandular)</a:t>
            </a:r>
          </a:p>
          <a:p>
            <a:pPr marL="742950" lvl="1" indent="-285750" algn="l" eaLnBrk="1" hangingPunct="1">
              <a:lnSpc>
                <a:spcPct val="105000"/>
              </a:lnSpc>
              <a:spcBef>
                <a:spcPct val="20000"/>
              </a:spcBef>
              <a:buFont typeface="Arial" panose="020B0604020202020204" pitchFamily="34" charset="0"/>
              <a:buChar char="•"/>
              <a:defRPr/>
            </a:pPr>
            <a:r>
              <a:rPr lang="en-US" sz="1400" dirty="0">
                <a:solidFill>
                  <a:schemeClr val="bg1">
                    <a:lumMod val="50000"/>
                  </a:schemeClr>
                </a:solidFill>
                <a:latin typeface="Arial" charset="0"/>
              </a:rPr>
              <a:t>Colon</a:t>
            </a:r>
          </a:p>
          <a:p>
            <a:pPr marL="742950" lvl="1" indent="-285750" algn="l" eaLnBrk="1" hangingPunct="1">
              <a:lnSpc>
                <a:spcPct val="105000"/>
              </a:lnSpc>
              <a:spcBef>
                <a:spcPct val="20000"/>
              </a:spcBef>
              <a:buFont typeface="Arial" panose="020B0604020202020204" pitchFamily="34" charset="0"/>
              <a:buChar char="•"/>
              <a:defRPr/>
            </a:pPr>
            <a:r>
              <a:rPr lang="en-US" sz="1400" dirty="0">
                <a:solidFill>
                  <a:schemeClr val="bg1">
                    <a:lumMod val="50000"/>
                  </a:schemeClr>
                </a:solidFill>
                <a:latin typeface="Arial" charset="0"/>
              </a:rPr>
              <a:t>Heart Adult/Fetal</a:t>
            </a:r>
          </a:p>
          <a:p>
            <a:pPr marL="742950" lvl="1" indent="-285750" algn="l" eaLnBrk="1" hangingPunct="1">
              <a:lnSpc>
                <a:spcPct val="105000"/>
              </a:lnSpc>
              <a:spcBef>
                <a:spcPct val="20000"/>
              </a:spcBef>
              <a:buFont typeface="Arial" panose="020B0604020202020204" pitchFamily="34" charset="0"/>
              <a:buChar char="•"/>
              <a:defRPr/>
            </a:pPr>
            <a:r>
              <a:rPr lang="en-US" sz="1400" dirty="0" smtClean="0">
                <a:solidFill>
                  <a:schemeClr val="bg1">
                    <a:lumMod val="50000"/>
                  </a:schemeClr>
                </a:solidFill>
                <a:latin typeface="Arial" charset="0"/>
              </a:rPr>
              <a:t>Muscle </a:t>
            </a:r>
            <a:r>
              <a:rPr lang="en-US" sz="1400" dirty="0">
                <a:solidFill>
                  <a:schemeClr val="bg1">
                    <a:lumMod val="50000"/>
                  </a:schemeClr>
                </a:solidFill>
                <a:latin typeface="Arial" charset="0"/>
              </a:rPr>
              <a:t>Skeletal Adult/Fetal</a:t>
            </a:r>
          </a:p>
          <a:p>
            <a:pPr marL="742950" lvl="1" indent="-285750" algn="l" eaLnBrk="1" hangingPunct="1">
              <a:lnSpc>
                <a:spcPct val="105000"/>
              </a:lnSpc>
              <a:spcBef>
                <a:spcPct val="20000"/>
              </a:spcBef>
              <a:buFont typeface="Arial" panose="020B0604020202020204" pitchFamily="34" charset="0"/>
              <a:buChar char="•"/>
              <a:defRPr/>
            </a:pPr>
            <a:r>
              <a:rPr lang="en-US" sz="1400" dirty="0">
                <a:solidFill>
                  <a:schemeClr val="bg1">
                    <a:lumMod val="50000"/>
                  </a:schemeClr>
                </a:solidFill>
                <a:latin typeface="Arial" charset="0"/>
              </a:rPr>
              <a:t>Placenta</a:t>
            </a:r>
          </a:p>
          <a:p>
            <a:pPr marL="742950" lvl="1" indent="-285750" algn="l" eaLnBrk="1" hangingPunct="1">
              <a:lnSpc>
                <a:spcPct val="105000"/>
              </a:lnSpc>
              <a:spcBef>
                <a:spcPct val="20000"/>
              </a:spcBef>
              <a:buFont typeface="Arial" panose="020B0604020202020204" pitchFamily="34" charset="0"/>
              <a:buChar char="•"/>
              <a:defRPr/>
            </a:pPr>
            <a:r>
              <a:rPr lang="en-US" sz="1400" dirty="0">
                <a:solidFill>
                  <a:schemeClr val="bg1">
                    <a:lumMod val="50000"/>
                  </a:schemeClr>
                </a:solidFill>
                <a:latin typeface="Arial" charset="0"/>
              </a:rPr>
              <a:t>Reconstituted skin</a:t>
            </a:r>
          </a:p>
          <a:p>
            <a:pPr marL="742950" lvl="1" indent="-285750" algn="l" eaLnBrk="1" hangingPunct="1">
              <a:lnSpc>
                <a:spcPct val="105000"/>
              </a:lnSpc>
              <a:spcBef>
                <a:spcPct val="20000"/>
              </a:spcBef>
              <a:buFont typeface="Arial" panose="020B0604020202020204" pitchFamily="34" charset="0"/>
              <a:buChar char="•"/>
              <a:defRPr/>
            </a:pPr>
            <a:r>
              <a:rPr lang="en-US" sz="1400" dirty="0">
                <a:solidFill>
                  <a:schemeClr val="bg1">
                    <a:lumMod val="50000"/>
                  </a:schemeClr>
                </a:solidFill>
                <a:latin typeface="Arial" charset="0"/>
              </a:rPr>
              <a:t>Testis</a:t>
            </a:r>
          </a:p>
          <a:p>
            <a:pPr marL="742950" lvl="1" indent="-285750" algn="l" eaLnBrk="1" hangingPunct="1">
              <a:lnSpc>
                <a:spcPct val="105000"/>
              </a:lnSpc>
              <a:spcBef>
                <a:spcPct val="20000"/>
              </a:spcBef>
              <a:buFont typeface="Arial" panose="020B0604020202020204" pitchFamily="34" charset="0"/>
              <a:buChar char="•"/>
              <a:defRPr/>
            </a:pPr>
            <a:r>
              <a:rPr lang="en-US" sz="1400" dirty="0" smtClean="0">
                <a:solidFill>
                  <a:schemeClr val="bg1">
                    <a:lumMod val="50000"/>
                  </a:schemeClr>
                </a:solidFill>
                <a:latin typeface="Arial" charset="0"/>
              </a:rPr>
              <a:t>Pancreas</a:t>
            </a:r>
          </a:p>
          <a:p>
            <a:pPr marL="742950" lvl="1" indent="-285750" algn="l" eaLnBrk="1" hangingPunct="1">
              <a:lnSpc>
                <a:spcPct val="105000"/>
              </a:lnSpc>
              <a:spcBef>
                <a:spcPct val="20000"/>
              </a:spcBef>
              <a:buFont typeface="Arial" panose="020B0604020202020204" pitchFamily="34" charset="0"/>
              <a:buChar char="•"/>
              <a:defRPr/>
            </a:pPr>
            <a:r>
              <a:rPr lang="en-US" sz="1400" dirty="0" smtClean="0">
                <a:solidFill>
                  <a:schemeClr val="bg1">
                    <a:lumMod val="50000"/>
                  </a:schemeClr>
                </a:solidFill>
                <a:latin typeface="Arial" charset="0"/>
              </a:rPr>
              <a:t>…</a:t>
            </a:r>
            <a:endParaRPr lang="en-US" sz="1400" dirty="0">
              <a:solidFill>
                <a:schemeClr val="bg1">
                  <a:lumMod val="50000"/>
                </a:schemeClr>
              </a:solidFill>
              <a:latin typeface="Arial" charset="0"/>
            </a:endParaRPr>
          </a:p>
        </p:txBody>
      </p:sp>
      <p:sp>
        <p:nvSpPr>
          <p:cNvPr id="26628" name="Rectangle 4"/>
          <p:cNvSpPr>
            <a:spLocks noChangeArrowheads="1"/>
          </p:cNvSpPr>
          <p:nvPr/>
        </p:nvSpPr>
        <p:spPr bwMode="auto">
          <a:xfrm>
            <a:off x="4342475" y="2209800"/>
            <a:ext cx="5425942" cy="3810000"/>
          </a:xfrm>
          <a:prstGeom prst="rect">
            <a:avLst/>
          </a:prstGeom>
          <a:noFill/>
          <a:ln w="9525">
            <a:noFill/>
            <a:miter lim="800000"/>
            <a:headEnd/>
            <a:tailEnd/>
          </a:ln>
        </p:spPr>
        <p:txBody>
          <a:bodyPr/>
          <a:lstStyle/>
          <a:p>
            <a:pPr marL="742950" lvl="1" indent="-285750" eaLnBrk="1" hangingPunct="1">
              <a:spcBef>
                <a:spcPct val="20000"/>
              </a:spcBef>
              <a:buFontTx/>
              <a:buChar char="–"/>
            </a:pPr>
            <a:endParaRPr lang="en-US" sz="1600">
              <a:solidFill>
                <a:srgbClr val="9E9591"/>
              </a:solidFill>
            </a:endParaRPr>
          </a:p>
        </p:txBody>
      </p:sp>
      <p:sp>
        <p:nvSpPr>
          <p:cNvPr id="34822" name="Rectangle 5"/>
          <p:cNvSpPr>
            <a:spLocks noChangeArrowheads="1"/>
          </p:cNvSpPr>
          <p:nvPr/>
        </p:nvSpPr>
        <p:spPr bwMode="auto">
          <a:xfrm>
            <a:off x="4943344" y="1392239"/>
            <a:ext cx="5429382" cy="4592637"/>
          </a:xfrm>
          <a:prstGeom prst="rect">
            <a:avLst/>
          </a:prstGeom>
          <a:noFill/>
          <a:ln w="9525">
            <a:noFill/>
            <a:miter lim="800000"/>
            <a:headEnd/>
            <a:tailEnd/>
          </a:ln>
        </p:spPr>
        <p:txBody>
          <a:bodyPr/>
          <a:lstStyle/>
          <a:p>
            <a:pPr marL="342900" indent="-342900" algn="l" eaLnBrk="1" hangingPunct="1">
              <a:spcBef>
                <a:spcPct val="20000"/>
              </a:spcBef>
              <a:buFont typeface="Zapf Dingbats" pitchFamily="1" charset="2"/>
              <a:buNone/>
              <a:defRPr/>
            </a:pPr>
            <a:endParaRPr lang="en-US" sz="2000" b="1" dirty="0">
              <a:solidFill>
                <a:srgbClr val="7A716C"/>
              </a:solidFill>
              <a:latin typeface="Arial" charset="0"/>
            </a:endParaRPr>
          </a:p>
          <a:p>
            <a:pPr marL="342900" indent="-342900">
              <a:spcBef>
                <a:spcPct val="20000"/>
              </a:spcBef>
              <a:buBlip>
                <a:blip r:embed="rId2"/>
              </a:buBlip>
              <a:defRPr/>
            </a:pPr>
            <a:r>
              <a:rPr lang="fr-FR" b="1" dirty="0" smtClean="0">
                <a:solidFill>
                  <a:schemeClr val="bg1">
                    <a:lumMod val="50000"/>
                  </a:schemeClr>
                </a:solidFill>
              </a:rPr>
              <a:t>Mouse </a:t>
            </a:r>
            <a:r>
              <a:rPr lang="fr-FR" b="1" dirty="0">
                <a:solidFill>
                  <a:schemeClr val="bg1">
                    <a:lumMod val="50000"/>
                  </a:schemeClr>
                </a:solidFill>
              </a:rPr>
              <a:t>(Mus </a:t>
            </a:r>
            <a:r>
              <a:rPr lang="fr-FR" b="1" dirty="0" err="1">
                <a:solidFill>
                  <a:schemeClr val="bg1">
                    <a:lumMod val="50000"/>
                  </a:schemeClr>
                </a:solidFill>
              </a:rPr>
              <a:t>musculus</a:t>
            </a:r>
            <a:r>
              <a:rPr lang="fr-FR" b="1" dirty="0" smtClean="0">
                <a:solidFill>
                  <a:schemeClr val="bg1">
                    <a:lumMod val="50000"/>
                  </a:schemeClr>
                </a:solidFill>
              </a:rPr>
              <a:t>)</a:t>
            </a:r>
          </a:p>
          <a:p>
            <a:pPr marL="285750" indent="-285750">
              <a:lnSpc>
                <a:spcPct val="106000"/>
              </a:lnSpc>
              <a:spcBef>
                <a:spcPts val="300"/>
              </a:spcBef>
              <a:buFont typeface="Arial" panose="020B0604020202020204" pitchFamily="34" charset="0"/>
              <a:buChar char="•"/>
            </a:pPr>
            <a:r>
              <a:rPr lang="fr-FR" sz="1400" dirty="0" smtClean="0">
                <a:solidFill>
                  <a:schemeClr val="bg1">
                    <a:lumMod val="50000"/>
                  </a:schemeClr>
                </a:solidFill>
              </a:rPr>
              <a:t>Brain adult </a:t>
            </a:r>
          </a:p>
          <a:p>
            <a:pPr marL="285750" indent="-285750">
              <a:lnSpc>
                <a:spcPct val="106000"/>
              </a:lnSpc>
              <a:spcBef>
                <a:spcPts val="300"/>
              </a:spcBef>
              <a:buFont typeface="Arial" panose="020B0604020202020204" pitchFamily="34" charset="0"/>
              <a:buChar char="•"/>
            </a:pPr>
            <a:r>
              <a:rPr lang="fr-FR" sz="1400" dirty="0" smtClean="0">
                <a:solidFill>
                  <a:schemeClr val="bg1">
                    <a:lumMod val="50000"/>
                  </a:schemeClr>
                </a:solidFill>
              </a:rPr>
              <a:t>Brain </a:t>
            </a:r>
            <a:r>
              <a:rPr lang="fr-FR" sz="1400" dirty="0" err="1">
                <a:solidFill>
                  <a:schemeClr val="bg1">
                    <a:lumMod val="50000"/>
                  </a:schemeClr>
                </a:solidFill>
              </a:rPr>
              <a:t>embryo</a:t>
            </a:r>
            <a:r>
              <a:rPr lang="fr-FR" sz="1400" dirty="0">
                <a:solidFill>
                  <a:schemeClr val="bg1">
                    <a:lumMod val="50000"/>
                  </a:schemeClr>
                </a:solidFill>
              </a:rPr>
              <a:t> (E10.5 and E12.5) </a:t>
            </a:r>
          </a:p>
          <a:p>
            <a:pPr marL="285750" indent="-285750">
              <a:lnSpc>
                <a:spcPct val="106000"/>
              </a:lnSpc>
              <a:spcBef>
                <a:spcPts val="300"/>
              </a:spcBef>
              <a:buFont typeface="Arial" panose="020B0604020202020204" pitchFamily="34" charset="0"/>
              <a:buChar char="•"/>
            </a:pPr>
            <a:r>
              <a:rPr lang="fr-FR" sz="1400" dirty="0">
                <a:solidFill>
                  <a:schemeClr val="bg1">
                    <a:lumMod val="50000"/>
                  </a:schemeClr>
                </a:solidFill>
              </a:rPr>
              <a:t>Brain </a:t>
            </a:r>
            <a:r>
              <a:rPr lang="fr-FR" sz="1400" dirty="0" err="1">
                <a:solidFill>
                  <a:schemeClr val="bg1">
                    <a:lumMod val="50000"/>
                  </a:schemeClr>
                </a:solidFill>
              </a:rPr>
              <a:t>embryo</a:t>
            </a:r>
            <a:r>
              <a:rPr lang="fr-FR" sz="1400" dirty="0">
                <a:solidFill>
                  <a:schemeClr val="bg1">
                    <a:lumMod val="50000"/>
                  </a:schemeClr>
                </a:solidFill>
              </a:rPr>
              <a:t> (E14, E16 and E18) </a:t>
            </a:r>
          </a:p>
          <a:p>
            <a:pPr marL="285750" indent="-285750">
              <a:lnSpc>
                <a:spcPct val="106000"/>
              </a:lnSpc>
              <a:spcBef>
                <a:spcPts val="300"/>
              </a:spcBef>
              <a:buFont typeface="Arial" panose="020B0604020202020204" pitchFamily="34" charset="0"/>
              <a:buChar char="•"/>
            </a:pPr>
            <a:r>
              <a:rPr lang="fr-FR" sz="1400" dirty="0" err="1">
                <a:solidFill>
                  <a:schemeClr val="bg1">
                    <a:lumMod val="50000"/>
                  </a:schemeClr>
                </a:solidFill>
              </a:rPr>
              <a:t>Embryonic</a:t>
            </a:r>
            <a:r>
              <a:rPr lang="fr-FR" sz="1400" dirty="0">
                <a:solidFill>
                  <a:schemeClr val="bg1">
                    <a:lumMod val="50000"/>
                  </a:schemeClr>
                </a:solidFill>
              </a:rPr>
              <a:t> stem </a:t>
            </a:r>
            <a:r>
              <a:rPr lang="fr-FR" sz="1400" dirty="0" err="1">
                <a:solidFill>
                  <a:schemeClr val="bg1">
                    <a:lumMod val="50000"/>
                  </a:schemeClr>
                </a:solidFill>
              </a:rPr>
              <a:t>cells</a:t>
            </a:r>
            <a:r>
              <a:rPr lang="fr-FR" sz="1400" dirty="0">
                <a:solidFill>
                  <a:schemeClr val="bg1">
                    <a:lumMod val="50000"/>
                  </a:schemeClr>
                </a:solidFill>
              </a:rPr>
              <a:t> </a:t>
            </a:r>
          </a:p>
          <a:p>
            <a:pPr marL="285750" indent="-285750">
              <a:lnSpc>
                <a:spcPct val="106000"/>
              </a:lnSpc>
              <a:spcBef>
                <a:spcPts val="300"/>
              </a:spcBef>
              <a:buFont typeface="Arial" panose="020B0604020202020204" pitchFamily="34" charset="0"/>
              <a:buChar char="•"/>
            </a:pPr>
            <a:r>
              <a:rPr lang="fr-FR" sz="1400" dirty="0" err="1">
                <a:solidFill>
                  <a:schemeClr val="bg1">
                    <a:lumMod val="50000"/>
                  </a:schemeClr>
                </a:solidFill>
              </a:rPr>
              <a:t>Inner</a:t>
            </a:r>
            <a:r>
              <a:rPr lang="fr-FR" sz="1400" dirty="0">
                <a:solidFill>
                  <a:schemeClr val="bg1">
                    <a:lumMod val="50000"/>
                  </a:schemeClr>
                </a:solidFill>
              </a:rPr>
              <a:t> </a:t>
            </a:r>
            <a:r>
              <a:rPr lang="fr-FR" sz="1400" dirty="0" err="1">
                <a:solidFill>
                  <a:schemeClr val="bg1">
                    <a:lumMod val="50000"/>
                  </a:schemeClr>
                </a:solidFill>
              </a:rPr>
              <a:t>Ear</a:t>
            </a:r>
            <a:r>
              <a:rPr lang="fr-FR" sz="1400" dirty="0">
                <a:solidFill>
                  <a:schemeClr val="bg1">
                    <a:lumMod val="50000"/>
                  </a:schemeClr>
                </a:solidFill>
              </a:rPr>
              <a:t> </a:t>
            </a:r>
          </a:p>
          <a:p>
            <a:pPr marL="285750" indent="-285750">
              <a:lnSpc>
                <a:spcPct val="106000"/>
              </a:lnSpc>
              <a:spcBef>
                <a:spcPts val="300"/>
              </a:spcBef>
              <a:buFont typeface="Arial" panose="020B0604020202020204" pitchFamily="34" charset="0"/>
              <a:buChar char="•"/>
            </a:pPr>
            <a:r>
              <a:rPr lang="fr-FR" sz="1400" dirty="0" err="1" smtClean="0">
                <a:solidFill>
                  <a:schemeClr val="bg1">
                    <a:lumMod val="50000"/>
                  </a:schemeClr>
                </a:solidFill>
              </a:rPr>
              <a:t>Kidney</a:t>
            </a:r>
            <a:r>
              <a:rPr lang="fr-FR" sz="1400" dirty="0" smtClean="0">
                <a:solidFill>
                  <a:schemeClr val="bg1">
                    <a:lumMod val="50000"/>
                  </a:schemeClr>
                </a:solidFill>
              </a:rPr>
              <a:t> </a:t>
            </a:r>
            <a:endParaRPr lang="fr-FR" sz="1400" dirty="0">
              <a:solidFill>
                <a:schemeClr val="bg1">
                  <a:lumMod val="50000"/>
                </a:schemeClr>
              </a:solidFill>
            </a:endParaRPr>
          </a:p>
          <a:p>
            <a:pPr marL="285750" indent="-285750">
              <a:lnSpc>
                <a:spcPct val="106000"/>
              </a:lnSpc>
              <a:spcBef>
                <a:spcPts val="300"/>
              </a:spcBef>
              <a:buFont typeface="Arial" panose="020B0604020202020204" pitchFamily="34" charset="0"/>
              <a:buChar char="•"/>
            </a:pPr>
            <a:r>
              <a:rPr lang="fr-FR" sz="1400" dirty="0" err="1" smtClean="0">
                <a:solidFill>
                  <a:schemeClr val="bg1">
                    <a:lumMod val="50000"/>
                  </a:schemeClr>
                </a:solidFill>
              </a:rPr>
              <a:t>Neurosphere</a:t>
            </a:r>
            <a:r>
              <a:rPr lang="fr-FR" sz="1400" dirty="0" smtClean="0">
                <a:solidFill>
                  <a:schemeClr val="bg1">
                    <a:lumMod val="50000"/>
                  </a:schemeClr>
                </a:solidFill>
              </a:rPr>
              <a:t> </a:t>
            </a:r>
            <a:r>
              <a:rPr lang="fr-FR" sz="1400" dirty="0">
                <a:solidFill>
                  <a:schemeClr val="bg1">
                    <a:lumMod val="50000"/>
                  </a:schemeClr>
                </a:solidFill>
              </a:rPr>
              <a:t>adult </a:t>
            </a:r>
            <a:endParaRPr lang="fr-FR" sz="1400" dirty="0" smtClean="0">
              <a:solidFill>
                <a:schemeClr val="bg1">
                  <a:lumMod val="50000"/>
                </a:schemeClr>
              </a:solidFill>
            </a:endParaRPr>
          </a:p>
          <a:p>
            <a:pPr marL="285750" indent="-285750">
              <a:lnSpc>
                <a:spcPct val="106000"/>
              </a:lnSpc>
              <a:spcBef>
                <a:spcPts val="300"/>
              </a:spcBef>
              <a:buFont typeface="Arial" panose="020B0604020202020204" pitchFamily="34" charset="0"/>
              <a:buChar char="•"/>
            </a:pPr>
            <a:r>
              <a:rPr lang="en-US" sz="1400" dirty="0" smtClean="0">
                <a:solidFill>
                  <a:schemeClr val="bg1">
                    <a:lumMod val="50000"/>
                  </a:schemeClr>
                </a:solidFill>
              </a:rPr>
              <a:t>…</a:t>
            </a:r>
            <a:endParaRPr lang="en-US" sz="1400" dirty="0">
              <a:solidFill>
                <a:schemeClr val="bg1">
                  <a:lumMod val="50000"/>
                </a:schemeClr>
              </a:solidFill>
            </a:endParaRPr>
          </a:p>
          <a:p>
            <a:pPr marL="342900" indent="-342900">
              <a:spcBef>
                <a:spcPct val="20000"/>
              </a:spcBef>
              <a:buBlip>
                <a:blip r:embed="rId2"/>
              </a:buBlip>
              <a:defRPr/>
            </a:pPr>
            <a:r>
              <a:rPr lang="fr-FR" b="1" dirty="0" smtClean="0">
                <a:solidFill>
                  <a:schemeClr val="bg1">
                    <a:lumMod val="50000"/>
                  </a:schemeClr>
                </a:solidFill>
              </a:rPr>
              <a:t>Rat </a:t>
            </a:r>
            <a:r>
              <a:rPr lang="fr-FR" b="1" i="1" dirty="0">
                <a:solidFill>
                  <a:schemeClr val="bg1">
                    <a:lumMod val="50000"/>
                  </a:schemeClr>
                </a:solidFill>
              </a:rPr>
              <a:t>(</a:t>
            </a:r>
            <a:r>
              <a:rPr lang="fr-FR" b="1" i="1" dirty="0" err="1">
                <a:solidFill>
                  <a:schemeClr val="bg1">
                    <a:lumMod val="50000"/>
                  </a:schemeClr>
                </a:solidFill>
              </a:rPr>
              <a:t>Rattus</a:t>
            </a:r>
            <a:r>
              <a:rPr lang="fr-FR" b="1" i="1" dirty="0">
                <a:solidFill>
                  <a:schemeClr val="bg1">
                    <a:lumMod val="50000"/>
                  </a:schemeClr>
                </a:solidFill>
              </a:rPr>
              <a:t> </a:t>
            </a:r>
            <a:r>
              <a:rPr lang="fr-FR" b="1" i="1" dirty="0" err="1">
                <a:solidFill>
                  <a:schemeClr val="bg1">
                    <a:lumMod val="50000"/>
                  </a:schemeClr>
                </a:solidFill>
              </a:rPr>
              <a:t>norvegicus</a:t>
            </a:r>
            <a:r>
              <a:rPr lang="fr-FR" b="1" i="1" dirty="0">
                <a:solidFill>
                  <a:schemeClr val="bg1">
                    <a:lumMod val="50000"/>
                  </a:schemeClr>
                </a:solidFill>
              </a:rPr>
              <a:t>) </a:t>
            </a:r>
            <a:endParaRPr lang="fr-FR" sz="1800" b="1" dirty="0" smtClean="0">
              <a:solidFill>
                <a:schemeClr val="bg1">
                  <a:lumMod val="50000"/>
                </a:schemeClr>
              </a:solidFill>
            </a:endParaRPr>
          </a:p>
          <a:p>
            <a:pPr marL="285750" indent="-285750">
              <a:buFont typeface="Arial" panose="020B0604020202020204" pitchFamily="34" charset="0"/>
              <a:buChar char="•"/>
            </a:pPr>
            <a:r>
              <a:rPr lang="fr-FR" sz="1400" dirty="0" err="1" smtClean="0">
                <a:solidFill>
                  <a:schemeClr val="bg1">
                    <a:lumMod val="50000"/>
                  </a:schemeClr>
                </a:solidFill>
              </a:rPr>
              <a:t>Hippocampus</a:t>
            </a:r>
            <a:r>
              <a:rPr lang="fr-FR" sz="1400" dirty="0" smtClean="0">
                <a:solidFill>
                  <a:schemeClr val="bg1">
                    <a:lumMod val="50000"/>
                  </a:schemeClr>
                </a:solidFill>
              </a:rPr>
              <a:t> </a:t>
            </a:r>
            <a:endParaRPr lang="fr-FR" sz="1400" dirty="0">
              <a:solidFill>
                <a:schemeClr val="bg1">
                  <a:lumMod val="50000"/>
                </a:schemeClr>
              </a:solidFill>
            </a:endParaRPr>
          </a:p>
          <a:p>
            <a:pPr marL="285750" indent="-285750">
              <a:buFont typeface="Arial" panose="020B0604020202020204" pitchFamily="34" charset="0"/>
              <a:buChar char="•"/>
            </a:pPr>
            <a:r>
              <a:rPr lang="fr-FR" sz="1400" dirty="0" err="1" smtClean="0">
                <a:solidFill>
                  <a:schemeClr val="bg1">
                    <a:lumMod val="50000"/>
                  </a:schemeClr>
                </a:solidFill>
              </a:rPr>
              <a:t>Rear</a:t>
            </a:r>
            <a:r>
              <a:rPr lang="fr-FR" sz="1400" dirty="0" smtClean="0">
                <a:solidFill>
                  <a:schemeClr val="bg1">
                    <a:lumMod val="50000"/>
                  </a:schemeClr>
                </a:solidFill>
              </a:rPr>
              <a:t> </a:t>
            </a:r>
            <a:r>
              <a:rPr lang="fr-FR" sz="1400" dirty="0" err="1">
                <a:solidFill>
                  <a:schemeClr val="bg1">
                    <a:lumMod val="50000"/>
                  </a:schemeClr>
                </a:solidFill>
              </a:rPr>
              <a:t>brain</a:t>
            </a:r>
            <a:r>
              <a:rPr lang="fr-FR" sz="1400" dirty="0">
                <a:solidFill>
                  <a:schemeClr val="bg1">
                    <a:lumMod val="50000"/>
                  </a:schemeClr>
                </a:solidFill>
              </a:rPr>
              <a:t> </a:t>
            </a:r>
            <a:r>
              <a:rPr lang="fr-FR" sz="1600" dirty="0">
                <a:solidFill>
                  <a:srgbClr val="9E9591"/>
                </a:solidFill>
                <a:latin typeface="Arial" charset="0"/>
              </a:rPr>
              <a:t/>
            </a:r>
            <a:br>
              <a:rPr lang="fr-FR" sz="1600" dirty="0">
                <a:solidFill>
                  <a:srgbClr val="9E9591"/>
                </a:solidFill>
                <a:latin typeface="Arial" charset="0"/>
              </a:rPr>
            </a:br>
            <a:r>
              <a:rPr lang="fr-FR" sz="1600" dirty="0">
                <a:solidFill>
                  <a:srgbClr val="9E9591"/>
                </a:solidFill>
                <a:latin typeface="Arial" charset="0"/>
              </a:rPr>
              <a:t>    </a:t>
            </a:r>
            <a:br>
              <a:rPr lang="fr-FR" sz="1600" dirty="0">
                <a:solidFill>
                  <a:srgbClr val="9E9591"/>
                </a:solidFill>
                <a:latin typeface="Arial" charset="0"/>
              </a:rPr>
            </a:br>
            <a:endParaRPr lang="en-US" sz="1600" dirty="0">
              <a:solidFill>
                <a:srgbClr val="9E9591"/>
              </a:solidFill>
              <a:latin typeface="Arial" charset="0"/>
            </a:endParaRPr>
          </a:p>
        </p:txBody>
      </p:sp>
      <p:sp>
        <p:nvSpPr>
          <p:cNvPr id="26630" name="Rectangle 8"/>
          <p:cNvSpPr>
            <a:spLocks noChangeArrowheads="1"/>
          </p:cNvSpPr>
          <p:nvPr/>
        </p:nvSpPr>
        <p:spPr bwMode="auto">
          <a:xfrm>
            <a:off x="596504" y="5530850"/>
            <a:ext cx="9642871" cy="369888"/>
          </a:xfrm>
          <a:prstGeom prst="rect">
            <a:avLst/>
          </a:prstGeom>
          <a:noFill/>
          <a:ln w="9525">
            <a:noFill/>
            <a:miter lim="800000"/>
            <a:headEnd/>
            <a:tailEnd/>
          </a:ln>
        </p:spPr>
        <p:txBody>
          <a:bodyPr>
            <a:spAutoFit/>
          </a:bodyPr>
          <a:lstStyle/>
          <a:p>
            <a:pPr algn="l" eaLnBrk="1" hangingPunct="1">
              <a:spcBef>
                <a:spcPct val="10000"/>
              </a:spcBef>
            </a:pPr>
            <a:r>
              <a:rPr lang="en-US" sz="1800" b="1" dirty="0" smtClean="0">
                <a:solidFill>
                  <a:srgbClr val="FF3300"/>
                </a:solidFill>
              </a:rPr>
              <a:t>15 </a:t>
            </a:r>
            <a:r>
              <a:rPr lang="en-US" sz="1800" b="1" dirty="0">
                <a:solidFill>
                  <a:srgbClr val="FF3300"/>
                </a:solidFill>
              </a:rPr>
              <a:t>new libraries per year based on customer’s requests / community needs</a:t>
            </a:r>
          </a:p>
        </p:txBody>
      </p:sp>
    </p:spTree>
    <p:extLst>
      <p:ext uri="{BB962C8B-B14F-4D97-AF65-F5344CB8AC3E}">
        <p14:creationId xmlns:p14="http://schemas.microsoft.com/office/powerpoint/2010/main" val="70830666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ChangeArrowheads="1"/>
          </p:cNvSpPr>
          <p:nvPr/>
        </p:nvSpPr>
        <p:spPr bwMode="auto">
          <a:xfrm>
            <a:off x="-1224491" y="3863976"/>
            <a:ext cx="7921360" cy="1065213"/>
          </a:xfrm>
          <a:prstGeom prst="rect">
            <a:avLst/>
          </a:prstGeom>
          <a:noFill/>
          <a:ln w="12700">
            <a:noFill/>
            <a:miter lim="800000"/>
            <a:headEnd/>
            <a:tailEnd/>
          </a:ln>
        </p:spPr>
        <p:txBody>
          <a:bodyPr lIns="90488" tIns="44450" rIns="90488" bIns="44450" anchor="ctr"/>
          <a:lstStyle/>
          <a:p>
            <a:pPr algn="l"/>
            <a:endParaRPr lang="fr-FR">
              <a:latin typeface="Arial Narrow" pitchFamily="34" charset="0"/>
            </a:endParaRPr>
          </a:p>
        </p:txBody>
      </p:sp>
      <p:sp>
        <p:nvSpPr>
          <p:cNvPr id="27653" name="Text Box 3"/>
          <p:cNvSpPr txBox="1">
            <a:spLocks noChangeArrowheads="1"/>
          </p:cNvSpPr>
          <p:nvPr/>
        </p:nvSpPr>
        <p:spPr bwMode="auto">
          <a:xfrm>
            <a:off x="1206557" y="2182814"/>
            <a:ext cx="7771739" cy="1323439"/>
          </a:xfrm>
          <a:prstGeom prst="rect">
            <a:avLst/>
          </a:prstGeom>
          <a:noFill/>
          <a:ln w="9525">
            <a:noFill/>
            <a:miter lim="800000"/>
            <a:headEnd/>
            <a:tailEnd/>
          </a:ln>
        </p:spPr>
        <p:txBody>
          <a:bodyPr wrap="square">
            <a:spAutoFit/>
          </a:bodyPr>
          <a:lstStyle/>
          <a:p>
            <a:pPr algn="ctr"/>
            <a:r>
              <a:rPr lang="en-US" sz="4000" b="1" dirty="0"/>
              <a:t>Example : </a:t>
            </a:r>
            <a:endParaRPr lang="en-US" sz="4000" b="1" dirty="0" smtClean="0"/>
          </a:p>
          <a:p>
            <a:pPr algn="ctr"/>
            <a:r>
              <a:rPr lang="en-US" sz="4000" b="1" dirty="0" err="1" smtClean="0"/>
              <a:t>DrosoMan</a:t>
            </a:r>
            <a:r>
              <a:rPr lang="en-US" sz="4000" b="1" dirty="0" smtClean="0"/>
              <a:t> project</a:t>
            </a:r>
            <a:endParaRPr lang="en-US" sz="4000" b="1" dirty="0"/>
          </a:p>
        </p:txBody>
      </p:sp>
    </p:spTree>
    <p:extLst>
      <p:ext uri="{BB962C8B-B14F-4D97-AF65-F5344CB8AC3E}">
        <p14:creationId xmlns:p14="http://schemas.microsoft.com/office/powerpoint/2010/main" val="19062934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5"/>
          <p:cNvSpPr>
            <a:spLocks noGrp="1" noChangeArrowheads="1"/>
          </p:cNvSpPr>
          <p:nvPr>
            <p:ph type="title"/>
          </p:nvPr>
        </p:nvSpPr>
        <p:spPr/>
        <p:txBody>
          <a:bodyPr/>
          <a:lstStyle/>
          <a:p>
            <a:pPr eaLnBrk="1" hangingPunct="1"/>
            <a:r>
              <a:rPr lang="en-US" dirty="0"/>
              <a:t>Example </a:t>
            </a:r>
            <a:r>
              <a:rPr lang="en-US" dirty="0" smtClean="0"/>
              <a:t>: </a:t>
            </a:r>
            <a:r>
              <a:rPr lang="en-US" dirty="0" err="1" smtClean="0"/>
              <a:t>DrosoMan</a:t>
            </a:r>
            <a:r>
              <a:rPr lang="en-US" dirty="0" smtClean="0"/>
              <a:t> project goals</a:t>
            </a:r>
          </a:p>
        </p:txBody>
      </p:sp>
      <p:sp>
        <p:nvSpPr>
          <p:cNvPr id="259078" name="Rectangle 6"/>
          <p:cNvSpPr>
            <a:spLocks noGrp="1" noChangeArrowheads="1"/>
          </p:cNvSpPr>
          <p:nvPr>
            <p:ph type="body" idx="1"/>
          </p:nvPr>
        </p:nvSpPr>
        <p:spPr>
          <a:xfrm>
            <a:off x="1320800" y="1628775"/>
            <a:ext cx="8380790" cy="4844596"/>
          </a:xfrm>
        </p:spPr>
        <p:txBody>
          <a:bodyPr/>
          <a:lstStyle/>
          <a:p>
            <a:pPr eaLnBrk="1" hangingPunct="1">
              <a:lnSpc>
                <a:spcPct val="90000"/>
              </a:lnSpc>
            </a:pPr>
            <a:r>
              <a:rPr lang="en-US" dirty="0" smtClean="0"/>
              <a:t>Identification of potential cancer targets through functional and comparative proteomics</a:t>
            </a:r>
          </a:p>
          <a:p>
            <a:pPr lvl="1" eaLnBrk="1" hangingPunct="1">
              <a:lnSpc>
                <a:spcPct val="90000"/>
              </a:lnSpc>
              <a:spcBef>
                <a:spcPts val="1200"/>
              </a:spcBef>
            </a:pPr>
            <a:r>
              <a:rPr lang="en-US" dirty="0" smtClean="0"/>
              <a:t>Entry points : proteins from cancer-relevant pathways / involved in basic cellular functions</a:t>
            </a:r>
          </a:p>
          <a:p>
            <a:pPr lvl="1" eaLnBrk="1" hangingPunct="1">
              <a:lnSpc>
                <a:spcPct val="90000"/>
              </a:lnSpc>
            </a:pPr>
            <a:r>
              <a:rPr lang="en-US" dirty="0" smtClean="0"/>
              <a:t>Domain-based Y2H</a:t>
            </a:r>
          </a:p>
          <a:p>
            <a:pPr lvl="2" eaLnBrk="1" hangingPunct="1">
              <a:lnSpc>
                <a:spcPct val="90000"/>
              </a:lnSpc>
            </a:pPr>
            <a:r>
              <a:rPr lang="en-US" dirty="0" smtClean="0"/>
              <a:t>Screening of random-primed cDNA libraries </a:t>
            </a:r>
          </a:p>
          <a:p>
            <a:pPr lvl="2" eaLnBrk="1" hangingPunct="1">
              <a:lnSpc>
                <a:spcPct val="90000"/>
              </a:lnSpc>
            </a:pPr>
            <a:r>
              <a:rPr lang="en-US" dirty="0" smtClean="0"/>
              <a:t>Domains or full-length proteins used as baits</a:t>
            </a:r>
          </a:p>
          <a:p>
            <a:pPr eaLnBrk="1" hangingPunct="1">
              <a:lnSpc>
                <a:spcPct val="90000"/>
              </a:lnSpc>
              <a:spcBef>
                <a:spcPct val="80000"/>
              </a:spcBef>
            </a:pPr>
            <a:r>
              <a:rPr lang="en-US" dirty="0" smtClean="0"/>
              <a:t>Comparison of protein interactions in 2 species </a:t>
            </a:r>
          </a:p>
          <a:p>
            <a:pPr lvl="1" eaLnBrk="1" hangingPunct="1">
              <a:lnSpc>
                <a:spcPct val="90000"/>
              </a:lnSpc>
            </a:pPr>
            <a:r>
              <a:rPr lang="en-US" dirty="0" smtClean="0"/>
              <a:t>D. </a:t>
            </a:r>
            <a:r>
              <a:rPr lang="en-US" dirty="0" err="1" smtClean="0"/>
              <a:t>melanogaster</a:t>
            </a:r>
            <a:r>
              <a:rPr lang="en-US" dirty="0" smtClean="0"/>
              <a:t> : Genome Res., 2005,  15, 376</a:t>
            </a:r>
          </a:p>
          <a:p>
            <a:pPr lvl="1" eaLnBrk="1" hangingPunct="1">
              <a:lnSpc>
                <a:spcPct val="90000"/>
              </a:lnSpc>
            </a:pPr>
            <a:r>
              <a:rPr lang="en-US" dirty="0" smtClean="0"/>
              <a:t>H. sapiens : unpublished</a:t>
            </a:r>
          </a:p>
          <a:p>
            <a:pPr lvl="1" eaLnBrk="1" hangingPunct="1">
              <a:lnSpc>
                <a:spcPct val="90000"/>
              </a:lnSpc>
            </a:pPr>
            <a:r>
              <a:rPr lang="en-US" dirty="0" err="1" smtClean="0"/>
              <a:t>Orthologous</a:t>
            </a:r>
            <a:r>
              <a:rPr lang="en-US" dirty="0" smtClean="0"/>
              <a:t> proteins / domains used as primary baits</a:t>
            </a:r>
          </a:p>
          <a:p>
            <a:pPr eaLnBrk="1" hangingPunct="1">
              <a:lnSpc>
                <a:spcPct val="90000"/>
              </a:lnSpc>
              <a:spcBef>
                <a:spcPct val="80000"/>
              </a:spcBef>
            </a:pPr>
            <a:r>
              <a:rPr lang="en-US" dirty="0" smtClean="0"/>
              <a:t>Selection for further validation</a:t>
            </a:r>
          </a:p>
          <a:p>
            <a:pPr lvl="1" eaLnBrk="1" hangingPunct="1">
              <a:lnSpc>
                <a:spcPct val="90000"/>
              </a:lnSpc>
            </a:pPr>
            <a:r>
              <a:rPr lang="en-US" dirty="0" smtClean="0"/>
              <a:t>Putative new pathway regulators / effectors</a:t>
            </a:r>
          </a:p>
          <a:p>
            <a:pPr lvl="1" eaLnBrk="1" hangingPunct="1">
              <a:lnSpc>
                <a:spcPct val="90000"/>
              </a:lnSpc>
            </a:pPr>
            <a:r>
              <a:rPr lang="en-US" dirty="0" smtClean="0"/>
              <a:t>Unexpected connections between 2 pathways</a:t>
            </a:r>
          </a:p>
          <a:p>
            <a:pPr lvl="1" eaLnBrk="1" hangingPunct="1">
              <a:lnSpc>
                <a:spcPct val="90000"/>
              </a:lnSpc>
            </a:pPr>
            <a:r>
              <a:rPr lang="en-US" dirty="0" smtClean="0"/>
              <a:t>Protein interactions conserved in H. sapiens and Drosophila</a:t>
            </a:r>
            <a:endParaRPr lang="fr-FR" dirty="0" smtClean="0"/>
          </a:p>
        </p:txBody>
      </p:sp>
    </p:spTree>
    <p:extLst>
      <p:ext uri="{BB962C8B-B14F-4D97-AF65-F5344CB8AC3E}">
        <p14:creationId xmlns:p14="http://schemas.microsoft.com/office/powerpoint/2010/main" val="7044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07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907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9078">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907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907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9078">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907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7692629" y="-63500"/>
            <a:ext cx="184731" cy="707886"/>
          </a:xfrm>
          <a:prstGeom prst="rect">
            <a:avLst/>
          </a:prstGeom>
          <a:noFill/>
          <a:ln w="9525">
            <a:noFill/>
            <a:miter lim="800000"/>
            <a:headEnd/>
            <a:tailEnd/>
          </a:ln>
        </p:spPr>
        <p:txBody>
          <a:bodyPr wrap="none">
            <a:spAutoFit/>
          </a:bodyPr>
          <a:lstStyle/>
          <a:p>
            <a:endParaRPr lang="en-US" sz="4000"/>
          </a:p>
        </p:txBody>
      </p:sp>
      <p:sp>
        <p:nvSpPr>
          <p:cNvPr id="12" name="Rectangle 11"/>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0"/>
          <p:cNvSpPr>
            <a:spLocks noGrp="1"/>
          </p:cNvSpPr>
          <p:nvPr>
            <p:ph type="title"/>
          </p:nvPr>
        </p:nvSpPr>
        <p:spPr/>
        <p:txBody>
          <a:bodyPr/>
          <a:lstStyle/>
          <a:p>
            <a:r>
              <a:rPr lang="fr-FR" dirty="0" smtClean="0"/>
              <a:t>Hybrigenics Group</a:t>
            </a:r>
            <a:endParaRPr lang="fr-FR" dirty="0"/>
          </a:p>
        </p:txBody>
      </p:sp>
      <p:sp>
        <p:nvSpPr>
          <p:cNvPr id="15" name="Espace réservé du contenu 14"/>
          <p:cNvSpPr>
            <a:spLocks noGrp="1"/>
          </p:cNvSpPr>
          <p:nvPr>
            <p:ph idx="1"/>
          </p:nvPr>
        </p:nvSpPr>
        <p:spPr>
          <a:xfrm>
            <a:off x="134991" y="1648231"/>
            <a:ext cx="6985653" cy="4480832"/>
          </a:xfrm>
        </p:spPr>
        <p:txBody>
          <a:bodyPr/>
          <a:lstStyle/>
          <a:p>
            <a:pPr marL="342900" indent="-342900" eaLnBrk="1" hangingPunct="1">
              <a:lnSpc>
                <a:spcPct val="120000"/>
              </a:lnSpc>
              <a:spcAft>
                <a:spcPts val="1200"/>
              </a:spcAft>
              <a:buClr>
                <a:schemeClr val="accent2"/>
              </a:buClr>
              <a:buNone/>
              <a:defRPr/>
            </a:pPr>
            <a:r>
              <a:rPr lang="en-US" kern="0" dirty="0" smtClean="0"/>
              <a:t>Founded in 1998 in Paris as a spin off of Pasteur Institute</a:t>
            </a:r>
          </a:p>
          <a:p>
            <a:pPr marL="342900" indent="-342900" eaLnBrk="1" hangingPunct="1">
              <a:lnSpc>
                <a:spcPct val="90000"/>
              </a:lnSpc>
              <a:spcAft>
                <a:spcPts val="600"/>
              </a:spcAft>
              <a:buClr>
                <a:srgbClr val="F03C14"/>
              </a:buClr>
              <a:defRPr/>
            </a:pPr>
            <a:r>
              <a:rPr lang="fr-FR" b="1" kern="0" dirty="0" smtClean="0">
                <a:solidFill>
                  <a:srgbClr val="0066FF"/>
                </a:solidFill>
              </a:rPr>
              <a:t>Hybrigenics Pharma: </a:t>
            </a:r>
            <a:r>
              <a:rPr lang="en-US" kern="0" dirty="0" smtClean="0"/>
              <a:t>research and development in oncology</a:t>
            </a:r>
          </a:p>
          <a:p>
            <a:pPr lvl="1" eaLnBrk="1" hangingPunct="1">
              <a:lnSpc>
                <a:spcPct val="90000"/>
              </a:lnSpc>
              <a:defRPr/>
            </a:pPr>
            <a:r>
              <a:rPr lang="en-US" dirty="0" err="1" smtClean="0">
                <a:solidFill>
                  <a:schemeClr val="tx1">
                    <a:lumMod val="50000"/>
                    <a:lumOff val="50000"/>
                  </a:schemeClr>
                </a:solidFill>
                <a:sym typeface="Wingdings"/>
              </a:rPr>
              <a:t>I</a:t>
            </a:r>
            <a:r>
              <a:rPr lang="en-US" dirty="0" err="1" smtClean="0">
                <a:solidFill>
                  <a:schemeClr val="tx1">
                    <a:lumMod val="50000"/>
                    <a:lumOff val="50000"/>
                  </a:schemeClr>
                </a:solidFill>
              </a:rPr>
              <a:t>necalcitol</a:t>
            </a:r>
            <a:r>
              <a:rPr lang="en-US" dirty="0" smtClean="0">
                <a:solidFill>
                  <a:schemeClr val="tx1">
                    <a:lumMod val="50000"/>
                    <a:lumOff val="50000"/>
                  </a:schemeClr>
                </a:solidFill>
              </a:rPr>
              <a:t>: </a:t>
            </a:r>
            <a:r>
              <a:rPr lang="fr-FR" dirty="0" err="1" smtClean="0">
                <a:solidFill>
                  <a:schemeClr val="tx1">
                    <a:lumMod val="50000"/>
                    <a:lumOff val="50000"/>
                  </a:schemeClr>
                </a:solidFill>
              </a:rPr>
              <a:t>clinical</a:t>
            </a:r>
            <a:r>
              <a:rPr lang="fr-FR" dirty="0" smtClean="0">
                <a:solidFill>
                  <a:schemeClr val="tx1">
                    <a:lumMod val="50000"/>
                    <a:lumOff val="50000"/>
                  </a:schemeClr>
                </a:solidFill>
              </a:rPr>
              <a:t> trials Phase II in </a:t>
            </a:r>
            <a:r>
              <a:rPr lang="fr-FR" dirty="0" err="1" smtClean="0">
                <a:solidFill>
                  <a:schemeClr val="tx1">
                    <a:lumMod val="50000"/>
                    <a:lumOff val="50000"/>
                  </a:schemeClr>
                </a:solidFill>
              </a:rPr>
              <a:t>chronic</a:t>
            </a:r>
            <a:r>
              <a:rPr lang="fr-FR" dirty="0" smtClean="0">
                <a:solidFill>
                  <a:schemeClr val="tx1">
                    <a:lumMod val="50000"/>
                    <a:lumOff val="50000"/>
                  </a:schemeClr>
                </a:solidFill>
              </a:rPr>
              <a:t> </a:t>
            </a:r>
            <a:r>
              <a:rPr lang="fr-FR" dirty="0" err="1" smtClean="0">
                <a:solidFill>
                  <a:schemeClr val="tx1">
                    <a:lumMod val="50000"/>
                    <a:lumOff val="50000"/>
                  </a:schemeClr>
                </a:solidFill>
              </a:rPr>
              <a:t>lymphoid</a:t>
            </a:r>
            <a:r>
              <a:rPr lang="fr-FR" dirty="0" smtClean="0">
                <a:solidFill>
                  <a:schemeClr val="tx1">
                    <a:lumMod val="50000"/>
                    <a:lumOff val="50000"/>
                  </a:schemeClr>
                </a:solidFill>
              </a:rPr>
              <a:t> </a:t>
            </a:r>
            <a:r>
              <a:rPr lang="fr-FR" dirty="0" err="1" smtClean="0">
                <a:solidFill>
                  <a:schemeClr val="tx1">
                    <a:lumMod val="50000"/>
                    <a:lumOff val="50000"/>
                  </a:schemeClr>
                </a:solidFill>
              </a:rPr>
              <a:t>leukemia</a:t>
            </a:r>
            <a:r>
              <a:rPr lang="fr-FR" dirty="0" smtClean="0">
                <a:solidFill>
                  <a:schemeClr val="tx1">
                    <a:lumMod val="50000"/>
                    <a:lumOff val="50000"/>
                  </a:schemeClr>
                </a:solidFill>
              </a:rPr>
              <a:t> </a:t>
            </a:r>
          </a:p>
          <a:p>
            <a:pPr lvl="1" eaLnBrk="1" hangingPunct="1">
              <a:lnSpc>
                <a:spcPct val="90000"/>
              </a:lnSpc>
              <a:defRPr/>
            </a:pPr>
            <a:r>
              <a:rPr lang="en-US" dirty="0" smtClean="0">
                <a:solidFill>
                  <a:schemeClr val="tx1">
                    <a:lumMod val="50000"/>
                    <a:lumOff val="50000"/>
                  </a:schemeClr>
                </a:solidFill>
                <a:sym typeface="Wingdings"/>
              </a:rPr>
              <a:t>Ubiquitin </a:t>
            </a:r>
            <a:r>
              <a:rPr lang="en-US" dirty="0" err="1" smtClean="0">
                <a:solidFill>
                  <a:schemeClr val="tx1">
                    <a:lumMod val="50000"/>
                    <a:lumOff val="50000"/>
                  </a:schemeClr>
                </a:solidFill>
                <a:sym typeface="Wingdings"/>
              </a:rPr>
              <a:t>proteasome</a:t>
            </a:r>
            <a:r>
              <a:rPr lang="en-US" dirty="0" smtClean="0">
                <a:solidFill>
                  <a:schemeClr val="tx1">
                    <a:lumMod val="50000"/>
                    <a:lumOff val="50000"/>
                  </a:schemeClr>
                </a:solidFill>
                <a:sym typeface="Wingdings"/>
              </a:rPr>
              <a:t> system</a:t>
            </a:r>
          </a:p>
          <a:p>
            <a:pPr lvl="1" eaLnBrk="1" hangingPunct="1">
              <a:lnSpc>
                <a:spcPct val="90000"/>
              </a:lnSpc>
              <a:buNone/>
              <a:defRPr/>
            </a:pPr>
            <a:endParaRPr lang="fr-FR" sz="700" dirty="0" smtClean="0">
              <a:solidFill>
                <a:schemeClr val="tx1">
                  <a:lumMod val="50000"/>
                  <a:lumOff val="50000"/>
                </a:schemeClr>
              </a:solidFill>
              <a:sym typeface="Wingdings"/>
            </a:endParaRPr>
          </a:p>
          <a:p>
            <a:pPr marL="342900" indent="-342900">
              <a:spcAft>
                <a:spcPts val="600"/>
              </a:spcAft>
              <a:buClr>
                <a:srgbClr val="F03C14"/>
              </a:buClr>
              <a:defRPr/>
            </a:pPr>
            <a:r>
              <a:rPr lang="fr-FR" b="1" dirty="0" smtClean="0">
                <a:solidFill>
                  <a:srgbClr val="F03C14"/>
                </a:solidFill>
              </a:rPr>
              <a:t>Hybrigenics Services</a:t>
            </a:r>
            <a:endParaRPr lang="en-US" kern="0" dirty="0" smtClean="0">
              <a:solidFill>
                <a:srgbClr val="F03C14"/>
              </a:solidFill>
            </a:endParaRPr>
          </a:p>
          <a:p>
            <a:pPr lvl="1" eaLnBrk="1" hangingPunct="1">
              <a:lnSpc>
                <a:spcPct val="90000"/>
              </a:lnSpc>
              <a:defRPr/>
            </a:pPr>
            <a:r>
              <a:rPr lang="en-US" dirty="0" smtClean="0">
                <a:solidFill>
                  <a:schemeClr val="tx1">
                    <a:lumMod val="50000"/>
                    <a:lumOff val="50000"/>
                  </a:schemeClr>
                </a:solidFill>
                <a:sym typeface="Wingdings"/>
              </a:rPr>
              <a:t>Fee-for-service proteomics activities since 2003</a:t>
            </a:r>
          </a:p>
          <a:p>
            <a:pPr lvl="1" eaLnBrk="1" hangingPunct="1">
              <a:lnSpc>
                <a:spcPct val="90000"/>
              </a:lnSpc>
              <a:buNone/>
              <a:defRPr/>
            </a:pPr>
            <a:endParaRPr lang="en-US" sz="700" dirty="0" smtClean="0">
              <a:solidFill>
                <a:schemeClr val="tx1">
                  <a:lumMod val="50000"/>
                  <a:lumOff val="50000"/>
                </a:schemeClr>
              </a:solidFill>
              <a:sym typeface="Wingdings"/>
            </a:endParaRPr>
          </a:p>
          <a:p>
            <a:pPr marL="342900" indent="-342900" eaLnBrk="1" hangingPunct="1">
              <a:spcAft>
                <a:spcPts val="600"/>
              </a:spcAft>
              <a:buClr>
                <a:srgbClr val="F03C14"/>
              </a:buClr>
              <a:defRPr/>
            </a:pPr>
            <a:r>
              <a:rPr lang="en-US" b="1" kern="0" dirty="0" err="1" smtClean="0"/>
              <a:t>Hybrigenics</a:t>
            </a:r>
            <a:r>
              <a:rPr lang="en-US" b="1" kern="0" dirty="0" smtClean="0"/>
              <a:t> Corporation</a:t>
            </a:r>
          </a:p>
          <a:p>
            <a:pPr lvl="1" eaLnBrk="1" hangingPunct="1">
              <a:lnSpc>
                <a:spcPct val="90000"/>
              </a:lnSpc>
              <a:defRPr/>
            </a:pPr>
            <a:r>
              <a:rPr lang="en-US" dirty="0" smtClean="0">
                <a:solidFill>
                  <a:schemeClr val="tx1">
                    <a:lumMod val="50000"/>
                    <a:lumOff val="50000"/>
                  </a:schemeClr>
                </a:solidFill>
                <a:sym typeface="Wingdings"/>
              </a:rPr>
              <a:t>Hybrigenics US subsidiary in Cambridge, Massachusetts</a:t>
            </a:r>
          </a:p>
          <a:p>
            <a:pPr lvl="1" eaLnBrk="1" hangingPunct="1">
              <a:lnSpc>
                <a:spcPct val="90000"/>
              </a:lnSpc>
              <a:defRPr/>
            </a:pPr>
            <a:endParaRPr lang="en-US" sz="700" dirty="0" smtClean="0">
              <a:solidFill>
                <a:schemeClr val="tx1">
                  <a:lumMod val="50000"/>
                  <a:lumOff val="50000"/>
                </a:schemeClr>
              </a:solidFill>
              <a:sym typeface="Wingdings"/>
            </a:endParaRPr>
          </a:p>
          <a:p>
            <a:pPr marL="342900" lvl="1" indent="-342900" eaLnBrk="1" hangingPunct="1">
              <a:spcAft>
                <a:spcPts val="600"/>
              </a:spcAft>
              <a:buFont typeface="Arial" pitchFamily="34" charset="0"/>
              <a:buChar char="•"/>
              <a:defRPr/>
            </a:pPr>
            <a:r>
              <a:rPr lang="en-US" sz="1800" b="1" kern="0" dirty="0" smtClean="0">
                <a:solidFill>
                  <a:schemeClr val="tx1"/>
                </a:solidFill>
              </a:rPr>
              <a:t>Heli</a:t>
            </a:r>
            <a:r>
              <a:rPr lang="en-US" sz="1800" b="1" kern="0" dirty="0" smtClean="0">
                <a:solidFill>
                  <a:srgbClr val="FFC000"/>
                </a:solidFill>
              </a:rPr>
              <a:t>x</a:t>
            </a:r>
            <a:r>
              <a:rPr lang="en-US" sz="1800" b="1" kern="0" dirty="0" smtClean="0">
                <a:solidFill>
                  <a:schemeClr val="tx1"/>
                </a:solidFill>
              </a:rPr>
              <a:t>io : </a:t>
            </a:r>
            <a:r>
              <a:rPr lang="en-US" sz="1800" dirty="0" smtClean="0"/>
              <a:t>Hybrigenics genomics entity</a:t>
            </a:r>
            <a:endParaRPr lang="en-US" b="1" kern="0" dirty="0" smtClean="0">
              <a:solidFill>
                <a:schemeClr val="tx1"/>
              </a:solidFill>
            </a:endParaRPr>
          </a:p>
          <a:p>
            <a:pPr lvl="1" eaLnBrk="1" hangingPunct="1">
              <a:lnSpc>
                <a:spcPct val="90000"/>
              </a:lnSpc>
              <a:defRPr/>
            </a:pPr>
            <a:r>
              <a:rPr lang="en-US" dirty="0" smtClean="0">
                <a:solidFill>
                  <a:schemeClr val="tx1">
                    <a:lumMod val="50000"/>
                    <a:lumOff val="50000"/>
                  </a:schemeClr>
                </a:solidFill>
                <a:sym typeface="Wingdings"/>
              </a:rPr>
              <a:t>Microarray &amp; Next Generation Sequencing services</a:t>
            </a:r>
            <a:endParaRPr lang="fr-FR" dirty="0">
              <a:solidFill>
                <a:schemeClr val="tx1">
                  <a:lumMod val="50000"/>
                  <a:lumOff val="50000"/>
                </a:schemeClr>
              </a:solidFill>
              <a:sym typeface="Wingdings"/>
            </a:endParaRPr>
          </a:p>
        </p:txBody>
      </p:sp>
      <p:sp>
        <p:nvSpPr>
          <p:cNvPr id="10" name="Espace réservé du pied de page 4"/>
          <p:cNvSpPr>
            <a:spLocks noGrp="1"/>
          </p:cNvSpPr>
          <p:nvPr>
            <p:ph type="ftr" sz="quarter" idx="11"/>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a:t>©1999-2014 </a:t>
            </a:r>
            <a:r>
              <a:rPr lang="fr-FR" err="1"/>
              <a:t>Hybrigenics</a:t>
            </a:r>
            <a:r>
              <a:rPr lang="fr-FR"/>
              <a:t> Services SAS - CONFIDENTIAL</a:t>
            </a:r>
          </a:p>
        </p:txBody>
      </p:sp>
      <p:sp>
        <p:nvSpPr>
          <p:cNvPr id="13" name="Espace réservé du numéro de diapositive 5"/>
          <p:cNvSpPr>
            <a:spLocks noGrp="1"/>
          </p:cNvSpPr>
          <p:nvPr>
            <p:ph type="sldNum" sz="quarter" idx="12"/>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2</a:t>
            </a:fld>
            <a:endParaRPr lang="fr-FR" dirty="0"/>
          </a:p>
        </p:txBody>
      </p:sp>
      <p:sp>
        <p:nvSpPr>
          <p:cNvPr id="14" name="Rectangle 13"/>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2" name="Objet 1"/>
          <p:cNvGraphicFramePr>
            <a:graphicFrameLocks noChangeAspect="1"/>
          </p:cNvGraphicFramePr>
          <p:nvPr>
            <p:extLst>
              <p:ext uri="{D42A27DB-BD31-4B8C-83A1-F6EECF244321}">
                <p14:modId xmlns:p14="http://schemas.microsoft.com/office/powerpoint/2010/main" val="2214757929"/>
              </p:ext>
            </p:extLst>
          </p:nvPr>
        </p:nvGraphicFramePr>
        <p:xfrm>
          <a:off x="7091599" y="1076122"/>
          <a:ext cx="2741613" cy="2120900"/>
        </p:xfrm>
        <a:graphic>
          <a:graphicData uri="http://schemas.openxmlformats.org/presentationml/2006/ole">
            <mc:AlternateContent xmlns:mc="http://schemas.openxmlformats.org/markup-compatibility/2006">
              <mc:Choice xmlns:v="urn:schemas-microsoft-com:vml" Requires="v">
                <p:oleObj spid="_x0000_s159795" name="Bitmap Image" r:id="rId4" imgW="2895238" imgH="2666667" progId="">
                  <p:embed/>
                </p:oleObj>
              </mc:Choice>
              <mc:Fallback>
                <p:oleObj name="Bitmap Image" r:id="rId4" imgW="2895238" imgH="266666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599" y="1076122"/>
                        <a:ext cx="274161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AutoShape 3"/>
          <p:cNvSpPr>
            <a:spLocks noChangeArrowheads="1"/>
          </p:cNvSpPr>
          <p:nvPr/>
        </p:nvSpPr>
        <p:spPr bwMode="auto">
          <a:xfrm>
            <a:off x="670957" y="1724025"/>
            <a:ext cx="8777817" cy="2063750"/>
          </a:xfrm>
          <a:prstGeom prst="parallelogram">
            <a:avLst>
              <a:gd name="adj" fmla="val 79614"/>
            </a:avLst>
          </a:prstGeom>
          <a:solidFill>
            <a:srgbClr val="FFFFBB"/>
          </a:solidFill>
          <a:ln w="15875">
            <a:solidFill>
              <a:srgbClr val="000000"/>
            </a:solidFill>
            <a:miter lim="800000"/>
            <a:headEnd/>
            <a:tailEnd/>
          </a:ln>
        </p:spPr>
        <p:txBody>
          <a:bodyPr/>
          <a:lstStyle/>
          <a:p>
            <a:endParaRPr lang="fr-FR"/>
          </a:p>
        </p:txBody>
      </p:sp>
      <p:sp>
        <p:nvSpPr>
          <p:cNvPr id="49157" name="Text Box 4"/>
          <p:cNvSpPr txBox="1">
            <a:spLocks noChangeArrowheads="1"/>
          </p:cNvSpPr>
          <p:nvPr/>
        </p:nvSpPr>
        <p:spPr bwMode="auto">
          <a:xfrm>
            <a:off x="1025235" y="3451226"/>
            <a:ext cx="1749028" cy="358775"/>
          </a:xfrm>
          <a:prstGeom prst="rect">
            <a:avLst/>
          </a:prstGeom>
          <a:noFill/>
          <a:ln w="9525">
            <a:noFill/>
            <a:miter lim="800000"/>
            <a:headEnd/>
            <a:tailEnd/>
          </a:ln>
        </p:spPr>
        <p:txBody>
          <a:bodyPr/>
          <a:lstStyle/>
          <a:p>
            <a:pPr algn="l"/>
            <a:r>
              <a:rPr lang="fr-FR" sz="1400" b="1" i="1"/>
              <a:t>Human map</a:t>
            </a:r>
          </a:p>
        </p:txBody>
      </p:sp>
      <p:sp>
        <p:nvSpPr>
          <p:cNvPr id="49158" name="Line 5"/>
          <p:cNvSpPr>
            <a:spLocks noChangeShapeType="1"/>
          </p:cNvSpPr>
          <p:nvPr/>
        </p:nvSpPr>
        <p:spPr bwMode="auto">
          <a:xfrm flipV="1">
            <a:off x="2827576" y="2733675"/>
            <a:ext cx="502179" cy="342900"/>
          </a:xfrm>
          <a:prstGeom prst="line">
            <a:avLst/>
          </a:prstGeom>
          <a:noFill/>
          <a:ln w="15875">
            <a:solidFill>
              <a:srgbClr val="000000"/>
            </a:solidFill>
            <a:round/>
            <a:headEnd/>
            <a:tailEnd/>
          </a:ln>
        </p:spPr>
        <p:txBody>
          <a:bodyPr/>
          <a:lstStyle/>
          <a:p>
            <a:endParaRPr lang="en-GB"/>
          </a:p>
        </p:txBody>
      </p:sp>
      <p:sp>
        <p:nvSpPr>
          <p:cNvPr id="49159" name="Oval 6"/>
          <p:cNvSpPr>
            <a:spLocks noChangeArrowheads="1"/>
          </p:cNvSpPr>
          <p:nvPr/>
        </p:nvSpPr>
        <p:spPr bwMode="auto">
          <a:xfrm>
            <a:off x="4865529" y="3225801"/>
            <a:ext cx="230452" cy="104775"/>
          </a:xfrm>
          <a:prstGeom prst="ellipse">
            <a:avLst/>
          </a:prstGeom>
          <a:solidFill>
            <a:srgbClr val="FFFFFF"/>
          </a:solidFill>
          <a:ln w="15875">
            <a:solidFill>
              <a:srgbClr val="000000"/>
            </a:solidFill>
            <a:round/>
            <a:headEnd/>
            <a:tailEnd/>
          </a:ln>
        </p:spPr>
        <p:txBody>
          <a:bodyPr/>
          <a:lstStyle/>
          <a:p>
            <a:endParaRPr lang="fr-FR"/>
          </a:p>
        </p:txBody>
      </p:sp>
      <p:sp>
        <p:nvSpPr>
          <p:cNvPr id="49160" name="Line 7"/>
          <p:cNvSpPr>
            <a:spLocks noChangeShapeType="1"/>
          </p:cNvSpPr>
          <p:nvPr/>
        </p:nvSpPr>
        <p:spPr bwMode="auto">
          <a:xfrm>
            <a:off x="4485456" y="3135314"/>
            <a:ext cx="373194" cy="123825"/>
          </a:xfrm>
          <a:prstGeom prst="line">
            <a:avLst/>
          </a:prstGeom>
          <a:noFill/>
          <a:ln w="15875">
            <a:solidFill>
              <a:srgbClr val="000000"/>
            </a:solidFill>
            <a:round/>
            <a:headEnd/>
            <a:tailEnd/>
          </a:ln>
        </p:spPr>
        <p:txBody>
          <a:bodyPr/>
          <a:lstStyle/>
          <a:p>
            <a:endParaRPr lang="en-GB"/>
          </a:p>
        </p:txBody>
      </p:sp>
      <p:sp>
        <p:nvSpPr>
          <p:cNvPr id="49161" name="Freeform 8"/>
          <p:cNvSpPr>
            <a:spLocks/>
          </p:cNvSpPr>
          <p:nvPr/>
        </p:nvSpPr>
        <p:spPr bwMode="auto">
          <a:xfrm>
            <a:off x="2383871" y="2008189"/>
            <a:ext cx="2801540" cy="1443037"/>
          </a:xfrm>
          <a:custGeom>
            <a:avLst/>
            <a:gdLst>
              <a:gd name="T0" fmla="*/ 2147483647 w 3523"/>
              <a:gd name="T1" fmla="*/ 2147483647 h 2214"/>
              <a:gd name="T2" fmla="*/ 2147483647 w 3523"/>
              <a:gd name="T3" fmla="*/ 2147483647 h 2214"/>
              <a:gd name="T4" fmla="*/ 2147483647 w 3523"/>
              <a:gd name="T5" fmla="*/ 2147483647 h 2214"/>
              <a:gd name="T6" fmla="*/ 2147483647 w 3523"/>
              <a:gd name="T7" fmla="*/ 2147483647 h 2214"/>
              <a:gd name="T8" fmla="*/ 2147483647 w 3523"/>
              <a:gd name="T9" fmla="*/ 2147483647 h 2214"/>
              <a:gd name="T10" fmla="*/ 2147483647 w 3523"/>
              <a:gd name="T11" fmla="*/ 2147483647 h 2214"/>
              <a:gd name="T12" fmla="*/ 2147483647 w 3523"/>
              <a:gd name="T13" fmla="*/ 2147483647 h 2214"/>
              <a:gd name="T14" fmla="*/ 2147483647 w 3523"/>
              <a:gd name="T15" fmla="*/ 2147483647 h 2214"/>
              <a:gd name="T16" fmla="*/ 0 w 3523"/>
              <a:gd name="T17" fmla="*/ 2147483647 h 2214"/>
              <a:gd name="T18" fmla="*/ 2147483647 w 3523"/>
              <a:gd name="T19" fmla="*/ 2147483647 h 2214"/>
              <a:gd name="T20" fmla="*/ 2147483647 w 3523"/>
              <a:gd name="T21" fmla="*/ 2147483647 h 2214"/>
              <a:gd name="T22" fmla="*/ 2147483647 w 3523"/>
              <a:gd name="T23" fmla="*/ 2147483647 h 2214"/>
              <a:gd name="T24" fmla="*/ 2147483647 w 3523"/>
              <a:gd name="T25" fmla="*/ 2147483647 h 2214"/>
              <a:gd name="T26" fmla="*/ 2147483647 w 3523"/>
              <a:gd name="T27" fmla="*/ 2147483647 h 2214"/>
              <a:gd name="T28" fmla="*/ 2147483647 w 3523"/>
              <a:gd name="T29" fmla="*/ 2147483647 h 2214"/>
              <a:gd name="T30" fmla="*/ 2147483647 w 3523"/>
              <a:gd name="T31" fmla="*/ 2147483647 h 2214"/>
              <a:gd name="T32" fmla="*/ 2147483647 w 3523"/>
              <a:gd name="T33" fmla="*/ 2147483647 h 2214"/>
              <a:gd name="T34" fmla="*/ 2147483647 w 3523"/>
              <a:gd name="T35" fmla="*/ 2147483647 h 2214"/>
              <a:gd name="T36" fmla="*/ 2147483647 w 3523"/>
              <a:gd name="T37" fmla="*/ 2147483647 h 2214"/>
              <a:gd name="T38" fmla="*/ 2147483647 w 3523"/>
              <a:gd name="T39" fmla="*/ 2147483647 h 2214"/>
              <a:gd name="T40" fmla="*/ 2147483647 w 3523"/>
              <a:gd name="T41" fmla="*/ 2147483647 h 2214"/>
              <a:gd name="T42" fmla="*/ 2147483647 w 3523"/>
              <a:gd name="T43" fmla="*/ 2147483647 h 2214"/>
              <a:gd name="T44" fmla="*/ 2147483647 w 3523"/>
              <a:gd name="T45" fmla="*/ 2147483647 h 2214"/>
              <a:gd name="T46" fmla="*/ 2147483647 w 3523"/>
              <a:gd name="T47" fmla="*/ 2147483647 h 2214"/>
              <a:gd name="T48" fmla="*/ 2147483647 w 3523"/>
              <a:gd name="T49" fmla="*/ 2147483647 h 2214"/>
              <a:gd name="T50" fmla="*/ 2147483647 w 3523"/>
              <a:gd name="T51" fmla="*/ 2147483647 h 2214"/>
              <a:gd name="T52" fmla="*/ 2147483647 w 3523"/>
              <a:gd name="T53" fmla="*/ 2147483647 h 2214"/>
              <a:gd name="T54" fmla="*/ 2147483647 w 3523"/>
              <a:gd name="T55" fmla="*/ 2147483647 h 2214"/>
              <a:gd name="T56" fmla="*/ 2147483647 w 3523"/>
              <a:gd name="T57" fmla="*/ 2147483647 h 2214"/>
              <a:gd name="T58" fmla="*/ 2147483647 w 3523"/>
              <a:gd name="T59" fmla="*/ 2147483647 h 2214"/>
              <a:gd name="T60" fmla="*/ 2147483647 w 3523"/>
              <a:gd name="T61" fmla="*/ 2147483647 h 2214"/>
              <a:gd name="T62" fmla="*/ 2147483647 w 3523"/>
              <a:gd name="T63" fmla="*/ 2147483647 h 2214"/>
              <a:gd name="T64" fmla="*/ 2147483647 w 3523"/>
              <a:gd name="T65" fmla="*/ 2147483647 h 2214"/>
              <a:gd name="T66" fmla="*/ 2147483647 w 3523"/>
              <a:gd name="T67" fmla="*/ 2147483647 h 2214"/>
              <a:gd name="T68" fmla="*/ 2147483647 w 3523"/>
              <a:gd name="T69" fmla="*/ 2147483647 h 2214"/>
              <a:gd name="T70" fmla="*/ 2147483647 w 3523"/>
              <a:gd name="T71" fmla="*/ 2147483647 h 2214"/>
              <a:gd name="T72" fmla="*/ 2147483647 w 3523"/>
              <a:gd name="T73" fmla="*/ 2147483647 h 2214"/>
              <a:gd name="T74" fmla="*/ 2147483647 w 3523"/>
              <a:gd name="T75" fmla="*/ 2147483647 h 2214"/>
              <a:gd name="T76" fmla="*/ 2147483647 w 3523"/>
              <a:gd name="T77" fmla="*/ 2147483647 h 22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23"/>
              <a:gd name="T118" fmla="*/ 0 h 2214"/>
              <a:gd name="T119" fmla="*/ 3523 w 3523"/>
              <a:gd name="T120" fmla="*/ 2214 h 22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23" h="2214">
                <a:moveTo>
                  <a:pt x="900" y="114"/>
                </a:moveTo>
                <a:cubicBezTo>
                  <a:pt x="855" y="144"/>
                  <a:pt x="803" y="166"/>
                  <a:pt x="765" y="204"/>
                </a:cubicBezTo>
                <a:cubicBezTo>
                  <a:pt x="707" y="262"/>
                  <a:pt x="738" y="237"/>
                  <a:pt x="675" y="279"/>
                </a:cubicBezTo>
                <a:cubicBezTo>
                  <a:pt x="606" y="383"/>
                  <a:pt x="478" y="436"/>
                  <a:pt x="375" y="504"/>
                </a:cubicBezTo>
                <a:cubicBezTo>
                  <a:pt x="362" y="513"/>
                  <a:pt x="344" y="511"/>
                  <a:pt x="330" y="519"/>
                </a:cubicBezTo>
                <a:cubicBezTo>
                  <a:pt x="283" y="545"/>
                  <a:pt x="233" y="571"/>
                  <a:pt x="195" y="609"/>
                </a:cubicBezTo>
                <a:cubicBezTo>
                  <a:pt x="157" y="647"/>
                  <a:pt x="66" y="742"/>
                  <a:pt x="45" y="789"/>
                </a:cubicBezTo>
                <a:cubicBezTo>
                  <a:pt x="32" y="818"/>
                  <a:pt x="25" y="849"/>
                  <a:pt x="15" y="879"/>
                </a:cubicBezTo>
                <a:cubicBezTo>
                  <a:pt x="10" y="894"/>
                  <a:pt x="0" y="924"/>
                  <a:pt x="0" y="924"/>
                </a:cubicBezTo>
                <a:cubicBezTo>
                  <a:pt x="18" y="1090"/>
                  <a:pt x="1" y="1016"/>
                  <a:pt x="45" y="1149"/>
                </a:cubicBezTo>
                <a:cubicBezTo>
                  <a:pt x="51" y="1167"/>
                  <a:pt x="116" y="1216"/>
                  <a:pt x="135" y="1224"/>
                </a:cubicBezTo>
                <a:cubicBezTo>
                  <a:pt x="247" y="1274"/>
                  <a:pt x="376" y="1273"/>
                  <a:pt x="495" y="1284"/>
                </a:cubicBezTo>
                <a:cubicBezTo>
                  <a:pt x="691" y="1333"/>
                  <a:pt x="879" y="1390"/>
                  <a:pt x="1080" y="1419"/>
                </a:cubicBezTo>
                <a:cubicBezTo>
                  <a:pt x="1237" y="1471"/>
                  <a:pt x="1278" y="1650"/>
                  <a:pt x="1350" y="1779"/>
                </a:cubicBezTo>
                <a:cubicBezTo>
                  <a:pt x="1394" y="1857"/>
                  <a:pt x="1449" y="1923"/>
                  <a:pt x="1485" y="2004"/>
                </a:cubicBezTo>
                <a:cubicBezTo>
                  <a:pt x="1499" y="2035"/>
                  <a:pt x="1510" y="2111"/>
                  <a:pt x="1545" y="2139"/>
                </a:cubicBezTo>
                <a:cubicBezTo>
                  <a:pt x="1557" y="2149"/>
                  <a:pt x="1576" y="2147"/>
                  <a:pt x="1590" y="2154"/>
                </a:cubicBezTo>
                <a:cubicBezTo>
                  <a:pt x="1624" y="2171"/>
                  <a:pt x="1639" y="2197"/>
                  <a:pt x="1680" y="2199"/>
                </a:cubicBezTo>
                <a:cubicBezTo>
                  <a:pt x="1915" y="2208"/>
                  <a:pt x="2150" y="2209"/>
                  <a:pt x="2385" y="2214"/>
                </a:cubicBezTo>
                <a:cubicBezTo>
                  <a:pt x="2475" y="2209"/>
                  <a:pt x="2566" y="2212"/>
                  <a:pt x="2655" y="2199"/>
                </a:cubicBezTo>
                <a:cubicBezTo>
                  <a:pt x="2715" y="2190"/>
                  <a:pt x="2790" y="2079"/>
                  <a:pt x="2790" y="2079"/>
                </a:cubicBezTo>
                <a:cubicBezTo>
                  <a:pt x="2852" y="1893"/>
                  <a:pt x="2801" y="2071"/>
                  <a:pt x="2835" y="1749"/>
                </a:cubicBezTo>
                <a:cubicBezTo>
                  <a:pt x="2837" y="1733"/>
                  <a:pt x="2839" y="1715"/>
                  <a:pt x="2850" y="1704"/>
                </a:cubicBezTo>
                <a:cubicBezTo>
                  <a:pt x="2875" y="1679"/>
                  <a:pt x="2910" y="1664"/>
                  <a:pt x="2940" y="1644"/>
                </a:cubicBezTo>
                <a:cubicBezTo>
                  <a:pt x="3032" y="1583"/>
                  <a:pt x="3105" y="1559"/>
                  <a:pt x="3210" y="1524"/>
                </a:cubicBezTo>
                <a:cubicBezTo>
                  <a:pt x="3244" y="1513"/>
                  <a:pt x="3270" y="1484"/>
                  <a:pt x="3300" y="1464"/>
                </a:cubicBezTo>
                <a:cubicBezTo>
                  <a:pt x="3315" y="1454"/>
                  <a:pt x="3345" y="1434"/>
                  <a:pt x="3345" y="1434"/>
                </a:cubicBezTo>
                <a:cubicBezTo>
                  <a:pt x="3383" y="1378"/>
                  <a:pt x="3399" y="1318"/>
                  <a:pt x="3420" y="1254"/>
                </a:cubicBezTo>
                <a:cubicBezTo>
                  <a:pt x="3425" y="1239"/>
                  <a:pt x="3430" y="1224"/>
                  <a:pt x="3435" y="1209"/>
                </a:cubicBezTo>
                <a:cubicBezTo>
                  <a:pt x="3440" y="1194"/>
                  <a:pt x="3450" y="1164"/>
                  <a:pt x="3450" y="1164"/>
                </a:cubicBezTo>
                <a:cubicBezTo>
                  <a:pt x="3428" y="905"/>
                  <a:pt x="3426" y="963"/>
                  <a:pt x="3450" y="624"/>
                </a:cubicBezTo>
                <a:cubicBezTo>
                  <a:pt x="3452" y="595"/>
                  <a:pt x="3490" y="489"/>
                  <a:pt x="3495" y="474"/>
                </a:cubicBezTo>
                <a:cubicBezTo>
                  <a:pt x="3500" y="459"/>
                  <a:pt x="3510" y="429"/>
                  <a:pt x="3510" y="429"/>
                </a:cubicBezTo>
                <a:cubicBezTo>
                  <a:pt x="3503" y="348"/>
                  <a:pt x="3523" y="277"/>
                  <a:pt x="3465" y="219"/>
                </a:cubicBezTo>
                <a:cubicBezTo>
                  <a:pt x="3419" y="173"/>
                  <a:pt x="3344" y="172"/>
                  <a:pt x="3285" y="159"/>
                </a:cubicBezTo>
                <a:cubicBezTo>
                  <a:pt x="3175" y="135"/>
                  <a:pt x="3088" y="102"/>
                  <a:pt x="2970" y="99"/>
                </a:cubicBezTo>
                <a:cubicBezTo>
                  <a:pt x="2670" y="90"/>
                  <a:pt x="2370" y="89"/>
                  <a:pt x="2070" y="84"/>
                </a:cubicBezTo>
                <a:cubicBezTo>
                  <a:pt x="1651" y="0"/>
                  <a:pt x="1742" y="57"/>
                  <a:pt x="945" y="69"/>
                </a:cubicBezTo>
                <a:cubicBezTo>
                  <a:pt x="896" y="102"/>
                  <a:pt x="900" y="81"/>
                  <a:pt x="900" y="114"/>
                </a:cubicBezTo>
                <a:close/>
              </a:path>
            </a:pathLst>
          </a:custGeom>
          <a:noFill/>
          <a:ln w="19050">
            <a:solidFill>
              <a:srgbClr val="FF0000"/>
            </a:solidFill>
            <a:prstDash val="sysDot"/>
            <a:round/>
            <a:headEnd/>
            <a:tailEnd/>
          </a:ln>
        </p:spPr>
        <p:txBody>
          <a:bodyPr/>
          <a:lstStyle/>
          <a:p>
            <a:endParaRPr lang="fr-FR"/>
          </a:p>
        </p:txBody>
      </p:sp>
      <p:grpSp>
        <p:nvGrpSpPr>
          <p:cNvPr id="2" name="Group 9"/>
          <p:cNvGrpSpPr>
            <a:grpSpLocks/>
          </p:cNvGrpSpPr>
          <p:nvPr/>
        </p:nvGrpSpPr>
        <p:grpSpPr bwMode="auto">
          <a:xfrm>
            <a:off x="1950482" y="3024189"/>
            <a:ext cx="982001" cy="496887"/>
            <a:chOff x="1143" y="3388"/>
            <a:chExt cx="571" cy="313"/>
          </a:xfrm>
        </p:grpSpPr>
        <p:sp>
          <p:nvSpPr>
            <p:cNvPr id="49246" name="Line 10"/>
            <p:cNvSpPr>
              <a:spLocks noChangeShapeType="1"/>
            </p:cNvSpPr>
            <p:nvPr/>
          </p:nvSpPr>
          <p:spPr bwMode="auto">
            <a:xfrm>
              <a:off x="1261" y="3419"/>
              <a:ext cx="316" cy="18"/>
            </a:xfrm>
            <a:prstGeom prst="line">
              <a:avLst/>
            </a:prstGeom>
            <a:noFill/>
            <a:ln w="15875">
              <a:solidFill>
                <a:srgbClr val="000000"/>
              </a:solidFill>
              <a:round/>
              <a:headEnd/>
              <a:tailEnd/>
            </a:ln>
          </p:spPr>
          <p:txBody>
            <a:bodyPr/>
            <a:lstStyle/>
            <a:p>
              <a:endParaRPr lang="en-GB"/>
            </a:p>
          </p:txBody>
        </p:sp>
        <p:sp>
          <p:nvSpPr>
            <p:cNvPr id="49247" name="Line 11"/>
            <p:cNvSpPr>
              <a:spLocks noChangeShapeType="1"/>
            </p:cNvSpPr>
            <p:nvPr/>
          </p:nvSpPr>
          <p:spPr bwMode="auto">
            <a:xfrm flipH="1" flipV="1">
              <a:off x="1595" y="3437"/>
              <a:ext cx="50" cy="240"/>
            </a:xfrm>
            <a:prstGeom prst="line">
              <a:avLst/>
            </a:prstGeom>
            <a:noFill/>
            <a:ln w="15875">
              <a:solidFill>
                <a:srgbClr val="000000"/>
              </a:solidFill>
              <a:round/>
              <a:headEnd/>
              <a:tailEnd/>
            </a:ln>
          </p:spPr>
          <p:txBody>
            <a:bodyPr/>
            <a:lstStyle/>
            <a:p>
              <a:endParaRPr lang="en-GB"/>
            </a:p>
          </p:txBody>
        </p:sp>
        <p:sp>
          <p:nvSpPr>
            <p:cNvPr id="49248" name="Oval 12"/>
            <p:cNvSpPr>
              <a:spLocks noChangeArrowheads="1"/>
            </p:cNvSpPr>
            <p:nvPr/>
          </p:nvSpPr>
          <p:spPr bwMode="auto">
            <a:xfrm>
              <a:off x="1529" y="3408"/>
              <a:ext cx="133" cy="67"/>
            </a:xfrm>
            <a:prstGeom prst="ellipse">
              <a:avLst/>
            </a:prstGeom>
            <a:solidFill>
              <a:srgbClr val="FFFFFF"/>
            </a:solidFill>
            <a:ln w="15875">
              <a:solidFill>
                <a:srgbClr val="000000"/>
              </a:solidFill>
              <a:round/>
              <a:headEnd/>
              <a:tailEnd/>
            </a:ln>
          </p:spPr>
          <p:txBody>
            <a:bodyPr/>
            <a:lstStyle/>
            <a:p>
              <a:endParaRPr lang="fr-FR"/>
            </a:p>
          </p:txBody>
        </p:sp>
        <p:sp>
          <p:nvSpPr>
            <p:cNvPr id="49249" name="Oval 13"/>
            <p:cNvSpPr>
              <a:spLocks noChangeArrowheads="1"/>
            </p:cNvSpPr>
            <p:nvPr/>
          </p:nvSpPr>
          <p:spPr bwMode="auto">
            <a:xfrm>
              <a:off x="1143" y="3388"/>
              <a:ext cx="133" cy="67"/>
            </a:xfrm>
            <a:prstGeom prst="ellipse">
              <a:avLst/>
            </a:prstGeom>
            <a:solidFill>
              <a:srgbClr val="FFFFFF"/>
            </a:solidFill>
            <a:ln w="15875">
              <a:solidFill>
                <a:srgbClr val="000000"/>
              </a:solidFill>
              <a:round/>
              <a:headEnd/>
              <a:tailEnd/>
            </a:ln>
          </p:spPr>
          <p:txBody>
            <a:bodyPr/>
            <a:lstStyle/>
            <a:p>
              <a:endParaRPr lang="fr-FR"/>
            </a:p>
          </p:txBody>
        </p:sp>
        <p:sp>
          <p:nvSpPr>
            <p:cNvPr id="49250" name="Oval 14"/>
            <p:cNvSpPr>
              <a:spLocks noChangeArrowheads="1"/>
            </p:cNvSpPr>
            <p:nvPr/>
          </p:nvSpPr>
          <p:spPr bwMode="auto">
            <a:xfrm>
              <a:off x="1581" y="3634"/>
              <a:ext cx="133" cy="67"/>
            </a:xfrm>
            <a:prstGeom prst="ellipse">
              <a:avLst/>
            </a:prstGeom>
            <a:solidFill>
              <a:srgbClr val="FFFFFF"/>
            </a:solidFill>
            <a:ln w="15875">
              <a:solidFill>
                <a:srgbClr val="000000"/>
              </a:solidFill>
              <a:round/>
              <a:headEnd/>
              <a:tailEnd/>
            </a:ln>
          </p:spPr>
          <p:txBody>
            <a:bodyPr/>
            <a:lstStyle/>
            <a:p>
              <a:endParaRPr lang="fr-FR"/>
            </a:p>
          </p:txBody>
        </p:sp>
      </p:grpSp>
      <p:sp>
        <p:nvSpPr>
          <p:cNvPr id="49163" name="AutoShape 15"/>
          <p:cNvSpPr>
            <a:spLocks noChangeArrowheads="1"/>
          </p:cNvSpPr>
          <p:nvPr/>
        </p:nvSpPr>
        <p:spPr bwMode="auto">
          <a:xfrm>
            <a:off x="736310" y="4497388"/>
            <a:ext cx="8722783" cy="1941512"/>
          </a:xfrm>
          <a:prstGeom prst="parallelogram">
            <a:avLst>
              <a:gd name="adj" fmla="val 79142"/>
            </a:avLst>
          </a:prstGeom>
          <a:solidFill>
            <a:srgbClr val="BBFFBB"/>
          </a:solidFill>
          <a:ln w="15875">
            <a:solidFill>
              <a:srgbClr val="000000"/>
            </a:solidFill>
            <a:miter lim="800000"/>
            <a:headEnd/>
            <a:tailEnd/>
          </a:ln>
        </p:spPr>
        <p:txBody>
          <a:bodyPr/>
          <a:lstStyle/>
          <a:p>
            <a:endParaRPr lang="fr-FR"/>
          </a:p>
        </p:txBody>
      </p:sp>
      <p:sp>
        <p:nvSpPr>
          <p:cNvPr id="49164" name="Text Box 16"/>
          <p:cNvSpPr txBox="1">
            <a:spLocks noChangeArrowheads="1"/>
          </p:cNvSpPr>
          <p:nvPr/>
        </p:nvSpPr>
        <p:spPr bwMode="auto">
          <a:xfrm>
            <a:off x="1152500" y="6069013"/>
            <a:ext cx="1728390" cy="360362"/>
          </a:xfrm>
          <a:prstGeom prst="rect">
            <a:avLst/>
          </a:prstGeom>
          <a:noFill/>
          <a:ln w="9525">
            <a:noFill/>
            <a:miter lim="800000"/>
            <a:headEnd/>
            <a:tailEnd/>
          </a:ln>
        </p:spPr>
        <p:txBody>
          <a:bodyPr/>
          <a:lstStyle/>
          <a:p>
            <a:pPr algn="l"/>
            <a:r>
              <a:rPr lang="fr-FR" sz="1400" b="1" i="1"/>
              <a:t>Drosophila map</a:t>
            </a:r>
          </a:p>
        </p:txBody>
      </p:sp>
      <p:sp>
        <p:nvSpPr>
          <p:cNvPr id="49165" name="Freeform 17"/>
          <p:cNvSpPr>
            <a:spLocks/>
          </p:cNvSpPr>
          <p:nvPr/>
        </p:nvSpPr>
        <p:spPr bwMode="auto">
          <a:xfrm>
            <a:off x="2421706" y="4786314"/>
            <a:ext cx="2801540" cy="1443037"/>
          </a:xfrm>
          <a:custGeom>
            <a:avLst/>
            <a:gdLst>
              <a:gd name="T0" fmla="*/ 2147483647 w 3523"/>
              <a:gd name="T1" fmla="*/ 2147483647 h 2214"/>
              <a:gd name="T2" fmla="*/ 2147483647 w 3523"/>
              <a:gd name="T3" fmla="*/ 2147483647 h 2214"/>
              <a:gd name="T4" fmla="*/ 2147483647 w 3523"/>
              <a:gd name="T5" fmla="*/ 2147483647 h 2214"/>
              <a:gd name="T6" fmla="*/ 2147483647 w 3523"/>
              <a:gd name="T7" fmla="*/ 2147483647 h 2214"/>
              <a:gd name="T8" fmla="*/ 2147483647 w 3523"/>
              <a:gd name="T9" fmla="*/ 2147483647 h 2214"/>
              <a:gd name="T10" fmla="*/ 2147483647 w 3523"/>
              <a:gd name="T11" fmla="*/ 2147483647 h 2214"/>
              <a:gd name="T12" fmla="*/ 2147483647 w 3523"/>
              <a:gd name="T13" fmla="*/ 2147483647 h 2214"/>
              <a:gd name="T14" fmla="*/ 2147483647 w 3523"/>
              <a:gd name="T15" fmla="*/ 2147483647 h 2214"/>
              <a:gd name="T16" fmla="*/ 0 w 3523"/>
              <a:gd name="T17" fmla="*/ 2147483647 h 2214"/>
              <a:gd name="T18" fmla="*/ 2147483647 w 3523"/>
              <a:gd name="T19" fmla="*/ 2147483647 h 2214"/>
              <a:gd name="T20" fmla="*/ 2147483647 w 3523"/>
              <a:gd name="T21" fmla="*/ 2147483647 h 2214"/>
              <a:gd name="T22" fmla="*/ 2147483647 w 3523"/>
              <a:gd name="T23" fmla="*/ 2147483647 h 2214"/>
              <a:gd name="T24" fmla="*/ 2147483647 w 3523"/>
              <a:gd name="T25" fmla="*/ 2147483647 h 2214"/>
              <a:gd name="T26" fmla="*/ 2147483647 w 3523"/>
              <a:gd name="T27" fmla="*/ 2147483647 h 2214"/>
              <a:gd name="T28" fmla="*/ 2147483647 w 3523"/>
              <a:gd name="T29" fmla="*/ 2147483647 h 2214"/>
              <a:gd name="T30" fmla="*/ 2147483647 w 3523"/>
              <a:gd name="T31" fmla="*/ 2147483647 h 2214"/>
              <a:gd name="T32" fmla="*/ 2147483647 w 3523"/>
              <a:gd name="T33" fmla="*/ 2147483647 h 2214"/>
              <a:gd name="T34" fmla="*/ 2147483647 w 3523"/>
              <a:gd name="T35" fmla="*/ 2147483647 h 2214"/>
              <a:gd name="T36" fmla="*/ 2147483647 w 3523"/>
              <a:gd name="T37" fmla="*/ 2147483647 h 2214"/>
              <a:gd name="T38" fmla="*/ 2147483647 w 3523"/>
              <a:gd name="T39" fmla="*/ 2147483647 h 2214"/>
              <a:gd name="T40" fmla="*/ 2147483647 w 3523"/>
              <a:gd name="T41" fmla="*/ 2147483647 h 2214"/>
              <a:gd name="T42" fmla="*/ 2147483647 w 3523"/>
              <a:gd name="T43" fmla="*/ 2147483647 h 2214"/>
              <a:gd name="T44" fmla="*/ 2147483647 w 3523"/>
              <a:gd name="T45" fmla="*/ 2147483647 h 2214"/>
              <a:gd name="T46" fmla="*/ 2147483647 w 3523"/>
              <a:gd name="T47" fmla="*/ 2147483647 h 2214"/>
              <a:gd name="T48" fmla="*/ 2147483647 w 3523"/>
              <a:gd name="T49" fmla="*/ 2147483647 h 2214"/>
              <a:gd name="T50" fmla="*/ 2147483647 w 3523"/>
              <a:gd name="T51" fmla="*/ 2147483647 h 2214"/>
              <a:gd name="T52" fmla="*/ 2147483647 w 3523"/>
              <a:gd name="T53" fmla="*/ 2147483647 h 2214"/>
              <a:gd name="T54" fmla="*/ 2147483647 w 3523"/>
              <a:gd name="T55" fmla="*/ 2147483647 h 2214"/>
              <a:gd name="T56" fmla="*/ 2147483647 w 3523"/>
              <a:gd name="T57" fmla="*/ 2147483647 h 2214"/>
              <a:gd name="T58" fmla="*/ 2147483647 w 3523"/>
              <a:gd name="T59" fmla="*/ 2147483647 h 2214"/>
              <a:gd name="T60" fmla="*/ 2147483647 w 3523"/>
              <a:gd name="T61" fmla="*/ 2147483647 h 2214"/>
              <a:gd name="T62" fmla="*/ 2147483647 w 3523"/>
              <a:gd name="T63" fmla="*/ 2147483647 h 2214"/>
              <a:gd name="T64" fmla="*/ 2147483647 w 3523"/>
              <a:gd name="T65" fmla="*/ 2147483647 h 2214"/>
              <a:gd name="T66" fmla="*/ 2147483647 w 3523"/>
              <a:gd name="T67" fmla="*/ 2147483647 h 2214"/>
              <a:gd name="T68" fmla="*/ 2147483647 w 3523"/>
              <a:gd name="T69" fmla="*/ 2147483647 h 2214"/>
              <a:gd name="T70" fmla="*/ 2147483647 w 3523"/>
              <a:gd name="T71" fmla="*/ 2147483647 h 2214"/>
              <a:gd name="T72" fmla="*/ 2147483647 w 3523"/>
              <a:gd name="T73" fmla="*/ 2147483647 h 2214"/>
              <a:gd name="T74" fmla="*/ 2147483647 w 3523"/>
              <a:gd name="T75" fmla="*/ 2147483647 h 2214"/>
              <a:gd name="T76" fmla="*/ 2147483647 w 3523"/>
              <a:gd name="T77" fmla="*/ 2147483647 h 22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23"/>
              <a:gd name="T118" fmla="*/ 0 h 2214"/>
              <a:gd name="T119" fmla="*/ 3523 w 3523"/>
              <a:gd name="T120" fmla="*/ 2214 h 22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23" h="2214">
                <a:moveTo>
                  <a:pt x="900" y="114"/>
                </a:moveTo>
                <a:cubicBezTo>
                  <a:pt x="855" y="144"/>
                  <a:pt x="803" y="166"/>
                  <a:pt x="765" y="204"/>
                </a:cubicBezTo>
                <a:cubicBezTo>
                  <a:pt x="707" y="262"/>
                  <a:pt x="738" y="237"/>
                  <a:pt x="675" y="279"/>
                </a:cubicBezTo>
                <a:cubicBezTo>
                  <a:pt x="606" y="383"/>
                  <a:pt x="478" y="436"/>
                  <a:pt x="375" y="504"/>
                </a:cubicBezTo>
                <a:cubicBezTo>
                  <a:pt x="362" y="513"/>
                  <a:pt x="344" y="511"/>
                  <a:pt x="330" y="519"/>
                </a:cubicBezTo>
                <a:cubicBezTo>
                  <a:pt x="283" y="545"/>
                  <a:pt x="233" y="571"/>
                  <a:pt x="195" y="609"/>
                </a:cubicBezTo>
                <a:cubicBezTo>
                  <a:pt x="157" y="647"/>
                  <a:pt x="66" y="742"/>
                  <a:pt x="45" y="789"/>
                </a:cubicBezTo>
                <a:cubicBezTo>
                  <a:pt x="32" y="818"/>
                  <a:pt x="25" y="849"/>
                  <a:pt x="15" y="879"/>
                </a:cubicBezTo>
                <a:cubicBezTo>
                  <a:pt x="10" y="894"/>
                  <a:pt x="0" y="924"/>
                  <a:pt x="0" y="924"/>
                </a:cubicBezTo>
                <a:cubicBezTo>
                  <a:pt x="18" y="1090"/>
                  <a:pt x="1" y="1016"/>
                  <a:pt x="45" y="1149"/>
                </a:cubicBezTo>
                <a:cubicBezTo>
                  <a:pt x="51" y="1167"/>
                  <a:pt x="116" y="1216"/>
                  <a:pt x="135" y="1224"/>
                </a:cubicBezTo>
                <a:cubicBezTo>
                  <a:pt x="247" y="1274"/>
                  <a:pt x="376" y="1273"/>
                  <a:pt x="495" y="1284"/>
                </a:cubicBezTo>
                <a:cubicBezTo>
                  <a:pt x="691" y="1333"/>
                  <a:pt x="879" y="1390"/>
                  <a:pt x="1080" y="1419"/>
                </a:cubicBezTo>
                <a:cubicBezTo>
                  <a:pt x="1237" y="1471"/>
                  <a:pt x="1278" y="1650"/>
                  <a:pt x="1350" y="1779"/>
                </a:cubicBezTo>
                <a:cubicBezTo>
                  <a:pt x="1394" y="1857"/>
                  <a:pt x="1449" y="1923"/>
                  <a:pt x="1485" y="2004"/>
                </a:cubicBezTo>
                <a:cubicBezTo>
                  <a:pt x="1499" y="2035"/>
                  <a:pt x="1510" y="2111"/>
                  <a:pt x="1545" y="2139"/>
                </a:cubicBezTo>
                <a:cubicBezTo>
                  <a:pt x="1557" y="2149"/>
                  <a:pt x="1576" y="2147"/>
                  <a:pt x="1590" y="2154"/>
                </a:cubicBezTo>
                <a:cubicBezTo>
                  <a:pt x="1624" y="2171"/>
                  <a:pt x="1639" y="2197"/>
                  <a:pt x="1680" y="2199"/>
                </a:cubicBezTo>
                <a:cubicBezTo>
                  <a:pt x="1915" y="2208"/>
                  <a:pt x="2150" y="2209"/>
                  <a:pt x="2385" y="2214"/>
                </a:cubicBezTo>
                <a:cubicBezTo>
                  <a:pt x="2475" y="2209"/>
                  <a:pt x="2566" y="2212"/>
                  <a:pt x="2655" y="2199"/>
                </a:cubicBezTo>
                <a:cubicBezTo>
                  <a:pt x="2715" y="2190"/>
                  <a:pt x="2790" y="2079"/>
                  <a:pt x="2790" y="2079"/>
                </a:cubicBezTo>
                <a:cubicBezTo>
                  <a:pt x="2852" y="1893"/>
                  <a:pt x="2801" y="2071"/>
                  <a:pt x="2835" y="1749"/>
                </a:cubicBezTo>
                <a:cubicBezTo>
                  <a:pt x="2837" y="1733"/>
                  <a:pt x="2839" y="1715"/>
                  <a:pt x="2850" y="1704"/>
                </a:cubicBezTo>
                <a:cubicBezTo>
                  <a:pt x="2875" y="1679"/>
                  <a:pt x="2910" y="1664"/>
                  <a:pt x="2940" y="1644"/>
                </a:cubicBezTo>
                <a:cubicBezTo>
                  <a:pt x="3032" y="1583"/>
                  <a:pt x="3105" y="1559"/>
                  <a:pt x="3210" y="1524"/>
                </a:cubicBezTo>
                <a:cubicBezTo>
                  <a:pt x="3244" y="1513"/>
                  <a:pt x="3270" y="1484"/>
                  <a:pt x="3300" y="1464"/>
                </a:cubicBezTo>
                <a:cubicBezTo>
                  <a:pt x="3315" y="1454"/>
                  <a:pt x="3345" y="1434"/>
                  <a:pt x="3345" y="1434"/>
                </a:cubicBezTo>
                <a:cubicBezTo>
                  <a:pt x="3383" y="1378"/>
                  <a:pt x="3399" y="1318"/>
                  <a:pt x="3420" y="1254"/>
                </a:cubicBezTo>
                <a:cubicBezTo>
                  <a:pt x="3425" y="1239"/>
                  <a:pt x="3430" y="1224"/>
                  <a:pt x="3435" y="1209"/>
                </a:cubicBezTo>
                <a:cubicBezTo>
                  <a:pt x="3440" y="1194"/>
                  <a:pt x="3450" y="1164"/>
                  <a:pt x="3450" y="1164"/>
                </a:cubicBezTo>
                <a:cubicBezTo>
                  <a:pt x="3428" y="905"/>
                  <a:pt x="3426" y="963"/>
                  <a:pt x="3450" y="624"/>
                </a:cubicBezTo>
                <a:cubicBezTo>
                  <a:pt x="3452" y="595"/>
                  <a:pt x="3490" y="489"/>
                  <a:pt x="3495" y="474"/>
                </a:cubicBezTo>
                <a:cubicBezTo>
                  <a:pt x="3500" y="459"/>
                  <a:pt x="3510" y="429"/>
                  <a:pt x="3510" y="429"/>
                </a:cubicBezTo>
                <a:cubicBezTo>
                  <a:pt x="3503" y="348"/>
                  <a:pt x="3523" y="277"/>
                  <a:pt x="3465" y="219"/>
                </a:cubicBezTo>
                <a:cubicBezTo>
                  <a:pt x="3419" y="173"/>
                  <a:pt x="3344" y="172"/>
                  <a:pt x="3285" y="159"/>
                </a:cubicBezTo>
                <a:cubicBezTo>
                  <a:pt x="3175" y="135"/>
                  <a:pt x="3088" y="102"/>
                  <a:pt x="2970" y="99"/>
                </a:cubicBezTo>
                <a:cubicBezTo>
                  <a:pt x="2670" y="90"/>
                  <a:pt x="2370" y="89"/>
                  <a:pt x="2070" y="84"/>
                </a:cubicBezTo>
                <a:cubicBezTo>
                  <a:pt x="1651" y="0"/>
                  <a:pt x="1742" y="57"/>
                  <a:pt x="945" y="69"/>
                </a:cubicBezTo>
                <a:cubicBezTo>
                  <a:pt x="896" y="102"/>
                  <a:pt x="900" y="81"/>
                  <a:pt x="900" y="114"/>
                </a:cubicBezTo>
                <a:close/>
              </a:path>
            </a:pathLst>
          </a:custGeom>
          <a:noFill/>
          <a:ln w="19050">
            <a:solidFill>
              <a:srgbClr val="FF0000"/>
            </a:solidFill>
            <a:prstDash val="sysDot"/>
            <a:round/>
            <a:headEnd/>
            <a:tailEnd/>
          </a:ln>
        </p:spPr>
        <p:txBody>
          <a:bodyPr/>
          <a:lstStyle/>
          <a:p>
            <a:endParaRPr lang="fr-FR"/>
          </a:p>
        </p:txBody>
      </p:sp>
      <p:grpSp>
        <p:nvGrpSpPr>
          <p:cNvPr id="3" name="Group 18"/>
          <p:cNvGrpSpPr>
            <a:grpSpLocks/>
          </p:cNvGrpSpPr>
          <p:nvPr/>
        </p:nvGrpSpPr>
        <p:grpSpPr bwMode="auto">
          <a:xfrm>
            <a:off x="2595404" y="2195514"/>
            <a:ext cx="2328598" cy="974725"/>
            <a:chOff x="1518" y="1287"/>
            <a:chExt cx="1354" cy="614"/>
          </a:xfrm>
        </p:grpSpPr>
        <p:sp>
          <p:nvSpPr>
            <p:cNvPr id="49230" name="Oval 19"/>
            <p:cNvSpPr>
              <a:spLocks noChangeArrowheads="1"/>
            </p:cNvSpPr>
            <p:nvPr/>
          </p:nvSpPr>
          <p:spPr bwMode="auto">
            <a:xfrm>
              <a:off x="1806" y="1289"/>
              <a:ext cx="133" cy="67"/>
            </a:xfrm>
            <a:prstGeom prst="ellipse">
              <a:avLst/>
            </a:prstGeom>
            <a:solidFill>
              <a:srgbClr val="FF0000"/>
            </a:solidFill>
            <a:ln w="15875">
              <a:solidFill>
                <a:srgbClr val="FF0000"/>
              </a:solidFill>
              <a:round/>
              <a:headEnd/>
              <a:tailEnd/>
            </a:ln>
          </p:spPr>
          <p:txBody>
            <a:bodyPr/>
            <a:lstStyle/>
            <a:p>
              <a:endParaRPr lang="fr-FR"/>
            </a:p>
          </p:txBody>
        </p:sp>
        <p:sp>
          <p:nvSpPr>
            <p:cNvPr id="49231" name="Oval 20"/>
            <p:cNvSpPr>
              <a:spLocks noChangeArrowheads="1"/>
            </p:cNvSpPr>
            <p:nvPr/>
          </p:nvSpPr>
          <p:spPr bwMode="auto">
            <a:xfrm>
              <a:off x="1518" y="1491"/>
              <a:ext cx="133" cy="67"/>
            </a:xfrm>
            <a:prstGeom prst="ellipse">
              <a:avLst/>
            </a:prstGeom>
            <a:solidFill>
              <a:srgbClr val="FF0000"/>
            </a:solidFill>
            <a:ln w="15875">
              <a:solidFill>
                <a:srgbClr val="FF0000"/>
              </a:solidFill>
              <a:round/>
              <a:headEnd/>
              <a:tailEnd/>
            </a:ln>
          </p:spPr>
          <p:txBody>
            <a:bodyPr/>
            <a:lstStyle/>
            <a:p>
              <a:endParaRPr lang="fr-FR"/>
            </a:p>
          </p:txBody>
        </p:sp>
        <p:sp>
          <p:nvSpPr>
            <p:cNvPr id="49232" name="Oval 21"/>
            <p:cNvSpPr>
              <a:spLocks noChangeArrowheads="1"/>
            </p:cNvSpPr>
            <p:nvPr/>
          </p:nvSpPr>
          <p:spPr bwMode="auto">
            <a:xfrm>
              <a:off x="2164" y="1834"/>
              <a:ext cx="133" cy="67"/>
            </a:xfrm>
            <a:prstGeom prst="ellipse">
              <a:avLst/>
            </a:prstGeom>
            <a:solidFill>
              <a:srgbClr val="FF0000"/>
            </a:solidFill>
            <a:ln w="15875">
              <a:solidFill>
                <a:srgbClr val="FF0000"/>
              </a:solidFill>
              <a:round/>
              <a:headEnd/>
              <a:tailEnd/>
            </a:ln>
          </p:spPr>
          <p:txBody>
            <a:bodyPr/>
            <a:lstStyle/>
            <a:p>
              <a:endParaRPr lang="fr-FR"/>
            </a:p>
          </p:txBody>
        </p:sp>
        <p:sp>
          <p:nvSpPr>
            <p:cNvPr id="49233" name="Line 22"/>
            <p:cNvSpPr>
              <a:spLocks noChangeShapeType="1"/>
            </p:cNvSpPr>
            <p:nvPr/>
          </p:nvSpPr>
          <p:spPr bwMode="auto">
            <a:xfrm>
              <a:off x="1648" y="1537"/>
              <a:ext cx="324" cy="79"/>
            </a:xfrm>
            <a:prstGeom prst="line">
              <a:avLst/>
            </a:prstGeom>
            <a:noFill/>
            <a:ln w="15875">
              <a:solidFill>
                <a:srgbClr val="FF0000"/>
              </a:solidFill>
              <a:round/>
              <a:headEnd/>
              <a:tailEnd/>
            </a:ln>
          </p:spPr>
          <p:txBody>
            <a:bodyPr/>
            <a:lstStyle/>
            <a:p>
              <a:endParaRPr lang="en-GB"/>
            </a:p>
          </p:txBody>
        </p:sp>
        <p:sp>
          <p:nvSpPr>
            <p:cNvPr id="49234" name="Line 23"/>
            <p:cNvSpPr>
              <a:spLocks noChangeShapeType="1"/>
            </p:cNvSpPr>
            <p:nvPr/>
          </p:nvSpPr>
          <p:spPr bwMode="auto">
            <a:xfrm>
              <a:off x="1881" y="1354"/>
              <a:ext cx="85" cy="249"/>
            </a:xfrm>
            <a:prstGeom prst="line">
              <a:avLst/>
            </a:prstGeom>
            <a:noFill/>
            <a:ln w="15875">
              <a:solidFill>
                <a:srgbClr val="FF0000"/>
              </a:solidFill>
              <a:round/>
              <a:headEnd/>
              <a:tailEnd/>
            </a:ln>
          </p:spPr>
          <p:txBody>
            <a:bodyPr/>
            <a:lstStyle/>
            <a:p>
              <a:endParaRPr lang="en-GB"/>
            </a:p>
          </p:txBody>
        </p:sp>
        <p:sp>
          <p:nvSpPr>
            <p:cNvPr id="49235" name="Line 24"/>
            <p:cNvSpPr>
              <a:spLocks noChangeShapeType="1"/>
            </p:cNvSpPr>
            <p:nvPr/>
          </p:nvSpPr>
          <p:spPr bwMode="auto">
            <a:xfrm>
              <a:off x="1994" y="1615"/>
              <a:ext cx="216" cy="220"/>
            </a:xfrm>
            <a:prstGeom prst="line">
              <a:avLst/>
            </a:prstGeom>
            <a:noFill/>
            <a:ln w="15875">
              <a:solidFill>
                <a:srgbClr val="FF0000"/>
              </a:solidFill>
              <a:round/>
              <a:headEnd/>
              <a:tailEnd/>
            </a:ln>
          </p:spPr>
          <p:txBody>
            <a:bodyPr/>
            <a:lstStyle/>
            <a:p>
              <a:endParaRPr lang="en-GB"/>
            </a:p>
          </p:txBody>
        </p:sp>
        <p:sp>
          <p:nvSpPr>
            <p:cNvPr id="49236" name="Oval 25"/>
            <p:cNvSpPr>
              <a:spLocks noChangeArrowheads="1"/>
            </p:cNvSpPr>
            <p:nvPr/>
          </p:nvSpPr>
          <p:spPr bwMode="auto">
            <a:xfrm>
              <a:off x="2489" y="1834"/>
              <a:ext cx="133" cy="67"/>
            </a:xfrm>
            <a:prstGeom prst="ellipse">
              <a:avLst/>
            </a:prstGeom>
            <a:solidFill>
              <a:srgbClr val="FF0000"/>
            </a:solidFill>
            <a:ln w="15875">
              <a:solidFill>
                <a:srgbClr val="FF0000"/>
              </a:solidFill>
              <a:round/>
              <a:headEnd/>
              <a:tailEnd/>
            </a:ln>
          </p:spPr>
          <p:txBody>
            <a:bodyPr/>
            <a:lstStyle/>
            <a:p>
              <a:endParaRPr lang="fr-FR"/>
            </a:p>
          </p:txBody>
        </p:sp>
        <p:sp>
          <p:nvSpPr>
            <p:cNvPr id="49237" name="Line 26"/>
            <p:cNvSpPr>
              <a:spLocks noChangeShapeType="1"/>
            </p:cNvSpPr>
            <p:nvPr/>
          </p:nvSpPr>
          <p:spPr bwMode="auto">
            <a:xfrm flipV="1">
              <a:off x="1993" y="1342"/>
              <a:ext cx="327" cy="267"/>
            </a:xfrm>
            <a:prstGeom prst="line">
              <a:avLst/>
            </a:prstGeom>
            <a:noFill/>
            <a:ln w="15875">
              <a:solidFill>
                <a:srgbClr val="FF0000"/>
              </a:solidFill>
              <a:round/>
              <a:headEnd/>
              <a:tailEnd/>
            </a:ln>
          </p:spPr>
          <p:txBody>
            <a:bodyPr/>
            <a:lstStyle/>
            <a:p>
              <a:endParaRPr lang="en-GB"/>
            </a:p>
          </p:txBody>
        </p:sp>
        <p:sp>
          <p:nvSpPr>
            <p:cNvPr id="49238" name="Oval 27"/>
            <p:cNvSpPr>
              <a:spLocks noChangeArrowheads="1"/>
            </p:cNvSpPr>
            <p:nvPr/>
          </p:nvSpPr>
          <p:spPr bwMode="auto">
            <a:xfrm>
              <a:off x="2308" y="1295"/>
              <a:ext cx="134" cy="66"/>
            </a:xfrm>
            <a:prstGeom prst="ellipse">
              <a:avLst/>
            </a:prstGeom>
            <a:solidFill>
              <a:srgbClr val="FF0000"/>
            </a:solidFill>
            <a:ln w="15875">
              <a:solidFill>
                <a:srgbClr val="FF0000"/>
              </a:solidFill>
              <a:round/>
              <a:headEnd/>
              <a:tailEnd/>
            </a:ln>
          </p:spPr>
          <p:txBody>
            <a:bodyPr/>
            <a:lstStyle/>
            <a:p>
              <a:endParaRPr lang="fr-FR"/>
            </a:p>
          </p:txBody>
        </p:sp>
        <p:sp>
          <p:nvSpPr>
            <p:cNvPr id="49239" name="Oval 28"/>
            <p:cNvSpPr>
              <a:spLocks noChangeArrowheads="1"/>
            </p:cNvSpPr>
            <p:nvPr/>
          </p:nvSpPr>
          <p:spPr bwMode="auto">
            <a:xfrm>
              <a:off x="2739" y="1287"/>
              <a:ext cx="133" cy="67"/>
            </a:xfrm>
            <a:prstGeom prst="ellipse">
              <a:avLst/>
            </a:prstGeom>
            <a:solidFill>
              <a:srgbClr val="FF0000"/>
            </a:solidFill>
            <a:ln w="15875">
              <a:solidFill>
                <a:srgbClr val="FF0000"/>
              </a:solidFill>
              <a:round/>
              <a:headEnd/>
              <a:tailEnd/>
            </a:ln>
          </p:spPr>
          <p:txBody>
            <a:bodyPr/>
            <a:lstStyle/>
            <a:p>
              <a:endParaRPr lang="fr-FR"/>
            </a:p>
          </p:txBody>
        </p:sp>
        <p:sp>
          <p:nvSpPr>
            <p:cNvPr id="49240" name="Line 29"/>
            <p:cNvSpPr>
              <a:spLocks noChangeShapeType="1"/>
            </p:cNvSpPr>
            <p:nvPr/>
          </p:nvSpPr>
          <p:spPr bwMode="auto">
            <a:xfrm flipH="1">
              <a:off x="2799" y="1352"/>
              <a:ext cx="7" cy="273"/>
            </a:xfrm>
            <a:prstGeom prst="line">
              <a:avLst/>
            </a:prstGeom>
            <a:noFill/>
            <a:ln w="15875">
              <a:solidFill>
                <a:srgbClr val="FF0000"/>
              </a:solidFill>
              <a:round/>
              <a:headEnd/>
              <a:tailEnd/>
            </a:ln>
          </p:spPr>
          <p:txBody>
            <a:bodyPr/>
            <a:lstStyle/>
            <a:p>
              <a:endParaRPr lang="en-GB"/>
            </a:p>
          </p:txBody>
        </p:sp>
        <p:sp>
          <p:nvSpPr>
            <p:cNvPr id="49241" name="Line 30"/>
            <p:cNvSpPr>
              <a:spLocks noChangeShapeType="1"/>
            </p:cNvSpPr>
            <p:nvPr/>
          </p:nvSpPr>
          <p:spPr bwMode="auto">
            <a:xfrm flipV="1">
              <a:off x="2297" y="1863"/>
              <a:ext cx="190" cy="4"/>
            </a:xfrm>
            <a:prstGeom prst="line">
              <a:avLst/>
            </a:prstGeom>
            <a:noFill/>
            <a:ln w="15875">
              <a:solidFill>
                <a:srgbClr val="FF0000"/>
              </a:solidFill>
              <a:round/>
              <a:headEnd/>
              <a:tailEnd/>
            </a:ln>
          </p:spPr>
          <p:txBody>
            <a:bodyPr/>
            <a:lstStyle/>
            <a:p>
              <a:endParaRPr lang="en-GB"/>
            </a:p>
          </p:txBody>
        </p:sp>
        <p:sp>
          <p:nvSpPr>
            <p:cNvPr id="49242" name="Line 31"/>
            <p:cNvSpPr>
              <a:spLocks noChangeShapeType="1"/>
            </p:cNvSpPr>
            <p:nvPr/>
          </p:nvSpPr>
          <p:spPr bwMode="auto">
            <a:xfrm flipH="1">
              <a:off x="2575" y="1628"/>
              <a:ext cx="209" cy="202"/>
            </a:xfrm>
            <a:prstGeom prst="line">
              <a:avLst/>
            </a:prstGeom>
            <a:noFill/>
            <a:ln w="15875">
              <a:solidFill>
                <a:srgbClr val="FF0000"/>
              </a:solidFill>
              <a:round/>
              <a:headEnd/>
              <a:tailEnd/>
            </a:ln>
          </p:spPr>
          <p:txBody>
            <a:bodyPr/>
            <a:lstStyle/>
            <a:p>
              <a:endParaRPr lang="en-GB"/>
            </a:p>
          </p:txBody>
        </p:sp>
        <p:sp>
          <p:nvSpPr>
            <p:cNvPr id="49243" name="Line 32"/>
            <p:cNvSpPr>
              <a:spLocks noChangeShapeType="1"/>
            </p:cNvSpPr>
            <p:nvPr/>
          </p:nvSpPr>
          <p:spPr bwMode="auto">
            <a:xfrm flipH="1" flipV="1">
              <a:off x="2434" y="1345"/>
              <a:ext cx="332" cy="270"/>
            </a:xfrm>
            <a:prstGeom prst="line">
              <a:avLst/>
            </a:prstGeom>
            <a:noFill/>
            <a:ln w="15875">
              <a:solidFill>
                <a:srgbClr val="FF0000"/>
              </a:solidFill>
              <a:round/>
              <a:headEnd/>
              <a:tailEnd/>
            </a:ln>
          </p:spPr>
          <p:txBody>
            <a:bodyPr/>
            <a:lstStyle/>
            <a:p>
              <a:endParaRPr lang="en-GB"/>
            </a:p>
          </p:txBody>
        </p:sp>
        <p:sp>
          <p:nvSpPr>
            <p:cNvPr id="49244" name="Oval 33"/>
            <p:cNvSpPr>
              <a:spLocks noChangeArrowheads="1"/>
            </p:cNvSpPr>
            <p:nvPr/>
          </p:nvSpPr>
          <p:spPr bwMode="auto">
            <a:xfrm>
              <a:off x="1910" y="1585"/>
              <a:ext cx="133" cy="67"/>
            </a:xfrm>
            <a:prstGeom prst="ellipse">
              <a:avLst/>
            </a:prstGeom>
            <a:solidFill>
              <a:srgbClr val="FF0000"/>
            </a:solidFill>
            <a:ln w="15875">
              <a:solidFill>
                <a:srgbClr val="FF0000"/>
              </a:solidFill>
              <a:round/>
              <a:headEnd/>
              <a:tailEnd/>
            </a:ln>
          </p:spPr>
          <p:txBody>
            <a:bodyPr/>
            <a:lstStyle/>
            <a:p>
              <a:endParaRPr lang="fr-FR"/>
            </a:p>
          </p:txBody>
        </p:sp>
        <p:sp>
          <p:nvSpPr>
            <p:cNvPr id="49245" name="Oval 34"/>
            <p:cNvSpPr>
              <a:spLocks noChangeArrowheads="1"/>
            </p:cNvSpPr>
            <p:nvPr/>
          </p:nvSpPr>
          <p:spPr bwMode="auto">
            <a:xfrm>
              <a:off x="2726" y="1593"/>
              <a:ext cx="133" cy="67"/>
            </a:xfrm>
            <a:prstGeom prst="ellipse">
              <a:avLst/>
            </a:prstGeom>
            <a:solidFill>
              <a:srgbClr val="FF0000"/>
            </a:solidFill>
            <a:ln w="15875">
              <a:solidFill>
                <a:srgbClr val="FF0000"/>
              </a:solidFill>
              <a:round/>
              <a:headEnd/>
              <a:tailEnd/>
            </a:ln>
          </p:spPr>
          <p:txBody>
            <a:bodyPr/>
            <a:lstStyle/>
            <a:p>
              <a:endParaRPr lang="fr-FR"/>
            </a:p>
          </p:txBody>
        </p:sp>
      </p:grpSp>
      <p:sp>
        <p:nvSpPr>
          <p:cNvPr id="49167" name="Line 35"/>
          <p:cNvSpPr>
            <a:spLocks noChangeShapeType="1"/>
          </p:cNvSpPr>
          <p:nvPr/>
        </p:nvSpPr>
        <p:spPr bwMode="auto">
          <a:xfrm flipV="1">
            <a:off x="2423424" y="4714876"/>
            <a:ext cx="462625" cy="233363"/>
          </a:xfrm>
          <a:prstGeom prst="line">
            <a:avLst/>
          </a:prstGeom>
          <a:noFill/>
          <a:ln w="15875">
            <a:solidFill>
              <a:srgbClr val="000000"/>
            </a:solidFill>
            <a:round/>
            <a:headEnd/>
            <a:tailEnd/>
          </a:ln>
        </p:spPr>
        <p:txBody>
          <a:bodyPr/>
          <a:lstStyle/>
          <a:p>
            <a:endParaRPr lang="en-GB"/>
          </a:p>
        </p:txBody>
      </p:sp>
      <p:sp>
        <p:nvSpPr>
          <p:cNvPr id="49168" name="Oval 36"/>
          <p:cNvSpPr>
            <a:spLocks noChangeArrowheads="1"/>
          </p:cNvSpPr>
          <p:nvPr/>
        </p:nvSpPr>
        <p:spPr bwMode="auto">
          <a:xfrm>
            <a:off x="2772543" y="4678363"/>
            <a:ext cx="228732" cy="106362"/>
          </a:xfrm>
          <a:prstGeom prst="ellipse">
            <a:avLst/>
          </a:prstGeom>
          <a:solidFill>
            <a:srgbClr val="FFFFFF"/>
          </a:solidFill>
          <a:ln w="15875">
            <a:solidFill>
              <a:srgbClr val="000000"/>
            </a:solidFill>
            <a:round/>
            <a:headEnd/>
            <a:tailEnd/>
          </a:ln>
        </p:spPr>
        <p:txBody>
          <a:bodyPr/>
          <a:lstStyle/>
          <a:p>
            <a:endParaRPr lang="fr-FR"/>
          </a:p>
        </p:txBody>
      </p:sp>
      <p:sp>
        <p:nvSpPr>
          <p:cNvPr id="49169" name="Line 37"/>
          <p:cNvSpPr>
            <a:spLocks noChangeShapeType="1"/>
          </p:cNvSpPr>
          <p:nvPr/>
        </p:nvSpPr>
        <p:spPr bwMode="auto">
          <a:xfrm flipV="1">
            <a:off x="3360711" y="5930901"/>
            <a:ext cx="398992" cy="219075"/>
          </a:xfrm>
          <a:prstGeom prst="line">
            <a:avLst/>
          </a:prstGeom>
          <a:noFill/>
          <a:ln w="15875">
            <a:solidFill>
              <a:srgbClr val="000000"/>
            </a:solidFill>
            <a:round/>
            <a:headEnd/>
            <a:tailEnd/>
          </a:ln>
        </p:spPr>
        <p:txBody>
          <a:bodyPr/>
          <a:lstStyle/>
          <a:p>
            <a:endParaRPr lang="en-GB"/>
          </a:p>
        </p:txBody>
      </p:sp>
      <p:sp>
        <p:nvSpPr>
          <p:cNvPr id="49170" name="Oval 38"/>
          <p:cNvSpPr>
            <a:spLocks noChangeArrowheads="1"/>
          </p:cNvSpPr>
          <p:nvPr/>
        </p:nvSpPr>
        <p:spPr bwMode="auto">
          <a:xfrm>
            <a:off x="3236887" y="6107113"/>
            <a:ext cx="228732" cy="106362"/>
          </a:xfrm>
          <a:prstGeom prst="ellipse">
            <a:avLst/>
          </a:prstGeom>
          <a:solidFill>
            <a:srgbClr val="FFFFFF"/>
          </a:solidFill>
          <a:ln w="15875">
            <a:solidFill>
              <a:srgbClr val="000000"/>
            </a:solidFill>
            <a:round/>
            <a:headEnd/>
            <a:tailEnd/>
          </a:ln>
        </p:spPr>
        <p:txBody>
          <a:bodyPr/>
          <a:lstStyle/>
          <a:p>
            <a:endParaRPr lang="fr-FR"/>
          </a:p>
        </p:txBody>
      </p:sp>
      <p:sp>
        <p:nvSpPr>
          <p:cNvPr id="49171" name="Line 39"/>
          <p:cNvSpPr>
            <a:spLocks noChangeShapeType="1"/>
          </p:cNvSpPr>
          <p:nvPr/>
        </p:nvSpPr>
        <p:spPr bwMode="auto">
          <a:xfrm flipH="1" flipV="1">
            <a:off x="2404508" y="4959351"/>
            <a:ext cx="278606" cy="396875"/>
          </a:xfrm>
          <a:prstGeom prst="line">
            <a:avLst/>
          </a:prstGeom>
          <a:noFill/>
          <a:ln w="15875">
            <a:solidFill>
              <a:srgbClr val="000000"/>
            </a:solidFill>
            <a:round/>
            <a:headEnd/>
            <a:tailEnd/>
          </a:ln>
        </p:spPr>
        <p:txBody>
          <a:bodyPr/>
          <a:lstStyle/>
          <a:p>
            <a:endParaRPr lang="en-GB"/>
          </a:p>
        </p:txBody>
      </p:sp>
      <p:sp>
        <p:nvSpPr>
          <p:cNvPr id="49172" name="Oval 40"/>
          <p:cNvSpPr>
            <a:spLocks noChangeArrowheads="1"/>
          </p:cNvSpPr>
          <p:nvPr/>
        </p:nvSpPr>
        <p:spPr bwMode="auto">
          <a:xfrm>
            <a:off x="2284122" y="4916488"/>
            <a:ext cx="228732" cy="106362"/>
          </a:xfrm>
          <a:prstGeom prst="ellipse">
            <a:avLst/>
          </a:prstGeom>
          <a:solidFill>
            <a:srgbClr val="FFFFFF"/>
          </a:solidFill>
          <a:ln w="15875">
            <a:solidFill>
              <a:srgbClr val="000000"/>
            </a:solidFill>
            <a:round/>
            <a:headEnd/>
            <a:tailEnd/>
          </a:ln>
        </p:spPr>
        <p:txBody>
          <a:bodyPr/>
          <a:lstStyle/>
          <a:p>
            <a:endParaRPr lang="fr-FR"/>
          </a:p>
        </p:txBody>
      </p:sp>
      <p:grpSp>
        <p:nvGrpSpPr>
          <p:cNvPr id="4" name="Group 101"/>
          <p:cNvGrpSpPr>
            <a:grpSpLocks/>
          </p:cNvGrpSpPr>
          <p:nvPr/>
        </p:nvGrpSpPr>
        <p:grpSpPr bwMode="auto">
          <a:xfrm>
            <a:off x="4803616" y="2116138"/>
            <a:ext cx="3687233" cy="3884612"/>
            <a:chOff x="2802" y="1237"/>
            <a:chExt cx="2144" cy="2447"/>
          </a:xfrm>
        </p:grpSpPr>
        <p:grpSp>
          <p:nvGrpSpPr>
            <p:cNvPr id="5" name="Group 42"/>
            <p:cNvGrpSpPr>
              <a:grpSpLocks/>
            </p:cNvGrpSpPr>
            <p:nvPr/>
          </p:nvGrpSpPr>
          <p:grpSpPr bwMode="auto">
            <a:xfrm>
              <a:off x="2802" y="1237"/>
              <a:ext cx="2144" cy="2447"/>
              <a:chOff x="2802" y="1237"/>
              <a:chExt cx="2144" cy="2447"/>
            </a:xfrm>
          </p:grpSpPr>
          <p:grpSp>
            <p:nvGrpSpPr>
              <p:cNvPr id="6" name="Group 43"/>
              <p:cNvGrpSpPr>
                <a:grpSpLocks/>
              </p:cNvGrpSpPr>
              <p:nvPr/>
            </p:nvGrpSpPr>
            <p:grpSpPr bwMode="auto">
              <a:xfrm>
                <a:off x="2802" y="3143"/>
                <a:ext cx="1762" cy="541"/>
                <a:chOff x="2802" y="3143"/>
                <a:chExt cx="1762" cy="541"/>
              </a:xfrm>
            </p:grpSpPr>
            <p:sp>
              <p:nvSpPr>
                <p:cNvPr id="49219" name="Line 44"/>
                <p:cNvSpPr>
                  <a:spLocks noChangeShapeType="1"/>
                </p:cNvSpPr>
                <p:nvPr/>
              </p:nvSpPr>
              <p:spPr bwMode="auto">
                <a:xfrm>
                  <a:off x="2802" y="3409"/>
                  <a:ext cx="641" cy="240"/>
                </a:xfrm>
                <a:prstGeom prst="line">
                  <a:avLst/>
                </a:prstGeom>
                <a:noFill/>
                <a:ln w="15875">
                  <a:solidFill>
                    <a:srgbClr val="000000"/>
                  </a:solidFill>
                  <a:round/>
                  <a:headEnd/>
                  <a:tailEnd/>
                </a:ln>
              </p:spPr>
              <p:txBody>
                <a:bodyPr/>
                <a:lstStyle/>
                <a:p>
                  <a:endParaRPr lang="en-GB"/>
                </a:p>
              </p:txBody>
            </p:sp>
            <p:sp>
              <p:nvSpPr>
                <p:cNvPr id="49220" name="Oval 45"/>
                <p:cNvSpPr>
                  <a:spLocks noChangeArrowheads="1"/>
                </p:cNvSpPr>
                <p:nvPr/>
              </p:nvSpPr>
              <p:spPr bwMode="auto">
                <a:xfrm>
                  <a:off x="3425" y="3618"/>
                  <a:ext cx="133" cy="66"/>
                </a:xfrm>
                <a:prstGeom prst="ellipse">
                  <a:avLst/>
                </a:prstGeom>
                <a:solidFill>
                  <a:srgbClr val="FF0000"/>
                </a:solidFill>
                <a:ln w="15875">
                  <a:solidFill>
                    <a:srgbClr val="FF0000"/>
                  </a:solidFill>
                  <a:round/>
                  <a:headEnd/>
                  <a:tailEnd/>
                </a:ln>
              </p:spPr>
              <p:txBody>
                <a:bodyPr/>
                <a:lstStyle/>
                <a:p>
                  <a:endParaRPr lang="fr-FR"/>
                </a:p>
              </p:txBody>
            </p:sp>
            <p:sp>
              <p:nvSpPr>
                <p:cNvPr id="49221" name="Line 46"/>
                <p:cNvSpPr>
                  <a:spLocks noChangeShapeType="1"/>
                </p:cNvSpPr>
                <p:nvPr/>
              </p:nvSpPr>
              <p:spPr bwMode="auto">
                <a:xfrm>
                  <a:off x="4065" y="3487"/>
                  <a:ext cx="433" cy="102"/>
                </a:xfrm>
                <a:prstGeom prst="line">
                  <a:avLst/>
                </a:prstGeom>
                <a:noFill/>
                <a:ln w="15875">
                  <a:solidFill>
                    <a:srgbClr val="000000"/>
                  </a:solidFill>
                  <a:round/>
                  <a:headEnd/>
                  <a:tailEnd/>
                </a:ln>
              </p:spPr>
              <p:txBody>
                <a:bodyPr/>
                <a:lstStyle/>
                <a:p>
                  <a:endParaRPr lang="en-GB"/>
                </a:p>
              </p:txBody>
            </p:sp>
            <p:sp>
              <p:nvSpPr>
                <p:cNvPr id="49222" name="Oval 47"/>
                <p:cNvSpPr>
                  <a:spLocks noChangeArrowheads="1"/>
                </p:cNvSpPr>
                <p:nvPr/>
              </p:nvSpPr>
              <p:spPr bwMode="auto">
                <a:xfrm>
                  <a:off x="4430" y="3544"/>
                  <a:ext cx="134" cy="66"/>
                </a:xfrm>
                <a:prstGeom prst="ellipse">
                  <a:avLst/>
                </a:prstGeom>
                <a:solidFill>
                  <a:srgbClr val="FFFFFF"/>
                </a:solidFill>
                <a:ln w="15875">
                  <a:solidFill>
                    <a:srgbClr val="000000"/>
                  </a:solidFill>
                  <a:round/>
                  <a:headEnd/>
                  <a:tailEnd/>
                </a:ln>
              </p:spPr>
              <p:txBody>
                <a:bodyPr/>
                <a:lstStyle/>
                <a:p>
                  <a:endParaRPr lang="fr-FR"/>
                </a:p>
              </p:txBody>
            </p:sp>
            <p:grpSp>
              <p:nvGrpSpPr>
                <p:cNvPr id="7" name="Group 48"/>
                <p:cNvGrpSpPr>
                  <a:grpSpLocks/>
                </p:cNvGrpSpPr>
                <p:nvPr/>
              </p:nvGrpSpPr>
              <p:grpSpPr bwMode="auto">
                <a:xfrm>
                  <a:off x="3523" y="3143"/>
                  <a:ext cx="603" cy="506"/>
                  <a:chOff x="3523" y="3143"/>
                  <a:chExt cx="603" cy="506"/>
                </a:xfrm>
              </p:grpSpPr>
              <p:sp>
                <p:nvSpPr>
                  <p:cNvPr id="49224" name="Oval 49"/>
                  <p:cNvSpPr>
                    <a:spLocks noChangeArrowheads="1"/>
                  </p:cNvSpPr>
                  <p:nvPr/>
                </p:nvSpPr>
                <p:spPr bwMode="auto">
                  <a:xfrm>
                    <a:off x="3598" y="3151"/>
                    <a:ext cx="134" cy="66"/>
                  </a:xfrm>
                  <a:prstGeom prst="ellipse">
                    <a:avLst/>
                  </a:prstGeom>
                  <a:solidFill>
                    <a:srgbClr val="FF0000"/>
                  </a:solidFill>
                  <a:ln w="15875">
                    <a:solidFill>
                      <a:srgbClr val="FF0000"/>
                    </a:solidFill>
                    <a:round/>
                    <a:headEnd/>
                    <a:tailEnd/>
                  </a:ln>
                </p:spPr>
                <p:txBody>
                  <a:bodyPr/>
                  <a:lstStyle/>
                  <a:p>
                    <a:endParaRPr lang="fr-FR"/>
                  </a:p>
                </p:txBody>
              </p:sp>
              <p:sp>
                <p:nvSpPr>
                  <p:cNvPr id="49225" name="Oval 50"/>
                  <p:cNvSpPr>
                    <a:spLocks noChangeArrowheads="1"/>
                  </p:cNvSpPr>
                  <p:nvPr/>
                </p:nvSpPr>
                <p:spPr bwMode="auto">
                  <a:xfrm>
                    <a:off x="3993" y="3143"/>
                    <a:ext cx="133" cy="66"/>
                  </a:xfrm>
                  <a:prstGeom prst="ellipse">
                    <a:avLst/>
                  </a:prstGeom>
                  <a:solidFill>
                    <a:srgbClr val="FF0000"/>
                  </a:solidFill>
                  <a:ln w="15875">
                    <a:solidFill>
                      <a:srgbClr val="FF0000"/>
                    </a:solidFill>
                    <a:round/>
                    <a:headEnd/>
                    <a:tailEnd/>
                  </a:ln>
                </p:spPr>
                <p:txBody>
                  <a:bodyPr/>
                  <a:lstStyle/>
                  <a:p>
                    <a:endParaRPr lang="fr-FR"/>
                  </a:p>
                </p:txBody>
              </p:sp>
              <p:sp>
                <p:nvSpPr>
                  <p:cNvPr id="49226" name="Line 51"/>
                  <p:cNvSpPr>
                    <a:spLocks noChangeShapeType="1"/>
                  </p:cNvSpPr>
                  <p:nvPr/>
                </p:nvSpPr>
                <p:spPr bwMode="auto">
                  <a:xfrm flipH="1">
                    <a:off x="4047" y="3208"/>
                    <a:ext cx="13" cy="267"/>
                  </a:xfrm>
                  <a:prstGeom prst="line">
                    <a:avLst/>
                  </a:prstGeom>
                  <a:noFill/>
                  <a:ln w="15875">
                    <a:solidFill>
                      <a:srgbClr val="FF0000"/>
                    </a:solidFill>
                    <a:round/>
                    <a:headEnd/>
                    <a:tailEnd/>
                  </a:ln>
                </p:spPr>
                <p:txBody>
                  <a:bodyPr/>
                  <a:lstStyle/>
                  <a:p>
                    <a:endParaRPr lang="en-GB"/>
                  </a:p>
                </p:txBody>
              </p:sp>
              <p:sp>
                <p:nvSpPr>
                  <p:cNvPr id="49227" name="Line 52"/>
                  <p:cNvSpPr>
                    <a:spLocks noChangeShapeType="1"/>
                  </p:cNvSpPr>
                  <p:nvPr/>
                </p:nvSpPr>
                <p:spPr bwMode="auto">
                  <a:xfrm flipH="1">
                    <a:off x="3523" y="3501"/>
                    <a:ext cx="491" cy="148"/>
                  </a:xfrm>
                  <a:prstGeom prst="line">
                    <a:avLst/>
                  </a:prstGeom>
                  <a:noFill/>
                  <a:ln w="15875">
                    <a:solidFill>
                      <a:srgbClr val="FF0000"/>
                    </a:solidFill>
                    <a:round/>
                    <a:headEnd/>
                    <a:tailEnd/>
                  </a:ln>
                </p:spPr>
                <p:txBody>
                  <a:bodyPr/>
                  <a:lstStyle/>
                  <a:p>
                    <a:endParaRPr lang="en-GB"/>
                  </a:p>
                </p:txBody>
              </p:sp>
              <p:sp>
                <p:nvSpPr>
                  <p:cNvPr id="49228" name="Line 53"/>
                  <p:cNvSpPr>
                    <a:spLocks noChangeShapeType="1"/>
                  </p:cNvSpPr>
                  <p:nvPr/>
                </p:nvSpPr>
                <p:spPr bwMode="auto">
                  <a:xfrm flipH="1" flipV="1">
                    <a:off x="3688" y="3201"/>
                    <a:ext cx="314" cy="258"/>
                  </a:xfrm>
                  <a:prstGeom prst="line">
                    <a:avLst/>
                  </a:prstGeom>
                  <a:noFill/>
                  <a:ln w="15875">
                    <a:solidFill>
                      <a:srgbClr val="FF0000"/>
                    </a:solidFill>
                    <a:round/>
                    <a:headEnd/>
                    <a:tailEnd/>
                  </a:ln>
                </p:spPr>
                <p:txBody>
                  <a:bodyPr/>
                  <a:lstStyle/>
                  <a:p>
                    <a:endParaRPr lang="en-GB"/>
                  </a:p>
                </p:txBody>
              </p:sp>
              <p:sp>
                <p:nvSpPr>
                  <p:cNvPr id="49229" name="Oval 54"/>
                  <p:cNvSpPr>
                    <a:spLocks noChangeArrowheads="1"/>
                  </p:cNvSpPr>
                  <p:nvPr/>
                </p:nvSpPr>
                <p:spPr bwMode="auto">
                  <a:xfrm>
                    <a:off x="3968" y="3449"/>
                    <a:ext cx="134" cy="66"/>
                  </a:xfrm>
                  <a:prstGeom prst="ellipse">
                    <a:avLst/>
                  </a:prstGeom>
                  <a:solidFill>
                    <a:srgbClr val="FF0000"/>
                  </a:solidFill>
                  <a:ln w="15875">
                    <a:solidFill>
                      <a:srgbClr val="FF0000"/>
                    </a:solidFill>
                    <a:round/>
                    <a:headEnd/>
                    <a:tailEnd/>
                  </a:ln>
                </p:spPr>
                <p:txBody>
                  <a:bodyPr/>
                  <a:lstStyle/>
                  <a:p>
                    <a:endParaRPr lang="fr-FR"/>
                  </a:p>
                </p:txBody>
              </p:sp>
            </p:grpSp>
          </p:grpSp>
          <p:grpSp>
            <p:nvGrpSpPr>
              <p:cNvPr id="8" name="Group 55"/>
              <p:cNvGrpSpPr>
                <a:grpSpLocks/>
              </p:cNvGrpSpPr>
              <p:nvPr/>
            </p:nvGrpSpPr>
            <p:grpSpPr bwMode="auto">
              <a:xfrm>
                <a:off x="2878" y="1237"/>
                <a:ext cx="2068" cy="728"/>
                <a:chOff x="2878" y="1237"/>
                <a:chExt cx="2068" cy="728"/>
              </a:xfrm>
            </p:grpSpPr>
            <p:sp>
              <p:nvSpPr>
                <p:cNvPr id="49201" name="Line 56"/>
                <p:cNvSpPr>
                  <a:spLocks noChangeShapeType="1"/>
                </p:cNvSpPr>
                <p:nvPr/>
              </p:nvSpPr>
              <p:spPr bwMode="auto">
                <a:xfrm>
                  <a:off x="4096" y="1720"/>
                  <a:ext cx="224" cy="209"/>
                </a:xfrm>
                <a:prstGeom prst="line">
                  <a:avLst/>
                </a:prstGeom>
                <a:noFill/>
                <a:ln w="15875">
                  <a:solidFill>
                    <a:srgbClr val="000000"/>
                  </a:solidFill>
                  <a:round/>
                  <a:headEnd/>
                  <a:tailEnd/>
                </a:ln>
              </p:spPr>
              <p:txBody>
                <a:bodyPr/>
                <a:lstStyle/>
                <a:p>
                  <a:endParaRPr lang="en-GB"/>
                </a:p>
              </p:txBody>
            </p:sp>
            <p:sp>
              <p:nvSpPr>
                <p:cNvPr id="49202" name="Line 57"/>
                <p:cNvSpPr>
                  <a:spLocks noChangeShapeType="1"/>
                </p:cNvSpPr>
                <p:nvPr/>
              </p:nvSpPr>
              <p:spPr bwMode="auto">
                <a:xfrm flipV="1">
                  <a:off x="4064" y="1489"/>
                  <a:ext cx="392" cy="229"/>
                </a:xfrm>
                <a:prstGeom prst="line">
                  <a:avLst/>
                </a:prstGeom>
                <a:noFill/>
                <a:ln w="15875">
                  <a:solidFill>
                    <a:srgbClr val="000000"/>
                  </a:solidFill>
                  <a:round/>
                  <a:headEnd/>
                  <a:tailEnd/>
                </a:ln>
              </p:spPr>
              <p:txBody>
                <a:bodyPr/>
                <a:lstStyle/>
                <a:p>
                  <a:endParaRPr lang="en-GB"/>
                </a:p>
              </p:txBody>
            </p:sp>
            <p:grpSp>
              <p:nvGrpSpPr>
                <p:cNvPr id="9" name="Group 58"/>
                <p:cNvGrpSpPr>
                  <a:grpSpLocks/>
                </p:cNvGrpSpPr>
                <p:nvPr/>
              </p:nvGrpSpPr>
              <p:grpSpPr bwMode="auto">
                <a:xfrm flipH="1" flipV="1">
                  <a:off x="4375" y="1237"/>
                  <a:ext cx="571" cy="313"/>
                  <a:chOff x="1143" y="3388"/>
                  <a:chExt cx="571" cy="313"/>
                </a:xfrm>
              </p:grpSpPr>
              <p:sp>
                <p:nvSpPr>
                  <p:cNvPr id="49214" name="Line 59"/>
                  <p:cNvSpPr>
                    <a:spLocks noChangeShapeType="1"/>
                  </p:cNvSpPr>
                  <p:nvPr/>
                </p:nvSpPr>
                <p:spPr bwMode="auto">
                  <a:xfrm>
                    <a:off x="1261" y="3419"/>
                    <a:ext cx="316" cy="18"/>
                  </a:xfrm>
                  <a:prstGeom prst="line">
                    <a:avLst/>
                  </a:prstGeom>
                  <a:noFill/>
                  <a:ln w="15875">
                    <a:solidFill>
                      <a:srgbClr val="000000"/>
                    </a:solidFill>
                    <a:round/>
                    <a:headEnd/>
                    <a:tailEnd/>
                  </a:ln>
                </p:spPr>
                <p:txBody>
                  <a:bodyPr/>
                  <a:lstStyle/>
                  <a:p>
                    <a:endParaRPr lang="en-GB"/>
                  </a:p>
                </p:txBody>
              </p:sp>
              <p:sp>
                <p:nvSpPr>
                  <p:cNvPr id="49215" name="Line 60"/>
                  <p:cNvSpPr>
                    <a:spLocks noChangeShapeType="1"/>
                  </p:cNvSpPr>
                  <p:nvPr/>
                </p:nvSpPr>
                <p:spPr bwMode="auto">
                  <a:xfrm flipH="1" flipV="1">
                    <a:off x="1595" y="3437"/>
                    <a:ext cx="50" cy="240"/>
                  </a:xfrm>
                  <a:prstGeom prst="line">
                    <a:avLst/>
                  </a:prstGeom>
                  <a:noFill/>
                  <a:ln w="15875">
                    <a:solidFill>
                      <a:srgbClr val="000000"/>
                    </a:solidFill>
                    <a:round/>
                    <a:headEnd/>
                    <a:tailEnd/>
                  </a:ln>
                </p:spPr>
                <p:txBody>
                  <a:bodyPr/>
                  <a:lstStyle/>
                  <a:p>
                    <a:endParaRPr lang="en-GB"/>
                  </a:p>
                </p:txBody>
              </p:sp>
              <p:sp>
                <p:nvSpPr>
                  <p:cNvPr id="49216" name="Oval 61"/>
                  <p:cNvSpPr>
                    <a:spLocks noChangeArrowheads="1"/>
                  </p:cNvSpPr>
                  <p:nvPr/>
                </p:nvSpPr>
                <p:spPr bwMode="auto">
                  <a:xfrm flipH="1">
                    <a:off x="1529" y="3408"/>
                    <a:ext cx="133" cy="67"/>
                  </a:xfrm>
                  <a:prstGeom prst="ellipse">
                    <a:avLst/>
                  </a:prstGeom>
                  <a:solidFill>
                    <a:srgbClr val="FFFFFF"/>
                  </a:solidFill>
                  <a:ln w="15875">
                    <a:solidFill>
                      <a:srgbClr val="000000"/>
                    </a:solidFill>
                    <a:round/>
                    <a:headEnd/>
                    <a:tailEnd/>
                  </a:ln>
                </p:spPr>
                <p:txBody>
                  <a:bodyPr/>
                  <a:lstStyle/>
                  <a:p>
                    <a:endParaRPr lang="fr-FR"/>
                  </a:p>
                </p:txBody>
              </p:sp>
              <p:sp>
                <p:nvSpPr>
                  <p:cNvPr id="49217" name="Oval 62"/>
                  <p:cNvSpPr>
                    <a:spLocks noChangeArrowheads="1"/>
                  </p:cNvSpPr>
                  <p:nvPr/>
                </p:nvSpPr>
                <p:spPr bwMode="auto">
                  <a:xfrm>
                    <a:off x="1143" y="3388"/>
                    <a:ext cx="133" cy="67"/>
                  </a:xfrm>
                  <a:prstGeom prst="ellipse">
                    <a:avLst/>
                  </a:prstGeom>
                  <a:solidFill>
                    <a:srgbClr val="FFFFFF"/>
                  </a:solidFill>
                  <a:ln w="15875">
                    <a:solidFill>
                      <a:srgbClr val="000000"/>
                    </a:solidFill>
                    <a:round/>
                    <a:headEnd/>
                    <a:tailEnd/>
                  </a:ln>
                </p:spPr>
                <p:txBody>
                  <a:bodyPr/>
                  <a:lstStyle/>
                  <a:p>
                    <a:endParaRPr lang="fr-FR"/>
                  </a:p>
                </p:txBody>
              </p:sp>
              <p:sp>
                <p:nvSpPr>
                  <p:cNvPr id="49218" name="Oval 63"/>
                  <p:cNvSpPr>
                    <a:spLocks noChangeArrowheads="1"/>
                  </p:cNvSpPr>
                  <p:nvPr/>
                </p:nvSpPr>
                <p:spPr bwMode="auto">
                  <a:xfrm>
                    <a:off x="1581" y="3634"/>
                    <a:ext cx="133" cy="67"/>
                  </a:xfrm>
                  <a:prstGeom prst="ellipse">
                    <a:avLst/>
                  </a:prstGeom>
                  <a:solidFill>
                    <a:srgbClr val="FFFFFF"/>
                  </a:solidFill>
                  <a:ln w="15875">
                    <a:solidFill>
                      <a:srgbClr val="000000"/>
                    </a:solidFill>
                    <a:round/>
                    <a:headEnd/>
                    <a:tailEnd/>
                  </a:ln>
                </p:spPr>
                <p:txBody>
                  <a:bodyPr/>
                  <a:lstStyle/>
                  <a:p>
                    <a:endParaRPr lang="fr-FR"/>
                  </a:p>
                </p:txBody>
              </p:sp>
            </p:grpSp>
            <p:sp>
              <p:nvSpPr>
                <p:cNvPr id="49204" name="Oval 64"/>
                <p:cNvSpPr>
                  <a:spLocks noChangeArrowheads="1"/>
                </p:cNvSpPr>
                <p:nvPr/>
              </p:nvSpPr>
              <p:spPr bwMode="auto">
                <a:xfrm>
                  <a:off x="4273" y="1898"/>
                  <a:ext cx="133" cy="67"/>
                </a:xfrm>
                <a:prstGeom prst="ellipse">
                  <a:avLst/>
                </a:prstGeom>
                <a:solidFill>
                  <a:srgbClr val="FFFFFF"/>
                </a:solidFill>
                <a:ln w="15875">
                  <a:solidFill>
                    <a:srgbClr val="000000"/>
                  </a:solidFill>
                  <a:round/>
                  <a:headEnd/>
                  <a:tailEnd/>
                </a:ln>
              </p:spPr>
              <p:txBody>
                <a:bodyPr/>
                <a:lstStyle/>
                <a:p>
                  <a:endParaRPr lang="fr-FR"/>
                </a:p>
              </p:txBody>
            </p:sp>
            <p:sp>
              <p:nvSpPr>
                <p:cNvPr id="49205" name="Line 65"/>
                <p:cNvSpPr>
                  <a:spLocks noChangeShapeType="1"/>
                </p:cNvSpPr>
                <p:nvPr/>
              </p:nvSpPr>
              <p:spPr bwMode="auto">
                <a:xfrm>
                  <a:off x="2878" y="1655"/>
                  <a:ext cx="563" cy="234"/>
                </a:xfrm>
                <a:prstGeom prst="line">
                  <a:avLst/>
                </a:prstGeom>
                <a:noFill/>
                <a:ln w="15875">
                  <a:solidFill>
                    <a:srgbClr val="000000"/>
                  </a:solidFill>
                  <a:prstDash val="dash"/>
                  <a:round/>
                  <a:headEnd/>
                  <a:tailEnd/>
                </a:ln>
              </p:spPr>
              <p:txBody>
                <a:bodyPr/>
                <a:lstStyle/>
                <a:p>
                  <a:endParaRPr lang="en-GB"/>
                </a:p>
              </p:txBody>
            </p:sp>
            <p:sp>
              <p:nvSpPr>
                <p:cNvPr id="49206" name="Oval 66"/>
                <p:cNvSpPr>
                  <a:spLocks noChangeArrowheads="1"/>
                </p:cNvSpPr>
                <p:nvPr/>
              </p:nvSpPr>
              <p:spPr bwMode="auto">
                <a:xfrm>
                  <a:off x="3423" y="1858"/>
                  <a:ext cx="133" cy="66"/>
                </a:xfrm>
                <a:prstGeom prst="ellipse">
                  <a:avLst/>
                </a:prstGeom>
                <a:solidFill>
                  <a:srgbClr val="FF0000"/>
                </a:solidFill>
                <a:ln w="15875">
                  <a:solidFill>
                    <a:srgbClr val="FF0000"/>
                  </a:solidFill>
                  <a:round/>
                  <a:headEnd/>
                  <a:tailEnd/>
                </a:ln>
              </p:spPr>
              <p:txBody>
                <a:bodyPr/>
                <a:lstStyle/>
                <a:p>
                  <a:endParaRPr lang="fr-FR"/>
                </a:p>
              </p:txBody>
            </p:sp>
            <p:grpSp>
              <p:nvGrpSpPr>
                <p:cNvPr id="10" name="Group 67"/>
                <p:cNvGrpSpPr>
                  <a:grpSpLocks/>
                </p:cNvGrpSpPr>
                <p:nvPr/>
              </p:nvGrpSpPr>
              <p:grpSpPr bwMode="auto">
                <a:xfrm>
                  <a:off x="3539" y="1375"/>
                  <a:ext cx="603" cy="506"/>
                  <a:chOff x="3523" y="3143"/>
                  <a:chExt cx="603" cy="506"/>
                </a:xfrm>
              </p:grpSpPr>
              <p:sp>
                <p:nvSpPr>
                  <p:cNvPr id="49208" name="Oval 68"/>
                  <p:cNvSpPr>
                    <a:spLocks noChangeArrowheads="1"/>
                  </p:cNvSpPr>
                  <p:nvPr/>
                </p:nvSpPr>
                <p:spPr bwMode="auto">
                  <a:xfrm>
                    <a:off x="3598" y="3151"/>
                    <a:ext cx="134" cy="66"/>
                  </a:xfrm>
                  <a:prstGeom prst="ellipse">
                    <a:avLst/>
                  </a:prstGeom>
                  <a:solidFill>
                    <a:srgbClr val="FF0000"/>
                  </a:solidFill>
                  <a:ln w="15875">
                    <a:solidFill>
                      <a:srgbClr val="FF0000"/>
                    </a:solidFill>
                    <a:round/>
                    <a:headEnd/>
                    <a:tailEnd/>
                  </a:ln>
                </p:spPr>
                <p:txBody>
                  <a:bodyPr/>
                  <a:lstStyle/>
                  <a:p>
                    <a:endParaRPr lang="fr-FR"/>
                  </a:p>
                </p:txBody>
              </p:sp>
              <p:sp>
                <p:nvSpPr>
                  <p:cNvPr id="49209" name="Oval 69"/>
                  <p:cNvSpPr>
                    <a:spLocks noChangeArrowheads="1"/>
                  </p:cNvSpPr>
                  <p:nvPr/>
                </p:nvSpPr>
                <p:spPr bwMode="auto">
                  <a:xfrm>
                    <a:off x="3993" y="3143"/>
                    <a:ext cx="133" cy="66"/>
                  </a:xfrm>
                  <a:prstGeom prst="ellipse">
                    <a:avLst/>
                  </a:prstGeom>
                  <a:solidFill>
                    <a:srgbClr val="FF0000"/>
                  </a:solidFill>
                  <a:ln w="15875">
                    <a:solidFill>
                      <a:srgbClr val="FF0000"/>
                    </a:solidFill>
                    <a:round/>
                    <a:headEnd/>
                    <a:tailEnd/>
                  </a:ln>
                </p:spPr>
                <p:txBody>
                  <a:bodyPr/>
                  <a:lstStyle/>
                  <a:p>
                    <a:endParaRPr lang="fr-FR"/>
                  </a:p>
                </p:txBody>
              </p:sp>
              <p:sp>
                <p:nvSpPr>
                  <p:cNvPr id="49210" name="Line 70"/>
                  <p:cNvSpPr>
                    <a:spLocks noChangeShapeType="1"/>
                  </p:cNvSpPr>
                  <p:nvPr/>
                </p:nvSpPr>
                <p:spPr bwMode="auto">
                  <a:xfrm flipH="1">
                    <a:off x="4047" y="3208"/>
                    <a:ext cx="13" cy="267"/>
                  </a:xfrm>
                  <a:prstGeom prst="line">
                    <a:avLst/>
                  </a:prstGeom>
                  <a:noFill/>
                  <a:ln w="15875">
                    <a:solidFill>
                      <a:srgbClr val="FF0000"/>
                    </a:solidFill>
                    <a:round/>
                    <a:headEnd/>
                    <a:tailEnd/>
                  </a:ln>
                </p:spPr>
                <p:txBody>
                  <a:bodyPr/>
                  <a:lstStyle/>
                  <a:p>
                    <a:endParaRPr lang="en-GB"/>
                  </a:p>
                </p:txBody>
              </p:sp>
              <p:sp>
                <p:nvSpPr>
                  <p:cNvPr id="49211" name="Line 71"/>
                  <p:cNvSpPr>
                    <a:spLocks noChangeShapeType="1"/>
                  </p:cNvSpPr>
                  <p:nvPr/>
                </p:nvSpPr>
                <p:spPr bwMode="auto">
                  <a:xfrm flipH="1">
                    <a:off x="3523" y="3501"/>
                    <a:ext cx="491" cy="148"/>
                  </a:xfrm>
                  <a:prstGeom prst="line">
                    <a:avLst/>
                  </a:prstGeom>
                  <a:noFill/>
                  <a:ln w="15875">
                    <a:solidFill>
                      <a:srgbClr val="FF0000"/>
                    </a:solidFill>
                    <a:round/>
                    <a:headEnd/>
                    <a:tailEnd/>
                  </a:ln>
                </p:spPr>
                <p:txBody>
                  <a:bodyPr/>
                  <a:lstStyle/>
                  <a:p>
                    <a:endParaRPr lang="en-GB"/>
                  </a:p>
                </p:txBody>
              </p:sp>
              <p:sp>
                <p:nvSpPr>
                  <p:cNvPr id="49212" name="Line 72"/>
                  <p:cNvSpPr>
                    <a:spLocks noChangeShapeType="1"/>
                  </p:cNvSpPr>
                  <p:nvPr/>
                </p:nvSpPr>
                <p:spPr bwMode="auto">
                  <a:xfrm flipH="1" flipV="1">
                    <a:off x="3688" y="3201"/>
                    <a:ext cx="314" cy="258"/>
                  </a:xfrm>
                  <a:prstGeom prst="line">
                    <a:avLst/>
                  </a:prstGeom>
                  <a:noFill/>
                  <a:ln w="15875">
                    <a:solidFill>
                      <a:srgbClr val="FF0000"/>
                    </a:solidFill>
                    <a:round/>
                    <a:headEnd/>
                    <a:tailEnd/>
                  </a:ln>
                </p:spPr>
                <p:txBody>
                  <a:bodyPr/>
                  <a:lstStyle/>
                  <a:p>
                    <a:endParaRPr lang="en-GB"/>
                  </a:p>
                </p:txBody>
              </p:sp>
              <p:sp>
                <p:nvSpPr>
                  <p:cNvPr id="49213" name="Oval 73"/>
                  <p:cNvSpPr>
                    <a:spLocks noChangeArrowheads="1"/>
                  </p:cNvSpPr>
                  <p:nvPr/>
                </p:nvSpPr>
                <p:spPr bwMode="auto">
                  <a:xfrm>
                    <a:off x="3968" y="3449"/>
                    <a:ext cx="134" cy="66"/>
                  </a:xfrm>
                  <a:prstGeom prst="ellipse">
                    <a:avLst/>
                  </a:prstGeom>
                  <a:solidFill>
                    <a:srgbClr val="FF0000"/>
                  </a:solidFill>
                  <a:ln w="15875">
                    <a:solidFill>
                      <a:srgbClr val="FF0000"/>
                    </a:solidFill>
                    <a:round/>
                    <a:headEnd/>
                    <a:tailEnd/>
                  </a:ln>
                </p:spPr>
                <p:txBody>
                  <a:bodyPr/>
                  <a:lstStyle/>
                  <a:p>
                    <a:endParaRPr lang="fr-FR"/>
                  </a:p>
                </p:txBody>
              </p:sp>
            </p:grpSp>
          </p:grpSp>
        </p:grpSp>
        <p:sp>
          <p:nvSpPr>
            <p:cNvPr id="49196" name="Text Box 75"/>
            <p:cNvSpPr txBox="1">
              <a:spLocks noChangeArrowheads="1"/>
            </p:cNvSpPr>
            <p:nvPr/>
          </p:nvSpPr>
          <p:spPr bwMode="auto">
            <a:xfrm>
              <a:off x="3556" y="2396"/>
              <a:ext cx="770" cy="252"/>
            </a:xfrm>
            <a:prstGeom prst="rect">
              <a:avLst/>
            </a:prstGeom>
            <a:noFill/>
            <a:ln w="9525">
              <a:noFill/>
              <a:miter lim="800000"/>
              <a:headEnd/>
              <a:tailEnd/>
            </a:ln>
          </p:spPr>
          <p:txBody>
            <a:bodyPr wrap="none">
              <a:spAutoFit/>
            </a:bodyPr>
            <a:lstStyle/>
            <a:p>
              <a:pPr algn="ctr"/>
              <a:r>
                <a:rPr lang="fr-FR" sz="2000" b="1">
                  <a:solidFill>
                    <a:srgbClr val="7A716C"/>
                  </a:solidFill>
                </a:rPr>
                <a:t>Inference</a:t>
              </a:r>
            </a:p>
          </p:txBody>
        </p:sp>
        <p:sp>
          <p:nvSpPr>
            <p:cNvPr id="49197" name="Line 76"/>
            <p:cNvSpPr>
              <a:spLocks noChangeShapeType="1"/>
            </p:cNvSpPr>
            <p:nvPr/>
          </p:nvSpPr>
          <p:spPr bwMode="auto">
            <a:xfrm flipH="1">
              <a:off x="3163" y="2587"/>
              <a:ext cx="376" cy="878"/>
            </a:xfrm>
            <a:prstGeom prst="line">
              <a:avLst/>
            </a:prstGeom>
            <a:noFill/>
            <a:ln w="28575">
              <a:solidFill>
                <a:srgbClr val="7A716C"/>
              </a:solidFill>
              <a:round/>
              <a:headEnd/>
              <a:tailEnd type="triangle" w="med" len="med"/>
            </a:ln>
          </p:spPr>
          <p:txBody>
            <a:bodyPr anchor="ctr"/>
            <a:lstStyle/>
            <a:p>
              <a:endParaRPr lang="en-GB"/>
            </a:p>
          </p:txBody>
        </p:sp>
        <p:sp>
          <p:nvSpPr>
            <p:cNvPr id="49198" name="Line 77"/>
            <p:cNvSpPr>
              <a:spLocks noChangeShapeType="1"/>
            </p:cNvSpPr>
            <p:nvPr/>
          </p:nvSpPr>
          <p:spPr bwMode="auto">
            <a:xfrm flipH="1" flipV="1">
              <a:off x="3164" y="1867"/>
              <a:ext cx="357" cy="612"/>
            </a:xfrm>
            <a:prstGeom prst="line">
              <a:avLst/>
            </a:prstGeom>
            <a:noFill/>
            <a:ln w="28575">
              <a:solidFill>
                <a:srgbClr val="7A716C"/>
              </a:solidFill>
              <a:round/>
              <a:headEnd/>
              <a:tailEnd type="triangle" w="med" len="med"/>
            </a:ln>
          </p:spPr>
          <p:txBody>
            <a:bodyPr anchor="ctr"/>
            <a:lstStyle/>
            <a:p>
              <a:endParaRPr lang="en-GB"/>
            </a:p>
          </p:txBody>
        </p:sp>
      </p:grpSp>
      <p:sp>
        <p:nvSpPr>
          <p:cNvPr id="49174" name="Text Box 78"/>
          <p:cNvSpPr txBox="1">
            <a:spLocks noChangeArrowheads="1"/>
          </p:cNvSpPr>
          <p:nvPr/>
        </p:nvSpPr>
        <p:spPr bwMode="auto">
          <a:xfrm>
            <a:off x="747248" y="3784601"/>
            <a:ext cx="2547492" cy="707886"/>
          </a:xfrm>
          <a:prstGeom prst="rect">
            <a:avLst/>
          </a:prstGeom>
          <a:noFill/>
          <a:ln w="9525">
            <a:noFill/>
            <a:miter lim="800000"/>
            <a:headEnd/>
            <a:tailEnd/>
          </a:ln>
        </p:spPr>
        <p:txBody>
          <a:bodyPr wrap="none">
            <a:spAutoFit/>
          </a:bodyPr>
          <a:lstStyle/>
          <a:p>
            <a:pPr algn="ctr"/>
            <a:r>
              <a:rPr lang="fr-FR" sz="2000" b="1">
                <a:solidFill>
                  <a:srgbClr val="7A716C"/>
                </a:solidFill>
              </a:rPr>
              <a:t>Conserved </a:t>
            </a:r>
          </a:p>
          <a:p>
            <a:pPr algn="ctr"/>
            <a:r>
              <a:rPr lang="fr-FR" sz="2000" b="1">
                <a:solidFill>
                  <a:srgbClr val="7A716C"/>
                </a:solidFill>
              </a:rPr>
              <a:t>interaction network</a:t>
            </a:r>
          </a:p>
        </p:txBody>
      </p:sp>
      <p:sp>
        <p:nvSpPr>
          <p:cNvPr id="49175" name="Line 79"/>
          <p:cNvSpPr>
            <a:spLocks noChangeShapeType="1"/>
          </p:cNvSpPr>
          <p:nvPr/>
        </p:nvSpPr>
        <p:spPr bwMode="auto">
          <a:xfrm flipV="1">
            <a:off x="3396827" y="3467101"/>
            <a:ext cx="517658" cy="633413"/>
          </a:xfrm>
          <a:prstGeom prst="line">
            <a:avLst/>
          </a:prstGeom>
          <a:noFill/>
          <a:ln w="28575">
            <a:solidFill>
              <a:srgbClr val="7A716C"/>
            </a:solidFill>
            <a:round/>
            <a:headEnd/>
            <a:tailEnd type="triangle" w="med" len="med"/>
          </a:ln>
        </p:spPr>
        <p:txBody>
          <a:bodyPr anchor="ctr"/>
          <a:lstStyle/>
          <a:p>
            <a:endParaRPr lang="en-GB"/>
          </a:p>
        </p:txBody>
      </p:sp>
      <p:sp>
        <p:nvSpPr>
          <p:cNvPr id="49176" name="Line 80"/>
          <p:cNvSpPr>
            <a:spLocks noChangeShapeType="1"/>
          </p:cNvSpPr>
          <p:nvPr/>
        </p:nvSpPr>
        <p:spPr bwMode="auto">
          <a:xfrm>
            <a:off x="3396827" y="4303714"/>
            <a:ext cx="491860" cy="477837"/>
          </a:xfrm>
          <a:prstGeom prst="line">
            <a:avLst/>
          </a:prstGeom>
          <a:noFill/>
          <a:ln w="28575">
            <a:solidFill>
              <a:srgbClr val="7A716C"/>
            </a:solidFill>
            <a:round/>
            <a:headEnd/>
            <a:tailEnd type="triangle" w="med" len="med"/>
          </a:ln>
        </p:spPr>
        <p:txBody>
          <a:bodyPr anchor="ctr"/>
          <a:lstStyle/>
          <a:p>
            <a:endParaRPr lang="en-GB"/>
          </a:p>
        </p:txBody>
      </p:sp>
      <p:grpSp>
        <p:nvGrpSpPr>
          <p:cNvPr id="11" name="Group 81"/>
          <p:cNvGrpSpPr>
            <a:grpSpLocks/>
          </p:cNvGrpSpPr>
          <p:nvPr/>
        </p:nvGrpSpPr>
        <p:grpSpPr bwMode="auto">
          <a:xfrm>
            <a:off x="2591965" y="5002214"/>
            <a:ext cx="2328598" cy="974725"/>
            <a:chOff x="1518" y="1287"/>
            <a:chExt cx="1354" cy="614"/>
          </a:xfrm>
        </p:grpSpPr>
        <p:sp>
          <p:nvSpPr>
            <p:cNvPr id="49179" name="Oval 82"/>
            <p:cNvSpPr>
              <a:spLocks noChangeArrowheads="1"/>
            </p:cNvSpPr>
            <p:nvPr/>
          </p:nvSpPr>
          <p:spPr bwMode="auto">
            <a:xfrm>
              <a:off x="1806" y="1289"/>
              <a:ext cx="133" cy="67"/>
            </a:xfrm>
            <a:prstGeom prst="ellipse">
              <a:avLst/>
            </a:prstGeom>
            <a:solidFill>
              <a:srgbClr val="FF0000"/>
            </a:solidFill>
            <a:ln w="15875">
              <a:solidFill>
                <a:srgbClr val="FF0000"/>
              </a:solidFill>
              <a:round/>
              <a:headEnd/>
              <a:tailEnd/>
            </a:ln>
          </p:spPr>
          <p:txBody>
            <a:bodyPr/>
            <a:lstStyle/>
            <a:p>
              <a:endParaRPr lang="fr-FR"/>
            </a:p>
          </p:txBody>
        </p:sp>
        <p:sp>
          <p:nvSpPr>
            <p:cNvPr id="49180" name="Oval 83"/>
            <p:cNvSpPr>
              <a:spLocks noChangeArrowheads="1"/>
            </p:cNvSpPr>
            <p:nvPr/>
          </p:nvSpPr>
          <p:spPr bwMode="auto">
            <a:xfrm>
              <a:off x="1518" y="1491"/>
              <a:ext cx="133" cy="67"/>
            </a:xfrm>
            <a:prstGeom prst="ellipse">
              <a:avLst/>
            </a:prstGeom>
            <a:solidFill>
              <a:srgbClr val="FF0000"/>
            </a:solidFill>
            <a:ln w="15875">
              <a:solidFill>
                <a:srgbClr val="FF0000"/>
              </a:solidFill>
              <a:round/>
              <a:headEnd/>
              <a:tailEnd/>
            </a:ln>
          </p:spPr>
          <p:txBody>
            <a:bodyPr/>
            <a:lstStyle/>
            <a:p>
              <a:endParaRPr lang="fr-FR"/>
            </a:p>
          </p:txBody>
        </p:sp>
        <p:sp>
          <p:nvSpPr>
            <p:cNvPr id="49181" name="Oval 84"/>
            <p:cNvSpPr>
              <a:spLocks noChangeArrowheads="1"/>
            </p:cNvSpPr>
            <p:nvPr/>
          </p:nvSpPr>
          <p:spPr bwMode="auto">
            <a:xfrm>
              <a:off x="2164" y="1834"/>
              <a:ext cx="133" cy="67"/>
            </a:xfrm>
            <a:prstGeom prst="ellipse">
              <a:avLst/>
            </a:prstGeom>
            <a:solidFill>
              <a:srgbClr val="FF0000"/>
            </a:solidFill>
            <a:ln w="15875">
              <a:solidFill>
                <a:srgbClr val="FF0000"/>
              </a:solidFill>
              <a:round/>
              <a:headEnd/>
              <a:tailEnd/>
            </a:ln>
          </p:spPr>
          <p:txBody>
            <a:bodyPr/>
            <a:lstStyle/>
            <a:p>
              <a:endParaRPr lang="fr-FR"/>
            </a:p>
          </p:txBody>
        </p:sp>
        <p:sp>
          <p:nvSpPr>
            <p:cNvPr id="49182" name="Line 85"/>
            <p:cNvSpPr>
              <a:spLocks noChangeShapeType="1"/>
            </p:cNvSpPr>
            <p:nvPr/>
          </p:nvSpPr>
          <p:spPr bwMode="auto">
            <a:xfrm>
              <a:off x="1648" y="1537"/>
              <a:ext cx="324" cy="79"/>
            </a:xfrm>
            <a:prstGeom prst="line">
              <a:avLst/>
            </a:prstGeom>
            <a:noFill/>
            <a:ln w="15875">
              <a:solidFill>
                <a:srgbClr val="FF0000"/>
              </a:solidFill>
              <a:round/>
              <a:headEnd/>
              <a:tailEnd/>
            </a:ln>
          </p:spPr>
          <p:txBody>
            <a:bodyPr/>
            <a:lstStyle/>
            <a:p>
              <a:endParaRPr lang="en-GB"/>
            </a:p>
          </p:txBody>
        </p:sp>
        <p:sp>
          <p:nvSpPr>
            <p:cNvPr id="49183" name="Line 86"/>
            <p:cNvSpPr>
              <a:spLocks noChangeShapeType="1"/>
            </p:cNvSpPr>
            <p:nvPr/>
          </p:nvSpPr>
          <p:spPr bwMode="auto">
            <a:xfrm>
              <a:off x="1881" y="1354"/>
              <a:ext cx="85" cy="249"/>
            </a:xfrm>
            <a:prstGeom prst="line">
              <a:avLst/>
            </a:prstGeom>
            <a:noFill/>
            <a:ln w="15875">
              <a:solidFill>
                <a:srgbClr val="FF0000"/>
              </a:solidFill>
              <a:round/>
              <a:headEnd/>
              <a:tailEnd/>
            </a:ln>
          </p:spPr>
          <p:txBody>
            <a:bodyPr/>
            <a:lstStyle/>
            <a:p>
              <a:endParaRPr lang="en-GB"/>
            </a:p>
          </p:txBody>
        </p:sp>
        <p:sp>
          <p:nvSpPr>
            <p:cNvPr id="49184" name="Line 87"/>
            <p:cNvSpPr>
              <a:spLocks noChangeShapeType="1"/>
            </p:cNvSpPr>
            <p:nvPr/>
          </p:nvSpPr>
          <p:spPr bwMode="auto">
            <a:xfrm>
              <a:off x="1994" y="1615"/>
              <a:ext cx="216" cy="220"/>
            </a:xfrm>
            <a:prstGeom prst="line">
              <a:avLst/>
            </a:prstGeom>
            <a:noFill/>
            <a:ln w="15875">
              <a:solidFill>
                <a:srgbClr val="FF0000"/>
              </a:solidFill>
              <a:round/>
              <a:headEnd/>
              <a:tailEnd/>
            </a:ln>
          </p:spPr>
          <p:txBody>
            <a:bodyPr/>
            <a:lstStyle/>
            <a:p>
              <a:endParaRPr lang="en-GB"/>
            </a:p>
          </p:txBody>
        </p:sp>
        <p:sp>
          <p:nvSpPr>
            <p:cNvPr id="49185" name="Oval 88"/>
            <p:cNvSpPr>
              <a:spLocks noChangeArrowheads="1"/>
            </p:cNvSpPr>
            <p:nvPr/>
          </p:nvSpPr>
          <p:spPr bwMode="auto">
            <a:xfrm>
              <a:off x="2489" y="1834"/>
              <a:ext cx="133" cy="67"/>
            </a:xfrm>
            <a:prstGeom prst="ellipse">
              <a:avLst/>
            </a:prstGeom>
            <a:solidFill>
              <a:srgbClr val="FF0000"/>
            </a:solidFill>
            <a:ln w="15875">
              <a:solidFill>
                <a:srgbClr val="FF0000"/>
              </a:solidFill>
              <a:round/>
              <a:headEnd/>
              <a:tailEnd/>
            </a:ln>
          </p:spPr>
          <p:txBody>
            <a:bodyPr/>
            <a:lstStyle/>
            <a:p>
              <a:endParaRPr lang="fr-FR"/>
            </a:p>
          </p:txBody>
        </p:sp>
        <p:sp>
          <p:nvSpPr>
            <p:cNvPr id="49186" name="Line 89"/>
            <p:cNvSpPr>
              <a:spLocks noChangeShapeType="1"/>
            </p:cNvSpPr>
            <p:nvPr/>
          </p:nvSpPr>
          <p:spPr bwMode="auto">
            <a:xfrm flipV="1">
              <a:off x="1993" y="1342"/>
              <a:ext cx="327" cy="267"/>
            </a:xfrm>
            <a:prstGeom prst="line">
              <a:avLst/>
            </a:prstGeom>
            <a:noFill/>
            <a:ln w="15875">
              <a:solidFill>
                <a:srgbClr val="FF0000"/>
              </a:solidFill>
              <a:round/>
              <a:headEnd/>
              <a:tailEnd/>
            </a:ln>
          </p:spPr>
          <p:txBody>
            <a:bodyPr/>
            <a:lstStyle/>
            <a:p>
              <a:endParaRPr lang="en-GB"/>
            </a:p>
          </p:txBody>
        </p:sp>
        <p:sp>
          <p:nvSpPr>
            <p:cNvPr id="49187" name="Oval 90"/>
            <p:cNvSpPr>
              <a:spLocks noChangeArrowheads="1"/>
            </p:cNvSpPr>
            <p:nvPr/>
          </p:nvSpPr>
          <p:spPr bwMode="auto">
            <a:xfrm>
              <a:off x="2308" y="1295"/>
              <a:ext cx="134" cy="66"/>
            </a:xfrm>
            <a:prstGeom prst="ellipse">
              <a:avLst/>
            </a:prstGeom>
            <a:solidFill>
              <a:srgbClr val="FF0000"/>
            </a:solidFill>
            <a:ln w="15875">
              <a:solidFill>
                <a:srgbClr val="FF0000"/>
              </a:solidFill>
              <a:round/>
              <a:headEnd/>
              <a:tailEnd/>
            </a:ln>
          </p:spPr>
          <p:txBody>
            <a:bodyPr/>
            <a:lstStyle/>
            <a:p>
              <a:endParaRPr lang="fr-FR"/>
            </a:p>
          </p:txBody>
        </p:sp>
        <p:sp>
          <p:nvSpPr>
            <p:cNvPr id="49188" name="Oval 91"/>
            <p:cNvSpPr>
              <a:spLocks noChangeArrowheads="1"/>
            </p:cNvSpPr>
            <p:nvPr/>
          </p:nvSpPr>
          <p:spPr bwMode="auto">
            <a:xfrm>
              <a:off x="2739" y="1287"/>
              <a:ext cx="133" cy="67"/>
            </a:xfrm>
            <a:prstGeom prst="ellipse">
              <a:avLst/>
            </a:prstGeom>
            <a:solidFill>
              <a:srgbClr val="FF0000"/>
            </a:solidFill>
            <a:ln w="15875">
              <a:solidFill>
                <a:srgbClr val="FF0000"/>
              </a:solidFill>
              <a:round/>
              <a:headEnd/>
              <a:tailEnd/>
            </a:ln>
          </p:spPr>
          <p:txBody>
            <a:bodyPr/>
            <a:lstStyle/>
            <a:p>
              <a:endParaRPr lang="fr-FR"/>
            </a:p>
          </p:txBody>
        </p:sp>
        <p:sp>
          <p:nvSpPr>
            <p:cNvPr id="49189" name="Line 92"/>
            <p:cNvSpPr>
              <a:spLocks noChangeShapeType="1"/>
            </p:cNvSpPr>
            <p:nvPr/>
          </p:nvSpPr>
          <p:spPr bwMode="auto">
            <a:xfrm flipH="1">
              <a:off x="2799" y="1352"/>
              <a:ext cx="7" cy="273"/>
            </a:xfrm>
            <a:prstGeom prst="line">
              <a:avLst/>
            </a:prstGeom>
            <a:noFill/>
            <a:ln w="15875">
              <a:solidFill>
                <a:srgbClr val="FF0000"/>
              </a:solidFill>
              <a:round/>
              <a:headEnd/>
              <a:tailEnd/>
            </a:ln>
          </p:spPr>
          <p:txBody>
            <a:bodyPr/>
            <a:lstStyle/>
            <a:p>
              <a:endParaRPr lang="en-GB"/>
            </a:p>
          </p:txBody>
        </p:sp>
        <p:sp>
          <p:nvSpPr>
            <p:cNvPr id="49190" name="Line 93"/>
            <p:cNvSpPr>
              <a:spLocks noChangeShapeType="1"/>
            </p:cNvSpPr>
            <p:nvPr/>
          </p:nvSpPr>
          <p:spPr bwMode="auto">
            <a:xfrm flipV="1">
              <a:off x="2297" y="1863"/>
              <a:ext cx="190" cy="4"/>
            </a:xfrm>
            <a:prstGeom prst="line">
              <a:avLst/>
            </a:prstGeom>
            <a:noFill/>
            <a:ln w="15875">
              <a:solidFill>
                <a:srgbClr val="FF0000"/>
              </a:solidFill>
              <a:round/>
              <a:headEnd/>
              <a:tailEnd/>
            </a:ln>
          </p:spPr>
          <p:txBody>
            <a:bodyPr/>
            <a:lstStyle/>
            <a:p>
              <a:endParaRPr lang="en-GB"/>
            </a:p>
          </p:txBody>
        </p:sp>
        <p:sp>
          <p:nvSpPr>
            <p:cNvPr id="49191" name="Line 94"/>
            <p:cNvSpPr>
              <a:spLocks noChangeShapeType="1"/>
            </p:cNvSpPr>
            <p:nvPr/>
          </p:nvSpPr>
          <p:spPr bwMode="auto">
            <a:xfrm flipH="1">
              <a:off x="2575" y="1628"/>
              <a:ext cx="209" cy="202"/>
            </a:xfrm>
            <a:prstGeom prst="line">
              <a:avLst/>
            </a:prstGeom>
            <a:noFill/>
            <a:ln w="15875">
              <a:solidFill>
                <a:srgbClr val="FF0000"/>
              </a:solidFill>
              <a:round/>
              <a:headEnd/>
              <a:tailEnd/>
            </a:ln>
          </p:spPr>
          <p:txBody>
            <a:bodyPr/>
            <a:lstStyle/>
            <a:p>
              <a:endParaRPr lang="en-GB"/>
            </a:p>
          </p:txBody>
        </p:sp>
        <p:sp>
          <p:nvSpPr>
            <p:cNvPr id="49192" name="Line 95"/>
            <p:cNvSpPr>
              <a:spLocks noChangeShapeType="1"/>
            </p:cNvSpPr>
            <p:nvPr/>
          </p:nvSpPr>
          <p:spPr bwMode="auto">
            <a:xfrm flipH="1" flipV="1">
              <a:off x="2434" y="1345"/>
              <a:ext cx="332" cy="270"/>
            </a:xfrm>
            <a:prstGeom prst="line">
              <a:avLst/>
            </a:prstGeom>
            <a:noFill/>
            <a:ln w="15875">
              <a:solidFill>
                <a:srgbClr val="FF0000"/>
              </a:solidFill>
              <a:round/>
              <a:headEnd/>
              <a:tailEnd/>
            </a:ln>
          </p:spPr>
          <p:txBody>
            <a:bodyPr/>
            <a:lstStyle/>
            <a:p>
              <a:endParaRPr lang="en-GB"/>
            </a:p>
          </p:txBody>
        </p:sp>
        <p:sp>
          <p:nvSpPr>
            <p:cNvPr id="49193" name="Oval 96"/>
            <p:cNvSpPr>
              <a:spLocks noChangeArrowheads="1"/>
            </p:cNvSpPr>
            <p:nvPr/>
          </p:nvSpPr>
          <p:spPr bwMode="auto">
            <a:xfrm>
              <a:off x="1910" y="1585"/>
              <a:ext cx="133" cy="67"/>
            </a:xfrm>
            <a:prstGeom prst="ellipse">
              <a:avLst/>
            </a:prstGeom>
            <a:solidFill>
              <a:srgbClr val="FF0000"/>
            </a:solidFill>
            <a:ln w="15875">
              <a:solidFill>
                <a:srgbClr val="FF0000"/>
              </a:solidFill>
              <a:round/>
              <a:headEnd/>
              <a:tailEnd/>
            </a:ln>
          </p:spPr>
          <p:txBody>
            <a:bodyPr/>
            <a:lstStyle/>
            <a:p>
              <a:endParaRPr lang="fr-FR"/>
            </a:p>
          </p:txBody>
        </p:sp>
        <p:sp>
          <p:nvSpPr>
            <p:cNvPr id="49194" name="Oval 97"/>
            <p:cNvSpPr>
              <a:spLocks noChangeArrowheads="1"/>
            </p:cNvSpPr>
            <p:nvPr/>
          </p:nvSpPr>
          <p:spPr bwMode="auto">
            <a:xfrm>
              <a:off x="2726" y="1593"/>
              <a:ext cx="133" cy="67"/>
            </a:xfrm>
            <a:prstGeom prst="ellipse">
              <a:avLst/>
            </a:prstGeom>
            <a:solidFill>
              <a:srgbClr val="FF0000"/>
            </a:solidFill>
            <a:ln w="15875">
              <a:solidFill>
                <a:srgbClr val="FF0000"/>
              </a:solidFill>
              <a:round/>
              <a:headEnd/>
              <a:tailEnd/>
            </a:ln>
          </p:spPr>
          <p:txBody>
            <a:bodyPr/>
            <a:lstStyle/>
            <a:p>
              <a:endParaRPr lang="fr-FR"/>
            </a:p>
          </p:txBody>
        </p:sp>
      </p:grpSp>
      <p:sp>
        <p:nvSpPr>
          <p:cNvPr id="49178" name="Rectangle 100"/>
          <p:cNvSpPr>
            <a:spLocks noGrp="1" noChangeArrowheads="1"/>
          </p:cNvSpPr>
          <p:nvPr>
            <p:ph type="title"/>
          </p:nvPr>
        </p:nvSpPr>
        <p:spPr>
          <a:xfrm>
            <a:off x="1320800" y="838200"/>
            <a:ext cx="8089900" cy="1066800"/>
          </a:xfrm>
        </p:spPr>
        <p:txBody>
          <a:bodyPr/>
          <a:lstStyle/>
          <a:p>
            <a:pPr eaLnBrk="1" hangingPunct="1"/>
            <a:r>
              <a:rPr lang="fr-FR" dirty="0" err="1" smtClean="0"/>
              <a:t>Why</a:t>
            </a:r>
            <a:r>
              <a:rPr lang="fr-FR" dirty="0" smtClean="0"/>
              <a:t> comparative </a:t>
            </a:r>
            <a:r>
              <a:rPr lang="fr-FR" dirty="0" err="1" smtClean="0"/>
              <a:t>proteomics</a:t>
            </a:r>
            <a:r>
              <a:rPr lang="fr-FR" dirty="0" smtClean="0"/>
              <a:t> ?</a:t>
            </a:r>
          </a:p>
        </p:txBody>
      </p:sp>
    </p:spTree>
    <p:extLst>
      <p:ext uri="{BB962C8B-B14F-4D97-AF65-F5344CB8AC3E}">
        <p14:creationId xmlns:p14="http://schemas.microsoft.com/office/powerpoint/2010/main" val="17667735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pied de page 3"/>
          <p:cNvSpPr>
            <a:spLocks noGrp="1"/>
          </p:cNvSpPr>
          <p:nvPr>
            <p:ph type="ftr" sz="quarter" idx="10"/>
          </p:nvPr>
        </p:nvSpPr>
        <p:spPr>
          <a:noFill/>
        </p:spPr>
        <p:txBody>
          <a:bodyPr/>
          <a:lstStyle/>
          <a:p>
            <a:r>
              <a:rPr lang="fr-FR" smtClean="0">
                <a:latin typeface="Arial" pitchFamily="34" charset="0"/>
                <a:ea typeface="ヒラギノ角ゴ Pro W3"/>
                <a:cs typeface="ヒラギノ角ゴ Pro W3"/>
              </a:rPr>
              <a:t>DKFZ 19/01/2014 ©1999-2014  Hybrigenics Servcices SAS</a:t>
            </a:r>
            <a:endParaRPr lang="fr-FR" smtClean="0">
              <a:solidFill>
                <a:schemeClr val="tx1"/>
              </a:solidFill>
              <a:latin typeface="Arial" pitchFamily="34" charset="0"/>
              <a:ea typeface="ヒラギノ角ゴ Pro W3"/>
              <a:cs typeface="ヒラギノ角ゴ Pro W3"/>
            </a:endParaRPr>
          </a:p>
        </p:txBody>
      </p:sp>
      <p:sp>
        <p:nvSpPr>
          <p:cNvPr id="45059" name="Espace réservé du numéro de diapositive 4"/>
          <p:cNvSpPr>
            <a:spLocks noGrp="1"/>
          </p:cNvSpPr>
          <p:nvPr>
            <p:ph type="sldNum" sz="quarter" idx="11"/>
          </p:nvPr>
        </p:nvSpPr>
        <p:spPr>
          <a:noFill/>
        </p:spPr>
        <p:txBody>
          <a:bodyPr/>
          <a:lstStyle/>
          <a:p>
            <a:fld id="{4E5C6D5F-7927-4E34-87F5-351487AA3BA8}" type="slidenum">
              <a:rPr lang="fr-FR" smtClean="0">
                <a:latin typeface="Arial" pitchFamily="34" charset="0"/>
                <a:ea typeface="ヒラギノ角ゴ Pro W3"/>
                <a:cs typeface="ヒラギノ角ゴ Pro W3"/>
              </a:rPr>
              <a:pPr/>
              <a:t>21</a:t>
            </a:fld>
            <a:endParaRPr lang="fr-FR" smtClean="0">
              <a:latin typeface="Arial" pitchFamily="34" charset="0"/>
              <a:ea typeface="ヒラギノ角ゴ Pro W3"/>
              <a:cs typeface="ヒラギノ角ゴ Pro W3"/>
            </a:endParaRPr>
          </a:p>
        </p:txBody>
      </p:sp>
      <p:sp>
        <p:nvSpPr>
          <p:cNvPr id="45060" name="Rectangle 2"/>
          <p:cNvSpPr>
            <a:spLocks noGrp="1" noChangeArrowheads="1"/>
          </p:cNvSpPr>
          <p:nvPr>
            <p:ph type="title"/>
          </p:nvPr>
        </p:nvSpPr>
        <p:spPr/>
        <p:txBody>
          <a:bodyPr/>
          <a:lstStyle/>
          <a:p>
            <a:pPr eaLnBrk="1" hangingPunct="1"/>
            <a:r>
              <a:rPr lang="fr-FR" smtClean="0"/>
              <a:t>DrosoMan collaborators</a:t>
            </a:r>
          </a:p>
        </p:txBody>
      </p:sp>
      <p:sp>
        <p:nvSpPr>
          <p:cNvPr id="45061" name="Rectangle 3"/>
          <p:cNvSpPr>
            <a:spLocks noGrp="1" noChangeArrowheads="1"/>
          </p:cNvSpPr>
          <p:nvPr>
            <p:ph type="body" idx="1"/>
          </p:nvPr>
        </p:nvSpPr>
        <p:spPr/>
        <p:txBody>
          <a:bodyPr/>
          <a:lstStyle/>
          <a:p>
            <a:pPr eaLnBrk="1" hangingPunct="1">
              <a:spcAft>
                <a:spcPct val="50000"/>
              </a:spcAft>
            </a:pPr>
            <a:r>
              <a:rPr lang="fr-FR" dirty="0" smtClean="0"/>
              <a:t>9 </a:t>
            </a:r>
            <a:r>
              <a:rPr lang="fr-FR" dirty="0" err="1" smtClean="0"/>
              <a:t>associated</a:t>
            </a:r>
            <a:r>
              <a:rPr lang="fr-FR" dirty="0" smtClean="0"/>
              <a:t> </a:t>
            </a:r>
            <a:r>
              <a:rPr lang="fr-FR" dirty="0" err="1" smtClean="0"/>
              <a:t>research</a:t>
            </a:r>
            <a:r>
              <a:rPr lang="fr-FR" dirty="0" smtClean="0"/>
              <a:t> institutes</a:t>
            </a:r>
          </a:p>
          <a:p>
            <a:pPr eaLnBrk="1" hangingPunct="1">
              <a:spcAft>
                <a:spcPct val="50000"/>
              </a:spcAft>
              <a:buFont typeface="Zapf Dingbats" pitchFamily="1" charset="2"/>
              <a:buNone/>
            </a:pPr>
            <a:r>
              <a:rPr lang="fr-FR" dirty="0" smtClean="0"/>
              <a:t>	</a:t>
            </a:r>
            <a:r>
              <a:rPr lang="fr-FR" dirty="0" err="1" smtClean="0"/>
              <a:t>Insitut</a:t>
            </a:r>
            <a:r>
              <a:rPr lang="fr-FR" dirty="0" smtClean="0"/>
              <a:t> Curie, INSERM, CNRS, Ecole Normale Supérieure, Collège de France, Institut J. Monod, Duke </a:t>
            </a:r>
            <a:r>
              <a:rPr lang="fr-FR" dirty="0" err="1" smtClean="0"/>
              <a:t>University</a:t>
            </a:r>
            <a:r>
              <a:rPr lang="fr-FR" dirty="0" smtClean="0"/>
              <a:t>, Mass. General </a:t>
            </a:r>
            <a:r>
              <a:rPr lang="fr-FR" dirty="0" err="1" smtClean="0"/>
              <a:t>Hospital</a:t>
            </a:r>
            <a:r>
              <a:rPr lang="fr-FR" dirty="0" smtClean="0"/>
              <a:t>, </a:t>
            </a:r>
            <a:r>
              <a:rPr lang="fr-FR" dirty="0" err="1" smtClean="0"/>
              <a:t>University</a:t>
            </a:r>
            <a:r>
              <a:rPr lang="fr-FR" dirty="0" smtClean="0"/>
              <a:t> of Texas</a:t>
            </a:r>
          </a:p>
          <a:p>
            <a:pPr eaLnBrk="1" hangingPunct="1">
              <a:spcAft>
                <a:spcPct val="50000"/>
              </a:spcAft>
            </a:pPr>
            <a:r>
              <a:rPr lang="fr-FR" dirty="0" smtClean="0"/>
              <a:t>35 </a:t>
            </a:r>
            <a:r>
              <a:rPr lang="fr-FR" dirty="0" err="1" smtClean="0"/>
              <a:t>academic</a:t>
            </a:r>
            <a:r>
              <a:rPr lang="fr-FR" dirty="0" smtClean="0"/>
              <a:t> </a:t>
            </a:r>
            <a:r>
              <a:rPr lang="fr-FR" dirty="0" err="1" smtClean="0"/>
              <a:t>labs</a:t>
            </a:r>
            <a:endParaRPr lang="fr-FR" dirty="0" smtClean="0"/>
          </a:p>
          <a:p>
            <a:pPr eaLnBrk="1" hangingPunct="1">
              <a:buFont typeface="Zapf Dingbats" pitchFamily="1" charset="2"/>
              <a:buNone/>
            </a:pPr>
            <a:endParaRPr lang="fr-FR" dirty="0" smtClean="0"/>
          </a:p>
        </p:txBody>
      </p:sp>
    </p:spTree>
    <p:extLst>
      <p:ext uri="{BB962C8B-B14F-4D97-AF65-F5344CB8AC3E}">
        <p14:creationId xmlns:p14="http://schemas.microsoft.com/office/powerpoint/2010/main" val="937924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5"/>
          <p:cNvSpPr>
            <a:spLocks noGrp="1" noChangeArrowheads="1"/>
          </p:cNvSpPr>
          <p:nvPr>
            <p:ph type="title"/>
          </p:nvPr>
        </p:nvSpPr>
        <p:spPr/>
        <p:txBody>
          <a:bodyPr/>
          <a:lstStyle/>
          <a:p>
            <a:pPr eaLnBrk="1" hangingPunct="1"/>
            <a:r>
              <a:rPr lang="fr-FR" smtClean="0"/>
              <a:t>DrosoMan : targeted proteins</a:t>
            </a:r>
          </a:p>
        </p:txBody>
      </p:sp>
      <p:sp>
        <p:nvSpPr>
          <p:cNvPr id="50181" name="Rectangle 16"/>
          <p:cNvSpPr>
            <a:spLocks noGrp="1" noChangeArrowheads="1"/>
          </p:cNvSpPr>
          <p:nvPr>
            <p:ph type="body" sz="half" idx="1"/>
          </p:nvPr>
        </p:nvSpPr>
        <p:spPr>
          <a:xfrm>
            <a:off x="295804" y="1989138"/>
            <a:ext cx="3962400" cy="4248150"/>
          </a:xfrm>
        </p:spPr>
        <p:txBody>
          <a:bodyPr/>
          <a:lstStyle/>
          <a:p>
            <a:pPr eaLnBrk="1" hangingPunct="1">
              <a:lnSpc>
                <a:spcPct val="80000"/>
              </a:lnSpc>
              <a:spcAft>
                <a:spcPct val="50000"/>
              </a:spcAft>
            </a:pPr>
            <a:r>
              <a:rPr lang="en-US" sz="1600" dirty="0" smtClean="0"/>
              <a:t>Transcription</a:t>
            </a:r>
          </a:p>
          <a:p>
            <a:pPr eaLnBrk="1" hangingPunct="1">
              <a:lnSpc>
                <a:spcPct val="80000"/>
              </a:lnSpc>
              <a:spcAft>
                <a:spcPct val="50000"/>
              </a:spcAft>
            </a:pPr>
            <a:r>
              <a:rPr lang="en-US" sz="1600" dirty="0" smtClean="0"/>
              <a:t>Cell cycle</a:t>
            </a:r>
          </a:p>
          <a:p>
            <a:pPr eaLnBrk="1" hangingPunct="1">
              <a:lnSpc>
                <a:spcPct val="80000"/>
              </a:lnSpc>
              <a:spcAft>
                <a:spcPct val="50000"/>
              </a:spcAft>
            </a:pPr>
            <a:r>
              <a:rPr lang="en-US" sz="1600" dirty="0" smtClean="0"/>
              <a:t>DNA repair</a:t>
            </a:r>
          </a:p>
          <a:p>
            <a:pPr eaLnBrk="1" hangingPunct="1">
              <a:lnSpc>
                <a:spcPct val="80000"/>
              </a:lnSpc>
              <a:spcAft>
                <a:spcPct val="50000"/>
              </a:spcAft>
            </a:pPr>
            <a:r>
              <a:rPr lang="en-US" sz="1600" dirty="0" smtClean="0"/>
              <a:t>Small </a:t>
            </a:r>
            <a:r>
              <a:rPr lang="en-US" sz="1600" dirty="0" err="1" smtClean="0"/>
              <a:t>GTPases</a:t>
            </a:r>
            <a:endParaRPr lang="en-US" sz="1600" dirty="0" smtClean="0"/>
          </a:p>
          <a:p>
            <a:pPr eaLnBrk="1" hangingPunct="1">
              <a:lnSpc>
                <a:spcPct val="80000"/>
              </a:lnSpc>
              <a:spcAft>
                <a:spcPct val="50000"/>
              </a:spcAft>
            </a:pPr>
            <a:r>
              <a:rPr lang="en-US" sz="1600" dirty="0" smtClean="0"/>
              <a:t>RTK pathways</a:t>
            </a:r>
          </a:p>
          <a:p>
            <a:pPr eaLnBrk="1" hangingPunct="1">
              <a:lnSpc>
                <a:spcPct val="80000"/>
              </a:lnSpc>
              <a:spcAft>
                <a:spcPct val="50000"/>
              </a:spcAft>
            </a:pPr>
            <a:r>
              <a:rPr lang="en-US" sz="1600" dirty="0" smtClean="0"/>
              <a:t>Notch pathway</a:t>
            </a:r>
          </a:p>
          <a:p>
            <a:pPr eaLnBrk="1" hangingPunct="1">
              <a:lnSpc>
                <a:spcPct val="80000"/>
              </a:lnSpc>
              <a:spcAft>
                <a:spcPct val="50000"/>
              </a:spcAft>
            </a:pPr>
            <a:r>
              <a:rPr lang="en-US" sz="1600" dirty="0" smtClean="0"/>
              <a:t>Hedgehog pathway</a:t>
            </a:r>
          </a:p>
          <a:p>
            <a:pPr eaLnBrk="1" hangingPunct="1">
              <a:lnSpc>
                <a:spcPct val="80000"/>
              </a:lnSpc>
              <a:spcAft>
                <a:spcPct val="50000"/>
              </a:spcAft>
            </a:pPr>
            <a:r>
              <a:rPr lang="en-US" sz="1600" dirty="0" smtClean="0"/>
              <a:t>Vesicular and membrane trafficking</a:t>
            </a:r>
          </a:p>
          <a:p>
            <a:pPr eaLnBrk="1" hangingPunct="1">
              <a:lnSpc>
                <a:spcPct val="80000"/>
              </a:lnSpc>
              <a:spcAft>
                <a:spcPct val="50000"/>
              </a:spcAft>
            </a:pPr>
            <a:r>
              <a:rPr lang="en-US" sz="1600" dirty="0" smtClean="0"/>
              <a:t>Other cellular functions</a:t>
            </a:r>
          </a:p>
        </p:txBody>
      </p:sp>
      <p:sp>
        <p:nvSpPr>
          <p:cNvPr id="9" name="Rectangle 20"/>
          <p:cNvSpPr txBox="1">
            <a:spLocks noChangeArrowheads="1"/>
          </p:cNvSpPr>
          <p:nvPr/>
        </p:nvSpPr>
        <p:spPr>
          <a:xfrm>
            <a:off x="3353035" y="990600"/>
            <a:ext cx="8089900" cy="1066800"/>
          </a:xfrm>
          <a:prstGeom prst="rect">
            <a:avLst/>
          </a:prstGeom>
        </p:spPr>
        <p:txBody>
          <a:bodyPr lIns="68415" tIns="34208" rIns="68415" bIns="34208" anchor="ctr" anchorCtr="0"/>
          <a:lstStyle>
            <a:lvl1pPr algn="ctr" rtl="0" eaLnBrk="0" fontAlgn="base" hangingPunct="0">
              <a:spcBef>
                <a:spcPct val="0"/>
              </a:spcBef>
              <a:spcAft>
                <a:spcPct val="0"/>
              </a:spcAft>
              <a:defRPr sz="2400" b="1" kern="1200">
                <a:solidFill>
                  <a:srgbClr val="5C5757"/>
                </a:solidFill>
                <a:latin typeface="Arial" pitchFamily="34" charset="0"/>
                <a:ea typeface="+mj-ea"/>
                <a:cs typeface="Arial" pitchFamily="34" charset="0"/>
              </a:defRPr>
            </a:lvl1pPr>
            <a:lvl2pPr algn="ctr" rtl="0" eaLnBrk="0" fontAlgn="base" hangingPunct="0">
              <a:spcBef>
                <a:spcPct val="0"/>
              </a:spcBef>
              <a:spcAft>
                <a:spcPct val="0"/>
              </a:spcAft>
              <a:defRPr sz="4600">
                <a:solidFill>
                  <a:schemeClr val="tx1"/>
                </a:solidFill>
                <a:latin typeface="Calibri" pitchFamily="34" charset="0"/>
              </a:defRPr>
            </a:lvl2pPr>
            <a:lvl3pPr algn="ctr" rtl="0" eaLnBrk="0" fontAlgn="base" hangingPunct="0">
              <a:spcBef>
                <a:spcPct val="0"/>
              </a:spcBef>
              <a:spcAft>
                <a:spcPct val="0"/>
              </a:spcAft>
              <a:defRPr sz="4600">
                <a:solidFill>
                  <a:schemeClr val="tx1"/>
                </a:solidFill>
                <a:latin typeface="Calibri" pitchFamily="34" charset="0"/>
              </a:defRPr>
            </a:lvl3pPr>
            <a:lvl4pPr algn="ctr" rtl="0" eaLnBrk="0" fontAlgn="base" hangingPunct="0">
              <a:spcBef>
                <a:spcPct val="0"/>
              </a:spcBef>
              <a:spcAft>
                <a:spcPct val="0"/>
              </a:spcAft>
              <a:defRPr sz="4600">
                <a:solidFill>
                  <a:schemeClr val="tx1"/>
                </a:solidFill>
                <a:latin typeface="Calibri" pitchFamily="34" charset="0"/>
              </a:defRPr>
            </a:lvl4pPr>
            <a:lvl5pPr algn="ctr" rtl="0" eaLnBrk="0" fontAlgn="base" hangingPunct="0">
              <a:spcBef>
                <a:spcPct val="0"/>
              </a:spcBef>
              <a:spcAft>
                <a:spcPct val="0"/>
              </a:spcAft>
              <a:defRPr sz="4600">
                <a:solidFill>
                  <a:schemeClr val="tx1"/>
                </a:solidFill>
                <a:latin typeface="Calibri" pitchFamily="34" charset="0"/>
              </a:defRPr>
            </a:lvl5pPr>
            <a:lvl6pPr marL="478908" algn="ctr" rtl="0" fontAlgn="base">
              <a:spcBef>
                <a:spcPct val="0"/>
              </a:spcBef>
              <a:spcAft>
                <a:spcPct val="0"/>
              </a:spcAft>
              <a:defRPr sz="4600">
                <a:solidFill>
                  <a:schemeClr val="tx1"/>
                </a:solidFill>
                <a:latin typeface="Calibri" pitchFamily="34" charset="0"/>
              </a:defRPr>
            </a:lvl6pPr>
            <a:lvl7pPr marL="957816" algn="ctr" rtl="0" fontAlgn="base">
              <a:spcBef>
                <a:spcPct val="0"/>
              </a:spcBef>
              <a:spcAft>
                <a:spcPct val="0"/>
              </a:spcAft>
              <a:defRPr sz="4600">
                <a:solidFill>
                  <a:schemeClr val="tx1"/>
                </a:solidFill>
                <a:latin typeface="Calibri" pitchFamily="34" charset="0"/>
              </a:defRPr>
            </a:lvl7pPr>
            <a:lvl8pPr marL="1436724" algn="ctr" rtl="0" fontAlgn="base">
              <a:spcBef>
                <a:spcPct val="0"/>
              </a:spcBef>
              <a:spcAft>
                <a:spcPct val="0"/>
              </a:spcAft>
              <a:defRPr sz="4600">
                <a:solidFill>
                  <a:schemeClr val="tx1"/>
                </a:solidFill>
                <a:latin typeface="Calibri" pitchFamily="34" charset="0"/>
              </a:defRPr>
            </a:lvl8pPr>
            <a:lvl9pPr marL="1915631" algn="ctr" rtl="0" fontAlgn="base">
              <a:spcBef>
                <a:spcPct val="0"/>
              </a:spcBef>
              <a:spcAft>
                <a:spcPct val="0"/>
              </a:spcAft>
              <a:defRPr sz="4600">
                <a:solidFill>
                  <a:schemeClr val="tx1"/>
                </a:solidFill>
                <a:latin typeface="Calibri" pitchFamily="34" charset="0"/>
              </a:defRPr>
            </a:lvl9pPr>
          </a:lstStyle>
          <a:p>
            <a:pPr eaLnBrk="1" hangingPunct="1"/>
            <a:r>
              <a:rPr lang="fr-FR" smtClean="0"/>
              <a:t>DrosoMan : human map details</a:t>
            </a:r>
            <a:endParaRPr lang="fr-FR" dirty="0" smtClean="0"/>
          </a:p>
        </p:txBody>
      </p:sp>
      <p:sp>
        <p:nvSpPr>
          <p:cNvPr id="10" name="Rectangle 3"/>
          <p:cNvSpPr>
            <a:spLocks noChangeArrowheads="1"/>
          </p:cNvSpPr>
          <p:nvPr/>
        </p:nvSpPr>
        <p:spPr bwMode="auto">
          <a:xfrm>
            <a:off x="5428824" y="1701801"/>
            <a:ext cx="1580882" cy="400110"/>
          </a:xfrm>
          <a:prstGeom prst="rect">
            <a:avLst/>
          </a:prstGeom>
          <a:noFill/>
          <a:ln w="9525">
            <a:noFill/>
            <a:miter lim="800000"/>
            <a:headEnd/>
            <a:tailEnd/>
          </a:ln>
        </p:spPr>
        <p:txBody>
          <a:bodyPr wrap="none">
            <a:spAutoFit/>
          </a:bodyPr>
          <a:lstStyle/>
          <a:p>
            <a:pPr algn="l">
              <a:spcBef>
                <a:spcPct val="20000"/>
              </a:spcBef>
              <a:spcAft>
                <a:spcPct val="20000"/>
              </a:spcAft>
            </a:pPr>
            <a:r>
              <a:rPr lang="en-GB" sz="2000">
                <a:cs typeface="Arial" pitchFamily="34" charset="0"/>
              </a:rPr>
              <a:t>230 screens</a:t>
            </a:r>
          </a:p>
        </p:txBody>
      </p:sp>
      <p:sp>
        <p:nvSpPr>
          <p:cNvPr id="11" name="Rectangle 4"/>
          <p:cNvSpPr>
            <a:spLocks noChangeArrowheads="1"/>
          </p:cNvSpPr>
          <p:nvPr/>
        </p:nvSpPr>
        <p:spPr bwMode="auto">
          <a:xfrm>
            <a:off x="5146779" y="2624139"/>
            <a:ext cx="2746265" cy="400110"/>
          </a:xfrm>
          <a:prstGeom prst="rect">
            <a:avLst/>
          </a:prstGeom>
          <a:noFill/>
          <a:ln w="9525">
            <a:noFill/>
            <a:miter lim="800000"/>
            <a:headEnd/>
            <a:tailEnd/>
          </a:ln>
        </p:spPr>
        <p:txBody>
          <a:bodyPr wrap="none">
            <a:spAutoFit/>
          </a:bodyPr>
          <a:lstStyle/>
          <a:p>
            <a:pPr algn="l">
              <a:spcBef>
                <a:spcPct val="20000"/>
              </a:spcBef>
              <a:spcAft>
                <a:spcPct val="20000"/>
              </a:spcAft>
            </a:pPr>
            <a:r>
              <a:rPr lang="en-GB" sz="2000">
                <a:cs typeface="Arial" pitchFamily="34" charset="0"/>
              </a:rPr>
              <a:t>20,316 prey fragments</a:t>
            </a:r>
          </a:p>
        </p:txBody>
      </p:sp>
      <p:sp>
        <p:nvSpPr>
          <p:cNvPr id="12" name="Rectangle 5"/>
          <p:cNvSpPr>
            <a:spLocks noChangeArrowheads="1"/>
          </p:cNvSpPr>
          <p:nvPr/>
        </p:nvSpPr>
        <p:spPr bwMode="auto">
          <a:xfrm>
            <a:off x="5311878" y="3519489"/>
            <a:ext cx="2279791" cy="400110"/>
          </a:xfrm>
          <a:prstGeom prst="rect">
            <a:avLst/>
          </a:prstGeom>
          <a:noFill/>
          <a:ln w="9525">
            <a:noFill/>
            <a:miter lim="800000"/>
            <a:headEnd/>
            <a:tailEnd/>
          </a:ln>
        </p:spPr>
        <p:txBody>
          <a:bodyPr wrap="none">
            <a:spAutoFit/>
          </a:bodyPr>
          <a:lstStyle/>
          <a:p>
            <a:pPr algn="l">
              <a:spcBef>
                <a:spcPct val="20000"/>
              </a:spcBef>
              <a:spcAft>
                <a:spcPct val="20000"/>
              </a:spcAft>
            </a:pPr>
            <a:r>
              <a:rPr lang="en-GB" sz="2000">
                <a:cs typeface="Arial" pitchFamily="34" charset="0"/>
              </a:rPr>
              <a:t>45,614 sequences</a:t>
            </a:r>
          </a:p>
        </p:txBody>
      </p:sp>
      <p:sp>
        <p:nvSpPr>
          <p:cNvPr id="13" name="Rectangle 6"/>
          <p:cNvSpPr>
            <a:spLocks noChangeArrowheads="1"/>
          </p:cNvSpPr>
          <p:nvPr/>
        </p:nvSpPr>
        <p:spPr bwMode="auto">
          <a:xfrm>
            <a:off x="5134739" y="4429126"/>
            <a:ext cx="3217547" cy="400110"/>
          </a:xfrm>
          <a:prstGeom prst="rect">
            <a:avLst/>
          </a:prstGeom>
          <a:noFill/>
          <a:ln w="9525">
            <a:noFill/>
            <a:miter lim="800000"/>
            <a:headEnd/>
            <a:tailEnd/>
          </a:ln>
        </p:spPr>
        <p:txBody>
          <a:bodyPr wrap="none">
            <a:spAutoFit/>
          </a:bodyPr>
          <a:lstStyle/>
          <a:p>
            <a:pPr algn="l">
              <a:spcBef>
                <a:spcPct val="20000"/>
              </a:spcBef>
              <a:spcAft>
                <a:spcPct val="20000"/>
              </a:spcAft>
            </a:pPr>
            <a:r>
              <a:rPr lang="en-GB" sz="2000">
                <a:cs typeface="Arial" pitchFamily="34" charset="0"/>
              </a:rPr>
              <a:t>4,089 PPI – 2,412 proteins</a:t>
            </a:r>
          </a:p>
        </p:txBody>
      </p:sp>
      <p:sp>
        <p:nvSpPr>
          <p:cNvPr id="14" name="Rectangle 7"/>
          <p:cNvSpPr>
            <a:spLocks noChangeArrowheads="1"/>
          </p:cNvSpPr>
          <p:nvPr/>
        </p:nvSpPr>
        <p:spPr bwMode="auto">
          <a:xfrm>
            <a:off x="5022371" y="5338764"/>
            <a:ext cx="3004349" cy="400110"/>
          </a:xfrm>
          <a:prstGeom prst="rect">
            <a:avLst/>
          </a:prstGeom>
          <a:noFill/>
          <a:ln w="9525">
            <a:noFill/>
            <a:miter lim="800000"/>
            <a:headEnd/>
            <a:tailEnd/>
          </a:ln>
        </p:spPr>
        <p:txBody>
          <a:bodyPr wrap="none">
            <a:spAutoFit/>
          </a:bodyPr>
          <a:lstStyle/>
          <a:p>
            <a:pPr algn="l">
              <a:spcBef>
                <a:spcPct val="20000"/>
              </a:spcBef>
              <a:spcAft>
                <a:spcPct val="20000"/>
              </a:spcAft>
            </a:pPr>
            <a:r>
              <a:rPr lang="en-GB" sz="2000" dirty="0">
                <a:solidFill>
                  <a:srgbClr val="FF0000"/>
                </a:solidFill>
                <a:cs typeface="Arial" pitchFamily="34" charset="0"/>
              </a:rPr>
              <a:t>1,212 PPI – 998 proteins</a:t>
            </a:r>
          </a:p>
        </p:txBody>
      </p:sp>
      <p:sp>
        <p:nvSpPr>
          <p:cNvPr id="15" name="AutoShape 8"/>
          <p:cNvSpPr>
            <a:spLocks noChangeArrowheads="1"/>
          </p:cNvSpPr>
          <p:nvPr/>
        </p:nvSpPr>
        <p:spPr bwMode="auto">
          <a:xfrm>
            <a:off x="6417704" y="2141538"/>
            <a:ext cx="173700" cy="406400"/>
          </a:xfrm>
          <a:prstGeom prst="downArrow">
            <a:avLst>
              <a:gd name="adj1" fmla="val 50000"/>
              <a:gd name="adj2" fmla="val 63366"/>
            </a:avLst>
          </a:prstGeom>
          <a:noFill/>
          <a:ln w="9525">
            <a:solidFill>
              <a:schemeClr val="tx1"/>
            </a:solidFill>
            <a:miter lim="800000"/>
            <a:headEnd/>
            <a:tailEnd/>
          </a:ln>
        </p:spPr>
        <p:txBody>
          <a:bodyPr wrap="none" anchor="ctr"/>
          <a:lstStyle/>
          <a:p>
            <a:endParaRPr lang="fr-FR"/>
          </a:p>
        </p:txBody>
      </p:sp>
      <p:sp>
        <p:nvSpPr>
          <p:cNvPr id="16" name="AutoShape 9"/>
          <p:cNvSpPr>
            <a:spLocks noChangeArrowheads="1"/>
          </p:cNvSpPr>
          <p:nvPr/>
        </p:nvSpPr>
        <p:spPr bwMode="auto">
          <a:xfrm>
            <a:off x="6417704" y="3025775"/>
            <a:ext cx="173700" cy="406400"/>
          </a:xfrm>
          <a:prstGeom prst="downArrow">
            <a:avLst>
              <a:gd name="adj1" fmla="val 50000"/>
              <a:gd name="adj2" fmla="val 63366"/>
            </a:avLst>
          </a:prstGeom>
          <a:noFill/>
          <a:ln w="9525">
            <a:solidFill>
              <a:schemeClr val="tx1"/>
            </a:solidFill>
            <a:miter lim="800000"/>
            <a:headEnd/>
            <a:tailEnd/>
          </a:ln>
        </p:spPr>
        <p:txBody>
          <a:bodyPr wrap="none" anchor="ctr"/>
          <a:lstStyle/>
          <a:p>
            <a:endParaRPr lang="fr-FR"/>
          </a:p>
        </p:txBody>
      </p:sp>
      <p:sp>
        <p:nvSpPr>
          <p:cNvPr id="17" name="AutoShape 10"/>
          <p:cNvSpPr>
            <a:spLocks noChangeArrowheads="1"/>
          </p:cNvSpPr>
          <p:nvPr/>
        </p:nvSpPr>
        <p:spPr bwMode="auto">
          <a:xfrm>
            <a:off x="6417704" y="3957638"/>
            <a:ext cx="173700" cy="406400"/>
          </a:xfrm>
          <a:prstGeom prst="downArrow">
            <a:avLst>
              <a:gd name="adj1" fmla="val 50000"/>
              <a:gd name="adj2" fmla="val 63366"/>
            </a:avLst>
          </a:prstGeom>
          <a:noFill/>
          <a:ln w="9525">
            <a:solidFill>
              <a:schemeClr val="tx1"/>
            </a:solidFill>
            <a:miter lim="800000"/>
            <a:headEnd/>
            <a:tailEnd/>
          </a:ln>
        </p:spPr>
        <p:txBody>
          <a:bodyPr wrap="none" anchor="ctr"/>
          <a:lstStyle/>
          <a:p>
            <a:endParaRPr lang="fr-FR"/>
          </a:p>
        </p:txBody>
      </p:sp>
      <p:sp>
        <p:nvSpPr>
          <p:cNvPr id="18" name="AutoShape 11"/>
          <p:cNvSpPr>
            <a:spLocks noChangeArrowheads="1"/>
          </p:cNvSpPr>
          <p:nvPr/>
        </p:nvSpPr>
        <p:spPr bwMode="auto">
          <a:xfrm>
            <a:off x="6417704" y="4897438"/>
            <a:ext cx="173700" cy="406400"/>
          </a:xfrm>
          <a:prstGeom prst="downArrow">
            <a:avLst>
              <a:gd name="adj1" fmla="val 50000"/>
              <a:gd name="adj2" fmla="val 63366"/>
            </a:avLst>
          </a:prstGeom>
          <a:noFill/>
          <a:ln w="9525">
            <a:solidFill>
              <a:schemeClr val="tx1"/>
            </a:solidFill>
            <a:miter lim="800000"/>
            <a:headEnd/>
            <a:tailEnd/>
          </a:ln>
        </p:spPr>
        <p:txBody>
          <a:bodyPr wrap="none" anchor="ctr"/>
          <a:lstStyle/>
          <a:p>
            <a:endParaRPr lang="fr-FR"/>
          </a:p>
        </p:txBody>
      </p:sp>
      <p:sp>
        <p:nvSpPr>
          <p:cNvPr id="19" name="Rectangle 12"/>
          <p:cNvSpPr>
            <a:spLocks noChangeArrowheads="1"/>
          </p:cNvSpPr>
          <p:nvPr/>
        </p:nvSpPr>
        <p:spPr bwMode="auto">
          <a:xfrm>
            <a:off x="6613761" y="3954463"/>
            <a:ext cx="1016625" cy="338554"/>
          </a:xfrm>
          <a:prstGeom prst="rect">
            <a:avLst/>
          </a:prstGeom>
          <a:noFill/>
          <a:ln w="9525">
            <a:noFill/>
            <a:miter lim="800000"/>
            <a:headEnd/>
            <a:tailEnd/>
          </a:ln>
        </p:spPr>
        <p:txBody>
          <a:bodyPr wrap="none">
            <a:spAutoFit/>
          </a:bodyPr>
          <a:lstStyle/>
          <a:p>
            <a:pPr algn="l">
              <a:spcBef>
                <a:spcPct val="20000"/>
              </a:spcBef>
              <a:spcAft>
                <a:spcPct val="20000"/>
              </a:spcAft>
            </a:pPr>
            <a:r>
              <a:rPr lang="en-GB" sz="1600">
                <a:solidFill>
                  <a:srgbClr val="7A716C"/>
                </a:solidFill>
                <a:cs typeface="Arial" pitchFamily="34" charset="0"/>
              </a:rPr>
              <a:t>Genbank</a:t>
            </a:r>
          </a:p>
        </p:txBody>
      </p:sp>
      <p:sp>
        <p:nvSpPr>
          <p:cNvPr id="20" name="Rectangle 13"/>
          <p:cNvSpPr>
            <a:spLocks noChangeArrowheads="1"/>
          </p:cNvSpPr>
          <p:nvPr/>
        </p:nvSpPr>
        <p:spPr bwMode="auto">
          <a:xfrm>
            <a:off x="6660196" y="4895850"/>
            <a:ext cx="878767" cy="338554"/>
          </a:xfrm>
          <a:prstGeom prst="rect">
            <a:avLst/>
          </a:prstGeom>
          <a:noFill/>
          <a:ln w="9525">
            <a:noFill/>
            <a:miter lim="800000"/>
            <a:headEnd/>
            <a:tailEnd/>
          </a:ln>
        </p:spPr>
        <p:txBody>
          <a:bodyPr wrap="none">
            <a:spAutoFit/>
          </a:bodyPr>
          <a:lstStyle/>
          <a:p>
            <a:pPr algn="l">
              <a:spcBef>
                <a:spcPct val="20000"/>
              </a:spcBef>
              <a:spcAft>
                <a:spcPct val="20000"/>
              </a:spcAft>
            </a:pPr>
            <a:r>
              <a:rPr lang="en-GB" sz="1600">
                <a:solidFill>
                  <a:srgbClr val="7A716C"/>
                </a:solidFill>
                <a:cs typeface="Arial" pitchFamily="34" charset="0"/>
              </a:rPr>
              <a:t>Scoring</a:t>
            </a:r>
          </a:p>
        </p:txBody>
      </p:sp>
      <p:sp>
        <p:nvSpPr>
          <p:cNvPr id="21" name="Rectangle 14"/>
          <p:cNvSpPr>
            <a:spLocks noChangeArrowheads="1"/>
          </p:cNvSpPr>
          <p:nvPr/>
        </p:nvSpPr>
        <p:spPr bwMode="auto">
          <a:xfrm>
            <a:off x="6582805" y="3052763"/>
            <a:ext cx="1826910" cy="338554"/>
          </a:xfrm>
          <a:prstGeom prst="rect">
            <a:avLst/>
          </a:prstGeom>
          <a:noFill/>
          <a:ln w="9525">
            <a:noFill/>
            <a:miter lim="800000"/>
            <a:headEnd/>
            <a:tailEnd/>
          </a:ln>
        </p:spPr>
        <p:txBody>
          <a:bodyPr wrap="none">
            <a:spAutoFit/>
          </a:bodyPr>
          <a:lstStyle/>
          <a:p>
            <a:pPr algn="l">
              <a:spcBef>
                <a:spcPct val="20000"/>
              </a:spcBef>
              <a:spcAft>
                <a:spcPct val="20000"/>
              </a:spcAft>
            </a:pPr>
            <a:r>
              <a:rPr lang="en-GB" sz="1600">
                <a:solidFill>
                  <a:srgbClr val="7A716C"/>
                </a:solidFill>
                <a:cs typeface="Arial" pitchFamily="34" charset="0"/>
              </a:rPr>
              <a:t>5’ + 3’ sequencing</a:t>
            </a:r>
          </a:p>
        </p:txBody>
      </p:sp>
      <p:sp>
        <p:nvSpPr>
          <p:cNvPr id="23" name="Rectangle 16"/>
          <p:cNvSpPr>
            <a:spLocks noChangeArrowheads="1"/>
          </p:cNvSpPr>
          <p:nvPr/>
        </p:nvSpPr>
        <p:spPr bwMode="auto">
          <a:xfrm>
            <a:off x="4787341" y="5865814"/>
            <a:ext cx="4953000" cy="630237"/>
          </a:xfrm>
          <a:prstGeom prst="rect">
            <a:avLst/>
          </a:prstGeom>
          <a:noFill/>
          <a:ln w="9525">
            <a:noFill/>
            <a:miter lim="800000"/>
            <a:headEnd/>
            <a:tailEnd/>
          </a:ln>
        </p:spPr>
        <p:txBody>
          <a:bodyPr>
            <a:spAutoFit/>
          </a:bodyPr>
          <a:lstStyle/>
          <a:p>
            <a:pPr lvl="1" algn="l">
              <a:spcBef>
                <a:spcPct val="20000"/>
              </a:spcBef>
            </a:pPr>
            <a:r>
              <a:rPr lang="en-GB" sz="1600">
                <a:solidFill>
                  <a:srgbClr val="FF0000"/>
                </a:solidFill>
                <a:cs typeface="Arial" pitchFamily="34" charset="0"/>
              </a:rPr>
              <a:t>Mean connectivity : 2.4</a:t>
            </a:r>
          </a:p>
          <a:p>
            <a:pPr lvl="1" algn="l">
              <a:spcBef>
                <a:spcPct val="20000"/>
              </a:spcBef>
            </a:pPr>
            <a:r>
              <a:rPr lang="en-GB" sz="1600">
                <a:solidFill>
                  <a:srgbClr val="FF0000"/>
                </a:solidFill>
                <a:cs typeface="Arial" pitchFamily="34" charset="0"/>
              </a:rPr>
              <a:t>Mean interactions / bait protein : 9.1</a:t>
            </a:r>
          </a:p>
        </p:txBody>
      </p:sp>
    </p:spTree>
    <p:extLst>
      <p:ext uri="{BB962C8B-B14F-4D97-AF65-F5344CB8AC3E}">
        <p14:creationId xmlns:p14="http://schemas.microsoft.com/office/powerpoint/2010/main" val="115304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ChangeArrowheads="1"/>
          </p:cNvSpPr>
          <p:nvPr/>
        </p:nvSpPr>
        <p:spPr bwMode="auto">
          <a:xfrm>
            <a:off x="4034631" y="5792788"/>
            <a:ext cx="1644121" cy="520700"/>
          </a:xfrm>
          <a:prstGeom prst="rect">
            <a:avLst/>
          </a:prstGeom>
          <a:noFill/>
          <a:ln w="9525">
            <a:noFill/>
            <a:miter lim="800000"/>
            <a:headEnd/>
            <a:tailEnd/>
          </a:ln>
        </p:spPr>
        <p:txBody>
          <a:bodyPr lIns="92075" tIns="46038" rIns="92075" bIns="46038"/>
          <a:lstStyle/>
          <a:p>
            <a:pPr algn="l" eaLnBrk="1" hangingPunct="1">
              <a:spcBef>
                <a:spcPct val="20000"/>
              </a:spcBef>
              <a:buFont typeface="Wingdings" pitchFamily="2" charset="2"/>
              <a:buChar char="Ø"/>
            </a:pPr>
            <a:endParaRPr lang="fr-FR" sz="2000">
              <a:cs typeface="Arial" pitchFamily="34" charset="0"/>
            </a:endParaRPr>
          </a:p>
        </p:txBody>
      </p:sp>
      <p:sp>
        <p:nvSpPr>
          <p:cNvPr id="54277" name="Rectangle 4"/>
          <p:cNvSpPr>
            <a:spLocks noChangeArrowheads="1"/>
          </p:cNvSpPr>
          <p:nvPr/>
        </p:nvSpPr>
        <p:spPr bwMode="auto">
          <a:xfrm>
            <a:off x="2552172" y="1484313"/>
            <a:ext cx="4818856" cy="425450"/>
          </a:xfrm>
          <a:prstGeom prst="rect">
            <a:avLst/>
          </a:prstGeom>
          <a:noFill/>
          <a:ln w="9525">
            <a:noFill/>
            <a:miter lim="800000"/>
            <a:headEnd/>
            <a:tailEnd/>
          </a:ln>
        </p:spPr>
        <p:txBody>
          <a:bodyPr lIns="92075" tIns="46038" rIns="92075" bIns="46038"/>
          <a:lstStyle/>
          <a:p>
            <a:pPr algn="l" eaLnBrk="1" hangingPunct="1">
              <a:spcBef>
                <a:spcPct val="20000"/>
              </a:spcBef>
              <a:buFont typeface="Wingdings" pitchFamily="2" charset="2"/>
              <a:buNone/>
            </a:pPr>
            <a:r>
              <a:rPr lang="fr-FR" sz="2000" b="1">
                <a:solidFill>
                  <a:srgbClr val="7A716C"/>
                </a:solidFill>
                <a:cs typeface="Arial" pitchFamily="34" charset="0"/>
              </a:rPr>
              <a:t>PIMViewer : network visualization</a:t>
            </a:r>
            <a:endParaRPr lang="en-US" sz="2000" b="1" i="1">
              <a:solidFill>
                <a:srgbClr val="7A716C"/>
              </a:solidFill>
              <a:cs typeface="Arial" pitchFamily="34" charset="0"/>
            </a:endParaRPr>
          </a:p>
        </p:txBody>
      </p:sp>
      <p:pic>
        <p:nvPicPr>
          <p:cNvPr id="54278" name="Picture 5"/>
          <p:cNvPicPr>
            <a:picLocks noChangeAspect="1" noChangeArrowheads="1"/>
          </p:cNvPicPr>
          <p:nvPr/>
        </p:nvPicPr>
        <p:blipFill>
          <a:blip r:embed="rId3" cstate="print"/>
          <a:srcRect/>
          <a:stretch>
            <a:fillRect/>
          </a:stretch>
        </p:blipFill>
        <p:spPr bwMode="auto">
          <a:xfrm>
            <a:off x="1718073" y="1911351"/>
            <a:ext cx="6824133" cy="4587875"/>
          </a:xfrm>
          <a:prstGeom prst="rect">
            <a:avLst/>
          </a:prstGeom>
          <a:noFill/>
          <a:ln w="9525">
            <a:noFill/>
            <a:miter lim="800000"/>
            <a:headEnd/>
            <a:tailEnd/>
          </a:ln>
        </p:spPr>
      </p:pic>
      <p:sp>
        <p:nvSpPr>
          <p:cNvPr id="10" name="Rectangle 6"/>
          <p:cNvSpPr>
            <a:spLocks noGrp="1" noChangeArrowheads="1"/>
          </p:cNvSpPr>
          <p:nvPr>
            <p:ph type="title"/>
          </p:nvPr>
        </p:nvSpPr>
        <p:spPr>
          <a:xfrm>
            <a:off x="-15895" y="74930"/>
            <a:ext cx="8519815" cy="801687"/>
          </a:xfrm>
        </p:spPr>
        <p:txBody>
          <a:bodyPr/>
          <a:lstStyle/>
          <a:p>
            <a:pPr algn="l" eaLnBrk="1" hangingPunct="1"/>
            <a:r>
              <a:rPr lang="fr-FR" dirty="0" err="1" smtClean="0"/>
              <a:t>Pathway</a:t>
            </a:r>
            <a:r>
              <a:rPr lang="fr-FR" dirty="0" smtClean="0"/>
              <a:t> Exploration </a:t>
            </a:r>
            <a:r>
              <a:rPr lang="fr-FR" dirty="0" err="1" smtClean="0"/>
              <a:t>Tool</a:t>
            </a:r>
            <a:r>
              <a:rPr lang="fr-FR" dirty="0" smtClean="0"/>
              <a:t>: </a:t>
            </a:r>
            <a:r>
              <a:rPr lang="fr-FR" dirty="0" err="1" smtClean="0"/>
              <a:t>PIMRider</a:t>
            </a:r>
            <a:r>
              <a:rPr lang="fr-FR" dirty="0" smtClean="0"/>
              <a:t>® </a:t>
            </a:r>
          </a:p>
        </p:txBody>
      </p:sp>
    </p:spTree>
    <p:extLst>
      <p:ext uri="{BB962C8B-B14F-4D97-AF65-F5344CB8AC3E}">
        <p14:creationId xmlns:p14="http://schemas.microsoft.com/office/powerpoint/2010/main" val="22528033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ChangeArrowheads="1"/>
          </p:cNvSpPr>
          <p:nvPr/>
        </p:nvSpPr>
        <p:spPr bwMode="auto">
          <a:xfrm>
            <a:off x="4034631" y="5792788"/>
            <a:ext cx="1644121" cy="520700"/>
          </a:xfrm>
          <a:prstGeom prst="rect">
            <a:avLst/>
          </a:prstGeom>
          <a:noFill/>
          <a:ln w="9525">
            <a:noFill/>
            <a:miter lim="800000"/>
            <a:headEnd/>
            <a:tailEnd/>
          </a:ln>
        </p:spPr>
        <p:txBody>
          <a:bodyPr lIns="92075" tIns="46038" rIns="92075" bIns="46038"/>
          <a:lstStyle/>
          <a:p>
            <a:pPr algn="l" eaLnBrk="1" hangingPunct="1">
              <a:spcBef>
                <a:spcPct val="20000"/>
              </a:spcBef>
              <a:buFont typeface="Wingdings" pitchFamily="2" charset="2"/>
              <a:buChar char="Ø"/>
            </a:pPr>
            <a:endParaRPr lang="fr-FR" sz="2000">
              <a:cs typeface="Arial" pitchFamily="34" charset="0"/>
            </a:endParaRPr>
          </a:p>
        </p:txBody>
      </p:sp>
      <p:sp>
        <p:nvSpPr>
          <p:cNvPr id="56325" name="Rectangle 4"/>
          <p:cNvSpPr>
            <a:spLocks noChangeArrowheads="1"/>
          </p:cNvSpPr>
          <p:nvPr/>
        </p:nvSpPr>
        <p:spPr bwMode="auto">
          <a:xfrm>
            <a:off x="1345870" y="1484313"/>
            <a:ext cx="7600987" cy="425450"/>
          </a:xfrm>
          <a:prstGeom prst="rect">
            <a:avLst/>
          </a:prstGeom>
          <a:noFill/>
          <a:ln w="9525">
            <a:noFill/>
            <a:miter lim="800000"/>
            <a:headEnd/>
            <a:tailEnd/>
          </a:ln>
        </p:spPr>
        <p:txBody>
          <a:bodyPr lIns="92075" tIns="46038" rIns="92075" bIns="46038"/>
          <a:lstStyle/>
          <a:p>
            <a:pPr algn="l" eaLnBrk="1" hangingPunct="1">
              <a:spcBef>
                <a:spcPct val="20000"/>
              </a:spcBef>
              <a:buFont typeface="Wingdings" pitchFamily="2" charset="2"/>
              <a:buNone/>
            </a:pPr>
            <a:r>
              <a:rPr lang="fr-FR" sz="2000" b="1" dirty="0" err="1">
                <a:solidFill>
                  <a:srgbClr val="7A716C"/>
                </a:solidFill>
                <a:cs typeface="Arial" pitchFamily="34" charset="0"/>
              </a:rPr>
              <a:t>DomainViewer</a:t>
            </a:r>
            <a:r>
              <a:rPr lang="fr-FR" sz="2000" b="1" dirty="0">
                <a:solidFill>
                  <a:srgbClr val="7A716C"/>
                </a:solidFill>
                <a:cs typeface="Arial" pitchFamily="34" charset="0"/>
              </a:rPr>
              <a:t> : </a:t>
            </a:r>
            <a:r>
              <a:rPr lang="fr-FR" sz="2000" b="1" dirty="0" err="1">
                <a:solidFill>
                  <a:srgbClr val="7A716C"/>
                </a:solidFill>
                <a:cs typeface="Arial" pitchFamily="34" charset="0"/>
              </a:rPr>
              <a:t>baits</a:t>
            </a:r>
            <a:r>
              <a:rPr lang="fr-FR" sz="2000" b="1" dirty="0">
                <a:solidFill>
                  <a:srgbClr val="7A716C"/>
                </a:solidFill>
                <a:cs typeface="Arial" pitchFamily="34" charset="0"/>
              </a:rPr>
              <a:t>, </a:t>
            </a:r>
            <a:r>
              <a:rPr lang="fr-FR" sz="2000" b="1" dirty="0" smtClean="0">
                <a:solidFill>
                  <a:srgbClr val="7A716C"/>
                </a:solidFill>
                <a:cs typeface="Arial" pitchFamily="34" charset="0"/>
              </a:rPr>
              <a:t>Interaction Domain, </a:t>
            </a:r>
            <a:r>
              <a:rPr lang="fr-FR" sz="2000" b="1" dirty="0" err="1" smtClean="0">
                <a:solidFill>
                  <a:srgbClr val="7A716C"/>
                </a:solidFill>
                <a:cs typeface="Arial" pitchFamily="34" charset="0"/>
              </a:rPr>
              <a:t>InterPro</a:t>
            </a:r>
            <a:r>
              <a:rPr lang="fr-FR" sz="2000" b="1" dirty="0" smtClean="0">
                <a:solidFill>
                  <a:srgbClr val="7A716C"/>
                </a:solidFill>
                <a:cs typeface="Arial" pitchFamily="34" charset="0"/>
              </a:rPr>
              <a:t> </a:t>
            </a:r>
            <a:r>
              <a:rPr lang="fr-FR" sz="2000" b="1" dirty="0" err="1" smtClean="0">
                <a:solidFill>
                  <a:srgbClr val="7A716C"/>
                </a:solidFill>
                <a:cs typeface="Arial" pitchFamily="34" charset="0"/>
              </a:rPr>
              <a:t>domains</a:t>
            </a:r>
            <a:endParaRPr lang="fr-FR" sz="2000" b="1" dirty="0">
              <a:solidFill>
                <a:srgbClr val="7A716C"/>
              </a:solidFill>
              <a:cs typeface="Arial" pitchFamily="34" charset="0"/>
            </a:endParaRPr>
          </a:p>
        </p:txBody>
      </p:sp>
      <p:grpSp>
        <p:nvGrpSpPr>
          <p:cNvPr id="2" name="Group 7"/>
          <p:cNvGrpSpPr>
            <a:grpSpLocks/>
          </p:cNvGrpSpPr>
          <p:nvPr/>
        </p:nvGrpSpPr>
        <p:grpSpPr bwMode="auto">
          <a:xfrm>
            <a:off x="980281" y="1866900"/>
            <a:ext cx="7092421" cy="4586288"/>
            <a:chOff x="381" y="1039"/>
            <a:chExt cx="4502" cy="2962"/>
          </a:xfrm>
        </p:grpSpPr>
        <p:pic>
          <p:nvPicPr>
            <p:cNvPr id="56329" name="Picture 8"/>
            <p:cNvPicPr>
              <a:picLocks noChangeAspect="1" noChangeArrowheads="1"/>
            </p:cNvPicPr>
            <p:nvPr/>
          </p:nvPicPr>
          <p:blipFill>
            <a:blip r:embed="rId3" cstate="print"/>
            <a:srcRect/>
            <a:stretch>
              <a:fillRect/>
            </a:stretch>
          </p:blipFill>
          <p:spPr bwMode="auto">
            <a:xfrm>
              <a:off x="829" y="1039"/>
              <a:ext cx="4054" cy="2962"/>
            </a:xfrm>
            <a:prstGeom prst="rect">
              <a:avLst/>
            </a:prstGeom>
            <a:noFill/>
            <a:ln w="9525">
              <a:noFill/>
              <a:miter lim="800000"/>
              <a:headEnd/>
              <a:tailEnd/>
            </a:ln>
          </p:spPr>
        </p:pic>
        <p:pic>
          <p:nvPicPr>
            <p:cNvPr id="56330" name="Picture 9"/>
            <p:cNvPicPr>
              <a:picLocks noChangeAspect="1" noChangeArrowheads="1"/>
            </p:cNvPicPr>
            <p:nvPr/>
          </p:nvPicPr>
          <p:blipFill>
            <a:blip r:embed="rId4" cstate="print"/>
            <a:srcRect/>
            <a:stretch>
              <a:fillRect/>
            </a:stretch>
          </p:blipFill>
          <p:spPr bwMode="auto">
            <a:xfrm>
              <a:off x="381" y="2245"/>
              <a:ext cx="1189" cy="69"/>
            </a:xfrm>
            <a:prstGeom prst="rect">
              <a:avLst/>
            </a:prstGeom>
            <a:noFill/>
            <a:ln w="9525">
              <a:noFill/>
              <a:miter lim="800000"/>
              <a:headEnd/>
              <a:tailEnd/>
            </a:ln>
          </p:spPr>
        </p:pic>
      </p:grpSp>
      <p:sp>
        <p:nvSpPr>
          <p:cNvPr id="12" name="Rectangle 6"/>
          <p:cNvSpPr>
            <a:spLocks noGrp="1" noChangeArrowheads="1"/>
          </p:cNvSpPr>
          <p:nvPr>
            <p:ph type="title"/>
          </p:nvPr>
        </p:nvSpPr>
        <p:spPr>
          <a:xfrm>
            <a:off x="-15895" y="334010"/>
            <a:ext cx="8519815" cy="801687"/>
          </a:xfrm>
        </p:spPr>
        <p:txBody>
          <a:bodyPr/>
          <a:lstStyle/>
          <a:p>
            <a:pPr algn="l" eaLnBrk="1" hangingPunct="1"/>
            <a:r>
              <a:rPr lang="fr-FR" sz="3200" dirty="0" err="1" smtClean="0"/>
              <a:t>Pathway</a:t>
            </a:r>
            <a:r>
              <a:rPr lang="fr-FR" sz="3200" dirty="0" smtClean="0"/>
              <a:t> Exploration </a:t>
            </a:r>
            <a:r>
              <a:rPr lang="fr-FR" sz="3200" dirty="0" err="1" smtClean="0"/>
              <a:t>Tool</a:t>
            </a:r>
            <a:r>
              <a:rPr lang="fr-FR" sz="3200" dirty="0" smtClean="0"/>
              <a:t>: </a:t>
            </a:r>
            <a:r>
              <a:rPr lang="fr-FR" sz="3200" dirty="0" err="1" smtClean="0"/>
              <a:t>PIMRider</a:t>
            </a:r>
            <a:r>
              <a:rPr lang="fr-FR" sz="3200" dirty="0" smtClean="0"/>
              <a:t>® </a:t>
            </a:r>
          </a:p>
        </p:txBody>
      </p:sp>
    </p:spTree>
    <p:extLst>
      <p:ext uri="{BB962C8B-B14F-4D97-AF65-F5344CB8AC3E}">
        <p14:creationId xmlns:p14="http://schemas.microsoft.com/office/powerpoint/2010/main" val="7064461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1546094" y="273050"/>
            <a:ext cx="8230923" cy="685800"/>
          </a:xfrm>
          <a:prstGeom prst="rect">
            <a:avLst/>
          </a:prstGeom>
          <a:noFill/>
          <a:ln w="9525">
            <a:noFill/>
            <a:miter lim="800000"/>
            <a:headEnd/>
            <a:tailEnd/>
          </a:ln>
        </p:spPr>
        <p:txBody>
          <a:bodyPr lIns="92075" tIns="46038" rIns="92075" bIns="46038" anchor="ctr"/>
          <a:lstStyle/>
          <a:p>
            <a:endParaRPr lang="en-US" sz="3000" b="1">
              <a:solidFill>
                <a:srgbClr val="000066"/>
              </a:solidFill>
            </a:endParaRPr>
          </a:p>
        </p:txBody>
      </p:sp>
      <p:sp>
        <p:nvSpPr>
          <p:cNvPr id="55300" name="Rectangle 3"/>
          <p:cNvSpPr>
            <a:spLocks noChangeArrowheads="1"/>
          </p:cNvSpPr>
          <p:nvPr/>
        </p:nvSpPr>
        <p:spPr bwMode="auto">
          <a:xfrm>
            <a:off x="4034631" y="5792788"/>
            <a:ext cx="1644121" cy="520700"/>
          </a:xfrm>
          <a:prstGeom prst="rect">
            <a:avLst/>
          </a:prstGeom>
          <a:noFill/>
          <a:ln w="9525">
            <a:noFill/>
            <a:miter lim="800000"/>
            <a:headEnd/>
            <a:tailEnd/>
          </a:ln>
        </p:spPr>
        <p:txBody>
          <a:bodyPr lIns="92075" tIns="46038" rIns="92075" bIns="46038"/>
          <a:lstStyle/>
          <a:p>
            <a:pPr algn="l" eaLnBrk="1" hangingPunct="1">
              <a:spcBef>
                <a:spcPct val="20000"/>
              </a:spcBef>
              <a:buFont typeface="Wingdings" pitchFamily="2" charset="2"/>
              <a:buChar char="Ø"/>
            </a:pPr>
            <a:endParaRPr lang="fr-FR" sz="2000">
              <a:cs typeface="Arial" pitchFamily="34" charset="0"/>
            </a:endParaRPr>
          </a:p>
        </p:txBody>
      </p:sp>
      <p:sp>
        <p:nvSpPr>
          <p:cNvPr id="55301" name="Rectangle 4"/>
          <p:cNvSpPr>
            <a:spLocks noChangeArrowheads="1"/>
          </p:cNvSpPr>
          <p:nvPr/>
        </p:nvSpPr>
        <p:spPr bwMode="auto">
          <a:xfrm>
            <a:off x="1053502" y="1484313"/>
            <a:ext cx="8192105" cy="425450"/>
          </a:xfrm>
          <a:prstGeom prst="rect">
            <a:avLst/>
          </a:prstGeom>
          <a:noFill/>
          <a:ln w="9525">
            <a:noFill/>
            <a:miter lim="800000"/>
            <a:headEnd/>
            <a:tailEnd/>
          </a:ln>
        </p:spPr>
        <p:txBody>
          <a:bodyPr lIns="92075" tIns="46038" rIns="92075" bIns="46038"/>
          <a:lstStyle/>
          <a:p>
            <a:pPr algn="l" eaLnBrk="1" hangingPunct="1">
              <a:spcBef>
                <a:spcPct val="20000"/>
              </a:spcBef>
              <a:buFont typeface="Wingdings" pitchFamily="2" charset="2"/>
              <a:buNone/>
            </a:pPr>
            <a:r>
              <a:rPr lang="fr-FR" sz="2000" b="1" dirty="0" err="1">
                <a:solidFill>
                  <a:srgbClr val="7A716C"/>
                </a:solidFill>
                <a:cs typeface="Arial" pitchFamily="34" charset="0"/>
              </a:rPr>
              <a:t>InteractionViewer</a:t>
            </a:r>
            <a:r>
              <a:rPr lang="fr-FR" sz="2000" b="1" dirty="0">
                <a:solidFill>
                  <a:srgbClr val="7A716C"/>
                </a:solidFill>
                <a:cs typeface="Arial" pitchFamily="34" charset="0"/>
              </a:rPr>
              <a:t> : </a:t>
            </a:r>
            <a:r>
              <a:rPr lang="fr-FR" sz="2000" b="1" dirty="0" err="1" smtClean="0">
                <a:solidFill>
                  <a:srgbClr val="7A716C"/>
                </a:solidFill>
                <a:cs typeface="Arial" pitchFamily="34" charset="0"/>
              </a:rPr>
              <a:t>graphical</a:t>
            </a:r>
            <a:r>
              <a:rPr lang="fr-FR" sz="2000" b="1" dirty="0" smtClean="0">
                <a:solidFill>
                  <a:srgbClr val="7A716C"/>
                </a:solidFill>
                <a:cs typeface="Arial" pitchFamily="34" charset="0"/>
              </a:rPr>
              <a:t> </a:t>
            </a:r>
            <a:r>
              <a:rPr lang="fr-FR" sz="2000" b="1" dirty="0" err="1" smtClean="0">
                <a:solidFill>
                  <a:srgbClr val="7A716C"/>
                </a:solidFill>
                <a:cs typeface="Arial" pitchFamily="34" charset="0"/>
              </a:rPr>
              <a:t>view</a:t>
            </a:r>
            <a:r>
              <a:rPr lang="fr-FR" sz="2000" b="1" dirty="0" smtClean="0">
                <a:solidFill>
                  <a:srgbClr val="7A716C"/>
                </a:solidFill>
                <a:cs typeface="Arial" pitchFamily="34" charset="0"/>
              </a:rPr>
              <a:t> of the Interaction Domain</a:t>
            </a:r>
            <a:endParaRPr lang="fr-FR" sz="2000" b="1" dirty="0">
              <a:solidFill>
                <a:srgbClr val="7A716C"/>
              </a:solidFill>
              <a:cs typeface="Arial" pitchFamily="34" charset="0"/>
            </a:endParaRPr>
          </a:p>
        </p:txBody>
      </p:sp>
      <p:sp>
        <p:nvSpPr>
          <p:cNvPr id="55302" name="Rectangle 6"/>
          <p:cNvSpPr>
            <a:spLocks noGrp="1" noChangeArrowheads="1"/>
          </p:cNvSpPr>
          <p:nvPr>
            <p:ph type="title"/>
          </p:nvPr>
        </p:nvSpPr>
        <p:spPr>
          <a:xfrm>
            <a:off x="-15895" y="74930"/>
            <a:ext cx="8519815" cy="801687"/>
          </a:xfrm>
        </p:spPr>
        <p:txBody>
          <a:bodyPr/>
          <a:lstStyle/>
          <a:p>
            <a:pPr algn="l" eaLnBrk="1" hangingPunct="1"/>
            <a:r>
              <a:rPr lang="fr-FR" dirty="0" err="1" smtClean="0"/>
              <a:t>Pathway</a:t>
            </a:r>
            <a:r>
              <a:rPr lang="fr-FR" dirty="0" smtClean="0"/>
              <a:t> Exploration </a:t>
            </a:r>
            <a:r>
              <a:rPr lang="fr-FR" dirty="0" err="1" smtClean="0"/>
              <a:t>Tool</a:t>
            </a:r>
            <a:r>
              <a:rPr lang="fr-FR" dirty="0" smtClean="0"/>
              <a:t>: </a:t>
            </a:r>
            <a:r>
              <a:rPr lang="fr-FR" dirty="0" err="1" smtClean="0"/>
              <a:t>PIMRider</a:t>
            </a:r>
            <a:r>
              <a:rPr lang="fr-FR" dirty="0" smtClean="0"/>
              <a:t>® </a:t>
            </a:r>
          </a:p>
        </p:txBody>
      </p:sp>
      <p:pic>
        <p:nvPicPr>
          <p:cNvPr id="55303" name="Picture 7"/>
          <p:cNvPicPr>
            <a:picLocks noChangeAspect="1" noChangeArrowheads="1"/>
          </p:cNvPicPr>
          <p:nvPr/>
        </p:nvPicPr>
        <p:blipFill>
          <a:blip r:embed="rId3" cstate="print"/>
          <a:srcRect/>
          <a:stretch>
            <a:fillRect/>
          </a:stretch>
        </p:blipFill>
        <p:spPr bwMode="auto">
          <a:xfrm>
            <a:off x="1754188" y="1952626"/>
            <a:ext cx="6354631" cy="4500563"/>
          </a:xfrm>
          <a:prstGeom prst="rect">
            <a:avLst/>
          </a:prstGeom>
          <a:noFill/>
          <a:ln w="9525">
            <a:noFill/>
            <a:miter lim="800000"/>
            <a:headEnd/>
            <a:tailEnd/>
          </a:ln>
        </p:spPr>
      </p:pic>
    </p:spTree>
    <p:extLst>
      <p:ext uri="{BB962C8B-B14F-4D97-AF65-F5344CB8AC3E}">
        <p14:creationId xmlns:p14="http://schemas.microsoft.com/office/powerpoint/2010/main" val="8566358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1599406" y="188914"/>
            <a:ext cx="7878366" cy="719137"/>
          </a:xfrm>
          <a:prstGeom prst="rect">
            <a:avLst/>
          </a:prstGeom>
          <a:noFill/>
          <a:ln w="9525">
            <a:noFill/>
            <a:miter lim="800000"/>
            <a:headEnd/>
            <a:tailEnd/>
          </a:ln>
        </p:spPr>
        <p:txBody>
          <a:bodyPr anchor="ctr"/>
          <a:lstStyle/>
          <a:p>
            <a:endParaRPr lang="fr-FR" sz="2500">
              <a:solidFill>
                <a:srgbClr val="000066"/>
              </a:solidFill>
              <a:latin typeface="Arial Black" pitchFamily="34" charset="0"/>
            </a:endParaRPr>
          </a:p>
        </p:txBody>
      </p:sp>
      <p:sp>
        <p:nvSpPr>
          <p:cNvPr id="5138" name="Rectangle 3"/>
          <p:cNvSpPr>
            <a:spLocks noGrp="1" noChangeArrowheads="1"/>
          </p:cNvSpPr>
          <p:nvPr>
            <p:ph idx="1"/>
          </p:nvPr>
        </p:nvSpPr>
        <p:spPr>
          <a:xfrm>
            <a:off x="37835" y="5972176"/>
            <a:ext cx="5931562" cy="639763"/>
          </a:xfrm>
        </p:spPr>
        <p:txBody>
          <a:bodyPr/>
          <a:lstStyle/>
          <a:p>
            <a:pPr eaLnBrk="1" hangingPunct="1">
              <a:spcBef>
                <a:spcPts val="1200"/>
              </a:spcBef>
              <a:buFont typeface="Wingdings" pitchFamily="2" charset="2"/>
              <a:buChar char="ð"/>
            </a:pPr>
            <a:r>
              <a:rPr lang="fr-FR" sz="1400" b="1" smtClean="0"/>
              <a:t>New functions of the Exocyst </a:t>
            </a:r>
            <a:r>
              <a:rPr lang="fr-FR" sz="1400" smtClean="0"/>
              <a:t>in autophagy, cell migration, </a:t>
            </a:r>
          </a:p>
          <a:p>
            <a:pPr eaLnBrk="1" hangingPunct="1">
              <a:spcBef>
                <a:spcPct val="0"/>
              </a:spcBef>
              <a:spcAft>
                <a:spcPts val="600"/>
              </a:spcAft>
              <a:buFont typeface="Zapf Dingbats" pitchFamily="1" charset="2"/>
              <a:buNone/>
            </a:pPr>
            <a:r>
              <a:rPr lang="fr-FR" sz="1400" smtClean="0"/>
              <a:t>	cell proliferation, cell survival, AKT and PKC signaling…</a:t>
            </a:r>
            <a:r>
              <a:rPr lang="fr-FR" sz="1400" smtClean="0">
                <a:sym typeface="Wingdings" pitchFamily="2" charset="2"/>
              </a:rPr>
              <a:t> </a:t>
            </a:r>
            <a:endParaRPr lang="fr-FR" sz="1400" smtClean="0"/>
          </a:p>
        </p:txBody>
      </p:sp>
      <p:sp>
        <p:nvSpPr>
          <p:cNvPr id="5139" name="Titre 12"/>
          <p:cNvSpPr>
            <a:spLocks noGrp="1"/>
          </p:cNvSpPr>
          <p:nvPr>
            <p:ph type="title"/>
          </p:nvPr>
        </p:nvSpPr>
        <p:spPr>
          <a:xfrm>
            <a:off x="36615" y="213837"/>
            <a:ext cx="6330555" cy="839787"/>
          </a:xfrm>
        </p:spPr>
        <p:txBody>
          <a:bodyPr anchor="t"/>
          <a:lstStyle/>
          <a:p>
            <a:pPr algn="l"/>
            <a:r>
              <a:rPr lang="fr-FR" sz="3000" dirty="0" err="1" smtClean="0">
                <a:cs typeface="Arial" pitchFamily="34" charset="0"/>
              </a:rPr>
              <a:t>Protein</a:t>
            </a:r>
            <a:r>
              <a:rPr lang="fr-FR" sz="3000" dirty="0" smtClean="0">
                <a:cs typeface="Arial" pitchFamily="34" charset="0"/>
              </a:rPr>
              <a:t> Interaction </a:t>
            </a:r>
            <a:r>
              <a:rPr lang="fr-FR" sz="3000" dirty="0" err="1" smtClean="0">
                <a:cs typeface="Arial" pitchFamily="34" charset="0"/>
              </a:rPr>
              <a:t>Map</a:t>
            </a:r>
            <a:r>
              <a:rPr lang="fr-FR" sz="3000" dirty="0" smtClean="0">
                <a:cs typeface="Arial" pitchFamily="34" charset="0"/>
              </a:rPr>
              <a:t> of the </a:t>
            </a:r>
            <a:r>
              <a:rPr lang="fr-FR" sz="3000" dirty="0" err="1" smtClean="0">
                <a:cs typeface="Arial" pitchFamily="34" charset="0"/>
              </a:rPr>
              <a:t>Exocyst</a:t>
            </a:r>
            <a:r>
              <a:rPr lang="fr-FR" sz="3000" dirty="0" smtClean="0">
                <a:cs typeface="Arial" pitchFamily="34" charset="0"/>
              </a:rPr>
              <a:t> </a:t>
            </a:r>
            <a:r>
              <a:rPr lang="fr-FR" sz="3000" dirty="0" err="1" smtClean="0">
                <a:cs typeface="Arial" pitchFamily="34" charset="0"/>
              </a:rPr>
              <a:t>Complex</a:t>
            </a:r>
            <a:endParaRPr lang="fr-FR" sz="3000" dirty="0" smtClean="0"/>
          </a:p>
        </p:txBody>
      </p:sp>
      <p:pic>
        <p:nvPicPr>
          <p:cNvPr id="26" name="Picture 2"/>
          <p:cNvPicPr>
            <a:picLocks noChangeAspect="1" noChangeArrowheads="1"/>
          </p:cNvPicPr>
          <p:nvPr/>
        </p:nvPicPr>
        <p:blipFill>
          <a:blip r:embed="rId3" cstate="print"/>
          <a:srcRect/>
          <a:stretch>
            <a:fillRect/>
          </a:stretch>
        </p:blipFill>
        <p:spPr bwMode="auto">
          <a:xfrm>
            <a:off x="1749530" y="1664383"/>
            <a:ext cx="6432021" cy="4505325"/>
          </a:xfrm>
          <a:prstGeom prst="rect">
            <a:avLst/>
          </a:prstGeom>
          <a:noFill/>
          <a:ln w="9525">
            <a:noFill/>
            <a:miter lim="800000"/>
            <a:headEnd/>
            <a:tailEnd/>
          </a:ln>
        </p:spPr>
      </p:pic>
      <p:grpSp>
        <p:nvGrpSpPr>
          <p:cNvPr id="27" name="Groupe 34"/>
          <p:cNvGrpSpPr>
            <a:grpSpLocks/>
          </p:cNvGrpSpPr>
          <p:nvPr/>
        </p:nvGrpSpPr>
        <p:grpSpPr bwMode="auto">
          <a:xfrm>
            <a:off x="500962" y="1580247"/>
            <a:ext cx="2216811" cy="278425"/>
            <a:chOff x="4469738" y="1455738"/>
            <a:chExt cx="2045361" cy="277812"/>
          </a:xfrm>
        </p:grpSpPr>
        <p:sp>
          <p:nvSpPr>
            <p:cNvPr id="28" name="Rectangle 6"/>
            <p:cNvSpPr>
              <a:spLocks noChangeArrowheads="1"/>
            </p:cNvSpPr>
            <p:nvPr/>
          </p:nvSpPr>
          <p:spPr bwMode="auto">
            <a:xfrm>
              <a:off x="5195853" y="1498571"/>
              <a:ext cx="240631" cy="46006"/>
            </a:xfrm>
            <a:prstGeom prst="rect">
              <a:avLst/>
            </a:prstGeom>
            <a:solidFill>
              <a:schemeClr val="bg1"/>
            </a:solidFill>
            <a:ln w="9525" algn="ctr">
              <a:noFill/>
              <a:round/>
              <a:headEnd/>
              <a:tailEnd/>
            </a:ln>
          </p:spPr>
          <p:txBody>
            <a:bodyPr/>
            <a:lstStyle/>
            <a:p>
              <a:endParaRPr lang="fr-FR"/>
            </a:p>
          </p:txBody>
        </p:sp>
        <p:sp>
          <p:nvSpPr>
            <p:cNvPr id="29" name="Rectangle à coins arrondis 18"/>
            <p:cNvSpPr>
              <a:spLocks noChangeArrowheads="1"/>
            </p:cNvSpPr>
            <p:nvPr/>
          </p:nvSpPr>
          <p:spPr bwMode="auto">
            <a:xfrm>
              <a:off x="4538922" y="1455738"/>
              <a:ext cx="1891746" cy="277812"/>
            </a:xfrm>
            <a:prstGeom prst="roundRect">
              <a:avLst>
                <a:gd name="adj" fmla="val 16667"/>
              </a:avLst>
            </a:prstGeom>
            <a:solidFill>
              <a:srgbClr val="FF0000">
                <a:alpha val="39999"/>
              </a:srgbClr>
            </a:solidFill>
            <a:ln w="6350" algn="ctr">
              <a:solidFill>
                <a:schemeClr val="tx1"/>
              </a:solidFill>
              <a:round/>
              <a:headEnd/>
              <a:tailEnd/>
            </a:ln>
          </p:spPr>
          <p:txBody>
            <a:bodyPr/>
            <a:lstStyle/>
            <a:p>
              <a:endParaRPr lang="fr-FR"/>
            </a:p>
          </p:txBody>
        </p:sp>
        <p:sp>
          <p:nvSpPr>
            <p:cNvPr id="30" name="ZoneTexte 16"/>
            <p:cNvSpPr txBox="1">
              <a:spLocks noChangeArrowheads="1"/>
            </p:cNvSpPr>
            <p:nvPr/>
          </p:nvSpPr>
          <p:spPr bwMode="auto">
            <a:xfrm>
              <a:off x="4469738" y="1473806"/>
              <a:ext cx="2045361" cy="245679"/>
            </a:xfrm>
            <a:prstGeom prst="rect">
              <a:avLst/>
            </a:prstGeom>
            <a:noFill/>
            <a:ln w="6350">
              <a:noFill/>
              <a:miter lim="800000"/>
              <a:headEnd/>
              <a:tailEnd/>
            </a:ln>
          </p:spPr>
          <p:txBody>
            <a:bodyPr>
              <a:spAutoFit/>
            </a:bodyPr>
            <a:lstStyle/>
            <a:p>
              <a:pPr algn="ctr"/>
              <a:r>
                <a:rPr lang="fr-FR" sz="1000" b="1"/>
                <a:t>Bodemann et al., Cell 2011</a:t>
              </a:r>
            </a:p>
          </p:txBody>
        </p:sp>
      </p:grpSp>
      <p:grpSp>
        <p:nvGrpSpPr>
          <p:cNvPr id="34" name="Groupe 73"/>
          <p:cNvGrpSpPr>
            <a:grpSpLocks/>
          </p:cNvGrpSpPr>
          <p:nvPr/>
        </p:nvGrpSpPr>
        <p:grpSpPr bwMode="auto">
          <a:xfrm>
            <a:off x="3897550" y="1042083"/>
            <a:ext cx="1638962" cy="409575"/>
            <a:chOff x="4678231" y="1412874"/>
            <a:chExt cx="1513019" cy="409636"/>
          </a:xfrm>
        </p:grpSpPr>
        <p:sp>
          <p:nvSpPr>
            <p:cNvPr id="35" name="Rectangle à coins arrondis 23"/>
            <p:cNvSpPr>
              <a:spLocks noChangeArrowheads="1"/>
            </p:cNvSpPr>
            <p:nvPr/>
          </p:nvSpPr>
          <p:spPr bwMode="auto">
            <a:xfrm>
              <a:off x="4715669" y="1412874"/>
              <a:ext cx="1456531" cy="396875"/>
            </a:xfrm>
            <a:prstGeom prst="roundRect">
              <a:avLst>
                <a:gd name="adj" fmla="val 16667"/>
              </a:avLst>
            </a:prstGeom>
            <a:solidFill>
              <a:srgbClr val="0070C0">
                <a:alpha val="39999"/>
              </a:srgbClr>
            </a:solidFill>
            <a:ln w="6350" algn="ctr">
              <a:solidFill>
                <a:schemeClr val="tx1"/>
              </a:solidFill>
              <a:round/>
              <a:headEnd/>
              <a:tailEnd/>
            </a:ln>
          </p:spPr>
          <p:txBody>
            <a:bodyPr/>
            <a:lstStyle/>
            <a:p>
              <a:endParaRPr lang="fr-FR"/>
            </a:p>
          </p:txBody>
        </p:sp>
        <p:sp>
          <p:nvSpPr>
            <p:cNvPr id="36" name="ZoneTexte 24"/>
            <p:cNvSpPr txBox="1">
              <a:spLocks noChangeArrowheads="1"/>
            </p:cNvSpPr>
            <p:nvPr/>
          </p:nvSpPr>
          <p:spPr bwMode="auto">
            <a:xfrm>
              <a:off x="4678231" y="1422400"/>
              <a:ext cx="1513019" cy="400110"/>
            </a:xfrm>
            <a:prstGeom prst="rect">
              <a:avLst/>
            </a:prstGeom>
            <a:noFill/>
            <a:ln w="6350">
              <a:noFill/>
              <a:miter lim="800000"/>
              <a:headEnd/>
              <a:tailEnd/>
            </a:ln>
          </p:spPr>
          <p:txBody>
            <a:bodyPr>
              <a:spAutoFit/>
            </a:bodyPr>
            <a:lstStyle/>
            <a:p>
              <a:pPr algn="ctr"/>
              <a:r>
                <a:rPr lang="fr-FR" sz="1000" b="1"/>
                <a:t>Sakurai-Yageta et al., JCB 2008</a:t>
              </a:r>
            </a:p>
          </p:txBody>
        </p:sp>
      </p:grpSp>
      <p:grpSp>
        <p:nvGrpSpPr>
          <p:cNvPr id="37" name="Groupe 76"/>
          <p:cNvGrpSpPr>
            <a:grpSpLocks/>
          </p:cNvGrpSpPr>
          <p:nvPr/>
        </p:nvGrpSpPr>
        <p:grpSpPr bwMode="auto">
          <a:xfrm>
            <a:off x="105409" y="3726544"/>
            <a:ext cx="2084388" cy="273050"/>
            <a:chOff x="525145" y="3784601"/>
            <a:chExt cx="1924183" cy="273049"/>
          </a:xfrm>
        </p:grpSpPr>
        <p:sp>
          <p:nvSpPr>
            <p:cNvPr id="38" name="Rectangle à coins arrondis 31"/>
            <p:cNvSpPr>
              <a:spLocks noChangeArrowheads="1"/>
            </p:cNvSpPr>
            <p:nvPr/>
          </p:nvSpPr>
          <p:spPr bwMode="auto">
            <a:xfrm>
              <a:off x="568325" y="3784601"/>
              <a:ext cx="1872192" cy="273049"/>
            </a:xfrm>
            <a:prstGeom prst="roundRect">
              <a:avLst>
                <a:gd name="adj" fmla="val 16667"/>
              </a:avLst>
            </a:prstGeom>
            <a:solidFill>
              <a:srgbClr val="CC6600">
                <a:alpha val="39607"/>
              </a:srgbClr>
            </a:solidFill>
            <a:ln w="6350" algn="ctr">
              <a:solidFill>
                <a:srgbClr val="990000"/>
              </a:solidFill>
              <a:round/>
              <a:headEnd/>
              <a:tailEnd/>
            </a:ln>
          </p:spPr>
          <p:txBody>
            <a:bodyPr/>
            <a:lstStyle/>
            <a:p>
              <a:endParaRPr lang="fr-FR"/>
            </a:p>
          </p:txBody>
        </p:sp>
        <p:sp>
          <p:nvSpPr>
            <p:cNvPr id="39" name="ZoneTexte 26"/>
            <p:cNvSpPr txBox="1">
              <a:spLocks noChangeArrowheads="1"/>
            </p:cNvSpPr>
            <p:nvPr/>
          </p:nvSpPr>
          <p:spPr bwMode="auto">
            <a:xfrm>
              <a:off x="525145" y="3802063"/>
              <a:ext cx="1924183" cy="246221"/>
            </a:xfrm>
            <a:prstGeom prst="rect">
              <a:avLst/>
            </a:prstGeom>
            <a:noFill/>
            <a:ln w="6350">
              <a:noFill/>
              <a:miter lim="800000"/>
              <a:headEnd/>
              <a:tailEnd/>
            </a:ln>
          </p:spPr>
          <p:txBody>
            <a:bodyPr>
              <a:spAutoFit/>
            </a:bodyPr>
            <a:lstStyle/>
            <a:p>
              <a:pPr algn="ctr"/>
              <a:r>
                <a:rPr lang="fr-FR" sz="1000" b="1"/>
                <a:t>Rossé et al., PLoS Biol. 2009</a:t>
              </a:r>
            </a:p>
          </p:txBody>
        </p:sp>
      </p:grpSp>
      <p:grpSp>
        <p:nvGrpSpPr>
          <p:cNvPr id="40" name="Groupe 79"/>
          <p:cNvGrpSpPr>
            <a:grpSpLocks/>
          </p:cNvGrpSpPr>
          <p:nvPr/>
        </p:nvGrpSpPr>
        <p:grpSpPr bwMode="auto">
          <a:xfrm>
            <a:off x="7237385" y="5523595"/>
            <a:ext cx="2032794" cy="295275"/>
            <a:chOff x="7635337" y="4356101"/>
            <a:chExt cx="1876953" cy="295274"/>
          </a:xfrm>
        </p:grpSpPr>
        <p:sp>
          <p:nvSpPr>
            <p:cNvPr id="41" name="Rectangle à coins arrondis 30"/>
            <p:cNvSpPr>
              <a:spLocks noChangeArrowheads="1"/>
            </p:cNvSpPr>
            <p:nvPr/>
          </p:nvSpPr>
          <p:spPr bwMode="auto">
            <a:xfrm>
              <a:off x="7689850" y="4356101"/>
              <a:ext cx="1778000" cy="295274"/>
            </a:xfrm>
            <a:prstGeom prst="roundRect">
              <a:avLst>
                <a:gd name="adj" fmla="val 16667"/>
              </a:avLst>
            </a:prstGeom>
            <a:solidFill>
              <a:srgbClr val="FF6600">
                <a:alpha val="39607"/>
              </a:srgbClr>
            </a:solidFill>
            <a:ln w="6350" algn="ctr">
              <a:solidFill>
                <a:schemeClr val="tx1"/>
              </a:solidFill>
              <a:round/>
              <a:headEnd/>
              <a:tailEnd/>
            </a:ln>
          </p:spPr>
          <p:txBody>
            <a:bodyPr/>
            <a:lstStyle/>
            <a:p>
              <a:endParaRPr lang="fr-FR"/>
            </a:p>
          </p:txBody>
        </p:sp>
        <p:sp>
          <p:nvSpPr>
            <p:cNvPr id="42" name="ZoneTexte 29"/>
            <p:cNvSpPr txBox="1">
              <a:spLocks noChangeArrowheads="1"/>
            </p:cNvSpPr>
            <p:nvPr/>
          </p:nvSpPr>
          <p:spPr bwMode="auto">
            <a:xfrm>
              <a:off x="7635337" y="4391025"/>
              <a:ext cx="1876953" cy="246221"/>
            </a:xfrm>
            <a:prstGeom prst="rect">
              <a:avLst/>
            </a:prstGeom>
            <a:noFill/>
            <a:ln w="6350">
              <a:noFill/>
              <a:miter lim="800000"/>
              <a:headEnd/>
              <a:tailEnd/>
            </a:ln>
          </p:spPr>
          <p:txBody>
            <a:bodyPr>
              <a:spAutoFit/>
            </a:bodyPr>
            <a:lstStyle/>
            <a:p>
              <a:r>
                <a:rPr lang="fr-FR" sz="1000" b="1" dirty="0" err="1"/>
                <a:t>Balakireva</a:t>
              </a:r>
              <a:r>
                <a:rPr lang="fr-FR" sz="1000" b="1" dirty="0"/>
                <a:t> et al., MCB 2006</a:t>
              </a:r>
            </a:p>
          </p:txBody>
        </p:sp>
      </p:grpSp>
      <p:grpSp>
        <p:nvGrpSpPr>
          <p:cNvPr id="43" name="Groupe 75"/>
          <p:cNvGrpSpPr>
            <a:grpSpLocks/>
          </p:cNvGrpSpPr>
          <p:nvPr/>
        </p:nvGrpSpPr>
        <p:grpSpPr bwMode="auto">
          <a:xfrm>
            <a:off x="7612300" y="2735945"/>
            <a:ext cx="2123943" cy="341313"/>
            <a:chOff x="7422621" y="2878138"/>
            <a:chExt cx="1959504" cy="341312"/>
          </a:xfrm>
        </p:grpSpPr>
        <p:sp>
          <p:nvSpPr>
            <p:cNvPr id="44" name="Rectangle à coins arrondis 23"/>
            <p:cNvSpPr>
              <a:spLocks noChangeArrowheads="1"/>
            </p:cNvSpPr>
            <p:nvPr/>
          </p:nvSpPr>
          <p:spPr bwMode="auto">
            <a:xfrm>
              <a:off x="7532370" y="2878138"/>
              <a:ext cx="1781176" cy="341312"/>
            </a:xfrm>
            <a:prstGeom prst="roundRect">
              <a:avLst>
                <a:gd name="adj" fmla="val 16667"/>
              </a:avLst>
            </a:prstGeom>
            <a:solidFill>
              <a:srgbClr val="800080">
                <a:alpha val="39607"/>
              </a:srgbClr>
            </a:solidFill>
            <a:ln w="6350" algn="ctr">
              <a:solidFill>
                <a:schemeClr val="tx1"/>
              </a:solidFill>
              <a:round/>
              <a:headEnd/>
              <a:tailEnd/>
            </a:ln>
          </p:spPr>
          <p:txBody>
            <a:bodyPr/>
            <a:lstStyle/>
            <a:p>
              <a:endParaRPr lang="fr-FR"/>
            </a:p>
          </p:txBody>
        </p:sp>
        <p:sp>
          <p:nvSpPr>
            <p:cNvPr id="45" name="ZoneTexte 24"/>
            <p:cNvSpPr txBox="1">
              <a:spLocks noChangeArrowheads="1"/>
            </p:cNvSpPr>
            <p:nvPr/>
          </p:nvSpPr>
          <p:spPr bwMode="auto">
            <a:xfrm>
              <a:off x="7422621" y="2928938"/>
              <a:ext cx="1959504" cy="246221"/>
            </a:xfrm>
            <a:prstGeom prst="rect">
              <a:avLst/>
            </a:prstGeom>
            <a:noFill/>
            <a:ln w="6350">
              <a:noFill/>
              <a:miter lim="800000"/>
              <a:headEnd/>
              <a:tailEnd/>
            </a:ln>
          </p:spPr>
          <p:txBody>
            <a:bodyPr>
              <a:spAutoFit/>
            </a:bodyPr>
            <a:lstStyle/>
            <a:p>
              <a:pPr algn="ctr"/>
              <a:r>
                <a:rPr lang="fr-FR" sz="1000" b="1"/>
                <a:t>Parrini et al., Mol Cell 2011</a:t>
              </a:r>
            </a:p>
          </p:txBody>
        </p:sp>
      </p:grpSp>
      <p:sp>
        <p:nvSpPr>
          <p:cNvPr id="46" name="Rectangle 6"/>
          <p:cNvSpPr>
            <a:spLocks noChangeArrowheads="1"/>
          </p:cNvSpPr>
          <p:nvPr/>
        </p:nvSpPr>
        <p:spPr bwMode="auto">
          <a:xfrm>
            <a:off x="693579" y="2197783"/>
            <a:ext cx="237331" cy="52387"/>
          </a:xfrm>
          <a:prstGeom prst="rect">
            <a:avLst/>
          </a:prstGeom>
          <a:solidFill>
            <a:schemeClr val="bg1"/>
          </a:solidFill>
          <a:ln w="9525" algn="ctr">
            <a:noFill/>
            <a:round/>
            <a:headEnd/>
            <a:tailEnd/>
          </a:ln>
        </p:spPr>
        <p:txBody>
          <a:bodyPr/>
          <a:lstStyle/>
          <a:p>
            <a:endParaRPr lang="fr-FR"/>
          </a:p>
        </p:txBody>
      </p:sp>
      <p:sp>
        <p:nvSpPr>
          <p:cNvPr id="47" name="Rectangle à coins arrondis 18"/>
          <p:cNvSpPr>
            <a:spLocks noChangeArrowheads="1"/>
          </p:cNvSpPr>
          <p:nvPr/>
        </p:nvSpPr>
        <p:spPr bwMode="auto">
          <a:xfrm>
            <a:off x="179360" y="2145394"/>
            <a:ext cx="1749029" cy="261938"/>
          </a:xfrm>
          <a:prstGeom prst="roundRect">
            <a:avLst>
              <a:gd name="adj" fmla="val 16667"/>
            </a:avLst>
          </a:prstGeom>
          <a:solidFill>
            <a:srgbClr val="FF0000">
              <a:alpha val="39999"/>
            </a:srgbClr>
          </a:solidFill>
          <a:ln w="6350" algn="ctr">
            <a:solidFill>
              <a:schemeClr val="tx1"/>
            </a:solidFill>
            <a:round/>
            <a:headEnd/>
            <a:tailEnd/>
          </a:ln>
        </p:spPr>
        <p:txBody>
          <a:bodyPr/>
          <a:lstStyle/>
          <a:p>
            <a:endParaRPr lang="fr-FR"/>
          </a:p>
        </p:txBody>
      </p:sp>
      <p:sp>
        <p:nvSpPr>
          <p:cNvPr id="48" name="ZoneTexte 16"/>
          <p:cNvSpPr txBox="1">
            <a:spLocks noChangeArrowheads="1"/>
          </p:cNvSpPr>
          <p:nvPr/>
        </p:nvSpPr>
        <p:spPr bwMode="auto">
          <a:xfrm>
            <a:off x="134645" y="2159682"/>
            <a:ext cx="1864254" cy="246062"/>
          </a:xfrm>
          <a:prstGeom prst="rect">
            <a:avLst/>
          </a:prstGeom>
          <a:noFill/>
          <a:ln w="6350">
            <a:noFill/>
            <a:miter lim="800000"/>
            <a:headEnd/>
            <a:tailEnd/>
          </a:ln>
        </p:spPr>
        <p:txBody>
          <a:bodyPr>
            <a:spAutoFit/>
          </a:bodyPr>
          <a:lstStyle/>
          <a:p>
            <a:pPr algn="ctr"/>
            <a:r>
              <a:rPr lang="fr-FR" sz="1000" b="1"/>
              <a:t>Ou et al., Mol Cell 2011</a:t>
            </a:r>
          </a:p>
        </p:txBody>
      </p:sp>
      <p:sp>
        <p:nvSpPr>
          <p:cNvPr id="49" name="Rectangle à coins arrondis 48"/>
          <p:cNvSpPr/>
          <p:nvPr/>
        </p:nvSpPr>
        <p:spPr>
          <a:xfrm>
            <a:off x="3324860" y="2651808"/>
            <a:ext cx="552053" cy="142875"/>
          </a:xfrm>
          <a:prstGeom prst="roundRect">
            <a:avLst>
              <a:gd name="adj" fmla="val 3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SEC3</a:t>
            </a:r>
          </a:p>
        </p:txBody>
      </p:sp>
      <p:sp>
        <p:nvSpPr>
          <p:cNvPr id="50" name="Rectangle à coins arrondis 49"/>
          <p:cNvSpPr/>
          <p:nvPr/>
        </p:nvSpPr>
        <p:spPr>
          <a:xfrm>
            <a:off x="6394687" y="2466070"/>
            <a:ext cx="629444"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EXO84</a:t>
            </a:r>
          </a:p>
        </p:txBody>
      </p:sp>
      <p:sp>
        <p:nvSpPr>
          <p:cNvPr id="51" name="Rectangle à coins arrondis 50"/>
          <p:cNvSpPr/>
          <p:nvPr/>
        </p:nvSpPr>
        <p:spPr>
          <a:xfrm>
            <a:off x="4655978" y="3913870"/>
            <a:ext cx="603646"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EXO70</a:t>
            </a:r>
          </a:p>
        </p:txBody>
      </p:sp>
      <p:sp>
        <p:nvSpPr>
          <p:cNvPr id="52" name="Rectangle à coins arrondis 51"/>
          <p:cNvSpPr/>
          <p:nvPr/>
        </p:nvSpPr>
        <p:spPr>
          <a:xfrm>
            <a:off x="6828075" y="3751945"/>
            <a:ext cx="536575"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SEC8</a:t>
            </a:r>
          </a:p>
        </p:txBody>
      </p:sp>
      <p:sp>
        <p:nvSpPr>
          <p:cNvPr id="53" name="Rectangle à coins arrondis 52"/>
          <p:cNvSpPr/>
          <p:nvPr/>
        </p:nvSpPr>
        <p:spPr>
          <a:xfrm>
            <a:off x="2752168" y="3961495"/>
            <a:ext cx="598488"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SEC10</a:t>
            </a:r>
          </a:p>
        </p:txBody>
      </p:sp>
      <p:sp>
        <p:nvSpPr>
          <p:cNvPr id="54" name="Rectangle à coins arrondis 53"/>
          <p:cNvSpPr/>
          <p:nvPr/>
        </p:nvSpPr>
        <p:spPr>
          <a:xfrm>
            <a:off x="5827156" y="5352145"/>
            <a:ext cx="536575"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SEC6</a:t>
            </a:r>
          </a:p>
        </p:txBody>
      </p:sp>
      <p:sp>
        <p:nvSpPr>
          <p:cNvPr id="55" name="Rectangle à coins arrondis 54"/>
          <p:cNvSpPr/>
          <p:nvPr/>
        </p:nvSpPr>
        <p:spPr>
          <a:xfrm>
            <a:off x="6714568" y="4837795"/>
            <a:ext cx="536575"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SEC5</a:t>
            </a:r>
          </a:p>
        </p:txBody>
      </p:sp>
      <p:sp>
        <p:nvSpPr>
          <p:cNvPr id="56" name="Rectangle à coins arrondis 55"/>
          <p:cNvSpPr/>
          <p:nvPr/>
        </p:nvSpPr>
        <p:spPr>
          <a:xfrm>
            <a:off x="3851116" y="5414058"/>
            <a:ext cx="701675"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SEC15B</a:t>
            </a:r>
          </a:p>
        </p:txBody>
      </p:sp>
      <p:sp>
        <p:nvSpPr>
          <p:cNvPr id="57" name="Rectangle à coins arrondis 56"/>
          <p:cNvSpPr/>
          <p:nvPr/>
        </p:nvSpPr>
        <p:spPr>
          <a:xfrm>
            <a:off x="2659299" y="4980670"/>
            <a:ext cx="763588" cy="142875"/>
          </a:xfrm>
          <a:prstGeom prst="roundRect">
            <a:avLst>
              <a:gd name="adj" fmla="val 3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b="1" dirty="0">
                <a:solidFill>
                  <a:schemeClr val="tx1"/>
                </a:solidFill>
                <a:latin typeface="Arial" pitchFamily="34" charset="0"/>
                <a:cs typeface="Arial" pitchFamily="34" charset="0"/>
              </a:rPr>
              <a:t>SEC15L1</a:t>
            </a:r>
          </a:p>
        </p:txBody>
      </p:sp>
      <p:grpSp>
        <p:nvGrpSpPr>
          <p:cNvPr id="58" name="Groupe 74"/>
          <p:cNvGrpSpPr>
            <a:grpSpLocks/>
          </p:cNvGrpSpPr>
          <p:nvPr/>
        </p:nvGrpSpPr>
        <p:grpSpPr bwMode="auto">
          <a:xfrm>
            <a:off x="4578587" y="1610407"/>
            <a:ext cx="1926167" cy="341312"/>
            <a:chOff x="6889221" y="1550988"/>
            <a:chExt cx="1778529" cy="341312"/>
          </a:xfrm>
        </p:grpSpPr>
        <p:sp>
          <p:nvSpPr>
            <p:cNvPr id="59" name="Rectangle à coins arrondis 23"/>
            <p:cNvSpPr>
              <a:spLocks noChangeArrowheads="1"/>
            </p:cNvSpPr>
            <p:nvPr/>
          </p:nvSpPr>
          <p:spPr bwMode="auto">
            <a:xfrm>
              <a:off x="6915150" y="1550988"/>
              <a:ext cx="1708150" cy="341312"/>
            </a:xfrm>
            <a:prstGeom prst="roundRect">
              <a:avLst>
                <a:gd name="adj" fmla="val 16667"/>
              </a:avLst>
            </a:prstGeom>
            <a:solidFill>
              <a:srgbClr val="00B050">
                <a:alpha val="39999"/>
              </a:srgbClr>
            </a:solidFill>
            <a:ln w="6350" algn="ctr">
              <a:solidFill>
                <a:schemeClr val="tx1"/>
              </a:solidFill>
              <a:round/>
              <a:headEnd/>
              <a:tailEnd/>
            </a:ln>
          </p:spPr>
          <p:txBody>
            <a:bodyPr/>
            <a:lstStyle/>
            <a:p>
              <a:endParaRPr lang="fr-FR"/>
            </a:p>
          </p:txBody>
        </p:sp>
        <p:sp>
          <p:nvSpPr>
            <p:cNvPr id="60" name="ZoneTexte 24"/>
            <p:cNvSpPr txBox="1">
              <a:spLocks noChangeArrowheads="1"/>
            </p:cNvSpPr>
            <p:nvPr/>
          </p:nvSpPr>
          <p:spPr bwMode="auto">
            <a:xfrm>
              <a:off x="6889221" y="1608138"/>
              <a:ext cx="1778529" cy="246221"/>
            </a:xfrm>
            <a:prstGeom prst="rect">
              <a:avLst/>
            </a:prstGeom>
            <a:noFill/>
            <a:ln w="6350">
              <a:noFill/>
              <a:miter lim="800000"/>
              <a:headEnd/>
              <a:tailEnd/>
            </a:ln>
          </p:spPr>
          <p:txBody>
            <a:bodyPr>
              <a:spAutoFit/>
            </a:bodyPr>
            <a:lstStyle/>
            <a:p>
              <a:pPr algn="ctr"/>
              <a:r>
                <a:rPr lang="fr-FR" sz="1000" b="1"/>
                <a:t>Monteiro et al., JCB 2013</a:t>
              </a:r>
            </a:p>
          </p:txBody>
        </p:sp>
      </p:grpSp>
      <p:sp>
        <p:nvSpPr>
          <p:cNvPr id="61" name="Ellipse 60"/>
          <p:cNvSpPr/>
          <p:nvPr/>
        </p:nvSpPr>
        <p:spPr>
          <a:xfrm>
            <a:off x="4987897" y="2251757"/>
            <a:ext cx="454025"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62" name="Ellipse 61"/>
          <p:cNvSpPr/>
          <p:nvPr/>
        </p:nvSpPr>
        <p:spPr>
          <a:xfrm>
            <a:off x="4993057" y="2256519"/>
            <a:ext cx="454025" cy="158750"/>
          </a:xfrm>
          <a:prstGeom prst="ellipse">
            <a:avLst/>
          </a:prstGeom>
          <a:solidFill>
            <a:srgbClr val="00B05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63" name="ZoneTexte 39"/>
          <p:cNvSpPr txBox="1">
            <a:spLocks noChangeArrowheads="1"/>
          </p:cNvSpPr>
          <p:nvPr/>
        </p:nvSpPr>
        <p:spPr bwMode="auto">
          <a:xfrm>
            <a:off x="4994777" y="2250169"/>
            <a:ext cx="478102" cy="184150"/>
          </a:xfrm>
          <a:prstGeom prst="rect">
            <a:avLst/>
          </a:prstGeom>
          <a:noFill/>
          <a:ln w="9525">
            <a:noFill/>
            <a:miter lim="800000"/>
            <a:headEnd/>
            <a:tailEnd/>
          </a:ln>
        </p:spPr>
        <p:txBody>
          <a:bodyPr>
            <a:spAutoFit/>
          </a:bodyPr>
          <a:lstStyle/>
          <a:p>
            <a:r>
              <a:rPr lang="en-GB" sz="600" b="1" dirty="0"/>
              <a:t>WASH</a:t>
            </a:r>
          </a:p>
        </p:txBody>
      </p:sp>
      <p:sp>
        <p:nvSpPr>
          <p:cNvPr id="64" name="Ellipse 63"/>
          <p:cNvSpPr/>
          <p:nvPr/>
        </p:nvSpPr>
        <p:spPr>
          <a:xfrm>
            <a:off x="7051647" y="3058207"/>
            <a:ext cx="454025"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65" name="Ellipse 64"/>
          <p:cNvSpPr/>
          <p:nvPr/>
        </p:nvSpPr>
        <p:spPr>
          <a:xfrm>
            <a:off x="5851233" y="3220132"/>
            <a:ext cx="454025"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66" name="Ellipse 65"/>
          <p:cNvSpPr/>
          <p:nvPr/>
        </p:nvSpPr>
        <p:spPr>
          <a:xfrm>
            <a:off x="4131441" y="2051732"/>
            <a:ext cx="454025"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67" name="Ellipse 66"/>
          <p:cNvSpPr/>
          <p:nvPr/>
        </p:nvSpPr>
        <p:spPr>
          <a:xfrm>
            <a:off x="3397091" y="3845607"/>
            <a:ext cx="454025" cy="1651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68" name="Ellipse 67"/>
          <p:cNvSpPr/>
          <p:nvPr/>
        </p:nvSpPr>
        <p:spPr>
          <a:xfrm>
            <a:off x="4169277" y="3248707"/>
            <a:ext cx="347398"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69" name="Ellipse 68"/>
          <p:cNvSpPr/>
          <p:nvPr/>
        </p:nvSpPr>
        <p:spPr>
          <a:xfrm>
            <a:off x="7060247" y="3053444"/>
            <a:ext cx="454025" cy="158750"/>
          </a:xfrm>
          <a:prstGeom prst="ellipse">
            <a:avLst/>
          </a:prstGeom>
          <a:solidFill>
            <a:srgbClr val="80008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70" name="ZoneTexte 57"/>
          <p:cNvSpPr txBox="1">
            <a:spLocks noChangeArrowheads="1"/>
          </p:cNvSpPr>
          <p:nvPr/>
        </p:nvSpPr>
        <p:spPr bwMode="auto">
          <a:xfrm>
            <a:off x="7020691" y="3047094"/>
            <a:ext cx="550333" cy="184150"/>
          </a:xfrm>
          <a:prstGeom prst="rect">
            <a:avLst/>
          </a:prstGeom>
          <a:noFill/>
          <a:ln w="9525">
            <a:noFill/>
            <a:miter lim="800000"/>
            <a:headEnd/>
            <a:tailEnd/>
          </a:ln>
        </p:spPr>
        <p:txBody>
          <a:bodyPr>
            <a:spAutoFit/>
          </a:bodyPr>
          <a:lstStyle/>
          <a:p>
            <a:r>
              <a:rPr lang="en-GB" sz="600" b="1"/>
              <a:t>SH3BP1</a:t>
            </a:r>
          </a:p>
        </p:txBody>
      </p:sp>
      <p:sp>
        <p:nvSpPr>
          <p:cNvPr id="71" name="Ellipse 70"/>
          <p:cNvSpPr/>
          <p:nvPr/>
        </p:nvSpPr>
        <p:spPr>
          <a:xfrm>
            <a:off x="5856393" y="3221719"/>
            <a:ext cx="454025" cy="158750"/>
          </a:xfrm>
          <a:prstGeom prst="ellipse">
            <a:avLst/>
          </a:prstGeom>
          <a:solidFill>
            <a:srgbClr val="0070C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72" name="ZoneTexte 45"/>
          <p:cNvSpPr txBox="1">
            <a:spLocks noChangeArrowheads="1"/>
          </p:cNvSpPr>
          <p:nvPr/>
        </p:nvSpPr>
        <p:spPr bwMode="auto">
          <a:xfrm>
            <a:off x="5816837" y="3212194"/>
            <a:ext cx="550333" cy="184150"/>
          </a:xfrm>
          <a:prstGeom prst="rect">
            <a:avLst/>
          </a:prstGeom>
          <a:noFill/>
          <a:ln w="9525">
            <a:noFill/>
            <a:miter lim="800000"/>
            <a:headEnd/>
            <a:tailEnd/>
          </a:ln>
        </p:spPr>
        <p:txBody>
          <a:bodyPr>
            <a:spAutoFit/>
          </a:bodyPr>
          <a:lstStyle/>
          <a:p>
            <a:r>
              <a:rPr lang="en-GB" sz="600" b="1"/>
              <a:t>IQGAP2</a:t>
            </a:r>
          </a:p>
        </p:txBody>
      </p:sp>
      <p:sp>
        <p:nvSpPr>
          <p:cNvPr id="73" name="Ellipse 72"/>
          <p:cNvSpPr/>
          <p:nvPr/>
        </p:nvSpPr>
        <p:spPr>
          <a:xfrm>
            <a:off x="4076408" y="1842182"/>
            <a:ext cx="454025"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74" name="Ellipse 73"/>
          <p:cNvSpPr/>
          <p:nvPr/>
        </p:nvSpPr>
        <p:spPr>
          <a:xfrm>
            <a:off x="3701494" y="2070782"/>
            <a:ext cx="574410"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grpSp>
        <p:nvGrpSpPr>
          <p:cNvPr id="75" name="Groupe 61"/>
          <p:cNvGrpSpPr>
            <a:grpSpLocks/>
          </p:cNvGrpSpPr>
          <p:nvPr/>
        </p:nvGrpSpPr>
        <p:grpSpPr bwMode="auto">
          <a:xfrm>
            <a:off x="4107365" y="2037444"/>
            <a:ext cx="550333" cy="184150"/>
            <a:chOff x="4814105" y="2124076"/>
            <a:chExt cx="507212" cy="184666"/>
          </a:xfrm>
        </p:grpSpPr>
        <p:sp>
          <p:nvSpPr>
            <p:cNvPr id="76" name="Ellipse 75"/>
            <p:cNvSpPr/>
            <p:nvPr/>
          </p:nvSpPr>
          <p:spPr>
            <a:xfrm>
              <a:off x="4847389" y="2132036"/>
              <a:ext cx="418450" cy="159195"/>
            </a:xfrm>
            <a:prstGeom prst="ellipse">
              <a:avLst/>
            </a:prstGeom>
            <a:solidFill>
              <a:srgbClr val="0070C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77" name="ZoneTexte 41"/>
            <p:cNvSpPr txBox="1">
              <a:spLocks noChangeArrowheads="1"/>
            </p:cNvSpPr>
            <p:nvPr/>
          </p:nvSpPr>
          <p:spPr bwMode="auto">
            <a:xfrm>
              <a:off x="4814105" y="2124076"/>
              <a:ext cx="507212" cy="184666"/>
            </a:xfrm>
            <a:prstGeom prst="rect">
              <a:avLst/>
            </a:prstGeom>
            <a:noFill/>
            <a:ln w="9525">
              <a:noFill/>
              <a:miter lim="800000"/>
              <a:headEnd/>
              <a:tailEnd/>
            </a:ln>
          </p:spPr>
          <p:txBody>
            <a:bodyPr>
              <a:spAutoFit/>
            </a:bodyPr>
            <a:lstStyle/>
            <a:p>
              <a:r>
                <a:rPr lang="en-GB" sz="600" b="1" dirty="0"/>
                <a:t>IQGAP1</a:t>
              </a:r>
            </a:p>
          </p:txBody>
        </p:sp>
      </p:grpSp>
      <p:sp>
        <p:nvSpPr>
          <p:cNvPr id="78" name="Ellipse 77"/>
          <p:cNvSpPr/>
          <p:nvPr/>
        </p:nvSpPr>
        <p:spPr>
          <a:xfrm>
            <a:off x="4074688" y="1824719"/>
            <a:ext cx="486701" cy="180975"/>
          </a:xfrm>
          <a:prstGeom prst="ellipse">
            <a:avLst/>
          </a:prstGeom>
          <a:solidFill>
            <a:srgbClr val="FF000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79" name="ZoneTexte 63"/>
          <p:cNvSpPr txBox="1">
            <a:spLocks noChangeArrowheads="1"/>
          </p:cNvSpPr>
          <p:nvPr/>
        </p:nvSpPr>
        <p:spPr bwMode="auto">
          <a:xfrm>
            <a:off x="4021375" y="1824719"/>
            <a:ext cx="608806" cy="184150"/>
          </a:xfrm>
          <a:prstGeom prst="rect">
            <a:avLst/>
          </a:prstGeom>
          <a:noFill/>
          <a:ln w="9525">
            <a:noFill/>
            <a:miter lim="800000"/>
            <a:headEnd/>
            <a:tailEnd/>
          </a:ln>
        </p:spPr>
        <p:txBody>
          <a:bodyPr>
            <a:spAutoFit/>
          </a:bodyPr>
          <a:lstStyle/>
          <a:p>
            <a:r>
              <a:rPr lang="en-GB" sz="600" b="1"/>
              <a:t>RUBICON</a:t>
            </a:r>
          </a:p>
        </p:txBody>
      </p:sp>
      <p:sp>
        <p:nvSpPr>
          <p:cNvPr id="81" name="Ellipse 80"/>
          <p:cNvSpPr/>
          <p:nvPr/>
        </p:nvSpPr>
        <p:spPr>
          <a:xfrm>
            <a:off x="3734167" y="2073956"/>
            <a:ext cx="454025" cy="158750"/>
          </a:xfrm>
          <a:prstGeom prst="ellipse">
            <a:avLst/>
          </a:prstGeom>
          <a:solidFill>
            <a:srgbClr val="FF000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80" name="ZoneTexte 64"/>
          <p:cNvSpPr txBox="1">
            <a:spLocks noChangeArrowheads="1"/>
          </p:cNvSpPr>
          <p:nvPr/>
        </p:nvSpPr>
        <p:spPr bwMode="auto">
          <a:xfrm>
            <a:off x="3612924" y="2062844"/>
            <a:ext cx="608806" cy="184150"/>
          </a:xfrm>
          <a:prstGeom prst="rect">
            <a:avLst/>
          </a:prstGeom>
          <a:noFill/>
          <a:ln w="9525">
            <a:noFill/>
            <a:miter lim="800000"/>
            <a:headEnd/>
            <a:tailEnd/>
          </a:ln>
        </p:spPr>
        <p:txBody>
          <a:bodyPr>
            <a:spAutoFit/>
          </a:bodyPr>
          <a:lstStyle/>
          <a:p>
            <a:r>
              <a:rPr lang="en-GB" sz="600" b="1" dirty="0"/>
              <a:t>RB1CC1</a:t>
            </a:r>
          </a:p>
        </p:txBody>
      </p:sp>
      <p:grpSp>
        <p:nvGrpSpPr>
          <p:cNvPr id="82" name="Groupe 65"/>
          <p:cNvGrpSpPr>
            <a:grpSpLocks/>
          </p:cNvGrpSpPr>
          <p:nvPr/>
        </p:nvGrpSpPr>
        <p:grpSpPr bwMode="auto">
          <a:xfrm>
            <a:off x="3292183" y="3839257"/>
            <a:ext cx="548614" cy="184150"/>
            <a:chOff x="4790834" y="2122489"/>
            <a:chExt cx="507212" cy="184666"/>
          </a:xfrm>
        </p:grpSpPr>
        <p:sp>
          <p:nvSpPr>
            <p:cNvPr id="83" name="Ellipse 82"/>
            <p:cNvSpPr/>
            <p:nvPr/>
          </p:nvSpPr>
          <p:spPr>
            <a:xfrm>
              <a:off x="4846485" y="2132041"/>
              <a:ext cx="419761" cy="159195"/>
            </a:xfrm>
            <a:prstGeom prst="ellipse">
              <a:avLst/>
            </a:prstGeom>
            <a:solidFill>
              <a:srgbClr val="CC660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84" name="ZoneTexte 67"/>
            <p:cNvSpPr txBox="1">
              <a:spLocks noChangeArrowheads="1"/>
            </p:cNvSpPr>
            <p:nvPr/>
          </p:nvSpPr>
          <p:spPr bwMode="auto">
            <a:xfrm>
              <a:off x="4790834" y="2122489"/>
              <a:ext cx="507212" cy="184666"/>
            </a:xfrm>
            <a:prstGeom prst="rect">
              <a:avLst/>
            </a:prstGeom>
            <a:noFill/>
            <a:ln w="9525">
              <a:noFill/>
              <a:miter lim="800000"/>
              <a:headEnd/>
              <a:tailEnd/>
            </a:ln>
          </p:spPr>
          <p:txBody>
            <a:bodyPr>
              <a:spAutoFit/>
            </a:bodyPr>
            <a:lstStyle/>
            <a:p>
              <a:r>
                <a:rPr lang="en-GB" sz="600" b="1" dirty="0"/>
                <a:t>KIBRA</a:t>
              </a:r>
            </a:p>
          </p:txBody>
        </p:sp>
      </p:grpSp>
      <p:sp>
        <p:nvSpPr>
          <p:cNvPr id="85" name="Ellipse 84"/>
          <p:cNvSpPr/>
          <p:nvPr/>
        </p:nvSpPr>
        <p:spPr>
          <a:xfrm>
            <a:off x="6958779" y="5248957"/>
            <a:ext cx="454025"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grpSp>
        <p:nvGrpSpPr>
          <p:cNvPr id="86" name="Groupe 69"/>
          <p:cNvGrpSpPr>
            <a:grpSpLocks/>
          </p:cNvGrpSpPr>
          <p:nvPr/>
        </p:nvGrpSpPr>
        <p:grpSpPr bwMode="auto">
          <a:xfrm>
            <a:off x="6834727" y="5245784"/>
            <a:ext cx="583246" cy="184150"/>
            <a:chOff x="4727219" y="2125666"/>
            <a:chExt cx="539003" cy="184666"/>
          </a:xfrm>
        </p:grpSpPr>
        <p:sp>
          <p:nvSpPr>
            <p:cNvPr id="87" name="Ellipse 86"/>
            <p:cNvSpPr/>
            <p:nvPr/>
          </p:nvSpPr>
          <p:spPr>
            <a:xfrm>
              <a:off x="4846637" y="2132032"/>
              <a:ext cx="419585" cy="159195"/>
            </a:xfrm>
            <a:prstGeom prst="ellipse">
              <a:avLst/>
            </a:prstGeom>
            <a:solidFill>
              <a:srgbClr val="FF660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88" name="ZoneTexte 71"/>
            <p:cNvSpPr txBox="1">
              <a:spLocks noChangeArrowheads="1"/>
            </p:cNvSpPr>
            <p:nvPr/>
          </p:nvSpPr>
          <p:spPr bwMode="auto">
            <a:xfrm>
              <a:off x="4727219" y="2125666"/>
              <a:ext cx="507212" cy="184666"/>
            </a:xfrm>
            <a:prstGeom prst="rect">
              <a:avLst/>
            </a:prstGeom>
            <a:noFill/>
            <a:ln w="9525">
              <a:noFill/>
              <a:miter lim="800000"/>
              <a:headEnd/>
              <a:tailEnd/>
            </a:ln>
          </p:spPr>
          <p:txBody>
            <a:bodyPr>
              <a:spAutoFit/>
            </a:bodyPr>
            <a:lstStyle/>
            <a:p>
              <a:r>
                <a:rPr lang="en-GB" sz="600" b="1" dirty="0"/>
                <a:t>NIK</a:t>
              </a:r>
            </a:p>
          </p:txBody>
        </p:sp>
      </p:grpSp>
      <p:sp>
        <p:nvSpPr>
          <p:cNvPr id="89" name="Ellipse 88"/>
          <p:cNvSpPr/>
          <p:nvPr/>
        </p:nvSpPr>
        <p:spPr>
          <a:xfrm>
            <a:off x="3790922" y="4175807"/>
            <a:ext cx="428229" cy="18415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90" name="Ellipse 89"/>
          <p:cNvSpPr/>
          <p:nvPr/>
        </p:nvSpPr>
        <p:spPr>
          <a:xfrm>
            <a:off x="6253664" y="3861482"/>
            <a:ext cx="454025" cy="16351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grpSp>
        <p:nvGrpSpPr>
          <p:cNvPr id="91" name="Groupe 55"/>
          <p:cNvGrpSpPr>
            <a:grpSpLocks/>
          </p:cNvGrpSpPr>
          <p:nvPr/>
        </p:nvGrpSpPr>
        <p:grpSpPr bwMode="auto">
          <a:xfrm>
            <a:off x="6227003" y="3834494"/>
            <a:ext cx="549479" cy="190500"/>
            <a:chOff x="8185938" y="3997325"/>
            <a:chExt cx="507212" cy="191017"/>
          </a:xfrm>
        </p:grpSpPr>
        <p:sp>
          <p:nvSpPr>
            <p:cNvPr id="92" name="Ellipse 91"/>
            <p:cNvSpPr/>
            <p:nvPr/>
          </p:nvSpPr>
          <p:spPr>
            <a:xfrm>
              <a:off x="8205787" y="3997325"/>
              <a:ext cx="465138" cy="186242"/>
            </a:xfrm>
            <a:prstGeom prst="ellipse">
              <a:avLst/>
            </a:prstGeom>
            <a:solidFill>
              <a:srgbClr val="0070C0">
                <a:alpha val="4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b="1" dirty="0">
                <a:solidFill>
                  <a:schemeClr val="tx1"/>
                </a:solidFill>
                <a:latin typeface="Arial" pitchFamily="34" charset="0"/>
                <a:cs typeface="Arial" pitchFamily="34" charset="0"/>
              </a:endParaRPr>
            </a:p>
          </p:txBody>
        </p:sp>
        <p:sp>
          <p:nvSpPr>
            <p:cNvPr id="93" name="ZoneTexte 54"/>
            <p:cNvSpPr txBox="1">
              <a:spLocks noChangeArrowheads="1"/>
            </p:cNvSpPr>
            <p:nvPr/>
          </p:nvSpPr>
          <p:spPr bwMode="auto">
            <a:xfrm>
              <a:off x="8185938" y="4003676"/>
              <a:ext cx="507212" cy="184666"/>
            </a:xfrm>
            <a:prstGeom prst="rect">
              <a:avLst/>
            </a:prstGeom>
            <a:noFill/>
            <a:ln w="9525">
              <a:noFill/>
              <a:miter lim="800000"/>
              <a:headEnd/>
              <a:tailEnd/>
            </a:ln>
          </p:spPr>
          <p:txBody>
            <a:bodyPr>
              <a:spAutoFit/>
            </a:bodyPr>
            <a:lstStyle/>
            <a:p>
              <a:r>
                <a:rPr lang="en-GB" sz="600" b="1" dirty="0"/>
                <a:t>RALA/B</a:t>
              </a:r>
            </a:p>
          </p:txBody>
        </p:sp>
      </p:grpSp>
      <p:sp>
        <p:nvSpPr>
          <p:cNvPr id="94" name="Rectangle 3"/>
          <p:cNvSpPr>
            <a:spLocks noGrp="1" noChangeArrowheads="1"/>
          </p:cNvSpPr>
          <p:nvPr>
            <p:ph idx="1"/>
          </p:nvPr>
        </p:nvSpPr>
        <p:spPr>
          <a:xfrm>
            <a:off x="7433442" y="1127808"/>
            <a:ext cx="2445544" cy="860425"/>
          </a:xfrm>
        </p:spPr>
        <p:txBody>
          <a:bodyPr/>
          <a:lstStyle/>
          <a:p>
            <a:pPr marL="0" indent="0" eaLnBrk="1" hangingPunct="1">
              <a:spcBef>
                <a:spcPts val="1200"/>
              </a:spcBef>
              <a:buFont typeface="Arial" charset="0"/>
              <a:buNone/>
            </a:pPr>
            <a:r>
              <a:rPr lang="fr-FR" sz="1400" dirty="0" smtClean="0">
                <a:latin typeface="Arial" charset="0"/>
                <a:cs typeface="Arial" charset="0"/>
              </a:rPr>
              <a:t>Collaboration </a:t>
            </a:r>
            <a:r>
              <a:rPr lang="fr-FR" sz="1400" dirty="0" err="1" smtClean="0">
                <a:latin typeface="Arial" charset="0"/>
                <a:cs typeface="Arial" charset="0"/>
              </a:rPr>
              <a:t>with</a:t>
            </a:r>
            <a:r>
              <a:rPr lang="fr-FR" sz="1400" dirty="0">
                <a:latin typeface="Arial" charset="0"/>
                <a:cs typeface="Arial" charset="0"/>
              </a:rPr>
              <a:t> </a:t>
            </a:r>
            <a:r>
              <a:rPr lang="fr-FR" sz="1400" dirty="0" smtClean="0">
                <a:latin typeface="Arial" charset="0"/>
                <a:cs typeface="Arial" charset="0"/>
              </a:rPr>
              <a:t>J. </a:t>
            </a:r>
            <a:r>
              <a:rPr lang="fr-FR" sz="1400" dirty="0" err="1" smtClean="0">
                <a:latin typeface="Arial" charset="0"/>
                <a:cs typeface="Arial" charset="0"/>
              </a:rPr>
              <a:t>Camonis</a:t>
            </a:r>
            <a:r>
              <a:rPr lang="fr-FR" sz="1400" dirty="0" smtClean="0">
                <a:latin typeface="Arial" charset="0"/>
                <a:cs typeface="Arial" charset="0"/>
              </a:rPr>
              <a:t>, Ph. </a:t>
            </a:r>
            <a:r>
              <a:rPr lang="fr-FR" sz="1400" dirty="0" err="1" smtClean="0">
                <a:latin typeface="Arial" charset="0"/>
                <a:cs typeface="Arial" charset="0"/>
              </a:rPr>
              <a:t>Chavrier</a:t>
            </a:r>
            <a:r>
              <a:rPr lang="fr-FR" sz="1400" dirty="0" smtClean="0">
                <a:latin typeface="Arial" charset="0"/>
                <a:cs typeface="Arial" charset="0"/>
              </a:rPr>
              <a:t>, Y. </a:t>
            </a:r>
            <a:r>
              <a:rPr lang="fr-FR" sz="1400" dirty="0" err="1" smtClean="0">
                <a:latin typeface="Arial" charset="0"/>
                <a:cs typeface="Arial" charset="0"/>
              </a:rPr>
              <a:t>Bellaïche</a:t>
            </a:r>
            <a:r>
              <a:rPr lang="fr-FR" sz="1400" dirty="0" smtClean="0">
                <a:latin typeface="Arial" charset="0"/>
                <a:cs typeface="Arial" charset="0"/>
              </a:rPr>
              <a:t> (Curie),  M. White (UTSW)</a:t>
            </a:r>
          </a:p>
        </p:txBody>
      </p:sp>
    </p:spTree>
    <p:extLst>
      <p:ext uri="{BB962C8B-B14F-4D97-AF65-F5344CB8AC3E}">
        <p14:creationId xmlns:p14="http://schemas.microsoft.com/office/powerpoint/2010/main" val="1204829149"/>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r>
              <a:rPr lang="en-US" dirty="0" err="1" smtClean="0"/>
              <a:t>DrosoMan</a:t>
            </a:r>
            <a:r>
              <a:rPr lang="en-US" dirty="0" smtClean="0"/>
              <a:t> conclusion</a:t>
            </a:r>
          </a:p>
        </p:txBody>
      </p:sp>
      <p:pic>
        <p:nvPicPr>
          <p:cNvPr id="6" name="Picture 2" descr="full - droso - 20 - final 75"/>
          <p:cNvPicPr>
            <a:picLocks noChangeAspect="1" noChangeArrowheads="1"/>
          </p:cNvPicPr>
          <p:nvPr/>
        </p:nvPicPr>
        <p:blipFill>
          <a:blip r:embed="rId3" cstate="print">
            <a:lum contrast="6000"/>
          </a:blip>
          <a:srcRect/>
          <a:stretch>
            <a:fillRect/>
          </a:stretch>
        </p:blipFill>
        <p:spPr bwMode="auto">
          <a:xfrm>
            <a:off x="4280170" y="1021394"/>
            <a:ext cx="5618242" cy="5562159"/>
          </a:xfrm>
          <a:prstGeom prst="rect">
            <a:avLst/>
          </a:prstGeom>
          <a:noFill/>
          <a:ln w="9525">
            <a:noFill/>
            <a:miter lim="800000"/>
            <a:headEnd/>
            <a:tailEnd/>
          </a:ln>
        </p:spPr>
      </p:pic>
      <p:sp>
        <p:nvSpPr>
          <p:cNvPr id="8" name="Rectangle 5"/>
          <p:cNvSpPr txBox="1">
            <a:spLocks noChangeArrowheads="1"/>
          </p:cNvSpPr>
          <p:nvPr/>
        </p:nvSpPr>
        <p:spPr bwMode="auto">
          <a:xfrm>
            <a:off x="6542" y="1350030"/>
            <a:ext cx="4604366" cy="4248150"/>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lvl1pPr marL="357188" indent="-357188" algn="l" rtl="0" eaLnBrk="0" fontAlgn="base" hangingPunct="0">
              <a:spcBef>
                <a:spcPct val="20000"/>
              </a:spcBef>
              <a:spcAft>
                <a:spcPct val="0"/>
              </a:spcAft>
              <a:buClr>
                <a:srgbClr val="F03C14"/>
              </a:buClr>
              <a:buFont typeface="Arial" charset="0"/>
              <a:buChar char="•"/>
              <a:defRPr sz="1800" kern="1200">
                <a:solidFill>
                  <a:srgbClr val="5C5757"/>
                </a:solidFill>
                <a:latin typeface="Arial" pitchFamily="34" charset="0"/>
                <a:ea typeface="+mn-ea"/>
                <a:cs typeface="Arial" pitchFamily="34" charset="0"/>
              </a:defRPr>
            </a:lvl1pPr>
            <a:lvl2pPr marL="777875" indent="-298450" algn="l" rtl="0" eaLnBrk="0" fontAlgn="base" hangingPunct="0">
              <a:spcBef>
                <a:spcPct val="20000"/>
              </a:spcBef>
              <a:spcAft>
                <a:spcPct val="0"/>
              </a:spcAft>
              <a:buClr>
                <a:srgbClr val="F03C14"/>
              </a:buClr>
              <a:buFont typeface="Arial" charset="0"/>
              <a:buChar char="–"/>
              <a:defRPr sz="1600" kern="1200">
                <a:solidFill>
                  <a:srgbClr val="5C5757"/>
                </a:solidFill>
                <a:latin typeface="Arial" pitchFamily="34" charset="0"/>
                <a:ea typeface="+mn-ea"/>
                <a:cs typeface="Arial" pitchFamily="34" charset="0"/>
              </a:defRPr>
            </a:lvl2pPr>
            <a:lvl3pPr marL="1196975" indent="-238125" algn="l" rtl="0" eaLnBrk="0" fontAlgn="base" hangingPunct="0">
              <a:spcBef>
                <a:spcPct val="20000"/>
              </a:spcBef>
              <a:spcAft>
                <a:spcPct val="0"/>
              </a:spcAft>
              <a:buClr>
                <a:srgbClr val="F03C14"/>
              </a:buClr>
              <a:buFont typeface="Arial" pitchFamily="34" charset="0"/>
              <a:buChar char="»"/>
              <a:defRPr sz="1400" kern="1200">
                <a:solidFill>
                  <a:srgbClr val="5C5757"/>
                </a:solidFill>
                <a:latin typeface="Arial" pitchFamily="34" charset="0"/>
                <a:ea typeface="+mn-ea"/>
                <a:cs typeface="Arial" pitchFamily="34" charset="0"/>
              </a:defRPr>
            </a:lvl3pPr>
            <a:lvl4pPr marL="1674813" indent="-238125" algn="l" rtl="0" eaLnBrk="0" fontAlgn="base" hangingPunct="0">
              <a:spcBef>
                <a:spcPct val="20000"/>
              </a:spcBef>
              <a:spcAft>
                <a:spcPct val="0"/>
              </a:spcAft>
              <a:buClr>
                <a:srgbClr val="F03C14"/>
              </a:buClr>
              <a:buFont typeface="Arial" pitchFamily="34" charset="0"/>
              <a:buChar char="•"/>
              <a:defRPr sz="1400" kern="1200">
                <a:solidFill>
                  <a:srgbClr val="5C5757"/>
                </a:solidFill>
                <a:latin typeface="Arial" pitchFamily="34" charset="0"/>
                <a:ea typeface="+mn-ea"/>
                <a:cs typeface="Arial" pitchFamily="34" charset="0"/>
              </a:defRPr>
            </a:lvl4pPr>
            <a:lvl5pPr marL="2154238" indent="-238125" algn="l" rtl="0" eaLnBrk="0" fontAlgn="base" hangingPunct="0">
              <a:spcBef>
                <a:spcPct val="20000"/>
              </a:spcBef>
              <a:spcAft>
                <a:spcPct val="0"/>
              </a:spcAft>
              <a:buClr>
                <a:srgbClr val="F03C14"/>
              </a:buClr>
              <a:buFont typeface="Arial" pitchFamily="34" charset="0"/>
              <a:buChar char="_"/>
              <a:defRPr sz="1400" kern="1200">
                <a:solidFill>
                  <a:srgbClr val="5C5757"/>
                </a:solidFill>
                <a:latin typeface="Arial" pitchFamily="34" charset="0"/>
                <a:ea typeface="+mn-ea"/>
                <a:cs typeface="Arial" pitchFamily="34" charset="0"/>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eaLnBrk="1" hangingPunct="1">
              <a:lnSpc>
                <a:spcPct val="90000"/>
              </a:lnSpc>
            </a:pPr>
            <a:r>
              <a:rPr lang="en-GB" dirty="0" smtClean="0"/>
              <a:t>Generation of large-scale PPI dataset for human and drosophila:</a:t>
            </a:r>
          </a:p>
          <a:p>
            <a:pPr marL="0" indent="0" eaLnBrk="1" hangingPunct="1">
              <a:lnSpc>
                <a:spcPct val="90000"/>
              </a:lnSpc>
              <a:buNone/>
            </a:pPr>
            <a:r>
              <a:rPr lang="en-GB" dirty="0"/>
              <a:t> </a:t>
            </a:r>
            <a:r>
              <a:rPr lang="en-GB" dirty="0" smtClean="0"/>
              <a:t>      </a:t>
            </a:r>
            <a:r>
              <a:rPr lang="fr-FR" dirty="0" smtClean="0"/>
              <a:t>1,860 </a:t>
            </a:r>
            <a:r>
              <a:rPr lang="fr-FR" dirty="0" err="1" smtClean="0"/>
              <a:t>proteins</a:t>
            </a:r>
            <a:r>
              <a:rPr lang="fr-FR" dirty="0" smtClean="0"/>
              <a:t> </a:t>
            </a:r>
            <a:r>
              <a:rPr lang="fr-FR" dirty="0" err="1" smtClean="0"/>
              <a:t>connected</a:t>
            </a:r>
            <a:r>
              <a:rPr lang="fr-FR" dirty="0" smtClean="0"/>
              <a:t> 	</a:t>
            </a:r>
          </a:p>
          <a:p>
            <a:pPr eaLnBrk="1" hangingPunct="1">
              <a:spcBef>
                <a:spcPct val="0"/>
              </a:spcBef>
              <a:spcAft>
                <a:spcPct val="20000"/>
              </a:spcAft>
              <a:buFont typeface="Zapf Dingbats" pitchFamily="1" charset="2"/>
              <a:buNone/>
            </a:pPr>
            <a:r>
              <a:rPr lang="fr-FR" dirty="0" smtClean="0"/>
              <a:t>	  (13% of the </a:t>
            </a:r>
            <a:r>
              <a:rPr lang="fr-FR" dirty="0" err="1" smtClean="0"/>
              <a:t>proteome</a:t>
            </a:r>
            <a:r>
              <a:rPr lang="fr-FR" dirty="0" smtClean="0"/>
              <a:t>)</a:t>
            </a:r>
            <a:endParaRPr lang="en-GB" dirty="0" smtClean="0"/>
          </a:p>
          <a:p>
            <a:pPr eaLnBrk="1" hangingPunct="1">
              <a:lnSpc>
                <a:spcPct val="90000"/>
              </a:lnSpc>
              <a:spcBef>
                <a:spcPts val="1200"/>
              </a:spcBef>
            </a:pPr>
            <a:r>
              <a:rPr lang="fr-FR" dirty="0" smtClean="0"/>
              <a:t>35/45 (78%) interactions </a:t>
            </a:r>
            <a:r>
              <a:rPr lang="fr-FR" dirty="0" err="1" smtClean="0"/>
              <a:t>confirmed</a:t>
            </a:r>
            <a:r>
              <a:rPr lang="fr-FR" dirty="0" smtClean="0"/>
              <a:t> by </a:t>
            </a:r>
            <a:r>
              <a:rPr lang="fr-FR" dirty="0" err="1" smtClean="0"/>
              <a:t>other</a:t>
            </a:r>
            <a:r>
              <a:rPr lang="fr-FR" dirty="0" smtClean="0"/>
              <a:t> techniques (</a:t>
            </a:r>
            <a:r>
              <a:rPr lang="fr-FR" dirty="0" err="1" smtClean="0"/>
              <a:t>coIP</a:t>
            </a:r>
            <a:r>
              <a:rPr lang="fr-FR" dirty="0" smtClean="0"/>
              <a:t>, </a:t>
            </a:r>
            <a:r>
              <a:rPr lang="fr-FR" dirty="0" err="1" smtClean="0"/>
              <a:t>pulldown</a:t>
            </a:r>
            <a:r>
              <a:rPr lang="fr-FR" dirty="0" smtClean="0"/>
              <a:t>…)</a:t>
            </a:r>
            <a:endParaRPr lang="en-GB" dirty="0" smtClean="0"/>
          </a:p>
          <a:p>
            <a:pPr eaLnBrk="1" hangingPunct="1">
              <a:lnSpc>
                <a:spcPct val="90000"/>
              </a:lnSpc>
              <a:spcBef>
                <a:spcPts val="1200"/>
              </a:spcBef>
            </a:pPr>
            <a:r>
              <a:rPr lang="en-GB" dirty="0" smtClean="0"/>
              <a:t>‘Local’ functional validation on-going : 45+ publications</a:t>
            </a:r>
          </a:p>
          <a:p>
            <a:pPr marL="479425" lvl="1" indent="0" eaLnBrk="1" hangingPunct="1">
              <a:lnSpc>
                <a:spcPct val="90000"/>
              </a:lnSpc>
              <a:buFont typeface="Arial" charset="0"/>
              <a:buNone/>
            </a:pPr>
            <a:endParaRPr lang="en-GB" dirty="0" smtClean="0">
              <a:sym typeface="Wingdings" pitchFamily="2" charset="2"/>
            </a:endParaRPr>
          </a:p>
          <a:p>
            <a:pPr eaLnBrk="1" hangingPunct="1">
              <a:lnSpc>
                <a:spcPct val="90000"/>
              </a:lnSpc>
              <a:buFont typeface="Wingdings"/>
              <a:buChar char="ð"/>
            </a:pPr>
            <a:r>
              <a:rPr lang="en-GB" dirty="0" smtClean="0"/>
              <a:t>Identification of putative cancer targets</a:t>
            </a:r>
          </a:p>
          <a:p>
            <a:pPr eaLnBrk="1" hangingPunct="1">
              <a:lnSpc>
                <a:spcPct val="90000"/>
              </a:lnSpc>
              <a:buFont typeface="Wingdings"/>
              <a:buChar char="ð"/>
            </a:pPr>
            <a:endParaRPr lang="en-GB" dirty="0"/>
          </a:p>
          <a:p>
            <a:pPr marL="0" indent="0" eaLnBrk="1" hangingPunct="1">
              <a:lnSpc>
                <a:spcPct val="90000"/>
              </a:lnSpc>
              <a:buNone/>
            </a:pPr>
            <a:r>
              <a:rPr lang="fr-FR" dirty="0"/>
              <a:t>Full PIM-Rider and flash </a:t>
            </a:r>
            <a:r>
              <a:rPr lang="fr-FR" dirty="0" err="1"/>
              <a:t>demo</a:t>
            </a:r>
            <a:r>
              <a:rPr lang="fr-FR" dirty="0"/>
              <a:t> </a:t>
            </a:r>
            <a:r>
              <a:rPr lang="fr-FR" dirty="0" err="1" smtClean="0"/>
              <a:t>available</a:t>
            </a:r>
            <a:r>
              <a:rPr lang="fr-FR" dirty="0" smtClean="0"/>
              <a:t> at </a:t>
            </a:r>
            <a:r>
              <a:rPr lang="en-GB" dirty="0" smtClean="0">
                <a:hlinkClick r:id="rId4"/>
              </a:rPr>
              <a:t>pim.hybrigenics.com</a:t>
            </a:r>
            <a:r>
              <a:rPr lang="en-GB" dirty="0"/>
              <a:t>, cross-referenced in </a:t>
            </a:r>
            <a:r>
              <a:rPr lang="en-GB" dirty="0" err="1"/>
              <a:t>Flybase</a:t>
            </a:r>
            <a:endParaRPr lang="en-GB" dirty="0"/>
          </a:p>
          <a:p>
            <a:pPr eaLnBrk="1" hangingPunct="1">
              <a:lnSpc>
                <a:spcPct val="90000"/>
              </a:lnSpc>
              <a:buFont typeface="Wingdings"/>
              <a:buChar char="ð"/>
            </a:pPr>
            <a:endParaRPr lang="en-GB" dirty="0" smtClean="0"/>
          </a:p>
        </p:txBody>
      </p:sp>
    </p:spTree>
    <p:extLst>
      <p:ext uri="{BB962C8B-B14F-4D97-AF65-F5344CB8AC3E}">
        <p14:creationId xmlns:p14="http://schemas.microsoft.com/office/powerpoint/2010/main" val="5668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ChangeArrowheads="1"/>
          </p:cNvSpPr>
          <p:nvPr/>
        </p:nvSpPr>
        <p:spPr bwMode="auto">
          <a:xfrm>
            <a:off x="-1224491" y="3863976"/>
            <a:ext cx="7921360" cy="1065213"/>
          </a:xfrm>
          <a:prstGeom prst="rect">
            <a:avLst/>
          </a:prstGeom>
          <a:noFill/>
          <a:ln w="12700">
            <a:noFill/>
            <a:miter lim="800000"/>
            <a:headEnd/>
            <a:tailEnd/>
          </a:ln>
        </p:spPr>
        <p:txBody>
          <a:bodyPr lIns="90488" tIns="44450" rIns="90488" bIns="44450" anchor="ctr"/>
          <a:lstStyle/>
          <a:p>
            <a:pPr algn="l"/>
            <a:endParaRPr lang="fr-FR">
              <a:latin typeface="Arial Narrow" pitchFamily="34" charset="0"/>
            </a:endParaRPr>
          </a:p>
        </p:txBody>
      </p:sp>
      <p:sp>
        <p:nvSpPr>
          <p:cNvPr id="27653" name="Text Box 3"/>
          <p:cNvSpPr txBox="1">
            <a:spLocks noChangeArrowheads="1"/>
          </p:cNvSpPr>
          <p:nvPr/>
        </p:nvSpPr>
        <p:spPr bwMode="auto">
          <a:xfrm>
            <a:off x="1206557" y="2182814"/>
            <a:ext cx="7771739" cy="2400657"/>
          </a:xfrm>
          <a:prstGeom prst="rect">
            <a:avLst/>
          </a:prstGeom>
          <a:noFill/>
          <a:ln w="9525">
            <a:noFill/>
            <a:miter lim="800000"/>
            <a:headEnd/>
            <a:tailEnd/>
          </a:ln>
        </p:spPr>
        <p:txBody>
          <a:bodyPr wrap="square">
            <a:spAutoFit/>
          </a:bodyPr>
          <a:lstStyle/>
          <a:p>
            <a:pPr algn="ctr"/>
            <a:r>
              <a:rPr lang="en-US" sz="3000" b="1" dirty="0"/>
              <a:t>Variations on </a:t>
            </a:r>
            <a:r>
              <a:rPr lang="en-US" sz="3000" b="1" dirty="0" smtClean="0"/>
              <a:t>Y2H:</a:t>
            </a:r>
          </a:p>
          <a:p>
            <a:pPr algn="ctr"/>
            <a:endParaRPr lang="en-US" sz="3000" b="1" dirty="0" smtClean="0"/>
          </a:p>
          <a:p>
            <a:pPr algn="ctr"/>
            <a:r>
              <a:rPr lang="en-US" sz="3000" b="1" dirty="0" smtClean="0"/>
              <a:t>Small molecule – protein interactions</a:t>
            </a:r>
          </a:p>
          <a:p>
            <a:pPr algn="ctr"/>
            <a:endParaRPr lang="en-US" sz="3000" b="1" dirty="0" smtClean="0"/>
          </a:p>
          <a:p>
            <a:pPr algn="ctr"/>
            <a:r>
              <a:rPr lang="en-US" sz="3000" b="1" dirty="0" smtClean="0"/>
              <a:t>Application to target de-convolution</a:t>
            </a:r>
            <a:endParaRPr lang="en-US" sz="3000" b="1" dirty="0"/>
          </a:p>
        </p:txBody>
      </p:sp>
    </p:spTree>
    <p:extLst>
      <p:ext uri="{BB962C8B-B14F-4D97-AF65-F5344CB8AC3E}">
        <p14:creationId xmlns:p14="http://schemas.microsoft.com/office/powerpoint/2010/main" val="36115034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5"/>
          <p:cNvSpPr>
            <a:spLocks noGrp="1"/>
          </p:cNvSpPr>
          <p:nvPr>
            <p:ph type="sldNum" sz="quarter" idx="11"/>
          </p:nvPr>
        </p:nvSpPr>
        <p:spPr>
          <a:xfrm>
            <a:off x="8420100" y="6400800"/>
            <a:ext cx="1073150" cy="457200"/>
          </a:xfrm>
          <a:noFill/>
        </p:spPr>
        <p:txBody>
          <a:bodyPr/>
          <a:lstStyle/>
          <a:p>
            <a:fld id="{9D17C4F7-74B9-4DBE-9614-0C60447A284D}" type="slidenum">
              <a:rPr lang="fr-FR" smtClean="0">
                <a:latin typeface="Arial" pitchFamily="34" charset="0"/>
              </a:rPr>
              <a:pPr/>
              <a:t>29</a:t>
            </a:fld>
            <a:endParaRPr lang="fr-FR" smtClean="0">
              <a:latin typeface="Arial" pitchFamily="34" charset="0"/>
            </a:endParaRPr>
          </a:p>
        </p:txBody>
      </p:sp>
      <p:sp>
        <p:nvSpPr>
          <p:cNvPr id="29703" name="Espace réservé du pied de page 2"/>
          <p:cNvSpPr>
            <a:spLocks noGrp="1"/>
          </p:cNvSpPr>
          <p:nvPr>
            <p:ph type="ftr" sz="quarter" idx="10"/>
          </p:nvPr>
        </p:nvSpPr>
        <p:spPr>
          <a:xfrm>
            <a:off x="2338105" y="6400800"/>
            <a:ext cx="5594483" cy="457200"/>
          </a:xfrm>
          <a:noFill/>
        </p:spPr>
        <p:txBody>
          <a:bodyPr/>
          <a:lstStyle/>
          <a:p>
            <a:pPr algn="l"/>
            <a:r>
              <a:rPr lang="fr-FR" smtClean="0">
                <a:latin typeface="Arial" pitchFamily="34" charset="0"/>
              </a:rPr>
              <a:t>DKFZ 19/01/2014 ©1999-2014  Hybrigenics Servcices SAS</a:t>
            </a:r>
            <a:endParaRPr lang="fr-FR" dirty="0" smtClean="0">
              <a:latin typeface="Arial" pitchFamily="34" charset="0"/>
            </a:endParaRPr>
          </a:p>
        </p:txBody>
      </p:sp>
      <p:sp>
        <p:nvSpPr>
          <p:cNvPr id="13" name="Rectangle 12"/>
          <p:cNvSpPr/>
          <p:nvPr/>
        </p:nvSpPr>
        <p:spPr>
          <a:xfrm>
            <a:off x="220132" y="920750"/>
            <a:ext cx="9329697" cy="477054"/>
          </a:xfrm>
          <a:prstGeom prst="rect">
            <a:avLst/>
          </a:prstGeom>
        </p:spPr>
        <p:txBody>
          <a:bodyPr wrap="square">
            <a:spAutoFit/>
          </a:bodyPr>
          <a:lstStyle/>
          <a:p>
            <a:pPr algn="l">
              <a:defRPr/>
            </a:pPr>
            <a:r>
              <a:rPr lang="en-US" sz="2500" b="1" dirty="0" err="1" smtClean="0">
                <a:solidFill>
                  <a:srgbClr val="7A716C"/>
                </a:solidFill>
                <a:latin typeface="+mj-lt"/>
                <a:ea typeface="+mj-ea"/>
                <a:cs typeface="+mj-cs"/>
              </a:rPr>
              <a:t>YChemH</a:t>
            </a:r>
            <a:r>
              <a:rPr lang="en-US" sz="2500" b="1" dirty="0" smtClean="0">
                <a:solidFill>
                  <a:srgbClr val="7A716C"/>
                </a:solidFill>
                <a:latin typeface="+mj-lt"/>
                <a:ea typeface="+mj-ea"/>
                <a:cs typeface="+mj-cs"/>
              </a:rPr>
              <a:t>: small molecule-protein interactions</a:t>
            </a:r>
            <a:endParaRPr lang="en-US" sz="2500" b="1" dirty="0">
              <a:solidFill>
                <a:srgbClr val="7A716C"/>
              </a:solidFill>
              <a:latin typeface="+mj-lt"/>
              <a:ea typeface="+mj-ea"/>
              <a:cs typeface="+mj-cs"/>
            </a:endParaRPr>
          </a:p>
        </p:txBody>
      </p:sp>
      <p:grpSp>
        <p:nvGrpSpPr>
          <p:cNvPr id="72" name="Groupe 264"/>
          <p:cNvGrpSpPr>
            <a:grpSpLocks/>
          </p:cNvGrpSpPr>
          <p:nvPr/>
        </p:nvGrpSpPr>
        <p:grpSpPr bwMode="auto">
          <a:xfrm>
            <a:off x="311283" y="1957389"/>
            <a:ext cx="3735388" cy="1227137"/>
            <a:chOff x="287565" y="1957604"/>
            <a:chExt cx="3448050" cy="1226542"/>
          </a:xfrm>
        </p:grpSpPr>
        <p:sp>
          <p:nvSpPr>
            <p:cNvPr id="73" name="ZoneTexte 256"/>
            <p:cNvSpPr txBox="1">
              <a:spLocks noChangeArrowheads="1"/>
            </p:cNvSpPr>
            <p:nvPr/>
          </p:nvSpPr>
          <p:spPr bwMode="auto">
            <a:xfrm>
              <a:off x="287565" y="1957604"/>
              <a:ext cx="3448050" cy="307777"/>
            </a:xfrm>
            <a:prstGeom prst="rect">
              <a:avLst/>
            </a:prstGeom>
            <a:noFill/>
            <a:ln w="9525">
              <a:noFill/>
              <a:miter lim="800000"/>
              <a:headEnd/>
              <a:tailEnd/>
            </a:ln>
          </p:spPr>
          <p:txBody>
            <a:bodyPr anchor="ctr">
              <a:spAutoFit/>
            </a:bodyPr>
            <a:lstStyle/>
            <a:p>
              <a:pPr algn="l">
                <a:spcBef>
                  <a:spcPts val="600"/>
                </a:spcBef>
              </a:pPr>
              <a:r>
                <a:rPr lang="en-US" sz="1400" b="1">
                  <a:solidFill>
                    <a:srgbClr val="726964"/>
                  </a:solidFill>
                  <a:cs typeface="Arial" charset="0"/>
                </a:rPr>
                <a:t>SM Bait </a:t>
              </a:r>
              <a:r>
                <a:rPr lang="en-US" sz="1400">
                  <a:solidFill>
                    <a:srgbClr val="726964"/>
                  </a:solidFill>
                  <a:cs typeface="Arial" charset="0"/>
                </a:rPr>
                <a:t>= Small Molecule of Interest</a:t>
              </a:r>
            </a:p>
          </p:txBody>
        </p:sp>
        <p:sp>
          <p:nvSpPr>
            <p:cNvPr id="74" name="ZoneTexte 257"/>
            <p:cNvSpPr txBox="1">
              <a:spLocks noChangeArrowheads="1"/>
            </p:cNvSpPr>
            <p:nvPr/>
          </p:nvSpPr>
          <p:spPr bwMode="auto">
            <a:xfrm>
              <a:off x="302079" y="2291594"/>
              <a:ext cx="2933700" cy="892552"/>
            </a:xfrm>
            <a:prstGeom prst="rect">
              <a:avLst/>
            </a:prstGeom>
            <a:noFill/>
            <a:ln w="9525">
              <a:noFill/>
              <a:miter lim="800000"/>
              <a:headEnd/>
              <a:tailEnd/>
            </a:ln>
          </p:spPr>
          <p:txBody>
            <a:bodyPr anchor="ctr">
              <a:spAutoFit/>
            </a:bodyPr>
            <a:lstStyle/>
            <a:p>
              <a:pPr algn="l">
                <a:spcBef>
                  <a:spcPts val="600"/>
                </a:spcBef>
              </a:pPr>
              <a:r>
                <a:rPr lang="en-US" sz="1400" b="1">
                  <a:solidFill>
                    <a:srgbClr val="726964"/>
                  </a:solidFill>
                  <a:cs typeface="Arial" charset="0"/>
                </a:rPr>
                <a:t>ABP </a:t>
              </a:r>
              <a:r>
                <a:rPr lang="en-US" sz="1400">
                  <a:solidFill>
                    <a:srgbClr val="726964"/>
                  </a:solidFill>
                  <a:cs typeface="Arial" charset="0"/>
                </a:rPr>
                <a:t>= Anchor Binding Protein</a:t>
              </a:r>
            </a:p>
            <a:p>
              <a:pPr algn="l">
                <a:spcBef>
                  <a:spcPts val="600"/>
                </a:spcBef>
              </a:pPr>
              <a:r>
                <a:rPr lang="en-US" sz="1400" b="1">
                  <a:solidFill>
                    <a:srgbClr val="726964"/>
                  </a:solidFill>
                  <a:cs typeface="Arial" charset="0"/>
                </a:rPr>
                <a:t>DBD</a:t>
              </a:r>
              <a:r>
                <a:rPr lang="en-US" sz="1400">
                  <a:solidFill>
                    <a:srgbClr val="726964"/>
                  </a:solidFill>
                  <a:cs typeface="Arial" charset="0"/>
                </a:rPr>
                <a:t> = Gal4 DBD</a:t>
              </a:r>
            </a:p>
            <a:p>
              <a:pPr algn="l">
                <a:spcBef>
                  <a:spcPts val="600"/>
                </a:spcBef>
              </a:pPr>
              <a:r>
                <a:rPr lang="en-US" sz="1400" b="1">
                  <a:solidFill>
                    <a:srgbClr val="726964"/>
                  </a:solidFill>
                  <a:cs typeface="Arial" charset="0"/>
                </a:rPr>
                <a:t>AD</a:t>
              </a:r>
              <a:r>
                <a:rPr lang="en-US" sz="1400">
                  <a:solidFill>
                    <a:srgbClr val="726964"/>
                  </a:solidFill>
                  <a:cs typeface="Arial" charset="0"/>
                </a:rPr>
                <a:t> = Gal4 AD</a:t>
              </a:r>
            </a:p>
          </p:txBody>
        </p:sp>
      </p:grpSp>
      <p:sp>
        <p:nvSpPr>
          <p:cNvPr id="75" name="ZoneTexte 258"/>
          <p:cNvSpPr txBox="1">
            <a:spLocks noChangeArrowheads="1"/>
          </p:cNvSpPr>
          <p:nvPr/>
        </p:nvSpPr>
        <p:spPr bwMode="auto">
          <a:xfrm>
            <a:off x="268287" y="5441829"/>
            <a:ext cx="5475817" cy="892175"/>
          </a:xfrm>
          <a:prstGeom prst="rect">
            <a:avLst/>
          </a:prstGeom>
          <a:noFill/>
          <a:ln w="9525">
            <a:noFill/>
            <a:miter lim="800000"/>
            <a:headEnd/>
            <a:tailEnd/>
          </a:ln>
        </p:spPr>
        <p:txBody>
          <a:bodyPr anchor="ctr">
            <a:spAutoFit/>
          </a:bodyPr>
          <a:lstStyle/>
          <a:p>
            <a:pPr algn="l">
              <a:spcAft>
                <a:spcPts val="600"/>
              </a:spcAft>
            </a:pPr>
            <a:r>
              <a:rPr lang="en-US" sz="1400" b="1" dirty="0">
                <a:solidFill>
                  <a:srgbClr val="5C5757"/>
                </a:solidFill>
                <a:cs typeface="Times New Roman" pitchFamily="18" charset="0"/>
              </a:rPr>
              <a:t>2 anchorage systems (protein/</a:t>
            </a:r>
            <a:r>
              <a:rPr lang="en-US" sz="1400" b="1" dirty="0" err="1">
                <a:solidFill>
                  <a:srgbClr val="5C5757"/>
                </a:solidFill>
                <a:cs typeface="Times New Roman" pitchFamily="18" charset="0"/>
              </a:rPr>
              <a:t>ligand</a:t>
            </a:r>
            <a:r>
              <a:rPr lang="en-US" sz="1400" b="1" dirty="0">
                <a:solidFill>
                  <a:srgbClr val="5C5757"/>
                </a:solidFill>
                <a:cs typeface="Times New Roman" pitchFamily="18" charset="0"/>
              </a:rPr>
              <a:t>) selected </a:t>
            </a:r>
            <a:r>
              <a:rPr lang="en-US" sz="1400" dirty="0">
                <a:solidFill>
                  <a:srgbClr val="5C5757"/>
                </a:solidFill>
                <a:cs typeface="Times New Roman" pitchFamily="18" charset="0"/>
              </a:rPr>
              <a:t>:</a:t>
            </a:r>
          </a:p>
          <a:p>
            <a:pPr lvl="1" algn="l">
              <a:spcAft>
                <a:spcPts val="600"/>
              </a:spcAft>
              <a:buFont typeface="Arial" charset="0"/>
              <a:buChar char="•"/>
            </a:pPr>
            <a:r>
              <a:rPr lang="en-US" sz="1400" dirty="0" err="1">
                <a:solidFill>
                  <a:srgbClr val="5C5757"/>
                </a:solidFill>
              </a:rPr>
              <a:t>Dihydrofolate</a:t>
            </a:r>
            <a:r>
              <a:rPr lang="en-US" sz="1400" dirty="0">
                <a:solidFill>
                  <a:srgbClr val="5C5757"/>
                </a:solidFill>
              </a:rPr>
              <a:t> </a:t>
            </a:r>
            <a:r>
              <a:rPr lang="en-US" sz="1400" dirty="0" err="1">
                <a:solidFill>
                  <a:srgbClr val="5C5757"/>
                </a:solidFill>
              </a:rPr>
              <a:t>Reductase</a:t>
            </a:r>
            <a:r>
              <a:rPr lang="en-US" sz="1400" dirty="0">
                <a:solidFill>
                  <a:srgbClr val="5C5757"/>
                </a:solidFill>
              </a:rPr>
              <a:t> (DHFR) / </a:t>
            </a:r>
            <a:r>
              <a:rPr lang="en-US" sz="1400" dirty="0" err="1">
                <a:solidFill>
                  <a:srgbClr val="5C5757"/>
                </a:solidFill>
              </a:rPr>
              <a:t>Trimethoprim</a:t>
            </a:r>
            <a:r>
              <a:rPr lang="en-US" sz="1400" dirty="0">
                <a:solidFill>
                  <a:srgbClr val="5C5757"/>
                </a:solidFill>
              </a:rPr>
              <a:t> </a:t>
            </a:r>
          </a:p>
          <a:p>
            <a:pPr lvl="1" algn="l">
              <a:spcAft>
                <a:spcPts val="600"/>
              </a:spcAft>
              <a:buFont typeface="Arial" charset="0"/>
              <a:buChar char="•"/>
            </a:pPr>
            <a:r>
              <a:rPr lang="en-US" sz="1400" dirty="0">
                <a:solidFill>
                  <a:srgbClr val="5C5757"/>
                </a:solidFill>
              </a:rPr>
              <a:t>SNAP-Tag (AGT) / O</a:t>
            </a:r>
            <a:r>
              <a:rPr lang="en-US" sz="1400" baseline="30000" dirty="0">
                <a:solidFill>
                  <a:srgbClr val="5C5757"/>
                </a:solidFill>
              </a:rPr>
              <a:t>6</a:t>
            </a:r>
            <a:r>
              <a:rPr lang="en-US" sz="1400" dirty="0">
                <a:solidFill>
                  <a:srgbClr val="5C5757"/>
                </a:solidFill>
              </a:rPr>
              <a:t>-benzylguanine derivatives </a:t>
            </a:r>
          </a:p>
        </p:txBody>
      </p:sp>
      <p:pic>
        <p:nvPicPr>
          <p:cNvPr id="26626" name="Picture 2"/>
          <p:cNvPicPr>
            <a:picLocks noChangeAspect="1" noChangeArrowheads="1"/>
          </p:cNvPicPr>
          <p:nvPr/>
        </p:nvPicPr>
        <p:blipFill>
          <a:blip r:embed="rId2" cstate="print"/>
          <a:srcRect/>
          <a:stretch>
            <a:fillRect/>
          </a:stretch>
        </p:blipFill>
        <p:spPr bwMode="auto">
          <a:xfrm>
            <a:off x="2648622" y="1547554"/>
            <a:ext cx="7151244" cy="4339538"/>
          </a:xfrm>
          <a:prstGeom prst="rect">
            <a:avLst/>
          </a:prstGeom>
          <a:noFill/>
          <a:ln w="9525">
            <a:noFill/>
            <a:miter lim="800000"/>
            <a:headEnd/>
            <a:tailEnd/>
          </a:ln>
          <a:effectLst/>
        </p:spPr>
      </p:pic>
      <p:sp>
        <p:nvSpPr>
          <p:cNvPr id="137" name="ZoneTexte 65"/>
          <p:cNvSpPr txBox="1">
            <a:spLocks noChangeArrowheads="1"/>
          </p:cNvSpPr>
          <p:nvPr/>
        </p:nvSpPr>
        <p:spPr bwMode="auto">
          <a:xfrm>
            <a:off x="2334667" y="4243263"/>
            <a:ext cx="687917" cy="338138"/>
          </a:xfrm>
          <a:prstGeom prst="rect">
            <a:avLst/>
          </a:prstGeom>
          <a:noFill/>
          <a:ln w="9525">
            <a:noFill/>
            <a:miter lim="800000"/>
            <a:headEnd/>
            <a:tailEnd/>
          </a:ln>
        </p:spPr>
        <p:txBody>
          <a:bodyPr anchor="ctr">
            <a:spAutoFit/>
          </a:bodyPr>
          <a:lstStyle/>
          <a:p>
            <a:pPr algn="ctr"/>
            <a:r>
              <a:rPr lang="fr-FR" sz="1600" b="1" dirty="0">
                <a:solidFill>
                  <a:srgbClr val="726964"/>
                </a:solidFill>
                <a:cs typeface="Arial" charset="0"/>
              </a:rPr>
              <a:t>DBD</a:t>
            </a:r>
          </a:p>
        </p:txBody>
      </p:sp>
      <p:sp>
        <p:nvSpPr>
          <p:cNvPr id="138" name="ZoneTexte 65"/>
          <p:cNvSpPr txBox="1">
            <a:spLocks noChangeArrowheads="1"/>
          </p:cNvSpPr>
          <p:nvPr/>
        </p:nvSpPr>
        <p:spPr bwMode="auto">
          <a:xfrm>
            <a:off x="5933419" y="2784047"/>
            <a:ext cx="687917" cy="338138"/>
          </a:xfrm>
          <a:prstGeom prst="rect">
            <a:avLst/>
          </a:prstGeom>
          <a:noFill/>
          <a:ln w="9525">
            <a:noFill/>
            <a:miter lim="800000"/>
            <a:headEnd/>
            <a:tailEnd/>
          </a:ln>
        </p:spPr>
        <p:txBody>
          <a:bodyPr anchor="ctr">
            <a:spAutoFit/>
          </a:bodyPr>
          <a:lstStyle/>
          <a:p>
            <a:pPr algn="ctr"/>
            <a:r>
              <a:rPr lang="fr-FR" sz="1600" b="1" dirty="0">
                <a:solidFill>
                  <a:srgbClr val="726964"/>
                </a:solidFill>
                <a:cs typeface="Arial" charset="0"/>
              </a:rPr>
              <a:t>AD</a:t>
            </a:r>
          </a:p>
        </p:txBody>
      </p:sp>
    </p:spTree>
    <p:extLst>
      <p:ext uri="{BB962C8B-B14F-4D97-AF65-F5344CB8AC3E}">
        <p14:creationId xmlns:p14="http://schemas.microsoft.com/office/powerpoint/2010/main" val="373662856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p:cNvSpPr>
            <a:spLocks noGrp="1"/>
          </p:cNvSpPr>
          <p:nvPr>
            <p:ph type="sldNum" sz="quarter" idx="11"/>
          </p:nvPr>
        </p:nvSpPr>
        <p:spPr>
          <a:noFill/>
        </p:spPr>
        <p:txBody>
          <a:bodyPr/>
          <a:lstStyle/>
          <a:p>
            <a:fld id="{AB701835-A841-462F-8B79-4E94D4424E9C}" type="slidenum">
              <a:rPr lang="fr-FR" smtClean="0">
                <a:latin typeface="Arial" pitchFamily="34" charset="0"/>
              </a:rPr>
              <a:pPr/>
              <a:t>3</a:t>
            </a:fld>
            <a:endParaRPr lang="fr-FR" smtClean="0">
              <a:latin typeface="Arial" pitchFamily="34" charset="0"/>
            </a:endParaRPr>
          </a:p>
        </p:txBody>
      </p:sp>
      <p:sp>
        <p:nvSpPr>
          <p:cNvPr id="11267" name="Rectangle 3"/>
          <p:cNvSpPr>
            <a:spLocks noGrp="1" noChangeArrowheads="1"/>
          </p:cNvSpPr>
          <p:nvPr>
            <p:ph type="body" idx="4294967295"/>
          </p:nvPr>
        </p:nvSpPr>
        <p:spPr>
          <a:xfrm>
            <a:off x="593329" y="3043239"/>
            <a:ext cx="8798454" cy="3367087"/>
          </a:xfrm>
        </p:spPr>
        <p:txBody>
          <a:bodyPr/>
          <a:lstStyle/>
          <a:p>
            <a:pPr eaLnBrk="1" hangingPunct="1">
              <a:spcBef>
                <a:spcPts val="600"/>
              </a:spcBef>
              <a:spcAft>
                <a:spcPts val="600"/>
              </a:spcAft>
            </a:pPr>
            <a:r>
              <a:rPr lang="fr-FR" sz="1800" dirty="0" err="1" smtClean="0"/>
              <a:t>Protein</a:t>
            </a:r>
            <a:r>
              <a:rPr lang="fr-FR" sz="1800" dirty="0" smtClean="0"/>
              <a:t>-</a:t>
            </a:r>
            <a:r>
              <a:rPr lang="fr-FR" sz="1800" dirty="0" err="1" smtClean="0"/>
              <a:t>protein</a:t>
            </a:r>
            <a:r>
              <a:rPr lang="fr-FR" sz="1800" dirty="0" smtClean="0"/>
              <a:t> interactions (PPI) as a clue to </a:t>
            </a:r>
            <a:r>
              <a:rPr lang="fr-FR" sz="1800" dirty="0" err="1" smtClean="0"/>
              <a:t>function</a:t>
            </a:r>
            <a:endParaRPr lang="fr-FR" sz="1800" dirty="0" smtClean="0"/>
          </a:p>
          <a:p>
            <a:pPr lvl="1" eaLnBrk="1" hangingPunct="1">
              <a:spcBef>
                <a:spcPts val="600"/>
              </a:spcBef>
              <a:spcAft>
                <a:spcPts val="600"/>
              </a:spcAft>
            </a:pPr>
            <a:r>
              <a:rPr lang="fr-FR" b="1" dirty="0" err="1" smtClean="0"/>
              <a:t>Targeted</a:t>
            </a:r>
            <a:r>
              <a:rPr lang="fr-FR" b="1" dirty="0" smtClean="0"/>
              <a:t> </a:t>
            </a:r>
            <a:r>
              <a:rPr lang="fr-FR" b="1" dirty="0" err="1" smtClean="0"/>
              <a:t>approach</a:t>
            </a:r>
            <a:r>
              <a:rPr lang="fr-FR" b="1" dirty="0" smtClean="0"/>
              <a:t> </a:t>
            </a:r>
            <a:r>
              <a:rPr lang="fr-FR" dirty="0" smtClean="0"/>
              <a:t>: one </a:t>
            </a:r>
            <a:r>
              <a:rPr lang="fr-FR" dirty="0" err="1" smtClean="0"/>
              <a:t>protein</a:t>
            </a:r>
            <a:r>
              <a:rPr lang="fr-FR" dirty="0" smtClean="0"/>
              <a:t> of </a:t>
            </a:r>
            <a:r>
              <a:rPr lang="fr-FR" dirty="0" err="1" smtClean="0"/>
              <a:t>interest</a:t>
            </a:r>
            <a:r>
              <a:rPr lang="fr-FR" dirty="0" smtClean="0"/>
              <a:t> as a ‘</a:t>
            </a:r>
            <a:r>
              <a:rPr lang="fr-FR" dirty="0" err="1" smtClean="0"/>
              <a:t>bait</a:t>
            </a:r>
            <a:r>
              <a:rPr lang="fr-FR" dirty="0" smtClean="0"/>
              <a:t>’</a:t>
            </a:r>
          </a:p>
          <a:p>
            <a:pPr lvl="1" eaLnBrk="1" hangingPunct="1">
              <a:spcBef>
                <a:spcPts val="600"/>
              </a:spcBef>
              <a:spcAft>
                <a:spcPts val="600"/>
              </a:spcAft>
            </a:pPr>
            <a:r>
              <a:rPr lang="fr-FR" b="1" dirty="0" err="1" smtClean="0"/>
              <a:t>Interactomics</a:t>
            </a:r>
            <a:r>
              <a:rPr lang="fr-FR" b="1" dirty="0" smtClean="0"/>
              <a:t>, networks </a:t>
            </a:r>
            <a:r>
              <a:rPr lang="fr-FR" dirty="0" smtClean="0"/>
              <a:t>: large-</a:t>
            </a:r>
            <a:r>
              <a:rPr lang="fr-FR" dirty="0" err="1" smtClean="0"/>
              <a:t>scale</a:t>
            </a:r>
            <a:r>
              <a:rPr lang="fr-FR" dirty="0" smtClean="0"/>
              <a:t> </a:t>
            </a:r>
            <a:r>
              <a:rPr lang="fr-FR" dirty="0" err="1" smtClean="0"/>
              <a:t>protein</a:t>
            </a:r>
            <a:r>
              <a:rPr lang="fr-FR" dirty="0" smtClean="0"/>
              <a:t> interaction </a:t>
            </a:r>
            <a:r>
              <a:rPr lang="fr-FR" dirty="0" err="1" smtClean="0"/>
              <a:t>mapping</a:t>
            </a:r>
            <a:endParaRPr lang="fr-FR" dirty="0" smtClean="0"/>
          </a:p>
          <a:p>
            <a:pPr lvl="1" eaLnBrk="1" hangingPunct="1">
              <a:spcBef>
                <a:spcPct val="0"/>
              </a:spcBef>
              <a:spcAft>
                <a:spcPts val="600"/>
              </a:spcAft>
              <a:buFontTx/>
              <a:buNone/>
            </a:pPr>
            <a:r>
              <a:rPr lang="fr-FR" dirty="0" smtClean="0">
                <a:sym typeface="Wingdings" pitchFamily="2" charset="2"/>
              </a:rPr>
              <a:t>	  </a:t>
            </a:r>
            <a:r>
              <a:rPr lang="fr-FR" dirty="0" err="1" smtClean="0">
                <a:sym typeface="Wingdings" pitchFamily="2" charset="2"/>
              </a:rPr>
              <a:t>elucidation</a:t>
            </a:r>
            <a:r>
              <a:rPr lang="fr-FR" dirty="0" smtClean="0">
                <a:sym typeface="Wingdings" pitchFamily="2" charset="2"/>
              </a:rPr>
              <a:t> of cellular </a:t>
            </a:r>
            <a:r>
              <a:rPr lang="fr-FR" dirty="0" err="1" smtClean="0">
                <a:sym typeface="Wingdings" pitchFamily="2" charset="2"/>
              </a:rPr>
              <a:t>pathways</a:t>
            </a:r>
            <a:r>
              <a:rPr lang="fr-FR" dirty="0" smtClean="0">
                <a:sym typeface="Wingdings" pitchFamily="2" charset="2"/>
              </a:rPr>
              <a:t> and </a:t>
            </a:r>
            <a:r>
              <a:rPr lang="fr-FR" dirty="0" err="1" smtClean="0">
                <a:sym typeface="Wingdings" pitchFamily="2" charset="2"/>
              </a:rPr>
              <a:t>molecular</a:t>
            </a:r>
            <a:r>
              <a:rPr lang="fr-FR" dirty="0" smtClean="0">
                <a:sym typeface="Wingdings" pitchFamily="2" charset="2"/>
              </a:rPr>
              <a:t> machines</a:t>
            </a:r>
          </a:p>
          <a:p>
            <a:pPr lvl="1" eaLnBrk="1" hangingPunct="1">
              <a:spcBef>
                <a:spcPts val="600"/>
              </a:spcBef>
              <a:spcAft>
                <a:spcPts val="600"/>
              </a:spcAft>
            </a:pPr>
            <a:r>
              <a:rPr lang="fr-FR" b="1" dirty="0" smtClean="0"/>
              <a:t>Cancer relevance </a:t>
            </a:r>
            <a:r>
              <a:rPr lang="fr-FR" dirty="0" smtClean="0"/>
              <a:t>: </a:t>
            </a:r>
            <a:r>
              <a:rPr lang="fr-FR" dirty="0" err="1" smtClean="0"/>
              <a:t>mechanism</a:t>
            </a:r>
            <a:r>
              <a:rPr lang="fr-FR" dirty="0" smtClean="0"/>
              <a:t> of action for </a:t>
            </a:r>
            <a:r>
              <a:rPr lang="fr-FR" dirty="0" err="1" smtClean="0"/>
              <a:t>clinical</a:t>
            </a:r>
            <a:r>
              <a:rPr lang="fr-FR" dirty="0" smtClean="0"/>
              <a:t> </a:t>
            </a:r>
            <a:r>
              <a:rPr lang="fr-FR" dirty="0" err="1" smtClean="0"/>
              <a:t>oncogenes</a:t>
            </a:r>
            <a:r>
              <a:rPr lang="fr-FR" dirty="0" smtClean="0"/>
              <a:t> / TSG; </a:t>
            </a:r>
            <a:r>
              <a:rPr lang="fr-FR" dirty="0" err="1" smtClean="0"/>
              <a:t>target</a:t>
            </a:r>
            <a:r>
              <a:rPr lang="fr-FR" dirty="0" smtClean="0"/>
              <a:t> identification for </a:t>
            </a:r>
            <a:r>
              <a:rPr lang="fr-FR" dirty="0" err="1" smtClean="0"/>
              <a:t>therapeutic</a:t>
            </a:r>
            <a:r>
              <a:rPr lang="fr-FR" dirty="0" smtClean="0"/>
              <a:t> intervention </a:t>
            </a:r>
          </a:p>
          <a:p>
            <a:pPr eaLnBrk="1" hangingPunct="1">
              <a:spcBef>
                <a:spcPts val="1800"/>
              </a:spcBef>
              <a:spcAft>
                <a:spcPts val="600"/>
              </a:spcAft>
            </a:pPr>
            <a:r>
              <a:rPr lang="fr-FR" sz="1800" dirty="0" err="1" smtClean="0"/>
              <a:t>Protein</a:t>
            </a:r>
            <a:r>
              <a:rPr lang="fr-FR" sz="1800" dirty="0" smtClean="0"/>
              <a:t> interactions as </a:t>
            </a:r>
            <a:r>
              <a:rPr lang="fr-FR" sz="1800" dirty="0" err="1" smtClean="0"/>
              <a:t>pharmacological</a:t>
            </a:r>
            <a:r>
              <a:rPr lang="fr-FR" sz="1800" dirty="0" smtClean="0"/>
              <a:t> and </a:t>
            </a:r>
            <a:r>
              <a:rPr lang="fr-FR" sz="1800" dirty="0" err="1" smtClean="0"/>
              <a:t>therapeutic</a:t>
            </a:r>
            <a:r>
              <a:rPr lang="fr-FR" sz="1800" dirty="0" smtClean="0"/>
              <a:t> </a:t>
            </a:r>
            <a:r>
              <a:rPr lang="fr-FR" sz="1800" dirty="0" err="1" smtClean="0"/>
              <a:t>targets</a:t>
            </a:r>
            <a:endParaRPr lang="fr-FR" sz="1800" dirty="0" smtClean="0"/>
          </a:p>
          <a:p>
            <a:pPr eaLnBrk="1" hangingPunct="1">
              <a:spcBef>
                <a:spcPts val="1200"/>
              </a:spcBef>
              <a:spcAft>
                <a:spcPts val="600"/>
              </a:spcAft>
            </a:pPr>
            <a:endParaRPr lang="fr-FR" sz="1800" dirty="0" smtClean="0"/>
          </a:p>
          <a:p>
            <a:pPr eaLnBrk="1" hangingPunct="1">
              <a:buFont typeface="Zapf Dingbats" pitchFamily="1" charset="2"/>
              <a:buNone/>
            </a:pPr>
            <a:endParaRPr lang="fr-FR" dirty="0" smtClean="0"/>
          </a:p>
        </p:txBody>
      </p:sp>
      <p:sp>
        <p:nvSpPr>
          <p:cNvPr id="4100" name="Text Box 4"/>
          <p:cNvSpPr txBox="1">
            <a:spLocks noChangeArrowheads="1"/>
          </p:cNvSpPr>
          <p:nvPr/>
        </p:nvSpPr>
        <p:spPr bwMode="auto">
          <a:xfrm>
            <a:off x="7692629" y="-63500"/>
            <a:ext cx="184731" cy="707886"/>
          </a:xfrm>
          <a:prstGeom prst="rect">
            <a:avLst/>
          </a:prstGeom>
          <a:noFill/>
          <a:ln w="9525">
            <a:noFill/>
            <a:miter lim="800000"/>
            <a:headEnd/>
            <a:tailEnd/>
          </a:ln>
        </p:spPr>
        <p:txBody>
          <a:bodyPr wrap="none">
            <a:spAutoFit/>
          </a:bodyPr>
          <a:lstStyle/>
          <a:p>
            <a:endParaRPr lang="en-US" sz="4000"/>
          </a:p>
        </p:txBody>
      </p:sp>
      <p:sp>
        <p:nvSpPr>
          <p:cNvPr id="7" name="Rectangle 3"/>
          <p:cNvSpPr txBox="1">
            <a:spLocks noChangeArrowheads="1"/>
          </p:cNvSpPr>
          <p:nvPr/>
        </p:nvSpPr>
        <p:spPr>
          <a:xfrm>
            <a:off x="304404" y="1122364"/>
            <a:ext cx="9436496" cy="636587"/>
          </a:xfrm>
          <a:prstGeom prst="rect">
            <a:avLst/>
          </a:prstGeom>
          <a:noFill/>
          <a:ln/>
        </p:spPr>
        <p:txBody>
          <a:bodyPr/>
          <a:lstStyle/>
          <a:p>
            <a:pPr algn="l">
              <a:defRPr/>
            </a:pPr>
            <a:r>
              <a:rPr lang="fr-FR" sz="2500" kern="0" dirty="0" err="1">
                <a:solidFill>
                  <a:srgbClr val="7A716C"/>
                </a:solidFill>
                <a:latin typeface="+mj-lt"/>
                <a:ea typeface="+mj-ea"/>
                <a:cs typeface="+mj-cs"/>
              </a:rPr>
              <a:t>Why</a:t>
            </a:r>
            <a:r>
              <a:rPr lang="fr-FR" sz="2500" kern="0" dirty="0">
                <a:solidFill>
                  <a:srgbClr val="7A716C"/>
                </a:solidFill>
                <a:latin typeface="+mj-lt"/>
                <a:ea typeface="+mj-ea"/>
                <a:cs typeface="+mj-cs"/>
              </a:rPr>
              <a:t> </a:t>
            </a:r>
            <a:r>
              <a:rPr lang="fr-FR" sz="2500" kern="0" dirty="0" err="1">
                <a:solidFill>
                  <a:srgbClr val="7A716C"/>
                </a:solidFill>
                <a:latin typeface="+mj-lt"/>
                <a:ea typeface="+mj-ea"/>
                <a:cs typeface="+mj-cs"/>
              </a:rPr>
              <a:t>study</a:t>
            </a:r>
            <a:r>
              <a:rPr lang="fr-FR" sz="2500" kern="0" dirty="0">
                <a:solidFill>
                  <a:srgbClr val="7A716C"/>
                </a:solidFill>
                <a:latin typeface="+mj-lt"/>
                <a:ea typeface="+mj-ea"/>
                <a:cs typeface="+mj-cs"/>
              </a:rPr>
              <a:t> </a:t>
            </a:r>
            <a:r>
              <a:rPr lang="fr-FR" sz="2500" kern="0" dirty="0" err="1">
                <a:solidFill>
                  <a:srgbClr val="7A716C"/>
                </a:solidFill>
                <a:latin typeface="+mj-lt"/>
                <a:ea typeface="+mj-ea"/>
                <a:cs typeface="+mj-cs"/>
              </a:rPr>
              <a:t>protein</a:t>
            </a:r>
            <a:r>
              <a:rPr lang="fr-FR" sz="2500" kern="0" dirty="0">
                <a:solidFill>
                  <a:srgbClr val="7A716C"/>
                </a:solidFill>
                <a:latin typeface="+mj-lt"/>
                <a:ea typeface="+mj-ea"/>
                <a:cs typeface="+mj-cs"/>
              </a:rPr>
              <a:t> interactions ?</a:t>
            </a:r>
          </a:p>
        </p:txBody>
      </p:sp>
      <p:grpSp>
        <p:nvGrpSpPr>
          <p:cNvPr id="4103" name="Groupe 19"/>
          <p:cNvGrpSpPr>
            <a:grpSpLocks/>
          </p:cNvGrpSpPr>
          <p:nvPr/>
        </p:nvGrpSpPr>
        <p:grpSpPr bwMode="auto">
          <a:xfrm>
            <a:off x="553773" y="1814514"/>
            <a:ext cx="8425260" cy="646331"/>
            <a:chOff x="511336" y="2180491"/>
            <a:chExt cx="7776880" cy="645668"/>
          </a:xfrm>
        </p:grpSpPr>
        <p:sp>
          <p:nvSpPr>
            <p:cNvPr id="4104" name="ZoneTexte 7"/>
            <p:cNvSpPr txBox="1">
              <a:spLocks noChangeArrowheads="1"/>
            </p:cNvSpPr>
            <p:nvPr/>
          </p:nvSpPr>
          <p:spPr bwMode="auto">
            <a:xfrm>
              <a:off x="6325981" y="2365157"/>
              <a:ext cx="1962235" cy="368953"/>
            </a:xfrm>
            <a:prstGeom prst="rect">
              <a:avLst/>
            </a:prstGeom>
            <a:noFill/>
            <a:ln w="9525">
              <a:noFill/>
              <a:miter lim="800000"/>
              <a:headEnd/>
              <a:tailEnd/>
            </a:ln>
          </p:spPr>
          <p:txBody>
            <a:bodyPr>
              <a:spAutoFit/>
            </a:bodyPr>
            <a:lstStyle/>
            <a:p>
              <a:pPr algn="ctr"/>
              <a:r>
                <a:rPr lang="fr-FR" b="1">
                  <a:solidFill>
                    <a:srgbClr val="7A716C"/>
                  </a:solidFill>
                </a:rPr>
                <a:t>Phenotype </a:t>
              </a:r>
            </a:p>
          </p:txBody>
        </p:sp>
        <p:sp>
          <p:nvSpPr>
            <p:cNvPr id="4105" name="ZoneTexte 8"/>
            <p:cNvSpPr txBox="1">
              <a:spLocks noChangeArrowheads="1"/>
            </p:cNvSpPr>
            <p:nvPr/>
          </p:nvSpPr>
          <p:spPr bwMode="auto">
            <a:xfrm>
              <a:off x="511336" y="2365157"/>
              <a:ext cx="1962235" cy="368953"/>
            </a:xfrm>
            <a:prstGeom prst="rect">
              <a:avLst/>
            </a:prstGeom>
            <a:noFill/>
            <a:ln w="9525">
              <a:noFill/>
              <a:miter lim="800000"/>
              <a:headEnd/>
              <a:tailEnd/>
            </a:ln>
          </p:spPr>
          <p:txBody>
            <a:bodyPr>
              <a:spAutoFit/>
            </a:bodyPr>
            <a:lstStyle/>
            <a:p>
              <a:pPr algn="ctr"/>
              <a:r>
                <a:rPr lang="fr-FR" b="1">
                  <a:solidFill>
                    <a:srgbClr val="7A716C"/>
                  </a:solidFill>
                </a:rPr>
                <a:t>Genotype</a:t>
              </a:r>
            </a:p>
          </p:txBody>
        </p:sp>
        <p:sp>
          <p:nvSpPr>
            <p:cNvPr id="4106" name="ZoneTexte 9"/>
            <p:cNvSpPr txBox="1">
              <a:spLocks noChangeArrowheads="1"/>
            </p:cNvSpPr>
            <p:nvPr/>
          </p:nvSpPr>
          <p:spPr bwMode="auto">
            <a:xfrm>
              <a:off x="3360043" y="2180491"/>
              <a:ext cx="2079466" cy="645668"/>
            </a:xfrm>
            <a:prstGeom prst="rect">
              <a:avLst/>
            </a:prstGeom>
            <a:noFill/>
            <a:ln w="9525">
              <a:noFill/>
              <a:miter lim="800000"/>
              <a:headEnd/>
              <a:tailEnd/>
            </a:ln>
          </p:spPr>
          <p:txBody>
            <a:bodyPr>
              <a:spAutoFit/>
            </a:bodyPr>
            <a:lstStyle/>
            <a:p>
              <a:pPr algn="ctr"/>
              <a:r>
                <a:rPr lang="fr-FR" b="1">
                  <a:solidFill>
                    <a:srgbClr val="FF3300"/>
                  </a:solidFill>
                </a:rPr>
                <a:t>Protein interactions</a:t>
              </a:r>
            </a:p>
          </p:txBody>
        </p:sp>
        <p:cxnSp>
          <p:nvCxnSpPr>
            <p:cNvPr id="4107" name="Connecteur droit avec flèche 11"/>
            <p:cNvCxnSpPr>
              <a:cxnSpLocks noChangeShapeType="1"/>
            </p:cNvCxnSpPr>
            <p:nvPr/>
          </p:nvCxnSpPr>
          <p:spPr bwMode="auto">
            <a:xfrm>
              <a:off x="2508739" y="2594524"/>
              <a:ext cx="672612" cy="2930"/>
            </a:xfrm>
            <a:prstGeom prst="straightConnector1">
              <a:avLst/>
            </a:prstGeom>
            <a:noFill/>
            <a:ln w="38100" algn="ctr">
              <a:solidFill>
                <a:srgbClr val="7A716C"/>
              </a:solidFill>
              <a:round/>
              <a:headEnd/>
              <a:tailEnd type="arrow" w="med" len="med"/>
            </a:ln>
          </p:spPr>
        </p:cxnSp>
        <p:cxnSp>
          <p:nvCxnSpPr>
            <p:cNvPr id="4108" name="Connecteur droit avec flèche 14"/>
            <p:cNvCxnSpPr>
              <a:cxnSpLocks noChangeShapeType="1"/>
            </p:cNvCxnSpPr>
            <p:nvPr/>
          </p:nvCxnSpPr>
          <p:spPr bwMode="auto">
            <a:xfrm>
              <a:off x="5485815" y="2594524"/>
              <a:ext cx="672612" cy="2930"/>
            </a:xfrm>
            <a:prstGeom prst="straightConnector1">
              <a:avLst/>
            </a:prstGeom>
            <a:noFill/>
            <a:ln w="38100" algn="ctr">
              <a:solidFill>
                <a:srgbClr val="7A716C"/>
              </a:solidFill>
              <a:round/>
              <a:headEnd/>
              <a:tailEnd type="arrow" w="med" len="med"/>
            </a:ln>
          </p:spPr>
        </p:cxnSp>
      </p:grpSp>
    </p:spTree>
    <p:extLst>
      <p:ext uri="{BB962C8B-B14F-4D97-AF65-F5344CB8AC3E}">
        <p14:creationId xmlns:p14="http://schemas.microsoft.com/office/powerpoint/2010/main" val="242410899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087998"/>
            <a:ext cx="9818688" cy="5556250"/>
            <a:chOff x="0" y="933450"/>
            <a:chExt cx="9818688" cy="5556250"/>
          </a:xfrm>
        </p:grpSpPr>
        <p:pic>
          <p:nvPicPr>
            <p:cNvPr id="2056" name="Image 93" descr="Purvalanol_PimViewer.png"/>
            <p:cNvPicPr>
              <a:picLocks noChangeAspect="1"/>
            </p:cNvPicPr>
            <p:nvPr/>
          </p:nvPicPr>
          <p:blipFill>
            <a:blip r:embed="rId4" cstate="print"/>
            <a:srcRect/>
            <a:stretch>
              <a:fillRect/>
            </a:stretch>
          </p:blipFill>
          <p:spPr bwMode="auto">
            <a:xfrm>
              <a:off x="7670800" y="4224338"/>
              <a:ext cx="1989138" cy="1573212"/>
            </a:xfrm>
            <a:prstGeom prst="rect">
              <a:avLst/>
            </a:prstGeom>
            <a:noFill/>
            <a:ln w="9525">
              <a:noFill/>
              <a:miter lim="800000"/>
              <a:headEnd/>
              <a:tailEnd/>
            </a:ln>
          </p:spPr>
        </p:pic>
        <p:pic>
          <p:nvPicPr>
            <p:cNvPr id="2057" name="Image 94" descr="Purvalanol_Domain_viewer.JPG"/>
            <p:cNvPicPr>
              <a:picLocks noChangeAspect="1"/>
            </p:cNvPicPr>
            <p:nvPr/>
          </p:nvPicPr>
          <p:blipFill>
            <a:blip r:embed="rId5" cstate="print"/>
            <a:srcRect r="35068" b="72736"/>
            <a:stretch>
              <a:fillRect/>
            </a:stretch>
          </p:blipFill>
          <p:spPr bwMode="auto">
            <a:xfrm>
              <a:off x="7753350" y="5873750"/>
              <a:ext cx="2009775" cy="615950"/>
            </a:xfrm>
            <a:prstGeom prst="rect">
              <a:avLst/>
            </a:prstGeom>
            <a:noFill/>
            <a:ln w="9525">
              <a:noFill/>
              <a:miter lim="800000"/>
              <a:headEnd/>
              <a:tailEnd/>
            </a:ln>
          </p:spPr>
        </p:pic>
        <p:pic>
          <p:nvPicPr>
            <p:cNvPr id="2058" name="Picture 60"/>
            <p:cNvPicPr>
              <a:picLocks noChangeAspect="1" noChangeArrowheads="1"/>
            </p:cNvPicPr>
            <p:nvPr/>
          </p:nvPicPr>
          <p:blipFill>
            <a:blip r:embed="rId6" cstate="print"/>
            <a:srcRect/>
            <a:stretch>
              <a:fillRect/>
            </a:stretch>
          </p:blipFill>
          <p:spPr bwMode="auto">
            <a:xfrm>
              <a:off x="8191500" y="2628900"/>
              <a:ext cx="1419225" cy="1162050"/>
            </a:xfrm>
            <a:prstGeom prst="rect">
              <a:avLst/>
            </a:prstGeom>
            <a:noFill/>
            <a:ln w="9525">
              <a:noFill/>
              <a:miter lim="800000"/>
              <a:headEnd/>
              <a:tailEnd/>
            </a:ln>
          </p:spPr>
        </p:pic>
        <p:sp>
          <p:nvSpPr>
            <p:cNvPr id="11" name="Rectangle à coins arrondis 10"/>
            <p:cNvSpPr/>
            <p:nvPr/>
          </p:nvSpPr>
          <p:spPr>
            <a:xfrm>
              <a:off x="438150" y="3979863"/>
              <a:ext cx="2057400" cy="390525"/>
            </a:xfrm>
            <a:prstGeom prst="roundRect">
              <a:avLst/>
            </a:prstGeom>
            <a:solidFill>
              <a:srgbClr val="7A7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cs typeface="Arial" pitchFamily="34" charset="0"/>
              </a:endParaRPr>
            </a:p>
          </p:txBody>
        </p:sp>
        <p:sp>
          <p:nvSpPr>
            <p:cNvPr id="12" name="Rectangle à coins arrondis 11"/>
            <p:cNvSpPr/>
            <p:nvPr/>
          </p:nvSpPr>
          <p:spPr>
            <a:xfrm>
              <a:off x="3476625" y="2178181"/>
              <a:ext cx="1474788" cy="576000"/>
            </a:xfrm>
            <a:prstGeom prst="roundRect">
              <a:avLst/>
            </a:prstGeom>
            <a:solidFill>
              <a:srgbClr val="7A7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cs typeface="Arial" pitchFamily="34" charset="0"/>
              </a:endParaRPr>
            </a:p>
          </p:txBody>
        </p:sp>
        <p:sp>
          <p:nvSpPr>
            <p:cNvPr id="13" name="Rectangle à coins arrondis 12"/>
            <p:cNvSpPr/>
            <p:nvPr/>
          </p:nvSpPr>
          <p:spPr>
            <a:xfrm>
              <a:off x="590550" y="2170113"/>
              <a:ext cx="1833563" cy="584200"/>
            </a:xfrm>
            <a:prstGeom prst="roundRect">
              <a:avLst/>
            </a:prstGeom>
            <a:solidFill>
              <a:srgbClr val="7A7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cs typeface="Arial" pitchFamily="34" charset="0"/>
              </a:endParaRPr>
            </a:p>
          </p:txBody>
        </p:sp>
        <p:sp>
          <p:nvSpPr>
            <p:cNvPr id="2062" name="ZoneTexte 5"/>
            <p:cNvSpPr txBox="1">
              <a:spLocks noChangeArrowheads="1"/>
            </p:cNvSpPr>
            <p:nvPr/>
          </p:nvSpPr>
          <p:spPr bwMode="auto">
            <a:xfrm>
              <a:off x="560388" y="4025900"/>
              <a:ext cx="1833562" cy="276225"/>
            </a:xfrm>
            <a:prstGeom prst="rect">
              <a:avLst/>
            </a:prstGeom>
            <a:noFill/>
            <a:ln w="9525">
              <a:noFill/>
              <a:miter lim="800000"/>
              <a:headEnd/>
              <a:tailEnd/>
            </a:ln>
          </p:spPr>
          <p:txBody>
            <a:bodyPr wrap="none">
              <a:spAutoFit/>
            </a:bodyPr>
            <a:lstStyle/>
            <a:p>
              <a:pPr algn="ctr"/>
              <a:r>
                <a:rPr lang="en-US" sz="1200" b="1" dirty="0" err="1">
                  <a:solidFill>
                    <a:schemeClr val="bg1"/>
                  </a:solidFill>
                  <a:cs typeface="Arial" pitchFamily="34" charset="0"/>
                </a:rPr>
                <a:t>Derivatization</a:t>
              </a:r>
              <a:r>
                <a:rPr lang="en-US" sz="1200" b="1" dirty="0">
                  <a:solidFill>
                    <a:schemeClr val="bg1"/>
                  </a:solidFill>
                  <a:cs typeface="Arial" pitchFamily="34" charset="0"/>
                </a:rPr>
                <a:t> strategy</a:t>
              </a:r>
            </a:p>
          </p:txBody>
        </p:sp>
        <p:sp>
          <p:nvSpPr>
            <p:cNvPr id="2063" name="ZoneTexte 7"/>
            <p:cNvSpPr txBox="1">
              <a:spLocks noChangeArrowheads="1"/>
            </p:cNvSpPr>
            <p:nvPr/>
          </p:nvSpPr>
          <p:spPr bwMode="auto">
            <a:xfrm>
              <a:off x="393700" y="6158968"/>
              <a:ext cx="2574925" cy="276225"/>
            </a:xfrm>
            <a:prstGeom prst="rect">
              <a:avLst/>
            </a:prstGeom>
            <a:noFill/>
            <a:ln w="9525">
              <a:noFill/>
              <a:miter lim="800000"/>
              <a:headEnd/>
              <a:tailEnd/>
            </a:ln>
          </p:spPr>
          <p:txBody>
            <a:bodyPr>
              <a:spAutoFit/>
            </a:bodyPr>
            <a:lstStyle/>
            <a:p>
              <a:pPr algn="ctr"/>
              <a:r>
                <a:rPr lang="en-US" sz="1200" b="1" i="1" dirty="0">
                  <a:solidFill>
                    <a:srgbClr val="F03C14"/>
                  </a:solidFill>
                  <a:cs typeface="Arial" pitchFamily="34" charset="0"/>
                </a:rPr>
                <a:t>Small molecule of interest (Bait)</a:t>
              </a:r>
            </a:p>
          </p:txBody>
        </p:sp>
        <p:sp>
          <p:nvSpPr>
            <p:cNvPr id="2064" name="ZoneTexte 8"/>
            <p:cNvSpPr txBox="1">
              <a:spLocks noChangeArrowheads="1"/>
            </p:cNvSpPr>
            <p:nvPr/>
          </p:nvSpPr>
          <p:spPr bwMode="auto">
            <a:xfrm>
              <a:off x="619125" y="2219325"/>
              <a:ext cx="1789113" cy="460375"/>
            </a:xfrm>
            <a:prstGeom prst="rect">
              <a:avLst/>
            </a:prstGeom>
            <a:noFill/>
            <a:ln w="9525">
              <a:noFill/>
              <a:miter lim="800000"/>
              <a:headEnd/>
              <a:tailEnd/>
            </a:ln>
          </p:spPr>
          <p:txBody>
            <a:bodyPr>
              <a:spAutoFit/>
            </a:bodyPr>
            <a:lstStyle/>
            <a:p>
              <a:pPr algn="ctr"/>
              <a:r>
                <a:rPr lang="en-US" sz="1200" b="1" dirty="0">
                  <a:solidFill>
                    <a:schemeClr val="bg1"/>
                  </a:solidFill>
                  <a:cs typeface="Arial" pitchFamily="34" charset="0"/>
                </a:rPr>
                <a:t>Synthesis of the </a:t>
              </a:r>
            </a:p>
            <a:p>
              <a:pPr algn="ctr"/>
              <a:r>
                <a:rPr lang="en-US" sz="1200" b="1" dirty="0" err="1">
                  <a:solidFill>
                    <a:schemeClr val="bg1"/>
                  </a:solidFill>
                  <a:cs typeface="Arial" pitchFamily="34" charset="0"/>
                </a:rPr>
                <a:t>derivatized</a:t>
              </a:r>
              <a:r>
                <a:rPr lang="en-US" sz="1200" b="1" dirty="0">
                  <a:solidFill>
                    <a:schemeClr val="bg1"/>
                  </a:solidFill>
                  <a:cs typeface="Arial" pitchFamily="34" charset="0"/>
                </a:rPr>
                <a:t> molecule</a:t>
              </a:r>
            </a:p>
          </p:txBody>
        </p:sp>
        <p:sp>
          <p:nvSpPr>
            <p:cNvPr id="2065" name="ZoneTexte 9"/>
            <p:cNvSpPr txBox="1">
              <a:spLocks noChangeArrowheads="1"/>
            </p:cNvSpPr>
            <p:nvPr/>
          </p:nvSpPr>
          <p:spPr bwMode="auto">
            <a:xfrm>
              <a:off x="3511550" y="2235200"/>
              <a:ext cx="1384300" cy="461962"/>
            </a:xfrm>
            <a:prstGeom prst="rect">
              <a:avLst/>
            </a:prstGeom>
            <a:noFill/>
            <a:ln w="9525">
              <a:noFill/>
              <a:miter lim="800000"/>
              <a:headEnd/>
              <a:tailEnd/>
            </a:ln>
          </p:spPr>
          <p:txBody>
            <a:bodyPr>
              <a:spAutoFit/>
            </a:bodyPr>
            <a:lstStyle/>
            <a:p>
              <a:pPr algn="ctr"/>
              <a:r>
                <a:rPr lang="en-US" sz="1200" b="1" dirty="0">
                  <a:solidFill>
                    <a:schemeClr val="bg1"/>
                  </a:solidFill>
                  <a:cs typeface="Arial" pitchFamily="34" charset="0"/>
                </a:rPr>
                <a:t>Permeation test in yeast</a:t>
              </a:r>
            </a:p>
          </p:txBody>
        </p:sp>
        <p:sp>
          <p:nvSpPr>
            <p:cNvPr id="19" name="Rectangle à coins arrondis 18"/>
            <p:cNvSpPr/>
            <p:nvPr/>
          </p:nvSpPr>
          <p:spPr bwMode="auto">
            <a:xfrm>
              <a:off x="5912900" y="3348171"/>
              <a:ext cx="1738313" cy="585787"/>
            </a:xfrm>
            <a:prstGeom prst="roundRect">
              <a:avLst/>
            </a:prstGeom>
            <a:solidFill>
              <a:srgbClr val="7A7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cs typeface="Arial" pitchFamily="34" charset="0"/>
              </a:endParaRPr>
            </a:p>
          </p:txBody>
        </p:sp>
        <p:sp>
          <p:nvSpPr>
            <p:cNvPr id="2102" name="ZoneTexte 11"/>
            <p:cNvSpPr txBox="1">
              <a:spLocks noChangeArrowheads="1"/>
            </p:cNvSpPr>
            <p:nvPr/>
          </p:nvSpPr>
          <p:spPr bwMode="auto">
            <a:xfrm>
              <a:off x="5827175" y="3410232"/>
              <a:ext cx="1909763" cy="461665"/>
            </a:xfrm>
            <a:prstGeom prst="rect">
              <a:avLst/>
            </a:prstGeom>
            <a:noFill/>
            <a:ln w="9525">
              <a:noFill/>
              <a:miter lim="800000"/>
              <a:headEnd/>
              <a:tailEnd/>
            </a:ln>
          </p:spPr>
          <p:txBody>
            <a:bodyPr>
              <a:spAutoFit/>
            </a:bodyPr>
            <a:lstStyle/>
            <a:p>
              <a:pPr algn="ctr"/>
              <a:r>
                <a:rPr lang="en-US" sz="1200" b="1" dirty="0">
                  <a:solidFill>
                    <a:schemeClr val="bg1"/>
                  </a:solidFill>
                  <a:cs typeface="Arial" pitchFamily="34" charset="0"/>
                </a:rPr>
                <a:t>Molecule dependency evaluation</a:t>
              </a:r>
            </a:p>
          </p:txBody>
        </p:sp>
        <p:grpSp>
          <p:nvGrpSpPr>
            <p:cNvPr id="3" name="Groupe 23"/>
            <p:cNvGrpSpPr>
              <a:grpSpLocks/>
            </p:cNvGrpSpPr>
            <p:nvPr/>
          </p:nvGrpSpPr>
          <p:grpSpPr bwMode="auto">
            <a:xfrm>
              <a:off x="5905500" y="4479925"/>
              <a:ext cx="1716088" cy="587375"/>
              <a:chOff x="4977433" y="3890879"/>
              <a:chExt cx="1584325" cy="586448"/>
            </a:xfrm>
          </p:grpSpPr>
          <p:sp>
            <p:nvSpPr>
              <p:cNvPr id="22" name="Rectangle à coins arrondis 21"/>
              <p:cNvSpPr/>
              <p:nvPr/>
            </p:nvSpPr>
            <p:spPr>
              <a:xfrm>
                <a:off x="5040455" y="3890879"/>
                <a:ext cx="1431901" cy="586448"/>
              </a:xfrm>
              <a:prstGeom prst="roundRect">
                <a:avLst/>
              </a:prstGeom>
              <a:solidFill>
                <a:srgbClr val="7A7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cs typeface="Arial" pitchFamily="34" charset="0"/>
                </a:endParaRPr>
              </a:p>
            </p:txBody>
          </p:sp>
          <p:sp>
            <p:nvSpPr>
              <p:cNvPr id="2100" name="ZoneTexte 12"/>
              <p:cNvSpPr txBox="1">
                <a:spLocks noChangeArrowheads="1"/>
              </p:cNvSpPr>
              <p:nvPr/>
            </p:nvSpPr>
            <p:spPr bwMode="auto">
              <a:xfrm>
                <a:off x="4977433" y="3940589"/>
                <a:ext cx="1584325" cy="460936"/>
              </a:xfrm>
              <a:prstGeom prst="rect">
                <a:avLst/>
              </a:prstGeom>
              <a:noFill/>
              <a:ln w="9525">
                <a:noFill/>
                <a:miter lim="800000"/>
                <a:headEnd/>
                <a:tailEnd/>
              </a:ln>
            </p:spPr>
            <p:txBody>
              <a:bodyPr>
                <a:spAutoFit/>
              </a:bodyPr>
              <a:lstStyle/>
              <a:p>
                <a:pPr algn="ctr"/>
                <a:r>
                  <a:rPr lang="en-US" sz="1200" b="1" dirty="0">
                    <a:solidFill>
                      <a:schemeClr val="bg1"/>
                    </a:solidFill>
                    <a:cs typeface="Arial" pitchFamily="34" charset="0"/>
                  </a:rPr>
                  <a:t>Bioinformatics analysis</a:t>
                </a:r>
              </a:p>
            </p:txBody>
          </p:sp>
        </p:grpSp>
        <p:grpSp>
          <p:nvGrpSpPr>
            <p:cNvPr id="4" name="Groupe 26"/>
            <p:cNvGrpSpPr>
              <a:grpSpLocks/>
            </p:cNvGrpSpPr>
            <p:nvPr/>
          </p:nvGrpSpPr>
          <p:grpSpPr bwMode="auto">
            <a:xfrm>
              <a:off x="5954713" y="5586413"/>
              <a:ext cx="1603375" cy="390525"/>
              <a:chOff x="5199657" y="4903771"/>
              <a:chExt cx="1481761" cy="390393"/>
            </a:xfrm>
          </p:grpSpPr>
          <p:sp>
            <p:nvSpPr>
              <p:cNvPr id="25" name="Rectangle à coins arrondis 24"/>
              <p:cNvSpPr/>
              <p:nvPr/>
            </p:nvSpPr>
            <p:spPr>
              <a:xfrm>
                <a:off x="5199657" y="4903771"/>
                <a:ext cx="1481761" cy="390393"/>
              </a:xfrm>
              <a:prstGeom prst="roundRect">
                <a:avLst/>
              </a:prstGeom>
              <a:solidFill>
                <a:srgbClr val="7A7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cs typeface="Arial" pitchFamily="34" charset="0"/>
                </a:endParaRPr>
              </a:p>
            </p:txBody>
          </p:sp>
          <p:sp>
            <p:nvSpPr>
              <p:cNvPr id="2098" name="ZoneTexte 13"/>
              <p:cNvSpPr txBox="1">
                <a:spLocks noChangeArrowheads="1"/>
              </p:cNvSpPr>
              <p:nvPr/>
            </p:nvSpPr>
            <p:spPr bwMode="auto">
              <a:xfrm>
                <a:off x="5311866" y="4947025"/>
                <a:ext cx="1259576" cy="276905"/>
              </a:xfrm>
              <a:prstGeom prst="rect">
                <a:avLst/>
              </a:prstGeom>
              <a:noFill/>
              <a:ln w="9525">
                <a:noFill/>
                <a:miter lim="800000"/>
                <a:headEnd/>
                <a:tailEnd/>
              </a:ln>
            </p:spPr>
            <p:txBody>
              <a:bodyPr wrap="none">
                <a:spAutoFit/>
              </a:bodyPr>
              <a:lstStyle/>
              <a:p>
                <a:r>
                  <a:rPr lang="en-US" sz="1200" b="1">
                    <a:solidFill>
                      <a:schemeClr val="bg1"/>
                    </a:solidFill>
                    <a:cs typeface="Arial" pitchFamily="34" charset="0"/>
                  </a:rPr>
                  <a:t>Results delivery</a:t>
                </a:r>
              </a:p>
            </p:txBody>
          </p:sp>
        </p:grpSp>
        <p:graphicFrame>
          <p:nvGraphicFramePr>
            <p:cNvPr id="2050" name="Object 3"/>
            <p:cNvGraphicFramePr>
              <a:graphicFrameLocks noChangeAspect="1"/>
            </p:cNvGraphicFramePr>
            <p:nvPr>
              <p:extLst>
                <p:ext uri="{D42A27DB-BD31-4B8C-83A1-F6EECF244321}">
                  <p14:modId xmlns:p14="http://schemas.microsoft.com/office/powerpoint/2010/main" val="1947752305"/>
                </p:ext>
              </p:extLst>
            </p:nvPr>
          </p:nvGraphicFramePr>
          <p:xfrm>
            <a:off x="841375" y="4845050"/>
            <a:ext cx="1374775" cy="1096963"/>
          </p:xfrm>
          <a:graphic>
            <a:graphicData uri="http://schemas.openxmlformats.org/presentationml/2006/ole">
              <mc:AlternateContent xmlns:mc="http://schemas.openxmlformats.org/markup-compatibility/2006">
                <mc:Choice xmlns:v="urn:schemas-microsoft-com:vml" Requires="v">
                  <p:oleObj spid="_x0000_s160840" name="ISIS/Draw Sketch" r:id="rId7" imgW="2588260" imgH="2066290" progId="">
                    <p:embed/>
                  </p:oleObj>
                </mc:Choice>
                <mc:Fallback>
                  <p:oleObj name="ISIS/Draw Sketch" r:id="rId7" imgW="2588260" imgH="206629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375" y="4845050"/>
                          <a:ext cx="13747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2"/>
            <p:cNvGraphicFramePr>
              <a:graphicFrameLocks noChangeAspect="1"/>
            </p:cNvGraphicFramePr>
            <p:nvPr>
              <p:extLst>
                <p:ext uri="{D42A27DB-BD31-4B8C-83A1-F6EECF244321}">
                  <p14:modId xmlns:p14="http://schemas.microsoft.com/office/powerpoint/2010/main" val="1400256567"/>
                </p:ext>
              </p:extLst>
            </p:nvPr>
          </p:nvGraphicFramePr>
          <p:xfrm>
            <a:off x="0" y="2913063"/>
            <a:ext cx="3946525" cy="1157287"/>
          </p:xfrm>
          <a:graphic>
            <a:graphicData uri="http://schemas.openxmlformats.org/presentationml/2006/ole">
              <mc:AlternateContent xmlns:mc="http://schemas.openxmlformats.org/markup-compatibility/2006">
                <mc:Choice xmlns:v="urn:schemas-microsoft-com:vml" Requires="v">
                  <p:oleObj spid="_x0000_s160841" name="ISIS/Draw Sketch" r:id="rId9" imgW="8363135" imgH="2451966" progId="">
                    <p:embed/>
                  </p:oleObj>
                </mc:Choice>
                <mc:Fallback>
                  <p:oleObj name="ISIS/Draw Sketch" r:id="rId9" imgW="8363135" imgH="245196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13063"/>
                          <a:ext cx="3946525"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Flèche vers le haut 28"/>
            <p:cNvSpPr/>
            <p:nvPr/>
          </p:nvSpPr>
          <p:spPr>
            <a:xfrm rot="10800000">
              <a:off x="6646863" y="2960688"/>
              <a:ext cx="234950" cy="280987"/>
            </a:xfrm>
            <a:prstGeom prst="upArrow">
              <a:avLst/>
            </a:prstGeom>
            <a:noFill/>
            <a:ln>
              <a:solidFill>
                <a:srgbClr val="7A71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sp>
          <p:nvSpPr>
            <p:cNvPr id="30" name="Flèche vers le haut 29"/>
            <p:cNvSpPr/>
            <p:nvPr/>
          </p:nvSpPr>
          <p:spPr>
            <a:xfrm rot="10800000">
              <a:off x="6646863" y="4048125"/>
              <a:ext cx="234950" cy="280988"/>
            </a:xfrm>
            <a:prstGeom prst="upArrow">
              <a:avLst/>
            </a:prstGeom>
            <a:noFill/>
            <a:ln>
              <a:solidFill>
                <a:srgbClr val="7A71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sp>
          <p:nvSpPr>
            <p:cNvPr id="31" name="Flèche vers le haut 30"/>
            <p:cNvSpPr/>
            <p:nvPr/>
          </p:nvSpPr>
          <p:spPr>
            <a:xfrm rot="10800000">
              <a:off x="6646863" y="5191125"/>
              <a:ext cx="234950" cy="280988"/>
            </a:xfrm>
            <a:prstGeom prst="upArrow">
              <a:avLst/>
            </a:prstGeom>
            <a:noFill/>
            <a:ln>
              <a:solidFill>
                <a:srgbClr val="7A71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sp>
          <p:nvSpPr>
            <p:cNvPr id="32" name="Flèche vers le haut 31"/>
            <p:cNvSpPr/>
            <p:nvPr/>
          </p:nvSpPr>
          <p:spPr>
            <a:xfrm rot="10800000" flipV="1">
              <a:off x="1390650" y="3567113"/>
              <a:ext cx="233363" cy="280987"/>
            </a:xfrm>
            <a:prstGeom prst="upArrow">
              <a:avLst/>
            </a:prstGeom>
            <a:noFill/>
            <a:ln>
              <a:solidFill>
                <a:srgbClr val="7A71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sp>
          <p:nvSpPr>
            <p:cNvPr id="33" name="Flèche vers le haut 32"/>
            <p:cNvSpPr/>
            <p:nvPr/>
          </p:nvSpPr>
          <p:spPr>
            <a:xfrm rot="10800000" flipV="1">
              <a:off x="1390650" y="4557713"/>
              <a:ext cx="233363" cy="279400"/>
            </a:xfrm>
            <a:prstGeom prst="upArrow">
              <a:avLst/>
            </a:prstGeom>
            <a:noFill/>
            <a:ln>
              <a:solidFill>
                <a:srgbClr val="7A71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graphicFrame>
          <p:nvGraphicFramePr>
            <p:cNvPr id="2052" name="Object 42"/>
            <p:cNvGraphicFramePr>
              <a:graphicFrameLocks noChangeAspect="1"/>
            </p:cNvGraphicFramePr>
            <p:nvPr>
              <p:extLst>
                <p:ext uri="{D42A27DB-BD31-4B8C-83A1-F6EECF244321}">
                  <p14:modId xmlns:p14="http://schemas.microsoft.com/office/powerpoint/2010/main" val="4010418063"/>
                </p:ext>
              </p:extLst>
            </p:nvPr>
          </p:nvGraphicFramePr>
          <p:xfrm>
            <a:off x="3716338" y="933450"/>
            <a:ext cx="1046162" cy="411163"/>
          </p:xfrm>
          <a:graphic>
            <a:graphicData uri="http://schemas.openxmlformats.org/presentationml/2006/ole">
              <mc:AlternateContent xmlns:mc="http://schemas.openxmlformats.org/markup-compatibility/2006">
                <mc:Choice xmlns:v="urn:schemas-microsoft-com:vml" Requires="v">
                  <p:oleObj spid="_x0000_s160842" name="ISIS/Draw Sketch" r:id="rId11" imgW="5760720" imgH="2448560" progId="">
                    <p:embed/>
                  </p:oleObj>
                </mc:Choice>
                <mc:Fallback>
                  <p:oleObj name="ISIS/Draw Sketch" r:id="rId11" imgW="5760720" imgH="24485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6338" y="933450"/>
                          <a:ext cx="10461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e 66"/>
            <p:cNvGrpSpPr>
              <a:grpSpLocks/>
            </p:cNvGrpSpPr>
            <p:nvPr/>
          </p:nvGrpSpPr>
          <p:grpSpPr bwMode="auto">
            <a:xfrm>
              <a:off x="4340225" y="1549400"/>
              <a:ext cx="1055688" cy="533400"/>
              <a:chOff x="1396093" y="647928"/>
              <a:chExt cx="1055688" cy="533400"/>
            </a:xfrm>
          </p:grpSpPr>
          <p:grpSp>
            <p:nvGrpSpPr>
              <p:cNvPr id="6" name="Groupe 54"/>
              <p:cNvGrpSpPr>
                <a:grpSpLocks noChangeAspect="1"/>
              </p:cNvGrpSpPr>
              <p:nvPr/>
            </p:nvGrpSpPr>
            <p:grpSpPr bwMode="auto">
              <a:xfrm>
                <a:off x="1396084" y="647928"/>
                <a:ext cx="1055687" cy="533400"/>
                <a:chOff x="5260494" y="1181159"/>
                <a:chExt cx="575658" cy="341678"/>
              </a:xfrm>
              <a:solidFill>
                <a:schemeClr val="bg1"/>
              </a:solidFill>
            </p:grpSpPr>
            <p:sp>
              <p:nvSpPr>
                <p:cNvPr id="38" name="Oval 25"/>
                <p:cNvSpPr>
                  <a:spLocks noChangeArrowheads="1"/>
                </p:cNvSpPr>
                <p:nvPr/>
              </p:nvSpPr>
              <p:spPr bwMode="auto">
                <a:xfrm>
                  <a:off x="5260494" y="1199628"/>
                  <a:ext cx="532048" cy="323209"/>
                </a:xfrm>
                <a:prstGeom prst="ellipse">
                  <a:avLst/>
                </a:prstGeom>
                <a:grpFill/>
                <a:ln w="19050">
                  <a:solidFill>
                    <a:srgbClr val="F79781"/>
                  </a:solidFill>
                  <a:round/>
                  <a:headEnd/>
                  <a:tailEnd/>
                </a:ln>
              </p:spPr>
              <p:txBody>
                <a:bodyPr wrap="none" anchor="ctr">
                  <a:spAutoFit/>
                </a:bodyPr>
                <a:lstStyle/>
                <a:p>
                  <a:pPr>
                    <a:defRPr/>
                  </a:pPr>
                  <a:endParaRPr lang="en-US">
                    <a:latin typeface="Arial" charset="0"/>
                  </a:endParaRPr>
                </a:p>
              </p:txBody>
            </p:sp>
            <p:sp>
              <p:nvSpPr>
                <p:cNvPr id="39" name="Oval 26"/>
                <p:cNvSpPr>
                  <a:spLocks noChangeArrowheads="1"/>
                </p:cNvSpPr>
                <p:nvPr/>
              </p:nvSpPr>
              <p:spPr bwMode="auto">
                <a:xfrm>
                  <a:off x="5644266" y="1181159"/>
                  <a:ext cx="191886" cy="184691"/>
                </a:xfrm>
                <a:prstGeom prst="ellipse">
                  <a:avLst/>
                </a:prstGeom>
                <a:grpFill/>
                <a:ln w="19050">
                  <a:solidFill>
                    <a:srgbClr val="F79781"/>
                  </a:solidFill>
                  <a:round/>
                  <a:headEnd/>
                  <a:tailEnd/>
                </a:ln>
              </p:spPr>
              <p:txBody>
                <a:bodyPr wrap="none" anchor="ctr">
                  <a:spAutoFit/>
                </a:bodyPr>
                <a:lstStyle/>
                <a:p>
                  <a:pPr>
                    <a:defRPr/>
                  </a:pPr>
                  <a:endParaRPr lang="en-US">
                    <a:latin typeface="Arial" charset="0"/>
                  </a:endParaRPr>
                </a:p>
              </p:txBody>
            </p:sp>
          </p:grpSp>
          <p:sp>
            <p:nvSpPr>
              <p:cNvPr id="37" name="Ellipse 36"/>
              <p:cNvSpPr>
                <a:spLocks noChangeAspect="1"/>
              </p:cNvSpPr>
              <p:nvPr/>
            </p:nvSpPr>
            <p:spPr>
              <a:xfrm>
                <a:off x="2035856" y="717778"/>
                <a:ext cx="341312" cy="269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2053" name="Object 43"/>
            <p:cNvGraphicFramePr>
              <a:graphicFrameLocks noChangeAspect="1"/>
            </p:cNvGraphicFramePr>
            <p:nvPr>
              <p:extLst>
                <p:ext uri="{D42A27DB-BD31-4B8C-83A1-F6EECF244321}">
                  <p14:modId xmlns:p14="http://schemas.microsoft.com/office/powerpoint/2010/main" val="1861978555"/>
                </p:ext>
              </p:extLst>
            </p:nvPr>
          </p:nvGraphicFramePr>
          <p:xfrm>
            <a:off x="4325938" y="1619250"/>
            <a:ext cx="1044575" cy="411163"/>
          </p:xfrm>
          <a:graphic>
            <a:graphicData uri="http://schemas.openxmlformats.org/presentationml/2006/ole">
              <mc:AlternateContent xmlns:mc="http://schemas.openxmlformats.org/markup-compatibility/2006">
                <mc:Choice xmlns:v="urn:schemas-microsoft-com:vml" Requires="v">
                  <p:oleObj spid="_x0000_s160843" name="ISIS/Draw Sketch" r:id="rId13" imgW="5760720" imgH="2448560" progId="">
                    <p:embed/>
                  </p:oleObj>
                </mc:Choice>
                <mc:Fallback>
                  <p:oleObj name="ISIS/Draw Sketch" r:id="rId13" imgW="5760720" imgH="24485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938" y="1619250"/>
                          <a:ext cx="10445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e 67"/>
            <p:cNvGrpSpPr>
              <a:grpSpLocks/>
            </p:cNvGrpSpPr>
            <p:nvPr/>
          </p:nvGrpSpPr>
          <p:grpSpPr bwMode="auto">
            <a:xfrm>
              <a:off x="2957513" y="1549400"/>
              <a:ext cx="1055687" cy="533400"/>
              <a:chOff x="1396093" y="647928"/>
              <a:chExt cx="1055688" cy="533400"/>
            </a:xfrm>
          </p:grpSpPr>
          <p:grpSp>
            <p:nvGrpSpPr>
              <p:cNvPr id="8" name="Groupe 54"/>
              <p:cNvGrpSpPr>
                <a:grpSpLocks noChangeAspect="1"/>
              </p:cNvGrpSpPr>
              <p:nvPr/>
            </p:nvGrpSpPr>
            <p:grpSpPr bwMode="auto">
              <a:xfrm>
                <a:off x="1396084" y="647928"/>
                <a:ext cx="1055687" cy="533400"/>
                <a:chOff x="5260494" y="1181159"/>
                <a:chExt cx="575658" cy="341678"/>
              </a:xfrm>
              <a:solidFill>
                <a:schemeClr val="bg1"/>
              </a:solidFill>
            </p:grpSpPr>
            <p:sp>
              <p:nvSpPr>
                <p:cNvPr id="44" name="Oval 25"/>
                <p:cNvSpPr>
                  <a:spLocks noChangeArrowheads="1"/>
                </p:cNvSpPr>
                <p:nvPr/>
              </p:nvSpPr>
              <p:spPr bwMode="auto">
                <a:xfrm>
                  <a:off x="5260494" y="1199628"/>
                  <a:ext cx="532048" cy="323209"/>
                </a:xfrm>
                <a:prstGeom prst="ellipse">
                  <a:avLst/>
                </a:prstGeom>
                <a:grpFill/>
                <a:ln w="19050">
                  <a:solidFill>
                    <a:srgbClr val="F79781"/>
                  </a:solidFill>
                  <a:round/>
                  <a:headEnd/>
                  <a:tailEnd/>
                </a:ln>
              </p:spPr>
              <p:txBody>
                <a:bodyPr wrap="none" anchor="ctr">
                  <a:spAutoFit/>
                </a:bodyPr>
                <a:lstStyle/>
                <a:p>
                  <a:pPr>
                    <a:defRPr/>
                  </a:pPr>
                  <a:endParaRPr lang="en-US">
                    <a:latin typeface="Arial" charset="0"/>
                  </a:endParaRPr>
                </a:p>
              </p:txBody>
            </p:sp>
            <p:sp>
              <p:nvSpPr>
                <p:cNvPr id="45" name="Oval 26"/>
                <p:cNvSpPr>
                  <a:spLocks noChangeArrowheads="1"/>
                </p:cNvSpPr>
                <p:nvPr/>
              </p:nvSpPr>
              <p:spPr bwMode="auto">
                <a:xfrm>
                  <a:off x="5644266" y="1181159"/>
                  <a:ext cx="191886" cy="184691"/>
                </a:xfrm>
                <a:prstGeom prst="ellipse">
                  <a:avLst/>
                </a:prstGeom>
                <a:grpFill/>
                <a:ln w="19050">
                  <a:solidFill>
                    <a:srgbClr val="F79781"/>
                  </a:solidFill>
                  <a:round/>
                  <a:headEnd/>
                  <a:tailEnd/>
                </a:ln>
              </p:spPr>
              <p:txBody>
                <a:bodyPr wrap="none" anchor="ctr">
                  <a:spAutoFit/>
                </a:bodyPr>
                <a:lstStyle/>
                <a:p>
                  <a:pPr>
                    <a:defRPr/>
                  </a:pPr>
                  <a:endParaRPr lang="en-US">
                    <a:latin typeface="Arial" charset="0"/>
                  </a:endParaRPr>
                </a:p>
              </p:txBody>
            </p:sp>
          </p:grpSp>
          <p:sp>
            <p:nvSpPr>
              <p:cNvPr id="43" name="Ellipse 42"/>
              <p:cNvSpPr>
                <a:spLocks noChangeAspect="1"/>
              </p:cNvSpPr>
              <p:nvPr/>
            </p:nvSpPr>
            <p:spPr>
              <a:xfrm>
                <a:off x="2035856" y="717778"/>
                <a:ext cx="341313" cy="269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6" name="Flèche vers le haut 45"/>
            <p:cNvSpPr/>
            <p:nvPr/>
          </p:nvSpPr>
          <p:spPr>
            <a:xfrm rot="16200000" flipV="1">
              <a:off x="5318919" y="2297907"/>
              <a:ext cx="215900" cy="303212"/>
            </a:xfrm>
            <a:prstGeom prst="upArrow">
              <a:avLst/>
            </a:prstGeom>
            <a:noFill/>
            <a:ln>
              <a:solidFill>
                <a:srgbClr val="7A71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sp>
          <p:nvSpPr>
            <p:cNvPr id="47" name="Flèche vers le haut 46"/>
            <p:cNvSpPr/>
            <p:nvPr/>
          </p:nvSpPr>
          <p:spPr>
            <a:xfrm rot="16200000" flipV="1">
              <a:off x="2852738" y="2297113"/>
              <a:ext cx="215900" cy="304800"/>
            </a:xfrm>
            <a:prstGeom prst="upArrow">
              <a:avLst/>
            </a:prstGeom>
            <a:noFill/>
            <a:ln>
              <a:solidFill>
                <a:srgbClr val="7A71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sp>
          <p:nvSpPr>
            <p:cNvPr id="48" name="Ellipse 47"/>
            <p:cNvSpPr/>
            <p:nvPr/>
          </p:nvSpPr>
          <p:spPr>
            <a:xfrm>
              <a:off x="9356725" y="3100388"/>
              <a:ext cx="217488" cy="196850"/>
            </a:xfrm>
            <a:prstGeom prst="ellipse">
              <a:avLst/>
            </a:prstGeom>
            <a:solidFill>
              <a:srgbClr val="F03C14"/>
            </a:solidFill>
            <a:ln>
              <a:solidFill>
                <a:srgbClr val="EE00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9" name="ZoneTexte 84"/>
            <p:cNvSpPr txBox="1">
              <a:spLocks noChangeArrowheads="1"/>
            </p:cNvSpPr>
            <p:nvPr/>
          </p:nvSpPr>
          <p:spPr bwMode="auto">
            <a:xfrm>
              <a:off x="9304338" y="3025775"/>
              <a:ext cx="319087" cy="368300"/>
            </a:xfrm>
            <a:prstGeom prst="rect">
              <a:avLst/>
            </a:prstGeom>
            <a:noFill/>
            <a:ln w="9525">
              <a:noFill/>
              <a:miter lim="800000"/>
              <a:headEnd/>
              <a:tailEnd/>
            </a:ln>
          </p:spPr>
          <p:txBody>
            <a:bodyPr wrap="none">
              <a:spAutoFit/>
            </a:bodyPr>
            <a:lstStyle/>
            <a:p>
              <a:r>
                <a:rPr lang="en-US"/>
                <a:t>+</a:t>
              </a:r>
            </a:p>
          </p:txBody>
        </p:sp>
        <p:sp>
          <p:nvSpPr>
            <p:cNvPr id="50" name="Ellipse 49"/>
            <p:cNvSpPr/>
            <p:nvPr/>
          </p:nvSpPr>
          <p:spPr>
            <a:xfrm>
              <a:off x="8210550" y="3122613"/>
              <a:ext cx="219075" cy="196850"/>
            </a:xfrm>
            <a:prstGeom prst="ellipse">
              <a:avLst/>
            </a:prstGeom>
            <a:solidFill>
              <a:srgbClr val="F03C14"/>
            </a:solidFill>
            <a:ln>
              <a:solidFill>
                <a:srgbClr val="EE00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1" name="ZoneTexte 87"/>
            <p:cNvSpPr txBox="1">
              <a:spLocks noChangeArrowheads="1"/>
            </p:cNvSpPr>
            <p:nvPr/>
          </p:nvSpPr>
          <p:spPr bwMode="auto">
            <a:xfrm>
              <a:off x="8183563" y="3009900"/>
              <a:ext cx="261937" cy="369888"/>
            </a:xfrm>
            <a:prstGeom prst="rect">
              <a:avLst/>
            </a:prstGeom>
            <a:noFill/>
            <a:ln w="9525">
              <a:noFill/>
              <a:miter lim="800000"/>
              <a:headEnd/>
              <a:tailEnd/>
            </a:ln>
          </p:spPr>
          <p:txBody>
            <a:bodyPr wrap="none">
              <a:spAutoFit/>
            </a:bodyPr>
            <a:lstStyle/>
            <a:p>
              <a:r>
                <a:rPr lang="en-US"/>
                <a:t>-</a:t>
              </a:r>
            </a:p>
          </p:txBody>
        </p:sp>
        <p:cxnSp>
          <p:nvCxnSpPr>
            <p:cNvPr id="52" name="Connecteur droit avec flèche 51"/>
            <p:cNvCxnSpPr/>
            <p:nvPr/>
          </p:nvCxnSpPr>
          <p:spPr>
            <a:xfrm rot="5400000">
              <a:off x="8837613" y="3940175"/>
              <a:ext cx="446087" cy="227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Flèche courbée vers le bas 52"/>
            <p:cNvSpPr/>
            <p:nvPr/>
          </p:nvSpPr>
          <p:spPr>
            <a:xfrm>
              <a:off x="3684588" y="1250950"/>
              <a:ext cx="957262" cy="315913"/>
            </a:xfrm>
            <a:prstGeom prst="curvedDownArrow">
              <a:avLst/>
            </a:prstGeom>
            <a:solidFill>
              <a:srgbClr val="62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084" name="Picture 46"/>
            <p:cNvPicPr>
              <a:picLocks noChangeAspect="1" noChangeArrowheads="1"/>
            </p:cNvPicPr>
            <p:nvPr/>
          </p:nvPicPr>
          <p:blipFill>
            <a:blip r:embed="rId14" cstate="print"/>
            <a:srcRect/>
            <a:stretch>
              <a:fillRect/>
            </a:stretch>
          </p:blipFill>
          <p:spPr bwMode="auto">
            <a:xfrm>
              <a:off x="8010525" y="3478213"/>
              <a:ext cx="912813" cy="392112"/>
            </a:xfrm>
            <a:prstGeom prst="rect">
              <a:avLst/>
            </a:prstGeom>
            <a:noFill/>
            <a:ln w="9525">
              <a:noFill/>
              <a:miter lim="800000"/>
              <a:headEnd/>
              <a:tailEnd/>
            </a:ln>
          </p:spPr>
        </p:pic>
        <p:grpSp>
          <p:nvGrpSpPr>
            <p:cNvPr id="9" name="Groupe 61"/>
            <p:cNvGrpSpPr>
              <a:grpSpLocks/>
            </p:cNvGrpSpPr>
            <p:nvPr/>
          </p:nvGrpSpPr>
          <p:grpSpPr bwMode="auto">
            <a:xfrm>
              <a:off x="6783388" y="1135063"/>
              <a:ext cx="2628900" cy="1581150"/>
              <a:chOff x="6972292" y="1506311"/>
              <a:chExt cx="2628900" cy="1581150"/>
            </a:xfrm>
          </p:grpSpPr>
          <p:pic>
            <p:nvPicPr>
              <p:cNvPr id="2091" name="Picture 55"/>
              <p:cNvPicPr>
                <a:picLocks noChangeAspect="1" noChangeArrowheads="1"/>
              </p:cNvPicPr>
              <p:nvPr/>
            </p:nvPicPr>
            <p:blipFill>
              <a:blip r:embed="rId15" cstate="print"/>
              <a:srcRect/>
              <a:stretch>
                <a:fillRect/>
              </a:stretch>
            </p:blipFill>
            <p:spPr bwMode="auto">
              <a:xfrm>
                <a:off x="6972292" y="1506311"/>
                <a:ext cx="2628900" cy="1581150"/>
              </a:xfrm>
              <a:prstGeom prst="rect">
                <a:avLst/>
              </a:prstGeom>
              <a:noFill/>
              <a:ln w="9525">
                <a:noFill/>
                <a:miter lim="800000"/>
                <a:headEnd/>
                <a:tailEnd/>
              </a:ln>
            </p:spPr>
          </p:pic>
          <p:graphicFrame>
            <p:nvGraphicFramePr>
              <p:cNvPr id="2054" name="Object 6"/>
              <p:cNvGraphicFramePr>
                <a:graphicFrameLocks noChangeAspect="1"/>
              </p:cNvGraphicFramePr>
              <p:nvPr/>
            </p:nvGraphicFramePr>
            <p:xfrm>
              <a:off x="8099394" y="1990951"/>
              <a:ext cx="1046163" cy="411162"/>
            </p:xfrm>
            <a:graphic>
              <a:graphicData uri="http://schemas.openxmlformats.org/presentationml/2006/ole">
                <mc:AlternateContent xmlns:mc="http://schemas.openxmlformats.org/markup-compatibility/2006">
                  <mc:Choice xmlns:v="urn:schemas-microsoft-com:vml" Requires="v">
                    <p:oleObj spid="_x0000_s160844" name="ISIS/Draw Sketch" r:id="rId16" imgW="5760720" imgH="2448560" progId="">
                      <p:embed/>
                    </p:oleObj>
                  </mc:Choice>
                  <mc:Fallback>
                    <p:oleObj name="ISIS/Draw Sketch" r:id="rId16" imgW="5760720" imgH="24485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9394" y="1990951"/>
                            <a:ext cx="10461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92" name="Picture 46"/>
              <p:cNvPicPr>
                <a:picLocks noChangeAspect="1" noChangeArrowheads="1"/>
              </p:cNvPicPr>
              <p:nvPr/>
            </p:nvPicPr>
            <p:blipFill>
              <a:blip r:embed="rId14" cstate="print"/>
              <a:srcRect/>
              <a:stretch>
                <a:fillRect/>
              </a:stretch>
            </p:blipFill>
            <p:spPr bwMode="auto">
              <a:xfrm>
                <a:off x="8615021" y="2643616"/>
                <a:ext cx="912114" cy="390906"/>
              </a:xfrm>
              <a:prstGeom prst="rect">
                <a:avLst/>
              </a:prstGeom>
              <a:noFill/>
              <a:ln w="9525">
                <a:noFill/>
                <a:miter lim="800000"/>
                <a:headEnd/>
                <a:tailEnd/>
              </a:ln>
            </p:spPr>
          </p:pic>
        </p:grpSp>
        <p:pic>
          <p:nvPicPr>
            <p:cNvPr id="2086" name="Picture 46"/>
            <p:cNvPicPr>
              <a:picLocks noChangeAspect="1" noChangeArrowheads="1"/>
            </p:cNvPicPr>
            <p:nvPr/>
          </p:nvPicPr>
          <p:blipFill>
            <a:blip r:embed="rId14" cstate="print"/>
            <a:srcRect/>
            <a:stretch>
              <a:fillRect/>
            </a:stretch>
          </p:blipFill>
          <p:spPr bwMode="auto">
            <a:xfrm>
              <a:off x="8905875" y="3465513"/>
              <a:ext cx="912813" cy="392112"/>
            </a:xfrm>
            <a:prstGeom prst="rect">
              <a:avLst/>
            </a:prstGeom>
            <a:noFill/>
            <a:ln w="9525">
              <a:noFill/>
              <a:miter lim="800000"/>
              <a:headEnd/>
              <a:tailEnd/>
            </a:ln>
          </p:spPr>
        </p:pic>
        <p:grpSp>
          <p:nvGrpSpPr>
            <p:cNvPr id="10" name="Groupe 17"/>
            <p:cNvGrpSpPr>
              <a:grpSpLocks/>
            </p:cNvGrpSpPr>
            <p:nvPr/>
          </p:nvGrpSpPr>
          <p:grpSpPr bwMode="auto">
            <a:xfrm>
              <a:off x="5840413" y="2174875"/>
              <a:ext cx="1847850" cy="576263"/>
              <a:chOff x="4917108" y="1826425"/>
              <a:chExt cx="1704974" cy="576457"/>
            </a:xfrm>
          </p:grpSpPr>
          <p:sp>
            <p:nvSpPr>
              <p:cNvPr id="66" name="Rectangle à coins arrondis 65"/>
              <p:cNvSpPr/>
              <p:nvPr/>
            </p:nvSpPr>
            <p:spPr>
              <a:xfrm>
                <a:off x="4922967" y="1826425"/>
                <a:ext cx="1693256" cy="576457"/>
              </a:xfrm>
              <a:prstGeom prst="roundRect">
                <a:avLst/>
              </a:prstGeom>
              <a:solidFill>
                <a:srgbClr val="7A7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chemeClr val="bg1"/>
                  </a:solidFill>
                  <a:cs typeface="Arial" pitchFamily="34" charset="0"/>
                </a:endParaRPr>
              </a:p>
            </p:txBody>
          </p:sp>
          <p:sp>
            <p:nvSpPr>
              <p:cNvPr id="2090" name="ZoneTexte 10"/>
              <p:cNvSpPr txBox="1">
                <a:spLocks noChangeArrowheads="1"/>
              </p:cNvSpPr>
              <p:nvPr/>
            </p:nvSpPr>
            <p:spPr bwMode="auto">
              <a:xfrm>
                <a:off x="4917108" y="1867712"/>
                <a:ext cx="1704974" cy="461820"/>
              </a:xfrm>
              <a:prstGeom prst="rect">
                <a:avLst/>
              </a:prstGeom>
              <a:noFill/>
              <a:ln w="9525">
                <a:noFill/>
                <a:miter lim="800000"/>
                <a:headEnd/>
                <a:tailEnd/>
              </a:ln>
            </p:spPr>
            <p:txBody>
              <a:bodyPr>
                <a:spAutoFit/>
              </a:bodyPr>
              <a:lstStyle/>
              <a:p>
                <a:pPr algn="ctr"/>
                <a:r>
                  <a:rPr lang="en-US" sz="1200" b="1" dirty="0" err="1">
                    <a:solidFill>
                      <a:schemeClr val="bg1"/>
                    </a:solidFill>
                    <a:cs typeface="Arial" pitchFamily="34" charset="0"/>
                  </a:rPr>
                  <a:t>ULTImate</a:t>
                </a:r>
                <a:r>
                  <a:rPr lang="en-US" sz="1200" b="1" dirty="0">
                    <a:solidFill>
                      <a:schemeClr val="bg1"/>
                    </a:solidFill>
                    <a:cs typeface="Arial" pitchFamily="34" charset="0"/>
                  </a:rPr>
                  <a:t> </a:t>
                </a:r>
                <a:r>
                  <a:rPr lang="en-US" sz="1200" b="1" dirty="0" err="1">
                    <a:solidFill>
                      <a:schemeClr val="bg1"/>
                    </a:solidFill>
                    <a:cs typeface="Arial" pitchFamily="34" charset="0"/>
                  </a:rPr>
                  <a:t>YChemH</a:t>
                </a:r>
                <a:r>
                  <a:rPr lang="en-US" sz="1200" b="1" dirty="0">
                    <a:solidFill>
                      <a:schemeClr val="bg1"/>
                    </a:solidFill>
                    <a:cs typeface="Arial" pitchFamily="34" charset="0"/>
                  </a:rPr>
                  <a:t>  screening</a:t>
                </a:r>
              </a:p>
            </p:txBody>
          </p:sp>
        </p:grpSp>
        <p:sp>
          <p:nvSpPr>
            <p:cNvPr id="62" name="Flèche gauche 61"/>
            <p:cNvSpPr/>
            <p:nvPr/>
          </p:nvSpPr>
          <p:spPr>
            <a:xfrm rot="-2100000">
              <a:off x="2167466" y="5215468"/>
              <a:ext cx="338667" cy="152400"/>
            </a:xfrm>
            <a:prstGeom prst="leftArrow">
              <a:avLst/>
            </a:prstGeom>
            <a:solidFill>
              <a:srgbClr val="F03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èche gauche 62"/>
            <p:cNvSpPr/>
            <p:nvPr/>
          </p:nvSpPr>
          <p:spPr>
            <a:xfrm rot="1740000" flipH="1">
              <a:off x="524933" y="4724400"/>
              <a:ext cx="338667" cy="152400"/>
            </a:xfrm>
            <a:prstGeom prst="leftArrow">
              <a:avLst/>
            </a:prstGeom>
            <a:solidFill>
              <a:srgbClr val="F03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èche gauche 63"/>
            <p:cNvSpPr/>
            <p:nvPr/>
          </p:nvSpPr>
          <p:spPr>
            <a:xfrm rot="-2280000" flipH="1">
              <a:off x="677334" y="5926667"/>
              <a:ext cx="338667" cy="152400"/>
            </a:xfrm>
            <a:prstGeom prst="leftArrow">
              <a:avLst/>
            </a:prstGeom>
            <a:solidFill>
              <a:srgbClr val="F03C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Espace réservé du numéro de diapositive 69"/>
          <p:cNvSpPr>
            <a:spLocks noGrp="1"/>
          </p:cNvSpPr>
          <p:nvPr>
            <p:ph type="sldNum" sz="quarter" idx="12"/>
          </p:nvPr>
        </p:nvSpPr>
        <p:spPr/>
        <p:txBody>
          <a:bodyPr/>
          <a:lstStyle/>
          <a:p>
            <a:pPr>
              <a:defRPr/>
            </a:pPr>
            <a:fld id="{D2AB05A1-D2CD-4FC6-8AB0-9A80F10B1B4D}" type="slidenum">
              <a:rPr lang="fr-FR" smtClean="0"/>
              <a:pPr>
                <a:defRPr/>
              </a:pPr>
              <a:t>30</a:t>
            </a:fld>
            <a:endParaRPr lang="fr-FR" dirty="0"/>
          </a:p>
        </p:txBody>
      </p:sp>
      <p:sp>
        <p:nvSpPr>
          <p:cNvPr id="65" name="Titre 7"/>
          <p:cNvSpPr>
            <a:spLocks noGrp="1"/>
          </p:cNvSpPr>
          <p:nvPr>
            <p:ph type="title"/>
          </p:nvPr>
        </p:nvSpPr>
        <p:spPr/>
        <p:txBody>
          <a:bodyPr/>
          <a:lstStyle/>
          <a:p>
            <a:pPr>
              <a:lnSpc>
                <a:spcPts val="2880"/>
              </a:lnSpc>
              <a:spcAft>
                <a:spcPts val="1200"/>
              </a:spcAft>
            </a:pPr>
            <a:r>
              <a:rPr lang="en-US" sz="2400" dirty="0" err="1" smtClean="0">
                <a:solidFill>
                  <a:schemeClr val="tx1">
                    <a:lumMod val="65000"/>
                    <a:lumOff val="35000"/>
                  </a:schemeClr>
                </a:solidFill>
              </a:rPr>
              <a:t>ULTImate</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YChemH</a:t>
            </a:r>
            <a:r>
              <a:rPr lang="en-US" dirty="0" smtClean="0">
                <a:solidFill>
                  <a:schemeClr val="tx1">
                    <a:lumMod val="65000"/>
                    <a:lumOff val="35000"/>
                  </a:schemeClr>
                </a:solidFill>
              </a:rPr>
              <a:t/>
            </a:r>
            <a:br>
              <a:rPr lang="en-US" dirty="0" smtClean="0">
                <a:solidFill>
                  <a:schemeClr val="tx1">
                    <a:lumMod val="65000"/>
                    <a:lumOff val="35000"/>
                  </a:schemeClr>
                </a:solidFill>
              </a:rPr>
            </a:br>
            <a:r>
              <a:rPr lang="en-US" i="1" dirty="0" smtClean="0">
                <a:solidFill>
                  <a:srgbClr val="F03C14"/>
                </a:solidFill>
              </a:rPr>
              <a:t>Process</a:t>
            </a:r>
            <a:endParaRPr lang="en-US" sz="2400" i="1" dirty="0">
              <a:solidFill>
                <a:schemeClr val="tx1">
                  <a:lumMod val="65000"/>
                  <a:lumOff val="35000"/>
                </a:schemeClr>
              </a:solidFill>
            </a:endParaRPr>
          </a:p>
        </p:txBody>
      </p:sp>
      <p:sp>
        <p:nvSpPr>
          <p:cNvPr id="68" name="Espace réservé du pied de page 15"/>
          <p:cNvSpPr>
            <a:spLocks noGrp="1"/>
          </p:cNvSpPr>
          <p:nvPr>
            <p:ph type="ftr" sz="quarter" idx="11"/>
          </p:nvPr>
        </p:nvSpPr>
        <p:spPr>
          <a:xfrm>
            <a:off x="1206500" y="6693149"/>
            <a:ext cx="7467600" cy="165100"/>
          </a:xfrm>
        </p:spPr>
        <p:txBody>
          <a:bodyPr/>
          <a:lstStyle/>
          <a:p>
            <a:pPr>
              <a:defRPr/>
            </a:pPr>
            <a:r>
              <a:rPr lang="en-US" dirty="0" smtClean="0"/>
              <a:t>Takeda meeting - </a:t>
            </a:r>
            <a:r>
              <a:rPr lang="en-US" dirty="0" err="1" smtClean="0"/>
              <a:t>shonan</a:t>
            </a:r>
            <a:r>
              <a:rPr lang="en-US" dirty="0" smtClean="0"/>
              <a:t> research center -  5</a:t>
            </a:r>
            <a:r>
              <a:rPr lang="en-US" baseline="30000" dirty="0" smtClean="0"/>
              <a:t>th </a:t>
            </a:r>
            <a:r>
              <a:rPr lang="en-US" dirty="0" smtClean="0"/>
              <a:t>June 2015     ©1999-2015 Hybrigenics Services SAS  </a:t>
            </a:r>
            <a:endParaRPr lang="fr-FR" dirty="0"/>
          </a:p>
        </p:txBody>
      </p:sp>
      <p:grpSp>
        <p:nvGrpSpPr>
          <p:cNvPr id="2066" name="Groupe 2065"/>
          <p:cNvGrpSpPr/>
          <p:nvPr/>
        </p:nvGrpSpPr>
        <p:grpSpPr>
          <a:xfrm>
            <a:off x="2680138" y="2975933"/>
            <a:ext cx="3225362" cy="3110065"/>
            <a:chOff x="2680138" y="2975933"/>
            <a:chExt cx="3225362" cy="3110065"/>
          </a:xfrm>
        </p:grpSpPr>
        <p:sp>
          <p:nvSpPr>
            <p:cNvPr id="14" name="Ellipse 13"/>
            <p:cNvSpPr/>
            <p:nvPr/>
          </p:nvSpPr>
          <p:spPr>
            <a:xfrm>
              <a:off x="3634390" y="5143598"/>
              <a:ext cx="1734608" cy="942400"/>
            </a:xfrm>
            <a:prstGeom prst="ellipse">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High value consulting and </a:t>
              </a:r>
              <a:r>
                <a:rPr lang="fr-FR" sz="1400" dirty="0" err="1" smtClean="0">
                  <a:solidFill>
                    <a:schemeClr val="bg1"/>
                  </a:solidFill>
                </a:rPr>
                <a:t>follow</a:t>
              </a:r>
              <a:r>
                <a:rPr lang="fr-FR" sz="1400" dirty="0" smtClean="0">
                  <a:solidFill>
                    <a:schemeClr val="bg1"/>
                  </a:solidFill>
                </a:rPr>
                <a:t> up</a:t>
              </a:r>
              <a:endParaRPr lang="fr-FR" sz="1400" dirty="0">
                <a:solidFill>
                  <a:schemeClr val="bg1"/>
                </a:solidFill>
              </a:endParaRPr>
            </a:p>
          </p:txBody>
        </p:sp>
        <p:cxnSp>
          <p:nvCxnSpPr>
            <p:cNvPr id="16" name="Connecteur droit avec flèche 15"/>
            <p:cNvCxnSpPr/>
            <p:nvPr/>
          </p:nvCxnSpPr>
          <p:spPr>
            <a:xfrm flipH="1" flipV="1">
              <a:off x="2808288" y="4524936"/>
              <a:ext cx="703262" cy="696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flipH="1" flipV="1">
              <a:off x="2680138" y="3277161"/>
              <a:ext cx="1439424" cy="1755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V="1">
              <a:off x="4501694" y="2975933"/>
              <a:ext cx="0" cy="1979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flipV="1">
              <a:off x="4828072" y="2975934"/>
              <a:ext cx="999103" cy="1979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5044007" y="3945498"/>
              <a:ext cx="802756" cy="1115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flipV="1">
              <a:off x="5275263" y="4851962"/>
              <a:ext cx="630237" cy="434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5416296" y="5614798"/>
              <a:ext cx="458177" cy="169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randombar(horizontal)">
                                      <p:cBhvr>
                                        <p:cTn id="7"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bwMode="auto">
          <a:xfrm>
            <a:off x="211138" y="327025"/>
            <a:ext cx="4683125" cy="723900"/>
          </a:xfrm>
          <a:noFill/>
          <a:ln>
            <a:miter lim="800000"/>
            <a:headEnd/>
            <a:tailEnd/>
          </a:ln>
        </p:spPr>
        <p:txBody>
          <a:bodyPr vert="horz" wrap="square" numCol="1" compatLnSpc="1">
            <a:prstTxWarp prst="textNoShape">
              <a:avLst/>
            </a:prstTxWarp>
          </a:bodyPr>
          <a:lstStyle/>
          <a:p>
            <a:pPr>
              <a:lnSpc>
                <a:spcPct val="150000"/>
              </a:lnSpc>
            </a:pPr>
            <a:r>
              <a:rPr lang="en-US" dirty="0" err="1" smtClean="0"/>
              <a:t>ULTImate</a:t>
            </a:r>
            <a:r>
              <a:rPr lang="en-US" dirty="0" smtClean="0"/>
              <a:t> </a:t>
            </a:r>
            <a:r>
              <a:rPr lang="en-US" dirty="0" err="1" smtClean="0"/>
              <a:t>YChemH</a:t>
            </a:r>
            <a:r>
              <a:rPr lang="en-US" dirty="0"/>
              <a:t/>
            </a:r>
            <a:br>
              <a:rPr lang="en-US" dirty="0"/>
            </a:br>
            <a:r>
              <a:rPr lang="en-US" i="1" dirty="0" smtClean="0">
                <a:solidFill>
                  <a:srgbClr val="F03C14"/>
                </a:solidFill>
              </a:rPr>
              <a:t>Benefits</a:t>
            </a:r>
          </a:p>
        </p:txBody>
      </p:sp>
      <p:sp>
        <p:nvSpPr>
          <p:cNvPr id="48131" name="Espace réservé du contenu 2"/>
          <p:cNvSpPr>
            <a:spLocks noGrp="1"/>
          </p:cNvSpPr>
          <p:nvPr>
            <p:ph idx="1"/>
          </p:nvPr>
        </p:nvSpPr>
        <p:spPr>
          <a:xfrm>
            <a:off x="330200" y="2275596"/>
            <a:ext cx="9423400" cy="3816111"/>
          </a:xfrm>
        </p:spPr>
        <p:txBody>
          <a:bodyPr/>
          <a:lstStyle/>
          <a:p>
            <a:pPr>
              <a:spcBef>
                <a:spcPts val="1200"/>
              </a:spcBef>
            </a:pPr>
            <a:r>
              <a:rPr lang="en-US" sz="2000" b="1" dirty="0" smtClean="0">
                <a:solidFill>
                  <a:srgbClr val="F03C14"/>
                </a:solidFill>
              </a:rPr>
              <a:t>Unbiased and direct approach</a:t>
            </a:r>
            <a:r>
              <a:rPr lang="en-US" sz="2000" b="1" dirty="0" smtClean="0">
                <a:solidFill>
                  <a:schemeClr val="tx1">
                    <a:lumMod val="50000"/>
                    <a:lumOff val="50000"/>
                  </a:schemeClr>
                </a:solidFill>
              </a:rPr>
              <a:t> </a:t>
            </a:r>
            <a:r>
              <a:rPr lang="en-US" sz="2000" dirty="0" smtClean="0">
                <a:solidFill>
                  <a:srgbClr val="5C6161"/>
                </a:solidFill>
              </a:rPr>
              <a:t>to identify the target(s) of your bioactive molecule</a:t>
            </a:r>
            <a:endParaRPr lang="en-US" sz="2000" b="1" dirty="0" smtClean="0">
              <a:solidFill>
                <a:srgbClr val="5C6161"/>
              </a:solidFill>
            </a:endParaRPr>
          </a:p>
          <a:p>
            <a:pPr>
              <a:spcBef>
                <a:spcPts val="1200"/>
              </a:spcBef>
            </a:pPr>
            <a:r>
              <a:rPr lang="en-US" sz="2000" b="1" dirty="0" smtClean="0">
                <a:solidFill>
                  <a:srgbClr val="F03C14"/>
                </a:solidFill>
              </a:rPr>
              <a:t>No </a:t>
            </a:r>
            <a:r>
              <a:rPr lang="en-US" sz="2000" b="1" dirty="0">
                <a:solidFill>
                  <a:srgbClr val="F03C14"/>
                </a:solidFill>
              </a:rPr>
              <a:t>competition </a:t>
            </a:r>
            <a:r>
              <a:rPr lang="en-US" sz="2000" dirty="0"/>
              <a:t>by abundant or strong </a:t>
            </a:r>
            <a:r>
              <a:rPr lang="en-US" sz="2000" dirty="0" smtClean="0"/>
              <a:t>binders (each </a:t>
            </a:r>
            <a:r>
              <a:rPr lang="en-US" sz="2000" dirty="0"/>
              <a:t>putative partner tested </a:t>
            </a:r>
            <a:r>
              <a:rPr lang="en-US" sz="2000" dirty="0" smtClean="0"/>
              <a:t>individually)</a:t>
            </a:r>
          </a:p>
          <a:p>
            <a:pPr>
              <a:spcBef>
                <a:spcPts val="1200"/>
              </a:spcBef>
            </a:pPr>
            <a:r>
              <a:rPr lang="en-US" sz="2000" b="1" dirty="0" smtClean="0">
                <a:solidFill>
                  <a:srgbClr val="F03C14"/>
                </a:solidFill>
              </a:rPr>
              <a:t>High </a:t>
            </a:r>
            <a:r>
              <a:rPr lang="en-US" sz="2000" b="1" dirty="0">
                <a:solidFill>
                  <a:srgbClr val="F03C14"/>
                </a:solidFill>
              </a:rPr>
              <a:t>sensitivity </a:t>
            </a:r>
            <a:r>
              <a:rPr lang="en-US" sz="2000" dirty="0"/>
              <a:t>(transcriptional read-out, no washing steps</a:t>
            </a:r>
            <a:r>
              <a:rPr lang="en-US" sz="2000" dirty="0" smtClean="0"/>
              <a:t>)</a:t>
            </a:r>
          </a:p>
          <a:p>
            <a:pPr>
              <a:spcBef>
                <a:spcPts val="1200"/>
              </a:spcBef>
            </a:pPr>
            <a:r>
              <a:rPr lang="en-US" sz="2000" b="1" dirty="0" smtClean="0">
                <a:solidFill>
                  <a:srgbClr val="F03C14"/>
                </a:solidFill>
              </a:rPr>
              <a:t>Simplified </a:t>
            </a:r>
            <a:r>
              <a:rPr lang="en-US" sz="2000" b="1" dirty="0">
                <a:solidFill>
                  <a:srgbClr val="F03C14"/>
                </a:solidFill>
              </a:rPr>
              <a:t>and fastened analysis </a:t>
            </a:r>
            <a:r>
              <a:rPr lang="en-US" sz="2000" dirty="0"/>
              <a:t>of the results </a:t>
            </a:r>
            <a:r>
              <a:rPr lang="en-US" sz="2000" dirty="0" smtClean="0"/>
              <a:t>thanks </a:t>
            </a:r>
            <a:r>
              <a:rPr lang="en-US" sz="2000" dirty="0"/>
              <a:t>to </a:t>
            </a:r>
            <a:r>
              <a:rPr lang="en-US" sz="2000" dirty="0" smtClean="0"/>
              <a:t>sophisticated </a:t>
            </a:r>
            <a:r>
              <a:rPr lang="en-US" sz="2000" dirty="0"/>
              <a:t>bioinformatics </a:t>
            </a:r>
            <a:endParaRPr lang="en-US" sz="2000" dirty="0" smtClean="0"/>
          </a:p>
          <a:p>
            <a:pPr>
              <a:spcBef>
                <a:spcPts val="1200"/>
              </a:spcBef>
            </a:pPr>
            <a:r>
              <a:rPr lang="en-US" sz="2000" b="1" dirty="0" smtClean="0">
                <a:solidFill>
                  <a:srgbClr val="F03C14"/>
                </a:solidFill>
              </a:rPr>
              <a:t>Access </a:t>
            </a:r>
            <a:r>
              <a:rPr lang="en-US" sz="2000" b="1" dirty="0">
                <a:solidFill>
                  <a:srgbClr val="F03C14"/>
                </a:solidFill>
              </a:rPr>
              <a:t>to scientific expertise </a:t>
            </a:r>
            <a:r>
              <a:rPr lang="en-US" sz="2000" dirty="0"/>
              <a:t>both in chemistry and </a:t>
            </a:r>
            <a:r>
              <a:rPr lang="en-US" sz="2000" dirty="0" smtClean="0"/>
              <a:t>biology</a:t>
            </a:r>
          </a:p>
        </p:txBody>
      </p:sp>
      <p:sp>
        <p:nvSpPr>
          <p:cNvPr id="7" name="Espace réservé du numéro de diapositive 6"/>
          <p:cNvSpPr>
            <a:spLocks noGrp="1"/>
          </p:cNvSpPr>
          <p:nvPr>
            <p:ph type="sldNum" sz="quarter" idx="12"/>
          </p:nvPr>
        </p:nvSpPr>
        <p:spPr/>
        <p:txBody>
          <a:bodyPr/>
          <a:lstStyle/>
          <a:p>
            <a:pPr>
              <a:defRPr/>
            </a:pPr>
            <a:fld id="{D2AB05A1-D2CD-4FC6-8AB0-9A80F10B1B4D}" type="slidenum">
              <a:rPr lang="fr-FR" smtClean="0"/>
              <a:pPr>
                <a:defRPr/>
              </a:pPr>
              <a:t>31</a:t>
            </a:fld>
            <a:endParaRPr lang="fr-FR" dirty="0"/>
          </a:p>
        </p:txBody>
      </p:sp>
      <p:sp>
        <p:nvSpPr>
          <p:cNvPr id="8" name="Espace réservé du pied de page 15"/>
          <p:cNvSpPr>
            <a:spLocks noGrp="1"/>
          </p:cNvSpPr>
          <p:nvPr>
            <p:ph type="ftr" sz="quarter" idx="11"/>
          </p:nvPr>
        </p:nvSpPr>
        <p:spPr>
          <a:xfrm>
            <a:off x="1206500" y="6693149"/>
            <a:ext cx="7467600" cy="165100"/>
          </a:xfrm>
        </p:spPr>
        <p:txBody>
          <a:bodyPr/>
          <a:lstStyle/>
          <a:p>
            <a:pPr>
              <a:defRPr/>
            </a:pPr>
            <a:r>
              <a:rPr lang="en-US" dirty="0" smtClean="0"/>
              <a:t>Takeda meeting - </a:t>
            </a:r>
            <a:r>
              <a:rPr lang="en-US" dirty="0" err="1" smtClean="0"/>
              <a:t>shonan</a:t>
            </a:r>
            <a:r>
              <a:rPr lang="en-US" dirty="0" smtClean="0"/>
              <a:t> research center -  5</a:t>
            </a:r>
            <a:r>
              <a:rPr lang="en-US" baseline="30000" dirty="0" smtClean="0"/>
              <a:t>th </a:t>
            </a:r>
            <a:r>
              <a:rPr lang="en-US" dirty="0" smtClean="0"/>
              <a:t>June 2015     ©1999-2015 Hybrigenics Services SAS  </a:t>
            </a:r>
            <a:endParaRPr lang="fr-FR" dirty="0"/>
          </a:p>
        </p:txBody>
      </p:sp>
    </p:spTree>
    <p:extLst>
      <p:ext uri="{BB962C8B-B14F-4D97-AF65-F5344CB8AC3E}">
        <p14:creationId xmlns:p14="http://schemas.microsoft.com/office/powerpoint/2010/main" val="4056878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54763" t="23625" r="11201" b="12884"/>
          <a:stretch>
            <a:fillRect/>
          </a:stretch>
        </p:blipFill>
        <p:spPr bwMode="auto">
          <a:xfrm>
            <a:off x="3977315" y="953311"/>
            <a:ext cx="5928684" cy="5739589"/>
          </a:xfrm>
          <a:prstGeom prst="rect">
            <a:avLst/>
          </a:prstGeom>
          <a:noFill/>
          <a:ln w="9525">
            <a:noFill/>
            <a:miter lim="800000"/>
            <a:headEnd/>
            <a:tailEnd/>
          </a:ln>
        </p:spPr>
      </p:pic>
      <p:pic>
        <p:nvPicPr>
          <p:cNvPr id="3" name="Picture 2" descr="Life Science Awards Logo"/>
          <p:cNvPicPr>
            <a:picLocks noChangeAspect="1" noChangeArrowheads="1"/>
          </p:cNvPicPr>
          <p:nvPr/>
        </p:nvPicPr>
        <p:blipFill>
          <a:blip r:embed="rId3" cstate="print"/>
          <a:srcRect/>
          <a:stretch>
            <a:fillRect/>
          </a:stretch>
        </p:blipFill>
        <p:spPr bwMode="auto">
          <a:xfrm>
            <a:off x="9728" y="2715945"/>
            <a:ext cx="3626853" cy="1624493"/>
          </a:xfrm>
          <a:prstGeom prst="rect">
            <a:avLst/>
          </a:prstGeom>
          <a:noFill/>
        </p:spPr>
      </p:pic>
      <p:sp>
        <p:nvSpPr>
          <p:cNvPr id="2" name="Rectangle 1"/>
          <p:cNvSpPr/>
          <p:nvPr/>
        </p:nvSpPr>
        <p:spPr>
          <a:xfrm>
            <a:off x="3977315" y="3228506"/>
            <a:ext cx="5928684" cy="3464394"/>
          </a:xfrm>
          <a:prstGeom prst="rect">
            <a:avLst/>
          </a:prstGeom>
          <a:solidFill>
            <a:schemeClr val="tx1">
              <a:lumMod val="65000"/>
              <a:lumOff val="3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333FF">
                  <a:alpha val="19000"/>
                </a:srgbClr>
              </a:solidFill>
            </a:endParaRPr>
          </a:p>
        </p:txBody>
      </p:sp>
      <p:sp>
        <p:nvSpPr>
          <p:cNvPr id="8" name="Rectangle 7"/>
          <p:cNvSpPr/>
          <p:nvPr/>
        </p:nvSpPr>
        <p:spPr>
          <a:xfrm>
            <a:off x="3977315" y="1410510"/>
            <a:ext cx="5928684" cy="881891"/>
          </a:xfrm>
          <a:prstGeom prst="rect">
            <a:avLst/>
          </a:prstGeom>
          <a:solidFill>
            <a:schemeClr val="tx1">
              <a:lumMod val="65000"/>
              <a:lumOff val="3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333FF">
                  <a:alpha val="19000"/>
                </a:srgbClr>
              </a:solidFill>
            </a:endParaRPr>
          </a:p>
        </p:txBody>
      </p:sp>
      <p:sp>
        <p:nvSpPr>
          <p:cNvPr id="9" name="Rectangle à coins arrondis 8"/>
          <p:cNvSpPr/>
          <p:nvPr/>
        </p:nvSpPr>
        <p:spPr>
          <a:xfrm>
            <a:off x="4055254" y="2292402"/>
            <a:ext cx="5850650" cy="936104"/>
          </a:xfrm>
          <a:prstGeom prst="roundRect">
            <a:avLst/>
          </a:prstGeom>
          <a:noFill/>
          <a:ln w="76200">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762485"/>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1"/>
            <a:ext cx="6358270" cy="671977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descr="I:\Service\MARKETING\CHARTE-SUPPORTS COM-PHOTOS-VIDEOS\Photos-Images-Schémas\Cyril Bruneau_2012_Photos site web\Photos complètes\Basse définition\_CBZ2791.jpg"/>
          <p:cNvPicPr>
            <a:picLocks noChangeAspect="1" noChangeArrowheads="1"/>
          </p:cNvPicPr>
          <p:nvPr/>
        </p:nvPicPr>
        <p:blipFill>
          <a:blip r:embed="rId2" cstate="print"/>
          <a:srcRect/>
          <a:stretch>
            <a:fillRect/>
          </a:stretch>
        </p:blipFill>
        <p:spPr bwMode="auto">
          <a:xfrm>
            <a:off x="2399263" y="2349796"/>
            <a:ext cx="3171340" cy="2115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I:\Service\MARKETING\CHARTE-SUPPORTS COM-PHOTOS-VIDEOS\Photos-Images-Schémas\Cyril Bruneau_2012_Photos site web\Photos complètes\Basse définition\_CBZ2621.jpg"/>
          <p:cNvPicPr>
            <a:picLocks noChangeAspect="1" noChangeArrowheads="1"/>
          </p:cNvPicPr>
          <p:nvPr/>
        </p:nvPicPr>
        <p:blipFill>
          <a:blip r:embed="rId3" cstate="print"/>
          <a:srcRect/>
          <a:stretch>
            <a:fillRect/>
          </a:stretch>
        </p:blipFill>
        <p:spPr bwMode="auto">
          <a:xfrm>
            <a:off x="261606" y="4491113"/>
            <a:ext cx="3048000" cy="2033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ZoneTexte 8"/>
          <p:cNvSpPr txBox="1"/>
          <p:nvPr/>
        </p:nvSpPr>
        <p:spPr>
          <a:xfrm>
            <a:off x="4515294" y="1254641"/>
            <a:ext cx="6209414" cy="400110"/>
          </a:xfrm>
          <a:prstGeom prst="rect">
            <a:avLst/>
          </a:prstGeom>
          <a:noFill/>
        </p:spPr>
        <p:txBody>
          <a:bodyPr wrap="square" rtlCol="0">
            <a:spAutoFit/>
          </a:bodyPr>
          <a:lstStyle/>
          <a:p>
            <a:r>
              <a:rPr lang="fr-FR" sz="2000" b="1" dirty="0" smtClean="0">
                <a:solidFill>
                  <a:schemeClr val="bg1"/>
                </a:solidFill>
              </a:rPr>
              <a:t>THE PROTEIN </a:t>
            </a:r>
            <a:r>
              <a:rPr lang="fr-FR" sz="2000" b="1" dirty="0" smtClean="0">
                <a:solidFill>
                  <a:schemeClr val="tx1">
                    <a:lumMod val="75000"/>
                    <a:lumOff val="25000"/>
                  </a:schemeClr>
                </a:solidFill>
              </a:rPr>
              <a:t>INTERACTIONS EXPERT</a:t>
            </a:r>
            <a:endParaRPr lang="fr-FR" sz="2000" b="1" dirty="0">
              <a:solidFill>
                <a:schemeClr val="tx1">
                  <a:lumMod val="75000"/>
                  <a:lumOff val="25000"/>
                </a:schemeClr>
              </a:solidFill>
            </a:endParaRPr>
          </a:p>
        </p:txBody>
      </p:sp>
      <p:sp>
        <p:nvSpPr>
          <p:cNvPr id="10" name="Rectangle 9"/>
          <p:cNvSpPr/>
          <p:nvPr/>
        </p:nvSpPr>
        <p:spPr>
          <a:xfrm>
            <a:off x="6825" y="1616151"/>
            <a:ext cx="6347637" cy="63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I:\Service\MARKETING\CHARTE-SUPPORTS COM-PHOTOS-VIDEOS\Photos-Images-Schémas\Cyril Bruneau_2012_Photos site web\Photos complètes\Basse définition\_CBZ2571-1.jpg"/>
          <p:cNvPicPr>
            <a:picLocks noChangeAspect="1" noChangeArrowheads="1"/>
          </p:cNvPicPr>
          <p:nvPr/>
        </p:nvPicPr>
        <p:blipFill>
          <a:blip r:embed="rId4" cstate="print"/>
          <a:srcRect/>
          <a:stretch>
            <a:fillRect/>
          </a:stretch>
        </p:blipFill>
        <p:spPr bwMode="auto">
          <a:xfrm>
            <a:off x="220369" y="280509"/>
            <a:ext cx="3165256" cy="2111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6360229" y="1612865"/>
            <a:ext cx="3586716" cy="6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517945" y="1926789"/>
            <a:ext cx="3388055" cy="2031325"/>
          </a:xfrm>
          <a:prstGeom prst="rect">
            <a:avLst/>
          </a:prstGeom>
        </p:spPr>
        <p:txBody>
          <a:bodyPr wrap="square">
            <a:spAutoFit/>
          </a:bodyPr>
          <a:lstStyle/>
          <a:p>
            <a:r>
              <a:rPr lang="en-US" sz="1400" b="1" dirty="0"/>
              <a:t>Samy Sakr, PhD</a:t>
            </a:r>
            <a:endParaRPr lang="fr-FR" sz="1400" dirty="0"/>
          </a:p>
          <a:p>
            <a:r>
              <a:rPr lang="en-US" sz="1400" b="1" dirty="0"/>
              <a:t>Business Development</a:t>
            </a:r>
            <a:endParaRPr lang="fr-FR" sz="1400" dirty="0"/>
          </a:p>
          <a:p>
            <a:r>
              <a:rPr lang="en-US" sz="1400" u="sng" dirty="0" smtClean="0">
                <a:hlinkClick r:id="rId5"/>
              </a:rPr>
              <a:t>ssakr@hybrigenics.com</a:t>
            </a:r>
            <a:endParaRPr lang="en-US" sz="1400" u="sng" dirty="0" smtClean="0"/>
          </a:p>
          <a:p>
            <a:r>
              <a:rPr lang="en-US" sz="1400" u="sng" dirty="0" smtClean="0">
                <a:hlinkClick r:id="rId6"/>
              </a:rPr>
              <a:t>services@hybrigenics.com</a:t>
            </a:r>
            <a:endParaRPr lang="fr-FR" sz="1400" dirty="0"/>
          </a:p>
          <a:p>
            <a:r>
              <a:rPr lang="fr-FR" sz="1400" dirty="0"/>
              <a:t>Tel : +33 (0)1 58 10 38 21 </a:t>
            </a:r>
            <a:endParaRPr lang="fr-FR" sz="1400" dirty="0" smtClean="0"/>
          </a:p>
          <a:p>
            <a:r>
              <a:rPr lang="fr-FR" sz="1400" dirty="0" smtClean="0"/>
              <a:t>Fax</a:t>
            </a:r>
            <a:r>
              <a:rPr lang="fr-FR" sz="1400" dirty="0"/>
              <a:t>: +33 (0)1 58 10 38 48</a:t>
            </a:r>
          </a:p>
          <a:p>
            <a:r>
              <a:rPr lang="fr-FR" sz="1400" dirty="0"/>
              <a:t>Hybrigenics Services SAS</a:t>
            </a:r>
          </a:p>
          <a:p>
            <a:r>
              <a:rPr lang="fr-FR" sz="1400" dirty="0"/>
              <a:t>3-5 impasse Reille, 75014 </a:t>
            </a:r>
            <a:r>
              <a:rPr lang="fr-FR" sz="1400" dirty="0" smtClean="0"/>
              <a:t>PARIS, </a:t>
            </a:r>
            <a:r>
              <a:rPr lang="fr-FR" sz="1400" u="sng" dirty="0" smtClean="0">
                <a:hlinkClick r:id="rId7"/>
              </a:rPr>
              <a:t>www.hybrigenics-services.com</a:t>
            </a:r>
            <a:endParaRPr lang="fr-FR" sz="1400" dirty="0"/>
          </a:p>
        </p:txBody>
      </p:sp>
    </p:spTree>
    <p:extLst>
      <p:ext uri="{BB962C8B-B14F-4D97-AF65-F5344CB8AC3E}">
        <p14:creationId xmlns:p14="http://schemas.microsoft.com/office/powerpoint/2010/main" val="3622138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par>
                          <p:cTn id="8" fill="hold">
                            <p:stCondLst>
                              <p:cond delay="1500"/>
                            </p:stCondLst>
                            <p:childTnLst>
                              <p:par>
                                <p:cTn id="9" presetID="5"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heckerboard(across)">
                                      <p:cBhvr>
                                        <p:cTn id="11" dur="500"/>
                                        <p:tgtEl>
                                          <p:spTgt spid="3074"/>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checkerboard(across)">
                                      <p:cBhvr>
                                        <p:cTn id="15" dur="500"/>
                                        <p:tgtEl>
                                          <p:spTgt spid="3075"/>
                                        </p:tgtEl>
                                      </p:cBhvr>
                                    </p:animEffect>
                                  </p:childTnLst>
                                </p:cTn>
                              </p:par>
                            </p:childTnLst>
                          </p:cTn>
                        </p:par>
                        <p:par>
                          <p:cTn id="16" fill="hold">
                            <p:stCondLst>
                              <p:cond delay="25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à coins arrondis 21"/>
          <p:cNvSpPr>
            <a:spLocks noChangeArrowheads="1"/>
          </p:cNvSpPr>
          <p:nvPr/>
        </p:nvSpPr>
        <p:spPr bwMode="auto">
          <a:xfrm>
            <a:off x="761868" y="3540126"/>
            <a:ext cx="2247767" cy="481013"/>
          </a:xfrm>
          <a:prstGeom prst="roundRect">
            <a:avLst>
              <a:gd name="adj" fmla="val 16667"/>
            </a:avLst>
          </a:prstGeom>
          <a:solidFill>
            <a:srgbClr val="FF3300">
              <a:alpha val="50195"/>
            </a:srgbClr>
          </a:solidFill>
          <a:ln w="9525" algn="ctr">
            <a:noFill/>
            <a:round/>
            <a:headEnd/>
            <a:tailEnd/>
          </a:ln>
        </p:spPr>
        <p:txBody>
          <a:bodyPr/>
          <a:lstStyle/>
          <a:p>
            <a:endParaRPr lang="fr-FR"/>
          </a:p>
        </p:txBody>
      </p:sp>
      <p:sp>
        <p:nvSpPr>
          <p:cNvPr id="6147" name="ZoneTexte 9"/>
          <p:cNvSpPr txBox="1">
            <a:spLocks noChangeArrowheads="1"/>
          </p:cNvSpPr>
          <p:nvPr/>
        </p:nvSpPr>
        <p:spPr bwMode="auto">
          <a:xfrm>
            <a:off x="3666596" y="3392489"/>
            <a:ext cx="2251208" cy="708025"/>
          </a:xfrm>
          <a:prstGeom prst="rect">
            <a:avLst/>
          </a:prstGeom>
          <a:noFill/>
          <a:ln w="9525">
            <a:noFill/>
            <a:miter lim="800000"/>
            <a:headEnd/>
            <a:tailEnd/>
          </a:ln>
        </p:spPr>
        <p:txBody>
          <a:bodyPr>
            <a:spAutoFit/>
          </a:bodyPr>
          <a:lstStyle/>
          <a:p>
            <a:pPr algn="ctr"/>
            <a:r>
              <a:rPr lang="fr-FR" sz="2000" b="1">
                <a:solidFill>
                  <a:srgbClr val="FF3300"/>
                </a:solidFill>
              </a:rPr>
              <a:t>Protein interactions</a:t>
            </a:r>
          </a:p>
        </p:txBody>
      </p:sp>
      <p:sp>
        <p:nvSpPr>
          <p:cNvPr id="6148" name="Rectangle 8"/>
          <p:cNvSpPr>
            <a:spLocks noChangeArrowheads="1"/>
          </p:cNvSpPr>
          <p:nvPr/>
        </p:nvSpPr>
        <p:spPr bwMode="auto">
          <a:xfrm>
            <a:off x="6504252" y="2817814"/>
            <a:ext cx="3019954" cy="338137"/>
          </a:xfrm>
          <a:prstGeom prst="rect">
            <a:avLst/>
          </a:prstGeom>
          <a:noFill/>
          <a:ln w="9525">
            <a:noFill/>
            <a:miter lim="800000"/>
            <a:headEnd/>
            <a:tailEnd/>
          </a:ln>
        </p:spPr>
        <p:txBody>
          <a:bodyPr>
            <a:spAutoFit/>
          </a:bodyPr>
          <a:lstStyle/>
          <a:p>
            <a:pPr algn="ctr"/>
            <a:r>
              <a:rPr lang="fr-FR" sz="1600" b="1">
                <a:solidFill>
                  <a:srgbClr val="7A716C"/>
                </a:solidFill>
              </a:rPr>
              <a:t>Proximity ligation assay</a:t>
            </a:r>
          </a:p>
        </p:txBody>
      </p:sp>
      <p:sp>
        <p:nvSpPr>
          <p:cNvPr id="6149" name="Rectangle 8"/>
          <p:cNvSpPr>
            <a:spLocks noChangeArrowheads="1"/>
          </p:cNvSpPr>
          <p:nvPr/>
        </p:nvSpPr>
        <p:spPr bwMode="auto">
          <a:xfrm>
            <a:off x="857218" y="2841625"/>
            <a:ext cx="2244524" cy="584775"/>
          </a:xfrm>
          <a:prstGeom prst="rect">
            <a:avLst/>
          </a:prstGeom>
          <a:noFill/>
          <a:ln w="9525">
            <a:noFill/>
            <a:miter lim="800000"/>
            <a:headEnd/>
            <a:tailEnd/>
          </a:ln>
        </p:spPr>
        <p:txBody>
          <a:bodyPr wrap="none">
            <a:spAutoFit/>
          </a:bodyPr>
          <a:lstStyle/>
          <a:p>
            <a:pPr algn="ctr"/>
            <a:r>
              <a:rPr lang="fr-FR" sz="1600" b="1">
                <a:solidFill>
                  <a:srgbClr val="7A716C"/>
                </a:solidFill>
              </a:rPr>
              <a:t>Affinity purification</a:t>
            </a:r>
          </a:p>
          <a:p>
            <a:pPr algn="ctr"/>
            <a:r>
              <a:rPr lang="fr-FR" sz="1600" b="1">
                <a:solidFill>
                  <a:srgbClr val="7A716C"/>
                </a:solidFill>
              </a:rPr>
              <a:t>+ mass spectrometry</a:t>
            </a:r>
          </a:p>
        </p:txBody>
      </p:sp>
      <p:sp>
        <p:nvSpPr>
          <p:cNvPr id="6150" name="Rectangle 8"/>
          <p:cNvSpPr>
            <a:spLocks noChangeArrowheads="1"/>
          </p:cNvSpPr>
          <p:nvPr/>
        </p:nvSpPr>
        <p:spPr bwMode="auto">
          <a:xfrm>
            <a:off x="6901524" y="4235450"/>
            <a:ext cx="2344076" cy="338138"/>
          </a:xfrm>
          <a:prstGeom prst="rect">
            <a:avLst/>
          </a:prstGeom>
          <a:noFill/>
          <a:ln w="9525">
            <a:noFill/>
            <a:miter lim="800000"/>
            <a:headEnd/>
            <a:tailEnd/>
          </a:ln>
        </p:spPr>
        <p:txBody>
          <a:bodyPr>
            <a:spAutoFit/>
          </a:bodyPr>
          <a:lstStyle/>
          <a:p>
            <a:pPr algn="ctr"/>
            <a:r>
              <a:rPr lang="fr-FR" sz="1600" b="1">
                <a:solidFill>
                  <a:srgbClr val="7A716C"/>
                </a:solidFill>
              </a:rPr>
              <a:t>Time-resolved FRET</a:t>
            </a:r>
          </a:p>
        </p:txBody>
      </p:sp>
      <p:sp>
        <p:nvSpPr>
          <p:cNvPr id="6151" name="Rectangle 8"/>
          <p:cNvSpPr>
            <a:spLocks noChangeArrowheads="1"/>
          </p:cNvSpPr>
          <p:nvPr/>
        </p:nvSpPr>
        <p:spPr bwMode="auto">
          <a:xfrm>
            <a:off x="6555846" y="3305175"/>
            <a:ext cx="2753387" cy="338138"/>
          </a:xfrm>
          <a:prstGeom prst="rect">
            <a:avLst/>
          </a:prstGeom>
          <a:noFill/>
          <a:ln w="9525">
            <a:noFill/>
            <a:miter lim="800000"/>
            <a:headEnd/>
            <a:tailEnd/>
          </a:ln>
        </p:spPr>
        <p:txBody>
          <a:bodyPr>
            <a:spAutoFit/>
          </a:bodyPr>
          <a:lstStyle/>
          <a:p>
            <a:pPr algn="ctr"/>
            <a:r>
              <a:rPr lang="fr-FR" sz="1600" b="1">
                <a:solidFill>
                  <a:srgbClr val="7A716C"/>
                </a:solidFill>
              </a:rPr>
              <a:t>FRET (fluorescence)</a:t>
            </a:r>
          </a:p>
        </p:txBody>
      </p:sp>
      <p:sp>
        <p:nvSpPr>
          <p:cNvPr id="6152" name="Rectangle 8"/>
          <p:cNvSpPr>
            <a:spLocks noChangeArrowheads="1"/>
          </p:cNvSpPr>
          <p:nvPr/>
        </p:nvSpPr>
        <p:spPr bwMode="auto">
          <a:xfrm>
            <a:off x="2746588" y="2009775"/>
            <a:ext cx="1564851" cy="338554"/>
          </a:xfrm>
          <a:prstGeom prst="rect">
            <a:avLst/>
          </a:prstGeom>
          <a:noFill/>
          <a:ln w="9525">
            <a:noFill/>
            <a:miter lim="800000"/>
            <a:headEnd/>
            <a:tailEnd/>
          </a:ln>
        </p:spPr>
        <p:txBody>
          <a:bodyPr wrap="none">
            <a:spAutoFit/>
          </a:bodyPr>
          <a:lstStyle/>
          <a:p>
            <a:pPr algn="ctr"/>
            <a:r>
              <a:rPr lang="fr-FR" sz="1600" b="1">
                <a:solidFill>
                  <a:srgbClr val="7A716C"/>
                </a:solidFill>
              </a:rPr>
              <a:t>GST pulldown</a:t>
            </a:r>
          </a:p>
        </p:txBody>
      </p:sp>
      <p:sp>
        <p:nvSpPr>
          <p:cNvPr id="6153" name="Rectangle 8"/>
          <p:cNvSpPr>
            <a:spLocks noChangeArrowheads="1"/>
          </p:cNvSpPr>
          <p:nvPr/>
        </p:nvSpPr>
        <p:spPr bwMode="auto">
          <a:xfrm>
            <a:off x="4629790" y="2009775"/>
            <a:ext cx="2557110" cy="338554"/>
          </a:xfrm>
          <a:prstGeom prst="rect">
            <a:avLst/>
          </a:prstGeom>
          <a:noFill/>
          <a:ln w="9525">
            <a:noFill/>
            <a:miter lim="800000"/>
            <a:headEnd/>
            <a:tailEnd/>
          </a:ln>
        </p:spPr>
        <p:txBody>
          <a:bodyPr wrap="none">
            <a:spAutoFit/>
          </a:bodyPr>
          <a:lstStyle/>
          <a:p>
            <a:pPr algn="ctr"/>
            <a:r>
              <a:rPr lang="fr-FR" sz="1600" b="1">
                <a:solidFill>
                  <a:srgbClr val="7A716C"/>
                </a:solidFill>
              </a:rPr>
              <a:t>Co-immunoprecipitation</a:t>
            </a:r>
          </a:p>
        </p:txBody>
      </p:sp>
      <p:sp>
        <p:nvSpPr>
          <p:cNvPr id="6154" name="Rectangle 8"/>
          <p:cNvSpPr>
            <a:spLocks noChangeArrowheads="1"/>
          </p:cNvSpPr>
          <p:nvPr/>
        </p:nvSpPr>
        <p:spPr bwMode="auto">
          <a:xfrm>
            <a:off x="6765628" y="3786189"/>
            <a:ext cx="2600392" cy="338554"/>
          </a:xfrm>
          <a:prstGeom prst="rect">
            <a:avLst/>
          </a:prstGeom>
          <a:noFill/>
          <a:ln w="9525">
            <a:noFill/>
            <a:miter lim="800000"/>
            <a:headEnd/>
            <a:tailEnd/>
          </a:ln>
        </p:spPr>
        <p:txBody>
          <a:bodyPr wrap="none">
            <a:spAutoFit/>
          </a:bodyPr>
          <a:lstStyle/>
          <a:p>
            <a:pPr algn="ctr"/>
            <a:r>
              <a:rPr lang="fr-FR" sz="1600" b="1">
                <a:solidFill>
                  <a:srgbClr val="7A716C"/>
                </a:solidFill>
              </a:rPr>
              <a:t>BRET (bioluminescence)</a:t>
            </a:r>
          </a:p>
        </p:txBody>
      </p:sp>
      <p:sp>
        <p:nvSpPr>
          <p:cNvPr id="6155" name="Rectangle 8"/>
          <p:cNvSpPr>
            <a:spLocks noChangeArrowheads="1"/>
          </p:cNvSpPr>
          <p:nvPr/>
        </p:nvSpPr>
        <p:spPr bwMode="auto">
          <a:xfrm>
            <a:off x="1037870" y="4213225"/>
            <a:ext cx="2010487" cy="338554"/>
          </a:xfrm>
          <a:prstGeom prst="rect">
            <a:avLst/>
          </a:prstGeom>
          <a:noFill/>
          <a:ln w="9525">
            <a:noFill/>
            <a:miter lim="800000"/>
            <a:headEnd/>
            <a:tailEnd/>
          </a:ln>
        </p:spPr>
        <p:txBody>
          <a:bodyPr wrap="none">
            <a:spAutoFit/>
          </a:bodyPr>
          <a:lstStyle/>
          <a:p>
            <a:pPr algn="ctr"/>
            <a:r>
              <a:rPr lang="fr-FR" sz="1600" b="1">
                <a:solidFill>
                  <a:srgbClr val="7A716C"/>
                </a:solidFill>
              </a:rPr>
              <a:t>Protein microarray</a:t>
            </a:r>
          </a:p>
        </p:txBody>
      </p:sp>
      <p:sp>
        <p:nvSpPr>
          <p:cNvPr id="6156" name="Rectangle 8"/>
          <p:cNvSpPr>
            <a:spLocks noChangeArrowheads="1"/>
          </p:cNvSpPr>
          <p:nvPr/>
        </p:nvSpPr>
        <p:spPr bwMode="auto">
          <a:xfrm>
            <a:off x="2679436" y="5210175"/>
            <a:ext cx="2591727" cy="584200"/>
          </a:xfrm>
          <a:prstGeom prst="rect">
            <a:avLst/>
          </a:prstGeom>
          <a:noFill/>
          <a:ln w="9525">
            <a:noFill/>
            <a:miter lim="800000"/>
            <a:headEnd/>
            <a:tailEnd/>
          </a:ln>
        </p:spPr>
        <p:txBody>
          <a:bodyPr>
            <a:spAutoFit/>
          </a:bodyPr>
          <a:lstStyle/>
          <a:p>
            <a:pPr algn="ctr"/>
            <a:r>
              <a:rPr lang="fr-FR" sz="1600" b="1">
                <a:solidFill>
                  <a:srgbClr val="7A716C"/>
                </a:solidFill>
              </a:rPr>
              <a:t>Surface Plasmon </a:t>
            </a:r>
          </a:p>
          <a:p>
            <a:pPr algn="ctr"/>
            <a:r>
              <a:rPr lang="fr-FR" sz="1600" b="1">
                <a:solidFill>
                  <a:srgbClr val="7A716C"/>
                </a:solidFill>
              </a:rPr>
              <a:t>Resonance (Biacore)</a:t>
            </a:r>
          </a:p>
        </p:txBody>
      </p:sp>
      <p:sp>
        <p:nvSpPr>
          <p:cNvPr id="6157" name="Rectangle 8"/>
          <p:cNvSpPr>
            <a:spLocks noChangeArrowheads="1"/>
          </p:cNvSpPr>
          <p:nvPr/>
        </p:nvSpPr>
        <p:spPr bwMode="auto">
          <a:xfrm>
            <a:off x="3914051" y="5972175"/>
            <a:ext cx="1840568" cy="338554"/>
          </a:xfrm>
          <a:prstGeom prst="rect">
            <a:avLst/>
          </a:prstGeom>
          <a:noFill/>
          <a:ln w="9525">
            <a:noFill/>
            <a:miter lim="800000"/>
            <a:headEnd/>
            <a:tailEnd/>
          </a:ln>
        </p:spPr>
        <p:txBody>
          <a:bodyPr wrap="none">
            <a:spAutoFit/>
          </a:bodyPr>
          <a:lstStyle/>
          <a:p>
            <a:pPr algn="ctr"/>
            <a:r>
              <a:rPr lang="fr-FR" sz="1600" b="1">
                <a:solidFill>
                  <a:srgbClr val="7A716C"/>
                </a:solidFill>
              </a:rPr>
              <a:t>Microcalorimetry</a:t>
            </a:r>
          </a:p>
        </p:txBody>
      </p:sp>
      <p:sp>
        <p:nvSpPr>
          <p:cNvPr id="6158" name="Rectangle 8"/>
          <p:cNvSpPr>
            <a:spLocks noChangeArrowheads="1"/>
          </p:cNvSpPr>
          <p:nvPr/>
        </p:nvSpPr>
        <p:spPr bwMode="auto">
          <a:xfrm>
            <a:off x="5295239" y="5210175"/>
            <a:ext cx="1981200" cy="584200"/>
          </a:xfrm>
          <a:prstGeom prst="rect">
            <a:avLst/>
          </a:prstGeom>
          <a:noFill/>
          <a:ln w="9525">
            <a:noFill/>
            <a:miter lim="800000"/>
            <a:headEnd/>
            <a:tailEnd/>
          </a:ln>
        </p:spPr>
        <p:txBody>
          <a:bodyPr>
            <a:spAutoFit/>
          </a:bodyPr>
          <a:lstStyle/>
          <a:p>
            <a:pPr algn="ctr"/>
            <a:r>
              <a:rPr lang="fr-FR" sz="1600" b="1">
                <a:solidFill>
                  <a:srgbClr val="7A716C"/>
                </a:solidFill>
              </a:rPr>
              <a:t>Fluorescence </a:t>
            </a:r>
          </a:p>
          <a:p>
            <a:pPr algn="ctr"/>
            <a:r>
              <a:rPr lang="fr-FR" sz="1600" b="1">
                <a:solidFill>
                  <a:srgbClr val="7A716C"/>
                </a:solidFill>
              </a:rPr>
              <a:t>polarization</a:t>
            </a:r>
          </a:p>
        </p:txBody>
      </p:sp>
      <p:sp>
        <p:nvSpPr>
          <p:cNvPr id="6159" name="Rectangle 8"/>
          <p:cNvSpPr>
            <a:spLocks noChangeArrowheads="1"/>
          </p:cNvSpPr>
          <p:nvPr/>
        </p:nvSpPr>
        <p:spPr bwMode="auto">
          <a:xfrm>
            <a:off x="954746" y="3603625"/>
            <a:ext cx="1827616" cy="338554"/>
          </a:xfrm>
          <a:prstGeom prst="rect">
            <a:avLst/>
          </a:prstGeom>
          <a:noFill/>
          <a:ln w="9525">
            <a:noFill/>
            <a:miter lim="800000"/>
            <a:headEnd/>
            <a:tailEnd/>
          </a:ln>
        </p:spPr>
        <p:txBody>
          <a:bodyPr wrap="none">
            <a:spAutoFit/>
          </a:bodyPr>
          <a:lstStyle/>
          <a:p>
            <a:pPr algn="ctr"/>
            <a:r>
              <a:rPr lang="fr-FR" sz="1600" b="1">
                <a:solidFill>
                  <a:srgbClr val="7A716C"/>
                </a:solidFill>
              </a:rPr>
              <a:t>Yeast two-hybrid</a:t>
            </a:r>
          </a:p>
        </p:txBody>
      </p:sp>
      <p:grpSp>
        <p:nvGrpSpPr>
          <p:cNvPr id="6160" name="Groupe 29"/>
          <p:cNvGrpSpPr>
            <a:grpSpLocks/>
          </p:cNvGrpSpPr>
          <p:nvPr/>
        </p:nvGrpSpPr>
        <p:grpSpPr bwMode="auto">
          <a:xfrm>
            <a:off x="342239" y="1770063"/>
            <a:ext cx="9410700" cy="4724400"/>
            <a:chOff x="316524" y="1770185"/>
            <a:chExt cx="8686799" cy="4724401"/>
          </a:xfrm>
        </p:grpSpPr>
        <p:sp>
          <p:nvSpPr>
            <p:cNvPr id="6165" name="Ellipse 32"/>
            <p:cNvSpPr>
              <a:spLocks noChangeArrowheads="1"/>
            </p:cNvSpPr>
            <p:nvPr/>
          </p:nvSpPr>
          <p:spPr bwMode="auto">
            <a:xfrm>
              <a:off x="316524" y="2497016"/>
              <a:ext cx="2930769" cy="2461846"/>
            </a:xfrm>
            <a:prstGeom prst="ellipse">
              <a:avLst/>
            </a:prstGeom>
            <a:noFill/>
            <a:ln w="15875" algn="ctr">
              <a:solidFill>
                <a:srgbClr val="7A716C"/>
              </a:solidFill>
              <a:prstDash val="dash"/>
              <a:round/>
              <a:headEnd/>
              <a:tailEnd/>
            </a:ln>
          </p:spPr>
          <p:txBody>
            <a:bodyPr/>
            <a:lstStyle/>
            <a:p>
              <a:endParaRPr lang="fr-FR"/>
            </a:p>
          </p:txBody>
        </p:sp>
        <p:sp>
          <p:nvSpPr>
            <p:cNvPr id="6166" name="Ellipse 33"/>
            <p:cNvSpPr>
              <a:spLocks noChangeArrowheads="1"/>
            </p:cNvSpPr>
            <p:nvPr/>
          </p:nvSpPr>
          <p:spPr bwMode="auto">
            <a:xfrm>
              <a:off x="2297724" y="4747845"/>
              <a:ext cx="4501661" cy="1746741"/>
            </a:xfrm>
            <a:prstGeom prst="ellipse">
              <a:avLst/>
            </a:prstGeom>
            <a:noFill/>
            <a:ln w="15875" algn="ctr">
              <a:solidFill>
                <a:srgbClr val="7A716C"/>
              </a:solidFill>
              <a:prstDash val="dash"/>
              <a:round/>
              <a:headEnd/>
              <a:tailEnd/>
            </a:ln>
          </p:spPr>
          <p:txBody>
            <a:bodyPr/>
            <a:lstStyle/>
            <a:p>
              <a:endParaRPr lang="fr-FR"/>
            </a:p>
          </p:txBody>
        </p:sp>
        <p:sp>
          <p:nvSpPr>
            <p:cNvPr id="6167" name="Ellipse 34"/>
            <p:cNvSpPr>
              <a:spLocks noChangeArrowheads="1"/>
            </p:cNvSpPr>
            <p:nvPr/>
          </p:nvSpPr>
          <p:spPr bwMode="auto">
            <a:xfrm>
              <a:off x="5697415" y="2356337"/>
              <a:ext cx="3305908" cy="2696309"/>
            </a:xfrm>
            <a:prstGeom prst="ellipse">
              <a:avLst/>
            </a:prstGeom>
            <a:noFill/>
            <a:ln w="15875" algn="ctr">
              <a:solidFill>
                <a:srgbClr val="7A716C"/>
              </a:solidFill>
              <a:prstDash val="dash"/>
              <a:round/>
              <a:headEnd/>
              <a:tailEnd/>
            </a:ln>
          </p:spPr>
          <p:txBody>
            <a:bodyPr/>
            <a:lstStyle/>
            <a:p>
              <a:endParaRPr lang="fr-FR"/>
            </a:p>
          </p:txBody>
        </p:sp>
        <p:sp>
          <p:nvSpPr>
            <p:cNvPr id="6168" name="Ellipse 35"/>
            <p:cNvSpPr>
              <a:spLocks noChangeArrowheads="1"/>
            </p:cNvSpPr>
            <p:nvPr/>
          </p:nvSpPr>
          <p:spPr bwMode="auto">
            <a:xfrm>
              <a:off x="2426677" y="1770185"/>
              <a:ext cx="4372707" cy="867508"/>
            </a:xfrm>
            <a:prstGeom prst="ellipse">
              <a:avLst/>
            </a:prstGeom>
            <a:noFill/>
            <a:ln w="15875" algn="ctr">
              <a:solidFill>
                <a:srgbClr val="7A716C"/>
              </a:solidFill>
              <a:prstDash val="dash"/>
              <a:round/>
              <a:headEnd/>
              <a:tailEnd/>
            </a:ln>
          </p:spPr>
          <p:txBody>
            <a:bodyPr/>
            <a:lstStyle/>
            <a:p>
              <a:endParaRPr lang="fr-FR"/>
            </a:p>
          </p:txBody>
        </p:sp>
        <p:sp>
          <p:nvSpPr>
            <p:cNvPr id="6169" name="Rectangle 8"/>
            <p:cNvSpPr>
              <a:spLocks noChangeArrowheads="1"/>
            </p:cNvSpPr>
            <p:nvPr/>
          </p:nvSpPr>
          <p:spPr bwMode="auto">
            <a:xfrm>
              <a:off x="367024" y="4951536"/>
              <a:ext cx="886633" cy="307777"/>
            </a:xfrm>
            <a:prstGeom prst="rect">
              <a:avLst/>
            </a:prstGeom>
            <a:noFill/>
            <a:ln w="9525">
              <a:noFill/>
              <a:miter lim="800000"/>
              <a:headEnd/>
              <a:tailEnd/>
            </a:ln>
          </p:spPr>
          <p:txBody>
            <a:bodyPr wrap="none">
              <a:spAutoFit/>
            </a:bodyPr>
            <a:lstStyle/>
            <a:p>
              <a:pPr algn="ctr"/>
              <a:r>
                <a:rPr lang="fr-FR" sz="1400" i="1">
                  <a:solidFill>
                    <a:srgbClr val="7A716C"/>
                  </a:solidFill>
                </a:rPr>
                <a:t>screening</a:t>
              </a:r>
            </a:p>
          </p:txBody>
        </p:sp>
        <p:sp>
          <p:nvSpPr>
            <p:cNvPr id="6170" name="Rectangle 8"/>
            <p:cNvSpPr>
              <a:spLocks noChangeArrowheads="1"/>
            </p:cNvSpPr>
            <p:nvPr/>
          </p:nvSpPr>
          <p:spPr bwMode="auto">
            <a:xfrm>
              <a:off x="6350048" y="6170736"/>
              <a:ext cx="988732" cy="307777"/>
            </a:xfrm>
            <a:prstGeom prst="rect">
              <a:avLst/>
            </a:prstGeom>
            <a:noFill/>
            <a:ln w="9525">
              <a:noFill/>
              <a:miter lim="800000"/>
              <a:headEnd/>
              <a:tailEnd/>
            </a:ln>
          </p:spPr>
          <p:txBody>
            <a:bodyPr wrap="none">
              <a:spAutoFit/>
            </a:bodyPr>
            <a:lstStyle/>
            <a:p>
              <a:pPr algn="ctr"/>
              <a:r>
                <a:rPr lang="fr-FR" sz="1400" i="1">
                  <a:solidFill>
                    <a:srgbClr val="7A716C"/>
                  </a:solidFill>
                </a:rPr>
                <a:t>biophysical</a:t>
              </a:r>
            </a:p>
          </p:txBody>
        </p:sp>
        <p:sp>
          <p:nvSpPr>
            <p:cNvPr id="6171" name="Rectangle 8"/>
            <p:cNvSpPr>
              <a:spLocks noChangeArrowheads="1"/>
            </p:cNvSpPr>
            <p:nvPr/>
          </p:nvSpPr>
          <p:spPr bwMode="auto">
            <a:xfrm>
              <a:off x="6915714" y="5048251"/>
              <a:ext cx="1934257" cy="307777"/>
            </a:xfrm>
            <a:prstGeom prst="rect">
              <a:avLst/>
            </a:prstGeom>
            <a:noFill/>
            <a:ln w="9525">
              <a:noFill/>
              <a:miter lim="800000"/>
              <a:headEnd/>
              <a:tailEnd/>
            </a:ln>
          </p:spPr>
          <p:txBody>
            <a:bodyPr wrap="none">
              <a:spAutoFit/>
            </a:bodyPr>
            <a:lstStyle/>
            <a:p>
              <a:pPr algn="ctr"/>
              <a:r>
                <a:rPr lang="fr-FR" sz="1400" i="1">
                  <a:solidFill>
                    <a:srgbClr val="7A716C"/>
                  </a:solidFill>
                </a:rPr>
                <a:t>Imaging in cells / in vitro</a:t>
              </a:r>
            </a:p>
          </p:txBody>
        </p:sp>
        <p:sp>
          <p:nvSpPr>
            <p:cNvPr id="6172" name="Rectangle 8"/>
            <p:cNvSpPr>
              <a:spLocks noChangeArrowheads="1"/>
            </p:cNvSpPr>
            <p:nvPr/>
          </p:nvSpPr>
          <p:spPr bwMode="auto">
            <a:xfrm>
              <a:off x="6912211" y="1915258"/>
              <a:ext cx="694273" cy="307777"/>
            </a:xfrm>
            <a:prstGeom prst="rect">
              <a:avLst/>
            </a:prstGeom>
            <a:noFill/>
            <a:ln w="9525">
              <a:noFill/>
              <a:miter lim="800000"/>
              <a:headEnd/>
              <a:tailEnd/>
            </a:ln>
          </p:spPr>
          <p:txBody>
            <a:bodyPr wrap="none">
              <a:spAutoFit/>
            </a:bodyPr>
            <a:lstStyle/>
            <a:p>
              <a:pPr algn="ctr"/>
              <a:r>
                <a:rPr lang="fr-FR" sz="1400" i="1" dirty="0">
                  <a:solidFill>
                    <a:srgbClr val="7A716C"/>
                  </a:solidFill>
                </a:rPr>
                <a:t>cellular</a:t>
              </a:r>
            </a:p>
          </p:txBody>
        </p:sp>
      </p:grpSp>
      <p:sp>
        <p:nvSpPr>
          <p:cNvPr id="6161" name="Titre 12"/>
          <p:cNvSpPr>
            <a:spLocks noGrp="1"/>
          </p:cNvSpPr>
          <p:nvPr>
            <p:ph type="title"/>
          </p:nvPr>
        </p:nvSpPr>
        <p:spPr>
          <a:xfrm>
            <a:off x="954485" y="755650"/>
            <a:ext cx="8310033" cy="1066800"/>
          </a:xfrm>
        </p:spPr>
        <p:txBody>
          <a:bodyPr/>
          <a:lstStyle/>
          <a:p>
            <a:r>
              <a:rPr lang="fr-FR" smtClean="0"/>
              <a:t>Some protein interactions techniques</a:t>
            </a:r>
          </a:p>
        </p:txBody>
      </p:sp>
      <p:sp>
        <p:nvSpPr>
          <p:cNvPr id="6162" name="Espace réservé du numéro de diapositive 34"/>
          <p:cNvSpPr>
            <a:spLocks noGrp="1"/>
          </p:cNvSpPr>
          <p:nvPr>
            <p:ph type="sldNum" sz="quarter" idx="11"/>
          </p:nvPr>
        </p:nvSpPr>
        <p:spPr>
          <a:noFill/>
        </p:spPr>
        <p:txBody>
          <a:bodyPr/>
          <a:lstStyle/>
          <a:p>
            <a:fld id="{0DDFE075-BADD-4131-BE17-D9400D36A63C}" type="slidenum">
              <a:rPr lang="fr-FR" smtClean="0">
                <a:latin typeface="Arial" pitchFamily="34" charset="0"/>
              </a:rPr>
              <a:pPr/>
              <a:t>4</a:t>
            </a:fld>
            <a:endParaRPr lang="fr-FR" smtClean="0">
              <a:latin typeface="Arial" pitchFamily="34" charset="0"/>
            </a:endParaRPr>
          </a:p>
        </p:txBody>
      </p:sp>
      <p:sp>
        <p:nvSpPr>
          <p:cNvPr id="6164" name="Rectangle 8"/>
          <p:cNvSpPr>
            <a:spLocks noChangeArrowheads="1"/>
          </p:cNvSpPr>
          <p:nvPr/>
        </p:nvSpPr>
        <p:spPr bwMode="auto">
          <a:xfrm>
            <a:off x="1613437" y="4500564"/>
            <a:ext cx="389850" cy="338554"/>
          </a:xfrm>
          <a:prstGeom prst="rect">
            <a:avLst/>
          </a:prstGeom>
          <a:noFill/>
          <a:ln w="9525">
            <a:noFill/>
            <a:miter lim="800000"/>
            <a:headEnd/>
            <a:tailEnd/>
          </a:ln>
        </p:spPr>
        <p:txBody>
          <a:bodyPr wrap="none">
            <a:spAutoFit/>
          </a:bodyPr>
          <a:lstStyle/>
          <a:p>
            <a:pPr algn="ctr"/>
            <a:r>
              <a:rPr lang="fr-FR" sz="1600" b="1">
                <a:solidFill>
                  <a:srgbClr val="7A716C"/>
                </a:solidFill>
              </a:rPr>
              <a:t>…</a:t>
            </a:r>
          </a:p>
        </p:txBody>
      </p:sp>
      <p:sp>
        <p:nvSpPr>
          <p:cNvPr id="29" name="Rectangle 8"/>
          <p:cNvSpPr>
            <a:spLocks noChangeArrowheads="1"/>
          </p:cNvSpPr>
          <p:nvPr/>
        </p:nvSpPr>
        <p:spPr bwMode="auto">
          <a:xfrm>
            <a:off x="1331348" y="1922397"/>
            <a:ext cx="1130438" cy="307777"/>
          </a:xfrm>
          <a:prstGeom prst="rect">
            <a:avLst/>
          </a:prstGeom>
          <a:noFill/>
          <a:ln w="9525">
            <a:noFill/>
            <a:miter lim="800000"/>
            <a:headEnd/>
            <a:tailEnd/>
          </a:ln>
        </p:spPr>
        <p:txBody>
          <a:bodyPr wrap="none">
            <a:spAutoFit/>
          </a:bodyPr>
          <a:lstStyle/>
          <a:p>
            <a:pPr algn="ctr"/>
            <a:r>
              <a:rPr lang="fr-FR" sz="1400" i="1" dirty="0" err="1" smtClean="0">
                <a:solidFill>
                  <a:srgbClr val="7A716C"/>
                </a:solidFill>
              </a:rPr>
              <a:t>biochemical</a:t>
            </a:r>
            <a:endParaRPr lang="fr-FR" sz="1400" i="1" dirty="0">
              <a:solidFill>
                <a:srgbClr val="7A716C"/>
              </a:solidFill>
            </a:endParaRPr>
          </a:p>
        </p:txBody>
      </p:sp>
    </p:spTree>
    <p:extLst>
      <p:ext uri="{BB962C8B-B14F-4D97-AF65-F5344CB8AC3E}">
        <p14:creationId xmlns:p14="http://schemas.microsoft.com/office/powerpoint/2010/main" val="51125285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7692629" y="-63500"/>
            <a:ext cx="184731" cy="707886"/>
          </a:xfrm>
          <a:prstGeom prst="rect">
            <a:avLst/>
          </a:prstGeom>
          <a:noFill/>
          <a:ln w="9525">
            <a:noFill/>
            <a:miter lim="800000"/>
            <a:headEnd/>
            <a:tailEnd/>
          </a:ln>
        </p:spPr>
        <p:txBody>
          <a:bodyPr wrap="none">
            <a:spAutoFit/>
          </a:bodyPr>
          <a:lstStyle/>
          <a:p>
            <a:endParaRPr lang="en-US" sz="4000"/>
          </a:p>
        </p:txBody>
      </p:sp>
      <p:sp>
        <p:nvSpPr>
          <p:cNvPr id="11" name="Titre 10"/>
          <p:cNvSpPr>
            <a:spLocks noGrp="1"/>
          </p:cNvSpPr>
          <p:nvPr>
            <p:ph type="title"/>
          </p:nvPr>
        </p:nvSpPr>
        <p:spPr>
          <a:xfrm>
            <a:off x="0" y="266700"/>
            <a:ext cx="6334125" cy="723900"/>
          </a:xfrm>
        </p:spPr>
        <p:txBody>
          <a:bodyPr/>
          <a:lstStyle/>
          <a:p>
            <a:r>
              <a:rPr lang="fr-FR" sz="2400" dirty="0" err="1" smtClean="0"/>
              <a:t>Hybrigenics</a:t>
            </a:r>
            <a:r>
              <a:rPr lang="fr-FR" sz="2400" dirty="0" smtClean="0"/>
              <a:t> Services SAS</a:t>
            </a:r>
            <a:endParaRPr lang="fr-FR" sz="2400" dirty="0"/>
          </a:p>
        </p:txBody>
      </p:sp>
      <p:sp>
        <p:nvSpPr>
          <p:cNvPr id="12" name="Espace réservé du contenu 11"/>
          <p:cNvSpPr>
            <a:spLocks noGrp="1"/>
          </p:cNvSpPr>
          <p:nvPr>
            <p:ph idx="1"/>
          </p:nvPr>
        </p:nvSpPr>
        <p:spPr>
          <a:xfrm>
            <a:off x="295030" y="1438274"/>
            <a:ext cx="8915891" cy="4867275"/>
          </a:xfrm>
        </p:spPr>
        <p:txBody>
          <a:bodyPr/>
          <a:lstStyle/>
          <a:p>
            <a:pPr marL="342900" indent="-342900" eaLnBrk="1" hangingPunct="1">
              <a:spcAft>
                <a:spcPts val="600"/>
              </a:spcAft>
              <a:buClr>
                <a:schemeClr val="accent2"/>
              </a:buClr>
              <a:buNone/>
              <a:defRPr/>
            </a:pPr>
            <a:r>
              <a:rPr lang="en-US" kern="0" dirty="0" smtClean="0"/>
              <a:t>3 lines of services to study protein interactions</a:t>
            </a:r>
            <a:r>
              <a:rPr lang="en-US" sz="2000" kern="0" dirty="0" smtClean="0"/>
              <a:t>:</a:t>
            </a:r>
          </a:p>
          <a:p>
            <a:pPr marL="1257300" lvl="2" indent="-342900" eaLnBrk="1" hangingPunct="1">
              <a:spcAft>
                <a:spcPts val="600"/>
              </a:spcAft>
              <a:buClr>
                <a:srgbClr val="F03C14"/>
              </a:buClr>
              <a:buFont typeface="Arial" pitchFamily="34" charset="0"/>
              <a:buChar char="•"/>
              <a:defRPr/>
            </a:pPr>
            <a:r>
              <a:rPr lang="en-US" sz="1800" b="1" kern="0" dirty="0" smtClean="0"/>
              <a:t>Discover </a:t>
            </a:r>
          </a:p>
          <a:p>
            <a:pPr marL="1714500" lvl="3" indent="-342900" eaLnBrk="1" hangingPunct="1">
              <a:spcAft>
                <a:spcPts val="600"/>
              </a:spcAft>
              <a:buFont typeface="Arial" pitchFamily="34" charset="0"/>
              <a:buChar char="─"/>
              <a:defRPr/>
            </a:pPr>
            <a:r>
              <a:rPr lang="en-US" sz="1600" kern="0" dirty="0" smtClean="0">
                <a:solidFill>
                  <a:srgbClr val="F03C14"/>
                </a:solidFill>
              </a:rPr>
              <a:t>ULTImate Y2H</a:t>
            </a:r>
            <a:r>
              <a:rPr lang="en-US" sz="1600" kern="0" dirty="0" smtClean="0"/>
              <a:t>: protein – protein; ULTImate Y2H+1 (co-expressed protein)</a:t>
            </a:r>
          </a:p>
          <a:p>
            <a:pPr marL="1714500" lvl="3" indent="-342900" eaLnBrk="1" hangingPunct="1">
              <a:spcAft>
                <a:spcPts val="600"/>
              </a:spcAft>
              <a:buClr>
                <a:srgbClr val="F03C14"/>
              </a:buClr>
              <a:buFont typeface="Arial" pitchFamily="34" charset="0"/>
              <a:buChar char="─"/>
              <a:defRPr/>
            </a:pPr>
            <a:r>
              <a:rPr lang="en-US" sz="1600" kern="0" dirty="0" smtClean="0"/>
              <a:t>MBmate Y2H : between TM proteins</a:t>
            </a:r>
          </a:p>
          <a:p>
            <a:pPr marL="1714500" lvl="3" indent="-342900" eaLnBrk="1" hangingPunct="1">
              <a:spcAft>
                <a:spcPts val="600"/>
              </a:spcAft>
              <a:buClr>
                <a:srgbClr val="F03C14"/>
              </a:buClr>
              <a:buFont typeface="Arial" pitchFamily="34" charset="0"/>
              <a:buChar char="─"/>
              <a:defRPr/>
            </a:pPr>
            <a:r>
              <a:rPr lang="en-US" sz="1600" kern="0" dirty="0" err="1" smtClean="0"/>
              <a:t>ULTImate</a:t>
            </a:r>
            <a:r>
              <a:rPr lang="en-US" sz="1600" kern="0" dirty="0" smtClean="0"/>
              <a:t> Y1H : DNA – protein</a:t>
            </a:r>
          </a:p>
          <a:p>
            <a:pPr marL="1714500" lvl="3" indent="-342900" eaLnBrk="1" hangingPunct="1">
              <a:spcAft>
                <a:spcPts val="600"/>
              </a:spcAft>
              <a:buClr>
                <a:srgbClr val="F03C14"/>
              </a:buClr>
              <a:buFont typeface="Arial" pitchFamily="34" charset="0"/>
              <a:buChar char="─"/>
              <a:defRPr/>
            </a:pPr>
            <a:r>
              <a:rPr lang="en-US" sz="1600" kern="0" dirty="0" err="1" smtClean="0"/>
              <a:t>ULTImate</a:t>
            </a:r>
            <a:r>
              <a:rPr lang="en-US" sz="1600" kern="0" dirty="0" smtClean="0"/>
              <a:t> RNA Y3H: RNA– protein </a:t>
            </a:r>
          </a:p>
          <a:p>
            <a:pPr marL="1714500" lvl="3" indent="-342900" eaLnBrk="1" hangingPunct="1">
              <a:spcAft>
                <a:spcPts val="1200"/>
              </a:spcAft>
              <a:buClr>
                <a:srgbClr val="F03C14"/>
              </a:buClr>
              <a:buFont typeface="Arial" pitchFamily="34" charset="0"/>
              <a:buChar char="─"/>
              <a:defRPr/>
            </a:pPr>
            <a:r>
              <a:rPr lang="en-US" sz="1600" kern="0" dirty="0" err="1" smtClean="0"/>
              <a:t>ULTImate</a:t>
            </a:r>
            <a:r>
              <a:rPr lang="en-US" sz="1600" kern="0" dirty="0" smtClean="0"/>
              <a:t> </a:t>
            </a:r>
            <a:r>
              <a:rPr lang="en-US" sz="1600" kern="0" dirty="0" err="1" smtClean="0"/>
              <a:t>YChemH</a:t>
            </a:r>
            <a:r>
              <a:rPr lang="en-US" sz="1600" kern="0" dirty="0" smtClean="0"/>
              <a:t>: small molecule – protein </a:t>
            </a:r>
          </a:p>
          <a:p>
            <a:pPr marL="1257300" lvl="2" indent="-342900" eaLnBrk="1" hangingPunct="1">
              <a:spcAft>
                <a:spcPts val="600"/>
              </a:spcAft>
              <a:buClr>
                <a:srgbClr val="F03C14"/>
              </a:buClr>
              <a:buFont typeface="Arial" pitchFamily="34" charset="0"/>
              <a:buChar char="•"/>
              <a:defRPr/>
            </a:pPr>
            <a:r>
              <a:rPr lang="en-US" sz="1800" b="1" kern="0" dirty="0" smtClean="0"/>
              <a:t>Validate </a:t>
            </a:r>
          </a:p>
          <a:p>
            <a:pPr marL="1714500" lvl="3" indent="-342900" eaLnBrk="1" hangingPunct="1">
              <a:spcAft>
                <a:spcPts val="600"/>
              </a:spcAft>
              <a:buClr>
                <a:srgbClr val="F03C14"/>
              </a:buClr>
              <a:buFont typeface="Arial" pitchFamily="34" charset="0"/>
              <a:buChar char="─"/>
              <a:defRPr/>
            </a:pPr>
            <a:r>
              <a:rPr lang="en-US" sz="1600" kern="0" dirty="0" smtClean="0"/>
              <a:t>1-by-1 Y2H,  Interaction Domain Mapping</a:t>
            </a:r>
          </a:p>
          <a:p>
            <a:pPr marL="1257300" lvl="2" indent="-342900" eaLnBrk="1" hangingPunct="1">
              <a:spcAft>
                <a:spcPts val="1200"/>
              </a:spcAft>
              <a:buClr>
                <a:srgbClr val="F03C14"/>
              </a:buClr>
              <a:buFont typeface="Arial" pitchFamily="34" charset="0"/>
              <a:buChar char="•"/>
              <a:defRPr/>
            </a:pPr>
            <a:r>
              <a:rPr lang="en-US" sz="1800" b="1" kern="0" dirty="0" smtClean="0"/>
              <a:t>Inhibit</a:t>
            </a:r>
            <a:r>
              <a:rPr lang="en-US" sz="1800" kern="0" dirty="0" smtClean="0"/>
              <a:t> </a:t>
            </a:r>
          </a:p>
          <a:p>
            <a:pPr marL="1714500" lvl="3" indent="-342900" eaLnBrk="1" hangingPunct="1">
              <a:spcAft>
                <a:spcPts val="600"/>
              </a:spcAft>
              <a:buFont typeface="Arial" pitchFamily="34" charset="0"/>
              <a:buChar char="─"/>
              <a:defRPr/>
            </a:pPr>
            <a:r>
              <a:rPr lang="en-US" sz="1600" kern="0" dirty="0" smtClean="0"/>
              <a:t>Modulation of protein interactions with small molecules</a:t>
            </a:r>
          </a:p>
          <a:p>
            <a:pPr marL="1257300" lvl="2" indent="-342900" eaLnBrk="1" hangingPunct="1">
              <a:lnSpc>
                <a:spcPct val="90000"/>
              </a:lnSpc>
              <a:spcAft>
                <a:spcPts val="1200"/>
              </a:spcAft>
              <a:buClr>
                <a:schemeClr val="accent2"/>
              </a:buClr>
              <a:buFont typeface="Courier New" pitchFamily="49" charset="0"/>
              <a:buChar char="o"/>
              <a:defRPr/>
            </a:pPr>
            <a:endParaRPr lang="en-US" sz="1400" kern="0" dirty="0" smtClean="0"/>
          </a:p>
          <a:p>
            <a:endParaRPr lang="fr-FR" dirty="0"/>
          </a:p>
        </p:txBody>
      </p:sp>
      <p:sp>
        <p:nvSpPr>
          <p:cNvPr id="10" name="Espace réservé du pied de page 4"/>
          <p:cNvSpPr>
            <a:spLocks noGrp="1"/>
          </p:cNvSpPr>
          <p:nvPr>
            <p:ph type="ftr" sz="quarter" idx="11"/>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a:t>©1999-2014 </a:t>
            </a:r>
            <a:r>
              <a:rPr lang="fr-FR" err="1"/>
              <a:t>Hybrigenics</a:t>
            </a:r>
            <a:r>
              <a:rPr lang="fr-FR"/>
              <a:t> Services SAS - CONFIDENTIAL</a:t>
            </a:r>
          </a:p>
        </p:txBody>
      </p:sp>
      <p:sp>
        <p:nvSpPr>
          <p:cNvPr id="13" name="Espace réservé du numéro de diapositive 5"/>
          <p:cNvSpPr>
            <a:spLocks noGrp="1"/>
          </p:cNvSpPr>
          <p:nvPr>
            <p:ph type="sldNum" sz="quarter" idx="12"/>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5</a:t>
            </a:fld>
            <a:endParaRPr lang="fr-FR" dirty="0"/>
          </a:p>
        </p:txBody>
      </p:sp>
      <p:sp>
        <p:nvSpPr>
          <p:cNvPr id="14" name="Rectangle 13"/>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 name="Picture 2" descr="I:\Service\MARKETING\CHARTE-SUPPORTS COM-PHOTOS-VIDEOS\Photos-Images-Schémas\Cyril Bruneau_2007_Photos Sites web\NB\Basse définition\_MG_6884.jpg"/>
          <p:cNvPicPr>
            <a:picLocks noChangeAspect="1" noChangeArrowheads="1"/>
          </p:cNvPicPr>
          <p:nvPr/>
        </p:nvPicPr>
        <p:blipFill>
          <a:blip r:embed="rId3" cstate="print"/>
          <a:srcRect l="14304" r="11759"/>
          <a:stretch>
            <a:fillRect/>
          </a:stretch>
        </p:blipFill>
        <p:spPr bwMode="auto">
          <a:xfrm>
            <a:off x="6740804" y="2823209"/>
            <a:ext cx="2717521" cy="2447926"/>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Text Box 32"/>
          <p:cNvSpPr txBox="1">
            <a:spLocks noChangeArrowheads="1"/>
          </p:cNvSpPr>
          <p:nvPr/>
        </p:nvSpPr>
        <p:spPr bwMode="auto">
          <a:xfrm>
            <a:off x="8212510" y="26989"/>
            <a:ext cx="184730" cy="707886"/>
          </a:xfrm>
          <a:prstGeom prst="rect">
            <a:avLst/>
          </a:prstGeom>
          <a:noFill/>
          <a:ln w="9525">
            <a:noFill/>
            <a:miter lim="800000"/>
            <a:headEnd/>
            <a:tailEnd/>
          </a:ln>
        </p:spPr>
        <p:txBody>
          <a:bodyPr wrap="none">
            <a:spAutoFit/>
          </a:bodyPr>
          <a:lstStyle/>
          <a:p>
            <a:pPr algn="ctr"/>
            <a:endParaRPr lang="en-US" sz="4000">
              <a:latin typeface="Arial Black" pitchFamily="34" charset="0"/>
            </a:endParaRPr>
          </a:p>
        </p:txBody>
      </p:sp>
      <p:grpSp>
        <p:nvGrpSpPr>
          <p:cNvPr id="2" name="Groupe 627"/>
          <p:cNvGrpSpPr>
            <a:grpSpLocks/>
          </p:cNvGrpSpPr>
          <p:nvPr/>
        </p:nvGrpSpPr>
        <p:grpSpPr bwMode="auto">
          <a:xfrm>
            <a:off x="218364" y="1105470"/>
            <a:ext cx="8816454" cy="4217157"/>
            <a:chOff x="952500" y="2055813"/>
            <a:chExt cx="7748588" cy="3773487"/>
          </a:xfrm>
        </p:grpSpPr>
        <p:sp>
          <p:nvSpPr>
            <p:cNvPr id="654" name="Freeform 1081"/>
            <p:cNvSpPr>
              <a:spLocks noEditPoints="1"/>
            </p:cNvSpPr>
            <p:nvPr/>
          </p:nvSpPr>
          <p:spPr bwMode="auto">
            <a:xfrm>
              <a:off x="5267325" y="4306888"/>
              <a:ext cx="384175" cy="431800"/>
            </a:xfrm>
            <a:custGeom>
              <a:avLst/>
              <a:gdLst>
                <a:gd name="T0" fmla="*/ 250768638 w 256"/>
                <a:gd name="T1" fmla="*/ 15649014 h 289"/>
                <a:gd name="T2" fmla="*/ 311480662 w 256"/>
                <a:gd name="T3" fmla="*/ 23473518 h 289"/>
                <a:gd name="T4" fmla="*/ 382753276 w 256"/>
                <a:gd name="T5" fmla="*/ 39120918 h 289"/>
                <a:gd name="T6" fmla="*/ 419707219 w 256"/>
                <a:gd name="T7" fmla="*/ 23473518 h 289"/>
                <a:gd name="T8" fmla="*/ 446103923 w 256"/>
                <a:gd name="T9" fmla="*/ 15649014 h 289"/>
                <a:gd name="T10" fmla="*/ 504177424 w 256"/>
                <a:gd name="T11" fmla="*/ 5216338 h 289"/>
                <a:gd name="T12" fmla="*/ 551691958 w 256"/>
                <a:gd name="T13" fmla="*/ 39120918 h 289"/>
                <a:gd name="T14" fmla="*/ 586007379 w 256"/>
                <a:gd name="T15" fmla="*/ 33906197 h 289"/>
                <a:gd name="T16" fmla="*/ 630881766 w 256"/>
                <a:gd name="T17" fmla="*/ 59986275 h 289"/>
                <a:gd name="T18" fmla="*/ 675756153 w 256"/>
                <a:gd name="T19" fmla="*/ 78243451 h 289"/>
                <a:gd name="T20" fmla="*/ 665197187 w 256"/>
                <a:gd name="T21" fmla="*/ 122580717 h 289"/>
                <a:gd name="T22" fmla="*/ 654638221 w 256"/>
                <a:gd name="T23" fmla="*/ 174744078 h 289"/>
                <a:gd name="T24" fmla="*/ 615044129 w 256"/>
                <a:gd name="T25" fmla="*/ 206040479 h 289"/>
                <a:gd name="T26" fmla="*/ 596566345 w 256"/>
                <a:gd name="T27" fmla="*/ 252987554 h 289"/>
                <a:gd name="T28" fmla="*/ 593926198 w 256"/>
                <a:gd name="T29" fmla="*/ 271243115 h 289"/>
                <a:gd name="T30" fmla="*/ 586007379 w 256"/>
                <a:gd name="T31" fmla="*/ 297324795 h 289"/>
                <a:gd name="T32" fmla="*/ 575448413 w 256"/>
                <a:gd name="T33" fmla="*/ 302541131 h 289"/>
                <a:gd name="T34" fmla="*/ 575448413 w 256"/>
                <a:gd name="T35" fmla="*/ 349486540 h 289"/>
                <a:gd name="T36" fmla="*/ 586007379 w 256"/>
                <a:gd name="T37" fmla="*/ 372960052 h 289"/>
                <a:gd name="T38" fmla="*/ 578088561 w 256"/>
                <a:gd name="T39" fmla="*/ 430338235 h 289"/>
                <a:gd name="T40" fmla="*/ 588647527 w 256"/>
                <a:gd name="T41" fmla="*/ 498148988 h 289"/>
                <a:gd name="T42" fmla="*/ 633521914 w 256"/>
                <a:gd name="T43" fmla="*/ 568567910 h 289"/>
                <a:gd name="T44" fmla="*/ 551691958 w 256"/>
                <a:gd name="T45" fmla="*/ 594649590 h 289"/>
                <a:gd name="T46" fmla="*/ 551691958 w 256"/>
                <a:gd name="T47" fmla="*/ 612906766 h 289"/>
                <a:gd name="T48" fmla="*/ 559610777 w 256"/>
                <a:gd name="T49" fmla="*/ 657244007 h 289"/>
                <a:gd name="T50" fmla="*/ 593926198 w 256"/>
                <a:gd name="T51" fmla="*/ 709407368 h 289"/>
                <a:gd name="T52" fmla="*/ 622962948 w 256"/>
                <a:gd name="T53" fmla="*/ 712015536 h 289"/>
                <a:gd name="T54" fmla="*/ 593926198 w 256"/>
                <a:gd name="T55" fmla="*/ 753744609 h 289"/>
                <a:gd name="T56" fmla="*/ 570169743 w 256"/>
                <a:gd name="T57" fmla="*/ 725054761 h 289"/>
                <a:gd name="T58" fmla="*/ 541132992 w 256"/>
                <a:gd name="T59" fmla="*/ 691150191 h 289"/>
                <a:gd name="T60" fmla="*/ 480420969 w 256"/>
                <a:gd name="T61" fmla="*/ 701582863 h 289"/>
                <a:gd name="T62" fmla="*/ 459303037 w 256"/>
                <a:gd name="T63" fmla="*/ 675501183 h 289"/>
                <a:gd name="T64" fmla="*/ 443465401 w 256"/>
                <a:gd name="T65" fmla="*/ 657244007 h 289"/>
                <a:gd name="T66" fmla="*/ 380113128 w 256"/>
                <a:gd name="T67" fmla="*/ 667676679 h 289"/>
                <a:gd name="T68" fmla="*/ 361635344 w 256"/>
                <a:gd name="T69" fmla="*/ 628555774 h 289"/>
                <a:gd name="T70" fmla="*/ 353716525 w 256"/>
                <a:gd name="T71" fmla="*/ 594649590 h 289"/>
                <a:gd name="T72" fmla="*/ 343157559 w 256"/>
                <a:gd name="T73" fmla="*/ 526838836 h 289"/>
                <a:gd name="T74" fmla="*/ 308842139 w 256"/>
                <a:gd name="T75" fmla="*/ 498148988 h 289"/>
                <a:gd name="T76" fmla="*/ 263967752 w 256"/>
                <a:gd name="T77" fmla="*/ 513797996 h 289"/>
                <a:gd name="T78" fmla="*/ 248128490 w 256"/>
                <a:gd name="T79" fmla="*/ 532055172 h 289"/>
                <a:gd name="T80" fmla="*/ 203254053 w 256"/>
                <a:gd name="T81" fmla="*/ 505973492 h 289"/>
                <a:gd name="T82" fmla="*/ 192696712 w 256"/>
                <a:gd name="T83" fmla="*/ 456419915 h 289"/>
                <a:gd name="T84" fmla="*/ 44874399 w 256"/>
                <a:gd name="T85" fmla="*/ 461636251 h 289"/>
                <a:gd name="T86" fmla="*/ 31675286 w 256"/>
                <a:gd name="T87" fmla="*/ 425121899 h 289"/>
                <a:gd name="T88" fmla="*/ 44874399 w 256"/>
                <a:gd name="T89" fmla="*/ 399041733 h 289"/>
                <a:gd name="T90" fmla="*/ 76549685 w 256"/>
                <a:gd name="T91" fmla="*/ 383392724 h 289"/>
                <a:gd name="T92" fmla="*/ 105586436 w 256"/>
                <a:gd name="T93" fmla="*/ 375568220 h 289"/>
                <a:gd name="T94" fmla="*/ 150460848 w 256"/>
                <a:gd name="T95" fmla="*/ 391217229 h 289"/>
                <a:gd name="T96" fmla="*/ 166300109 w 256"/>
                <a:gd name="T97" fmla="*/ 354702876 h 289"/>
                <a:gd name="T98" fmla="*/ 166300109 w 256"/>
                <a:gd name="T99" fmla="*/ 305149299 h 289"/>
                <a:gd name="T100" fmla="*/ 195335235 w 256"/>
                <a:gd name="T101" fmla="*/ 237338545 h 289"/>
                <a:gd name="T102" fmla="*/ 211174496 w 256"/>
                <a:gd name="T103" fmla="*/ 172135910 h 289"/>
                <a:gd name="T104" fmla="*/ 219093365 w 256"/>
                <a:gd name="T105" fmla="*/ 117364381 h 289"/>
                <a:gd name="T106" fmla="*/ 586007379 w 256"/>
                <a:gd name="T107" fmla="*/ 323406475 h 2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289"/>
                <a:gd name="T164" fmla="*/ 256 w 256"/>
                <a:gd name="T165" fmla="*/ 289 h 2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289">
                  <a:moveTo>
                    <a:pt x="87" y="27"/>
                  </a:moveTo>
                  <a:lnTo>
                    <a:pt x="88" y="16"/>
                  </a:lnTo>
                  <a:lnTo>
                    <a:pt x="90" y="15"/>
                  </a:lnTo>
                  <a:lnTo>
                    <a:pt x="93" y="13"/>
                  </a:lnTo>
                  <a:lnTo>
                    <a:pt x="94" y="9"/>
                  </a:lnTo>
                  <a:lnTo>
                    <a:pt x="95" y="6"/>
                  </a:lnTo>
                  <a:lnTo>
                    <a:pt x="97" y="3"/>
                  </a:lnTo>
                  <a:lnTo>
                    <a:pt x="100" y="2"/>
                  </a:lnTo>
                  <a:lnTo>
                    <a:pt x="105" y="2"/>
                  </a:lnTo>
                  <a:lnTo>
                    <a:pt x="110" y="3"/>
                  </a:lnTo>
                  <a:lnTo>
                    <a:pt x="112" y="5"/>
                  </a:lnTo>
                  <a:lnTo>
                    <a:pt x="118" y="9"/>
                  </a:lnTo>
                  <a:lnTo>
                    <a:pt x="125" y="12"/>
                  </a:lnTo>
                  <a:lnTo>
                    <a:pt x="134" y="12"/>
                  </a:lnTo>
                  <a:lnTo>
                    <a:pt x="137" y="13"/>
                  </a:lnTo>
                  <a:lnTo>
                    <a:pt x="141" y="13"/>
                  </a:lnTo>
                  <a:lnTo>
                    <a:pt x="144" y="13"/>
                  </a:lnTo>
                  <a:lnTo>
                    <a:pt x="145" y="15"/>
                  </a:lnTo>
                  <a:lnTo>
                    <a:pt x="145" y="9"/>
                  </a:lnTo>
                  <a:lnTo>
                    <a:pt x="148" y="8"/>
                  </a:lnTo>
                  <a:lnTo>
                    <a:pt x="151" y="8"/>
                  </a:lnTo>
                  <a:lnTo>
                    <a:pt x="152" y="9"/>
                  </a:lnTo>
                  <a:lnTo>
                    <a:pt x="157" y="9"/>
                  </a:lnTo>
                  <a:lnTo>
                    <a:pt x="159" y="9"/>
                  </a:lnTo>
                  <a:lnTo>
                    <a:pt x="162" y="9"/>
                  </a:lnTo>
                  <a:lnTo>
                    <a:pt x="164" y="8"/>
                  </a:lnTo>
                  <a:lnTo>
                    <a:pt x="164" y="5"/>
                  </a:lnTo>
                  <a:lnTo>
                    <a:pt x="166" y="5"/>
                  </a:lnTo>
                  <a:lnTo>
                    <a:pt x="168" y="5"/>
                  </a:lnTo>
                  <a:lnTo>
                    <a:pt x="169" y="6"/>
                  </a:lnTo>
                  <a:lnTo>
                    <a:pt x="171" y="5"/>
                  </a:lnTo>
                  <a:lnTo>
                    <a:pt x="172" y="2"/>
                  </a:lnTo>
                  <a:lnTo>
                    <a:pt x="175" y="0"/>
                  </a:lnTo>
                  <a:lnTo>
                    <a:pt x="186" y="0"/>
                  </a:lnTo>
                  <a:lnTo>
                    <a:pt x="189" y="0"/>
                  </a:lnTo>
                  <a:lnTo>
                    <a:pt x="191" y="2"/>
                  </a:lnTo>
                  <a:lnTo>
                    <a:pt x="199" y="2"/>
                  </a:lnTo>
                  <a:lnTo>
                    <a:pt x="203" y="8"/>
                  </a:lnTo>
                  <a:lnTo>
                    <a:pt x="203" y="9"/>
                  </a:lnTo>
                  <a:lnTo>
                    <a:pt x="205" y="12"/>
                  </a:lnTo>
                  <a:lnTo>
                    <a:pt x="205" y="13"/>
                  </a:lnTo>
                  <a:lnTo>
                    <a:pt x="209" y="15"/>
                  </a:lnTo>
                  <a:lnTo>
                    <a:pt x="209" y="13"/>
                  </a:lnTo>
                  <a:lnTo>
                    <a:pt x="212" y="10"/>
                  </a:lnTo>
                  <a:lnTo>
                    <a:pt x="212" y="9"/>
                  </a:lnTo>
                  <a:lnTo>
                    <a:pt x="218" y="13"/>
                  </a:lnTo>
                  <a:lnTo>
                    <a:pt x="222" y="15"/>
                  </a:lnTo>
                  <a:lnTo>
                    <a:pt x="222" y="13"/>
                  </a:lnTo>
                  <a:lnTo>
                    <a:pt x="223" y="12"/>
                  </a:lnTo>
                  <a:lnTo>
                    <a:pt x="226" y="10"/>
                  </a:lnTo>
                  <a:lnTo>
                    <a:pt x="229" y="12"/>
                  </a:lnTo>
                  <a:lnTo>
                    <a:pt x="230" y="13"/>
                  </a:lnTo>
                  <a:lnTo>
                    <a:pt x="236" y="22"/>
                  </a:lnTo>
                  <a:lnTo>
                    <a:pt x="239" y="23"/>
                  </a:lnTo>
                  <a:lnTo>
                    <a:pt x="242" y="25"/>
                  </a:lnTo>
                  <a:lnTo>
                    <a:pt x="245" y="26"/>
                  </a:lnTo>
                  <a:lnTo>
                    <a:pt x="246" y="27"/>
                  </a:lnTo>
                  <a:lnTo>
                    <a:pt x="248" y="27"/>
                  </a:lnTo>
                  <a:lnTo>
                    <a:pt x="249" y="26"/>
                  </a:lnTo>
                  <a:lnTo>
                    <a:pt x="256" y="30"/>
                  </a:lnTo>
                  <a:lnTo>
                    <a:pt x="256" y="36"/>
                  </a:lnTo>
                  <a:lnTo>
                    <a:pt x="255" y="39"/>
                  </a:lnTo>
                  <a:lnTo>
                    <a:pt x="252" y="43"/>
                  </a:lnTo>
                  <a:lnTo>
                    <a:pt x="252" y="45"/>
                  </a:lnTo>
                  <a:lnTo>
                    <a:pt x="253" y="45"/>
                  </a:lnTo>
                  <a:lnTo>
                    <a:pt x="252" y="47"/>
                  </a:lnTo>
                  <a:lnTo>
                    <a:pt x="248" y="56"/>
                  </a:lnTo>
                  <a:lnTo>
                    <a:pt x="252" y="59"/>
                  </a:lnTo>
                  <a:lnTo>
                    <a:pt x="252" y="60"/>
                  </a:lnTo>
                  <a:lnTo>
                    <a:pt x="250" y="63"/>
                  </a:lnTo>
                  <a:lnTo>
                    <a:pt x="246" y="69"/>
                  </a:lnTo>
                  <a:lnTo>
                    <a:pt x="248" y="67"/>
                  </a:lnTo>
                  <a:lnTo>
                    <a:pt x="248" y="66"/>
                  </a:lnTo>
                  <a:lnTo>
                    <a:pt x="249" y="63"/>
                  </a:lnTo>
                  <a:lnTo>
                    <a:pt x="242" y="69"/>
                  </a:lnTo>
                  <a:lnTo>
                    <a:pt x="239" y="70"/>
                  </a:lnTo>
                  <a:lnTo>
                    <a:pt x="239" y="76"/>
                  </a:lnTo>
                  <a:lnTo>
                    <a:pt x="233" y="79"/>
                  </a:lnTo>
                  <a:lnTo>
                    <a:pt x="233" y="80"/>
                  </a:lnTo>
                  <a:lnTo>
                    <a:pt x="230" y="83"/>
                  </a:lnTo>
                  <a:lnTo>
                    <a:pt x="230" y="86"/>
                  </a:lnTo>
                  <a:lnTo>
                    <a:pt x="229" y="89"/>
                  </a:lnTo>
                  <a:lnTo>
                    <a:pt x="229" y="94"/>
                  </a:lnTo>
                  <a:lnTo>
                    <a:pt x="226" y="97"/>
                  </a:lnTo>
                  <a:lnTo>
                    <a:pt x="223" y="97"/>
                  </a:lnTo>
                  <a:lnTo>
                    <a:pt x="219" y="101"/>
                  </a:lnTo>
                  <a:lnTo>
                    <a:pt x="218" y="106"/>
                  </a:lnTo>
                  <a:lnTo>
                    <a:pt x="223" y="106"/>
                  </a:lnTo>
                  <a:lnTo>
                    <a:pt x="225" y="104"/>
                  </a:lnTo>
                  <a:lnTo>
                    <a:pt x="225" y="106"/>
                  </a:lnTo>
                  <a:lnTo>
                    <a:pt x="223" y="106"/>
                  </a:lnTo>
                  <a:lnTo>
                    <a:pt x="222" y="111"/>
                  </a:lnTo>
                  <a:lnTo>
                    <a:pt x="222" y="114"/>
                  </a:lnTo>
                  <a:lnTo>
                    <a:pt x="225" y="116"/>
                  </a:lnTo>
                  <a:lnTo>
                    <a:pt x="223" y="116"/>
                  </a:lnTo>
                  <a:lnTo>
                    <a:pt x="223" y="118"/>
                  </a:lnTo>
                  <a:lnTo>
                    <a:pt x="222" y="121"/>
                  </a:lnTo>
                  <a:lnTo>
                    <a:pt x="218" y="117"/>
                  </a:lnTo>
                  <a:lnTo>
                    <a:pt x="218" y="116"/>
                  </a:lnTo>
                  <a:lnTo>
                    <a:pt x="216" y="121"/>
                  </a:lnTo>
                  <a:lnTo>
                    <a:pt x="213" y="127"/>
                  </a:lnTo>
                  <a:lnTo>
                    <a:pt x="218" y="130"/>
                  </a:lnTo>
                  <a:lnTo>
                    <a:pt x="216" y="130"/>
                  </a:lnTo>
                  <a:lnTo>
                    <a:pt x="216" y="133"/>
                  </a:lnTo>
                  <a:lnTo>
                    <a:pt x="218" y="134"/>
                  </a:lnTo>
                  <a:lnTo>
                    <a:pt x="222" y="136"/>
                  </a:lnTo>
                  <a:lnTo>
                    <a:pt x="223" y="136"/>
                  </a:lnTo>
                  <a:lnTo>
                    <a:pt x="225" y="141"/>
                  </a:lnTo>
                  <a:lnTo>
                    <a:pt x="225" y="144"/>
                  </a:lnTo>
                  <a:lnTo>
                    <a:pt x="222" y="144"/>
                  </a:lnTo>
                  <a:lnTo>
                    <a:pt x="222" y="143"/>
                  </a:lnTo>
                  <a:lnTo>
                    <a:pt x="219" y="148"/>
                  </a:lnTo>
                  <a:lnTo>
                    <a:pt x="218" y="155"/>
                  </a:lnTo>
                  <a:lnTo>
                    <a:pt x="222" y="158"/>
                  </a:lnTo>
                  <a:lnTo>
                    <a:pt x="221" y="160"/>
                  </a:lnTo>
                  <a:lnTo>
                    <a:pt x="219" y="163"/>
                  </a:lnTo>
                  <a:lnTo>
                    <a:pt x="219" y="165"/>
                  </a:lnTo>
                  <a:lnTo>
                    <a:pt x="223" y="171"/>
                  </a:lnTo>
                  <a:lnTo>
                    <a:pt x="222" y="174"/>
                  </a:lnTo>
                  <a:lnTo>
                    <a:pt x="222" y="177"/>
                  </a:lnTo>
                  <a:lnTo>
                    <a:pt x="219" y="180"/>
                  </a:lnTo>
                  <a:lnTo>
                    <a:pt x="221" y="184"/>
                  </a:lnTo>
                  <a:lnTo>
                    <a:pt x="223" y="191"/>
                  </a:lnTo>
                  <a:lnTo>
                    <a:pt x="225" y="197"/>
                  </a:lnTo>
                  <a:lnTo>
                    <a:pt x="238" y="204"/>
                  </a:lnTo>
                  <a:lnTo>
                    <a:pt x="238" y="205"/>
                  </a:lnTo>
                  <a:lnTo>
                    <a:pt x="236" y="208"/>
                  </a:lnTo>
                  <a:lnTo>
                    <a:pt x="238" y="209"/>
                  </a:lnTo>
                  <a:lnTo>
                    <a:pt x="240" y="218"/>
                  </a:lnTo>
                  <a:lnTo>
                    <a:pt x="219" y="224"/>
                  </a:lnTo>
                  <a:lnTo>
                    <a:pt x="212" y="229"/>
                  </a:lnTo>
                  <a:lnTo>
                    <a:pt x="212" y="228"/>
                  </a:lnTo>
                  <a:lnTo>
                    <a:pt x="212" y="227"/>
                  </a:lnTo>
                  <a:lnTo>
                    <a:pt x="213" y="225"/>
                  </a:lnTo>
                  <a:lnTo>
                    <a:pt x="209" y="228"/>
                  </a:lnTo>
                  <a:lnTo>
                    <a:pt x="206" y="229"/>
                  </a:lnTo>
                  <a:lnTo>
                    <a:pt x="203" y="231"/>
                  </a:lnTo>
                  <a:lnTo>
                    <a:pt x="205" y="232"/>
                  </a:lnTo>
                  <a:lnTo>
                    <a:pt x="205" y="234"/>
                  </a:lnTo>
                  <a:lnTo>
                    <a:pt x="205" y="235"/>
                  </a:lnTo>
                  <a:lnTo>
                    <a:pt x="209" y="235"/>
                  </a:lnTo>
                  <a:lnTo>
                    <a:pt x="209" y="241"/>
                  </a:lnTo>
                  <a:lnTo>
                    <a:pt x="209" y="245"/>
                  </a:lnTo>
                  <a:lnTo>
                    <a:pt x="211" y="248"/>
                  </a:lnTo>
                  <a:lnTo>
                    <a:pt x="212" y="251"/>
                  </a:lnTo>
                  <a:lnTo>
                    <a:pt x="212" y="252"/>
                  </a:lnTo>
                  <a:lnTo>
                    <a:pt x="212" y="255"/>
                  </a:lnTo>
                  <a:lnTo>
                    <a:pt x="212" y="262"/>
                  </a:lnTo>
                  <a:lnTo>
                    <a:pt x="216" y="266"/>
                  </a:lnTo>
                  <a:lnTo>
                    <a:pt x="219" y="268"/>
                  </a:lnTo>
                  <a:lnTo>
                    <a:pt x="222" y="269"/>
                  </a:lnTo>
                  <a:lnTo>
                    <a:pt x="225" y="272"/>
                  </a:lnTo>
                  <a:lnTo>
                    <a:pt x="228" y="275"/>
                  </a:lnTo>
                  <a:lnTo>
                    <a:pt x="229" y="275"/>
                  </a:lnTo>
                  <a:lnTo>
                    <a:pt x="229" y="273"/>
                  </a:lnTo>
                  <a:lnTo>
                    <a:pt x="232" y="273"/>
                  </a:lnTo>
                  <a:lnTo>
                    <a:pt x="235" y="273"/>
                  </a:lnTo>
                  <a:lnTo>
                    <a:pt x="236" y="273"/>
                  </a:lnTo>
                  <a:lnTo>
                    <a:pt x="236" y="288"/>
                  </a:lnTo>
                  <a:lnTo>
                    <a:pt x="230" y="286"/>
                  </a:lnTo>
                  <a:lnTo>
                    <a:pt x="229" y="288"/>
                  </a:lnTo>
                  <a:lnTo>
                    <a:pt x="228" y="289"/>
                  </a:lnTo>
                  <a:lnTo>
                    <a:pt x="225" y="289"/>
                  </a:lnTo>
                  <a:lnTo>
                    <a:pt x="222" y="289"/>
                  </a:lnTo>
                  <a:lnTo>
                    <a:pt x="219" y="288"/>
                  </a:lnTo>
                  <a:lnTo>
                    <a:pt x="221" y="285"/>
                  </a:lnTo>
                  <a:lnTo>
                    <a:pt x="221" y="282"/>
                  </a:lnTo>
                  <a:lnTo>
                    <a:pt x="219" y="279"/>
                  </a:lnTo>
                  <a:lnTo>
                    <a:pt x="216" y="278"/>
                  </a:lnTo>
                  <a:lnTo>
                    <a:pt x="212" y="276"/>
                  </a:lnTo>
                  <a:lnTo>
                    <a:pt x="209" y="275"/>
                  </a:lnTo>
                  <a:lnTo>
                    <a:pt x="208" y="272"/>
                  </a:lnTo>
                  <a:lnTo>
                    <a:pt x="205" y="271"/>
                  </a:lnTo>
                  <a:lnTo>
                    <a:pt x="205" y="269"/>
                  </a:lnTo>
                  <a:lnTo>
                    <a:pt x="205" y="265"/>
                  </a:lnTo>
                  <a:lnTo>
                    <a:pt x="203" y="264"/>
                  </a:lnTo>
                  <a:lnTo>
                    <a:pt x="199" y="264"/>
                  </a:lnTo>
                  <a:lnTo>
                    <a:pt x="198" y="265"/>
                  </a:lnTo>
                  <a:lnTo>
                    <a:pt x="195" y="268"/>
                  </a:lnTo>
                  <a:lnTo>
                    <a:pt x="195" y="269"/>
                  </a:lnTo>
                  <a:lnTo>
                    <a:pt x="182" y="269"/>
                  </a:lnTo>
                  <a:lnTo>
                    <a:pt x="178" y="268"/>
                  </a:lnTo>
                  <a:lnTo>
                    <a:pt x="176" y="266"/>
                  </a:lnTo>
                  <a:lnTo>
                    <a:pt x="178" y="265"/>
                  </a:lnTo>
                  <a:lnTo>
                    <a:pt x="178" y="259"/>
                  </a:lnTo>
                  <a:lnTo>
                    <a:pt x="176" y="259"/>
                  </a:lnTo>
                  <a:lnTo>
                    <a:pt x="174" y="259"/>
                  </a:lnTo>
                  <a:lnTo>
                    <a:pt x="172" y="262"/>
                  </a:lnTo>
                  <a:lnTo>
                    <a:pt x="169" y="262"/>
                  </a:lnTo>
                  <a:lnTo>
                    <a:pt x="168" y="261"/>
                  </a:lnTo>
                  <a:lnTo>
                    <a:pt x="168" y="256"/>
                  </a:lnTo>
                  <a:lnTo>
                    <a:pt x="168" y="254"/>
                  </a:lnTo>
                  <a:lnTo>
                    <a:pt x="168" y="252"/>
                  </a:lnTo>
                  <a:lnTo>
                    <a:pt x="159" y="255"/>
                  </a:lnTo>
                  <a:lnTo>
                    <a:pt x="151" y="255"/>
                  </a:lnTo>
                  <a:lnTo>
                    <a:pt x="148" y="254"/>
                  </a:lnTo>
                  <a:lnTo>
                    <a:pt x="147" y="254"/>
                  </a:lnTo>
                  <a:lnTo>
                    <a:pt x="145" y="255"/>
                  </a:lnTo>
                  <a:lnTo>
                    <a:pt x="144" y="256"/>
                  </a:lnTo>
                  <a:lnTo>
                    <a:pt x="141" y="256"/>
                  </a:lnTo>
                  <a:lnTo>
                    <a:pt x="139" y="255"/>
                  </a:lnTo>
                  <a:lnTo>
                    <a:pt x="137" y="252"/>
                  </a:lnTo>
                  <a:lnTo>
                    <a:pt x="137" y="246"/>
                  </a:lnTo>
                  <a:lnTo>
                    <a:pt x="137" y="244"/>
                  </a:lnTo>
                  <a:lnTo>
                    <a:pt x="137" y="241"/>
                  </a:lnTo>
                  <a:lnTo>
                    <a:pt x="137" y="239"/>
                  </a:lnTo>
                  <a:lnTo>
                    <a:pt x="138" y="236"/>
                  </a:lnTo>
                  <a:lnTo>
                    <a:pt x="138" y="235"/>
                  </a:lnTo>
                  <a:lnTo>
                    <a:pt x="135" y="232"/>
                  </a:lnTo>
                  <a:lnTo>
                    <a:pt x="134" y="229"/>
                  </a:lnTo>
                  <a:lnTo>
                    <a:pt x="134" y="228"/>
                  </a:lnTo>
                  <a:lnTo>
                    <a:pt x="134" y="224"/>
                  </a:lnTo>
                  <a:lnTo>
                    <a:pt x="132" y="221"/>
                  </a:lnTo>
                  <a:lnTo>
                    <a:pt x="131" y="219"/>
                  </a:lnTo>
                  <a:lnTo>
                    <a:pt x="131" y="209"/>
                  </a:lnTo>
                  <a:lnTo>
                    <a:pt x="128" y="207"/>
                  </a:lnTo>
                  <a:lnTo>
                    <a:pt x="130" y="202"/>
                  </a:lnTo>
                  <a:lnTo>
                    <a:pt x="130" y="201"/>
                  </a:lnTo>
                  <a:lnTo>
                    <a:pt x="125" y="197"/>
                  </a:lnTo>
                  <a:lnTo>
                    <a:pt x="121" y="197"/>
                  </a:lnTo>
                  <a:lnTo>
                    <a:pt x="118" y="197"/>
                  </a:lnTo>
                  <a:lnTo>
                    <a:pt x="118" y="194"/>
                  </a:lnTo>
                  <a:lnTo>
                    <a:pt x="117" y="191"/>
                  </a:lnTo>
                  <a:lnTo>
                    <a:pt x="114" y="192"/>
                  </a:lnTo>
                  <a:lnTo>
                    <a:pt x="110" y="192"/>
                  </a:lnTo>
                  <a:lnTo>
                    <a:pt x="105" y="191"/>
                  </a:lnTo>
                  <a:lnTo>
                    <a:pt x="103" y="191"/>
                  </a:lnTo>
                  <a:lnTo>
                    <a:pt x="101" y="194"/>
                  </a:lnTo>
                  <a:lnTo>
                    <a:pt x="100" y="197"/>
                  </a:lnTo>
                  <a:lnTo>
                    <a:pt x="101" y="201"/>
                  </a:lnTo>
                  <a:lnTo>
                    <a:pt x="101" y="202"/>
                  </a:lnTo>
                  <a:lnTo>
                    <a:pt x="101" y="204"/>
                  </a:lnTo>
                  <a:lnTo>
                    <a:pt x="100" y="205"/>
                  </a:lnTo>
                  <a:lnTo>
                    <a:pt x="97" y="204"/>
                  </a:lnTo>
                  <a:lnTo>
                    <a:pt x="94" y="204"/>
                  </a:lnTo>
                  <a:lnTo>
                    <a:pt x="93" y="205"/>
                  </a:lnTo>
                  <a:lnTo>
                    <a:pt x="90" y="208"/>
                  </a:lnTo>
                  <a:lnTo>
                    <a:pt x="84" y="208"/>
                  </a:lnTo>
                  <a:lnTo>
                    <a:pt x="78" y="202"/>
                  </a:lnTo>
                  <a:lnTo>
                    <a:pt x="78" y="200"/>
                  </a:lnTo>
                  <a:lnTo>
                    <a:pt x="77" y="194"/>
                  </a:lnTo>
                  <a:lnTo>
                    <a:pt x="77" y="191"/>
                  </a:lnTo>
                  <a:lnTo>
                    <a:pt x="75" y="185"/>
                  </a:lnTo>
                  <a:lnTo>
                    <a:pt x="75" y="184"/>
                  </a:lnTo>
                  <a:lnTo>
                    <a:pt x="75" y="182"/>
                  </a:lnTo>
                  <a:lnTo>
                    <a:pt x="74" y="178"/>
                  </a:lnTo>
                  <a:lnTo>
                    <a:pt x="73" y="175"/>
                  </a:lnTo>
                  <a:lnTo>
                    <a:pt x="71" y="174"/>
                  </a:lnTo>
                  <a:lnTo>
                    <a:pt x="37" y="174"/>
                  </a:lnTo>
                  <a:lnTo>
                    <a:pt x="30" y="173"/>
                  </a:lnTo>
                  <a:lnTo>
                    <a:pt x="24" y="173"/>
                  </a:lnTo>
                  <a:lnTo>
                    <a:pt x="20" y="174"/>
                  </a:lnTo>
                  <a:lnTo>
                    <a:pt x="17" y="177"/>
                  </a:lnTo>
                  <a:lnTo>
                    <a:pt x="4" y="182"/>
                  </a:lnTo>
                  <a:lnTo>
                    <a:pt x="3" y="174"/>
                  </a:lnTo>
                  <a:lnTo>
                    <a:pt x="0" y="171"/>
                  </a:lnTo>
                  <a:lnTo>
                    <a:pt x="0" y="168"/>
                  </a:lnTo>
                  <a:lnTo>
                    <a:pt x="0" y="167"/>
                  </a:lnTo>
                  <a:lnTo>
                    <a:pt x="12" y="163"/>
                  </a:lnTo>
                  <a:lnTo>
                    <a:pt x="10" y="163"/>
                  </a:lnTo>
                  <a:lnTo>
                    <a:pt x="10" y="161"/>
                  </a:lnTo>
                  <a:lnTo>
                    <a:pt x="12" y="158"/>
                  </a:lnTo>
                  <a:lnTo>
                    <a:pt x="13" y="155"/>
                  </a:lnTo>
                  <a:lnTo>
                    <a:pt x="16" y="151"/>
                  </a:lnTo>
                  <a:lnTo>
                    <a:pt x="17" y="153"/>
                  </a:lnTo>
                  <a:lnTo>
                    <a:pt x="21" y="151"/>
                  </a:lnTo>
                  <a:lnTo>
                    <a:pt x="24" y="151"/>
                  </a:lnTo>
                  <a:lnTo>
                    <a:pt x="27" y="151"/>
                  </a:lnTo>
                  <a:lnTo>
                    <a:pt x="30" y="150"/>
                  </a:lnTo>
                  <a:lnTo>
                    <a:pt x="29" y="147"/>
                  </a:lnTo>
                  <a:lnTo>
                    <a:pt x="29" y="146"/>
                  </a:lnTo>
                  <a:lnTo>
                    <a:pt x="30" y="146"/>
                  </a:lnTo>
                  <a:lnTo>
                    <a:pt x="33" y="147"/>
                  </a:lnTo>
                  <a:lnTo>
                    <a:pt x="36" y="147"/>
                  </a:lnTo>
                  <a:lnTo>
                    <a:pt x="39" y="146"/>
                  </a:lnTo>
                  <a:lnTo>
                    <a:pt x="40" y="144"/>
                  </a:lnTo>
                  <a:lnTo>
                    <a:pt x="40" y="154"/>
                  </a:lnTo>
                  <a:lnTo>
                    <a:pt x="47" y="154"/>
                  </a:lnTo>
                  <a:lnTo>
                    <a:pt x="50" y="153"/>
                  </a:lnTo>
                  <a:lnTo>
                    <a:pt x="53" y="153"/>
                  </a:lnTo>
                  <a:lnTo>
                    <a:pt x="54" y="151"/>
                  </a:lnTo>
                  <a:lnTo>
                    <a:pt x="57" y="150"/>
                  </a:lnTo>
                  <a:lnTo>
                    <a:pt x="58" y="150"/>
                  </a:lnTo>
                  <a:lnTo>
                    <a:pt x="58" y="148"/>
                  </a:lnTo>
                  <a:lnTo>
                    <a:pt x="60" y="147"/>
                  </a:lnTo>
                  <a:lnTo>
                    <a:pt x="61" y="143"/>
                  </a:lnTo>
                  <a:lnTo>
                    <a:pt x="61" y="137"/>
                  </a:lnTo>
                  <a:lnTo>
                    <a:pt x="63" y="136"/>
                  </a:lnTo>
                  <a:lnTo>
                    <a:pt x="64" y="134"/>
                  </a:lnTo>
                  <a:lnTo>
                    <a:pt x="66" y="131"/>
                  </a:lnTo>
                  <a:lnTo>
                    <a:pt x="66" y="130"/>
                  </a:lnTo>
                  <a:lnTo>
                    <a:pt x="66" y="124"/>
                  </a:lnTo>
                  <a:lnTo>
                    <a:pt x="64" y="121"/>
                  </a:lnTo>
                  <a:lnTo>
                    <a:pt x="63" y="117"/>
                  </a:lnTo>
                  <a:lnTo>
                    <a:pt x="63" y="113"/>
                  </a:lnTo>
                  <a:lnTo>
                    <a:pt x="67" y="107"/>
                  </a:lnTo>
                  <a:lnTo>
                    <a:pt x="71" y="104"/>
                  </a:lnTo>
                  <a:lnTo>
                    <a:pt x="71" y="100"/>
                  </a:lnTo>
                  <a:lnTo>
                    <a:pt x="73" y="94"/>
                  </a:lnTo>
                  <a:lnTo>
                    <a:pt x="74" y="91"/>
                  </a:lnTo>
                  <a:lnTo>
                    <a:pt x="75" y="87"/>
                  </a:lnTo>
                  <a:lnTo>
                    <a:pt x="80" y="83"/>
                  </a:lnTo>
                  <a:lnTo>
                    <a:pt x="80" y="79"/>
                  </a:lnTo>
                  <a:lnTo>
                    <a:pt x="80" y="73"/>
                  </a:lnTo>
                  <a:lnTo>
                    <a:pt x="80" y="69"/>
                  </a:lnTo>
                  <a:lnTo>
                    <a:pt x="80" y="66"/>
                  </a:lnTo>
                  <a:lnTo>
                    <a:pt x="78" y="63"/>
                  </a:lnTo>
                  <a:lnTo>
                    <a:pt x="80" y="60"/>
                  </a:lnTo>
                  <a:lnTo>
                    <a:pt x="80" y="56"/>
                  </a:lnTo>
                  <a:lnTo>
                    <a:pt x="80" y="52"/>
                  </a:lnTo>
                  <a:lnTo>
                    <a:pt x="81" y="47"/>
                  </a:lnTo>
                  <a:lnTo>
                    <a:pt x="83" y="45"/>
                  </a:lnTo>
                  <a:lnTo>
                    <a:pt x="84" y="43"/>
                  </a:lnTo>
                  <a:lnTo>
                    <a:pt x="85" y="39"/>
                  </a:lnTo>
                  <a:lnTo>
                    <a:pt x="87" y="32"/>
                  </a:lnTo>
                  <a:lnTo>
                    <a:pt x="87" y="27"/>
                  </a:lnTo>
                  <a:close/>
                  <a:moveTo>
                    <a:pt x="223" y="121"/>
                  </a:moveTo>
                  <a:lnTo>
                    <a:pt x="222" y="124"/>
                  </a:lnTo>
                  <a:lnTo>
                    <a:pt x="222" y="127"/>
                  </a:lnTo>
                  <a:lnTo>
                    <a:pt x="222" y="124"/>
                  </a:lnTo>
                  <a:lnTo>
                    <a:pt x="222" y="123"/>
                  </a:lnTo>
                  <a:lnTo>
                    <a:pt x="223" y="12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55" name="Freeform 1083"/>
            <p:cNvSpPr>
              <a:spLocks/>
            </p:cNvSpPr>
            <p:nvPr/>
          </p:nvSpPr>
          <p:spPr bwMode="auto">
            <a:xfrm>
              <a:off x="5600700" y="4487863"/>
              <a:ext cx="3175" cy="9525"/>
            </a:xfrm>
            <a:custGeom>
              <a:avLst/>
              <a:gdLst>
                <a:gd name="T0" fmla="*/ 10080623 w 1"/>
                <a:gd name="T1" fmla="*/ 0 h 6"/>
                <a:gd name="T2" fmla="*/ 0 w 1"/>
                <a:gd name="T3" fmla="*/ 7561263 h 6"/>
                <a:gd name="T4" fmla="*/ 0 w 1"/>
                <a:gd name="T5" fmla="*/ 7561263 h 6"/>
                <a:gd name="T6" fmla="*/ 0 w 1"/>
                <a:gd name="T7" fmla="*/ 15120939 h 6"/>
                <a:gd name="T8" fmla="*/ 0 w 1"/>
                <a:gd name="T9" fmla="*/ 7561263 h 6"/>
                <a:gd name="T10" fmla="*/ 0 w 1"/>
                <a:gd name="T11" fmla="*/ 5040312 h 6"/>
                <a:gd name="T12" fmla="*/ 10080623 w 1"/>
                <a:gd name="T13" fmla="*/ 0 h 6"/>
                <a:gd name="T14" fmla="*/ 0 60000 65536"/>
                <a:gd name="T15" fmla="*/ 0 60000 65536"/>
                <a:gd name="T16" fmla="*/ 0 60000 65536"/>
                <a:gd name="T17" fmla="*/ 0 60000 65536"/>
                <a:gd name="T18" fmla="*/ 0 60000 65536"/>
                <a:gd name="T19" fmla="*/ 0 60000 65536"/>
                <a:gd name="T20" fmla="*/ 0 60000 65536"/>
                <a:gd name="T21" fmla="*/ 0 w 1"/>
                <a:gd name="T22" fmla="*/ 0 h 6"/>
                <a:gd name="T23" fmla="*/ 1 w 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6">
                  <a:moveTo>
                    <a:pt x="1" y="0"/>
                  </a:moveTo>
                  <a:lnTo>
                    <a:pt x="0" y="3"/>
                  </a:lnTo>
                  <a:lnTo>
                    <a:pt x="0" y="6"/>
                  </a:lnTo>
                  <a:lnTo>
                    <a:pt x="0" y="3"/>
                  </a:lnTo>
                  <a:lnTo>
                    <a:pt x="0" y="2"/>
                  </a:lnTo>
                  <a:lnTo>
                    <a:pt x="1"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56" name="Freeform 1090"/>
            <p:cNvSpPr>
              <a:spLocks/>
            </p:cNvSpPr>
            <p:nvPr/>
          </p:nvSpPr>
          <p:spPr bwMode="auto">
            <a:xfrm>
              <a:off x="2771775" y="4168775"/>
              <a:ext cx="263525" cy="265113"/>
            </a:xfrm>
            <a:custGeom>
              <a:avLst/>
              <a:gdLst>
                <a:gd name="T0" fmla="*/ 394601120 w 175"/>
                <a:gd name="T1" fmla="*/ 134437261 h 176"/>
                <a:gd name="T2" fmla="*/ 426595312 w 175"/>
                <a:gd name="T3" fmla="*/ 123892116 h 176"/>
                <a:gd name="T4" fmla="*/ 434594778 w 175"/>
                <a:gd name="T5" fmla="*/ 89624832 h 176"/>
                <a:gd name="T6" fmla="*/ 413264671 w 175"/>
                <a:gd name="T7" fmla="*/ 86988140 h 176"/>
                <a:gd name="T8" fmla="*/ 394601120 w 175"/>
                <a:gd name="T9" fmla="*/ 81716379 h 176"/>
                <a:gd name="T10" fmla="*/ 375937570 w 175"/>
                <a:gd name="T11" fmla="*/ 68536165 h 176"/>
                <a:gd name="T12" fmla="*/ 394601120 w 175"/>
                <a:gd name="T13" fmla="*/ 50084177 h 176"/>
                <a:gd name="T14" fmla="*/ 325279827 w 175"/>
                <a:gd name="T15" fmla="*/ 52720869 h 176"/>
                <a:gd name="T16" fmla="*/ 295950457 w 175"/>
                <a:gd name="T17" fmla="*/ 68536165 h 176"/>
                <a:gd name="T18" fmla="*/ 231962074 w 175"/>
                <a:gd name="T19" fmla="*/ 52720869 h 176"/>
                <a:gd name="T20" fmla="*/ 165305552 w 175"/>
                <a:gd name="T21" fmla="*/ 34268894 h 176"/>
                <a:gd name="T22" fmla="*/ 111981355 w 175"/>
                <a:gd name="T23" fmla="*/ 2636693 h 176"/>
                <a:gd name="T24" fmla="*/ 119980719 w 175"/>
                <a:gd name="T25" fmla="*/ 28995510 h 176"/>
                <a:gd name="T26" fmla="*/ 71987773 w 175"/>
                <a:gd name="T27" fmla="*/ 42175724 h 176"/>
                <a:gd name="T28" fmla="*/ 82653592 w 175"/>
                <a:gd name="T29" fmla="*/ 81716379 h 176"/>
                <a:gd name="T30" fmla="*/ 53324210 w 175"/>
                <a:gd name="T31" fmla="*/ 97531662 h 176"/>
                <a:gd name="T32" fmla="*/ 66654864 w 175"/>
                <a:gd name="T33" fmla="*/ 68536165 h 176"/>
                <a:gd name="T34" fmla="*/ 61323587 w 175"/>
                <a:gd name="T35" fmla="*/ 42175724 h 176"/>
                <a:gd name="T36" fmla="*/ 45326478 w 175"/>
                <a:gd name="T37" fmla="*/ 34268894 h 176"/>
                <a:gd name="T38" fmla="*/ 74654228 w 175"/>
                <a:gd name="T39" fmla="*/ 10543525 h 176"/>
                <a:gd name="T40" fmla="*/ 53324210 w 175"/>
                <a:gd name="T41" fmla="*/ 10543525 h 176"/>
                <a:gd name="T42" fmla="*/ 7999368 w 175"/>
                <a:gd name="T43" fmla="*/ 71172857 h 176"/>
                <a:gd name="T44" fmla="*/ 0 w 175"/>
                <a:gd name="T45" fmla="*/ 131800569 h 176"/>
                <a:gd name="T46" fmla="*/ 34660659 w 175"/>
                <a:gd name="T47" fmla="*/ 158160997 h 176"/>
                <a:gd name="T48" fmla="*/ 26662921 w 175"/>
                <a:gd name="T49" fmla="*/ 176612972 h 176"/>
                <a:gd name="T50" fmla="*/ 45326478 w 175"/>
                <a:gd name="T51" fmla="*/ 210880230 h 176"/>
                <a:gd name="T52" fmla="*/ 111981355 w 175"/>
                <a:gd name="T53" fmla="*/ 213516973 h 176"/>
                <a:gd name="T54" fmla="*/ 135977815 w 175"/>
                <a:gd name="T55" fmla="*/ 247784231 h 176"/>
                <a:gd name="T56" fmla="*/ 183969103 w 175"/>
                <a:gd name="T57" fmla="*/ 250420924 h 176"/>
                <a:gd name="T58" fmla="*/ 173304916 w 175"/>
                <a:gd name="T59" fmla="*/ 289961566 h 176"/>
                <a:gd name="T60" fmla="*/ 207965563 w 175"/>
                <a:gd name="T61" fmla="*/ 326865517 h 176"/>
                <a:gd name="T62" fmla="*/ 245292715 w 175"/>
                <a:gd name="T63" fmla="*/ 355861014 h 176"/>
                <a:gd name="T64" fmla="*/ 234626896 w 175"/>
                <a:gd name="T65" fmla="*/ 387493203 h 176"/>
                <a:gd name="T66" fmla="*/ 226629164 w 175"/>
                <a:gd name="T67" fmla="*/ 408581870 h 176"/>
                <a:gd name="T68" fmla="*/ 237293351 w 175"/>
                <a:gd name="T69" fmla="*/ 427033947 h 176"/>
                <a:gd name="T70" fmla="*/ 261289811 w 175"/>
                <a:gd name="T71" fmla="*/ 463937897 h 176"/>
                <a:gd name="T72" fmla="*/ 295950457 w 175"/>
                <a:gd name="T73" fmla="*/ 442849230 h 176"/>
                <a:gd name="T74" fmla="*/ 333277559 w 175"/>
                <a:gd name="T75" fmla="*/ 416490324 h 176"/>
                <a:gd name="T76" fmla="*/ 343943378 w 175"/>
                <a:gd name="T77" fmla="*/ 392764964 h 176"/>
                <a:gd name="T78" fmla="*/ 314614008 w 175"/>
                <a:gd name="T79" fmla="*/ 398038348 h 176"/>
                <a:gd name="T80" fmla="*/ 298616912 w 175"/>
                <a:gd name="T81" fmla="*/ 374312989 h 176"/>
                <a:gd name="T82" fmla="*/ 295950457 w 175"/>
                <a:gd name="T83" fmla="*/ 337409038 h 176"/>
                <a:gd name="T84" fmla="*/ 282619816 w 175"/>
                <a:gd name="T85" fmla="*/ 313685302 h 176"/>
                <a:gd name="T86" fmla="*/ 314614008 w 175"/>
                <a:gd name="T87" fmla="*/ 326865517 h 176"/>
                <a:gd name="T88" fmla="*/ 349274655 w 175"/>
                <a:gd name="T89" fmla="*/ 334773970 h 176"/>
                <a:gd name="T90" fmla="*/ 354607564 w 175"/>
                <a:gd name="T91" fmla="*/ 326865517 h 176"/>
                <a:gd name="T92" fmla="*/ 367938205 w 175"/>
                <a:gd name="T93" fmla="*/ 321593756 h 176"/>
                <a:gd name="T94" fmla="*/ 407931761 w 175"/>
                <a:gd name="T95" fmla="*/ 308413541 h 176"/>
                <a:gd name="T96" fmla="*/ 434594778 w 175"/>
                <a:gd name="T97" fmla="*/ 295233327 h 176"/>
                <a:gd name="T98" fmla="*/ 421262402 w 175"/>
                <a:gd name="T99" fmla="*/ 224060495 h 176"/>
                <a:gd name="T100" fmla="*/ 431928323 w 175"/>
                <a:gd name="T101" fmla="*/ 205608469 h 176"/>
                <a:gd name="T102" fmla="*/ 439926055 w 175"/>
                <a:gd name="T103" fmla="*/ 192428255 h 176"/>
                <a:gd name="T104" fmla="*/ 426595312 w 175"/>
                <a:gd name="T105" fmla="*/ 160796066 h 176"/>
                <a:gd name="T106" fmla="*/ 461256060 w 175"/>
                <a:gd name="T107" fmla="*/ 147615852 h 1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5"/>
                <a:gd name="T163" fmla="*/ 0 h 176"/>
                <a:gd name="T164" fmla="*/ 175 w 175"/>
                <a:gd name="T165" fmla="*/ 176 h 1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5" h="176">
                  <a:moveTo>
                    <a:pt x="175" y="50"/>
                  </a:moveTo>
                  <a:lnTo>
                    <a:pt x="166" y="50"/>
                  </a:lnTo>
                  <a:lnTo>
                    <a:pt x="151" y="51"/>
                  </a:lnTo>
                  <a:lnTo>
                    <a:pt x="148" y="51"/>
                  </a:lnTo>
                  <a:lnTo>
                    <a:pt x="143" y="53"/>
                  </a:lnTo>
                  <a:lnTo>
                    <a:pt x="145" y="51"/>
                  </a:lnTo>
                  <a:lnTo>
                    <a:pt x="146" y="47"/>
                  </a:lnTo>
                  <a:lnTo>
                    <a:pt x="160" y="47"/>
                  </a:lnTo>
                  <a:lnTo>
                    <a:pt x="160" y="43"/>
                  </a:lnTo>
                  <a:lnTo>
                    <a:pt x="160" y="40"/>
                  </a:lnTo>
                  <a:lnTo>
                    <a:pt x="162" y="36"/>
                  </a:lnTo>
                  <a:lnTo>
                    <a:pt x="163" y="34"/>
                  </a:lnTo>
                  <a:lnTo>
                    <a:pt x="162" y="33"/>
                  </a:lnTo>
                  <a:lnTo>
                    <a:pt x="160" y="31"/>
                  </a:lnTo>
                  <a:lnTo>
                    <a:pt x="158" y="31"/>
                  </a:lnTo>
                  <a:lnTo>
                    <a:pt x="155" y="33"/>
                  </a:lnTo>
                  <a:lnTo>
                    <a:pt x="152" y="34"/>
                  </a:lnTo>
                  <a:lnTo>
                    <a:pt x="152" y="30"/>
                  </a:lnTo>
                  <a:lnTo>
                    <a:pt x="149" y="30"/>
                  </a:lnTo>
                  <a:lnTo>
                    <a:pt x="148" y="31"/>
                  </a:lnTo>
                  <a:lnTo>
                    <a:pt x="143" y="31"/>
                  </a:lnTo>
                  <a:lnTo>
                    <a:pt x="143" y="28"/>
                  </a:lnTo>
                  <a:lnTo>
                    <a:pt x="141" y="27"/>
                  </a:lnTo>
                  <a:lnTo>
                    <a:pt x="141" y="26"/>
                  </a:lnTo>
                  <a:lnTo>
                    <a:pt x="141" y="23"/>
                  </a:lnTo>
                  <a:lnTo>
                    <a:pt x="143" y="20"/>
                  </a:lnTo>
                  <a:lnTo>
                    <a:pt x="145" y="20"/>
                  </a:lnTo>
                  <a:lnTo>
                    <a:pt x="148" y="19"/>
                  </a:lnTo>
                  <a:lnTo>
                    <a:pt x="126" y="19"/>
                  </a:lnTo>
                  <a:lnTo>
                    <a:pt x="131" y="23"/>
                  </a:lnTo>
                  <a:lnTo>
                    <a:pt x="125" y="20"/>
                  </a:lnTo>
                  <a:lnTo>
                    <a:pt x="122" y="20"/>
                  </a:lnTo>
                  <a:lnTo>
                    <a:pt x="121" y="21"/>
                  </a:lnTo>
                  <a:lnTo>
                    <a:pt x="119" y="24"/>
                  </a:lnTo>
                  <a:lnTo>
                    <a:pt x="118" y="26"/>
                  </a:lnTo>
                  <a:lnTo>
                    <a:pt x="111" y="26"/>
                  </a:lnTo>
                  <a:lnTo>
                    <a:pt x="102" y="26"/>
                  </a:lnTo>
                  <a:lnTo>
                    <a:pt x="96" y="24"/>
                  </a:lnTo>
                  <a:lnTo>
                    <a:pt x="96" y="20"/>
                  </a:lnTo>
                  <a:lnTo>
                    <a:pt x="87" y="20"/>
                  </a:lnTo>
                  <a:lnTo>
                    <a:pt x="77" y="23"/>
                  </a:lnTo>
                  <a:lnTo>
                    <a:pt x="68" y="26"/>
                  </a:lnTo>
                  <a:lnTo>
                    <a:pt x="67" y="19"/>
                  </a:lnTo>
                  <a:lnTo>
                    <a:pt x="62" y="13"/>
                  </a:lnTo>
                  <a:lnTo>
                    <a:pt x="55" y="9"/>
                  </a:lnTo>
                  <a:lnTo>
                    <a:pt x="47" y="9"/>
                  </a:lnTo>
                  <a:lnTo>
                    <a:pt x="47" y="3"/>
                  </a:lnTo>
                  <a:lnTo>
                    <a:pt x="42" y="1"/>
                  </a:lnTo>
                  <a:lnTo>
                    <a:pt x="41" y="1"/>
                  </a:lnTo>
                  <a:lnTo>
                    <a:pt x="41" y="7"/>
                  </a:lnTo>
                  <a:lnTo>
                    <a:pt x="44" y="7"/>
                  </a:lnTo>
                  <a:lnTo>
                    <a:pt x="45" y="11"/>
                  </a:lnTo>
                  <a:lnTo>
                    <a:pt x="47" y="13"/>
                  </a:lnTo>
                  <a:lnTo>
                    <a:pt x="40" y="14"/>
                  </a:lnTo>
                  <a:lnTo>
                    <a:pt x="34" y="14"/>
                  </a:lnTo>
                  <a:lnTo>
                    <a:pt x="27" y="16"/>
                  </a:lnTo>
                  <a:lnTo>
                    <a:pt x="27" y="20"/>
                  </a:lnTo>
                  <a:lnTo>
                    <a:pt x="27" y="24"/>
                  </a:lnTo>
                  <a:lnTo>
                    <a:pt x="27" y="28"/>
                  </a:lnTo>
                  <a:lnTo>
                    <a:pt x="31" y="31"/>
                  </a:lnTo>
                  <a:lnTo>
                    <a:pt x="35" y="40"/>
                  </a:lnTo>
                  <a:lnTo>
                    <a:pt x="31" y="46"/>
                  </a:lnTo>
                  <a:lnTo>
                    <a:pt x="23" y="43"/>
                  </a:lnTo>
                  <a:lnTo>
                    <a:pt x="20" y="37"/>
                  </a:lnTo>
                  <a:lnTo>
                    <a:pt x="18" y="28"/>
                  </a:lnTo>
                  <a:lnTo>
                    <a:pt x="21" y="27"/>
                  </a:lnTo>
                  <a:lnTo>
                    <a:pt x="24" y="27"/>
                  </a:lnTo>
                  <a:lnTo>
                    <a:pt x="25" y="26"/>
                  </a:lnTo>
                  <a:lnTo>
                    <a:pt x="25" y="20"/>
                  </a:lnTo>
                  <a:lnTo>
                    <a:pt x="21" y="20"/>
                  </a:lnTo>
                  <a:lnTo>
                    <a:pt x="23" y="17"/>
                  </a:lnTo>
                  <a:lnTo>
                    <a:pt x="23" y="16"/>
                  </a:lnTo>
                  <a:lnTo>
                    <a:pt x="21" y="16"/>
                  </a:lnTo>
                  <a:lnTo>
                    <a:pt x="18" y="16"/>
                  </a:lnTo>
                  <a:lnTo>
                    <a:pt x="17" y="14"/>
                  </a:lnTo>
                  <a:lnTo>
                    <a:pt x="17" y="13"/>
                  </a:lnTo>
                  <a:lnTo>
                    <a:pt x="21" y="10"/>
                  </a:lnTo>
                  <a:lnTo>
                    <a:pt x="25" y="7"/>
                  </a:lnTo>
                  <a:lnTo>
                    <a:pt x="28" y="4"/>
                  </a:lnTo>
                  <a:lnTo>
                    <a:pt x="27" y="0"/>
                  </a:lnTo>
                  <a:lnTo>
                    <a:pt x="24" y="3"/>
                  </a:lnTo>
                  <a:lnTo>
                    <a:pt x="21" y="4"/>
                  </a:lnTo>
                  <a:lnTo>
                    <a:pt x="20" y="4"/>
                  </a:lnTo>
                  <a:lnTo>
                    <a:pt x="13" y="11"/>
                  </a:lnTo>
                  <a:lnTo>
                    <a:pt x="7" y="23"/>
                  </a:lnTo>
                  <a:lnTo>
                    <a:pt x="1" y="26"/>
                  </a:lnTo>
                  <a:lnTo>
                    <a:pt x="3" y="27"/>
                  </a:lnTo>
                  <a:lnTo>
                    <a:pt x="3" y="30"/>
                  </a:lnTo>
                  <a:lnTo>
                    <a:pt x="1" y="34"/>
                  </a:lnTo>
                  <a:lnTo>
                    <a:pt x="1" y="40"/>
                  </a:lnTo>
                  <a:lnTo>
                    <a:pt x="0" y="50"/>
                  </a:lnTo>
                  <a:lnTo>
                    <a:pt x="1" y="50"/>
                  </a:lnTo>
                  <a:lnTo>
                    <a:pt x="5" y="48"/>
                  </a:lnTo>
                  <a:lnTo>
                    <a:pt x="13" y="60"/>
                  </a:lnTo>
                  <a:lnTo>
                    <a:pt x="11" y="60"/>
                  </a:lnTo>
                  <a:lnTo>
                    <a:pt x="10" y="61"/>
                  </a:lnTo>
                  <a:lnTo>
                    <a:pt x="10" y="64"/>
                  </a:lnTo>
                  <a:lnTo>
                    <a:pt x="10" y="67"/>
                  </a:lnTo>
                  <a:lnTo>
                    <a:pt x="14" y="73"/>
                  </a:lnTo>
                  <a:lnTo>
                    <a:pt x="15" y="75"/>
                  </a:lnTo>
                  <a:lnTo>
                    <a:pt x="17" y="78"/>
                  </a:lnTo>
                  <a:lnTo>
                    <a:pt x="17" y="80"/>
                  </a:lnTo>
                  <a:lnTo>
                    <a:pt x="27" y="81"/>
                  </a:lnTo>
                  <a:lnTo>
                    <a:pt x="37" y="81"/>
                  </a:lnTo>
                  <a:lnTo>
                    <a:pt x="40" y="81"/>
                  </a:lnTo>
                  <a:lnTo>
                    <a:pt x="42" y="81"/>
                  </a:lnTo>
                  <a:lnTo>
                    <a:pt x="45" y="84"/>
                  </a:lnTo>
                  <a:lnTo>
                    <a:pt x="47" y="88"/>
                  </a:lnTo>
                  <a:lnTo>
                    <a:pt x="50" y="92"/>
                  </a:lnTo>
                  <a:lnTo>
                    <a:pt x="51" y="94"/>
                  </a:lnTo>
                  <a:lnTo>
                    <a:pt x="52" y="94"/>
                  </a:lnTo>
                  <a:lnTo>
                    <a:pt x="64" y="94"/>
                  </a:lnTo>
                  <a:lnTo>
                    <a:pt x="68" y="94"/>
                  </a:lnTo>
                  <a:lnTo>
                    <a:pt x="69" y="95"/>
                  </a:lnTo>
                  <a:lnTo>
                    <a:pt x="68" y="102"/>
                  </a:lnTo>
                  <a:lnTo>
                    <a:pt x="65" y="105"/>
                  </a:lnTo>
                  <a:lnTo>
                    <a:pt x="65" y="110"/>
                  </a:lnTo>
                  <a:lnTo>
                    <a:pt x="68" y="114"/>
                  </a:lnTo>
                  <a:lnTo>
                    <a:pt x="71" y="117"/>
                  </a:lnTo>
                  <a:lnTo>
                    <a:pt x="72" y="119"/>
                  </a:lnTo>
                  <a:lnTo>
                    <a:pt x="78" y="124"/>
                  </a:lnTo>
                  <a:lnTo>
                    <a:pt x="79" y="127"/>
                  </a:lnTo>
                  <a:lnTo>
                    <a:pt x="84" y="129"/>
                  </a:lnTo>
                  <a:lnTo>
                    <a:pt x="89" y="134"/>
                  </a:lnTo>
                  <a:lnTo>
                    <a:pt x="92" y="135"/>
                  </a:lnTo>
                  <a:lnTo>
                    <a:pt x="91" y="137"/>
                  </a:lnTo>
                  <a:lnTo>
                    <a:pt x="91" y="141"/>
                  </a:lnTo>
                  <a:lnTo>
                    <a:pt x="89" y="144"/>
                  </a:lnTo>
                  <a:lnTo>
                    <a:pt x="88" y="147"/>
                  </a:lnTo>
                  <a:lnTo>
                    <a:pt x="85" y="149"/>
                  </a:lnTo>
                  <a:lnTo>
                    <a:pt x="84" y="149"/>
                  </a:lnTo>
                  <a:lnTo>
                    <a:pt x="84" y="155"/>
                  </a:lnTo>
                  <a:lnTo>
                    <a:pt x="85" y="155"/>
                  </a:lnTo>
                  <a:lnTo>
                    <a:pt x="88" y="155"/>
                  </a:lnTo>
                  <a:lnTo>
                    <a:pt x="89" y="155"/>
                  </a:lnTo>
                  <a:lnTo>
                    <a:pt x="89" y="159"/>
                  </a:lnTo>
                  <a:lnTo>
                    <a:pt x="89" y="162"/>
                  </a:lnTo>
                  <a:lnTo>
                    <a:pt x="91" y="164"/>
                  </a:lnTo>
                  <a:lnTo>
                    <a:pt x="91" y="172"/>
                  </a:lnTo>
                  <a:lnTo>
                    <a:pt x="98" y="176"/>
                  </a:lnTo>
                  <a:lnTo>
                    <a:pt x="98" y="175"/>
                  </a:lnTo>
                  <a:lnTo>
                    <a:pt x="102" y="174"/>
                  </a:lnTo>
                  <a:lnTo>
                    <a:pt x="108" y="171"/>
                  </a:lnTo>
                  <a:lnTo>
                    <a:pt x="111" y="168"/>
                  </a:lnTo>
                  <a:lnTo>
                    <a:pt x="114" y="166"/>
                  </a:lnTo>
                  <a:lnTo>
                    <a:pt x="119" y="164"/>
                  </a:lnTo>
                  <a:lnTo>
                    <a:pt x="121" y="162"/>
                  </a:lnTo>
                  <a:lnTo>
                    <a:pt x="125" y="158"/>
                  </a:lnTo>
                  <a:lnTo>
                    <a:pt x="126" y="155"/>
                  </a:lnTo>
                  <a:lnTo>
                    <a:pt x="131" y="154"/>
                  </a:lnTo>
                  <a:lnTo>
                    <a:pt x="131" y="152"/>
                  </a:lnTo>
                  <a:lnTo>
                    <a:pt x="129" y="149"/>
                  </a:lnTo>
                  <a:lnTo>
                    <a:pt x="126" y="149"/>
                  </a:lnTo>
                  <a:lnTo>
                    <a:pt x="124" y="151"/>
                  </a:lnTo>
                  <a:lnTo>
                    <a:pt x="121" y="152"/>
                  </a:lnTo>
                  <a:lnTo>
                    <a:pt x="118" y="151"/>
                  </a:lnTo>
                  <a:lnTo>
                    <a:pt x="115" y="149"/>
                  </a:lnTo>
                  <a:lnTo>
                    <a:pt x="114" y="148"/>
                  </a:lnTo>
                  <a:lnTo>
                    <a:pt x="112" y="147"/>
                  </a:lnTo>
                  <a:lnTo>
                    <a:pt x="112" y="142"/>
                  </a:lnTo>
                  <a:lnTo>
                    <a:pt x="114" y="138"/>
                  </a:lnTo>
                  <a:lnTo>
                    <a:pt x="114" y="135"/>
                  </a:lnTo>
                  <a:lnTo>
                    <a:pt x="112" y="132"/>
                  </a:lnTo>
                  <a:lnTo>
                    <a:pt x="111" y="128"/>
                  </a:lnTo>
                  <a:lnTo>
                    <a:pt x="109" y="125"/>
                  </a:lnTo>
                  <a:lnTo>
                    <a:pt x="109" y="124"/>
                  </a:lnTo>
                  <a:lnTo>
                    <a:pt x="106" y="121"/>
                  </a:lnTo>
                  <a:lnTo>
                    <a:pt x="106" y="119"/>
                  </a:lnTo>
                  <a:lnTo>
                    <a:pt x="109" y="119"/>
                  </a:lnTo>
                  <a:lnTo>
                    <a:pt x="114" y="121"/>
                  </a:lnTo>
                  <a:lnTo>
                    <a:pt x="118" y="122"/>
                  </a:lnTo>
                  <a:lnTo>
                    <a:pt x="118" y="124"/>
                  </a:lnTo>
                  <a:lnTo>
                    <a:pt x="121" y="124"/>
                  </a:lnTo>
                  <a:lnTo>
                    <a:pt x="124" y="124"/>
                  </a:lnTo>
                  <a:lnTo>
                    <a:pt x="126" y="125"/>
                  </a:lnTo>
                  <a:lnTo>
                    <a:pt x="131" y="127"/>
                  </a:lnTo>
                  <a:lnTo>
                    <a:pt x="135" y="127"/>
                  </a:lnTo>
                  <a:lnTo>
                    <a:pt x="133" y="125"/>
                  </a:lnTo>
                  <a:lnTo>
                    <a:pt x="133" y="124"/>
                  </a:lnTo>
                  <a:lnTo>
                    <a:pt x="135" y="122"/>
                  </a:lnTo>
                  <a:lnTo>
                    <a:pt x="138" y="121"/>
                  </a:lnTo>
                  <a:lnTo>
                    <a:pt x="138" y="122"/>
                  </a:lnTo>
                  <a:lnTo>
                    <a:pt x="148" y="122"/>
                  </a:lnTo>
                  <a:lnTo>
                    <a:pt x="148" y="119"/>
                  </a:lnTo>
                  <a:lnTo>
                    <a:pt x="151" y="119"/>
                  </a:lnTo>
                  <a:lnTo>
                    <a:pt x="153" y="117"/>
                  </a:lnTo>
                  <a:lnTo>
                    <a:pt x="153" y="114"/>
                  </a:lnTo>
                  <a:lnTo>
                    <a:pt x="156" y="114"/>
                  </a:lnTo>
                  <a:lnTo>
                    <a:pt x="159" y="114"/>
                  </a:lnTo>
                  <a:lnTo>
                    <a:pt x="163" y="112"/>
                  </a:lnTo>
                  <a:lnTo>
                    <a:pt x="163" y="108"/>
                  </a:lnTo>
                  <a:lnTo>
                    <a:pt x="163" y="105"/>
                  </a:lnTo>
                  <a:lnTo>
                    <a:pt x="152" y="88"/>
                  </a:lnTo>
                  <a:lnTo>
                    <a:pt x="158" y="85"/>
                  </a:lnTo>
                  <a:lnTo>
                    <a:pt x="158" y="84"/>
                  </a:lnTo>
                  <a:lnTo>
                    <a:pt x="156" y="81"/>
                  </a:lnTo>
                  <a:lnTo>
                    <a:pt x="158" y="80"/>
                  </a:lnTo>
                  <a:lnTo>
                    <a:pt x="162" y="78"/>
                  </a:lnTo>
                  <a:lnTo>
                    <a:pt x="166" y="78"/>
                  </a:lnTo>
                  <a:lnTo>
                    <a:pt x="169" y="75"/>
                  </a:lnTo>
                  <a:lnTo>
                    <a:pt x="168" y="73"/>
                  </a:lnTo>
                  <a:lnTo>
                    <a:pt x="165" y="73"/>
                  </a:lnTo>
                  <a:lnTo>
                    <a:pt x="163" y="68"/>
                  </a:lnTo>
                  <a:lnTo>
                    <a:pt x="160" y="64"/>
                  </a:lnTo>
                  <a:lnTo>
                    <a:pt x="159" y="63"/>
                  </a:lnTo>
                  <a:lnTo>
                    <a:pt x="160" y="61"/>
                  </a:lnTo>
                  <a:lnTo>
                    <a:pt x="163" y="61"/>
                  </a:lnTo>
                  <a:lnTo>
                    <a:pt x="166" y="60"/>
                  </a:lnTo>
                  <a:lnTo>
                    <a:pt x="170" y="58"/>
                  </a:lnTo>
                  <a:lnTo>
                    <a:pt x="173" y="56"/>
                  </a:lnTo>
                  <a:lnTo>
                    <a:pt x="173" y="54"/>
                  </a:lnTo>
                  <a:lnTo>
                    <a:pt x="175" y="5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57" name="Freeform 1094"/>
            <p:cNvSpPr>
              <a:spLocks/>
            </p:cNvSpPr>
            <p:nvPr/>
          </p:nvSpPr>
          <p:spPr bwMode="auto">
            <a:xfrm>
              <a:off x="2432050" y="3727450"/>
              <a:ext cx="3175" cy="7938"/>
            </a:xfrm>
            <a:custGeom>
              <a:avLst/>
              <a:gdLst>
                <a:gd name="T0" fmla="*/ 10080623 w 1"/>
                <a:gd name="T1" fmla="*/ 0 h 4"/>
                <a:gd name="T2" fmla="*/ 10080623 w 1"/>
                <a:gd name="T3" fmla="*/ 11813727 h 4"/>
                <a:gd name="T4" fmla="*/ 10080623 w 1"/>
                <a:gd name="T5" fmla="*/ 15752957 h 4"/>
                <a:gd name="T6" fmla="*/ 0 w 1"/>
                <a:gd name="T7" fmla="*/ 15752957 h 4"/>
                <a:gd name="T8" fmla="*/ 0 w 1"/>
                <a:gd name="T9" fmla="*/ 0 h 4"/>
                <a:gd name="T10" fmla="*/ 10080623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1" y="3"/>
                  </a:lnTo>
                  <a:lnTo>
                    <a:pt x="1" y="4"/>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58" name="Freeform 1095"/>
            <p:cNvSpPr>
              <a:spLocks/>
            </p:cNvSpPr>
            <p:nvPr/>
          </p:nvSpPr>
          <p:spPr bwMode="auto">
            <a:xfrm>
              <a:off x="2432050" y="3727450"/>
              <a:ext cx="3175" cy="7938"/>
            </a:xfrm>
            <a:custGeom>
              <a:avLst/>
              <a:gdLst>
                <a:gd name="T0" fmla="*/ 10080623 w 1"/>
                <a:gd name="T1" fmla="*/ 0 h 4"/>
                <a:gd name="T2" fmla="*/ 10080623 w 1"/>
                <a:gd name="T3" fmla="*/ 11813727 h 4"/>
                <a:gd name="T4" fmla="*/ 10080623 w 1"/>
                <a:gd name="T5" fmla="*/ 15752957 h 4"/>
                <a:gd name="T6" fmla="*/ 0 w 1"/>
                <a:gd name="T7" fmla="*/ 15752957 h 4"/>
                <a:gd name="T8" fmla="*/ 0 w 1"/>
                <a:gd name="T9" fmla="*/ 0 h 4"/>
                <a:gd name="T10" fmla="*/ 10080623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1" y="3"/>
                  </a:lnTo>
                  <a:lnTo>
                    <a:pt x="1" y="4"/>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59" name="Freeform 1096"/>
            <p:cNvSpPr>
              <a:spLocks/>
            </p:cNvSpPr>
            <p:nvPr/>
          </p:nvSpPr>
          <p:spPr bwMode="auto">
            <a:xfrm>
              <a:off x="3067050" y="5156200"/>
              <a:ext cx="103188" cy="114300"/>
            </a:xfrm>
            <a:custGeom>
              <a:avLst/>
              <a:gdLst>
                <a:gd name="T0" fmla="*/ 168851238 w 70"/>
                <a:gd name="T1" fmla="*/ 144818959 h 77"/>
                <a:gd name="T2" fmla="*/ 161289979 w 70"/>
                <a:gd name="T3" fmla="*/ 129302245 h 77"/>
                <a:gd name="T4" fmla="*/ 176410910 w 70"/>
                <a:gd name="T5" fmla="*/ 108613830 h 77"/>
                <a:gd name="T6" fmla="*/ 176410910 w 70"/>
                <a:gd name="T7" fmla="*/ 103442103 h 77"/>
                <a:gd name="T8" fmla="*/ 171370600 w 70"/>
                <a:gd name="T9" fmla="*/ 103442103 h 77"/>
                <a:gd name="T10" fmla="*/ 158769030 w 70"/>
                <a:gd name="T11" fmla="*/ 93097091 h 77"/>
                <a:gd name="T12" fmla="*/ 151209359 w 70"/>
                <a:gd name="T13" fmla="*/ 85339538 h 77"/>
                <a:gd name="T14" fmla="*/ 146169048 w 70"/>
                <a:gd name="T15" fmla="*/ 74994526 h 77"/>
                <a:gd name="T16" fmla="*/ 143648099 w 70"/>
                <a:gd name="T17" fmla="*/ 69822824 h 77"/>
                <a:gd name="T18" fmla="*/ 136088428 w 70"/>
                <a:gd name="T19" fmla="*/ 67236973 h 77"/>
                <a:gd name="T20" fmla="*/ 126007807 w 70"/>
                <a:gd name="T21" fmla="*/ 64651123 h 77"/>
                <a:gd name="T22" fmla="*/ 110886876 w 70"/>
                <a:gd name="T23" fmla="*/ 51720247 h 77"/>
                <a:gd name="T24" fmla="*/ 95765921 w 70"/>
                <a:gd name="T25" fmla="*/ 41376844 h 77"/>
                <a:gd name="T26" fmla="*/ 90725610 w 70"/>
                <a:gd name="T27" fmla="*/ 38790993 h 77"/>
                <a:gd name="T28" fmla="*/ 85685300 w 70"/>
                <a:gd name="T29" fmla="*/ 33619291 h 77"/>
                <a:gd name="T30" fmla="*/ 78124041 w 70"/>
                <a:gd name="T31" fmla="*/ 23274273 h 77"/>
                <a:gd name="T32" fmla="*/ 78124041 w 70"/>
                <a:gd name="T33" fmla="*/ 18102571 h 77"/>
                <a:gd name="T34" fmla="*/ 75604679 w 70"/>
                <a:gd name="T35" fmla="*/ 15516720 h 77"/>
                <a:gd name="T36" fmla="*/ 50403115 w 70"/>
                <a:gd name="T37" fmla="*/ 0 h 77"/>
                <a:gd name="T38" fmla="*/ 22680609 w 70"/>
                <a:gd name="T39" fmla="*/ 5171703 h 77"/>
                <a:gd name="T40" fmla="*/ 22680609 w 70"/>
                <a:gd name="T41" fmla="*/ 7757556 h 77"/>
                <a:gd name="T42" fmla="*/ 15120937 w 70"/>
                <a:gd name="T43" fmla="*/ 15516720 h 77"/>
                <a:gd name="T44" fmla="*/ 15120937 w 70"/>
                <a:gd name="T45" fmla="*/ 41376844 h 77"/>
                <a:gd name="T46" fmla="*/ 10080624 w 70"/>
                <a:gd name="T47" fmla="*/ 43962694 h 77"/>
                <a:gd name="T48" fmla="*/ 7559675 w 70"/>
                <a:gd name="T49" fmla="*/ 56893570 h 77"/>
                <a:gd name="T50" fmla="*/ 7559675 w 70"/>
                <a:gd name="T51" fmla="*/ 69822824 h 77"/>
                <a:gd name="T52" fmla="*/ 2520950 w 70"/>
                <a:gd name="T53" fmla="*/ 77580377 h 77"/>
                <a:gd name="T54" fmla="*/ 0 w 70"/>
                <a:gd name="T55" fmla="*/ 85339538 h 77"/>
                <a:gd name="T56" fmla="*/ 2520950 w 70"/>
                <a:gd name="T57" fmla="*/ 93097091 h 77"/>
                <a:gd name="T58" fmla="*/ 2520950 w 70"/>
                <a:gd name="T59" fmla="*/ 100856252 h 77"/>
                <a:gd name="T60" fmla="*/ 0 w 70"/>
                <a:gd name="T61" fmla="*/ 103442103 h 77"/>
                <a:gd name="T62" fmla="*/ 7559675 w 70"/>
                <a:gd name="T63" fmla="*/ 111199681 h 77"/>
                <a:gd name="T64" fmla="*/ 7559675 w 70"/>
                <a:gd name="T65" fmla="*/ 121543084 h 77"/>
                <a:gd name="T66" fmla="*/ 0 w 70"/>
                <a:gd name="T67" fmla="*/ 121543084 h 77"/>
                <a:gd name="T68" fmla="*/ 2520950 w 70"/>
                <a:gd name="T69" fmla="*/ 139645649 h 77"/>
                <a:gd name="T70" fmla="*/ 2520950 w 70"/>
                <a:gd name="T71" fmla="*/ 160334064 h 77"/>
                <a:gd name="T72" fmla="*/ 7559675 w 70"/>
                <a:gd name="T73" fmla="*/ 173264927 h 77"/>
                <a:gd name="T74" fmla="*/ 22680609 w 70"/>
                <a:gd name="T75" fmla="*/ 173264927 h 77"/>
                <a:gd name="T76" fmla="*/ 32761236 w 70"/>
                <a:gd name="T77" fmla="*/ 178436629 h 77"/>
                <a:gd name="T78" fmla="*/ 32761236 w 70"/>
                <a:gd name="T79" fmla="*/ 181022480 h 77"/>
                <a:gd name="T80" fmla="*/ 40322495 w 70"/>
                <a:gd name="T81" fmla="*/ 188781641 h 77"/>
                <a:gd name="T82" fmla="*/ 42843444 w 70"/>
                <a:gd name="T83" fmla="*/ 191367492 h 77"/>
                <a:gd name="T84" fmla="*/ 57962800 w 70"/>
                <a:gd name="T85" fmla="*/ 199125044 h 77"/>
                <a:gd name="T86" fmla="*/ 75604679 w 70"/>
                <a:gd name="T87" fmla="*/ 199125044 h 77"/>
                <a:gd name="T88" fmla="*/ 93244972 w 70"/>
                <a:gd name="T89" fmla="*/ 191367492 h 77"/>
                <a:gd name="T90" fmla="*/ 95765921 w 70"/>
                <a:gd name="T91" fmla="*/ 196539193 h 77"/>
                <a:gd name="T92" fmla="*/ 120967497 w 70"/>
                <a:gd name="T93" fmla="*/ 199125044 h 77"/>
                <a:gd name="T94" fmla="*/ 133567479 w 70"/>
                <a:gd name="T95" fmla="*/ 188781641 h 77"/>
                <a:gd name="T96" fmla="*/ 151209359 w 70"/>
                <a:gd name="T97" fmla="*/ 170679076 h 77"/>
                <a:gd name="T98" fmla="*/ 168851238 w 70"/>
                <a:gd name="T99" fmla="*/ 144818959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
                <a:gd name="T151" fmla="*/ 0 h 77"/>
                <a:gd name="T152" fmla="*/ 70 w 70"/>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 h="77">
                  <a:moveTo>
                    <a:pt x="67" y="56"/>
                  </a:moveTo>
                  <a:lnTo>
                    <a:pt x="64" y="50"/>
                  </a:lnTo>
                  <a:lnTo>
                    <a:pt x="70" y="42"/>
                  </a:lnTo>
                  <a:lnTo>
                    <a:pt x="70" y="40"/>
                  </a:lnTo>
                  <a:lnTo>
                    <a:pt x="68" y="40"/>
                  </a:lnTo>
                  <a:lnTo>
                    <a:pt x="63" y="36"/>
                  </a:lnTo>
                  <a:lnTo>
                    <a:pt x="60" y="33"/>
                  </a:lnTo>
                  <a:lnTo>
                    <a:pt x="58" y="29"/>
                  </a:lnTo>
                  <a:lnTo>
                    <a:pt x="57" y="27"/>
                  </a:lnTo>
                  <a:lnTo>
                    <a:pt x="54" y="26"/>
                  </a:lnTo>
                  <a:lnTo>
                    <a:pt x="50" y="25"/>
                  </a:lnTo>
                  <a:lnTo>
                    <a:pt x="44" y="20"/>
                  </a:lnTo>
                  <a:lnTo>
                    <a:pt x="38" y="16"/>
                  </a:lnTo>
                  <a:lnTo>
                    <a:pt x="36" y="15"/>
                  </a:lnTo>
                  <a:lnTo>
                    <a:pt x="34" y="13"/>
                  </a:lnTo>
                  <a:lnTo>
                    <a:pt x="31" y="9"/>
                  </a:lnTo>
                  <a:lnTo>
                    <a:pt x="31" y="7"/>
                  </a:lnTo>
                  <a:lnTo>
                    <a:pt x="30" y="6"/>
                  </a:lnTo>
                  <a:lnTo>
                    <a:pt x="20" y="0"/>
                  </a:lnTo>
                  <a:lnTo>
                    <a:pt x="9" y="2"/>
                  </a:lnTo>
                  <a:lnTo>
                    <a:pt x="9" y="3"/>
                  </a:lnTo>
                  <a:lnTo>
                    <a:pt x="6" y="6"/>
                  </a:lnTo>
                  <a:lnTo>
                    <a:pt x="6" y="16"/>
                  </a:lnTo>
                  <a:lnTo>
                    <a:pt x="4" y="17"/>
                  </a:lnTo>
                  <a:lnTo>
                    <a:pt x="3" y="22"/>
                  </a:lnTo>
                  <a:lnTo>
                    <a:pt x="3" y="27"/>
                  </a:lnTo>
                  <a:lnTo>
                    <a:pt x="1" y="30"/>
                  </a:lnTo>
                  <a:lnTo>
                    <a:pt x="0" y="33"/>
                  </a:lnTo>
                  <a:lnTo>
                    <a:pt x="1" y="36"/>
                  </a:lnTo>
                  <a:lnTo>
                    <a:pt x="1" y="39"/>
                  </a:lnTo>
                  <a:lnTo>
                    <a:pt x="0" y="40"/>
                  </a:lnTo>
                  <a:lnTo>
                    <a:pt x="3" y="43"/>
                  </a:lnTo>
                  <a:lnTo>
                    <a:pt x="3" y="47"/>
                  </a:lnTo>
                  <a:lnTo>
                    <a:pt x="0" y="47"/>
                  </a:lnTo>
                  <a:lnTo>
                    <a:pt x="1" y="54"/>
                  </a:lnTo>
                  <a:lnTo>
                    <a:pt x="1" y="62"/>
                  </a:lnTo>
                  <a:lnTo>
                    <a:pt x="3" y="67"/>
                  </a:lnTo>
                  <a:lnTo>
                    <a:pt x="9" y="67"/>
                  </a:lnTo>
                  <a:lnTo>
                    <a:pt x="13" y="69"/>
                  </a:lnTo>
                  <a:lnTo>
                    <a:pt x="13" y="70"/>
                  </a:lnTo>
                  <a:lnTo>
                    <a:pt x="16" y="73"/>
                  </a:lnTo>
                  <a:lnTo>
                    <a:pt x="17" y="74"/>
                  </a:lnTo>
                  <a:lnTo>
                    <a:pt x="23" y="77"/>
                  </a:lnTo>
                  <a:lnTo>
                    <a:pt x="30" y="77"/>
                  </a:lnTo>
                  <a:lnTo>
                    <a:pt x="37" y="74"/>
                  </a:lnTo>
                  <a:lnTo>
                    <a:pt x="38" y="76"/>
                  </a:lnTo>
                  <a:lnTo>
                    <a:pt x="48" y="77"/>
                  </a:lnTo>
                  <a:lnTo>
                    <a:pt x="53" y="73"/>
                  </a:lnTo>
                  <a:lnTo>
                    <a:pt x="60" y="66"/>
                  </a:lnTo>
                  <a:lnTo>
                    <a:pt x="67" y="5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0" name="Freeform 1098"/>
            <p:cNvSpPr>
              <a:spLocks/>
            </p:cNvSpPr>
            <p:nvPr/>
          </p:nvSpPr>
          <p:spPr bwMode="auto">
            <a:xfrm>
              <a:off x="4921250" y="2947988"/>
              <a:ext cx="157163" cy="263525"/>
            </a:xfrm>
            <a:custGeom>
              <a:avLst/>
              <a:gdLst>
                <a:gd name="T0" fmla="*/ 24 w 104"/>
                <a:gd name="T1" fmla="*/ 5 h 176"/>
                <a:gd name="T2" fmla="*/ 15 w 104"/>
                <a:gd name="T3" fmla="*/ 10 h 176"/>
                <a:gd name="T4" fmla="*/ 13 w 104"/>
                <a:gd name="T5" fmla="*/ 18 h 176"/>
                <a:gd name="T6" fmla="*/ 5 w 104"/>
                <a:gd name="T7" fmla="*/ 27 h 176"/>
                <a:gd name="T8" fmla="*/ 5 w 104"/>
                <a:gd name="T9" fmla="*/ 31 h 176"/>
                <a:gd name="T10" fmla="*/ 5 w 104"/>
                <a:gd name="T11" fmla="*/ 32 h 176"/>
                <a:gd name="T12" fmla="*/ 5 w 104"/>
                <a:gd name="T13" fmla="*/ 38 h 176"/>
                <a:gd name="T14" fmla="*/ 5 w 104"/>
                <a:gd name="T15" fmla="*/ 42 h 176"/>
                <a:gd name="T16" fmla="*/ 11 w 104"/>
                <a:gd name="T17" fmla="*/ 50 h 176"/>
                <a:gd name="T18" fmla="*/ 5 w 104"/>
                <a:gd name="T19" fmla="*/ 57 h 176"/>
                <a:gd name="T20" fmla="*/ 8 w 104"/>
                <a:gd name="T21" fmla="*/ 62 h 176"/>
                <a:gd name="T22" fmla="*/ 15 w 104"/>
                <a:gd name="T23" fmla="*/ 62 h 176"/>
                <a:gd name="T24" fmla="*/ 13 w 104"/>
                <a:gd name="T25" fmla="*/ 85 h 176"/>
                <a:gd name="T26" fmla="*/ 38 w 104"/>
                <a:gd name="T27" fmla="*/ 82 h 176"/>
                <a:gd name="T28" fmla="*/ 33 w 104"/>
                <a:gd name="T29" fmla="*/ 92 h 176"/>
                <a:gd name="T30" fmla="*/ 44 w 104"/>
                <a:gd name="T31" fmla="*/ 95 h 176"/>
                <a:gd name="T32" fmla="*/ 20 w 104"/>
                <a:gd name="T33" fmla="*/ 108 h 176"/>
                <a:gd name="T34" fmla="*/ 24 w 104"/>
                <a:gd name="T35" fmla="*/ 115 h 176"/>
                <a:gd name="T36" fmla="*/ 18 w 104"/>
                <a:gd name="T37" fmla="*/ 123 h 176"/>
                <a:gd name="T38" fmla="*/ 24 w 104"/>
                <a:gd name="T39" fmla="*/ 131 h 176"/>
                <a:gd name="T40" fmla="*/ 10 w 104"/>
                <a:gd name="T41" fmla="*/ 138 h 176"/>
                <a:gd name="T42" fmla="*/ 23 w 104"/>
                <a:gd name="T43" fmla="*/ 142 h 176"/>
                <a:gd name="T44" fmla="*/ 31 w 104"/>
                <a:gd name="T45" fmla="*/ 146 h 176"/>
                <a:gd name="T46" fmla="*/ 35 w 104"/>
                <a:gd name="T47" fmla="*/ 145 h 176"/>
                <a:gd name="T48" fmla="*/ 44 w 104"/>
                <a:gd name="T49" fmla="*/ 146 h 176"/>
                <a:gd name="T50" fmla="*/ 14 w 104"/>
                <a:gd name="T51" fmla="*/ 160 h 176"/>
                <a:gd name="T52" fmla="*/ 4 w 104"/>
                <a:gd name="T53" fmla="*/ 176 h 176"/>
                <a:gd name="T54" fmla="*/ 13 w 104"/>
                <a:gd name="T55" fmla="*/ 170 h 176"/>
                <a:gd name="T56" fmla="*/ 28 w 104"/>
                <a:gd name="T57" fmla="*/ 169 h 176"/>
                <a:gd name="T58" fmla="*/ 35 w 104"/>
                <a:gd name="T59" fmla="*/ 165 h 176"/>
                <a:gd name="T60" fmla="*/ 47 w 104"/>
                <a:gd name="T61" fmla="*/ 165 h 176"/>
                <a:gd name="T62" fmla="*/ 54 w 104"/>
                <a:gd name="T63" fmla="*/ 160 h 176"/>
                <a:gd name="T64" fmla="*/ 75 w 104"/>
                <a:gd name="T65" fmla="*/ 160 h 176"/>
                <a:gd name="T66" fmla="*/ 92 w 104"/>
                <a:gd name="T67" fmla="*/ 158 h 176"/>
                <a:gd name="T68" fmla="*/ 92 w 104"/>
                <a:gd name="T69" fmla="*/ 150 h 176"/>
                <a:gd name="T70" fmla="*/ 87 w 104"/>
                <a:gd name="T71" fmla="*/ 149 h 176"/>
                <a:gd name="T72" fmla="*/ 92 w 104"/>
                <a:gd name="T73" fmla="*/ 141 h 176"/>
                <a:gd name="T74" fmla="*/ 102 w 104"/>
                <a:gd name="T75" fmla="*/ 136 h 176"/>
                <a:gd name="T76" fmla="*/ 101 w 104"/>
                <a:gd name="T77" fmla="*/ 121 h 176"/>
                <a:gd name="T78" fmla="*/ 91 w 104"/>
                <a:gd name="T79" fmla="*/ 119 h 176"/>
                <a:gd name="T80" fmla="*/ 85 w 104"/>
                <a:gd name="T81" fmla="*/ 122 h 176"/>
                <a:gd name="T82" fmla="*/ 84 w 104"/>
                <a:gd name="T83" fmla="*/ 111 h 176"/>
                <a:gd name="T84" fmla="*/ 79 w 104"/>
                <a:gd name="T85" fmla="*/ 108 h 176"/>
                <a:gd name="T86" fmla="*/ 84 w 104"/>
                <a:gd name="T87" fmla="*/ 104 h 176"/>
                <a:gd name="T88" fmla="*/ 71 w 104"/>
                <a:gd name="T89" fmla="*/ 92 h 176"/>
                <a:gd name="T90" fmla="*/ 64 w 104"/>
                <a:gd name="T91" fmla="*/ 88 h 176"/>
                <a:gd name="T92" fmla="*/ 57 w 104"/>
                <a:gd name="T93" fmla="*/ 72 h 176"/>
                <a:gd name="T94" fmla="*/ 50 w 104"/>
                <a:gd name="T95" fmla="*/ 65 h 176"/>
                <a:gd name="T96" fmla="*/ 40 w 104"/>
                <a:gd name="T97" fmla="*/ 59 h 176"/>
                <a:gd name="T98" fmla="*/ 42 w 104"/>
                <a:gd name="T99" fmla="*/ 47 h 176"/>
                <a:gd name="T100" fmla="*/ 52 w 104"/>
                <a:gd name="T101" fmla="*/ 38 h 176"/>
                <a:gd name="T102" fmla="*/ 28 w 104"/>
                <a:gd name="T103" fmla="*/ 27 h 176"/>
                <a:gd name="T104" fmla="*/ 24 w 104"/>
                <a:gd name="T105" fmla="*/ 25 h 176"/>
                <a:gd name="T106" fmla="*/ 27 w 104"/>
                <a:gd name="T107" fmla="*/ 18 h 176"/>
                <a:gd name="T108" fmla="*/ 34 w 104"/>
                <a:gd name="T109" fmla="*/ 10 h 176"/>
                <a:gd name="T110" fmla="*/ 37 w 104"/>
                <a:gd name="T111" fmla="*/ 3 h 176"/>
                <a:gd name="T112" fmla="*/ 31 w 104"/>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
                <a:gd name="T172" fmla="*/ 0 h 176"/>
                <a:gd name="T173" fmla="*/ 104 w 104"/>
                <a:gd name="T174" fmla="*/ 176 h 1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 h="176">
                  <a:moveTo>
                    <a:pt x="28" y="0"/>
                  </a:moveTo>
                  <a:lnTo>
                    <a:pt x="27" y="3"/>
                  </a:lnTo>
                  <a:lnTo>
                    <a:pt x="24" y="5"/>
                  </a:lnTo>
                  <a:lnTo>
                    <a:pt x="23" y="7"/>
                  </a:lnTo>
                  <a:lnTo>
                    <a:pt x="15" y="3"/>
                  </a:lnTo>
                  <a:lnTo>
                    <a:pt x="15" y="10"/>
                  </a:lnTo>
                  <a:lnTo>
                    <a:pt x="13" y="11"/>
                  </a:lnTo>
                  <a:lnTo>
                    <a:pt x="11" y="15"/>
                  </a:lnTo>
                  <a:lnTo>
                    <a:pt x="13" y="18"/>
                  </a:lnTo>
                  <a:lnTo>
                    <a:pt x="13" y="21"/>
                  </a:lnTo>
                  <a:lnTo>
                    <a:pt x="5" y="21"/>
                  </a:lnTo>
                  <a:lnTo>
                    <a:pt x="5" y="27"/>
                  </a:lnTo>
                  <a:lnTo>
                    <a:pt x="4" y="27"/>
                  </a:lnTo>
                  <a:lnTo>
                    <a:pt x="5" y="28"/>
                  </a:lnTo>
                  <a:lnTo>
                    <a:pt x="5" y="31"/>
                  </a:lnTo>
                  <a:lnTo>
                    <a:pt x="5" y="32"/>
                  </a:lnTo>
                  <a:lnTo>
                    <a:pt x="8" y="32"/>
                  </a:lnTo>
                  <a:lnTo>
                    <a:pt x="5" y="32"/>
                  </a:lnTo>
                  <a:lnTo>
                    <a:pt x="8" y="35"/>
                  </a:lnTo>
                  <a:lnTo>
                    <a:pt x="4" y="37"/>
                  </a:lnTo>
                  <a:lnTo>
                    <a:pt x="5" y="38"/>
                  </a:lnTo>
                  <a:lnTo>
                    <a:pt x="8" y="41"/>
                  </a:lnTo>
                  <a:lnTo>
                    <a:pt x="7" y="41"/>
                  </a:lnTo>
                  <a:lnTo>
                    <a:pt x="5" y="42"/>
                  </a:lnTo>
                  <a:lnTo>
                    <a:pt x="4" y="42"/>
                  </a:lnTo>
                  <a:lnTo>
                    <a:pt x="4" y="50"/>
                  </a:lnTo>
                  <a:lnTo>
                    <a:pt x="11" y="50"/>
                  </a:lnTo>
                  <a:lnTo>
                    <a:pt x="10" y="52"/>
                  </a:lnTo>
                  <a:lnTo>
                    <a:pt x="5" y="54"/>
                  </a:lnTo>
                  <a:lnTo>
                    <a:pt x="5" y="57"/>
                  </a:lnTo>
                  <a:lnTo>
                    <a:pt x="7" y="59"/>
                  </a:lnTo>
                  <a:lnTo>
                    <a:pt x="5" y="65"/>
                  </a:lnTo>
                  <a:lnTo>
                    <a:pt x="8" y="62"/>
                  </a:lnTo>
                  <a:lnTo>
                    <a:pt x="10" y="58"/>
                  </a:lnTo>
                  <a:lnTo>
                    <a:pt x="15" y="58"/>
                  </a:lnTo>
                  <a:lnTo>
                    <a:pt x="15" y="62"/>
                  </a:lnTo>
                  <a:lnTo>
                    <a:pt x="15" y="67"/>
                  </a:lnTo>
                  <a:lnTo>
                    <a:pt x="14" y="77"/>
                  </a:lnTo>
                  <a:lnTo>
                    <a:pt x="13" y="85"/>
                  </a:lnTo>
                  <a:lnTo>
                    <a:pt x="20" y="84"/>
                  </a:lnTo>
                  <a:lnTo>
                    <a:pt x="27" y="84"/>
                  </a:lnTo>
                  <a:lnTo>
                    <a:pt x="38" y="82"/>
                  </a:lnTo>
                  <a:lnTo>
                    <a:pt x="35" y="85"/>
                  </a:lnTo>
                  <a:lnTo>
                    <a:pt x="34" y="89"/>
                  </a:lnTo>
                  <a:lnTo>
                    <a:pt x="33" y="92"/>
                  </a:lnTo>
                  <a:lnTo>
                    <a:pt x="35" y="94"/>
                  </a:lnTo>
                  <a:lnTo>
                    <a:pt x="40" y="94"/>
                  </a:lnTo>
                  <a:lnTo>
                    <a:pt x="44" y="95"/>
                  </a:lnTo>
                  <a:lnTo>
                    <a:pt x="41" y="106"/>
                  </a:lnTo>
                  <a:lnTo>
                    <a:pt x="35" y="111"/>
                  </a:lnTo>
                  <a:lnTo>
                    <a:pt x="20" y="108"/>
                  </a:lnTo>
                  <a:lnTo>
                    <a:pt x="20" y="114"/>
                  </a:lnTo>
                  <a:lnTo>
                    <a:pt x="23" y="114"/>
                  </a:lnTo>
                  <a:lnTo>
                    <a:pt x="24" y="115"/>
                  </a:lnTo>
                  <a:lnTo>
                    <a:pt x="18" y="121"/>
                  </a:lnTo>
                  <a:lnTo>
                    <a:pt x="15" y="125"/>
                  </a:lnTo>
                  <a:lnTo>
                    <a:pt x="18" y="123"/>
                  </a:lnTo>
                  <a:lnTo>
                    <a:pt x="21" y="122"/>
                  </a:lnTo>
                  <a:lnTo>
                    <a:pt x="24" y="122"/>
                  </a:lnTo>
                  <a:lnTo>
                    <a:pt x="24" y="131"/>
                  </a:lnTo>
                  <a:lnTo>
                    <a:pt x="18" y="133"/>
                  </a:lnTo>
                  <a:lnTo>
                    <a:pt x="15" y="135"/>
                  </a:lnTo>
                  <a:lnTo>
                    <a:pt x="10" y="138"/>
                  </a:lnTo>
                  <a:lnTo>
                    <a:pt x="13" y="145"/>
                  </a:lnTo>
                  <a:lnTo>
                    <a:pt x="15" y="146"/>
                  </a:lnTo>
                  <a:lnTo>
                    <a:pt x="23" y="142"/>
                  </a:lnTo>
                  <a:lnTo>
                    <a:pt x="23" y="148"/>
                  </a:lnTo>
                  <a:lnTo>
                    <a:pt x="27" y="146"/>
                  </a:lnTo>
                  <a:lnTo>
                    <a:pt x="31" y="146"/>
                  </a:lnTo>
                  <a:lnTo>
                    <a:pt x="34" y="146"/>
                  </a:lnTo>
                  <a:lnTo>
                    <a:pt x="35" y="145"/>
                  </a:lnTo>
                  <a:lnTo>
                    <a:pt x="38" y="145"/>
                  </a:lnTo>
                  <a:lnTo>
                    <a:pt x="45" y="145"/>
                  </a:lnTo>
                  <a:lnTo>
                    <a:pt x="44" y="146"/>
                  </a:lnTo>
                  <a:lnTo>
                    <a:pt x="42" y="152"/>
                  </a:lnTo>
                  <a:lnTo>
                    <a:pt x="20" y="152"/>
                  </a:lnTo>
                  <a:lnTo>
                    <a:pt x="14" y="160"/>
                  </a:lnTo>
                  <a:lnTo>
                    <a:pt x="8" y="168"/>
                  </a:lnTo>
                  <a:lnTo>
                    <a:pt x="0" y="175"/>
                  </a:lnTo>
                  <a:lnTo>
                    <a:pt x="4" y="176"/>
                  </a:lnTo>
                  <a:lnTo>
                    <a:pt x="7" y="176"/>
                  </a:lnTo>
                  <a:lnTo>
                    <a:pt x="13" y="176"/>
                  </a:lnTo>
                  <a:lnTo>
                    <a:pt x="13" y="170"/>
                  </a:lnTo>
                  <a:lnTo>
                    <a:pt x="20" y="168"/>
                  </a:lnTo>
                  <a:lnTo>
                    <a:pt x="25" y="168"/>
                  </a:lnTo>
                  <a:lnTo>
                    <a:pt x="28" y="169"/>
                  </a:lnTo>
                  <a:lnTo>
                    <a:pt x="33" y="169"/>
                  </a:lnTo>
                  <a:lnTo>
                    <a:pt x="33" y="168"/>
                  </a:lnTo>
                  <a:lnTo>
                    <a:pt x="35" y="165"/>
                  </a:lnTo>
                  <a:lnTo>
                    <a:pt x="35" y="163"/>
                  </a:lnTo>
                  <a:lnTo>
                    <a:pt x="42" y="163"/>
                  </a:lnTo>
                  <a:lnTo>
                    <a:pt x="47" y="165"/>
                  </a:lnTo>
                  <a:lnTo>
                    <a:pt x="52" y="165"/>
                  </a:lnTo>
                  <a:lnTo>
                    <a:pt x="54" y="163"/>
                  </a:lnTo>
                  <a:lnTo>
                    <a:pt x="54" y="160"/>
                  </a:lnTo>
                  <a:lnTo>
                    <a:pt x="55" y="159"/>
                  </a:lnTo>
                  <a:lnTo>
                    <a:pt x="65" y="159"/>
                  </a:lnTo>
                  <a:lnTo>
                    <a:pt x="75" y="160"/>
                  </a:lnTo>
                  <a:lnTo>
                    <a:pt x="84" y="160"/>
                  </a:lnTo>
                  <a:lnTo>
                    <a:pt x="87" y="160"/>
                  </a:lnTo>
                  <a:lnTo>
                    <a:pt x="92" y="158"/>
                  </a:lnTo>
                  <a:lnTo>
                    <a:pt x="96" y="156"/>
                  </a:lnTo>
                  <a:lnTo>
                    <a:pt x="96" y="152"/>
                  </a:lnTo>
                  <a:lnTo>
                    <a:pt x="92" y="150"/>
                  </a:lnTo>
                  <a:lnTo>
                    <a:pt x="89" y="152"/>
                  </a:lnTo>
                  <a:lnTo>
                    <a:pt x="87" y="152"/>
                  </a:lnTo>
                  <a:lnTo>
                    <a:pt x="87" y="149"/>
                  </a:lnTo>
                  <a:lnTo>
                    <a:pt x="88" y="145"/>
                  </a:lnTo>
                  <a:lnTo>
                    <a:pt x="91" y="142"/>
                  </a:lnTo>
                  <a:lnTo>
                    <a:pt x="92" y="141"/>
                  </a:lnTo>
                  <a:lnTo>
                    <a:pt x="96" y="141"/>
                  </a:lnTo>
                  <a:lnTo>
                    <a:pt x="101" y="141"/>
                  </a:lnTo>
                  <a:lnTo>
                    <a:pt x="102" y="136"/>
                  </a:lnTo>
                  <a:lnTo>
                    <a:pt x="104" y="126"/>
                  </a:lnTo>
                  <a:lnTo>
                    <a:pt x="102" y="125"/>
                  </a:lnTo>
                  <a:lnTo>
                    <a:pt x="101" y="121"/>
                  </a:lnTo>
                  <a:lnTo>
                    <a:pt x="96" y="121"/>
                  </a:lnTo>
                  <a:lnTo>
                    <a:pt x="92" y="121"/>
                  </a:lnTo>
                  <a:lnTo>
                    <a:pt x="91" y="119"/>
                  </a:lnTo>
                  <a:lnTo>
                    <a:pt x="88" y="125"/>
                  </a:lnTo>
                  <a:lnTo>
                    <a:pt x="87" y="123"/>
                  </a:lnTo>
                  <a:lnTo>
                    <a:pt x="85" y="122"/>
                  </a:lnTo>
                  <a:lnTo>
                    <a:pt x="82" y="122"/>
                  </a:lnTo>
                  <a:lnTo>
                    <a:pt x="82" y="121"/>
                  </a:lnTo>
                  <a:lnTo>
                    <a:pt x="84" y="111"/>
                  </a:lnTo>
                  <a:lnTo>
                    <a:pt x="81" y="111"/>
                  </a:lnTo>
                  <a:lnTo>
                    <a:pt x="79" y="111"/>
                  </a:lnTo>
                  <a:lnTo>
                    <a:pt x="79" y="108"/>
                  </a:lnTo>
                  <a:lnTo>
                    <a:pt x="82" y="108"/>
                  </a:lnTo>
                  <a:lnTo>
                    <a:pt x="84" y="106"/>
                  </a:lnTo>
                  <a:lnTo>
                    <a:pt x="84" y="104"/>
                  </a:lnTo>
                  <a:lnTo>
                    <a:pt x="79" y="104"/>
                  </a:lnTo>
                  <a:lnTo>
                    <a:pt x="77" y="99"/>
                  </a:lnTo>
                  <a:lnTo>
                    <a:pt x="71" y="92"/>
                  </a:lnTo>
                  <a:lnTo>
                    <a:pt x="68" y="88"/>
                  </a:lnTo>
                  <a:lnTo>
                    <a:pt x="65" y="88"/>
                  </a:lnTo>
                  <a:lnTo>
                    <a:pt x="64" y="88"/>
                  </a:lnTo>
                  <a:lnTo>
                    <a:pt x="62" y="86"/>
                  </a:lnTo>
                  <a:lnTo>
                    <a:pt x="60" y="79"/>
                  </a:lnTo>
                  <a:lnTo>
                    <a:pt x="57" y="72"/>
                  </a:lnTo>
                  <a:lnTo>
                    <a:pt x="54" y="67"/>
                  </a:lnTo>
                  <a:lnTo>
                    <a:pt x="52" y="65"/>
                  </a:lnTo>
                  <a:lnTo>
                    <a:pt x="50" y="65"/>
                  </a:lnTo>
                  <a:lnTo>
                    <a:pt x="48" y="65"/>
                  </a:lnTo>
                  <a:lnTo>
                    <a:pt x="48" y="59"/>
                  </a:lnTo>
                  <a:lnTo>
                    <a:pt x="40" y="59"/>
                  </a:lnTo>
                  <a:lnTo>
                    <a:pt x="42" y="57"/>
                  </a:lnTo>
                  <a:lnTo>
                    <a:pt x="45" y="50"/>
                  </a:lnTo>
                  <a:lnTo>
                    <a:pt x="42" y="47"/>
                  </a:lnTo>
                  <a:lnTo>
                    <a:pt x="45" y="44"/>
                  </a:lnTo>
                  <a:lnTo>
                    <a:pt x="50" y="41"/>
                  </a:lnTo>
                  <a:lnTo>
                    <a:pt x="52" y="38"/>
                  </a:lnTo>
                  <a:lnTo>
                    <a:pt x="52" y="24"/>
                  </a:lnTo>
                  <a:lnTo>
                    <a:pt x="40" y="24"/>
                  </a:lnTo>
                  <a:lnTo>
                    <a:pt x="28" y="27"/>
                  </a:lnTo>
                  <a:lnTo>
                    <a:pt x="27" y="27"/>
                  </a:lnTo>
                  <a:lnTo>
                    <a:pt x="27" y="25"/>
                  </a:lnTo>
                  <a:lnTo>
                    <a:pt x="24" y="25"/>
                  </a:lnTo>
                  <a:lnTo>
                    <a:pt x="25" y="23"/>
                  </a:lnTo>
                  <a:lnTo>
                    <a:pt x="25" y="20"/>
                  </a:lnTo>
                  <a:lnTo>
                    <a:pt x="27" y="18"/>
                  </a:lnTo>
                  <a:lnTo>
                    <a:pt x="28" y="15"/>
                  </a:lnTo>
                  <a:lnTo>
                    <a:pt x="30" y="17"/>
                  </a:lnTo>
                  <a:lnTo>
                    <a:pt x="34" y="10"/>
                  </a:lnTo>
                  <a:lnTo>
                    <a:pt x="38" y="10"/>
                  </a:lnTo>
                  <a:lnTo>
                    <a:pt x="38" y="7"/>
                  </a:lnTo>
                  <a:lnTo>
                    <a:pt x="37" y="3"/>
                  </a:lnTo>
                  <a:lnTo>
                    <a:pt x="35" y="3"/>
                  </a:lnTo>
                  <a:lnTo>
                    <a:pt x="34" y="3"/>
                  </a:lnTo>
                  <a:lnTo>
                    <a:pt x="31" y="0"/>
                  </a:lnTo>
                  <a:lnTo>
                    <a:pt x="28" y="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661" name="Freeform 1119"/>
            <p:cNvSpPr>
              <a:spLocks/>
            </p:cNvSpPr>
            <p:nvPr/>
          </p:nvSpPr>
          <p:spPr bwMode="auto">
            <a:xfrm>
              <a:off x="5859463" y="3514725"/>
              <a:ext cx="22225" cy="19050"/>
            </a:xfrm>
            <a:custGeom>
              <a:avLst/>
              <a:gdLst>
                <a:gd name="T0" fmla="*/ 40322493 w 16"/>
                <a:gd name="T1" fmla="*/ 0 h 11"/>
                <a:gd name="T2" fmla="*/ 35282183 w 16"/>
                <a:gd name="T3" fmla="*/ 24638701 h 11"/>
                <a:gd name="T4" fmla="*/ 35282183 w 16"/>
                <a:gd name="T5" fmla="*/ 38716889 h 11"/>
                <a:gd name="T6" fmla="*/ 0 w 16"/>
                <a:gd name="T7" fmla="*/ 38716889 h 11"/>
                <a:gd name="T8" fmla="*/ 0 w 16"/>
                <a:gd name="T9" fmla="*/ 28158246 h 11"/>
                <a:gd name="T10" fmla="*/ 22680608 w 16"/>
                <a:gd name="T11" fmla="*/ 10558640 h 11"/>
                <a:gd name="T12" fmla="*/ 40322493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4" y="7"/>
                  </a:lnTo>
                  <a:lnTo>
                    <a:pt x="14" y="11"/>
                  </a:lnTo>
                  <a:lnTo>
                    <a:pt x="0" y="11"/>
                  </a:lnTo>
                  <a:lnTo>
                    <a:pt x="0" y="8"/>
                  </a:lnTo>
                  <a:lnTo>
                    <a:pt x="9" y="3"/>
                  </a:lnTo>
                  <a:lnTo>
                    <a:pt x="16"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2" name="Freeform 1120"/>
            <p:cNvSpPr>
              <a:spLocks/>
            </p:cNvSpPr>
            <p:nvPr/>
          </p:nvSpPr>
          <p:spPr bwMode="auto">
            <a:xfrm>
              <a:off x="5859463" y="3514725"/>
              <a:ext cx="22225" cy="19050"/>
            </a:xfrm>
            <a:custGeom>
              <a:avLst/>
              <a:gdLst>
                <a:gd name="T0" fmla="*/ 40322493 w 16"/>
                <a:gd name="T1" fmla="*/ 0 h 11"/>
                <a:gd name="T2" fmla="*/ 35282183 w 16"/>
                <a:gd name="T3" fmla="*/ 24638701 h 11"/>
                <a:gd name="T4" fmla="*/ 35282183 w 16"/>
                <a:gd name="T5" fmla="*/ 38716889 h 11"/>
                <a:gd name="T6" fmla="*/ 0 w 16"/>
                <a:gd name="T7" fmla="*/ 38716889 h 11"/>
                <a:gd name="T8" fmla="*/ 0 w 16"/>
                <a:gd name="T9" fmla="*/ 28158246 h 11"/>
                <a:gd name="T10" fmla="*/ 22680608 w 16"/>
                <a:gd name="T11" fmla="*/ 10558640 h 11"/>
                <a:gd name="T12" fmla="*/ 40322493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4" y="7"/>
                  </a:lnTo>
                  <a:lnTo>
                    <a:pt x="14" y="11"/>
                  </a:lnTo>
                  <a:lnTo>
                    <a:pt x="0" y="11"/>
                  </a:lnTo>
                  <a:lnTo>
                    <a:pt x="0" y="8"/>
                  </a:lnTo>
                  <a:lnTo>
                    <a:pt x="9" y="3"/>
                  </a:lnTo>
                  <a:lnTo>
                    <a:pt x="1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3" name="Freeform 1129"/>
            <p:cNvSpPr>
              <a:spLocks/>
            </p:cNvSpPr>
            <p:nvPr/>
          </p:nvSpPr>
          <p:spPr bwMode="auto">
            <a:xfrm>
              <a:off x="5668963" y="4619625"/>
              <a:ext cx="9525" cy="6350"/>
            </a:xfrm>
            <a:custGeom>
              <a:avLst/>
              <a:gdLst>
                <a:gd name="T0" fmla="*/ 5669756 w 4"/>
                <a:gd name="T1" fmla="*/ 0 h 6"/>
                <a:gd name="T2" fmla="*/ 22681405 w 4"/>
                <a:gd name="T3" fmla="*/ 5250325 h 6"/>
                <a:gd name="T4" fmla="*/ 22681405 w 4"/>
                <a:gd name="T5" fmla="*/ 10499327 h 6"/>
                <a:gd name="T6" fmla="*/ 5669756 w 4"/>
                <a:gd name="T7" fmla="*/ 10499327 h 6"/>
                <a:gd name="T8" fmla="*/ 5669756 w 4"/>
                <a:gd name="T9" fmla="*/ 5250325 h 6"/>
                <a:gd name="T10" fmla="*/ 0 w 4"/>
                <a:gd name="T11" fmla="*/ 0 h 6"/>
                <a:gd name="T12" fmla="*/ 5669756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1" y="0"/>
                  </a:moveTo>
                  <a:lnTo>
                    <a:pt x="4" y="3"/>
                  </a:lnTo>
                  <a:lnTo>
                    <a:pt x="4" y="6"/>
                  </a:lnTo>
                  <a:lnTo>
                    <a:pt x="1" y="6"/>
                  </a:lnTo>
                  <a:lnTo>
                    <a:pt x="1"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4" name="Freeform 1130"/>
            <p:cNvSpPr>
              <a:spLocks/>
            </p:cNvSpPr>
            <p:nvPr/>
          </p:nvSpPr>
          <p:spPr bwMode="auto">
            <a:xfrm>
              <a:off x="5668963" y="4619625"/>
              <a:ext cx="9525" cy="6350"/>
            </a:xfrm>
            <a:custGeom>
              <a:avLst/>
              <a:gdLst>
                <a:gd name="T0" fmla="*/ 5669756 w 4"/>
                <a:gd name="T1" fmla="*/ 0 h 6"/>
                <a:gd name="T2" fmla="*/ 22681405 w 4"/>
                <a:gd name="T3" fmla="*/ 5250325 h 6"/>
                <a:gd name="T4" fmla="*/ 22681405 w 4"/>
                <a:gd name="T5" fmla="*/ 10499327 h 6"/>
                <a:gd name="T6" fmla="*/ 5669756 w 4"/>
                <a:gd name="T7" fmla="*/ 10499327 h 6"/>
                <a:gd name="T8" fmla="*/ 5669756 w 4"/>
                <a:gd name="T9" fmla="*/ 5250325 h 6"/>
                <a:gd name="T10" fmla="*/ 0 w 4"/>
                <a:gd name="T11" fmla="*/ 0 h 6"/>
                <a:gd name="T12" fmla="*/ 5669756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1" y="0"/>
                  </a:moveTo>
                  <a:lnTo>
                    <a:pt x="4" y="3"/>
                  </a:lnTo>
                  <a:lnTo>
                    <a:pt x="4" y="6"/>
                  </a:lnTo>
                  <a:lnTo>
                    <a:pt x="1" y="6"/>
                  </a:lnTo>
                  <a:lnTo>
                    <a:pt x="1"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5" name="Freeform 1141"/>
            <p:cNvSpPr>
              <a:spLocks/>
            </p:cNvSpPr>
            <p:nvPr/>
          </p:nvSpPr>
          <p:spPr bwMode="auto">
            <a:xfrm>
              <a:off x="5281613" y="2927350"/>
              <a:ext cx="33337" cy="38100"/>
            </a:xfrm>
            <a:custGeom>
              <a:avLst/>
              <a:gdLst>
                <a:gd name="T0" fmla="*/ 33254651 w 21"/>
                <a:gd name="T1" fmla="*/ 0 h 24"/>
                <a:gd name="T2" fmla="*/ 63485679 w 21"/>
                <a:gd name="T3" fmla="*/ 29576981 h 24"/>
                <a:gd name="T4" fmla="*/ 42323781 w 21"/>
                <a:gd name="T5" fmla="*/ 50279827 h 24"/>
                <a:gd name="T6" fmla="*/ 0 w 21"/>
                <a:gd name="T7" fmla="*/ 70984405 h 24"/>
                <a:gd name="T8" fmla="*/ 0 w 21"/>
                <a:gd name="T9" fmla="*/ 41407424 h 24"/>
                <a:gd name="T10" fmla="*/ 12092757 w 21"/>
                <a:gd name="T11" fmla="*/ 32535022 h 24"/>
                <a:gd name="T12" fmla="*/ 18138268 w 21"/>
                <a:gd name="T13" fmla="*/ 29576981 h 24"/>
                <a:gd name="T14" fmla="*/ 27207398 w 21"/>
                <a:gd name="T15" fmla="*/ 23660893 h 24"/>
                <a:gd name="T16" fmla="*/ 27207398 w 21"/>
                <a:gd name="T17" fmla="*/ 23660893 h 24"/>
                <a:gd name="T18" fmla="*/ 30231028 w 21"/>
                <a:gd name="T19" fmla="*/ 17746531 h 24"/>
                <a:gd name="T20" fmla="*/ 33254651 w 2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4"/>
                <a:gd name="T35" fmla="*/ 21 w 2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4">
                  <a:moveTo>
                    <a:pt x="11" y="0"/>
                  </a:moveTo>
                  <a:lnTo>
                    <a:pt x="21" y="10"/>
                  </a:lnTo>
                  <a:lnTo>
                    <a:pt x="14" y="17"/>
                  </a:lnTo>
                  <a:lnTo>
                    <a:pt x="0" y="24"/>
                  </a:lnTo>
                  <a:lnTo>
                    <a:pt x="0" y="14"/>
                  </a:lnTo>
                  <a:lnTo>
                    <a:pt x="4" y="11"/>
                  </a:lnTo>
                  <a:lnTo>
                    <a:pt x="6" y="10"/>
                  </a:lnTo>
                  <a:lnTo>
                    <a:pt x="9" y="8"/>
                  </a:lnTo>
                  <a:lnTo>
                    <a:pt x="10" y="6"/>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6" name="Freeform 1142"/>
            <p:cNvSpPr>
              <a:spLocks/>
            </p:cNvSpPr>
            <p:nvPr/>
          </p:nvSpPr>
          <p:spPr bwMode="auto">
            <a:xfrm>
              <a:off x="5281613" y="2927350"/>
              <a:ext cx="33337" cy="38100"/>
            </a:xfrm>
            <a:custGeom>
              <a:avLst/>
              <a:gdLst>
                <a:gd name="T0" fmla="*/ 33254651 w 21"/>
                <a:gd name="T1" fmla="*/ 0 h 24"/>
                <a:gd name="T2" fmla="*/ 63485679 w 21"/>
                <a:gd name="T3" fmla="*/ 29576981 h 24"/>
                <a:gd name="T4" fmla="*/ 42323781 w 21"/>
                <a:gd name="T5" fmla="*/ 50279827 h 24"/>
                <a:gd name="T6" fmla="*/ 0 w 21"/>
                <a:gd name="T7" fmla="*/ 70984405 h 24"/>
                <a:gd name="T8" fmla="*/ 0 w 21"/>
                <a:gd name="T9" fmla="*/ 41407424 h 24"/>
                <a:gd name="T10" fmla="*/ 12092757 w 21"/>
                <a:gd name="T11" fmla="*/ 32535022 h 24"/>
                <a:gd name="T12" fmla="*/ 18138268 w 21"/>
                <a:gd name="T13" fmla="*/ 29576981 h 24"/>
                <a:gd name="T14" fmla="*/ 27207398 w 21"/>
                <a:gd name="T15" fmla="*/ 23660893 h 24"/>
                <a:gd name="T16" fmla="*/ 27207398 w 21"/>
                <a:gd name="T17" fmla="*/ 23660893 h 24"/>
                <a:gd name="T18" fmla="*/ 30231028 w 21"/>
                <a:gd name="T19" fmla="*/ 17746531 h 24"/>
                <a:gd name="T20" fmla="*/ 33254651 w 2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4"/>
                <a:gd name="T35" fmla="*/ 21 w 2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4">
                  <a:moveTo>
                    <a:pt x="11" y="0"/>
                  </a:moveTo>
                  <a:lnTo>
                    <a:pt x="21" y="10"/>
                  </a:lnTo>
                  <a:lnTo>
                    <a:pt x="14" y="17"/>
                  </a:lnTo>
                  <a:lnTo>
                    <a:pt x="0" y="24"/>
                  </a:lnTo>
                  <a:lnTo>
                    <a:pt x="0" y="14"/>
                  </a:lnTo>
                  <a:lnTo>
                    <a:pt x="4" y="11"/>
                  </a:lnTo>
                  <a:lnTo>
                    <a:pt x="6" y="10"/>
                  </a:lnTo>
                  <a:lnTo>
                    <a:pt x="9" y="8"/>
                  </a:lnTo>
                  <a:lnTo>
                    <a:pt x="10" y="6"/>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7" name="Freeform 1143"/>
            <p:cNvSpPr>
              <a:spLocks/>
            </p:cNvSpPr>
            <p:nvPr/>
          </p:nvSpPr>
          <p:spPr bwMode="auto">
            <a:xfrm>
              <a:off x="5372100" y="2927350"/>
              <a:ext cx="12700" cy="7938"/>
            </a:xfrm>
            <a:custGeom>
              <a:avLst/>
              <a:gdLst>
                <a:gd name="T0" fmla="*/ 2520950 w 8"/>
                <a:gd name="T1" fmla="*/ 0 h 6"/>
                <a:gd name="T2" fmla="*/ 17640298 w 8"/>
                <a:gd name="T3" fmla="*/ 7561263 h 6"/>
                <a:gd name="T4" fmla="*/ 20161247 w 8"/>
                <a:gd name="T5" fmla="*/ 15120939 h 6"/>
                <a:gd name="T6" fmla="*/ 2520950 w 8"/>
                <a:gd name="T7" fmla="*/ 10080625 h 6"/>
                <a:gd name="T8" fmla="*/ 0 w 8"/>
                <a:gd name="T9" fmla="*/ 7561263 h 6"/>
                <a:gd name="T10" fmla="*/ 0 w 8"/>
                <a:gd name="T11" fmla="*/ 2520950 h 6"/>
                <a:gd name="T12" fmla="*/ 252095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1" y="0"/>
                  </a:moveTo>
                  <a:lnTo>
                    <a:pt x="7" y="3"/>
                  </a:lnTo>
                  <a:lnTo>
                    <a:pt x="8" y="6"/>
                  </a:lnTo>
                  <a:lnTo>
                    <a:pt x="1" y="4"/>
                  </a:lnTo>
                  <a:lnTo>
                    <a:pt x="0"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8" name="Freeform 1144"/>
            <p:cNvSpPr>
              <a:spLocks/>
            </p:cNvSpPr>
            <p:nvPr/>
          </p:nvSpPr>
          <p:spPr bwMode="auto">
            <a:xfrm>
              <a:off x="5372100" y="2927350"/>
              <a:ext cx="12700" cy="7938"/>
            </a:xfrm>
            <a:custGeom>
              <a:avLst/>
              <a:gdLst>
                <a:gd name="T0" fmla="*/ 2520950 w 8"/>
                <a:gd name="T1" fmla="*/ 0 h 6"/>
                <a:gd name="T2" fmla="*/ 17640298 w 8"/>
                <a:gd name="T3" fmla="*/ 7561263 h 6"/>
                <a:gd name="T4" fmla="*/ 20161247 w 8"/>
                <a:gd name="T5" fmla="*/ 15120939 h 6"/>
                <a:gd name="T6" fmla="*/ 2520950 w 8"/>
                <a:gd name="T7" fmla="*/ 10080625 h 6"/>
                <a:gd name="T8" fmla="*/ 0 w 8"/>
                <a:gd name="T9" fmla="*/ 7561263 h 6"/>
                <a:gd name="T10" fmla="*/ 0 w 8"/>
                <a:gd name="T11" fmla="*/ 2520950 h 6"/>
                <a:gd name="T12" fmla="*/ 252095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1" y="0"/>
                  </a:moveTo>
                  <a:lnTo>
                    <a:pt x="7" y="3"/>
                  </a:lnTo>
                  <a:lnTo>
                    <a:pt x="8" y="6"/>
                  </a:lnTo>
                  <a:lnTo>
                    <a:pt x="1" y="4"/>
                  </a:lnTo>
                  <a:lnTo>
                    <a:pt x="0"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69" name="Freeform 1145"/>
            <p:cNvSpPr>
              <a:spLocks/>
            </p:cNvSpPr>
            <p:nvPr/>
          </p:nvSpPr>
          <p:spPr bwMode="auto">
            <a:xfrm>
              <a:off x="5318125" y="2968625"/>
              <a:ext cx="6350" cy="1588"/>
            </a:xfrm>
            <a:custGeom>
              <a:avLst/>
              <a:gdLst>
                <a:gd name="T0" fmla="*/ 8959851 w 3"/>
                <a:gd name="T1" fmla="*/ 0 h 3"/>
                <a:gd name="T2" fmla="*/ 13440833 w 3"/>
                <a:gd name="T3" fmla="*/ 1119717 h 3"/>
                <a:gd name="T4" fmla="*/ 0 w 3"/>
                <a:gd name="T5" fmla="*/ 1119717 h 3"/>
                <a:gd name="T6" fmla="*/ 0 w 3"/>
                <a:gd name="T7" fmla="*/ 3360208 h 3"/>
                <a:gd name="T8" fmla="*/ 0 w 3"/>
                <a:gd name="T9" fmla="*/ 0 h 3"/>
                <a:gd name="T10" fmla="*/ 895985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0" y="1"/>
                  </a:lnTo>
                  <a:lnTo>
                    <a:pt x="0" y="3"/>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0" name="Freeform 1146"/>
            <p:cNvSpPr>
              <a:spLocks/>
            </p:cNvSpPr>
            <p:nvPr/>
          </p:nvSpPr>
          <p:spPr bwMode="auto">
            <a:xfrm>
              <a:off x="5318125" y="2968625"/>
              <a:ext cx="6350" cy="1588"/>
            </a:xfrm>
            <a:custGeom>
              <a:avLst/>
              <a:gdLst>
                <a:gd name="T0" fmla="*/ 8959851 w 3"/>
                <a:gd name="T1" fmla="*/ 0 h 3"/>
                <a:gd name="T2" fmla="*/ 13440833 w 3"/>
                <a:gd name="T3" fmla="*/ 1119717 h 3"/>
                <a:gd name="T4" fmla="*/ 0 w 3"/>
                <a:gd name="T5" fmla="*/ 1119717 h 3"/>
                <a:gd name="T6" fmla="*/ 0 w 3"/>
                <a:gd name="T7" fmla="*/ 3360208 h 3"/>
                <a:gd name="T8" fmla="*/ 0 w 3"/>
                <a:gd name="T9" fmla="*/ 0 h 3"/>
                <a:gd name="T10" fmla="*/ 895985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0" y="1"/>
                  </a:lnTo>
                  <a:lnTo>
                    <a:pt x="0" y="3"/>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1" name="Freeform 1149"/>
            <p:cNvSpPr>
              <a:spLocks/>
            </p:cNvSpPr>
            <p:nvPr/>
          </p:nvSpPr>
          <p:spPr bwMode="auto">
            <a:xfrm>
              <a:off x="5321300" y="2949575"/>
              <a:ext cx="6350" cy="15875"/>
            </a:xfrm>
            <a:custGeom>
              <a:avLst/>
              <a:gdLst>
                <a:gd name="T0" fmla="*/ 10080623 w 4"/>
                <a:gd name="T1" fmla="*/ 0 h 12"/>
                <a:gd name="T2" fmla="*/ 7559674 w 4"/>
                <a:gd name="T3" fmla="*/ 7000875 h 12"/>
                <a:gd name="T4" fmla="*/ 7559674 w 4"/>
                <a:gd name="T5" fmla="*/ 15750646 h 12"/>
                <a:gd name="T6" fmla="*/ 7559674 w 4"/>
                <a:gd name="T7" fmla="*/ 21001301 h 12"/>
                <a:gd name="T8" fmla="*/ 0 w 4"/>
                <a:gd name="T9" fmla="*/ 21001301 h 12"/>
                <a:gd name="T10" fmla="*/ 2520950 w 4"/>
                <a:gd name="T11" fmla="*/ 7000875 h 12"/>
                <a:gd name="T12" fmla="*/ 10080623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4" y="0"/>
                  </a:moveTo>
                  <a:lnTo>
                    <a:pt x="3" y="4"/>
                  </a:lnTo>
                  <a:lnTo>
                    <a:pt x="3" y="9"/>
                  </a:lnTo>
                  <a:lnTo>
                    <a:pt x="3" y="12"/>
                  </a:lnTo>
                  <a:lnTo>
                    <a:pt x="0" y="12"/>
                  </a:lnTo>
                  <a:lnTo>
                    <a:pt x="1" y="4"/>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2" name="Freeform 1150"/>
            <p:cNvSpPr>
              <a:spLocks/>
            </p:cNvSpPr>
            <p:nvPr/>
          </p:nvSpPr>
          <p:spPr bwMode="auto">
            <a:xfrm>
              <a:off x="5321300" y="2949575"/>
              <a:ext cx="6350" cy="15875"/>
            </a:xfrm>
            <a:custGeom>
              <a:avLst/>
              <a:gdLst>
                <a:gd name="T0" fmla="*/ 10080623 w 4"/>
                <a:gd name="T1" fmla="*/ 0 h 12"/>
                <a:gd name="T2" fmla="*/ 7559674 w 4"/>
                <a:gd name="T3" fmla="*/ 7000875 h 12"/>
                <a:gd name="T4" fmla="*/ 7559674 w 4"/>
                <a:gd name="T5" fmla="*/ 15750646 h 12"/>
                <a:gd name="T6" fmla="*/ 7559674 w 4"/>
                <a:gd name="T7" fmla="*/ 21001301 h 12"/>
                <a:gd name="T8" fmla="*/ 0 w 4"/>
                <a:gd name="T9" fmla="*/ 21001301 h 12"/>
                <a:gd name="T10" fmla="*/ 2520950 w 4"/>
                <a:gd name="T11" fmla="*/ 7000875 h 12"/>
                <a:gd name="T12" fmla="*/ 10080623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4" y="0"/>
                  </a:moveTo>
                  <a:lnTo>
                    <a:pt x="3" y="4"/>
                  </a:lnTo>
                  <a:lnTo>
                    <a:pt x="3" y="9"/>
                  </a:lnTo>
                  <a:lnTo>
                    <a:pt x="3" y="12"/>
                  </a:lnTo>
                  <a:lnTo>
                    <a:pt x="0" y="12"/>
                  </a:lnTo>
                  <a:lnTo>
                    <a:pt x="1" y="4"/>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3" name="Freeform 1153"/>
            <p:cNvSpPr>
              <a:spLocks/>
            </p:cNvSpPr>
            <p:nvPr/>
          </p:nvSpPr>
          <p:spPr bwMode="auto">
            <a:xfrm>
              <a:off x="5634038" y="5040313"/>
              <a:ext cx="20637" cy="34925"/>
            </a:xfrm>
            <a:custGeom>
              <a:avLst/>
              <a:gdLst>
                <a:gd name="T0" fmla="*/ 30241879 w 14"/>
                <a:gd name="T1" fmla="*/ 44987439 h 22"/>
                <a:gd name="T2" fmla="*/ 30241879 w 14"/>
                <a:gd name="T3" fmla="*/ 35990647 h 22"/>
                <a:gd name="T4" fmla="*/ 35282190 w 14"/>
                <a:gd name="T5" fmla="*/ 23994339 h 22"/>
                <a:gd name="T6" fmla="*/ 35282190 w 14"/>
                <a:gd name="T7" fmla="*/ 14995815 h 22"/>
                <a:gd name="T8" fmla="*/ 25201562 w 14"/>
                <a:gd name="T9" fmla="*/ 0 h 22"/>
                <a:gd name="T10" fmla="*/ 20161251 w 14"/>
                <a:gd name="T11" fmla="*/ 0 h 22"/>
                <a:gd name="T12" fmla="*/ 20161251 w 14"/>
                <a:gd name="T13" fmla="*/ 0 h 22"/>
                <a:gd name="T14" fmla="*/ 12601575 w 14"/>
                <a:gd name="T15" fmla="*/ 2999509 h 22"/>
                <a:gd name="T16" fmla="*/ 2520950 w 14"/>
                <a:gd name="T17" fmla="*/ 2999509 h 22"/>
                <a:gd name="T18" fmla="*/ 0 w 14"/>
                <a:gd name="T19" fmla="*/ 5999018 h 22"/>
                <a:gd name="T20" fmla="*/ 0 w 14"/>
                <a:gd name="T21" fmla="*/ 35990647 h 22"/>
                <a:gd name="T22" fmla="*/ 0 w 14"/>
                <a:gd name="T23" fmla="*/ 44987439 h 22"/>
                <a:gd name="T24" fmla="*/ 2520950 w 14"/>
                <a:gd name="T25" fmla="*/ 53985963 h 22"/>
                <a:gd name="T26" fmla="*/ 7561264 w 14"/>
                <a:gd name="T27" fmla="*/ 53985963 h 22"/>
                <a:gd name="T28" fmla="*/ 12601575 w 14"/>
                <a:gd name="T29" fmla="*/ 56985485 h 22"/>
                <a:gd name="T30" fmla="*/ 20161251 w 14"/>
                <a:gd name="T31" fmla="*/ 62982769 h 22"/>
                <a:gd name="T32" fmla="*/ 27722517 w 14"/>
                <a:gd name="T33" fmla="*/ 62982769 h 22"/>
                <a:gd name="T34" fmla="*/ 30241879 w 14"/>
                <a:gd name="T35" fmla="*/ 65982277 h 22"/>
                <a:gd name="T36" fmla="*/ 30241879 w 14"/>
                <a:gd name="T37" fmla="*/ 44987439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2"/>
                <a:gd name="T59" fmla="*/ 14 w 1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2">
                  <a:moveTo>
                    <a:pt x="12" y="15"/>
                  </a:moveTo>
                  <a:lnTo>
                    <a:pt x="12" y="12"/>
                  </a:lnTo>
                  <a:lnTo>
                    <a:pt x="14" y="8"/>
                  </a:lnTo>
                  <a:lnTo>
                    <a:pt x="14" y="5"/>
                  </a:lnTo>
                  <a:lnTo>
                    <a:pt x="10" y="0"/>
                  </a:lnTo>
                  <a:lnTo>
                    <a:pt x="8" y="0"/>
                  </a:lnTo>
                  <a:lnTo>
                    <a:pt x="5" y="1"/>
                  </a:lnTo>
                  <a:lnTo>
                    <a:pt x="1" y="1"/>
                  </a:lnTo>
                  <a:lnTo>
                    <a:pt x="0" y="2"/>
                  </a:lnTo>
                  <a:lnTo>
                    <a:pt x="0" y="12"/>
                  </a:lnTo>
                  <a:lnTo>
                    <a:pt x="0" y="15"/>
                  </a:lnTo>
                  <a:lnTo>
                    <a:pt x="1" y="18"/>
                  </a:lnTo>
                  <a:lnTo>
                    <a:pt x="3" y="18"/>
                  </a:lnTo>
                  <a:lnTo>
                    <a:pt x="5" y="19"/>
                  </a:lnTo>
                  <a:lnTo>
                    <a:pt x="8" y="21"/>
                  </a:lnTo>
                  <a:lnTo>
                    <a:pt x="11" y="21"/>
                  </a:lnTo>
                  <a:lnTo>
                    <a:pt x="12" y="22"/>
                  </a:lnTo>
                  <a:lnTo>
                    <a:pt x="12" y="1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4" name="Freeform 1154"/>
            <p:cNvSpPr>
              <a:spLocks/>
            </p:cNvSpPr>
            <p:nvPr/>
          </p:nvSpPr>
          <p:spPr bwMode="auto">
            <a:xfrm>
              <a:off x="5634038" y="5040313"/>
              <a:ext cx="20637" cy="34925"/>
            </a:xfrm>
            <a:custGeom>
              <a:avLst/>
              <a:gdLst>
                <a:gd name="T0" fmla="*/ 30241879 w 14"/>
                <a:gd name="T1" fmla="*/ 44987439 h 22"/>
                <a:gd name="T2" fmla="*/ 30241879 w 14"/>
                <a:gd name="T3" fmla="*/ 35990647 h 22"/>
                <a:gd name="T4" fmla="*/ 35282190 w 14"/>
                <a:gd name="T5" fmla="*/ 23994339 h 22"/>
                <a:gd name="T6" fmla="*/ 35282190 w 14"/>
                <a:gd name="T7" fmla="*/ 14995815 h 22"/>
                <a:gd name="T8" fmla="*/ 25201562 w 14"/>
                <a:gd name="T9" fmla="*/ 0 h 22"/>
                <a:gd name="T10" fmla="*/ 20161251 w 14"/>
                <a:gd name="T11" fmla="*/ 0 h 22"/>
                <a:gd name="T12" fmla="*/ 20161251 w 14"/>
                <a:gd name="T13" fmla="*/ 0 h 22"/>
                <a:gd name="T14" fmla="*/ 12601575 w 14"/>
                <a:gd name="T15" fmla="*/ 2999509 h 22"/>
                <a:gd name="T16" fmla="*/ 2520950 w 14"/>
                <a:gd name="T17" fmla="*/ 2999509 h 22"/>
                <a:gd name="T18" fmla="*/ 0 w 14"/>
                <a:gd name="T19" fmla="*/ 5999018 h 22"/>
                <a:gd name="T20" fmla="*/ 0 w 14"/>
                <a:gd name="T21" fmla="*/ 35990647 h 22"/>
                <a:gd name="T22" fmla="*/ 0 w 14"/>
                <a:gd name="T23" fmla="*/ 44987439 h 22"/>
                <a:gd name="T24" fmla="*/ 2520950 w 14"/>
                <a:gd name="T25" fmla="*/ 53985963 h 22"/>
                <a:gd name="T26" fmla="*/ 7561264 w 14"/>
                <a:gd name="T27" fmla="*/ 53985963 h 22"/>
                <a:gd name="T28" fmla="*/ 12601575 w 14"/>
                <a:gd name="T29" fmla="*/ 56985485 h 22"/>
                <a:gd name="T30" fmla="*/ 20161251 w 14"/>
                <a:gd name="T31" fmla="*/ 62982769 h 22"/>
                <a:gd name="T32" fmla="*/ 27722517 w 14"/>
                <a:gd name="T33" fmla="*/ 62982769 h 22"/>
                <a:gd name="T34" fmla="*/ 30241879 w 14"/>
                <a:gd name="T35" fmla="*/ 65982277 h 22"/>
                <a:gd name="T36" fmla="*/ 30241879 w 14"/>
                <a:gd name="T37" fmla="*/ 44987439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2"/>
                <a:gd name="T59" fmla="*/ 14 w 1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2">
                  <a:moveTo>
                    <a:pt x="12" y="15"/>
                  </a:moveTo>
                  <a:lnTo>
                    <a:pt x="12" y="12"/>
                  </a:lnTo>
                  <a:lnTo>
                    <a:pt x="14" y="8"/>
                  </a:lnTo>
                  <a:lnTo>
                    <a:pt x="14" y="5"/>
                  </a:lnTo>
                  <a:lnTo>
                    <a:pt x="10" y="0"/>
                  </a:lnTo>
                  <a:lnTo>
                    <a:pt x="8" y="0"/>
                  </a:lnTo>
                  <a:lnTo>
                    <a:pt x="5" y="1"/>
                  </a:lnTo>
                  <a:lnTo>
                    <a:pt x="1" y="1"/>
                  </a:lnTo>
                  <a:lnTo>
                    <a:pt x="0" y="2"/>
                  </a:lnTo>
                  <a:lnTo>
                    <a:pt x="0" y="12"/>
                  </a:lnTo>
                  <a:lnTo>
                    <a:pt x="0" y="15"/>
                  </a:lnTo>
                  <a:lnTo>
                    <a:pt x="1" y="18"/>
                  </a:lnTo>
                  <a:lnTo>
                    <a:pt x="3" y="18"/>
                  </a:lnTo>
                  <a:lnTo>
                    <a:pt x="5" y="19"/>
                  </a:lnTo>
                  <a:lnTo>
                    <a:pt x="8" y="21"/>
                  </a:lnTo>
                  <a:lnTo>
                    <a:pt x="11" y="21"/>
                  </a:lnTo>
                  <a:lnTo>
                    <a:pt x="12" y="22"/>
                  </a:lnTo>
                  <a:lnTo>
                    <a:pt x="12" y="1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5" name="Freeform 1155"/>
            <p:cNvSpPr>
              <a:spLocks/>
            </p:cNvSpPr>
            <p:nvPr/>
          </p:nvSpPr>
          <p:spPr bwMode="auto">
            <a:xfrm>
              <a:off x="3073400" y="4295775"/>
              <a:ext cx="77788" cy="109538"/>
            </a:xfrm>
            <a:custGeom>
              <a:avLst/>
              <a:gdLst>
                <a:gd name="T0" fmla="*/ 35281980 w 53"/>
                <a:gd name="T1" fmla="*/ 7766382 h 74"/>
                <a:gd name="T2" fmla="*/ 30241699 w 53"/>
                <a:gd name="T3" fmla="*/ 18121557 h 74"/>
                <a:gd name="T4" fmla="*/ 25201412 w 53"/>
                <a:gd name="T5" fmla="*/ 25886327 h 74"/>
                <a:gd name="T6" fmla="*/ 22680477 w 53"/>
                <a:gd name="T7" fmla="*/ 31063919 h 74"/>
                <a:gd name="T8" fmla="*/ 22680477 w 53"/>
                <a:gd name="T9" fmla="*/ 41419091 h 74"/>
                <a:gd name="T10" fmla="*/ 17640196 w 53"/>
                <a:gd name="T11" fmla="*/ 49185470 h 74"/>
                <a:gd name="T12" fmla="*/ 17640196 w 53"/>
                <a:gd name="T13" fmla="*/ 56951861 h 74"/>
                <a:gd name="T14" fmla="*/ 7559631 w 53"/>
                <a:gd name="T15" fmla="*/ 59540654 h 74"/>
                <a:gd name="T16" fmla="*/ 5040283 w 53"/>
                <a:gd name="T17" fmla="*/ 67307033 h 74"/>
                <a:gd name="T18" fmla="*/ 0 w 53"/>
                <a:gd name="T19" fmla="*/ 69895826 h 74"/>
                <a:gd name="T20" fmla="*/ 7559631 w 53"/>
                <a:gd name="T21" fmla="*/ 88015768 h 74"/>
                <a:gd name="T22" fmla="*/ 7559631 w 53"/>
                <a:gd name="T23" fmla="*/ 95782147 h 74"/>
                <a:gd name="T24" fmla="*/ 5040283 w 53"/>
                <a:gd name="T25" fmla="*/ 108726137 h 74"/>
                <a:gd name="T26" fmla="*/ 5040283 w 53"/>
                <a:gd name="T27" fmla="*/ 111314930 h 74"/>
                <a:gd name="T28" fmla="*/ 7559631 w 53"/>
                <a:gd name="T29" fmla="*/ 119081309 h 74"/>
                <a:gd name="T30" fmla="*/ 15120849 w 53"/>
                <a:gd name="T31" fmla="*/ 119081309 h 74"/>
                <a:gd name="T32" fmla="*/ 17640196 w 53"/>
                <a:gd name="T33" fmla="*/ 126846078 h 74"/>
                <a:gd name="T34" fmla="*/ 15120849 w 53"/>
                <a:gd name="T35" fmla="*/ 137201250 h 74"/>
                <a:gd name="T36" fmla="*/ 15120849 w 53"/>
                <a:gd name="T37" fmla="*/ 139790043 h 74"/>
                <a:gd name="T38" fmla="*/ 17640196 w 53"/>
                <a:gd name="T39" fmla="*/ 165677973 h 74"/>
                <a:gd name="T40" fmla="*/ 22680477 w 53"/>
                <a:gd name="T41" fmla="*/ 183797915 h 74"/>
                <a:gd name="T42" fmla="*/ 35281980 w 53"/>
                <a:gd name="T43" fmla="*/ 183797915 h 74"/>
                <a:gd name="T44" fmla="*/ 60483398 w 53"/>
                <a:gd name="T45" fmla="*/ 191564293 h 74"/>
                <a:gd name="T46" fmla="*/ 68043026 w 53"/>
                <a:gd name="T47" fmla="*/ 178620329 h 74"/>
                <a:gd name="T48" fmla="*/ 55443117 w 53"/>
                <a:gd name="T49" fmla="*/ 170853950 h 74"/>
                <a:gd name="T50" fmla="*/ 60483398 w 53"/>
                <a:gd name="T51" fmla="*/ 152734008 h 74"/>
                <a:gd name="T52" fmla="*/ 83163869 w 53"/>
                <a:gd name="T53" fmla="*/ 160500387 h 74"/>
                <a:gd name="T54" fmla="*/ 93244431 w 53"/>
                <a:gd name="T55" fmla="*/ 155322801 h 74"/>
                <a:gd name="T56" fmla="*/ 98284712 w 53"/>
                <a:gd name="T57" fmla="*/ 163089180 h 74"/>
                <a:gd name="T58" fmla="*/ 110886234 w 53"/>
                <a:gd name="T59" fmla="*/ 163089180 h 74"/>
                <a:gd name="T60" fmla="*/ 115926515 w 53"/>
                <a:gd name="T61" fmla="*/ 160500387 h 74"/>
                <a:gd name="T62" fmla="*/ 126007077 w 53"/>
                <a:gd name="T63" fmla="*/ 137201250 h 74"/>
                <a:gd name="T64" fmla="*/ 128526424 w 53"/>
                <a:gd name="T65" fmla="*/ 126846078 h 74"/>
                <a:gd name="T66" fmla="*/ 133566705 w 53"/>
                <a:gd name="T67" fmla="*/ 113903723 h 74"/>
                <a:gd name="T68" fmla="*/ 133566705 w 53"/>
                <a:gd name="T69" fmla="*/ 111314930 h 74"/>
                <a:gd name="T70" fmla="*/ 126007077 w 53"/>
                <a:gd name="T71" fmla="*/ 108726137 h 74"/>
                <a:gd name="T72" fmla="*/ 118445862 w 53"/>
                <a:gd name="T73" fmla="*/ 95782147 h 74"/>
                <a:gd name="T74" fmla="*/ 115926515 w 53"/>
                <a:gd name="T75" fmla="*/ 85426975 h 74"/>
                <a:gd name="T76" fmla="*/ 110886234 w 53"/>
                <a:gd name="T77" fmla="*/ 67307033 h 74"/>
                <a:gd name="T78" fmla="*/ 110886234 w 53"/>
                <a:gd name="T79" fmla="*/ 41419091 h 74"/>
                <a:gd name="T80" fmla="*/ 126007077 w 53"/>
                <a:gd name="T81" fmla="*/ 18121557 h 74"/>
                <a:gd name="T82" fmla="*/ 126007077 w 53"/>
                <a:gd name="T83" fmla="*/ 5177587 h 74"/>
                <a:gd name="T84" fmla="*/ 98284712 w 53"/>
                <a:gd name="T85" fmla="*/ 0 h 74"/>
                <a:gd name="T86" fmla="*/ 75604241 w 53"/>
                <a:gd name="T87" fmla="*/ 0 h 74"/>
                <a:gd name="T88" fmla="*/ 42841608 w 53"/>
                <a:gd name="T89" fmla="*/ 0 h 74"/>
                <a:gd name="T90" fmla="*/ 42841608 w 53"/>
                <a:gd name="T91" fmla="*/ 7766382 h 74"/>
                <a:gd name="T92" fmla="*/ 35281980 w 53"/>
                <a:gd name="T93" fmla="*/ 12943968 h 74"/>
                <a:gd name="T94" fmla="*/ 35281980 w 53"/>
                <a:gd name="T95" fmla="*/ 7766382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74"/>
                <a:gd name="T146" fmla="*/ 53 w 53"/>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74">
                  <a:moveTo>
                    <a:pt x="14" y="3"/>
                  </a:moveTo>
                  <a:lnTo>
                    <a:pt x="12" y="7"/>
                  </a:lnTo>
                  <a:lnTo>
                    <a:pt x="10" y="10"/>
                  </a:lnTo>
                  <a:lnTo>
                    <a:pt x="9" y="12"/>
                  </a:lnTo>
                  <a:lnTo>
                    <a:pt x="9" y="16"/>
                  </a:lnTo>
                  <a:lnTo>
                    <a:pt x="7" y="19"/>
                  </a:lnTo>
                  <a:lnTo>
                    <a:pt x="7" y="22"/>
                  </a:lnTo>
                  <a:lnTo>
                    <a:pt x="3" y="23"/>
                  </a:lnTo>
                  <a:lnTo>
                    <a:pt x="2" y="26"/>
                  </a:lnTo>
                  <a:lnTo>
                    <a:pt x="0" y="27"/>
                  </a:lnTo>
                  <a:lnTo>
                    <a:pt x="3" y="34"/>
                  </a:lnTo>
                  <a:lnTo>
                    <a:pt x="3" y="37"/>
                  </a:lnTo>
                  <a:lnTo>
                    <a:pt x="2" y="42"/>
                  </a:lnTo>
                  <a:lnTo>
                    <a:pt x="2" y="43"/>
                  </a:lnTo>
                  <a:lnTo>
                    <a:pt x="3" y="46"/>
                  </a:lnTo>
                  <a:lnTo>
                    <a:pt x="6" y="46"/>
                  </a:lnTo>
                  <a:lnTo>
                    <a:pt x="7" y="49"/>
                  </a:lnTo>
                  <a:lnTo>
                    <a:pt x="6" y="53"/>
                  </a:lnTo>
                  <a:lnTo>
                    <a:pt x="6" y="54"/>
                  </a:lnTo>
                  <a:lnTo>
                    <a:pt x="7" y="64"/>
                  </a:lnTo>
                  <a:lnTo>
                    <a:pt x="9" y="71"/>
                  </a:lnTo>
                  <a:lnTo>
                    <a:pt x="14" y="71"/>
                  </a:lnTo>
                  <a:lnTo>
                    <a:pt x="24" y="74"/>
                  </a:lnTo>
                  <a:lnTo>
                    <a:pt x="27" y="69"/>
                  </a:lnTo>
                  <a:lnTo>
                    <a:pt x="22" y="66"/>
                  </a:lnTo>
                  <a:lnTo>
                    <a:pt x="24" y="59"/>
                  </a:lnTo>
                  <a:lnTo>
                    <a:pt x="33" y="62"/>
                  </a:lnTo>
                  <a:lnTo>
                    <a:pt x="37" y="60"/>
                  </a:lnTo>
                  <a:lnTo>
                    <a:pt x="39" y="63"/>
                  </a:lnTo>
                  <a:lnTo>
                    <a:pt x="44" y="63"/>
                  </a:lnTo>
                  <a:lnTo>
                    <a:pt x="46" y="62"/>
                  </a:lnTo>
                  <a:lnTo>
                    <a:pt x="50" y="53"/>
                  </a:lnTo>
                  <a:lnTo>
                    <a:pt x="51" y="49"/>
                  </a:lnTo>
                  <a:lnTo>
                    <a:pt x="53" y="44"/>
                  </a:lnTo>
                  <a:lnTo>
                    <a:pt x="53" y="43"/>
                  </a:lnTo>
                  <a:lnTo>
                    <a:pt x="50" y="42"/>
                  </a:lnTo>
                  <a:lnTo>
                    <a:pt x="47" y="37"/>
                  </a:lnTo>
                  <a:lnTo>
                    <a:pt x="46" y="33"/>
                  </a:lnTo>
                  <a:lnTo>
                    <a:pt x="44" y="26"/>
                  </a:lnTo>
                  <a:lnTo>
                    <a:pt x="44" y="16"/>
                  </a:lnTo>
                  <a:lnTo>
                    <a:pt x="50" y="7"/>
                  </a:lnTo>
                  <a:lnTo>
                    <a:pt x="50" y="2"/>
                  </a:lnTo>
                  <a:lnTo>
                    <a:pt x="39" y="0"/>
                  </a:lnTo>
                  <a:lnTo>
                    <a:pt x="30" y="0"/>
                  </a:lnTo>
                  <a:lnTo>
                    <a:pt x="17" y="0"/>
                  </a:lnTo>
                  <a:lnTo>
                    <a:pt x="17" y="3"/>
                  </a:lnTo>
                  <a:lnTo>
                    <a:pt x="14" y="5"/>
                  </a:lnTo>
                  <a:lnTo>
                    <a:pt x="14" y="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6" name="Freeform 1161"/>
            <p:cNvSpPr>
              <a:spLocks/>
            </p:cNvSpPr>
            <p:nvPr/>
          </p:nvSpPr>
          <p:spPr bwMode="auto">
            <a:xfrm>
              <a:off x="4857750" y="3382963"/>
              <a:ext cx="244475" cy="195262"/>
            </a:xfrm>
            <a:custGeom>
              <a:avLst/>
              <a:gdLst>
                <a:gd name="T0" fmla="*/ 90 w 164"/>
                <a:gd name="T1" fmla="*/ 8 h 131"/>
                <a:gd name="T2" fmla="*/ 50 w 164"/>
                <a:gd name="T3" fmla="*/ 4 h 131"/>
                <a:gd name="T4" fmla="*/ 31 w 164"/>
                <a:gd name="T5" fmla="*/ 4 h 131"/>
                <a:gd name="T6" fmla="*/ 29 w 164"/>
                <a:gd name="T7" fmla="*/ 1 h 131"/>
                <a:gd name="T8" fmla="*/ 21 w 164"/>
                <a:gd name="T9" fmla="*/ 3 h 131"/>
                <a:gd name="T10" fmla="*/ 16 w 164"/>
                <a:gd name="T11" fmla="*/ 8 h 131"/>
                <a:gd name="T12" fmla="*/ 4 w 164"/>
                <a:gd name="T13" fmla="*/ 8 h 131"/>
                <a:gd name="T14" fmla="*/ 0 w 164"/>
                <a:gd name="T15" fmla="*/ 14 h 131"/>
                <a:gd name="T16" fmla="*/ 6 w 164"/>
                <a:gd name="T17" fmla="*/ 25 h 131"/>
                <a:gd name="T18" fmla="*/ 12 w 164"/>
                <a:gd name="T19" fmla="*/ 30 h 131"/>
                <a:gd name="T20" fmla="*/ 16 w 164"/>
                <a:gd name="T21" fmla="*/ 33 h 131"/>
                <a:gd name="T22" fmla="*/ 19 w 164"/>
                <a:gd name="T23" fmla="*/ 33 h 131"/>
                <a:gd name="T24" fmla="*/ 29 w 164"/>
                <a:gd name="T25" fmla="*/ 33 h 131"/>
                <a:gd name="T26" fmla="*/ 31 w 164"/>
                <a:gd name="T27" fmla="*/ 33 h 131"/>
                <a:gd name="T28" fmla="*/ 36 w 164"/>
                <a:gd name="T29" fmla="*/ 35 h 131"/>
                <a:gd name="T30" fmla="*/ 34 w 164"/>
                <a:gd name="T31" fmla="*/ 40 h 131"/>
                <a:gd name="T32" fmla="*/ 29 w 164"/>
                <a:gd name="T33" fmla="*/ 48 h 131"/>
                <a:gd name="T34" fmla="*/ 33 w 164"/>
                <a:gd name="T35" fmla="*/ 58 h 131"/>
                <a:gd name="T36" fmla="*/ 29 w 164"/>
                <a:gd name="T37" fmla="*/ 64 h 131"/>
                <a:gd name="T38" fmla="*/ 30 w 164"/>
                <a:gd name="T39" fmla="*/ 74 h 131"/>
                <a:gd name="T40" fmla="*/ 27 w 164"/>
                <a:gd name="T41" fmla="*/ 79 h 131"/>
                <a:gd name="T42" fmla="*/ 29 w 164"/>
                <a:gd name="T43" fmla="*/ 87 h 131"/>
                <a:gd name="T44" fmla="*/ 29 w 164"/>
                <a:gd name="T45" fmla="*/ 89 h 131"/>
                <a:gd name="T46" fmla="*/ 26 w 164"/>
                <a:gd name="T47" fmla="*/ 95 h 131"/>
                <a:gd name="T48" fmla="*/ 26 w 164"/>
                <a:gd name="T49" fmla="*/ 101 h 131"/>
                <a:gd name="T50" fmla="*/ 31 w 164"/>
                <a:gd name="T51" fmla="*/ 102 h 131"/>
                <a:gd name="T52" fmla="*/ 30 w 164"/>
                <a:gd name="T53" fmla="*/ 109 h 131"/>
                <a:gd name="T54" fmla="*/ 31 w 164"/>
                <a:gd name="T55" fmla="*/ 114 h 131"/>
                <a:gd name="T56" fmla="*/ 40 w 164"/>
                <a:gd name="T57" fmla="*/ 124 h 131"/>
                <a:gd name="T58" fmla="*/ 50 w 164"/>
                <a:gd name="T59" fmla="*/ 129 h 131"/>
                <a:gd name="T60" fmla="*/ 63 w 164"/>
                <a:gd name="T61" fmla="*/ 124 h 131"/>
                <a:gd name="T62" fmla="*/ 80 w 164"/>
                <a:gd name="T63" fmla="*/ 125 h 131"/>
                <a:gd name="T64" fmla="*/ 90 w 164"/>
                <a:gd name="T65" fmla="*/ 121 h 131"/>
                <a:gd name="T66" fmla="*/ 94 w 164"/>
                <a:gd name="T67" fmla="*/ 112 h 131"/>
                <a:gd name="T68" fmla="*/ 101 w 164"/>
                <a:gd name="T69" fmla="*/ 108 h 131"/>
                <a:gd name="T70" fmla="*/ 111 w 164"/>
                <a:gd name="T71" fmla="*/ 104 h 131"/>
                <a:gd name="T72" fmla="*/ 112 w 164"/>
                <a:gd name="T73" fmla="*/ 94 h 131"/>
                <a:gd name="T74" fmla="*/ 121 w 164"/>
                <a:gd name="T75" fmla="*/ 87 h 131"/>
                <a:gd name="T76" fmla="*/ 121 w 164"/>
                <a:gd name="T77" fmla="*/ 79 h 131"/>
                <a:gd name="T78" fmla="*/ 118 w 164"/>
                <a:gd name="T79" fmla="*/ 71 h 131"/>
                <a:gd name="T80" fmla="*/ 122 w 164"/>
                <a:gd name="T81" fmla="*/ 68 h 131"/>
                <a:gd name="T82" fmla="*/ 130 w 164"/>
                <a:gd name="T83" fmla="*/ 60 h 131"/>
                <a:gd name="T84" fmla="*/ 142 w 164"/>
                <a:gd name="T85" fmla="*/ 44 h 131"/>
                <a:gd name="T86" fmla="*/ 158 w 164"/>
                <a:gd name="T87" fmla="*/ 38 h 131"/>
                <a:gd name="T88" fmla="*/ 164 w 164"/>
                <a:gd name="T89" fmla="*/ 30 h 131"/>
                <a:gd name="T90" fmla="*/ 161 w 164"/>
                <a:gd name="T91" fmla="*/ 21 h 131"/>
                <a:gd name="T92" fmla="*/ 154 w 164"/>
                <a:gd name="T93" fmla="*/ 24 h 131"/>
                <a:gd name="T94" fmla="*/ 147 w 164"/>
                <a:gd name="T95" fmla="*/ 25 h 131"/>
                <a:gd name="T96" fmla="*/ 141 w 164"/>
                <a:gd name="T97" fmla="*/ 24 h 131"/>
                <a:gd name="T98" fmla="*/ 137 w 164"/>
                <a:gd name="T99" fmla="*/ 23 h 131"/>
                <a:gd name="T100" fmla="*/ 128 w 164"/>
                <a:gd name="T101" fmla="*/ 21 h 131"/>
                <a:gd name="T102" fmla="*/ 124 w 164"/>
                <a:gd name="T103" fmla="*/ 21 h 131"/>
                <a:gd name="T104" fmla="*/ 121 w 164"/>
                <a:gd name="T105" fmla="*/ 18 h 131"/>
                <a:gd name="T106" fmla="*/ 115 w 164"/>
                <a:gd name="T107" fmla="*/ 17 h 131"/>
                <a:gd name="T108" fmla="*/ 111 w 164"/>
                <a:gd name="T109" fmla="*/ 15 h 131"/>
                <a:gd name="T110" fmla="*/ 107 w 164"/>
                <a:gd name="T111" fmla="*/ 14 h 131"/>
                <a:gd name="T112" fmla="*/ 105 w 164"/>
                <a:gd name="T113" fmla="*/ 10 h 131"/>
                <a:gd name="T114" fmla="*/ 103 w 164"/>
                <a:gd name="T115" fmla="*/ 8 h 1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131"/>
                <a:gd name="T176" fmla="*/ 164 w 164"/>
                <a:gd name="T177" fmla="*/ 131 h 1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131">
                  <a:moveTo>
                    <a:pt x="103" y="8"/>
                  </a:moveTo>
                  <a:lnTo>
                    <a:pt x="90" y="8"/>
                  </a:lnTo>
                  <a:lnTo>
                    <a:pt x="60" y="4"/>
                  </a:lnTo>
                  <a:lnTo>
                    <a:pt x="50" y="4"/>
                  </a:lnTo>
                  <a:lnTo>
                    <a:pt x="41" y="5"/>
                  </a:lnTo>
                  <a:lnTo>
                    <a:pt x="31" y="4"/>
                  </a:lnTo>
                  <a:lnTo>
                    <a:pt x="30" y="3"/>
                  </a:lnTo>
                  <a:lnTo>
                    <a:pt x="29" y="1"/>
                  </a:lnTo>
                  <a:lnTo>
                    <a:pt x="26" y="0"/>
                  </a:lnTo>
                  <a:lnTo>
                    <a:pt x="21" y="3"/>
                  </a:lnTo>
                  <a:lnTo>
                    <a:pt x="17" y="5"/>
                  </a:lnTo>
                  <a:lnTo>
                    <a:pt x="16" y="8"/>
                  </a:lnTo>
                  <a:lnTo>
                    <a:pt x="6" y="8"/>
                  </a:lnTo>
                  <a:lnTo>
                    <a:pt x="4" y="8"/>
                  </a:lnTo>
                  <a:lnTo>
                    <a:pt x="2" y="13"/>
                  </a:lnTo>
                  <a:lnTo>
                    <a:pt x="0" y="14"/>
                  </a:lnTo>
                  <a:lnTo>
                    <a:pt x="6" y="23"/>
                  </a:lnTo>
                  <a:lnTo>
                    <a:pt x="6" y="25"/>
                  </a:lnTo>
                  <a:lnTo>
                    <a:pt x="6" y="33"/>
                  </a:lnTo>
                  <a:lnTo>
                    <a:pt x="12" y="30"/>
                  </a:lnTo>
                  <a:lnTo>
                    <a:pt x="14" y="30"/>
                  </a:lnTo>
                  <a:lnTo>
                    <a:pt x="16" y="33"/>
                  </a:lnTo>
                  <a:lnTo>
                    <a:pt x="14" y="33"/>
                  </a:lnTo>
                  <a:lnTo>
                    <a:pt x="19" y="33"/>
                  </a:lnTo>
                  <a:lnTo>
                    <a:pt x="23" y="33"/>
                  </a:lnTo>
                  <a:lnTo>
                    <a:pt x="29" y="33"/>
                  </a:lnTo>
                  <a:lnTo>
                    <a:pt x="31" y="33"/>
                  </a:lnTo>
                  <a:lnTo>
                    <a:pt x="33" y="35"/>
                  </a:lnTo>
                  <a:lnTo>
                    <a:pt x="36" y="35"/>
                  </a:lnTo>
                  <a:lnTo>
                    <a:pt x="34" y="40"/>
                  </a:lnTo>
                  <a:lnTo>
                    <a:pt x="29" y="45"/>
                  </a:lnTo>
                  <a:lnTo>
                    <a:pt x="29" y="48"/>
                  </a:lnTo>
                  <a:lnTo>
                    <a:pt x="31" y="52"/>
                  </a:lnTo>
                  <a:lnTo>
                    <a:pt x="33" y="58"/>
                  </a:lnTo>
                  <a:lnTo>
                    <a:pt x="31" y="62"/>
                  </a:lnTo>
                  <a:lnTo>
                    <a:pt x="29" y="64"/>
                  </a:lnTo>
                  <a:lnTo>
                    <a:pt x="29" y="72"/>
                  </a:lnTo>
                  <a:lnTo>
                    <a:pt x="30" y="74"/>
                  </a:lnTo>
                  <a:lnTo>
                    <a:pt x="29" y="77"/>
                  </a:lnTo>
                  <a:lnTo>
                    <a:pt x="27" y="79"/>
                  </a:lnTo>
                  <a:lnTo>
                    <a:pt x="24" y="82"/>
                  </a:lnTo>
                  <a:lnTo>
                    <a:pt x="29" y="87"/>
                  </a:lnTo>
                  <a:lnTo>
                    <a:pt x="29" y="88"/>
                  </a:lnTo>
                  <a:lnTo>
                    <a:pt x="29" y="89"/>
                  </a:lnTo>
                  <a:lnTo>
                    <a:pt x="29" y="92"/>
                  </a:lnTo>
                  <a:lnTo>
                    <a:pt x="26" y="95"/>
                  </a:lnTo>
                  <a:lnTo>
                    <a:pt x="24" y="98"/>
                  </a:lnTo>
                  <a:lnTo>
                    <a:pt x="26" y="101"/>
                  </a:lnTo>
                  <a:lnTo>
                    <a:pt x="29" y="102"/>
                  </a:lnTo>
                  <a:lnTo>
                    <a:pt x="31" y="102"/>
                  </a:lnTo>
                  <a:lnTo>
                    <a:pt x="31" y="105"/>
                  </a:lnTo>
                  <a:lnTo>
                    <a:pt x="30" y="109"/>
                  </a:lnTo>
                  <a:lnTo>
                    <a:pt x="30" y="112"/>
                  </a:lnTo>
                  <a:lnTo>
                    <a:pt x="31" y="114"/>
                  </a:lnTo>
                  <a:lnTo>
                    <a:pt x="36" y="118"/>
                  </a:lnTo>
                  <a:lnTo>
                    <a:pt x="40" y="124"/>
                  </a:lnTo>
                  <a:lnTo>
                    <a:pt x="44" y="131"/>
                  </a:lnTo>
                  <a:lnTo>
                    <a:pt x="50" y="129"/>
                  </a:lnTo>
                  <a:lnTo>
                    <a:pt x="61" y="126"/>
                  </a:lnTo>
                  <a:lnTo>
                    <a:pt x="63" y="124"/>
                  </a:lnTo>
                  <a:lnTo>
                    <a:pt x="71" y="124"/>
                  </a:lnTo>
                  <a:lnTo>
                    <a:pt x="80" y="125"/>
                  </a:lnTo>
                  <a:lnTo>
                    <a:pt x="90" y="124"/>
                  </a:lnTo>
                  <a:lnTo>
                    <a:pt x="90" y="121"/>
                  </a:lnTo>
                  <a:lnTo>
                    <a:pt x="93" y="118"/>
                  </a:lnTo>
                  <a:lnTo>
                    <a:pt x="94" y="112"/>
                  </a:lnTo>
                  <a:lnTo>
                    <a:pt x="97" y="109"/>
                  </a:lnTo>
                  <a:lnTo>
                    <a:pt x="101" y="108"/>
                  </a:lnTo>
                  <a:lnTo>
                    <a:pt x="107" y="106"/>
                  </a:lnTo>
                  <a:lnTo>
                    <a:pt x="111" y="104"/>
                  </a:lnTo>
                  <a:lnTo>
                    <a:pt x="111" y="95"/>
                  </a:lnTo>
                  <a:lnTo>
                    <a:pt x="112" y="94"/>
                  </a:lnTo>
                  <a:lnTo>
                    <a:pt x="117" y="88"/>
                  </a:lnTo>
                  <a:lnTo>
                    <a:pt x="121" y="87"/>
                  </a:lnTo>
                  <a:lnTo>
                    <a:pt x="122" y="84"/>
                  </a:lnTo>
                  <a:lnTo>
                    <a:pt x="121" y="79"/>
                  </a:lnTo>
                  <a:lnTo>
                    <a:pt x="118" y="77"/>
                  </a:lnTo>
                  <a:lnTo>
                    <a:pt x="118" y="71"/>
                  </a:lnTo>
                  <a:lnTo>
                    <a:pt x="120" y="69"/>
                  </a:lnTo>
                  <a:lnTo>
                    <a:pt x="122" y="68"/>
                  </a:lnTo>
                  <a:lnTo>
                    <a:pt x="124" y="68"/>
                  </a:lnTo>
                  <a:lnTo>
                    <a:pt x="130" y="60"/>
                  </a:lnTo>
                  <a:lnTo>
                    <a:pt x="135" y="50"/>
                  </a:lnTo>
                  <a:lnTo>
                    <a:pt x="142" y="44"/>
                  </a:lnTo>
                  <a:lnTo>
                    <a:pt x="148" y="41"/>
                  </a:lnTo>
                  <a:lnTo>
                    <a:pt x="158" y="38"/>
                  </a:lnTo>
                  <a:lnTo>
                    <a:pt x="162" y="35"/>
                  </a:lnTo>
                  <a:lnTo>
                    <a:pt x="164" y="30"/>
                  </a:lnTo>
                  <a:lnTo>
                    <a:pt x="162" y="25"/>
                  </a:lnTo>
                  <a:lnTo>
                    <a:pt x="161" y="21"/>
                  </a:lnTo>
                  <a:lnTo>
                    <a:pt x="158" y="23"/>
                  </a:lnTo>
                  <a:lnTo>
                    <a:pt x="154" y="24"/>
                  </a:lnTo>
                  <a:lnTo>
                    <a:pt x="151" y="25"/>
                  </a:lnTo>
                  <a:lnTo>
                    <a:pt x="147" y="25"/>
                  </a:lnTo>
                  <a:lnTo>
                    <a:pt x="142" y="25"/>
                  </a:lnTo>
                  <a:lnTo>
                    <a:pt x="141" y="24"/>
                  </a:lnTo>
                  <a:lnTo>
                    <a:pt x="139" y="24"/>
                  </a:lnTo>
                  <a:lnTo>
                    <a:pt x="137" y="23"/>
                  </a:lnTo>
                  <a:lnTo>
                    <a:pt x="132" y="21"/>
                  </a:lnTo>
                  <a:lnTo>
                    <a:pt x="128" y="21"/>
                  </a:lnTo>
                  <a:lnTo>
                    <a:pt x="125" y="21"/>
                  </a:lnTo>
                  <a:lnTo>
                    <a:pt x="124" y="21"/>
                  </a:lnTo>
                  <a:lnTo>
                    <a:pt x="121" y="21"/>
                  </a:lnTo>
                  <a:lnTo>
                    <a:pt x="121" y="18"/>
                  </a:lnTo>
                  <a:lnTo>
                    <a:pt x="118" y="17"/>
                  </a:lnTo>
                  <a:lnTo>
                    <a:pt x="115" y="17"/>
                  </a:lnTo>
                  <a:lnTo>
                    <a:pt x="114" y="17"/>
                  </a:lnTo>
                  <a:lnTo>
                    <a:pt x="111" y="15"/>
                  </a:lnTo>
                  <a:lnTo>
                    <a:pt x="108" y="15"/>
                  </a:lnTo>
                  <a:lnTo>
                    <a:pt x="107" y="14"/>
                  </a:lnTo>
                  <a:lnTo>
                    <a:pt x="107" y="13"/>
                  </a:lnTo>
                  <a:lnTo>
                    <a:pt x="105" y="10"/>
                  </a:lnTo>
                  <a:lnTo>
                    <a:pt x="104" y="8"/>
                  </a:lnTo>
                  <a:lnTo>
                    <a:pt x="103" y="8"/>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677" name="Freeform 1171"/>
            <p:cNvSpPr>
              <a:spLocks/>
            </p:cNvSpPr>
            <p:nvPr/>
          </p:nvSpPr>
          <p:spPr bwMode="auto">
            <a:xfrm>
              <a:off x="5554663" y="5121275"/>
              <a:ext cx="36512" cy="34925"/>
            </a:xfrm>
            <a:custGeom>
              <a:avLst/>
              <a:gdLst>
                <a:gd name="T0" fmla="*/ 30080200 w 24"/>
                <a:gd name="T1" fmla="*/ 62982769 h 22"/>
                <a:gd name="T2" fmla="*/ 43754365 w 24"/>
                <a:gd name="T3" fmla="*/ 50986455 h 22"/>
                <a:gd name="T4" fmla="*/ 46487875 w 24"/>
                <a:gd name="T5" fmla="*/ 44987439 h 22"/>
                <a:gd name="T6" fmla="*/ 51958203 w 24"/>
                <a:gd name="T7" fmla="*/ 44987439 h 22"/>
                <a:gd name="T8" fmla="*/ 57426890 w 24"/>
                <a:gd name="T9" fmla="*/ 41987931 h 22"/>
                <a:gd name="T10" fmla="*/ 62895564 w 24"/>
                <a:gd name="T11" fmla="*/ 41987931 h 22"/>
                <a:gd name="T12" fmla="*/ 65630728 w 24"/>
                <a:gd name="T13" fmla="*/ 41987931 h 22"/>
                <a:gd name="T14" fmla="*/ 65630728 w 24"/>
                <a:gd name="T15" fmla="*/ 35990647 h 22"/>
                <a:gd name="T16" fmla="*/ 57426890 w 24"/>
                <a:gd name="T17" fmla="*/ 14995815 h 22"/>
                <a:gd name="T18" fmla="*/ 43754365 w 24"/>
                <a:gd name="T19" fmla="*/ 0 h 22"/>
                <a:gd name="T20" fmla="*/ 38284038 w 24"/>
                <a:gd name="T21" fmla="*/ 2999509 h 22"/>
                <a:gd name="T22" fmla="*/ 30080200 w 24"/>
                <a:gd name="T23" fmla="*/ 5999018 h 22"/>
                <a:gd name="T24" fmla="*/ 24611520 w 24"/>
                <a:gd name="T25" fmla="*/ 14995815 h 22"/>
                <a:gd name="T26" fmla="*/ 16407682 w 24"/>
                <a:gd name="T27" fmla="*/ 23994339 h 22"/>
                <a:gd name="T28" fmla="*/ 8203841 w 24"/>
                <a:gd name="T29" fmla="*/ 23994339 h 22"/>
                <a:gd name="T30" fmla="*/ 2735165 w 24"/>
                <a:gd name="T31" fmla="*/ 29991630 h 22"/>
                <a:gd name="T32" fmla="*/ 0 w 24"/>
                <a:gd name="T33" fmla="*/ 35990647 h 22"/>
                <a:gd name="T34" fmla="*/ 2735165 w 24"/>
                <a:gd name="T35" fmla="*/ 41987931 h 22"/>
                <a:gd name="T36" fmla="*/ 2735165 w 24"/>
                <a:gd name="T37" fmla="*/ 41987931 h 22"/>
                <a:gd name="T38" fmla="*/ 10939005 w 24"/>
                <a:gd name="T39" fmla="*/ 50986455 h 22"/>
                <a:gd name="T40" fmla="*/ 10939005 w 24"/>
                <a:gd name="T41" fmla="*/ 62982769 h 22"/>
                <a:gd name="T42" fmla="*/ 10939005 w 24"/>
                <a:gd name="T43" fmla="*/ 62982769 h 22"/>
                <a:gd name="T44" fmla="*/ 24611520 w 24"/>
                <a:gd name="T45" fmla="*/ 65982277 h 22"/>
                <a:gd name="T46" fmla="*/ 27346690 w 24"/>
                <a:gd name="T47" fmla="*/ 65982277 h 22"/>
                <a:gd name="T48" fmla="*/ 30080200 w 24"/>
                <a:gd name="T49" fmla="*/ 62982769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22"/>
                <a:gd name="T77" fmla="*/ 24 w 24"/>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22">
                  <a:moveTo>
                    <a:pt x="11" y="21"/>
                  </a:moveTo>
                  <a:lnTo>
                    <a:pt x="16" y="17"/>
                  </a:lnTo>
                  <a:lnTo>
                    <a:pt x="17" y="15"/>
                  </a:lnTo>
                  <a:lnTo>
                    <a:pt x="19" y="15"/>
                  </a:lnTo>
                  <a:lnTo>
                    <a:pt x="21" y="14"/>
                  </a:lnTo>
                  <a:lnTo>
                    <a:pt x="23" y="14"/>
                  </a:lnTo>
                  <a:lnTo>
                    <a:pt x="24" y="14"/>
                  </a:lnTo>
                  <a:lnTo>
                    <a:pt x="24" y="12"/>
                  </a:lnTo>
                  <a:lnTo>
                    <a:pt x="21" y="5"/>
                  </a:lnTo>
                  <a:lnTo>
                    <a:pt x="16" y="0"/>
                  </a:lnTo>
                  <a:lnTo>
                    <a:pt x="14" y="1"/>
                  </a:lnTo>
                  <a:lnTo>
                    <a:pt x="11" y="2"/>
                  </a:lnTo>
                  <a:lnTo>
                    <a:pt x="9" y="5"/>
                  </a:lnTo>
                  <a:lnTo>
                    <a:pt x="6" y="8"/>
                  </a:lnTo>
                  <a:lnTo>
                    <a:pt x="3" y="8"/>
                  </a:lnTo>
                  <a:lnTo>
                    <a:pt x="1" y="10"/>
                  </a:lnTo>
                  <a:lnTo>
                    <a:pt x="0" y="12"/>
                  </a:lnTo>
                  <a:lnTo>
                    <a:pt x="1" y="14"/>
                  </a:lnTo>
                  <a:lnTo>
                    <a:pt x="4" y="17"/>
                  </a:lnTo>
                  <a:lnTo>
                    <a:pt x="4" y="21"/>
                  </a:lnTo>
                  <a:lnTo>
                    <a:pt x="9" y="22"/>
                  </a:lnTo>
                  <a:lnTo>
                    <a:pt x="10" y="22"/>
                  </a:lnTo>
                  <a:lnTo>
                    <a:pt x="11" y="21"/>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8" name="Freeform 1188"/>
            <p:cNvSpPr>
              <a:spLocks/>
            </p:cNvSpPr>
            <p:nvPr/>
          </p:nvSpPr>
          <p:spPr bwMode="auto">
            <a:xfrm>
              <a:off x="7221538" y="2478088"/>
              <a:ext cx="9525" cy="20637"/>
            </a:xfrm>
            <a:custGeom>
              <a:avLst/>
              <a:gdLst>
                <a:gd name="T0" fmla="*/ 7406368 w 7"/>
                <a:gd name="T1" fmla="*/ 0 h 12"/>
                <a:gd name="T2" fmla="*/ 12960805 w 7"/>
                <a:gd name="T3" fmla="*/ 5916226 h 12"/>
                <a:gd name="T4" fmla="*/ 7406368 w 7"/>
                <a:gd name="T5" fmla="*/ 20705074 h 12"/>
                <a:gd name="T6" fmla="*/ 5554436 w 7"/>
                <a:gd name="T7" fmla="*/ 35493922 h 12"/>
                <a:gd name="T8" fmla="*/ 0 w 7"/>
                <a:gd name="T9" fmla="*/ 29577698 h 12"/>
                <a:gd name="T10" fmla="*/ 0 w 7"/>
                <a:gd name="T11" fmla="*/ 14788849 h 12"/>
                <a:gd name="T12" fmla="*/ 7406368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4" y="0"/>
                  </a:moveTo>
                  <a:lnTo>
                    <a:pt x="7" y="2"/>
                  </a:lnTo>
                  <a:lnTo>
                    <a:pt x="4" y="7"/>
                  </a:lnTo>
                  <a:lnTo>
                    <a:pt x="3" y="12"/>
                  </a:lnTo>
                  <a:lnTo>
                    <a:pt x="0" y="10"/>
                  </a:lnTo>
                  <a:lnTo>
                    <a:pt x="0" y="5"/>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79" name="Freeform 1189"/>
            <p:cNvSpPr>
              <a:spLocks/>
            </p:cNvSpPr>
            <p:nvPr/>
          </p:nvSpPr>
          <p:spPr bwMode="auto">
            <a:xfrm>
              <a:off x="7221538" y="2478088"/>
              <a:ext cx="9525" cy="20637"/>
            </a:xfrm>
            <a:custGeom>
              <a:avLst/>
              <a:gdLst>
                <a:gd name="T0" fmla="*/ 7406368 w 7"/>
                <a:gd name="T1" fmla="*/ 0 h 12"/>
                <a:gd name="T2" fmla="*/ 12960805 w 7"/>
                <a:gd name="T3" fmla="*/ 5916226 h 12"/>
                <a:gd name="T4" fmla="*/ 7406368 w 7"/>
                <a:gd name="T5" fmla="*/ 20705074 h 12"/>
                <a:gd name="T6" fmla="*/ 5554436 w 7"/>
                <a:gd name="T7" fmla="*/ 35493922 h 12"/>
                <a:gd name="T8" fmla="*/ 0 w 7"/>
                <a:gd name="T9" fmla="*/ 29577698 h 12"/>
                <a:gd name="T10" fmla="*/ 0 w 7"/>
                <a:gd name="T11" fmla="*/ 14788849 h 12"/>
                <a:gd name="T12" fmla="*/ 7406368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4" y="0"/>
                  </a:moveTo>
                  <a:lnTo>
                    <a:pt x="7" y="2"/>
                  </a:lnTo>
                  <a:lnTo>
                    <a:pt x="4" y="7"/>
                  </a:lnTo>
                  <a:lnTo>
                    <a:pt x="3" y="12"/>
                  </a:lnTo>
                  <a:lnTo>
                    <a:pt x="0" y="10"/>
                  </a:lnTo>
                  <a:lnTo>
                    <a:pt x="0" y="5"/>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0" name="Freeform 1190"/>
            <p:cNvSpPr>
              <a:spLocks/>
            </p:cNvSpPr>
            <p:nvPr/>
          </p:nvSpPr>
          <p:spPr bwMode="auto">
            <a:xfrm>
              <a:off x="7216775" y="2498725"/>
              <a:ext cx="4763" cy="7938"/>
            </a:xfrm>
            <a:custGeom>
              <a:avLst/>
              <a:gdLst>
                <a:gd name="T0" fmla="*/ 8064499 w 5"/>
                <a:gd name="T1" fmla="*/ 0 h 5"/>
                <a:gd name="T2" fmla="*/ 8064499 w 5"/>
                <a:gd name="T3" fmla="*/ 3629025 h 5"/>
                <a:gd name="T4" fmla="*/ 4838699 w 5"/>
                <a:gd name="T5" fmla="*/ 14516098 h 5"/>
                <a:gd name="T6" fmla="*/ 4838699 w 5"/>
                <a:gd name="T7" fmla="*/ 18145126 h 5"/>
                <a:gd name="T8" fmla="*/ 0 w 5"/>
                <a:gd name="T9" fmla="*/ 14516098 h 5"/>
                <a:gd name="T10" fmla="*/ 4838699 w 5"/>
                <a:gd name="T11" fmla="*/ 3629025 h 5"/>
                <a:gd name="T12" fmla="*/ 8064499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5" y="1"/>
                  </a:lnTo>
                  <a:lnTo>
                    <a:pt x="3" y="4"/>
                  </a:lnTo>
                  <a:lnTo>
                    <a:pt x="3" y="5"/>
                  </a:lnTo>
                  <a:lnTo>
                    <a:pt x="0" y="4"/>
                  </a:lnTo>
                  <a:lnTo>
                    <a:pt x="3"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1" name="Freeform 1191"/>
            <p:cNvSpPr>
              <a:spLocks/>
            </p:cNvSpPr>
            <p:nvPr/>
          </p:nvSpPr>
          <p:spPr bwMode="auto">
            <a:xfrm>
              <a:off x="7216775" y="2498725"/>
              <a:ext cx="4763" cy="7938"/>
            </a:xfrm>
            <a:custGeom>
              <a:avLst/>
              <a:gdLst>
                <a:gd name="T0" fmla="*/ 8064499 w 5"/>
                <a:gd name="T1" fmla="*/ 0 h 5"/>
                <a:gd name="T2" fmla="*/ 8064499 w 5"/>
                <a:gd name="T3" fmla="*/ 3629025 h 5"/>
                <a:gd name="T4" fmla="*/ 4838699 w 5"/>
                <a:gd name="T5" fmla="*/ 14516098 h 5"/>
                <a:gd name="T6" fmla="*/ 4838699 w 5"/>
                <a:gd name="T7" fmla="*/ 18145126 h 5"/>
                <a:gd name="T8" fmla="*/ 0 w 5"/>
                <a:gd name="T9" fmla="*/ 14516098 h 5"/>
                <a:gd name="T10" fmla="*/ 4838699 w 5"/>
                <a:gd name="T11" fmla="*/ 3629025 h 5"/>
                <a:gd name="T12" fmla="*/ 8064499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5" y="1"/>
                  </a:lnTo>
                  <a:lnTo>
                    <a:pt x="3" y="4"/>
                  </a:lnTo>
                  <a:lnTo>
                    <a:pt x="3" y="5"/>
                  </a:lnTo>
                  <a:lnTo>
                    <a:pt x="0" y="4"/>
                  </a:lnTo>
                  <a:lnTo>
                    <a:pt x="3"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2" name="Freeform 1192"/>
            <p:cNvSpPr>
              <a:spLocks/>
            </p:cNvSpPr>
            <p:nvPr/>
          </p:nvSpPr>
          <p:spPr bwMode="auto">
            <a:xfrm>
              <a:off x="7043738" y="3052763"/>
              <a:ext cx="117475" cy="134937"/>
            </a:xfrm>
            <a:custGeom>
              <a:avLst/>
              <a:gdLst>
                <a:gd name="T0" fmla="*/ 194052801 w 80"/>
                <a:gd name="T1" fmla="*/ 0 h 88"/>
                <a:gd name="T2" fmla="*/ 201612473 w 80"/>
                <a:gd name="T3" fmla="*/ 0 h 88"/>
                <a:gd name="T4" fmla="*/ 194052801 w 80"/>
                <a:gd name="T5" fmla="*/ 27545365 h 88"/>
                <a:gd name="T6" fmla="*/ 194052801 w 80"/>
                <a:gd name="T7" fmla="*/ 30298739 h 88"/>
                <a:gd name="T8" fmla="*/ 194052801 w 80"/>
                <a:gd name="T9" fmla="*/ 41317212 h 88"/>
                <a:gd name="T10" fmla="*/ 194052801 w 80"/>
                <a:gd name="T11" fmla="*/ 77124357 h 88"/>
                <a:gd name="T12" fmla="*/ 194052801 w 80"/>
                <a:gd name="T13" fmla="*/ 85387797 h 88"/>
                <a:gd name="T14" fmla="*/ 186491541 w 80"/>
                <a:gd name="T15" fmla="*/ 93651237 h 88"/>
                <a:gd name="T16" fmla="*/ 183972179 w 80"/>
                <a:gd name="T17" fmla="*/ 101914676 h 88"/>
                <a:gd name="T18" fmla="*/ 183972179 w 80"/>
                <a:gd name="T19" fmla="*/ 96406270 h 88"/>
                <a:gd name="T20" fmla="*/ 176410920 w 80"/>
                <a:gd name="T21" fmla="*/ 96406270 h 88"/>
                <a:gd name="T22" fmla="*/ 171370609 w 80"/>
                <a:gd name="T23" fmla="*/ 96406270 h 88"/>
                <a:gd name="T24" fmla="*/ 168851248 w 80"/>
                <a:gd name="T25" fmla="*/ 104669710 h 88"/>
                <a:gd name="T26" fmla="*/ 168851248 w 80"/>
                <a:gd name="T27" fmla="*/ 104669710 h 88"/>
                <a:gd name="T28" fmla="*/ 161289988 w 80"/>
                <a:gd name="T29" fmla="*/ 110178142 h 88"/>
                <a:gd name="T30" fmla="*/ 161289988 w 80"/>
                <a:gd name="T31" fmla="*/ 118441582 h 88"/>
                <a:gd name="T32" fmla="*/ 176410920 w 80"/>
                <a:gd name="T33" fmla="*/ 121196615 h 88"/>
                <a:gd name="T34" fmla="*/ 168851248 w 80"/>
                <a:gd name="T35" fmla="*/ 129460055 h 88"/>
                <a:gd name="T36" fmla="*/ 161289988 w 80"/>
                <a:gd name="T37" fmla="*/ 137723494 h 88"/>
                <a:gd name="T38" fmla="*/ 151209367 w 80"/>
                <a:gd name="T39" fmla="*/ 140478528 h 88"/>
                <a:gd name="T40" fmla="*/ 151209367 w 80"/>
                <a:gd name="T41" fmla="*/ 148741967 h 88"/>
                <a:gd name="T42" fmla="*/ 143648107 w 80"/>
                <a:gd name="T43" fmla="*/ 148741967 h 88"/>
                <a:gd name="T44" fmla="*/ 136088435 w 80"/>
                <a:gd name="T45" fmla="*/ 143231901 h 88"/>
                <a:gd name="T46" fmla="*/ 133567486 w 80"/>
                <a:gd name="T47" fmla="*/ 148741967 h 88"/>
                <a:gd name="T48" fmla="*/ 128527176 w 80"/>
                <a:gd name="T49" fmla="*/ 151495341 h 88"/>
                <a:gd name="T50" fmla="*/ 126007814 w 80"/>
                <a:gd name="T51" fmla="*/ 159758781 h 88"/>
                <a:gd name="T52" fmla="*/ 115927193 w 80"/>
                <a:gd name="T53" fmla="*/ 168022220 h 88"/>
                <a:gd name="T54" fmla="*/ 115927193 w 80"/>
                <a:gd name="T55" fmla="*/ 170777253 h 88"/>
                <a:gd name="T56" fmla="*/ 108365933 w 80"/>
                <a:gd name="T57" fmla="*/ 170777253 h 88"/>
                <a:gd name="T58" fmla="*/ 100806236 w 80"/>
                <a:gd name="T59" fmla="*/ 170777253 h 88"/>
                <a:gd name="T60" fmla="*/ 95765926 w 80"/>
                <a:gd name="T61" fmla="*/ 170777253 h 88"/>
                <a:gd name="T62" fmla="*/ 75604683 w 80"/>
                <a:gd name="T63" fmla="*/ 198320946 h 88"/>
                <a:gd name="T64" fmla="*/ 60483752 w 80"/>
                <a:gd name="T65" fmla="*/ 225866350 h 88"/>
                <a:gd name="T66" fmla="*/ 35282186 w 80"/>
                <a:gd name="T67" fmla="*/ 242393230 h 88"/>
                <a:gd name="T68" fmla="*/ 22682198 w 80"/>
                <a:gd name="T69" fmla="*/ 239638197 h 88"/>
                <a:gd name="T70" fmla="*/ 7559675 w 80"/>
                <a:gd name="T71" fmla="*/ 231374757 h 88"/>
                <a:gd name="T72" fmla="*/ 0 w 80"/>
                <a:gd name="T73" fmla="*/ 225866350 h 88"/>
                <a:gd name="T74" fmla="*/ 22682198 w 80"/>
                <a:gd name="T75" fmla="*/ 214847826 h 88"/>
                <a:gd name="T76" fmla="*/ 42843446 w 80"/>
                <a:gd name="T77" fmla="*/ 203831012 h 88"/>
                <a:gd name="T78" fmla="*/ 60483752 w 80"/>
                <a:gd name="T79" fmla="*/ 184549100 h 88"/>
                <a:gd name="T80" fmla="*/ 65524062 w 80"/>
                <a:gd name="T81" fmla="*/ 176285660 h 88"/>
                <a:gd name="T82" fmla="*/ 65524062 w 80"/>
                <a:gd name="T83" fmla="*/ 168022220 h 88"/>
                <a:gd name="T84" fmla="*/ 68043424 w 80"/>
                <a:gd name="T85" fmla="*/ 159758781 h 88"/>
                <a:gd name="T86" fmla="*/ 75604683 w 80"/>
                <a:gd name="T87" fmla="*/ 157005407 h 88"/>
                <a:gd name="T88" fmla="*/ 83165943 w 80"/>
                <a:gd name="T89" fmla="*/ 157005407 h 88"/>
                <a:gd name="T90" fmla="*/ 90725615 w 80"/>
                <a:gd name="T91" fmla="*/ 151495341 h 88"/>
                <a:gd name="T92" fmla="*/ 93246564 w 80"/>
                <a:gd name="T93" fmla="*/ 148741967 h 88"/>
                <a:gd name="T94" fmla="*/ 95765926 w 80"/>
                <a:gd name="T95" fmla="*/ 137723494 h 88"/>
                <a:gd name="T96" fmla="*/ 100806236 w 80"/>
                <a:gd name="T97" fmla="*/ 132215088 h 88"/>
                <a:gd name="T98" fmla="*/ 103325598 w 80"/>
                <a:gd name="T99" fmla="*/ 129460055 h 88"/>
                <a:gd name="T100" fmla="*/ 108365933 w 80"/>
                <a:gd name="T101" fmla="*/ 129460055 h 88"/>
                <a:gd name="T102" fmla="*/ 115927193 w 80"/>
                <a:gd name="T103" fmla="*/ 129460055 h 88"/>
                <a:gd name="T104" fmla="*/ 143648107 w 80"/>
                <a:gd name="T105" fmla="*/ 96406270 h 88"/>
                <a:gd name="T106" fmla="*/ 171370609 w 80"/>
                <a:gd name="T107" fmla="*/ 46825618 h 88"/>
                <a:gd name="T108" fmla="*/ 194052801 w 80"/>
                <a:gd name="T109" fmla="*/ 0 h 88"/>
                <a:gd name="T110" fmla="*/ 194052801 w 80"/>
                <a:gd name="T111" fmla="*/ 0 h 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
                <a:gd name="T169" fmla="*/ 0 h 88"/>
                <a:gd name="T170" fmla="*/ 80 w 80"/>
                <a:gd name="T171" fmla="*/ 88 h 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 h="88">
                  <a:moveTo>
                    <a:pt x="77" y="0"/>
                  </a:moveTo>
                  <a:lnTo>
                    <a:pt x="80" y="0"/>
                  </a:lnTo>
                  <a:lnTo>
                    <a:pt x="77" y="10"/>
                  </a:lnTo>
                  <a:lnTo>
                    <a:pt x="77" y="11"/>
                  </a:lnTo>
                  <a:lnTo>
                    <a:pt x="77" y="15"/>
                  </a:lnTo>
                  <a:lnTo>
                    <a:pt x="77" y="28"/>
                  </a:lnTo>
                  <a:lnTo>
                    <a:pt x="77" y="31"/>
                  </a:lnTo>
                  <a:lnTo>
                    <a:pt x="74" y="34"/>
                  </a:lnTo>
                  <a:lnTo>
                    <a:pt x="73" y="37"/>
                  </a:lnTo>
                  <a:lnTo>
                    <a:pt x="73" y="35"/>
                  </a:lnTo>
                  <a:lnTo>
                    <a:pt x="70" y="35"/>
                  </a:lnTo>
                  <a:lnTo>
                    <a:pt x="68" y="35"/>
                  </a:lnTo>
                  <a:lnTo>
                    <a:pt x="67" y="38"/>
                  </a:lnTo>
                  <a:lnTo>
                    <a:pt x="64" y="40"/>
                  </a:lnTo>
                  <a:lnTo>
                    <a:pt x="64" y="43"/>
                  </a:lnTo>
                  <a:lnTo>
                    <a:pt x="70" y="44"/>
                  </a:lnTo>
                  <a:lnTo>
                    <a:pt x="67" y="47"/>
                  </a:lnTo>
                  <a:lnTo>
                    <a:pt x="64" y="50"/>
                  </a:lnTo>
                  <a:lnTo>
                    <a:pt x="60" y="51"/>
                  </a:lnTo>
                  <a:lnTo>
                    <a:pt x="60" y="54"/>
                  </a:lnTo>
                  <a:lnTo>
                    <a:pt x="57" y="54"/>
                  </a:lnTo>
                  <a:lnTo>
                    <a:pt x="54" y="52"/>
                  </a:lnTo>
                  <a:lnTo>
                    <a:pt x="53" y="54"/>
                  </a:lnTo>
                  <a:lnTo>
                    <a:pt x="51" y="55"/>
                  </a:lnTo>
                  <a:lnTo>
                    <a:pt x="50" y="58"/>
                  </a:lnTo>
                  <a:lnTo>
                    <a:pt x="46" y="61"/>
                  </a:lnTo>
                  <a:lnTo>
                    <a:pt x="46" y="62"/>
                  </a:lnTo>
                  <a:lnTo>
                    <a:pt x="43" y="62"/>
                  </a:lnTo>
                  <a:lnTo>
                    <a:pt x="40" y="62"/>
                  </a:lnTo>
                  <a:lnTo>
                    <a:pt x="38" y="62"/>
                  </a:lnTo>
                  <a:lnTo>
                    <a:pt x="30" y="72"/>
                  </a:lnTo>
                  <a:lnTo>
                    <a:pt x="24" y="82"/>
                  </a:lnTo>
                  <a:lnTo>
                    <a:pt x="14" y="88"/>
                  </a:lnTo>
                  <a:lnTo>
                    <a:pt x="9" y="87"/>
                  </a:lnTo>
                  <a:lnTo>
                    <a:pt x="3" y="84"/>
                  </a:lnTo>
                  <a:lnTo>
                    <a:pt x="0" y="82"/>
                  </a:lnTo>
                  <a:lnTo>
                    <a:pt x="9" y="78"/>
                  </a:lnTo>
                  <a:lnTo>
                    <a:pt x="17" y="74"/>
                  </a:lnTo>
                  <a:lnTo>
                    <a:pt x="24" y="67"/>
                  </a:lnTo>
                  <a:lnTo>
                    <a:pt x="26" y="64"/>
                  </a:lnTo>
                  <a:lnTo>
                    <a:pt x="26" y="61"/>
                  </a:lnTo>
                  <a:lnTo>
                    <a:pt x="27" y="58"/>
                  </a:lnTo>
                  <a:lnTo>
                    <a:pt x="30" y="57"/>
                  </a:lnTo>
                  <a:lnTo>
                    <a:pt x="33" y="57"/>
                  </a:lnTo>
                  <a:lnTo>
                    <a:pt x="36" y="55"/>
                  </a:lnTo>
                  <a:lnTo>
                    <a:pt x="37" y="54"/>
                  </a:lnTo>
                  <a:lnTo>
                    <a:pt x="38" y="50"/>
                  </a:lnTo>
                  <a:lnTo>
                    <a:pt x="40" y="48"/>
                  </a:lnTo>
                  <a:lnTo>
                    <a:pt x="41" y="47"/>
                  </a:lnTo>
                  <a:lnTo>
                    <a:pt x="43" y="47"/>
                  </a:lnTo>
                  <a:lnTo>
                    <a:pt x="46" y="47"/>
                  </a:lnTo>
                  <a:lnTo>
                    <a:pt x="57" y="35"/>
                  </a:lnTo>
                  <a:lnTo>
                    <a:pt x="68" y="17"/>
                  </a:lnTo>
                  <a:lnTo>
                    <a:pt x="7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3" name="Freeform 1193"/>
            <p:cNvSpPr>
              <a:spLocks/>
            </p:cNvSpPr>
            <p:nvPr/>
          </p:nvSpPr>
          <p:spPr bwMode="auto">
            <a:xfrm>
              <a:off x="7043738" y="3052763"/>
              <a:ext cx="117475" cy="134937"/>
            </a:xfrm>
            <a:custGeom>
              <a:avLst/>
              <a:gdLst>
                <a:gd name="T0" fmla="*/ 194052801 w 80"/>
                <a:gd name="T1" fmla="*/ 0 h 88"/>
                <a:gd name="T2" fmla="*/ 201612473 w 80"/>
                <a:gd name="T3" fmla="*/ 0 h 88"/>
                <a:gd name="T4" fmla="*/ 194052801 w 80"/>
                <a:gd name="T5" fmla="*/ 27545365 h 88"/>
                <a:gd name="T6" fmla="*/ 194052801 w 80"/>
                <a:gd name="T7" fmla="*/ 30298739 h 88"/>
                <a:gd name="T8" fmla="*/ 194052801 w 80"/>
                <a:gd name="T9" fmla="*/ 41317212 h 88"/>
                <a:gd name="T10" fmla="*/ 194052801 w 80"/>
                <a:gd name="T11" fmla="*/ 77124357 h 88"/>
                <a:gd name="T12" fmla="*/ 194052801 w 80"/>
                <a:gd name="T13" fmla="*/ 85387797 h 88"/>
                <a:gd name="T14" fmla="*/ 186491541 w 80"/>
                <a:gd name="T15" fmla="*/ 93651237 h 88"/>
                <a:gd name="T16" fmla="*/ 183972179 w 80"/>
                <a:gd name="T17" fmla="*/ 101914676 h 88"/>
                <a:gd name="T18" fmla="*/ 183972179 w 80"/>
                <a:gd name="T19" fmla="*/ 96406270 h 88"/>
                <a:gd name="T20" fmla="*/ 176410920 w 80"/>
                <a:gd name="T21" fmla="*/ 96406270 h 88"/>
                <a:gd name="T22" fmla="*/ 171370609 w 80"/>
                <a:gd name="T23" fmla="*/ 96406270 h 88"/>
                <a:gd name="T24" fmla="*/ 168851248 w 80"/>
                <a:gd name="T25" fmla="*/ 104669710 h 88"/>
                <a:gd name="T26" fmla="*/ 168851248 w 80"/>
                <a:gd name="T27" fmla="*/ 104669710 h 88"/>
                <a:gd name="T28" fmla="*/ 161289988 w 80"/>
                <a:gd name="T29" fmla="*/ 110178142 h 88"/>
                <a:gd name="T30" fmla="*/ 161289988 w 80"/>
                <a:gd name="T31" fmla="*/ 118441582 h 88"/>
                <a:gd name="T32" fmla="*/ 176410920 w 80"/>
                <a:gd name="T33" fmla="*/ 121196615 h 88"/>
                <a:gd name="T34" fmla="*/ 168851248 w 80"/>
                <a:gd name="T35" fmla="*/ 129460055 h 88"/>
                <a:gd name="T36" fmla="*/ 161289988 w 80"/>
                <a:gd name="T37" fmla="*/ 137723494 h 88"/>
                <a:gd name="T38" fmla="*/ 151209367 w 80"/>
                <a:gd name="T39" fmla="*/ 140478528 h 88"/>
                <a:gd name="T40" fmla="*/ 151209367 w 80"/>
                <a:gd name="T41" fmla="*/ 148741967 h 88"/>
                <a:gd name="T42" fmla="*/ 143648107 w 80"/>
                <a:gd name="T43" fmla="*/ 148741967 h 88"/>
                <a:gd name="T44" fmla="*/ 136088435 w 80"/>
                <a:gd name="T45" fmla="*/ 143231901 h 88"/>
                <a:gd name="T46" fmla="*/ 133567486 w 80"/>
                <a:gd name="T47" fmla="*/ 148741967 h 88"/>
                <a:gd name="T48" fmla="*/ 128527176 w 80"/>
                <a:gd name="T49" fmla="*/ 151495341 h 88"/>
                <a:gd name="T50" fmla="*/ 126007814 w 80"/>
                <a:gd name="T51" fmla="*/ 159758781 h 88"/>
                <a:gd name="T52" fmla="*/ 115927193 w 80"/>
                <a:gd name="T53" fmla="*/ 168022220 h 88"/>
                <a:gd name="T54" fmla="*/ 115927193 w 80"/>
                <a:gd name="T55" fmla="*/ 170777253 h 88"/>
                <a:gd name="T56" fmla="*/ 108365933 w 80"/>
                <a:gd name="T57" fmla="*/ 170777253 h 88"/>
                <a:gd name="T58" fmla="*/ 100806236 w 80"/>
                <a:gd name="T59" fmla="*/ 170777253 h 88"/>
                <a:gd name="T60" fmla="*/ 95765926 w 80"/>
                <a:gd name="T61" fmla="*/ 170777253 h 88"/>
                <a:gd name="T62" fmla="*/ 75604683 w 80"/>
                <a:gd name="T63" fmla="*/ 198320946 h 88"/>
                <a:gd name="T64" fmla="*/ 60483752 w 80"/>
                <a:gd name="T65" fmla="*/ 225866350 h 88"/>
                <a:gd name="T66" fmla="*/ 35282186 w 80"/>
                <a:gd name="T67" fmla="*/ 242393230 h 88"/>
                <a:gd name="T68" fmla="*/ 22682198 w 80"/>
                <a:gd name="T69" fmla="*/ 239638197 h 88"/>
                <a:gd name="T70" fmla="*/ 7559675 w 80"/>
                <a:gd name="T71" fmla="*/ 231374757 h 88"/>
                <a:gd name="T72" fmla="*/ 0 w 80"/>
                <a:gd name="T73" fmla="*/ 225866350 h 88"/>
                <a:gd name="T74" fmla="*/ 22682198 w 80"/>
                <a:gd name="T75" fmla="*/ 214847826 h 88"/>
                <a:gd name="T76" fmla="*/ 42843446 w 80"/>
                <a:gd name="T77" fmla="*/ 203831012 h 88"/>
                <a:gd name="T78" fmla="*/ 60483752 w 80"/>
                <a:gd name="T79" fmla="*/ 184549100 h 88"/>
                <a:gd name="T80" fmla="*/ 65524062 w 80"/>
                <a:gd name="T81" fmla="*/ 176285660 h 88"/>
                <a:gd name="T82" fmla="*/ 65524062 w 80"/>
                <a:gd name="T83" fmla="*/ 168022220 h 88"/>
                <a:gd name="T84" fmla="*/ 68043424 w 80"/>
                <a:gd name="T85" fmla="*/ 159758781 h 88"/>
                <a:gd name="T86" fmla="*/ 75604683 w 80"/>
                <a:gd name="T87" fmla="*/ 157005407 h 88"/>
                <a:gd name="T88" fmla="*/ 83165943 w 80"/>
                <a:gd name="T89" fmla="*/ 157005407 h 88"/>
                <a:gd name="T90" fmla="*/ 90725615 w 80"/>
                <a:gd name="T91" fmla="*/ 151495341 h 88"/>
                <a:gd name="T92" fmla="*/ 93246564 w 80"/>
                <a:gd name="T93" fmla="*/ 148741967 h 88"/>
                <a:gd name="T94" fmla="*/ 95765926 w 80"/>
                <a:gd name="T95" fmla="*/ 137723494 h 88"/>
                <a:gd name="T96" fmla="*/ 100806236 w 80"/>
                <a:gd name="T97" fmla="*/ 132215088 h 88"/>
                <a:gd name="T98" fmla="*/ 103325598 w 80"/>
                <a:gd name="T99" fmla="*/ 129460055 h 88"/>
                <a:gd name="T100" fmla="*/ 108365933 w 80"/>
                <a:gd name="T101" fmla="*/ 129460055 h 88"/>
                <a:gd name="T102" fmla="*/ 115927193 w 80"/>
                <a:gd name="T103" fmla="*/ 129460055 h 88"/>
                <a:gd name="T104" fmla="*/ 143648107 w 80"/>
                <a:gd name="T105" fmla="*/ 96406270 h 88"/>
                <a:gd name="T106" fmla="*/ 171370609 w 80"/>
                <a:gd name="T107" fmla="*/ 46825618 h 88"/>
                <a:gd name="T108" fmla="*/ 194052801 w 80"/>
                <a:gd name="T109" fmla="*/ 0 h 88"/>
                <a:gd name="T110" fmla="*/ 194052801 w 80"/>
                <a:gd name="T111" fmla="*/ 0 h 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
                <a:gd name="T169" fmla="*/ 0 h 88"/>
                <a:gd name="T170" fmla="*/ 80 w 80"/>
                <a:gd name="T171" fmla="*/ 88 h 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 h="88">
                  <a:moveTo>
                    <a:pt x="77" y="0"/>
                  </a:moveTo>
                  <a:lnTo>
                    <a:pt x="80" y="0"/>
                  </a:lnTo>
                  <a:lnTo>
                    <a:pt x="77" y="10"/>
                  </a:lnTo>
                  <a:lnTo>
                    <a:pt x="77" y="11"/>
                  </a:lnTo>
                  <a:lnTo>
                    <a:pt x="77" y="15"/>
                  </a:lnTo>
                  <a:lnTo>
                    <a:pt x="77" y="28"/>
                  </a:lnTo>
                  <a:lnTo>
                    <a:pt x="77" y="31"/>
                  </a:lnTo>
                  <a:lnTo>
                    <a:pt x="74" y="34"/>
                  </a:lnTo>
                  <a:lnTo>
                    <a:pt x="73" y="37"/>
                  </a:lnTo>
                  <a:lnTo>
                    <a:pt x="73" y="35"/>
                  </a:lnTo>
                  <a:lnTo>
                    <a:pt x="70" y="35"/>
                  </a:lnTo>
                  <a:lnTo>
                    <a:pt x="68" y="35"/>
                  </a:lnTo>
                  <a:lnTo>
                    <a:pt x="67" y="38"/>
                  </a:lnTo>
                  <a:lnTo>
                    <a:pt x="64" y="40"/>
                  </a:lnTo>
                  <a:lnTo>
                    <a:pt x="64" y="43"/>
                  </a:lnTo>
                  <a:lnTo>
                    <a:pt x="70" y="44"/>
                  </a:lnTo>
                  <a:lnTo>
                    <a:pt x="67" y="47"/>
                  </a:lnTo>
                  <a:lnTo>
                    <a:pt x="64" y="50"/>
                  </a:lnTo>
                  <a:lnTo>
                    <a:pt x="60" y="51"/>
                  </a:lnTo>
                  <a:lnTo>
                    <a:pt x="60" y="54"/>
                  </a:lnTo>
                  <a:lnTo>
                    <a:pt x="57" y="54"/>
                  </a:lnTo>
                  <a:lnTo>
                    <a:pt x="54" y="52"/>
                  </a:lnTo>
                  <a:lnTo>
                    <a:pt x="53" y="54"/>
                  </a:lnTo>
                  <a:lnTo>
                    <a:pt x="51" y="55"/>
                  </a:lnTo>
                  <a:lnTo>
                    <a:pt x="50" y="58"/>
                  </a:lnTo>
                  <a:lnTo>
                    <a:pt x="46" y="61"/>
                  </a:lnTo>
                  <a:lnTo>
                    <a:pt x="46" y="62"/>
                  </a:lnTo>
                  <a:lnTo>
                    <a:pt x="43" y="62"/>
                  </a:lnTo>
                  <a:lnTo>
                    <a:pt x="40" y="62"/>
                  </a:lnTo>
                  <a:lnTo>
                    <a:pt x="38" y="62"/>
                  </a:lnTo>
                  <a:lnTo>
                    <a:pt x="30" y="72"/>
                  </a:lnTo>
                  <a:lnTo>
                    <a:pt x="24" y="82"/>
                  </a:lnTo>
                  <a:lnTo>
                    <a:pt x="14" y="88"/>
                  </a:lnTo>
                  <a:lnTo>
                    <a:pt x="9" y="87"/>
                  </a:lnTo>
                  <a:lnTo>
                    <a:pt x="3" y="84"/>
                  </a:lnTo>
                  <a:lnTo>
                    <a:pt x="0" y="82"/>
                  </a:lnTo>
                  <a:lnTo>
                    <a:pt x="9" y="78"/>
                  </a:lnTo>
                  <a:lnTo>
                    <a:pt x="17" y="74"/>
                  </a:lnTo>
                  <a:lnTo>
                    <a:pt x="24" y="67"/>
                  </a:lnTo>
                  <a:lnTo>
                    <a:pt x="26" y="64"/>
                  </a:lnTo>
                  <a:lnTo>
                    <a:pt x="26" y="61"/>
                  </a:lnTo>
                  <a:lnTo>
                    <a:pt x="27" y="58"/>
                  </a:lnTo>
                  <a:lnTo>
                    <a:pt x="30" y="57"/>
                  </a:lnTo>
                  <a:lnTo>
                    <a:pt x="33" y="57"/>
                  </a:lnTo>
                  <a:lnTo>
                    <a:pt x="36" y="55"/>
                  </a:lnTo>
                  <a:lnTo>
                    <a:pt x="37" y="54"/>
                  </a:lnTo>
                  <a:lnTo>
                    <a:pt x="38" y="50"/>
                  </a:lnTo>
                  <a:lnTo>
                    <a:pt x="40" y="48"/>
                  </a:lnTo>
                  <a:lnTo>
                    <a:pt x="41" y="47"/>
                  </a:lnTo>
                  <a:lnTo>
                    <a:pt x="43" y="47"/>
                  </a:lnTo>
                  <a:lnTo>
                    <a:pt x="46" y="47"/>
                  </a:lnTo>
                  <a:lnTo>
                    <a:pt x="57" y="35"/>
                  </a:lnTo>
                  <a:lnTo>
                    <a:pt x="68" y="17"/>
                  </a:lnTo>
                  <a:lnTo>
                    <a:pt x="7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4" name="Freeform 1198"/>
            <p:cNvSpPr>
              <a:spLocks/>
            </p:cNvSpPr>
            <p:nvPr/>
          </p:nvSpPr>
          <p:spPr bwMode="auto">
            <a:xfrm>
              <a:off x="5759450" y="2944813"/>
              <a:ext cx="36513" cy="25400"/>
            </a:xfrm>
            <a:custGeom>
              <a:avLst/>
              <a:gdLst>
                <a:gd name="T0" fmla="*/ 32814537 w 24"/>
                <a:gd name="T1" fmla="*/ 0 h 19"/>
                <a:gd name="T2" fmla="*/ 38283073 w 24"/>
                <a:gd name="T3" fmla="*/ 4523873 h 19"/>
                <a:gd name="T4" fmla="*/ 51955240 w 24"/>
                <a:gd name="T5" fmla="*/ 13571621 h 19"/>
                <a:gd name="T6" fmla="*/ 51955240 w 24"/>
                <a:gd name="T7" fmla="*/ 13571621 h 19"/>
                <a:gd name="T8" fmla="*/ 65627420 w 24"/>
                <a:gd name="T9" fmla="*/ 20357429 h 19"/>
                <a:gd name="T10" fmla="*/ 57423789 w 24"/>
                <a:gd name="T11" fmla="*/ 33927547 h 19"/>
                <a:gd name="T12" fmla="*/ 49220145 w 24"/>
                <a:gd name="T13" fmla="*/ 36189483 h 19"/>
                <a:gd name="T14" fmla="*/ 38283073 w 24"/>
                <a:gd name="T15" fmla="*/ 38451419 h 19"/>
                <a:gd name="T16" fmla="*/ 30079442 w 24"/>
                <a:gd name="T17" fmla="*/ 42975291 h 19"/>
                <a:gd name="T18" fmla="*/ 19140710 w 24"/>
                <a:gd name="T19" fmla="*/ 33927547 h 19"/>
                <a:gd name="T20" fmla="*/ 5468538 w 24"/>
                <a:gd name="T21" fmla="*/ 22617861 h 19"/>
                <a:gd name="T22" fmla="*/ 0 w 24"/>
                <a:gd name="T23" fmla="*/ 11309683 h 19"/>
                <a:gd name="T24" fmla="*/ 5468538 w 24"/>
                <a:gd name="T25" fmla="*/ 13571621 h 19"/>
                <a:gd name="T26" fmla="*/ 19140710 w 24"/>
                <a:gd name="T27" fmla="*/ 13571621 h 19"/>
                <a:gd name="T28" fmla="*/ 30079442 w 24"/>
                <a:gd name="T29" fmla="*/ 13571621 h 19"/>
                <a:gd name="T30" fmla="*/ 30079442 w 24"/>
                <a:gd name="T31" fmla="*/ 4523873 h 19"/>
                <a:gd name="T32" fmla="*/ 32814537 w 2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9"/>
                <a:gd name="T53" fmla="*/ 24 w 24"/>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9">
                  <a:moveTo>
                    <a:pt x="12" y="0"/>
                  </a:moveTo>
                  <a:lnTo>
                    <a:pt x="14" y="2"/>
                  </a:lnTo>
                  <a:lnTo>
                    <a:pt x="19" y="6"/>
                  </a:lnTo>
                  <a:lnTo>
                    <a:pt x="24" y="9"/>
                  </a:lnTo>
                  <a:lnTo>
                    <a:pt x="21" y="15"/>
                  </a:lnTo>
                  <a:lnTo>
                    <a:pt x="18" y="16"/>
                  </a:lnTo>
                  <a:lnTo>
                    <a:pt x="14" y="17"/>
                  </a:lnTo>
                  <a:lnTo>
                    <a:pt x="11" y="19"/>
                  </a:lnTo>
                  <a:lnTo>
                    <a:pt x="7" y="15"/>
                  </a:lnTo>
                  <a:lnTo>
                    <a:pt x="2" y="10"/>
                  </a:lnTo>
                  <a:lnTo>
                    <a:pt x="0" y="5"/>
                  </a:lnTo>
                  <a:lnTo>
                    <a:pt x="2" y="6"/>
                  </a:lnTo>
                  <a:lnTo>
                    <a:pt x="7" y="6"/>
                  </a:lnTo>
                  <a:lnTo>
                    <a:pt x="11" y="6"/>
                  </a:lnTo>
                  <a:lnTo>
                    <a:pt x="11" y="2"/>
                  </a:lnTo>
                  <a:lnTo>
                    <a:pt x="1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5" name="Freeform 1199"/>
            <p:cNvSpPr>
              <a:spLocks/>
            </p:cNvSpPr>
            <p:nvPr/>
          </p:nvSpPr>
          <p:spPr bwMode="auto">
            <a:xfrm>
              <a:off x="5759450" y="2944813"/>
              <a:ext cx="36513" cy="25400"/>
            </a:xfrm>
            <a:custGeom>
              <a:avLst/>
              <a:gdLst>
                <a:gd name="T0" fmla="*/ 32814537 w 24"/>
                <a:gd name="T1" fmla="*/ 0 h 19"/>
                <a:gd name="T2" fmla="*/ 38283073 w 24"/>
                <a:gd name="T3" fmla="*/ 4523873 h 19"/>
                <a:gd name="T4" fmla="*/ 51955240 w 24"/>
                <a:gd name="T5" fmla="*/ 13571621 h 19"/>
                <a:gd name="T6" fmla="*/ 51955240 w 24"/>
                <a:gd name="T7" fmla="*/ 13571621 h 19"/>
                <a:gd name="T8" fmla="*/ 65627420 w 24"/>
                <a:gd name="T9" fmla="*/ 20357429 h 19"/>
                <a:gd name="T10" fmla="*/ 57423789 w 24"/>
                <a:gd name="T11" fmla="*/ 33927547 h 19"/>
                <a:gd name="T12" fmla="*/ 49220145 w 24"/>
                <a:gd name="T13" fmla="*/ 36189483 h 19"/>
                <a:gd name="T14" fmla="*/ 38283073 w 24"/>
                <a:gd name="T15" fmla="*/ 38451419 h 19"/>
                <a:gd name="T16" fmla="*/ 30079442 w 24"/>
                <a:gd name="T17" fmla="*/ 42975291 h 19"/>
                <a:gd name="T18" fmla="*/ 19140710 w 24"/>
                <a:gd name="T19" fmla="*/ 33927547 h 19"/>
                <a:gd name="T20" fmla="*/ 5468538 w 24"/>
                <a:gd name="T21" fmla="*/ 22617861 h 19"/>
                <a:gd name="T22" fmla="*/ 0 w 24"/>
                <a:gd name="T23" fmla="*/ 11309683 h 19"/>
                <a:gd name="T24" fmla="*/ 5468538 w 24"/>
                <a:gd name="T25" fmla="*/ 13571621 h 19"/>
                <a:gd name="T26" fmla="*/ 19140710 w 24"/>
                <a:gd name="T27" fmla="*/ 13571621 h 19"/>
                <a:gd name="T28" fmla="*/ 30079442 w 24"/>
                <a:gd name="T29" fmla="*/ 13571621 h 19"/>
                <a:gd name="T30" fmla="*/ 30079442 w 24"/>
                <a:gd name="T31" fmla="*/ 4523873 h 19"/>
                <a:gd name="T32" fmla="*/ 32814537 w 2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9"/>
                <a:gd name="T53" fmla="*/ 24 w 24"/>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9">
                  <a:moveTo>
                    <a:pt x="12" y="0"/>
                  </a:moveTo>
                  <a:lnTo>
                    <a:pt x="14" y="2"/>
                  </a:lnTo>
                  <a:lnTo>
                    <a:pt x="19" y="6"/>
                  </a:lnTo>
                  <a:lnTo>
                    <a:pt x="24" y="9"/>
                  </a:lnTo>
                  <a:lnTo>
                    <a:pt x="21" y="15"/>
                  </a:lnTo>
                  <a:lnTo>
                    <a:pt x="18" y="16"/>
                  </a:lnTo>
                  <a:lnTo>
                    <a:pt x="14" y="17"/>
                  </a:lnTo>
                  <a:lnTo>
                    <a:pt x="11" y="19"/>
                  </a:lnTo>
                  <a:lnTo>
                    <a:pt x="7" y="15"/>
                  </a:lnTo>
                  <a:lnTo>
                    <a:pt x="2" y="10"/>
                  </a:lnTo>
                  <a:lnTo>
                    <a:pt x="0" y="5"/>
                  </a:lnTo>
                  <a:lnTo>
                    <a:pt x="2" y="6"/>
                  </a:lnTo>
                  <a:lnTo>
                    <a:pt x="7" y="6"/>
                  </a:lnTo>
                  <a:lnTo>
                    <a:pt x="11" y="6"/>
                  </a:lnTo>
                  <a:lnTo>
                    <a:pt x="11" y="2"/>
                  </a:lnTo>
                  <a:lnTo>
                    <a:pt x="1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6" name="Freeform 1200"/>
            <p:cNvSpPr>
              <a:spLocks/>
            </p:cNvSpPr>
            <p:nvPr/>
          </p:nvSpPr>
          <p:spPr bwMode="auto">
            <a:xfrm>
              <a:off x="5768975" y="2935288"/>
              <a:ext cx="6350" cy="6350"/>
            </a:xfrm>
            <a:custGeom>
              <a:avLst/>
              <a:gdLst>
                <a:gd name="T0" fmla="*/ 4838699 w 5"/>
                <a:gd name="T1" fmla="*/ 0 h 4"/>
                <a:gd name="T2" fmla="*/ 4838699 w 5"/>
                <a:gd name="T3" fmla="*/ 5040312 h 4"/>
                <a:gd name="T4" fmla="*/ 8064499 w 5"/>
                <a:gd name="T5" fmla="*/ 10080623 h 4"/>
                <a:gd name="T6" fmla="*/ 4838699 w 5"/>
                <a:gd name="T7" fmla="*/ 10080623 h 4"/>
                <a:gd name="T8" fmla="*/ 3225800 w 5"/>
                <a:gd name="T9" fmla="*/ 7559674 h 4"/>
                <a:gd name="T10" fmla="*/ 0 w 5"/>
                <a:gd name="T11" fmla="*/ 5040312 h 4"/>
                <a:gd name="T12" fmla="*/ 4838699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3" y="0"/>
                  </a:moveTo>
                  <a:lnTo>
                    <a:pt x="3" y="2"/>
                  </a:lnTo>
                  <a:lnTo>
                    <a:pt x="5" y="4"/>
                  </a:lnTo>
                  <a:lnTo>
                    <a:pt x="3" y="4"/>
                  </a:lnTo>
                  <a:lnTo>
                    <a:pt x="2" y="3"/>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7" name="Freeform 1201"/>
            <p:cNvSpPr>
              <a:spLocks/>
            </p:cNvSpPr>
            <p:nvPr/>
          </p:nvSpPr>
          <p:spPr bwMode="auto">
            <a:xfrm>
              <a:off x="5768975" y="2935288"/>
              <a:ext cx="6350" cy="6350"/>
            </a:xfrm>
            <a:custGeom>
              <a:avLst/>
              <a:gdLst>
                <a:gd name="T0" fmla="*/ 4838699 w 5"/>
                <a:gd name="T1" fmla="*/ 0 h 4"/>
                <a:gd name="T2" fmla="*/ 4838699 w 5"/>
                <a:gd name="T3" fmla="*/ 5040312 h 4"/>
                <a:gd name="T4" fmla="*/ 8064499 w 5"/>
                <a:gd name="T5" fmla="*/ 10080623 h 4"/>
                <a:gd name="T6" fmla="*/ 4838699 w 5"/>
                <a:gd name="T7" fmla="*/ 10080623 h 4"/>
                <a:gd name="T8" fmla="*/ 3225800 w 5"/>
                <a:gd name="T9" fmla="*/ 7559674 h 4"/>
                <a:gd name="T10" fmla="*/ 0 w 5"/>
                <a:gd name="T11" fmla="*/ 5040312 h 4"/>
                <a:gd name="T12" fmla="*/ 4838699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3" y="0"/>
                  </a:moveTo>
                  <a:lnTo>
                    <a:pt x="3" y="2"/>
                  </a:lnTo>
                  <a:lnTo>
                    <a:pt x="5" y="4"/>
                  </a:lnTo>
                  <a:lnTo>
                    <a:pt x="3" y="4"/>
                  </a:lnTo>
                  <a:lnTo>
                    <a:pt x="2" y="3"/>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8" name="Freeform 1202"/>
            <p:cNvSpPr>
              <a:spLocks/>
            </p:cNvSpPr>
            <p:nvPr/>
          </p:nvSpPr>
          <p:spPr bwMode="auto">
            <a:xfrm>
              <a:off x="5756275" y="2898775"/>
              <a:ext cx="12700" cy="3175"/>
            </a:xfrm>
            <a:custGeom>
              <a:avLst/>
              <a:gdLst>
                <a:gd name="T0" fmla="*/ 3189572 w 8"/>
                <a:gd name="T1" fmla="*/ 0 h 3"/>
                <a:gd name="T2" fmla="*/ 25514791 w 8"/>
                <a:gd name="T3" fmla="*/ 1119717 h 3"/>
                <a:gd name="T4" fmla="*/ 22325220 w 8"/>
                <a:gd name="T5" fmla="*/ 3360208 h 3"/>
                <a:gd name="T6" fmla="*/ 3189572 w 8"/>
                <a:gd name="T7" fmla="*/ 3360208 h 3"/>
                <a:gd name="T8" fmla="*/ 3189572 w 8"/>
                <a:gd name="T9" fmla="*/ 3360208 h 3"/>
                <a:gd name="T10" fmla="*/ 0 w 8"/>
                <a:gd name="T11" fmla="*/ 1119717 h 3"/>
                <a:gd name="T12" fmla="*/ 3189572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1" y="0"/>
                  </a:moveTo>
                  <a:lnTo>
                    <a:pt x="8" y="1"/>
                  </a:lnTo>
                  <a:lnTo>
                    <a:pt x="7" y="3"/>
                  </a:lnTo>
                  <a:lnTo>
                    <a:pt x="1"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89" name="Freeform 1203"/>
            <p:cNvSpPr>
              <a:spLocks/>
            </p:cNvSpPr>
            <p:nvPr/>
          </p:nvSpPr>
          <p:spPr bwMode="auto">
            <a:xfrm>
              <a:off x="5756275" y="2898775"/>
              <a:ext cx="12700" cy="3175"/>
            </a:xfrm>
            <a:custGeom>
              <a:avLst/>
              <a:gdLst>
                <a:gd name="T0" fmla="*/ 3189572 w 8"/>
                <a:gd name="T1" fmla="*/ 0 h 3"/>
                <a:gd name="T2" fmla="*/ 25514791 w 8"/>
                <a:gd name="T3" fmla="*/ 1119717 h 3"/>
                <a:gd name="T4" fmla="*/ 22325220 w 8"/>
                <a:gd name="T5" fmla="*/ 3360208 h 3"/>
                <a:gd name="T6" fmla="*/ 3189572 w 8"/>
                <a:gd name="T7" fmla="*/ 3360208 h 3"/>
                <a:gd name="T8" fmla="*/ 3189572 w 8"/>
                <a:gd name="T9" fmla="*/ 3360208 h 3"/>
                <a:gd name="T10" fmla="*/ 0 w 8"/>
                <a:gd name="T11" fmla="*/ 1119717 h 3"/>
                <a:gd name="T12" fmla="*/ 3189572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1" y="0"/>
                  </a:moveTo>
                  <a:lnTo>
                    <a:pt x="8" y="1"/>
                  </a:lnTo>
                  <a:lnTo>
                    <a:pt x="7" y="3"/>
                  </a:lnTo>
                  <a:lnTo>
                    <a:pt x="1"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0" name="Freeform 1204"/>
            <p:cNvSpPr>
              <a:spLocks/>
            </p:cNvSpPr>
            <p:nvPr/>
          </p:nvSpPr>
          <p:spPr bwMode="auto">
            <a:xfrm>
              <a:off x="5621338" y="2857500"/>
              <a:ext cx="57150" cy="53975"/>
            </a:xfrm>
            <a:custGeom>
              <a:avLst/>
              <a:gdLst>
                <a:gd name="T0" fmla="*/ 36399234 w 37"/>
                <a:gd name="T1" fmla="*/ 0 h 36"/>
                <a:gd name="T2" fmla="*/ 47598608 w 37"/>
                <a:gd name="T3" fmla="*/ 7986736 h 36"/>
                <a:gd name="T4" fmla="*/ 58797996 w 37"/>
                <a:gd name="T5" fmla="*/ 23960205 h 36"/>
                <a:gd name="T6" fmla="*/ 72798468 w 37"/>
                <a:gd name="T7" fmla="*/ 26621362 h 36"/>
                <a:gd name="T8" fmla="*/ 86797268 w 37"/>
                <a:gd name="T9" fmla="*/ 26621362 h 36"/>
                <a:gd name="T10" fmla="*/ 92397791 w 37"/>
                <a:gd name="T11" fmla="*/ 37270890 h 36"/>
                <a:gd name="T12" fmla="*/ 95197217 w 37"/>
                <a:gd name="T13" fmla="*/ 45255991 h 36"/>
                <a:gd name="T14" fmla="*/ 100797740 w 37"/>
                <a:gd name="T15" fmla="*/ 50581567 h 36"/>
                <a:gd name="T16" fmla="*/ 103597166 w 37"/>
                <a:gd name="T17" fmla="*/ 53242724 h 36"/>
                <a:gd name="T18" fmla="*/ 103597166 w 37"/>
                <a:gd name="T19" fmla="*/ 71877359 h 36"/>
                <a:gd name="T20" fmla="*/ 100797740 w 37"/>
                <a:gd name="T21" fmla="*/ 71877359 h 36"/>
                <a:gd name="T22" fmla="*/ 100797740 w 37"/>
                <a:gd name="T23" fmla="*/ 69216203 h 36"/>
                <a:gd name="T24" fmla="*/ 95197217 w 37"/>
                <a:gd name="T25" fmla="*/ 69216203 h 36"/>
                <a:gd name="T26" fmla="*/ 95197217 w 37"/>
                <a:gd name="T27" fmla="*/ 82526881 h 36"/>
                <a:gd name="T28" fmla="*/ 75597894 w 37"/>
                <a:gd name="T29" fmla="*/ 90513614 h 36"/>
                <a:gd name="T30" fmla="*/ 58797996 w 37"/>
                <a:gd name="T31" fmla="*/ 90513614 h 36"/>
                <a:gd name="T32" fmla="*/ 44799183 w 37"/>
                <a:gd name="T33" fmla="*/ 95837558 h 36"/>
                <a:gd name="T34" fmla="*/ 44799183 w 37"/>
                <a:gd name="T35" fmla="*/ 79864092 h 36"/>
                <a:gd name="T36" fmla="*/ 36399234 w 37"/>
                <a:gd name="T37" fmla="*/ 71877359 h 36"/>
                <a:gd name="T38" fmla="*/ 27999285 w 37"/>
                <a:gd name="T39" fmla="*/ 63892258 h 36"/>
                <a:gd name="T40" fmla="*/ 25199853 w 37"/>
                <a:gd name="T41" fmla="*/ 55905525 h 36"/>
                <a:gd name="T42" fmla="*/ 19599330 w 37"/>
                <a:gd name="T43" fmla="*/ 53242724 h 36"/>
                <a:gd name="T44" fmla="*/ 25199853 w 37"/>
                <a:gd name="T45" fmla="*/ 50581567 h 36"/>
                <a:gd name="T46" fmla="*/ 25199853 w 37"/>
                <a:gd name="T47" fmla="*/ 45255991 h 36"/>
                <a:gd name="T48" fmla="*/ 16799904 w 37"/>
                <a:gd name="T49" fmla="*/ 37270890 h 36"/>
                <a:gd name="T50" fmla="*/ 8399952 w 37"/>
                <a:gd name="T51" fmla="*/ 26621362 h 36"/>
                <a:gd name="T52" fmla="*/ 0 w 37"/>
                <a:gd name="T53" fmla="*/ 18634629 h 36"/>
                <a:gd name="T54" fmla="*/ 11199377 w 37"/>
                <a:gd name="T55" fmla="*/ 15973472 h 36"/>
                <a:gd name="T56" fmla="*/ 36399234 w 37"/>
                <a:gd name="T57" fmla="*/ 0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6"/>
                <a:gd name="T89" fmla="*/ 37 w 37"/>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6">
                  <a:moveTo>
                    <a:pt x="13" y="0"/>
                  </a:moveTo>
                  <a:lnTo>
                    <a:pt x="17" y="3"/>
                  </a:lnTo>
                  <a:lnTo>
                    <a:pt x="21" y="9"/>
                  </a:lnTo>
                  <a:lnTo>
                    <a:pt x="26" y="10"/>
                  </a:lnTo>
                  <a:lnTo>
                    <a:pt x="31" y="10"/>
                  </a:lnTo>
                  <a:lnTo>
                    <a:pt x="33" y="14"/>
                  </a:lnTo>
                  <a:lnTo>
                    <a:pt x="34" y="17"/>
                  </a:lnTo>
                  <a:lnTo>
                    <a:pt x="36" y="19"/>
                  </a:lnTo>
                  <a:lnTo>
                    <a:pt x="37" y="20"/>
                  </a:lnTo>
                  <a:lnTo>
                    <a:pt x="37" y="27"/>
                  </a:lnTo>
                  <a:lnTo>
                    <a:pt x="36" y="27"/>
                  </a:lnTo>
                  <a:lnTo>
                    <a:pt x="36" y="26"/>
                  </a:lnTo>
                  <a:lnTo>
                    <a:pt x="34" y="26"/>
                  </a:lnTo>
                  <a:lnTo>
                    <a:pt x="34" y="31"/>
                  </a:lnTo>
                  <a:lnTo>
                    <a:pt x="27" y="34"/>
                  </a:lnTo>
                  <a:lnTo>
                    <a:pt x="21" y="34"/>
                  </a:lnTo>
                  <a:lnTo>
                    <a:pt x="16" y="36"/>
                  </a:lnTo>
                  <a:lnTo>
                    <a:pt x="16" y="30"/>
                  </a:lnTo>
                  <a:lnTo>
                    <a:pt x="13" y="27"/>
                  </a:lnTo>
                  <a:lnTo>
                    <a:pt x="10" y="24"/>
                  </a:lnTo>
                  <a:lnTo>
                    <a:pt x="9" y="21"/>
                  </a:lnTo>
                  <a:lnTo>
                    <a:pt x="7" y="20"/>
                  </a:lnTo>
                  <a:lnTo>
                    <a:pt x="9" y="19"/>
                  </a:lnTo>
                  <a:lnTo>
                    <a:pt x="9" y="17"/>
                  </a:lnTo>
                  <a:lnTo>
                    <a:pt x="6" y="14"/>
                  </a:lnTo>
                  <a:lnTo>
                    <a:pt x="3" y="10"/>
                  </a:lnTo>
                  <a:lnTo>
                    <a:pt x="0" y="7"/>
                  </a:lnTo>
                  <a:lnTo>
                    <a:pt x="4" y="6"/>
                  </a:lnTo>
                  <a:lnTo>
                    <a:pt x="1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1" name="Freeform 1205"/>
            <p:cNvSpPr>
              <a:spLocks/>
            </p:cNvSpPr>
            <p:nvPr/>
          </p:nvSpPr>
          <p:spPr bwMode="auto">
            <a:xfrm>
              <a:off x="5621338" y="2857500"/>
              <a:ext cx="57150" cy="53975"/>
            </a:xfrm>
            <a:custGeom>
              <a:avLst/>
              <a:gdLst>
                <a:gd name="T0" fmla="*/ 36399234 w 37"/>
                <a:gd name="T1" fmla="*/ 0 h 36"/>
                <a:gd name="T2" fmla="*/ 47598608 w 37"/>
                <a:gd name="T3" fmla="*/ 7986736 h 36"/>
                <a:gd name="T4" fmla="*/ 58797996 w 37"/>
                <a:gd name="T5" fmla="*/ 23960205 h 36"/>
                <a:gd name="T6" fmla="*/ 72798468 w 37"/>
                <a:gd name="T7" fmla="*/ 26621362 h 36"/>
                <a:gd name="T8" fmla="*/ 86797268 w 37"/>
                <a:gd name="T9" fmla="*/ 26621362 h 36"/>
                <a:gd name="T10" fmla="*/ 92397791 w 37"/>
                <a:gd name="T11" fmla="*/ 37270890 h 36"/>
                <a:gd name="T12" fmla="*/ 95197217 w 37"/>
                <a:gd name="T13" fmla="*/ 45255991 h 36"/>
                <a:gd name="T14" fmla="*/ 100797740 w 37"/>
                <a:gd name="T15" fmla="*/ 50581567 h 36"/>
                <a:gd name="T16" fmla="*/ 103597166 w 37"/>
                <a:gd name="T17" fmla="*/ 53242724 h 36"/>
                <a:gd name="T18" fmla="*/ 103597166 w 37"/>
                <a:gd name="T19" fmla="*/ 71877359 h 36"/>
                <a:gd name="T20" fmla="*/ 100797740 w 37"/>
                <a:gd name="T21" fmla="*/ 71877359 h 36"/>
                <a:gd name="T22" fmla="*/ 100797740 w 37"/>
                <a:gd name="T23" fmla="*/ 69216203 h 36"/>
                <a:gd name="T24" fmla="*/ 95197217 w 37"/>
                <a:gd name="T25" fmla="*/ 69216203 h 36"/>
                <a:gd name="T26" fmla="*/ 95197217 w 37"/>
                <a:gd name="T27" fmla="*/ 82526881 h 36"/>
                <a:gd name="T28" fmla="*/ 75597894 w 37"/>
                <a:gd name="T29" fmla="*/ 90513614 h 36"/>
                <a:gd name="T30" fmla="*/ 58797996 w 37"/>
                <a:gd name="T31" fmla="*/ 90513614 h 36"/>
                <a:gd name="T32" fmla="*/ 44799183 w 37"/>
                <a:gd name="T33" fmla="*/ 95837558 h 36"/>
                <a:gd name="T34" fmla="*/ 44799183 w 37"/>
                <a:gd name="T35" fmla="*/ 79864092 h 36"/>
                <a:gd name="T36" fmla="*/ 36399234 w 37"/>
                <a:gd name="T37" fmla="*/ 71877359 h 36"/>
                <a:gd name="T38" fmla="*/ 27999285 w 37"/>
                <a:gd name="T39" fmla="*/ 63892258 h 36"/>
                <a:gd name="T40" fmla="*/ 25199853 w 37"/>
                <a:gd name="T41" fmla="*/ 55905525 h 36"/>
                <a:gd name="T42" fmla="*/ 19599330 w 37"/>
                <a:gd name="T43" fmla="*/ 53242724 h 36"/>
                <a:gd name="T44" fmla="*/ 25199853 w 37"/>
                <a:gd name="T45" fmla="*/ 50581567 h 36"/>
                <a:gd name="T46" fmla="*/ 25199853 w 37"/>
                <a:gd name="T47" fmla="*/ 45255991 h 36"/>
                <a:gd name="T48" fmla="*/ 16799904 w 37"/>
                <a:gd name="T49" fmla="*/ 37270890 h 36"/>
                <a:gd name="T50" fmla="*/ 8399952 w 37"/>
                <a:gd name="T51" fmla="*/ 26621362 h 36"/>
                <a:gd name="T52" fmla="*/ 0 w 37"/>
                <a:gd name="T53" fmla="*/ 18634629 h 36"/>
                <a:gd name="T54" fmla="*/ 11199377 w 37"/>
                <a:gd name="T55" fmla="*/ 15973472 h 36"/>
                <a:gd name="T56" fmla="*/ 36399234 w 37"/>
                <a:gd name="T57" fmla="*/ 0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6"/>
                <a:gd name="T89" fmla="*/ 37 w 37"/>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6">
                  <a:moveTo>
                    <a:pt x="13" y="0"/>
                  </a:moveTo>
                  <a:lnTo>
                    <a:pt x="17" y="3"/>
                  </a:lnTo>
                  <a:lnTo>
                    <a:pt x="21" y="9"/>
                  </a:lnTo>
                  <a:lnTo>
                    <a:pt x="26" y="10"/>
                  </a:lnTo>
                  <a:lnTo>
                    <a:pt x="31" y="10"/>
                  </a:lnTo>
                  <a:lnTo>
                    <a:pt x="33" y="14"/>
                  </a:lnTo>
                  <a:lnTo>
                    <a:pt x="34" y="17"/>
                  </a:lnTo>
                  <a:lnTo>
                    <a:pt x="36" y="19"/>
                  </a:lnTo>
                  <a:lnTo>
                    <a:pt x="37" y="20"/>
                  </a:lnTo>
                  <a:lnTo>
                    <a:pt x="37" y="27"/>
                  </a:lnTo>
                  <a:lnTo>
                    <a:pt x="36" y="27"/>
                  </a:lnTo>
                  <a:lnTo>
                    <a:pt x="36" y="26"/>
                  </a:lnTo>
                  <a:lnTo>
                    <a:pt x="34" y="26"/>
                  </a:lnTo>
                  <a:lnTo>
                    <a:pt x="34" y="31"/>
                  </a:lnTo>
                  <a:lnTo>
                    <a:pt x="27" y="34"/>
                  </a:lnTo>
                  <a:lnTo>
                    <a:pt x="21" y="34"/>
                  </a:lnTo>
                  <a:lnTo>
                    <a:pt x="16" y="36"/>
                  </a:lnTo>
                  <a:lnTo>
                    <a:pt x="16" y="30"/>
                  </a:lnTo>
                  <a:lnTo>
                    <a:pt x="13" y="27"/>
                  </a:lnTo>
                  <a:lnTo>
                    <a:pt x="10" y="24"/>
                  </a:lnTo>
                  <a:lnTo>
                    <a:pt x="9" y="21"/>
                  </a:lnTo>
                  <a:lnTo>
                    <a:pt x="7" y="20"/>
                  </a:lnTo>
                  <a:lnTo>
                    <a:pt x="9" y="19"/>
                  </a:lnTo>
                  <a:lnTo>
                    <a:pt x="9" y="17"/>
                  </a:lnTo>
                  <a:lnTo>
                    <a:pt x="6" y="14"/>
                  </a:lnTo>
                  <a:lnTo>
                    <a:pt x="3" y="10"/>
                  </a:lnTo>
                  <a:lnTo>
                    <a:pt x="0" y="7"/>
                  </a:lnTo>
                  <a:lnTo>
                    <a:pt x="4" y="6"/>
                  </a:lnTo>
                  <a:lnTo>
                    <a:pt x="1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2" name="Freeform 1206"/>
            <p:cNvSpPr>
              <a:spLocks/>
            </p:cNvSpPr>
            <p:nvPr/>
          </p:nvSpPr>
          <p:spPr bwMode="auto">
            <a:xfrm>
              <a:off x="5715000" y="2830513"/>
              <a:ext cx="34925" cy="57150"/>
            </a:xfrm>
            <a:custGeom>
              <a:avLst/>
              <a:gdLst>
                <a:gd name="T0" fmla="*/ 12601574 w 24"/>
                <a:gd name="T1" fmla="*/ 0 h 38"/>
                <a:gd name="T2" fmla="*/ 17640301 w 24"/>
                <a:gd name="T3" fmla="*/ 2654069 h 38"/>
                <a:gd name="T4" fmla="*/ 30241878 w 24"/>
                <a:gd name="T5" fmla="*/ 5309768 h 38"/>
                <a:gd name="T6" fmla="*/ 40322500 w 24"/>
                <a:gd name="T7" fmla="*/ 10617907 h 38"/>
                <a:gd name="T8" fmla="*/ 40322500 w 24"/>
                <a:gd name="T9" fmla="*/ 37163490 h 38"/>
                <a:gd name="T10" fmla="*/ 47883760 w 24"/>
                <a:gd name="T11" fmla="*/ 47781394 h 38"/>
                <a:gd name="T12" fmla="*/ 50403121 w 24"/>
                <a:gd name="T13" fmla="*/ 58399311 h 38"/>
                <a:gd name="T14" fmla="*/ 57964394 w 24"/>
                <a:gd name="T15" fmla="*/ 71671283 h 38"/>
                <a:gd name="T16" fmla="*/ 60483756 w 24"/>
                <a:gd name="T17" fmla="*/ 84943255 h 38"/>
                <a:gd name="T18" fmla="*/ 47883760 w 24"/>
                <a:gd name="T19" fmla="*/ 100870926 h 38"/>
                <a:gd name="T20" fmla="*/ 30241878 w 24"/>
                <a:gd name="T21" fmla="*/ 82289187 h 38"/>
                <a:gd name="T22" fmla="*/ 17640301 w 24"/>
                <a:gd name="T23" fmla="*/ 66363146 h 38"/>
                <a:gd name="T24" fmla="*/ 0 w 24"/>
                <a:gd name="T25" fmla="*/ 55745242 h 38"/>
                <a:gd name="T26" fmla="*/ 0 w 24"/>
                <a:gd name="T27" fmla="*/ 45125696 h 38"/>
                <a:gd name="T28" fmla="*/ 12601574 w 24"/>
                <a:gd name="T29" fmla="*/ 47781394 h 38"/>
                <a:gd name="T30" fmla="*/ 15120939 w 24"/>
                <a:gd name="T31" fmla="*/ 47781394 h 38"/>
                <a:gd name="T32" fmla="*/ 15120939 w 24"/>
                <a:gd name="T33" fmla="*/ 45125696 h 38"/>
                <a:gd name="T34" fmla="*/ 7561263 w 24"/>
                <a:gd name="T35" fmla="*/ 39817559 h 38"/>
                <a:gd name="T36" fmla="*/ 15120939 w 24"/>
                <a:gd name="T37" fmla="*/ 37163490 h 38"/>
                <a:gd name="T38" fmla="*/ 15120939 w 24"/>
                <a:gd name="T39" fmla="*/ 37163490 h 38"/>
                <a:gd name="T40" fmla="*/ 17640301 w 24"/>
                <a:gd name="T41" fmla="*/ 39817559 h 38"/>
                <a:gd name="T42" fmla="*/ 25201561 w 24"/>
                <a:gd name="T43" fmla="*/ 39817559 h 38"/>
                <a:gd name="T44" fmla="*/ 25201561 w 24"/>
                <a:gd name="T45" fmla="*/ 31853724 h 38"/>
                <a:gd name="T46" fmla="*/ 30241878 w 24"/>
                <a:gd name="T47" fmla="*/ 18581745 h 38"/>
                <a:gd name="T48" fmla="*/ 17640301 w 24"/>
                <a:gd name="T49" fmla="*/ 13271976 h 38"/>
                <a:gd name="T50" fmla="*/ 17640301 w 24"/>
                <a:gd name="T51" fmla="*/ 18581745 h 38"/>
                <a:gd name="T52" fmla="*/ 12601574 w 24"/>
                <a:gd name="T53" fmla="*/ 18581745 h 38"/>
                <a:gd name="T54" fmla="*/ 5040312 w 24"/>
                <a:gd name="T55" fmla="*/ 13271976 h 38"/>
                <a:gd name="T56" fmla="*/ 5040312 w 24"/>
                <a:gd name="T57" fmla="*/ 5309768 h 38"/>
                <a:gd name="T58" fmla="*/ 12601574 w 24"/>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38"/>
                <a:gd name="T92" fmla="*/ 24 w 24"/>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38">
                  <a:moveTo>
                    <a:pt x="5" y="0"/>
                  </a:moveTo>
                  <a:lnTo>
                    <a:pt x="7" y="1"/>
                  </a:lnTo>
                  <a:lnTo>
                    <a:pt x="12" y="2"/>
                  </a:lnTo>
                  <a:lnTo>
                    <a:pt x="16" y="4"/>
                  </a:lnTo>
                  <a:lnTo>
                    <a:pt x="16" y="14"/>
                  </a:lnTo>
                  <a:lnTo>
                    <a:pt x="19" y="18"/>
                  </a:lnTo>
                  <a:lnTo>
                    <a:pt x="20" y="22"/>
                  </a:lnTo>
                  <a:lnTo>
                    <a:pt x="23" y="27"/>
                  </a:lnTo>
                  <a:lnTo>
                    <a:pt x="24" y="32"/>
                  </a:lnTo>
                  <a:lnTo>
                    <a:pt x="19" y="38"/>
                  </a:lnTo>
                  <a:lnTo>
                    <a:pt x="12" y="31"/>
                  </a:lnTo>
                  <a:lnTo>
                    <a:pt x="7" y="25"/>
                  </a:lnTo>
                  <a:lnTo>
                    <a:pt x="0" y="21"/>
                  </a:lnTo>
                  <a:lnTo>
                    <a:pt x="0" y="17"/>
                  </a:lnTo>
                  <a:lnTo>
                    <a:pt x="5" y="18"/>
                  </a:lnTo>
                  <a:lnTo>
                    <a:pt x="6" y="18"/>
                  </a:lnTo>
                  <a:lnTo>
                    <a:pt x="6" y="17"/>
                  </a:lnTo>
                  <a:lnTo>
                    <a:pt x="3" y="15"/>
                  </a:lnTo>
                  <a:lnTo>
                    <a:pt x="6" y="14"/>
                  </a:lnTo>
                  <a:lnTo>
                    <a:pt x="7" y="15"/>
                  </a:lnTo>
                  <a:lnTo>
                    <a:pt x="10" y="15"/>
                  </a:lnTo>
                  <a:lnTo>
                    <a:pt x="10" y="12"/>
                  </a:lnTo>
                  <a:lnTo>
                    <a:pt x="12" y="7"/>
                  </a:lnTo>
                  <a:lnTo>
                    <a:pt x="7" y="5"/>
                  </a:lnTo>
                  <a:lnTo>
                    <a:pt x="7" y="7"/>
                  </a:lnTo>
                  <a:lnTo>
                    <a:pt x="5" y="7"/>
                  </a:lnTo>
                  <a:lnTo>
                    <a:pt x="2" y="5"/>
                  </a:lnTo>
                  <a:lnTo>
                    <a:pt x="2" y="2"/>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3" name="Freeform 1207"/>
            <p:cNvSpPr>
              <a:spLocks/>
            </p:cNvSpPr>
            <p:nvPr/>
          </p:nvSpPr>
          <p:spPr bwMode="auto">
            <a:xfrm>
              <a:off x="5715000" y="2830513"/>
              <a:ext cx="34925" cy="57150"/>
            </a:xfrm>
            <a:custGeom>
              <a:avLst/>
              <a:gdLst>
                <a:gd name="T0" fmla="*/ 12601574 w 24"/>
                <a:gd name="T1" fmla="*/ 0 h 38"/>
                <a:gd name="T2" fmla="*/ 17640301 w 24"/>
                <a:gd name="T3" fmla="*/ 2654069 h 38"/>
                <a:gd name="T4" fmla="*/ 30241878 w 24"/>
                <a:gd name="T5" fmla="*/ 5309768 h 38"/>
                <a:gd name="T6" fmla="*/ 40322500 w 24"/>
                <a:gd name="T7" fmla="*/ 10617907 h 38"/>
                <a:gd name="T8" fmla="*/ 40322500 w 24"/>
                <a:gd name="T9" fmla="*/ 37163490 h 38"/>
                <a:gd name="T10" fmla="*/ 47883760 w 24"/>
                <a:gd name="T11" fmla="*/ 47781394 h 38"/>
                <a:gd name="T12" fmla="*/ 50403121 w 24"/>
                <a:gd name="T13" fmla="*/ 58399311 h 38"/>
                <a:gd name="T14" fmla="*/ 57964394 w 24"/>
                <a:gd name="T15" fmla="*/ 71671283 h 38"/>
                <a:gd name="T16" fmla="*/ 60483756 w 24"/>
                <a:gd name="T17" fmla="*/ 84943255 h 38"/>
                <a:gd name="T18" fmla="*/ 47883760 w 24"/>
                <a:gd name="T19" fmla="*/ 100870926 h 38"/>
                <a:gd name="T20" fmla="*/ 30241878 w 24"/>
                <a:gd name="T21" fmla="*/ 82289187 h 38"/>
                <a:gd name="T22" fmla="*/ 17640301 w 24"/>
                <a:gd name="T23" fmla="*/ 66363146 h 38"/>
                <a:gd name="T24" fmla="*/ 0 w 24"/>
                <a:gd name="T25" fmla="*/ 55745242 h 38"/>
                <a:gd name="T26" fmla="*/ 0 w 24"/>
                <a:gd name="T27" fmla="*/ 45125696 h 38"/>
                <a:gd name="T28" fmla="*/ 12601574 w 24"/>
                <a:gd name="T29" fmla="*/ 47781394 h 38"/>
                <a:gd name="T30" fmla="*/ 15120939 w 24"/>
                <a:gd name="T31" fmla="*/ 47781394 h 38"/>
                <a:gd name="T32" fmla="*/ 15120939 w 24"/>
                <a:gd name="T33" fmla="*/ 45125696 h 38"/>
                <a:gd name="T34" fmla="*/ 7561263 w 24"/>
                <a:gd name="T35" fmla="*/ 39817559 h 38"/>
                <a:gd name="T36" fmla="*/ 15120939 w 24"/>
                <a:gd name="T37" fmla="*/ 37163490 h 38"/>
                <a:gd name="T38" fmla="*/ 15120939 w 24"/>
                <a:gd name="T39" fmla="*/ 37163490 h 38"/>
                <a:gd name="T40" fmla="*/ 17640301 w 24"/>
                <a:gd name="T41" fmla="*/ 39817559 h 38"/>
                <a:gd name="T42" fmla="*/ 25201561 w 24"/>
                <a:gd name="T43" fmla="*/ 39817559 h 38"/>
                <a:gd name="T44" fmla="*/ 25201561 w 24"/>
                <a:gd name="T45" fmla="*/ 31853724 h 38"/>
                <a:gd name="T46" fmla="*/ 30241878 w 24"/>
                <a:gd name="T47" fmla="*/ 18581745 h 38"/>
                <a:gd name="T48" fmla="*/ 17640301 w 24"/>
                <a:gd name="T49" fmla="*/ 13271976 h 38"/>
                <a:gd name="T50" fmla="*/ 17640301 w 24"/>
                <a:gd name="T51" fmla="*/ 18581745 h 38"/>
                <a:gd name="T52" fmla="*/ 12601574 w 24"/>
                <a:gd name="T53" fmla="*/ 18581745 h 38"/>
                <a:gd name="T54" fmla="*/ 5040312 w 24"/>
                <a:gd name="T55" fmla="*/ 13271976 h 38"/>
                <a:gd name="T56" fmla="*/ 5040312 w 24"/>
                <a:gd name="T57" fmla="*/ 5309768 h 38"/>
                <a:gd name="T58" fmla="*/ 12601574 w 24"/>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38"/>
                <a:gd name="T92" fmla="*/ 24 w 24"/>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38">
                  <a:moveTo>
                    <a:pt x="5" y="0"/>
                  </a:moveTo>
                  <a:lnTo>
                    <a:pt x="7" y="1"/>
                  </a:lnTo>
                  <a:lnTo>
                    <a:pt x="12" y="2"/>
                  </a:lnTo>
                  <a:lnTo>
                    <a:pt x="16" y="4"/>
                  </a:lnTo>
                  <a:lnTo>
                    <a:pt x="16" y="14"/>
                  </a:lnTo>
                  <a:lnTo>
                    <a:pt x="19" y="18"/>
                  </a:lnTo>
                  <a:lnTo>
                    <a:pt x="20" y="22"/>
                  </a:lnTo>
                  <a:lnTo>
                    <a:pt x="23" y="27"/>
                  </a:lnTo>
                  <a:lnTo>
                    <a:pt x="24" y="32"/>
                  </a:lnTo>
                  <a:lnTo>
                    <a:pt x="19" y="38"/>
                  </a:lnTo>
                  <a:lnTo>
                    <a:pt x="12" y="31"/>
                  </a:lnTo>
                  <a:lnTo>
                    <a:pt x="7" y="25"/>
                  </a:lnTo>
                  <a:lnTo>
                    <a:pt x="0" y="21"/>
                  </a:lnTo>
                  <a:lnTo>
                    <a:pt x="0" y="17"/>
                  </a:lnTo>
                  <a:lnTo>
                    <a:pt x="5" y="18"/>
                  </a:lnTo>
                  <a:lnTo>
                    <a:pt x="6" y="18"/>
                  </a:lnTo>
                  <a:lnTo>
                    <a:pt x="6" y="17"/>
                  </a:lnTo>
                  <a:lnTo>
                    <a:pt x="3" y="15"/>
                  </a:lnTo>
                  <a:lnTo>
                    <a:pt x="6" y="14"/>
                  </a:lnTo>
                  <a:lnTo>
                    <a:pt x="7" y="15"/>
                  </a:lnTo>
                  <a:lnTo>
                    <a:pt x="10" y="15"/>
                  </a:lnTo>
                  <a:lnTo>
                    <a:pt x="10" y="12"/>
                  </a:lnTo>
                  <a:lnTo>
                    <a:pt x="12" y="7"/>
                  </a:lnTo>
                  <a:lnTo>
                    <a:pt x="7" y="5"/>
                  </a:lnTo>
                  <a:lnTo>
                    <a:pt x="7" y="7"/>
                  </a:lnTo>
                  <a:lnTo>
                    <a:pt x="5" y="7"/>
                  </a:lnTo>
                  <a:lnTo>
                    <a:pt x="2" y="5"/>
                  </a:lnTo>
                  <a:lnTo>
                    <a:pt x="2" y="2"/>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4" name="Freeform 1208"/>
            <p:cNvSpPr>
              <a:spLocks/>
            </p:cNvSpPr>
            <p:nvPr/>
          </p:nvSpPr>
          <p:spPr bwMode="auto">
            <a:xfrm>
              <a:off x="5705475" y="2794000"/>
              <a:ext cx="17463" cy="20638"/>
            </a:xfrm>
            <a:custGeom>
              <a:avLst/>
              <a:gdLst>
                <a:gd name="T0" fmla="*/ 2520950 w 12"/>
                <a:gd name="T1" fmla="*/ 0 h 13"/>
                <a:gd name="T2" fmla="*/ 17640301 w 12"/>
                <a:gd name="T3" fmla="*/ 8768618 h 13"/>
                <a:gd name="T4" fmla="*/ 20161250 w 12"/>
                <a:gd name="T5" fmla="*/ 14613795 h 13"/>
                <a:gd name="T6" fmla="*/ 27722516 w 12"/>
                <a:gd name="T7" fmla="*/ 23382409 h 13"/>
                <a:gd name="T8" fmla="*/ 30241878 w 12"/>
                <a:gd name="T9" fmla="*/ 37996204 h 13"/>
                <a:gd name="T10" fmla="*/ 5040312 w 12"/>
                <a:gd name="T11" fmla="*/ 37996204 h 13"/>
                <a:gd name="T12" fmla="*/ 2520950 w 12"/>
                <a:gd name="T13" fmla="*/ 20458968 h 13"/>
                <a:gd name="T14" fmla="*/ 0 w 12"/>
                <a:gd name="T15" fmla="*/ 8768618 h 13"/>
                <a:gd name="T16" fmla="*/ 2520950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1" y="0"/>
                  </a:moveTo>
                  <a:lnTo>
                    <a:pt x="7" y="3"/>
                  </a:lnTo>
                  <a:lnTo>
                    <a:pt x="8" y="5"/>
                  </a:lnTo>
                  <a:lnTo>
                    <a:pt x="11" y="8"/>
                  </a:lnTo>
                  <a:lnTo>
                    <a:pt x="12" y="13"/>
                  </a:lnTo>
                  <a:lnTo>
                    <a:pt x="2" y="13"/>
                  </a:lnTo>
                  <a:lnTo>
                    <a:pt x="1" y="7"/>
                  </a:lnTo>
                  <a:lnTo>
                    <a:pt x="0" y="3"/>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5" name="Freeform 1209"/>
            <p:cNvSpPr>
              <a:spLocks/>
            </p:cNvSpPr>
            <p:nvPr/>
          </p:nvSpPr>
          <p:spPr bwMode="auto">
            <a:xfrm>
              <a:off x="5705475" y="2794000"/>
              <a:ext cx="17463" cy="20638"/>
            </a:xfrm>
            <a:custGeom>
              <a:avLst/>
              <a:gdLst>
                <a:gd name="T0" fmla="*/ 2520950 w 12"/>
                <a:gd name="T1" fmla="*/ 0 h 13"/>
                <a:gd name="T2" fmla="*/ 17640301 w 12"/>
                <a:gd name="T3" fmla="*/ 8768618 h 13"/>
                <a:gd name="T4" fmla="*/ 20161250 w 12"/>
                <a:gd name="T5" fmla="*/ 14613795 h 13"/>
                <a:gd name="T6" fmla="*/ 27722516 w 12"/>
                <a:gd name="T7" fmla="*/ 23382409 h 13"/>
                <a:gd name="T8" fmla="*/ 30241878 w 12"/>
                <a:gd name="T9" fmla="*/ 37996204 h 13"/>
                <a:gd name="T10" fmla="*/ 5040312 w 12"/>
                <a:gd name="T11" fmla="*/ 37996204 h 13"/>
                <a:gd name="T12" fmla="*/ 2520950 w 12"/>
                <a:gd name="T13" fmla="*/ 20458968 h 13"/>
                <a:gd name="T14" fmla="*/ 0 w 12"/>
                <a:gd name="T15" fmla="*/ 8768618 h 13"/>
                <a:gd name="T16" fmla="*/ 2520950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1" y="0"/>
                  </a:moveTo>
                  <a:lnTo>
                    <a:pt x="7" y="3"/>
                  </a:lnTo>
                  <a:lnTo>
                    <a:pt x="8" y="5"/>
                  </a:lnTo>
                  <a:lnTo>
                    <a:pt x="11" y="8"/>
                  </a:lnTo>
                  <a:lnTo>
                    <a:pt x="12" y="13"/>
                  </a:lnTo>
                  <a:lnTo>
                    <a:pt x="2" y="13"/>
                  </a:lnTo>
                  <a:lnTo>
                    <a:pt x="1" y="7"/>
                  </a:lnTo>
                  <a:lnTo>
                    <a:pt x="0" y="3"/>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6" name="Freeform 1210"/>
            <p:cNvSpPr>
              <a:spLocks/>
            </p:cNvSpPr>
            <p:nvPr/>
          </p:nvSpPr>
          <p:spPr bwMode="auto">
            <a:xfrm>
              <a:off x="5789613" y="2757488"/>
              <a:ext cx="6350" cy="6350"/>
            </a:xfrm>
            <a:custGeom>
              <a:avLst/>
              <a:gdLst>
                <a:gd name="T0" fmla="*/ 7559674 w 4"/>
                <a:gd name="T1" fmla="*/ 0 h 2"/>
                <a:gd name="T2" fmla="*/ 10080623 w 4"/>
                <a:gd name="T3" fmla="*/ 10080623 h 2"/>
                <a:gd name="T4" fmla="*/ 2520950 w 4"/>
                <a:gd name="T5" fmla="*/ 20161247 h 2"/>
                <a:gd name="T6" fmla="*/ 0 w 4"/>
                <a:gd name="T7" fmla="*/ 20161247 h 2"/>
                <a:gd name="T8" fmla="*/ 0 w 4"/>
                <a:gd name="T9" fmla="*/ 0 h 2"/>
                <a:gd name="T10" fmla="*/ 755967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0"/>
                  </a:moveTo>
                  <a:lnTo>
                    <a:pt x="4" y="1"/>
                  </a:lnTo>
                  <a:lnTo>
                    <a:pt x="1" y="2"/>
                  </a:lnTo>
                  <a:lnTo>
                    <a:pt x="0" y="2"/>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7" name="Freeform 1211"/>
            <p:cNvSpPr>
              <a:spLocks/>
            </p:cNvSpPr>
            <p:nvPr/>
          </p:nvSpPr>
          <p:spPr bwMode="auto">
            <a:xfrm>
              <a:off x="5789613" y="2757488"/>
              <a:ext cx="6350" cy="6350"/>
            </a:xfrm>
            <a:custGeom>
              <a:avLst/>
              <a:gdLst>
                <a:gd name="T0" fmla="*/ 7559674 w 4"/>
                <a:gd name="T1" fmla="*/ 0 h 2"/>
                <a:gd name="T2" fmla="*/ 10080623 w 4"/>
                <a:gd name="T3" fmla="*/ 10080623 h 2"/>
                <a:gd name="T4" fmla="*/ 2520950 w 4"/>
                <a:gd name="T5" fmla="*/ 20161247 h 2"/>
                <a:gd name="T6" fmla="*/ 0 w 4"/>
                <a:gd name="T7" fmla="*/ 20161247 h 2"/>
                <a:gd name="T8" fmla="*/ 0 w 4"/>
                <a:gd name="T9" fmla="*/ 0 h 2"/>
                <a:gd name="T10" fmla="*/ 755967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0"/>
                  </a:moveTo>
                  <a:lnTo>
                    <a:pt x="4" y="1"/>
                  </a:lnTo>
                  <a:lnTo>
                    <a:pt x="1" y="2"/>
                  </a:lnTo>
                  <a:lnTo>
                    <a:pt x="0" y="2"/>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8" name="Freeform 1216"/>
            <p:cNvSpPr>
              <a:spLocks/>
            </p:cNvSpPr>
            <p:nvPr/>
          </p:nvSpPr>
          <p:spPr bwMode="auto">
            <a:xfrm>
              <a:off x="6551613" y="2563813"/>
              <a:ext cx="3175" cy="6350"/>
            </a:xfrm>
            <a:custGeom>
              <a:avLst/>
              <a:gdLst>
                <a:gd name="T0" fmla="*/ 1119717 w 3"/>
                <a:gd name="T1" fmla="*/ 0 h 4"/>
                <a:gd name="T2" fmla="*/ 3360208 w 3"/>
                <a:gd name="T3" fmla="*/ 2520950 h 4"/>
                <a:gd name="T4" fmla="*/ 3360208 w 3"/>
                <a:gd name="T5" fmla="*/ 7559674 h 4"/>
                <a:gd name="T6" fmla="*/ 0 w 3"/>
                <a:gd name="T7" fmla="*/ 10080623 h 4"/>
                <a:gd name="T8" fmla="*/ 0 w 3"/>
                <a:gd name="T9" fmla="*/ 0 h 4"/>
                <a:gd name="T10" fmla="*/ 111971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3" y="1"/>
                  </a:lnTo>
                  <a:lnTo>
                    <a:pt x="3" y="3"/>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699" name="Freeform 1217"/>
            <p:cNvSpPr>
              <a:spLocks/>
            </p:cNvSpPr>
            <p:nvPr/>
          </p:nvSpPr>
          <p:spPr bwMode="auto">
            <a:xfrm>
              <a:off x="6551613" y="2563813"/>
              <a:ext cx="3175" cy="6350"/>
            </a:xfrm>
            <a:custGeom>
              <a:avLst/>
              <a:gdLst>
                <a:gd name="T0" fmla="*/ 1119717 w 3"/>
                <a:gd name="T1" fmla="*/ 0 h 4"/>
                <a:gd name="T2" fmla="*/ 3360208 w 3"/>
                <a:gd name="T3" fmla="*/ 2520950 h 4"/>
                <a:gd name="T4" fmla="*/ 3360208 w 3"/>
                <a:gd name="T5" fmla="*/ 7559674 h 4"/>
                <a:gd name="T6" fmla="*/ 0 w 3"/>
                <a:gd name="T7" fmla="*/ 10080623 h 4"/>
                <a:gd name="T8" fmla="*/ 0 w 3"/>
                <a:gd name="T9" fmla="*/ 0 h 4"/>
                <a:gd name="T10" fmla="*/ 111971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3" y="1"/>
                  </a:lnTo>
                  <a:lnTo>
                    <a:pt x="3" y="3"/>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0" name="Freeform 1218"/>
            <p:cNvSpPr>
              <a:spLocks/>
            </p:cNvSpPr>
            <p:nvPr/>
          </p:nvSpPr>
          <p:spPr bwMode="auto">
            <a:xfrm>
              <a:off x="6696075" y="2460625"/>
              <a:ext cx="14288" cy="15875"/>
            </a:xfrm>
            <a:custGeom>
              <a:avLst/>
              <a:gdLst>
                <a:gd name="T0" fmla="*/ 31501946 w 8"/>
                <a:gd name="T1" fmla="*/ 0 h 10"/>
                <a:gd name="T2" fmla="*/ 19688967 w 8"/>
                <a:gd name="T3" fmla="*/ 10080624 h 10"/>
                <a:gd name="T4" fmla="*/ 19688967 w 8"/>
                <a:gd name="T5" fmla="*/ 17640299 h 10"/>
                <a:gd name="T6" fmla="*/ 15751965 w 8"/>
                <a:gd name="T7" fmla="*/ 25201559 h 10"/>
                <a:gd name="T8" fmla="*/ 3936999 w 8"/>
                <a:gd name="T9" fmla="*/ 25201559 h 10"/>
                <a:gd name="T10" fmla="*/ 0 w 8"/>
                <a:gd name="T11" fmla="*/ 25201559 h 10"/>
                <a:gd name="T12" fmla="*/ 0 w 8"/>
                <a:gd name="T13" fmla="*/ 20161249 h 10"/>
                <a:gd name="T14" fmla="*/ 19688967 w 8"/>
                <a:gd name="T15" fmla="*/ 5040312 h 10"/>
                <a:gd name="T16" fmla="*/ 31501946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0"/>
                  </a:moveTo>
                  <a:lnTo>
                    <a:pt x="5" y="4"/>
                  </a:lnTo>
                  <a:lnTo>
                    <a:pt x="5" y="7"/>
                  </a:lnTo>
                  <a:lnTo>
                    <a:pt x="4" y="10"/>
                  </a:lnTo>
                  <a:lnTo>
                    <a:pt x="1" y="10"/>
                  </a:lnTo>
                  <a:lnTo>
                    <a:pt x="0" y="10"/>
                  </a:lnTo>
                  <a:lnTo>
                    <a:pt x="0" y="8"/>
                  </a:lnTo>
                  <a:lnTo>
                    <a:pt x="5"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1" name="Freeform 1219"/>
            <p:cNvSpPr>
              <a:spLocks/>
            </p:cNvSpPr>
            <p:nvPr/>
          </p:nvSpPr>
          <p:spPr bwMode="auto">
            <a:xfrm>
              <a:off x="6696075" y="2460625"/>
              <a:ext cx="14288" cy="15875"/>
            </a:xfrm>
            <a:custGeom>
              <a:avLst/>
              <a:gdLst>
                <a:gd name="T0" fmla="*/ 31501946 w 8"/>
                <a:gd name="T1" fmla="*/ 0 h 10"/>
                <a:gd name="T2" fmla="*/ 19688967 w 8"/>
                <a:gd name="T3" fmla="*/ 10080624 h 10"/>
                <a:gd name="T4" fmla="*/ 19688967 w 8"/>
                <a:gd name="T5" fmla="*/ 17640299 h 10"/>
                <a:gd name="T6" fmla="*/ 15751965 w 8"/>
                <a:gd name="T7" fmla="*/ 25201559 h 10"/>
                <a:gd name="T8" fmla="*/ 3936999 w 8"/>
                <a:gd name="T9" fmla="*/ 25201559 h 10"/>
                <a:gd name="T10" fmla="*/ 0 w 8"/>
                <a:gd name="T11" fmla="*/ 25201559 h 10"/>
                <a:gd name="T12" fmla="*/ 0 w 8"/>
                <a:gd name="T13" fmla="*/ 20161249 h 10"/>
                <a:gd name="T14" fmla="*/ 19688967 w 8"/>
                <a:gd name="T15" fmla="*/ 5040312 h 10"/>
                <a:gd name="T16" fmla="*/ 31501946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0"/>
                  </a:moveTo>
                  <a:lnTo>
                    <a:pt x="5" y="4"/>
                  </a:lnTo>
                  <a:lnTo>
                    <a:pt x="5" y="7"/>
                  </a:lnTo>
                  <a:lnTo>
                    <a:pt x="4" y="10"/>
                  </a:lnTo>
                  <a:lnTo>
                    <a:pt x="1" y="10"/>
                  </a:lnTo>
                  <a:lnTo>
                    <a:pt x="0" y="10"/>
                  </a:lnTo>
                  <a:lnTo>
                    <a:pt x="0" y="8"/>
                  </a:lnTo>
                  <a:lnTo>
                    <a:pt x="5"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2" name="Freeform 1224"/>
            <p:cNvSpPr>
              <a:spLocks/>
            </p:cNvSpPr>
            <p:nvPr/>
          </p:nvSpPr>
          <p:spPr bwMode="auto">
            <a:xfrm>
              <a:off x="6999288" y="2371725"/>
              <a:ext cx="50800" cy="34925"/>
            </a:xfrm>
            <a:custGeom>
              <a:avLst/>
              <a:gdLst>
                <a:gd name="T0" fmla="*/ 78607874 w 36"/>
                <a:gd name="T1" fmla="*/ 0 h 24"/>
                <a:gd name="T2" fmla="*/ 85753761 w 36"/>
                <a:gd name="T3" fmla="*/ 15120939 h 24"/>
                <a:gd name="T4" fmla="*/ 71461986 w 36"/>
                <a:gd name="T5" fmla="*/ 20161250 h 24"/>
                <a:gd name="T6" fmla="*/ 54787220 w 36"/>
                <a:gd name="T7" fmla="*/ 32761239 h 24"/>
                <a:gd name="T8" fmla="*/ 40495433 w 36"/>
                <a:gd name="T9" fmla="*/ 37801550 h 24"/>
                <a:gd name="T10" fmla="*/ 30966554 w 36"/>
                <a:gd name="T11" fmla="*/ 50403121 h 24"/>
                <a:gd name="T12" fmla="*/ 16674773 w 36"/>
                <a:gd name="T13" fmla="*/ 60483756 h 24"/>
                <a:gd name="T14" fmla="*/ 16674773 w 36"/>
                <a:gd name="T15" fmla="*/ 50403121 h 24"/>
                <a:gd name="T16" fmla="*/ 9528882 w 36"/>
                <a:gd name="T17" fmla="*/ 50403121 h 24"/>
                <a:gd name="T18" fmla="*/ 7145891 w 36"/>
                <a:gd name="T19" fmla="*/ 50403121 h 24"/>
                <a:gd name="T20" fmla="*/ 0 w 36"/>
                <a:gd name="T21" fmla="*/ 45362810 h 24"/>
                <a:gd name="T22" fmla="*/ 0 w 36"/>
                <a:gd name="T23" fmla="*/ 37801550 h 24"/>
                <a:gd name="T24" fmla="*/ 7145891 w 36"/>
                <a:gd name="T25" fmla="*/ 25201561 h 24"/>
                <a:gd name="T26" fmla="*/ 7145891 w 36"/>
                <a:gd name="T27" fmla="*/ 17640301 h 24"/>
                <a:gd name="T28" fmla="*/ 9528882 w 36"/>
                <a:gd name="T29" fmla="*/ 20161250 h 24"/>
                <a:gd name="T30" fmla="*/ 14291781 w 36"/>
                <a:gd name="T31" fmla="*/ 25201561 h 24"/>
                <a:gd name="T32" fmla="*/ 16674773 w 36"/>
                <a:gd name="T33" fmla="*/ 27722516 h 24"/>
                <a:gd name="T34" fmla="*/ 38112441 w 36"/>
                <a:gd name="T35" fmla="*/ 27722516 h 24"/>
                <a:gd name="T36" fmla="*/ 57168668 w 36"/>
                <a:gd name="T37" fmla="*/ 20161250 h 24"/>
                <a:gd name="T38" fmla="*/ 78607874 w 36"/>
                <a:gd name="T39" fmla="*/ 15120939 h 24"/>
                <a:gd name="T40" fmla="*/ 71461986 w 36"/>
                <a:gd name="T41" fmla="*/ 7561263 h 24"/>
                <a:gd name="T42" fmla="*/ 71461986 w 36"/>
                <a:gd name="T43" fmla="*/ 2520950 h 24"/>
                <a:gd name="T44" fmla="*/ 78607874 w 36"/>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4"/>
                <a:gd name="T71" fmla="*/ 36 w 3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4">
                  <a:moveTo>
                    <a:pt x="33" y="0"/>
                  </a:moveTo>
                  <a:lnTo>
                    <a:pt x="36" y="6"/>
                  </a:lnTo>
                  <a:lnTo>
                    <a:pt x="30" y="8"/>
                  </a:lnTo>
                  <a:lnTo>
                    <a:pt x="23" y="13"/>
                  </a:lnTo>
                  <a:lnTo>
                    <a:pt x="17" y="15"/>
                  </a:lnTo>
                  <a:lnTo>
                    <a:pt x="13" y="20"/>
                  </a:lnTo>
                  <a:lnTo>
                    <a:pt x="7" y="24"/>
                  </a:lnTo>
                  <a:lnTo>
                    <a:pt x="7" y="20"/>
                  </a:lnTo>
                  <a:lnTo>
                    <a:pt x="4" y="20"/>
                  </a:lnTo>
                  <a:lnTo>
                    <a:pt x="3" y="20"/>
                  </a:lnTo>
                  <a:lnTo>
                    <a:pt x="0" y="18"/>
                  </a:lnTo>
                  <a:lnTo>
                    <a:pt x="0" y="15"/>
                  </a:lnTo>
                  <a:lnTo>
                    <a:pt x="3" y="10"/>
                  </a:lnTo>
                  <a:lnTo>
                    <a:pt x="3" y="7"/>
                  </a:lnTo>
                  <a:lnTo>
                    <a:pt x="4" y="8"/>
                  </a:lnTo>
                  <a:lnTo>
                    <a:pt x="6" y="10"/>
                  </a:lnTo>
                  <a:lnTo>
                    <a:pt x="7" y="11"/>
                  </a:lnTo>
                  <a:lnTo>
                    <a:pt x="16" y="11"/>
                  </a:lnTo>
                  <a:lnTo>
                    <a:pt x="24" y="8"/>
                  </a:lnTo>
                  <a:lnTo>
                    <a:pt x="33" y="6"/>
                  </a:lnTo>
                  <a:lnTo>
                    <a:pt x="30" y="3"/>
                  </a:lnTo>
                  <a:lnTo>
                    <a:pt x="30" y="1"/>
                  </a:lnTo>
                  <a:lnTo>
                    <a:pt x="3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3" name="Freeform 1225"/>
            <p:cNvSpPr>
              <a:spLocks/>
            </p:cNvSpPr>
            <p:nvPr/>
          </p:nvSpPr>
          <p:spPr bwMode="auto">
            <a:xfrm>
              <a:off x="6999288" y="2371725"/>
              <a:ext cx="50800" cy="34925"/>
            </a:xfrm>
            <a:custGeom>
              <a:avLst/>
              <a:gdLst>
                <a:gd name="T0" fmla="*/ 78607874 w 36"/>
                <a:gd name="T1" fmla="*/ 0 h 24"/>
                <a:gd name="T2" fmla="*/ 85753761 w 36"/>
                <a:gd name="T3" fmla="*/ 15120939 h 24"/>
                <a:gd name="T4" fmla="*/ 71461986 w 36"/>
                <a:gd name="T5" fmla="*/ 20161250 h 24"/>
                <a:gd name="T6" fmla="*/ 54787220 w 36"/>
                <a:gd name="T7" fmla="*/ 32761239 h 24"/>
                <a:gd name="T8" fmla="*/ 40495433 w 36"/>
                <a:gd name="T9" fmla="*/ 37801550 h 24"/>
                <a:gd name="T10" fmla="*/ 30966554 w 36"/>
                <a:gd name="T11" fmla="*/ 50403121 h 24"/>
                <a:gd name="T12" fmla="*/ 16674773 w 36"/>
                <a:gd name="T13" fmla="*/ 60483756 h 24"/>
                <a:gd name="T14" fmla="*/ 16674773 w 36"/>
                <a:gd name="T15" fmla="*/ 50403121 h 24"/>
                <a:gd name="T16" fmla="*/ 9528882 w 36"/>
                <a:gd name="T17" fmla="*/ 50403121 h 24"/>
                <a:gd name="T18" fmla="*/ 7145891 w 36"/>
                <a:gd name="T19" fmla="*/ 50403121 h 24"/>
                <a:gd name="T20" fmla="*/ 0 w 36"/>
                <a:gd name="T21" fmla="*/ 45362810 h 24"/>
                <a:gd name="T22" fmla="*/ 0 w 36"/>
                <a:gd name="T23" fmla="*/ 37801550 h 24"/>
                <a:gd name="T24" fmla="*/ 7145891 w 36"/>
                <a:gd name="T25" fmla="*/ 25201561 h 24"/>
                <a:gd name="T26" fmla="*/ 7145891 w 36"/>
                <a:gd name="T27" fmla="*/ 17640301 h 24"/>
                <a:gd name="T28" fmla="*/ 9528882 w 36"/>
                <a:gd name="T29" fmla="*/ 20161250 h 24"/>
                <a:gd name="T30" fmla="*/ 14291781 w 36"/>
                <a:gd name="T31" fmla="*/ 25201561 h 24"/>
                <a:gd name="T32" fmla="*/ 16674773 w 36"/>
                <a:gd name="T33" fmla="*/ 27722516 h 24"/>
                <a:gd name="T34" fmla="*/ 38112441 w 36"/>
                <a:gd name="T35" fmla="*/ 27722516 h 24"/>
                <a:gd name="T36" fmla="*/ 57168668 w 36"/>
                <a:gd name="T37" fmla="*/ 20161250 h 24"/>
                <a:gd name="T38" fmla="*/ 78607874 w 36"/>
                <a:gd name="T39" fmla="*/ 15120939 h 24"/>
                <a:gd name="T40" fmla="*/ 71461986 w 36"/>
                <a:gd name="T41" fmla="*/ 7561263 h 24"/>
                <a:gd name="T42" fmla="*/ 71461986 w 36"/>
                <a:gd name="T43" fmla="*/ 2520950 h 24"/>
                <a:gd name="T44" fmla="*/ 78607874 w 36"/>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4"/>
                <a:gd name="T71" fmla="*/ 36 w 3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4">
                  <a:moveTo>
                    <a:pt x="33" y="0"/>
                  </a:moveTo>
                  <a:lnTo>
                    <a:pt x="36" y="6"/>
                  </a:lnTo>
                  <a:lnTo>
                    <a:pt x="30" y="8"/>
                  </a:lnTo>
                  <a:lnTo>
                    <a:pt x="23" y="13"/>
                  </a:lnTo>
                  <a:lnTo>
                    <a:pt x="17" y="15"/>
                  </a:lnTo>
                  <a:lnTo>
                    <a:pt x="13" y="20"/>
                  </a:lnTo>
                  <a:lnTo>
                    <a:pt x="7" y="24"/>
                  </a:lnTo>
                  <a:lnTo>
                    <a:pt x="7" y="20"/>
                  </a:lnTo>
                  <a:lnTo>
                    <a:pt x="4" y="20"/>
                  </a:lnTo>
                  <a:lnTo>
                    <a:pt x="3" y="20"/>
                  </a:lnTo>
                  <a:lnTo>
                    <a:pt x="0" y="18"/>
                  </a:lnTo>
                  <a:lnTo>
                    <a:pt x="0" y="15"/>
                  </a:lnTo>
                  <a:lnTo>
                    <a:pt x="3" y="10"/>
                  </a:lnTo>
                  <a:lnTo>
                    <a:pt x="3" y="7"/>
                  </a:lnTo>
                  <a:lnTo>
                    <a:pt x="4" y="8"/>
                  </a:lnTo>
                  <a:lnTo>
                    <a:pt x="6" y="10"/>
                  </a:lnTo>
                  <a:lnTo>
                    <a:pt x="7" y="11"/>
                  </a:lnTo>
                  <a:lnTo>
                    <a:pt x="16" y="11"/>
                  </a:lnTo>
                  <a:lnTo>
                    <a:pt x="24" y="8"/>
                  </a:lnTo>
                  <a:lnTo>
                    <a:pt x="33" y="6"/>
                  </a:lnTo>
                  <a:lnTo>
                    <a:pt x="30" y="3"/>
                  </a:lnTo>
                  <a:lnTo>
                    <a:pt x="30" y="1"/>
                  </a:lnTo>
                  <a:lnTo>
                    <a:pt x="3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4" name="Freeform 1228"/>
            <p:cNvSpPr>
              <a:spLocks/>
            </p:cNvSpPr>
            <p:nvPr/>
          </p:nvSpPr>
          <p:spPr bwMode="auto">
            <a:xfrm>
              <a:off x="5973763" y="3309938"/>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5" name="Freeform 1229"/>
            <p:cNvSpPr>
              <a:spLocks/>
            </p:cNvSpPr>
            <p:nvPr/>
          </p:nvSpPr>
          <p:spPr bwMode="auto">
            <a:xfrm>
              <a:off x="5973763" y="3309938"/>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6" name="Freeform 1234"/>
            <p:cNvSpPr>
              <a:spLocks/>
            </p:cNvSpPr>
            <p:nvPr/>
          </p:nvSpPr>
          <p:spPr bwMode="auto">
            <a:xfrm>
              <a:off x="4856163" y="3427413"/>
              <a:ext cx="53975" cy="127000"/>
            </a:xfrm>
            <a:custGeom>
              <a:avLst/>
              <a:gdLst>
                <a:gd name="T0" fmla="*/ 32 w 37"/>
                <a:gd name="T1" fmla="*/ 82 h 85"/>
                <a:gd name="T2" fmla="*/ 31 w 37"/>
                <a:gd name="T3" fmla="*/ 81 h 85"/>
                <a:gd name="T4" fmla="*/ 31 w 37"/>
                <a:gd name="T5" fmla="*/ 78 h 85"/>
                <a:gd name="T6" fmla="*/ 32 w 37"/>
                <a:gd name="T7" fmla="*/ 74 h 85"/>
                <a:gd name="T8" fmla="*/ 32 w 37"/>
                <a:gd name="T9" fmla="*/ 72 h 85"/>
                <a:gd name="T10" fmla="*/ 30 w 37"/>
                <a:gd name="T11" fmla="*/ 72 h 85"/>
                <a:gd name="T12" fmla="*/ 27 w 37"/>
                <a:gd name="T13" fmla="*/ 71 h 85"/>
                <a:gd name="T14" fmla="*/ 25 w 37"/>
                <a:gd name="T15" fmla="*/ 66 h 85"/>
                <a:gd name="T16" fmla="*/ 27 w 37"/>
                <a:gd name="T17" fmla="*/ 65 h 85"/>
                <a:gd name="T18" fmla="*/ 28 w 37"/>
                <a:gd name="T19" fmla="*/ 62 h 85"/>
                <a:gd name="T20" fmla="*/ 30 w 37"/>
                <a:gd name="T21" fmla="*/ 59 h 85"/>
                <a:gd name="T22" fmla="*/ 30 w 37"/>
                <a:gd name="T23" fmla="*/ 58 h 85"/>
                <a:gd name="T24" fmla="*/ 28 w 37"/>
                <a:gd name="T25" fmla="*/ 57 h 85"/>
                <a:gd name="T26" fmla="*/ 25 w 37"/>
                <a:gd name="T27" fmla="*/ 51 h 85"/>
                <a:gd name="T28" fmla="*/ 28 w 37"/>
                <a:gd name="T29" fmla="*/ 49 h 85"/>
                <a:gd name="T30" fmla="*/ 30 w 37"/>
                <a:gd name="T31" fmla="*/ 47 h 85"/>
                <a:gd name="T32" fmla="*/ 31 w 37"/>
                <a:gd name="T33" fmla="*/ 44 h 85"/>
                <a:gd name="T34" fmla="*/ 30 w 37"/>
                <a:gd name="T35" fmla="*/ 42 h 85"/>
                <a:gd name="T36" fmla="*/ 30 w 37"/>
                <a:gd name="T37" fmla="*/ 34 h 85"/>
                <a:gd name="T38" fmla="*/ 32 w 37"/>
                <a:gd name="T39" fmla="*/ 32 h 85"/>
                <a:gd name="T40" fmla="*/ 34 w 37"/>
                <a:gd name="T41" fmla="*/ 28 h 85"/>
                <a:gd name="T42" fmla="*/ 32 w 37"/>
                <a:gd name="T43" fmla="*/ 22 h 85"/>
                <a:gd name="T44" fmla="*/ 30 w 37"/>
                <a:gd name="T45" fmla="*/ 18 h 85"/>
                <a:gd name="T46" fmla="*/ 28 w 37"/>
                <a:gd name="T47" fmla="*/ 15 h 85"/>
                <a:gd name="T48" fmla="*/ 35 w 37"/>
                <a:gd name="T49" fmla="*/ 10 h 85"/>
                <a:gd name="T50" fmla="*/ 37 w 37"/>
                <a:gd name="T51" fmla="*/ 5 h 85"/>
                <a:gd name="T52" fmla="*/ 37 w 37"/>
                <a:gd name="T53" fmla="*/ 5 h 85"/>
                <a:gd name="T54" fmla="*/ 34 w 37"/>
                <a:gd name="T55" fmla="*/ 5 h 85"/>
                <a:gd name="T56" fmla="*/ 32 w 37"/>
                <a:gd name="T57" fmla="*/ 3 h 85"/>
                <a:gd name="T58" fmla="*/ 32 w 37"/>
                <a:gd name="T59" fmla="*/ 3 h 85"/>
                <a:gd name="T60" fmla="*/ 30 w 37"/>
                <a:gd name="T61" fmla="*/ 3 h 85"/>
                <a:gd name="T62" fmla="*/ 24 w 37"/>
                <a:gd name="T63" fmla="*/ 3 h 85"/>
                <a:gd name="T64" fmla="*/ 20 w 37"/>
                <a:gd name="T65" fmla="*/ 3 h 85"/>
                <a:gd name="T66" fmla="*/ 15 w 37"/>
                <a:gd name="T67" fmla="*/ 3 h 85"/>
                <a:gd name="T68" fmla="*/ 17 w 37"/>
                <a:gd name="T69" fmla="*/ 3 h 85"/>
                <a:gd name="T70" fmla="*/ 15 w 37"/>
                <a:gd name="T71" fmla="*/ 0 h 85"/>
                <a:gd name="T72" fmla="*/ 13 w 37"/>
                <a:gd name="T73" fmla="*/ 0 h 85"/>
                <a:gd name="T74" fmla="*/ 7 w 37"/>
                <a:gd name="T75" fmla="*/ 3 h 85"/>
                <a:gd name="T76" fmla="*/ 10 w 37"/>
                <a:gd name="T77" fmla="*/ 10 h 85"/>
                <a:gd name="T78" fmla="*/ 11 w 37"/>
                <a:gd name="T79" fmla="*/ 18 h 85"/>
                <a:gd name="T80" fmla="*/ 11 w 37"/>
                <a:gd name="T81" fmla="*/ 28 h 85"/>
                <a:gd name="T82" fmla="*/ 7 w 37"/>
                <a:gd name="T83" fmla="*/ 30 h 85"/>
                <a:gd name="T84" fmla="*/ 5 w 37"/>
                <a:gd name="T85" fmla="*/ 34 h 85"/>
                <a:gd name="T86" fmla="*/ 4 w 37"/>
                <a:gd name="T87" fmla="*/ 39 h 85"/>
                <a:gd name="T88" fmla="*/ 3 w 37"/>
                <a:gd name="T89" fmla="*/ 44 h 85"/>
                <a:gd name="T90" fmla="*/ 1 w 37"/>
                <a:gd name="T91" fmla="*/ 44 h 85"/>
                <a:gd name="T92" fmla="*/ 0 w 37"/>
                <a:gd name="T93" fmla="*/ 48 h 85"/>
                <a:gd name="T94" fmla="*/ 1 w 37"/>
                <a:gd name="T95" fmla="*/ 51 h 85"/>
                <a:gd name="T96" fmla="*/ 1 w 37"/>
                <a:gd name="T97" fmla="*/ 57 h 85"/>
                <a:gd name="T98" fmla="*/ 1 w 37"/>
                <a:gd name="T99" fmla="*/ 55 h 85"/>
                <a:gd name="T100" fmla="*/ 4 w 37"/>
                <a:gd name="T101" fmla="*/ 55 h 85"/>
                <a:gd name="T102" fmla="*/ 5 w 37"/>
                <a:gd name="T103" fmla="*/ 54 h 85"/>
                <a:gd name="T104" fmla="*/ 5 w 37"/>
                <a:gd name="T105" fmla="*/ 57 h 85"/>
                <a:gd name="T106" fmla="*/ 3 w 37"/>
                <a:gd name="T107" fmla="*/ 58 h 85"/>
                <a:gd name="T108" fmla="*/ 3 w 37"/>
                <a:gd name="T109" fmla="*/ 61 h 85"/>
                <a:gd name="T110" fmla="*/ 7 w 37"/>
                <a:gd name="T111" fmla="*/ 65 h 85"/>
                <a:gd name="T112" fmla="*/ 7 w 37"/>
                <a:gd name="T113" fmla="*/ 71 h 85"/>
                <a:gd name="T114" fmla="*/ 5 w 37"/>
                <a:gd name="T115" fmla="*/ 78 h 85"/>
                <a:gd name="T116" fmla="*/ 5 w 37"/>
                <a:gd name="T117" fmla="*/ 84 h 85"/>
                <a:gd name="T118" fmla="*/ 13 w 37"/>
                <a:gd name="T119" fmla="*/ 85 h 85"/>
                <a:gd name="T120" fmla="*/ 22 w 37"/>
                <a:gd name="T121" fmla="*/ 84 h 85"/>
                <a:gd name="T122" fmla="*/ 32 w 37"/>
                <a:gd name="T123" fmla="*/ 82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
                <a:gd name="T187" fmla="*/ 0 h 85"/>
                <a:gd name="T188" fmla="*/ 37 w 37"/>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 h="85">
                  <a:moveTo>
                    <a:pt x="32" y="82"/>
                  </a:moveTo>
                  <a:lnTo>
                    <a:pt x="31" y="81"/>
                  </a:lnTo>
                  <a:lnTo>
                    <a:pt x="31" y="78"/>
                  </a:lnTo>
                  <a:lnTo>
                    <a:pt x="32" y="74"/>
                  </a:lnTo>
                  <a:lnTo>
                    <a:pt x="32" y="72"/>
                  </a:lnTo>
                  <a:lnTo>
                    <a:pt x="30" y="72"/>
                  </a:lnTo>
                  <a:lnTo>
                    <a:pt x="27" y="71"/>
                  </a:lnTo>
                  <a:lnTo>
                    <a:pt x="25" y="66"/>
                  </a:lnTo>
                  <a:lnTo>
                    <a:pt x="27" y="65"/>
                  </a:lnTo>
                  <a:lnTo>
                    <a:pt x="28" y="62"/>
                  </a:lnTo>
                  <a:lnTo>
                    <a:pt x="30" y="59"/>
                  </a:lnTo>
                  <a:lnTo>
                    <a:pt x="30" y="58"/>
                  </a:lnTo>
                  <a:lnTo>
                    <a:pt x="28" y="57"/>
                  </a:lnTo>
                  <a:lnTo>
                    <a:pt x="25" y="51"/>
                  </a:lnTo>
                  <a:lnTo>
                    <a:pt x="28" y="49"/>
                  </a:lnTo>
                  <a:lnTo>
                    <a:pt x="30" y="47"/>
                  </a:lnTo>
                  <a:lnTo>
                    <a:pt x="31" y="44"/>
                  </a:lnTo>
                  <a:lnTo>
                    <a:pt x="30" y="42"/>
                  </a:lnTo>
                  <a:lnTo>
                    <a:pt x="30" y="34"/>
                  </a:lnTo>
                  <a:lnTo>
                    <a:pt x="32" y="32"/>
                  </a:lnTo>
                  <a:lnTo>
                    <a:pt x="34" y="28"/>
                  </a:lnTo>
                  <a:lnTo>
                    <a:pt x="32" y="22"/>
                  </a:lnTo>
                  <a:lnTo>
                    <a:pt x="30" y="18"/>
                  </a:lnTo>
                  <a:lnTo>
                    <a:pt x="28" y="15"/>
                  </a:lnTo>
                  <a:lnTo>
                    <a:pt x="35" y="10"/>
                  </a:lnTo>
                  <a:lnTo>
                    <a:pt x="37" y="5"/>
                  </a:lnTo>
                  <a:lnTo>
                    <a:pt x="34" y="5"/>
                  </a:lnTo>
                  <a:lnTo>
                    <a:pt x="32" y="3"/>
                  </a:lnTo>
                  <a:lnTo>
                    <a:pt x="30" y="3"/>
                  </a:lnTo>
                  <a:lnTo>
                    <a:pt x="24" y="3"/>
                  </a:lnTo>
                  <a:lnTo>
                    <a:pt x="20" y="3"/>
                  </a:lnTo>
                  <a:lnTo>
                    <a:pt x="15" y="3"/>
                  </a:lnTo>
                  <a:lnTo>
                    <a:pt x="17" y="3"/>
                  </a:lnTo>
                  <a:lnTo>
                    <a:pt x="15" y="0"/>
                  </a:lnTo>
                  <a:lnTo>
                    <a:pt x="13" y="0"/>
                  </a:lnTo>
                  <a:lnTo>
                    <a:pt x="7" y="3"/>
                  </a:lnTo>
                  <a:lnTo>
                    <a:pt x="10" y="10"/>
                  </a:lnTo>
                  <a:lnTo>
                    <a:pt x="11" y="18"/>
                  </a:lnTo>
                  <a:lnTo>
                    <a:pt x="11" y="28"/>
                  </a:lnTo>
                  <a:lnTo>
                    <a:pt x="7" y="30"/>
                  </a:lnTo>
                  <a:lnTo>
                    <a:pt x="5" y="34"/>
                  </a:lnTo>
                  <a:lnTo>
                    <a:pt x="4" y="39"/>
                  </a:lnTo>
                  <a:lnTo>
                    <a:pt x="3" y="44"/>
                  </a:lnTo>
                  <a:lnTo>
                    <a:pt x="1" y="44"/>
                  </a:lnTo>
                  <a:lnTo>
                    <a:pt x="0" y="48"/>
                  </a:lnTo>
                  <a:lnTo>
                    <a:pt x="1" y="51"/>
                  </a:lnTo>
                  <a:lnTo>
                    <a:pt x="1" y="57"/>
                  </a:lnTo>
                  <a:lnTo>
                    <a:pt x="1" y="55"/>
                  </a:lnTo>
                  <a:lnTo>
                    <a:pt x="4" y="55"/>
                  </a:lnTo>
                  <a:lnTo>
                    <a:pt x="5" y="54"/>
                  </a:lnTo>
                  <a:lnTo>
                    <a:pt x="5" y="57"/>
                  </a:lnTo>
                  <a:lnTo>
                    <a:pt x="3" y="58"/>
                  </a:lnTo>
                  <a:lnTo>
                    <a:pt x="3" y="61"/>
                  </a:lnTo>
                  <a:lnTo>
                    <a:pt x="7" y="65"/>
                  </a:lnTo>
                  <a:lnTo>
                    <a:pt x="7" y="71"/>
                  </a:lnTo>
                  <a:lnTo>
                    <a:pt x="5" y="78"/>
                  </a:lnTo>
                  <a:lnTo>
                    <a:pt x="5" y="84"/>
                  </a:lnTo>
                  <a:lnTo>
                    <a:pt x="13" y="85"/>
                  </a:lnTo>
                  <a:lnTo>
                    <a:pt x="22" y="84"/>
                  </a:lnTo>
                  <a:lnTo>
                    <a:pt x="32" y="82"/>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707" name="Freeform 1248"/>
            <p:cNvSpPr>
              <a:spLocks/>
            </p:cNvSpPr>
            <p:nvPr/>
          </p:nvSpPr>
          <p:spPr bwMode="auto">
            <a:xfrm>
              <a:off x="2989263" y="4886325"/>
              <a:ext cx="150812" cy="198438"/>
            </a:xfrm>
            <a:custGeom>
              <a:avLst/>
              <a:gdLst>
                <a:gd name="T0" fmla="*/ 115664165 w 101"/>
                <a:gd name="T1" fmla="*/ 8029338 h 131"/>
                <a:gd name="T2" fmla="*/ 46265658 w 101"/>
                <a:gd name="T3" fmla="*/ 0 h 131"/>
                <a:gd name="T4" fmla="*/ 33414268 w 101"/>
                <a:gd name="T5" fmla="*/ 24088010 h 131"/>
                <a:gd name="T6" fmla="*/ 25702787 w 101"/>
                <a:gd name="T7" fmla="*/ 42823130 h 131"/>
                <a:gd name="T8" fmla="*/ 17992914 w 101"/>
                <a:gd name="T9" fmla="*/ 58880175 h 131"/>
                <a:gd name="T10" fmla="*/ 0 w 101"/>
                <a:gd name="T11" fmla="*/ 117761986 h 131"/>
                <a:gd name="T12" fmla="*/ 17992914 w 101"/>
                <a:gd name="T13" fmla="*/ 131142574 h 131"/>
                <a:gd name="T14" fmla="*/ 25702787 w 101"/>
                <a:gd name="T15" fmla="*/ 141848354 h 131"/>
                <a:gd name="T16" fmla="*/ 33414268 w 101"/>
                <a:gd name="T17" fmla="*/ 157907022 h 131"/>
                <a:gd name="T18" fmla="*/ 43695701 w 101"/>
                <a:gd name="T19" fmla="*/ 163259912 h 131"/>
                <a:gd name="T20" fmla="*/ 53977146 w 101"/>
                <a:gd name="T21" fmla="*/ 181995026 h 131"/>
                <a:gd name="T22" fmla="*/ 64256976 w 101"/>
                <a:gd name="T23" fmla="*/ 198053694 h 131"/>
                <a:gd name="T24" fmla="*/ 79679927 w 101"/>
                <a:gd name="T25" fmla="*/ 203406584 h 131"/>
                <a:gd name="T26" fmla="*/ 95101274 w 101"/>
                <a:gd name="T27" fmla="*/ 222140113 h 131"/>
                <a:gd name="T28" fmla="*/ 107952690 w 101"/>
                <a:gd name="T29" fmla="*/ 224816557 h 131"/>
                <a:gd name="T30" fmla="*/ 120804080 w 101"/>
                <a:gd name="T31" fmla="*/ 232845892 h 131"/>
                <a:gd name="T32" fmla="*/ 131085512 w 101"/>
                <a:gd name="T33" fmla="*/ 251581005 h 131"/>
                <a:gd name="T34" fmla="*/ 146506860 w 101"/>
                <a:gd name="T35" fmla="*/ 267639674 h 131"/>
                <a:gd name="T36" fmla="*/ 141366945 w 101"/>
                <a:gd name="T37" fmla="*/ 286374788 h 131"/>
                <a:gd name="T38" fmla="*/ 138796988 w 101"/>
                <a:gd name="T39" fmla="*/ 305108265 h 131"/>
                <a:gd name="T40" fmla="*/ 115664165 w 101"/>
                <a:gd name="T41" fmla="*/ 334549158 h 131"/>
                <a:gd name="T42" fmla="*/ 120804080 w 101"/>
                <a:gd name="T43" fmla="*/ 342578493 h 131"/>
                <a:gd name="T44" fmla="*/ 141366945 w 101"/>
                <a:gd name="T45" fmla="*/ 342578493 h 131"/>
                <a:gd name="T46" fmla="*/ 159358250 w 101"/>
                <a:gd name="T47" fmla="*/ 350607827 h 131"/>
                <a:gd name="T48" fmla="*/ 172211244 w 101"/>
                <a:gd name="T49" fmla="*/ 350607827 h 131"/>
                <a:gd name="T50" fmla="*/ 200483981 w 101"/>
                <a:gd name="T51" fmla="*/ 350607827 h 131"/>
                <a:gd name="T52" fmla="*/ 218476940 w 101"/>
                <a:gd name="T53" fmla="*/ 350607827 h 131"/>
                <a:gd name="T54" fmla="*/ 223616854 w 101"/>
                <a:gd name="T55" fmla="*/ 342578493 h 131"/>
                <a:gd name="T56" fmla="*/ 233898287 w 101"/>
                <a:gd name="T57" fmla="*/ 326519824 h 131"/>
                <a:gd name="T58" fmla="*/ 244179720 w 101"/>
                <a:gd name="T59" fmla="*/ 313137600 h 131"/>
                <a:gd name="T60" fmla="*/ 241608159 w 101"/>
                <a:gd name="T61" fmla="*/ 289051233 h 131"/>
                <a:gd name="T62" fmla="*/ 244179720 w 101"/>
                <a:gd name="T63" fmla="*/ 275669009 h 131"/>
                <a:gd name="T64" fmla="*/ 249319635 w 101"/>
                <a:gd name="T65" fmla="*/ 248904561 h 131"/>
                <a:gd name="T66" fmla="*/ 254461153 w 101"/>
                <a:gd name="T67" fmla="*/ 224816557 h 131"/>
                <a:gd name="T68" fmla="*/ 259601068 w 101"/>
                <a:gd name="T69" fmla="*/ 203406584 h 131"/>
                <a:gd name="T70" fmla="*/ 236468245 w 101"/>
                <a:gd name="T71" fmla="*/ 203406584 h 131"/>
                <a:gd name="T72" fmla="*/ 228756769 w 101"/>
                <a:gd name="T73" fmla="*/ 195377249 h 131"/>
                <a:gd name="T74" fmla="*/ 226186812 w 101"/>
                <a:gd name="T75" fmla="*/ 136495464 h 131"/>
                <a:gd name="T76" fmla="*/ 208195457 w 101"/>
                <a:gd name="T77" fmla="*/ 125791321 h 131"/>
                <a:gd name="T78" fmla="*/ 203053939 w 101"/>
                <a:gd name="T79" fmla="*/ 117761986 h 131"/>
                <a:gd name="T80" fmla="*/ 190202549 w 101"/>
                <a:gd name="T81" fmla="*/ 117761986 h 131"/>
                <a:gd name="T82" fmla="*/ 159358250 w 101"/>
                <a:gd name="T83" fmla="*/ 109732652 h 131"/>
                <a:gd name="T84" fmla="*/ 154218335 w 101"/>
                <a:gd name="T85" fmla="*/ 99026847 h 131"/>
                <a:gd name="T86" fmla="*/ 149078421 w 101"/>
                <a:gd name="T87" fmla="*/ 58880175 h 131"/>
                <a:gd name="T88" fmla="*/ 141366945 w 101"/>
                <a:gd name="T89" fmla="*/ 37470240 h 131"/>
                <a:gd name="T90" fmla="*/ 128515555 w 101"/>
                <a:gd name="T91" fmla="*/ 18735120 h 1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31"/>
                <a:gd name="T140" fmla="*/ 101 w 101"/>
                <a:gd name="T141" fmla="*/ 131 h 1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31">
                  <a:moveTo>
                    <a:pt x="50" y="7"/>
                  </a:moveTo>
                  <a:lnTo>
                    <a:pt x="45" y="3"/>
                  </a:lnTo>
                  <a:lnTo>
                    <a:pt x="34" y="0"/>
                  </a:lnTo>
                  <a:lnTo>
                    <a:pt x="18" y="0"/>
                  </a:lnTo>
                  <a:lnTo>
                    <a:pt x="17" y="3"/>
                  </a:lnTo>
                  <a:lnTo>
                    <a:pt x="13" y="9"/>
                  </a:lnTo>
                  <a:lnTo>
                    <a:pt x="11" y="12"/>
                  </a:lnTo>
                  <a:lnTo>
                    <a:pt x="10" y="16"/>
                  </a:lnTo>
                  <a:lnTo>
                    <a:pt x="8" y="19"/>
                  </a:lnTo>
                  <a:lnTo>
                    <a:pt x="7" y="22"/>
                  </a:lnTo>
                  <a:lnTo>
                    <a:pt x="7" y="26"/>
                  </a:lnTo>
                  <a:lnTo>
                    <a:pt x="0" y="44"/>
                  </a:lnTo>
                  <a:lnTo>
                    <a:pt x="7" y="47"/>
                  </a:lnTo>
                  <a:lnTo>
                    <a:pt x="7" y="49"/>
                  </a:lnTo>
                  <a:lnTo>
                    <a:pt x="8" y="51"/>
                  </a:lnTo>
                  <a:lnTo>
                    <a:pt x="10" y="53"/>
                  </a:lnTo>
                  <a:lnTo>
                    <a:pt x="11" y="56"/>
                  </a:lnTo>
                  <a:lnTo>
                    <a:pt x="13" y="59"/>
                  </a:lnTo>
                  <a:lnTo>
                    <a:pt x="15" y="60"/>
                  </a:lnTo>
                  <a:lnTo>
                    <a:pt x="17" y="61"/>
                  </a:lnTo>
                  <a:lnTo>
                    <a:pt x="18" y="63"/>
                  </a:lnTo>
                  <a:lnTo>
                    <a:pt x="21" y="68"/>
                  </a:lnTo>
                  <a:lnTo>
                    <a:pt x="23" y="73"/>
                  </a:lnTo>
                  <a:lnTo>
                    <a:pt x="25" y="74"/>
                  </a:lnTo>
                  <a:lnTo>
                    <a:pt x="28" y="74"/>
                  </a:lnTo>
                  <a:lnTo>
                    <a:pt x="31" y="76"/>
                  </a:lnTo>
                  <a:lnTo>
                    <a:pt x="34" y="80"/>
                  </a:lnTo>
                  <a:lnTo>
                    <a:pt x="37" y="83"/>
                  </a:lnTo>
                  <a:lnTo>
                    <a:pt x="40" y="83"/>
                  </a:lnTo>
                  <a:lnTo>
                    <a:pt x="42" y="84"/>
                  </a:lnTo>
                  <a:lnTo>
                    <a:pt x="42" y="86"/>
                  </a:lnTo>
                  <a:lnTo>
                    <a:pt x="47" y="87"/>
                  </a:lnTo>
                  <a:lnTo>
                    <a:pt x="50" y="90"/>
                  </a:lnTo>
                  <a:lnTo>
                    <a:pt x="51" y="94"/>
                  </a:lnTo>
                  <a:lnTo>
                    <a:pt x="55" y="97"/>
                  </a:lnTo>
                  <a:lnTo>
                    <a:pt x="57" y="100"/>
                  </a:lnTo>
                  <a:lnTo>
                    <a:pt x="55" y="103"/>
                  </a:lnTo>
                  <a:lnTo>
                    <a:pt x="55" y="107"/>
                  </a:lnTo>
                  <a:lnTo>
                    <a:pt x="55" y="110"/>
                  </a:lnTo>
                  <a:lnTo>
                    <a:pt x="54" y="114"/>
                  </a:lnTo>
                  <a:lnTo>
                    <a:pt x="47" y="121"/>
                  </a:lnTo>
                  <a:lnTo>
                    <a:pt x="45" y="125"/>
                  </a:lnTo>
                  <a:lnTo>
                    <a:pt x="45" y="128"/>
                  </a:lnTo>
                  <a:lnTo>
                    <a:pt x="47" y="128"/>
                  </a:lnTo>
                  <a:lnTo>
                    <a:pt x="50" y="128"/>
                  </a:lnTo>
                  <a:lnTo>
                    <a:pt x="55" y="128"/>
                  </a:lnTo>
                  <a:lnTo>
                    <a:pt x="60" y="130"/>
                  </a:lnTo>
                  <a:lnTo>
                    <a:pt x="62" y="131"/>
                  </a:lnTo>
                  <a:lnTo>
                    <a:pt x="64" y="131"/>
                  </a:lnTo>
                  <a:lnTo>
                    <a:pt x="67" y="131"/>
                  </a:lnTo>
                  <a:lnTo>
                    <a:pt x="75" y="131"/>
                  </a:lnTo>
                  <a:lnTo>
                    <a:pt x="78" y="131"/>
                  </a:lnTo>
                  <a:lnTo>
                    <a:pt x="85" y="131"/>
                  </a:lnTo>
                  <a:lnTo>
                    <a:pt x="87" y="131"/>
                  </a:lnTo>
                  <a:lnTo>
                    <a:pt x="87" y="128"/>
                  </a:lnTo>
                  <a:lnTo>
                    <a:pt x="88" y="125"/>
                  </a:lnTo>
                  <a:lnTo>
                    <a:pt x="91" y="122"/>
                  </a:lnTo>
                  <a:lnTo>
                    <a:pt x="94" y="121"/>
                  </a:lnTo>
                  <a:lnTo>
                    <a:pt x="95" y="117"/>
                  </a:lnTo>
                  <a:lnTo>
                    <a:pt x="95" y="113"/>
                  </a:lnTo>
                  <a:lnTo>
                    <a:pt x="94" y="108"/>
                  </a:lnTo>
                  <a:lnTo>
                    <a:pt x="94" y="105"/>
                  </a:lnTo>
                  <a:lnTo>
                    <a:pt x="95" y="103"/>
                  </a:lnTo>
                  <a:lnTo>
                    <a:pt x="97" y="101"/>
                  </a:lnTo>
                  <a:lnTo>
                    <a:pt x="97" y="93"/>
                  </a:lnTo>
                  <a:lnTo>
                    <a:pt x="98" y="87"/>
                  </a:lnTo>
                  <a:lnTo>
                    <a:pt x="99" y="84"/>
                  </a:lnTo>
                  <a:lnTo>
                    <a:pt x="101" y="78"/>
                  </a:lnTo>
                  <a:lnTo>
                    <a:pt x="101" y="76"/>
                  </a:lnTo>
                  <a:lnTo>
                    <a:pt x="98" y="74"/>
                  </a:lnTo>
                  <a:lnTo>
                    <a:pt x="92" y="76"/>
                  </a:lnTo>
                  <a:lnTo>
                    <a:pt x="91" y="76"/>
                  </a:lnTo>
                  <a:lnTo>
                    <a:pt x="89" y="73"/>
                  </a:lnTo>
                  <a:lnTo>
                    <a:pt x="89" y="56"/>
                  </a:lnTo>
                  <a:lnTo>
                    <a:pt x="88" y="51"/>
                  </a:lnTo>
                  <a:lnTo>
                    <a:pt x="87" y="50"/>
                  </a:lnTo>
                  <a:lnTo>
                    <a:pt x="81" y="47"/>
                  </a:lnTo>
                  <a:lnTo>
                    <a:pt x="79" y="46"/>
                  </a:lnTo>
                  <a:lnTo>
                    <a:pt x="79" y="44"/>
                  </a:lnTo>
                  <a:lnTo>
                    <a:pt x="78" y="41"/>
                  </a:lnTo>
                  <a:lnTo>
                    <a:pt x="74" y="44"/>
                  </a:lnTo>
                  <a:lnTo>
                    <a:pt x="71" y="43"/>
                  </a:lnTo>
                  <a:lnTo>
                    <a:pt x="62" y="41"/>
                  </a:lnTo>
                  <a:lnTo>
                    <a:pt x="60" y="40"/>
                  </a:lnTo>
                  <a:lnTo>
                    <a:pt x="60" y="37"/>
                  </a:lnTo>
                  <a:lnTo>
                    <a:pt x="58" y="33"/>
                  </a:lnTo>
                  <a:lnTo>
                    <a:pt x="58" y="22"/>
                  </a:lnTo>
                  <a:lnTo>
                    <a:pt x="57" y="19"/>
                  </a:lnTo>
                  <a:lnTo>
                    <a:pt x="55" y="14"/>
                  </a:lnTo>
                  <a:lnTo>
                    <a:pt x="54" y="13"/>
                  </a:lnTo>
                  <a:lnTo>
                    <a:pt x="50" y="7"/>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8" name="Freeform 1260"/>
            <p:cNvSpPr>
              <a:spLocks noEditPoints="1"/>
            </p:cNvSpPr>
            <p:nvPr/>
          </p:nvSpPr>
          <p:spPr bwMode="auto">
            <a:xfrm>
              <a:off x="2590800" y="4214813"/>
              <a:ext cx="117475" cy="61912"/>
            </a:xfrm>
            <a:custGeom>
              <a:avLst/>
              <a:gdLst>
                <a:gd name="T0" fmla="*/ 7953782 w 78"/>
                <a:gd name="T1" fmla="*/ 4808353 h 43"/>
                <a:gd name="T2" fmla="*/ 2650718 w 78"/>
                <a:gd name="T3" fmla="*/ 12021656 h 43"/>
                <a:gd name="T4" fmla="*/ 0 w 78"/>
                <a:gd name="T5" fmla="*/ 24043313 h 43"/>
                <a:gd name="T6" fmla="*/ 7953782 w 78"/>
                <a:gd name="T7" fmla="*/ 38468372 h 43"/>
                <a:gd name="T8" fmla="*/ 2650718 w 78"/>
                <a:gd name="T9" fmla="*/ 52894989 h 43"/>
                <a:gd name="T10" fmla="*/ 34464217 w 78"/>
                <a:gd name="T11" fmla="*/ 52894989 h 43"/>
                <a:gd name="T12" fmla="*/ 53020864 w 78"/>
                <a:gd name="T13" fmla="*/ 72128393 h 43"/>
                <a:gd name="T14" fmla="*/ 63625372 w 78"/>
                <a:gd name="T15" fmla="*/ 69724993 h 43"/>
                <a:gd name="T16" fmla="*/ 71579151 w 78"/>
                <a:gd name="T17" fmla="*/ 79341695 h 43"/>
                <a:gd name="T18" fmla="*/ 98089577 w 78"/>
                <a:gd name="T19" fmla="*/ 86554998 h 43"/>
                <a:gd name="T20" fmla="*/ 108692470 w 78"/>
                <a:gd name="T21" fmla="*/ 81746646 h 43"/>
                <a:gd name="T22" fmla="*/ 100740294 w 78"/>
                <a:gd name="T23" fmla="*/ 79341695 h 43"/>
                <a:gd name="T24" fmla="*/ 92786515 w 78"/>
                <a:gd name="T25" fmla="*/ 79341695 h 43"/>
                <a:gd name="T26" fmla="*/ 100740294 w 78"/>
                <a:gd name="T27" fmla="*/ 69724993 h 43"/>
                <a:gd name="T28" fmla="*/ 100740294 w 78"/>
                <a:gd name="T29" fmla="*/ 62511691 h 43"/>
                <a:gd name="T30" fmla="*/ 90135798 w 78"/>
                <a:gd name="T31" fmla="*/ 52894989 h 43"/>
                <a:gd name="T32" fmla="*/ 116646249 w 78"/>
                <a:gd name="T33" fmla="*/ 40873323 h 43"/>
                <a:gd name="T34" fmla="*/ 116646249 w 78"/>
                <a:gd name="T35" fmla="*/ 31256621 h 43"/>
                <a:gd name="T36" fmla="*/ 124600028 w 78"/>
                <a:gd name="T37" fmla="*/ 31256621 h 43"/>
                <a:gd name="T38" fmla="*/ 132552179 w 78"/>
                <a:gd name="T39" fmla="*/ 24043313 h 43"/>
                <a:gd name="T40" fmla="*/ 143156674 w 78"/>
                <a:gd name="T41" fmla="*/ 48086625 h 43"/>
                <a:gd name="T42" fmla="*/ 169667100 w 78"/>
                <a:gd name="T43" fmla="*/ 52894989 h 43"/>
                <a:gd name="T44" fmla="*/ 169667100 w 78"/>
                <a:gd name="T45" fmla="*/ 60108291 h 43"/>
                <a:gd name="T46" fmla="*/ 167016383 w 78"/>
                <a:gd name="T47" fmla="*/ 69724993 h 43"/>
                <a:gd name="T48" fmla="*/ 167016383 w 78"/>
                <a:gd name="T49" fmla="*/ 88959948 h 43"/>
                <a:gd name="T50" fmla="*/ 185573030 w 78"/>
                <a:gd name="T51" fmla="*/ 103385026 h 43"/>
                <a:gd name="T52" fmla="*/ 196177525 w 78"/>
                <a:gd name="T53" fmla="*/ 103385026 h 43"/>
                <a:gd name="T54" fmla="*/ 198828242 w 78"/>
                <a:gd name="T55" fmla="*/ 93768300 h 43"/>
                <a:gd name="T56" fmla="*/ 206782021 w 78"/>
                <a:gd name="T57" fmla="*/ 79341695 h 43"/>
                <a:gd name="T58" fmla="*/ 198828242 w 78"/>
                <a:gd name="T59" fmla="*/ 69724993 h 43"/>
                <a:gd name="T60" fmla="*/ 167016383 w 78"/>
                <a:gd name="T61" fmla="*/ 24043313 h 43"/>
                <a:gd name="T62" fmla="*/ 127250745 w 78"/>
                <a:gd name="T63" fmla="*/ 4808353 h 43"/>
                <a:gd name="T64" fmla="*/ 116646249 w 78"/>
                <a:gd name="T65" fmla="*/ 14425060 h 43"/>
                <a:gd name="T66" fmla="*/ 92786515 w 78"/>
                <a:gd name="T67" fmla="*/ 21638362 h 43"/>
                <a:gd name="T68" fmla="*/ 55671593 w 78"/>
                <a:gd name="T69" fmla="*/ 31256621 h 43"/>
                <a:gd name="T70" fmla="*/ 45067085 w 78"/>
                <a:gd name="T71" fmla="*/ 21638362 h 43"/>
                <a:gd name="T72" fmla="*/ 37114934 w 78"/>
                <a:gd name="T73" fmla="*/ 24043313 h 43"/>
                <a:gd name="T74" fmla="*/ 21208998 w 78"/>
                <a:gd name="T75" fmla="*/ 14425060 h 43"/>
                <a:gd name="T76" fmla="*/ 45067085 w 78"/>
                <a:gd name="T77" fmla="*/ 79341695 h 43"/>
                <a:gd name="T78" fmla="*/ 53020864 w 78"/>
                <a:gd name="T79" fmla="*/ 88959948 h 43"/>
                <a:gd name="T80" fmla="*/ 45067085 w 78"/>
                <a:gd name="T81" fmla="*/ 79341695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43"/>
                <a:gd name="T125" fmla="*/ 78 w 78"/>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43">
                  <a:moveTo>
                    <a:pt x="6" y="0"/>
                  </a:moveTo>
                  <a:lnTo>
                    <a:pt x="3" y="2"/>
                  </a:lnTo>
                  <a:lnTo>
                    <a:pt x="1" y="2"/>
                  </a:lnTo>
                  <a:lnTo>
                    <a:pt x="1" y="5"/>
                  </a:lnTo>
                  <a:lnTo>
                    <a:pt x="0" y="7"/>
                  </a:lnTo>
                  <a:lnTo>
                    <a:pt x="0" y="10"/>
                  </a:lnTo>
                  <a:lnTo>
                    <a:pt x="1" y="13"/>
                  </a:lnTo>
                  <a:lnTo>
                    <a:pt x="3" y="16"/>
                  </a:lnTo>
                  <a:lnTo>
                    <a:pt x="1" y="22"/>
                  </a:lnTo>
                  <a:lnTo>
                    <a:pt x="7" y="22"/>
                  </a:lnTo>
                  <a:lnTo>
                    <a:pt x="13" y="22"/>
                  </a:lnTo>
                  <a:lnTo>
                    <a:pt x="20" y="25"/>
                  </a:lnTo>
                  <a:lnTo>
                    <a:pt x="20" y="30"/>
                  </a:lnTo>
                  <a:lnTo>
                    <a:pt x="21" y="30"/>
                  </a:lnTo>
                  <a:lnTo>
                    <a:pt x="24" y="29"/>
                  </a:lnTo>
                  <a:lnTo>
                    <a:pt x="27" y="30"/>
                  </a:lnTo>
                  <a:lnTo>
                    <a:pt x="27" y="33"/>
                  </a:lnTo>
                  <a:lnTo>
                    <a:pt x="33" y="34"/>
                  </a:lnTo>
                  <a:lnTo>
                    <a:pt x="37" y="36"/>
                  </a:lnTo>
                  <a:lnTo>
                    <a:pt x="41" y="36"/>
                  </a:lnTo>
                  <a:lnTo>
                    <a:pt x="41" y="34"/>
                  </a:lnTo>
                  <a:lnTo>
                    <a:pt x="40" y="33"/>
                  </a:lnTo>
                  <a:lnTo>
                    <a:pt x="38" y="33"/>
                  </a:lnTo>
                  <a:lnTo>
                    <a:pt x="37" y="34"/>
                  </a:lnTo>
                  <a:lnTo>
                    <a:pt x="35" y="33"/>
                  </a:lnTo>
                  <a:lnTo>
                    <a:pt x="40" y="32"/>
                  </a:lnTo>
                  <a:lnTo>
                    <a:pt x="38" y="29"/>
                  </a:lnTo>
                  <a:lnTo>
                    <a:pt x="38" y="27"/>
                  </a:lnTo>
                  <a:lnTo>
                    <a:pt x="38" y="26"/>
                  </a:lnTo>
                  <a:lnTo>
                    <a:pt x="34" y="26"/>
                  </a:lnTo>
                  <a:lnTo>
                    <a:pt x="34" y="22"/>
                  </a:lnTo>
                  <a:lnTo>
                    <a:pt x="40" y="19"/>
                  </a:lnTo>
                  <a:lnTo>
                    <a:pt x="44" y="17"/>
                  </a:lnTo>
                  <a:lnTo>
                    <a:pt x="41" y="17"/>
                  </a:lnTo>
                  <a:lnTo>
                    <a:pt x="44" y="13"/>
                  </a:lnTo>
                  <a:lnTo>
                    <a:pt x="45" y="13"/>
                  </a:lnTo>
                  <a:lnTo>
                    <a:pt x="47" y="13"/>
                  </a:lnTo>
                  <a:lnTo>
                    <a:pt x="48" y="12"/>
                  </a:lnTo>
                  <a:lnTo>
                    <a:pt x="50" y="10"/>
                  </a:lnTo>
                  <a:lnTo>
                    <a:pt x="53" y="15"/>
                  </a:lnTo>
                  <a:lnTo>
                    <a:pt x="54" y="20"/>
                  </a:lnTo>
                  <a:lnTo>
                    <a:pt x="58" y="25"/>
                  </a:lnTo>
                  <a:lnTo>
                    <a:pt x="64" y="22"/>
                  </a:lnTo>
                  <a:lnTo>
                    <a:pt x="65" y="22"/>
                  </a:lnTo>
                  <a:lnTo>
                    <a:pt x="64" y="25"/>
                  </a:lnTo>
                  <a:lnTo>
                    <a:pt x="64" y="26"/>
                  </a:lnTo>
                  <a:lnTo>
                    <a:pt x="63" y="29"/>
                  </a:lnTo>
                  <a:lnTo>
                    <a:pt x="63" y="33"/>
                  </a:lnTo>
                  <a:lnTo>
                    <a:pt x="63" y="37"/>
                  </a:lnTo>
                  <a:lnTo>
                    <a:pt x="68" y="43"/>
                  </a:lnTo>
                  <a:lnTo>
                    <a:pt x="70" y="43"/>
                  </a:lnTo>
                  <a:lnTo>
                    <a:pt x="72" y="43"/>
                  </a:lnTo>
                  <a:lnTo>
                    <a:pt x="74" y="43"/>
                  </a:lnTo>
                  <a:lnTo>
                    <a:pt x="75" y="40"/>
                  </a:lnTo>
                  <a:lnTo>
                    <a:pt x="75" y="39"/>
                  </a:lnTo>
                  <a:lnTo>
                    <a:pt x="78" y="36"/>
                  </a:lnTo>
                  <a:lnTo>
                    <a:pt x="78" y="33"/>
                  </a:lnTo>
                  <a:lnTo>
                    <a:pt x="78" y="30"/>
                  </a:lnTo>
                  <a:lnTo>
                    <a:pt x="75" y="29"/>
                  </a:lnTo>
                  <a:lnTo>
                    <a:pt x="75" y="22"/>
                  </a:lnTo>
                  <a:lnTo>
                    <a:pt x="63" y="10"/>
                  </a:lnTo>
                  <a:lnTo>
                    <a:pt x="58" y="3"/>
                  </a:lnTo>
                  <a:lnTo>
                    <a:pt x="48" y="2"/>
                  </a:lnTo>
                  <a:lnTo>
                    <a:pt x="45" y="2"/>
                  </a:lnTo>
                  <a:lnTo>
                    <a:pt x="44" y="6"/>
                  </a:lnTo>
                  <a:lnTo>
                    <a:pt x="44" y="7"/>
                  </a:lnTo>
                  <a:lnTo>
                    <a:pt x="35" y="9"/>
                  </a:lnTo>
                  <a:lnTo>
                    <a:pt x="30" y="10"/>
                  </a:lnTo>
                  <a:lnTo>
                    <a:pt x="21" y="13"/>
                  </a:lnTo>
                  <a:lnTo>
                    <a:pt x="20" y="9"/>
                  </a:lnTo>
                  <a:lnTo>
                    <a:pt x="17" y="9"/>
                  </a:lnTo>
                  <a:lnTo>
                    <a:pt x="16" y="10"/>
                  </a:lnTo>
                  <a:lnTo>
                    <a:pt x="14" y="10"/>
                  </a:lnTo>
                  <a:lnTo>
                    <a:pt x="11" y="10"/>
                  </a:lnTo>
                  <a:lnTo>
                    <a:pt x="8" y="6"/>
                  </a:lnTo>
                  <a:lnTo>
                    <a:pt x="6" y="0"/>
                  </a:lnTo>
                  <a:close/>
                  <a:moveTo>
                    <a:pt x="17" y="33"/>
                  </a:moveTo>
                  <a:lnTo>
                    <a:pt x="20" y="37"/>
                  </a:lnTo>
                  <a:lnTo>
                    <a:pt x="20" y="36"/>
                  </a:lnTo>
                  <a:lnTo>
                    <a:pt x="17" y="3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09" name="Freeform 1262"/>
            <p:cNvSpPr>
              <a:spLocks/>
            </p:cNvSpPr>
            <p:nvPr/>
          </p:nvSpPr>
          <p:spPr bwMode="auto">
            <a:xfrm>
              <a:off x="2617788" y="4265613"/>
              <a:ext cx="3175" cy="4762"/>
            </a:xfrm>
            <a:custGeom>
              <a:avLst/>
              <a:gdLst>
                <a:gd name="T0" fmla="*/ 0 w 3"/>
                <a:gd name="T1" fmla="*/ 0 h 4"/>
                <a:gd name="T2" fmla="*/ 3360208 w 3"/>
                <a:gd name="T3" fmla="*/ 10080623 h 4"/>
                <a:gd name="T4" fmla="*/ 3360208 w 3"/>
                <a:gd name="T5" fmla="*/ 10080623 h 4"/>
                <a:gd name="T6" fmla="*/ 3360208 w 3"/>
                <a:gd name="T7" fmla="*/ 7559674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4"/>
                  </a:lnTo>
                  <a:lnTo>
                    <a:pt x="3" y="3"/>
                  </a:lnTo>
                  <a:lnTo>
                    <a:pt x="0"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0" name="Freeform 1289"/>
            <p:cNvSpPr>
              <a:spLocks/>
            </p:cNvSpPr>
            <p:nvPr/>
          </p:nvSpPr>
          <p:spPr bwMode="auto">
            <a:xfrm>
              <a:off x="5600700" y="2557463"/>
              <a:ext cx="3175" cy="12700"/>
            </a:xfrm>
            <a:custGeom>
              <a:avLst/>
              <a:gdLst>
                <a:gd name="T0" fmla="*/ 1119717 w 3"/>
                <a:gd name="T1" fmla="*/ 0 h 8"/>
                <a:gd name="T2" fmla="*/ 1119717 w 3"/>
                <a:gd name="T3" fmla="*/ 3189572 h 8"/>
                <a:gd name="T4" fmla="*/ 1119717 w 3"/>
                <a:gd name="T5" fmla="*/ 12758288 h 8"/>
                <a:gd name="T6" fmla="*/ 3360208 w 3"/>
                <a:gd name="T7" fmla="*/ 22325220 h 8"/>
                <a:gd name="T8" fmla="*/ 1119717 w 3"/>
                <a:gd name="T9" fmla="*/ 22325220 h 8"/>
                <a:gd name="T10" fmla="*/ 0 w 3"/>
                <a:gd name="T11" fmla="*/ 25514791 h 8"/>
                <a:gd name="T12" fmla="*/ 0 w 3"/>
                <a:gd name="T13" fmla="*/ 3189572 h 8"/>
                <a:gd name="T14" fmla="*/ 1119717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1" y="0"/>
                  </a:moveTo>
                  <a:lnTo>
                    <a:pt x="1" y="1"/>
                  </a:lnTo>
                  <a:lnTo>
                    <a:pt x="1" y="4"/>
                  </a:lnTo>
                  <a:lnTo>
                    <a:pt x="3" y="7"/>
                  </a:lnTo>
                  <a:lnTo>
                    <a:pt x="1" y="7"/>
                  </a:lnTo>
                  <a:lnTo>
                    <a:pt x="0" y="8"/>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1" name="Freeform 1290"/>
            <p:cNvSpPr>
              <a:spLocks/>
            </p:cNvSpPr>
            <p:nvPr/>
          </p:nvSpPr>
          <p:spPr bwMode="auto">
            <a:xfrm>
              <a:off x="5600700" y="2557463"/>
              <a:ext cx="3175" cy="12700"/>
            </a:xfrm>
            <a:custGeom>
              <a:avLst/>
              <a:gdLst>
                <a:gd name="T0" fmla="*/ 1119717 w 3"/>
                <a:gd name="T1" fmla="*/ 0 h 8"/>
                <a:gd name="T2" fmla="*/ 1119717 w 3"/>
                <a:gd name="T3" fmla="*/ 3189572 h 8"/>
                <a:gd name="T4" fmla="*/ 1119717 w 3"/>
                <a:gd name="T5" fmla="*/ 12758288 h 8"/>
                <a:gd name="T6" fmla="*/ 3360208 w 3"/>
                <a:gd name="T7" fmla="*/ 22325220 h 8"/>
                <a:gd name="T8" fmla="*/ 1119717 w 3"/>
                <a:gd name="T9" fmla="*/ 22325220 h 8"/>
                <a:gd name="T10" fmla="*/ 0 w 3"/>
                <a:gd name="T11" fmla="*/ 25514791 h 8"/>
                <a:gd name="T12" fmla="*/ 0 w 3"/>
                <a:gd name="T13" fmla="*/ 3189572 h 8"/>
                <a:gd name="T14" fmla="*/ 1119717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1" y="0"/>
                  </a:moveTo>
                  <a:lnTo>
                    <a:pt x="1" y="1"/>
                  </a:lnTo>
                  <a:lnTo>
                    <a:pt x="1" y="4"/>
                  </a:lnTo>
                  <a:lnTo>
                    <a:pt x="3" y="7"/>
                  </a:lnTo>
                  <a:lnTo>
                    <a:pt x="1" y="7"/>
                  </a:lnTo>
                  <a:lnTo>
                    <a:pt x="0" y="8"/>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2" name="Freeform 1295"/>
            <p:cNvSpPr>
              <a:spLocks/>
            </p:cNvSpPr>
            <p:nvPr/>
          </p:nvSpPr>
          <p:spPr bwMode="auto">
            <a:xfrm>
              <a:off x="5375275" y="2647950"/>
              <a:ext cx="9525" cy="6350"/>
            </a:xfrm>
            <a:custGeom>
              <a:avLst/>
              <a:gdLst>
                <a:gd name="T0" fmla="*/ 7406368 w 7"/>
                <a:gd name="T1" fmla="*/ 0 h 5"/>
                <a:gd name="T2" fmla="*/ 12960805 w 7"/>
                <a:gd name="T3" fmla="*/ 0 h 5"/>
                <a:gd name="T4" fmla="*/ 12960805 w 7"/>
                <a:gd name="T5" fmla="*/ 8064499 h 5"/>
                <a:gd name="T6" fmla="*/ 0 w 7"/>
                <a:gd name="T7" fmla="*/ 4838699 h 5"/>
                <a:gd name="T8" fmla="*/ 0 w 7"/>
                <a:gd name="T9" fmla="*/ 0 h 5"/>
                <a:gd name="T10" fmla="*/ 7406368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7" y="0"/>
                  </a:lnTo>
                  <a:lnTo>
                    <a:pt x="7" y="5"/>
                  </a:lnTo>
                  <a:lnTo>
                    <a:pt x="0" y="3"/>
                  </a:lnTo>
                  <a:lnTo>
                    <a:pt x="0" y="0"/>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3" name="Freeform 1296"/>
            <p:cNvSpPr>
              <a:spLocks/>
            </p:cNvSpPr>
            <p:nvPr/>
          </p:nvSpPr>
          <p:spPr bwMode="auto">
            <a:xfrm>
              <a:off x="5375275" y="2647950"/>
              <a:ext cx="9525" cy="6350"/>
            </a:xfrm>
            <a:custGeom>
              <a:avLst/>
              <a:gdLst>
                <a:gd name="T0" fmla="*/ 7406368 w 7"/>
                <a:gd name="T1" fmla="*/ 0 h 5"/>
                <a:gd name="T2" fmla="*/ 12960805 w 7"/>
                <a:gd name="T3" fmla="*/ 0 h 5"/>
                <a:gd name="T4" fmla="*/ 12960805 w 7"/>
                <a:gd name="T5" fmla="*/ 8064499 h 5"/>
                <a:gd name="T6" fmla="*/ 0 w 7"/>
                <a:gd name="T7" fmla="*/ 4838699 h 5"/>
                <a:gd name="T8" fmla="*/ 0 w 7"/>
                <a:gd name="T9" fmla="*/ 0 h 5"/>
                <a:gd name="T10" fmla="*/ 7406368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7" y="0"/>
                  </a:lnTo>
                  <a:lnTo>
                    <a:pt x="7" y="5"/>
                  </a:lnTo>
                  <a:lnTo>
                    <a:pt x="0" y="3"/>
                  </a:lnTo>
                  <a:lnTo>
                    <a:pt x="0" y="0"/>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4" name="Freeform 1297"/>
            <p:cNvSpPr>
              <a:spLocks/>
            </p:cNvSpPr>
            <p:nvPr/>
          </p:nvSpPr>
          <p:spPr bwMode="auto">
            <a:xfrm>
              <a:off x="5176838" y="2846388"/>
              <a:ext cx="6350" cy="7937"/>
            </a:xfrm>
            <a:custGeom>
              <a:avLst/>
              <a:gdLst>
                <a:gd name="T0" fmla="*/ 13440833 w 3"/>
                <a:gd name="T1" fmla="*/ 2520950 h 6"/>
                <a:gd name="T2" fmla="*/ 13440833 w 3"/>
                <a:gd name="T3" fmla="*/ 7561263 h 6"/>
                <a:gd name="T4" fmla="*/ 8959851 w 3"/>
                <a:gd name="T5" fmla="*/ 15120939 h 6"/>
                <a:gd name="T6" fmla="*/ 8959851 w 3"/>
                <a:gd name="T7" fmla="*/ 15120939 h 6"/>
                <a:gd name="T8" fmla="*/ 0 w 3"/>
                <a:gd name="T9" fmla="*/ 7561263 h 6"/>
                <a:gd name="T10" fmla="*/ 8959851 w 3"/>
                <a:gd name="T11" fmla="*/ 0 h 6"/>
                <a:gd name="T12" fmla="*/ 13440833 w 3"/>
                <a:gd name="T13" fmla="*/ 252095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1"/>
                  </a:moveTo>
                  <a:lnTo>
                    <a:pt x="3" y="3"/>
                  </a:lnTo>
                  <a:lnTo>
                    <a:pt x="2" y="6"/>
                  </a:lnTo>
                  <a:lnTo>
                    <a:pt x="0" y="3"/>
                  </a:lnTo>
                  <a:lnTo>
                    <a:pt x="2" y="0"/>
                  </a:lnTo>
                  <a:lnTo>
                    <a:pt x="3"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5" name="Freeform 1298"/>
            <p:cNvSpPr>
              <a:spLocks/>
            </p:cNvSpPr>
            <p:nvPr/>
          </p:nvSpPr>
          <p:spPr bwMode="auto">
            <a:xfrm>
              <a:off x="5176838" y="2846388"/>
              <a:ext cx="6350" cy="7937"/>
            </a:xfrm>
            <a:custGeom>
              <a:avLst/>
              <a:gdLst>
                <a:gd name="T0" fmla="*/ 13440833 w 3"/>
                <a:gd name="T1" fmla="*/ 2520950 h 6"/>
                <a:gd name="T2" fmla="*/ 13440833 w 3"/>
                <a:gd name="T3" fmla="*/ 7561263 h 6"/>
                <a:gd name="T4" fmla="*/ 8959851 w 3"/>
                <a:gd name="T5" fmla="*/ 15120939 h 6"/>
                <a:gd name="T6" fmla="*/ 8959851 w 3"/>
                <a:gd name="T7" fmla="*/ 15120939 h 6"/>
                <a:gd name="T8" fmla="*/ 0 w 3"/>
                <a:gd name="T9" fmla="*/ 7561263 h 6"/>
                <a:gd name="T10" fmla="*/ 8959851 w 3"/>
                <a:gd name="T11" fmla="*/ 0 h 6"/>
                <a:gd name="T12" fmla="*/ 13440833 w 3"/>
                <a:gd name="T13" fmla="*/ 252095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1"/>
                  </a:moveTo>
                  <a:lnTo>
                    <a:pt x="3" y="3"/>
                  </a:lnTo>
                  <a:lnTo>
                    <a:pt x="2" y="6"/>
                  </a:lnTo>
                  <a:lnTo>
                    <a:pt x="0" y="3"/>
                  </a:lnTo>
                  <a:lnTo>
                    <a:pt x="2" y="0"/>
                  </a:lnTo>
                  <a:lnTo>
                    <a:pt x="3"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6" name="Freeform 1299"/>
            <p:cNvSpPr>
              <a:spLocks/>
            </p:cNvSpPr>
            <p:nvPr/>
          </p:nvSpPr>
          <p:spPr bwMode="auto">
            <a:xfrm>
              <a:off x="5153025" y="2874963"/>
              <a:ext cx="15875" cy="12700"/>
            </a:xfrm>
            <a:custGeom>
              <a:avLst/>
              <a:gdLst>
                <a:gd name="T0" fmla="*/ 12601573 w 10"/>
                <a:gd name="T1" fmla="*/ 0 h 7"/>
                <a:gd name="T2" fmla="*/ 25201559 w 10"/>
                <a:gd name="T3" fmla="*/ 3291114 h 7"/>
                <a:gd name="T4" fmla="*/ 25201559 w 10"/>
                <a:gd name="T5" fmla="*/ 23041429 h 7"/>
                <a:gd name="T6" fmla="*/ 10080624 w 10"/>
                <a:gd name="T7" fmla="*/ 19750316 h 7"/>
                <a:gd name="T8" fmla="*/ 0 w 10"/>
                <a:gd name="T9" fmla="*/ 13166271 h 7"/>
                <a:gd name="T10" fmla="*/ 10080624 w 10"/>
                <a:gd name="T11" fmla="*/ 13166271 h 7"/>
                <a:gd name="T12" fmla="*/ 10080624 w 10"/>
                <a:gd name="T13" fmla="*/ 3291114 h 7"/>
                <a:gd name="T14" fmla="*/ 12601573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5" y="0"/>
                  </a:moveTo>
                  <a:lnTo>
                    <a:pt x="10" y="1"/>
                  </a:lnTo>
                  <a:lnTo>
                    <a:pt x="10" y="7"/>
                  </a:lnTo>
                  <a:lnTo>
                    <a:pt x="4" y="6"/>
                  </a:lnTo>
                  <a:lnTo>
                    <a:pt x="0" y="4"/>
                  </a:lnTo>
                  <a:lnTo>
                    <a:pt x="4" y="4"/>
                  </a:lnTo>
                  <a:lnTo>
                    <a:pt x="4"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7" name="Freeform 1300"/>
            <p:cNvSpPr>
              <a:spLocks/>
            </p:cNvSpPr>
            <p:nvPr/>
          </p:nvSpPr>
          <p:spPr bwMode="auto">
            <a:xfrm>
              <a:off x="5153025" y="2874963"/>
              <a:ext cx="15875" cy="12700"/>
            </a:xfrm>
            <a:custGeom>
              <a:avLst/>
              <a:gdLst>
                <a:gd name="T0" fmla="*/ 12601573 w 10"/>
                <a:gd name="T1" fmla="*/ 0 h 7"/>
                <a:gd name="T2" fmla="*/ 25201559 w 10"/>
                <a:gd name="T3" fmla="*/ 3291114 h 7"/>
                <a:gd name="T4" fmla="*/ 25201559 w 10"/>
                <a:gd name="T5" fmla="*/ 23041429 h 7"/>
                <a:gd name="T6" fmla="*/ 10080624 w 10"/>
                <a:gd name="T7" fmla="*/ 19750316 h 7"/>
                <a:gd name="T8" fmla="*/ 0 w 10"/>
                <a:gd name="T9" fmla="*/ 13166271 h 7"/>
                <a:gd name="T10" fmla="*/ 10080624 w 10"/>
                <a:gd name="T11" fmla="*/ 13166271 h 7"/>
                <a:gd name="T12" fmla="*/ 10080624 w 10"/>
                <a:gd name="T13" fmla="*/ 3291114 h 7"/>
                <a:gd name="T14" fmla="*/ 12601573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5" y="0"/>
                  </a:moveTo>
                  <a:lnTo>
                    <a:pt x="10" y="1"/>
                  </a:lnTo>
                  <a:lnTo>
                    <a:pt x="10" y="7"/>
                  </a:lnTo>
                  <a:lnTo>
                    <a:pt x="4" y="6"/>
                  </a:lnTo>
                  <a:lnTo>
                    <a:pt x="0" y="4"/>
                  </a:lnTo>
                  <a:lnTo>
                    <a:pt x="4" y="4"/>
                  </a:lnTo>
                  <a:lnTo>
                    <a:pt x="4"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8" name="Freeform 1301"/>
            <p:cNvSpPr>
              <a:spLocks/>
            </p:cNvSpPr>
            <p:nvPr/>
          </p:nvSpPr>
          <p:spPr bwMode="auto">
            <a:xfrm>
              <a:off x="5173663" y="2874963"/>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19" name="Freeform 1302"/>
            <p:cNvSpPr>
              <a:spLocks/>
            </p:cNvSpPr>
            <p:nvPr/>
          </p:nvSpPr>
          <p:spPr bwMode="auto">
            <a:xfrm>
              <a:off x="5173663" y="2874963"/>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0" name="Freeform 1303"/>
            <p:cNvSpPr>
              <a:spLocks/>
            </p:cNvSpPr>
            <p:nvPr/>
          </p:nvSpPr>
          <p:spPr bwMode="auto">
            <a:xfrm>
              <a:off x="5148263" y="2914650"/>
              <a:ext cx="4762" cy="6350"/>
            </a:xfrm>
            <a:custGeom>
              <a:avLst/>
              <a:gdLst>
                <a:gd name="T0" fmla="*/ 0 w 4"/>
                <a:gd name="T1" fmla="*/ 0 h 3"/>
                <a:gd name="T2" fmla="*/ 10080623 w 4"/>
                <a:gd name="T3" fmla="*/ 13440833 h 3"/>
                <a:gd name="T4" fmla="*/ 10080623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4"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1" name="Freeform 1304"/>
            <p:cNvSpPr>
              <a:spLocks/>
            </p:cNvSpPr>
            <p:nvPr/>
          </p:nvSpPr>
          <p:spPr bwMode="auto">
            <a:xfrm>
              <a:off x="5148263" y="2914650"/>
              <a:ext cx="4762" cy="6350"/>
            </a:xfrm>
            <a:custGeom>
              <a:avLst/>
              <a:gdLst>
                <a:gd name="T0" fmla="*/ 0 w 4"/>
                <a:gd name="T1" fmla="*/ 0 h 3"/>
                <a:gd name="T2" fmla="*/ 10080623 w 4"/>
                <a:gd name="T3" fmla="*/ 13440833 h 3"/>
                <a:gd name="T4" fmla="*/ 10080623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4"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2" name="Freeform 1313"/>
            <p:cNvSpPr>
              <a:spLocks noEditPoints="1"/>
            </p:cNvSpPr>
            <p:nvPr/>
          </p:nvSpPr>
          <p:spPr bwMode="auto">
            <a:xfrm>
              <a:off x="2509838" y="4094163"/>
              <a:ext cx="80962" cy="87312"/>
            </a:xfrm>
            <a:custGeom>
              <a:avLst/>
              <a:gdLst>
                <a:gd name="T0" fmla="*/ 54901472 w 54"/>
                <a:gd name="T1" fmla="*/ 133569803 h 59"/>
                <a:gd name="T2" fmla="*/ 47057934 w 54"/>
                <a:gd name="T3" fmla="*/ 118448789 h 59"/>
                <a:gd name="T4" fmla="*/ 47057934 w 54"/>
                <a:gd name="T5" fmla="*/ 110887488 h 59"/>
                <a:gd name="T6" fmla="*/ 54901472 w 54"/>
                <a:gd name="T7" fmla="*/ 108368113 h 59"/>
                <a:gd name="T8" fmla="*/ 70586907 w 54"/>
                <a:gd name="T9" fmla="*/ 115927826 h 59"/>
                <a:gd name="T10" fmla="*/ 78430432 w 54"/>
                <a:gd name="T11" fmla="*/ 128529465 h 59"/>
                <a:gd name="T12" fmla="*/ 86272341 w 54"/>
                <a:gd name="T13" fmla="*/ 141129517 h 59"/>
                <a:gd name="T14" fmla="*/ 91501359 w 54"/>
                <a:gd name="T15" fmla="*/ 141129517 h 59"/>
                <a:gd name="T16" fmla="*/ 99344884 w 54"/>
                <a:gd name="T17" fmla="*/ 141129517 h 59"/>
                <a:gd name="T18" fmla="*/ 99344884 w 54"/>
                <a:gd name="T19" fmla="*/ 141129517 h 59"/>
                <a:gd name="T20" fmla="*/ 99344884 w 54"/>
                <a:gd name="T21" fmla="*/ 141129517 h 59"/>
                <a:gd name="T22" fmla="*/ 104573901 w 54"/>
                <a:gd name="T23" fmla="*/ 148690817 h 59"/>
                <a:gd name="T24" fmla="*/ 112415836 w 54"/>
                <a:gd name="T25" fmla="*/ 148690817 h 59"/>
                <a:gd name="T26" fmla="*/ 117644853 w 54"/>
                <a:gd name="T27" fmla="*/ 148690817 h 59"/>
                <a:gd name="T28" fmla="*/ 117644853 w 54"/>
                <a:gd name="T29" fmla="*/ 148690817 h 59"/>
                <a:gd name="T30" fmla="*/ 115030344 w 54"/>
                <a:gd name="T31" fmla="*/ 141129517 h 59"/>
                <a:gd name="T32" fmla="*/ 141173813 w 54"/>
                <a:gd name="T33" fmla="*/ 0 h 59"/>
                <a:gd name="T34" fmla="*/ 115030344 w 54"/>
                <a:gd name="T35" fmla="*/ 0 h 59"/>
                <a:gd name="T36" fmla="*/ 112415836 w 54"/>
                <a:gd name="T37" fmla="*/ 5040340 h 59"/>
                <a:gd name="T38" fmla="*/ 104573901 w 54"/>
                <a:gd name="T39" fmla="*/ 7561304 h 59"/>
                <a:gd name="T40" fmla="*/ 99344884 w 54"/>
                <a:gd name="T41" fmla="*/ 15121021 h 59"/>
                <a:gd name="T42" fmla="*/ 96730376 w 54"/>
                <a:gd name="T43" fmla="*/ 17641983 h 59"/>
                <a:gd name="T44" fmla="*/ 86272341 w 54"/>
                <a:gd name="T45" fmla="*/ 22682321 h 59"/>
                <a:gd name="T46" fmla="*/ 78430432 w 54"/>
                <a:gd name="T47" fmla="*/ 22682321 h 59"/>
                <a:gd name="T48" fmla="*/ 62743381 w 54"/>
                <a:gd name="T49" fmla="*/ 30242041 h 59"/>
                <a:gd name="T50" fmla="*/ 54901472 w 54"/>
                <a:gd name="T51" fmla="*/ 22682321 h 59"/>
                <a:gd name="T52" fmla="*/ 36599899 w 54"/>
                <a:gd name="T53" fmla="*/ 22682321 h 59"/>
                <a:gd name="T54" fmla="*/ 18299950 w 54"/>
                <a:gd name="T55" fmla="*/ 32763004 h 59"/>
                <a:gd name="T56" fmla="*/ 15685441 w 54"/>
                <a:gd name="T57" fmla="*/ 32763004 h 59"/>
                <a:gd name="T58" fmla="*/ 15685441 w 54"/>
                <a:gd name="T59" fmla="*/ 60484082 h 59"/>
                <a:gd name="T60" fmla="*/ 7843529 w 54"/>
                <a:gd name="T61" fmla="*/ 68045383 h 59"/>
                <a:gd name="T62" fmla="*/ 0 w 54"/>
                <a:gd name="T63" fmla="*/ 68045383 h 59"/>
                <a:gd name="T64" fmla="*/ 0 w 54"/>
                <a:gd name="T65" fmla="*/ 68045383 h 59"/>
                <a:gd name="T66" fmla="*/ 0 w 54"/>
                <a:gd name="T67" fmla="*/ 73085721 h 59"/>
                <a:gd name="T68" fmla="*/ 0 w 54"/>
                <a:gd name="T69" fmla="*/ 80645434 h 59"/>
                <a:gd name="T70" fmla="*/ 2614509 w 54"/>
                <a:gd name="T71" fmla="*/ 83166397 h 59"/>
                <a:gd name="T72" fmla="*/ 15685441 w 54"/>
                <a:gd name="T73" fmla="*/ 90726111 h 59"/>
                <a:gd name="T74" fmla="*/ 18299950 w 54"/>
                <a:gd name="T75" fmla="*/ 93247073 h 59"/>
                <a:gd name="T76" fmla="*/ 26143475 w 54"/>
                <a:gd name="T77" fmla="*/ 100806787 h 59"/>
                <a:gd name="T78" fmla="*/ 26143475 w 54"/>
                <a:gd name="T79" fmla="*/ 110887488 h 59"/>
                <a:gd name="T80" fmla="*/ 28757990 w 54"/>
                <a:gd name="T81" fmla="*/ 123489127 h 59"/>
                <a:gd name="T82" fmla="*/ 47057934 w 54"/>
                <a:gd name="T83" fmla="*/ 128529465 h 59"/>
                <a:gd name="T84" fmla="*/ 52286951 w 54"/>
                <a:gd name="T85" fmla="*/ 128529465 h 59"/>
                <a:gd name="T86" fmla="*/ 54901472 w 54"/>
                <a:gd name="T87" fmla="*/ 133569803 h 59"/>
                <a:gd name="T88" fmla="*/ 28757990 w 54"/>
                <a:gd name="T89" fmla="*/ 90726111 h 59"/>
                <a:gd name="T90" fmla="*/ 41828916 w 54"/>
                <a:gd name="T91" fmla="*/ 90726111 h 59"/>
                <a:gd name="T92" fmla="*/ 41828916 w 54"/>
                <a:gd name="T93" fmla="*/ 98287412 h 59"/>
                <a:gd name="T94" fmla="*/ 28757990 w 54"/>
                <a:gd name="T95" fmla="*/ 98287412 h 59"/>
                <a:gd name="T96" fmla="*/ 26143475 w 54"/>
                <a:gd name="T97" fmla="*/ 98287412 h 59"/>
                <a:gd name="T98" fmla="*/ 26143475 w 54"/>
                <a:gd name="T99" fmla="*/ 90726111 h 59"/>
                <a:gd name="T100" fmla="*/ 28757990 w 54"/>
                <a:gd name="T101" fmla="*/ 90726111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59"/>
                <a:gd name="T155" fmla="*/ 54 w 54"/>
                <a:gd name="T156" fmla="*/ 59 h 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59">
                  <a:moveTo>
                    <a:pt x="21" y="53"/>
                  </a:moveTo>
                  <a:lnTo>
                    <a:pt x="18" y="47"/>
                  </a:lnTo>
                  <a:lnTo>
                    <a:pt x="18" y="44"/>
                  </a:lnTo>
                  <a:lnTo>
                    <a:pt x="21" y="43"/>
                  </a:lnTo>
                  <a:lnTo>
                    <a:pt x="27" y="46"/>
                  </a:lnTo>
                  <a:lnTo>
                    <a:pt x="30" y="51"/>
                  </a:lnTo>
                  <a:lnTo>
                    <a:pt x="33" y="56"/>
                  </a:lnTo>
                  <a:lnTo>
                    <a:pt x="35" y="56"/>
                  </a:lnTo>
                  <a:lnTo>
                    <a:pt x="38" y="56"/>
                  </a:lnTo>
                  <a:lnTo>
                    <a:pt x="40" y="59"/>
                  </a:lnTo>
                  <a:lnTo>
                    <a:pt x="43" y="59"/>
                  </a:lnTo>
                  <a:lnTo>
                    <a:pt x="45" y="59"/>
                  </a:lnTo>
                  <a:lnTo>
                    <a:pt x="44" y="56"/>
                  </a:lnTo>
                  <a:lnTo>
                    <a:pt x="54" y="0"/>
                  </a:lnTo>
                  <a:lnTo>
                    <a:pt x="44" y="0"/>
                  </a:lnTo>
                  <a:lnTo>
                    <a:pt x="43" y="2"/>
                  </a:lnTo>
                  <a:lnTo>
                    <a:pt x="40" y="3"/>
                  </a:lnTo>
                  <a:lnTo>
                    <a:pt x="38" y="6"/>
                  </a:lnTo>
                  <a:lnTo>
                    <a:pt x="37" y="7"/>
                  </a:lnTo>
                  <a:lnTo>
                    <a:pt x="33" y="9"/>
                  </a:lnTo>
                  <a:lnTo>
                    <a:pt x="30" y="9"/>
                  </a:lnTo>
                  <a:lnTo>
                    <a:pt x="24" y="12"/>
                  </a:lnTo>
                  <a:lnTo>
                    <a:pt x="21" y="9"/>
                  </a:lnTo>
                  <a:lnTo>
                    <a:pt x="14" y="9"/>
                  </a:lnTo>
                  <a:lnTo>
                    <a:pt x="7" y="13"/>
                  </a:lnTo>
                  <a:lnTo>
                    <a:pt x="6" y="13"/>
                  </a:lnTo>
                  <a:lnTo>
                    <a:pt x="6" y="24"/>
                  </a:lnTo>
                  <a:lnTo>
                    <a:pt x="3" y="27"/>
                  </a:lnTo>
                  <a:lnTo>
                    <a:pt x="0" y="27"/>
                  </a:lnTo>
                  <a:lnTo>
                    <a:pt x="0" y="29"/>
                  </a:lnTo>
                  <a:lnTo>
                    <a:pt x="0" y="32"/>
                  </a:lnTo>
                  <a:lnTo>
                    <a:pt x="1" y="33"/>
                  </a:lnTo>
                  <a:lnTo>
                    <a:pt x="6" y="36"/>
                  </a:lnTo>
                  <a:lnTo>
                    <a:pt x="7" y="37"/>
                  </a:lnTo>
                  <a:lnTo>
                    <a:pt x="10" y="40"/>
                  </a:lnTo>
                  <a:lnTo>
                    <a:pt x="10" y="44"/>
                  </a:lnTo>
                  <a:lnTo>
                    <a:pt x="11" y="49"/>
                  </a:lnTo>
                  <a:lnTo>
                    <a:pt x="18" y="51"/>
                  </a:lnTo>
                  <a:lnTo>
                    <a:pt x="20" y="51"/>
                  </a:lnTo>
                  <a:lnTo>
                    <a:pt x="21" y="53"/>
                  </a:lnTo>
                  <a:close/>
                  <a:moveTo>
                    <a:pt x="11" y="36"/>
                  </a:moveTo>
                  <a:lnTo>
                    <a:pt x="16" y="36"/>
                  </a:lnTo>
                  <a:lnTo>
                    <a:pt x="16" y="39"/>
                  </a:lnTo>
                  <a:lnTo>
                    <a:pt x="11" y="39"/>
                  </a:lnTo>
                  <a:lnTo>
                    <a:pt x="10" y="39"/>
                  </a:lnTo>
                  <a:lnTo>
                    <a:pt x="10" y="36"/>
                  </a:lnTo>
                  <a:lnTo>
                    <a:pt x="11" y="3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3" name="Freeform 1315"/>
            <p:cNvSpPr>
              <a:spLocks/>
            </p:cNvSpPr>
            <p:nvPr/>
          </p:nvSpPr>
          <p:spPr bwMode="auto">
            <a:xfrm>
              <a:off x="2524125" y="4484688"/>
              <a:ext cx="9525" cy="6350"/>
            </a:xfrm>
            <a:custGeom>
              <a:avLst/>
              <a:gdLst>
                <a:gd name="T0" fmla="*/ 2520950 w 6"/>
                <a:gd name="T1" fmla="*/ 0 h 3"/>
                <a:gd name="T2" fmla="*/ 15120939 w 6"/>
                <a:gd name="T3" fmla="*/ 0 h 3"/>
                <a:gd name="T4" fmla="*/ 15120939 w 6"/>
                <a:gd name="T5" fmla="*/ 13440833 h 3"/>
                <a:gd name="T6" fmla="*/ 2520950 w 6"/>
                <a:gd name="T7" fmla="*/ 13440833 h 3"/>
                <a:gd name="T8" fmla="*/ 0 w 6"/>
                <a:gd name="T9" fmla="*/ 13440833 h 3"/>
                <a:gd name="T10" fmla="*/ 0 w 6"/>
                <a:gd name="T11" fmla="*/ 0 h 3"/>
                <a:gd name="T12" fmla="*/ 252095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1" y="0"/>
                  </a:moveTo>
                  <a:lnTo>
                    <a:pt x="6" y="0"/>
                  </a:lnTo>
                  <a:lnTo>
                    <a:pt x="6" y="3"/>
                  </a:lnTo>
                  <a:lnTo>
                    <a:pt x="1" y="3"/>
                  </a:lnTo>
                  <a:lnTo>
                    <a:pt x="0" y="3"/>
                  </a:lnTo>
                  <a:lnTo>
                    <a:pt x="0" y="0"/>
                  </a:lnTo>
                  <a:lnTo>
                    <a:pt x="1"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4" name="Freeform 1332"/>
            <p:cNvSpPr>
              <a:spLocks/>
            </p:cNvSpPr>
            <p:nvPr/>
          </p:nvSpPr>
          <p:spPr bwMode="auto">
            <a:xfrm>
              <a:off x="6983413" y="3182938"/>
              <a:ext cx="6350" cy="11112"/>
            </a:xfrm>
            <a:custGeom>
              <a:avLst/>
              <a:gdLst>
                <a:gd name="T0" fmla="*/ 4838699 w 5"/>
                <a:gd name="T1" fmla="*/ 0 h 9"/>
                <a:gd name="T2" fmla="*/ 4838699 w 5"/>
                <a:gd name="T3" fmla="*/ 3982155 h 9"/>
                <a:gd name="T4" fmla="*/ 8064499 w 5"/>
                <a:gd name="T5" fmla="*/ 3982155 h 9"/>
                <a:gd name="T6" fmla="*/ 8064499 w 5"/>
                <a:gd name="T7" fmla="*/ 5973234 h 9"/>
                <a:gd name="T8" fmla="*/ 4838699 w 5"/>
                <a:gd name="T9" fmla="*/ 7964310 h 9"/>
                <a:gd name="T10" fmla="*/ 3225800 w 5"/>
                <a:gd name="T11" fmla="*/ 13938955 h 9"/>
                <a:gd name="T12" fmla="*/ 0 w 5"/>
                <a:gd name="T13" fmla="*/ 17921109 h 9"/>
                <a:gd name="T14" fmla="*/ 0 w 5"/>
                <a:gd name="T15" fmla="*/ 3982155 h 9"/>
                <a:gd name="T16" fmla="*/ 4838699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3" y="0"/>
                  </a:moveTo>
                  <a:lnTo>
                    <a:pt x="3" y="2"/>
                  </a:lnTo>
                  <a:lnTo>
                    <a:pt x="5" y="2"/>
                  </a:lnTo>
                  <a:lnTo>
                    <a:pt x="5" y="3"/>
                  </a:lnTo>
                  <a:lnTo>
                    <a:pt x="3" y="4"/>
                  </a:lnTo>
                  <a:lnTo>
                    <a:pt x="2" y="7"/>
                  </a:lnTo>
                  <a:lnTo>
                    <a:pt x="0" y="9"/>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5" name="Freeform 1333"/>
            <p:cNvSpPr>
              <a:spLocks/>
            </p:cNvSpPr>
            <p:nvPr/>
          </p:nvSpPr>
          <p:spPr bwMode="auto">
            <a:xfrm>
              <a:off x="6983413" y="3182938"/>
              <a:ext cx="6350" cy="11112"/>
            </a:xfrm>
            <a:custGeom>
              <a:avLst/>
              <a:gdLst>
                <a:gd name="T0" fmla="*/ 4838699 w 5"/>
                <a:gd name="T1" fmla="*/ 0 h 9"/>
                <a:gd name="T2" fmla="*/ 4838699 w 5"/>
                <a:gd name="T3" fmla="*/ 3982155 h 9"/>
                <a:gd name="T4" fmla="*/ 8064499 w 5"/>
                <a:gd name="T5" fmla="*/ 3982155 h 9"/>
                <a:gd name="T6" fmla="*/ 8064499 w 5"/>
                <a:gd name="T7" fmla="*/ 5973234 h 9"/>
                <a:gd name="T8" fmla="*/ 4838699 w 5"/>
                <a:gd name="T9" fmla="*/ 7964310 h 9"/>
                <a:gd name="T10" fmla="*/ 3225800 w 5"/>
                <a:gd name="T11" fmla="*/ 13938955 h 9"/>
                <a:gd name="T12" fmla="*/ 0 w 5"/>
                <a:gd name="T13" fmla="*/ 17921109 h 9"/>
                <a:gd name="T14" fmla="*/ 0 w 5"/>
                <a:gd name="T15" fmla="*/ 3982155 h 9"/>
                <a:gd name="T16" fmla="*/ 4838699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3" y="0"/>
                  </a:moveTo>
                  <a:lnTo>
                    <a:pt x="3" y="2"/>
                  </a:lnTo>
                  <a:lnTo>
                    <a:pt x="5" y="2"/>
                  </a:lnTo>
                  <a:lnTo>
                    <a:pt x="5" y="3"/>
                  </a:lnTo>
                  <a:lnTo>
                    <a:pt x="3" y="4"/>
                  </a:lnTo>
                  <a:lnTo>
                    <a:pt x="2" y="7"/>
                  </a:lnTo>
                  <a:lnTo>
                    <a:pt x="0" y="9"/>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6" name="Freeform 1340"/>
            <p:cNvSpPr>
              <a:spLocks/>
            </p:cNvSpPr>
            <p:nvPr/>
          </p:nvSpPr>
          <p:spPr bwMode="auto">
            <a:xfrm>
              <a:off x="1939925" y="3657600"/>
              <a:ext cx="573088" cy="428625"/>
            </a:xfrm>
            <a:custGeom>
              <a:avLst/>
              <a:gdLst>
                <a:gd name="T0" fmla="*/ 5226191 w 383"/>
                <a:gd name="T1" fmla="*/ 37304652 h 283"/>
                <a:gd name="T2" fmla="*/ 31357148 w 383"/>
                <a:gd name="T3" fmla="*/ 90598407 h 283"/>
                <a:gd name="T4" fmla="*/ 86232956 w 383"/>
                <a:gd name="T5" fmla="*/ 135896807 h 283"/>
                <a:gd name="T6" fmla="*/ 78392864 w 383"/>
                <a:gd name="T7" fmla="*/ 223829573 h 283"/>
                <a:gd name="T8" fmla="*/ 112363928 w 383"/>
                <a:gd name="T9" fmla="*/ 263799879 h 283"/>
                <a:gd name="T10" fmla="*/ 154173442 w 383"/>
                <a:gd name="T11" fmla="*/ 295776450 h 283"/>
                <a:gd name="T12" fmla="*/ 190758383 w 383"/>
                <a:gd name="T13" fmla="*/ 367721695 h 283"/>
                <a:gd name="T14" fmla="*/ 243020326 w 383"/>
                <a:gd name="T15" fmla="*/ 426343505 h 283"/>
                <a:gd name="T16" fmla="*/ 229954045 w 383"/>
                <a:gd name="T17" fmla="*/ 389038866 h 283"/>
                <a:gd name="T18" fmla="*/ 216889380 w 383"/>
                <a:gd name="T19" fmla="*/ 373049764 h 283"/>
                <a:gd name="T20" fmla="*/ 203823048 w 383"/>
                <a:gd name="T21" fmla="*/ 351732594 h 283"/>
                <a:gd name="T22" fmla="*/ 172465913 w 383"/>
                <a:gd name="T23" fmla="*/ 263799879 h 283"/>
                <a:gd name="T24" fmla="*/ 141108777 w 383"/>
                <a:gd name="T25" fmla="*/ 199848317 h 283"/>
                <a:gd name="T26" fmla="*/ 114977831 w 383"/>
                <a:gd name="T27" fmla="*/ 135896807 h 283"/>
                <a:gd name="T28" fmla="*/ 78392864 w 383"/>
                <a:gd name="T29" fmla="*/ 85268706 h 283"/>
                <a:gd name="T30" fmla="*/ 75780578 w 383"/>
                <a:gd name="T31" fmla="*/ 47964054 h 283"/>
                <a:gd name="T32" fmla="*/ 112363928 w 383"/>
                <a:gd name="T33" fmla="*/ 58621835 h 283"/>
                <a:gd name="T34" fmla="*/ 138494874 w 383"/>
                <a:gd name="T35" fmla="*/ 82604672 h 283"/>
                <a:gd name="T36" fmla="*/ 154173442 w 383"/>
                <a:gd name="T37" fmla="*/ 117243671 h 283"/>
                <a:gd name="T38" fmla="*/ 175078199 w 383"/>
                <a:gd name="T39" fmla="*/ 162543678 h 283"/>
                <a:gd name="T40" fmla="*/ 216889380 w 383"/>
                <a:gd name="T41" fmla="*/ 223829573 h 283"/>
                <a:gd name="T42" fmla="*/ 245632613 w 383"/>
                <a:gd name="T43" fmla="*/ 247812409 h 283"/>
                <a:gd name="T44" fmla="*/ 269151273 w 383"/>
                <a:gd name="T45" fmla="*/ 274459280 h 283"/>
                <a:gd name="T46" fmla="*/ 261311181 w 383"/>
                <a:gd name="T47" fmla="*/ 309098253 h 283"/>
                <a:gd name="T48" fmla="*/ 324027068 w 383"/>
                <a:gd name="T49" fmla="*/ 373049764 h 283"/>
                <a:gd name="T50" fmla="*/ 350158015 w 383"/>
                <a:gd name="T51" fmla="*/ 397032600 h 283"/>
                <a:gd name="T52" fmla="*/ 397193718 w 383"/>
                <a:gd name="T53" fmla="*/ 476971682 h 283"/>
                <a:gd name="T54" fmla="*/ 420712378 w 383"/>
                <a:gd name="T55" fmla="*/ 596880969 h 283"/>
                <a:gd name="T56" fmla="*/ 480814464 w 383"/>
                <a:gd name="T57" fmla="*/ 655502778 h 283"/>
                <a:gd name="T58" fmla="*/ 564433492 w 383"/>
                <a:gd name="T59" fmla="*/ 700802785 h 283"/>
                <a:gd name="T60" fmla="*/ 624535477 w 383"/>
                <a:gd name="T61" fmla="*/ 727448024 h 283"/>
                <a:gd name="T62" fmla="*/ 700316029 w 383"/>
                <a:gd name="T63" fmla="*/ 730113690 h 283"/>
                <a:gd name="T64" fmla="*/ 783935057 w 383"/>
                <a:gd name="T65" fmla="*/ 722119955 h 283"/>
                <a:gd name="T66" fmla="*/ 823132285 w 383"/>
                <a:gd name="T67" fmla="*/ 748765194 h 283"/>
                <a:gd name="T68" fmla="*/ 844037042 w 383"/>
                <a:gd name="T69" fmla="*/ 708796520 h 283"/>
                <a:gd name="T70" fmla="*/ 854489623 w 383"/>
                <a:gd name="T71" fmla="*/ 666162180 h 283"/>
                <a:gd name="T72" fmla="*/ 940722554 w 383"/>
                <a:gd name="T73" fmla="*/ 623527839 h 283"/>
                <a:gd name="T74" fmla="*/ 966853500 w 383"/>
                <a:gd name="T75" fmla="*/ 623527839 h 283"/>
                <a:gd name="T76" fmla="*/ 982532068 w 383"/>
                <a:gd name="T77" fmla="*/ 594215302 h 283"/>
                <a:gd name="T78" fmla="*/ 925043986 w 383"/>
                <a:gd name="T79" fmla="*/ 498288853 h 283"/>
                <a:gd name="T80" fmla="*/ 880620569 w 383"/>
                <a:gd name="T81" fmla="*/ 567570064 h 283"/>
                <a:gd name="T82" fmla="*/ 862329715 w 383"/>
                <a:gd name="T83" fmla="*/ 610204404 h 283"/>
                <a:gd name="T84" fmla="*/ 844037042 w 383"/>
                <a:gd name="T85" fmla="*/ 610204404 h 283"/>
                <a:gd name="T86" fmla="*/ 799613625 w 383"/>
                <a:gd name="T87" fmla="*/ 628855908 h 283"/>
                <a:gd name="T88" fmla="*/ 781322771 w 383"/>
                <a:gd name="T89" fmla="*/ 647509044 h 283"/>
                <a:gd name="T90" fmla="*/ 747351732 w 383"/>
                <a:gd name="T91" fmla="*/ 647509044 h 283"/>
                <a:gd name="T92" fmla="*/ 718608500 w 383"/>
                <a:gd name="T93" fmla="*/ 620862173 h 283"/>
                <a:gd name="T94" fmla="*/ 676797369 w 383"/>
                <a:gd name="T95" fmla="*/ 567570064 h 283"/>
                <a:gd name="T96" fmla="*/ 640214044 w 383"/>
                <a:gd name="T97" fmla="*/ 514276322 h 283"/>
                <a:gd name="T98" fmla="*/ 650666423 w 383"/>
                <a:gd name="T99" fmla="*/ 450324812 h 283"/>
                <a:gd name="T100" fmla="*/ 642827947 w 383"/>
                <a:gd name="T101" fmla="*/ 397032600 h 283"/>
                <a:gd name="T102" fmla="*/ 658506515 w 383"/>
                <a:gd name="T103" fmla="*/ 341074825 h 283"/>
                <a:gd name="T104" fmla="*/ 655892612 w 383"/>
                <a:gd name="T105" fmla="*/ 301104518 h 283"/>
                <a:gd name="T106" fmla="*/ 598404530 w 383"/>
                <a:gd name="T107" fmla="*/ 271793613 h 283"/>
                <a:gd name="T108" fmla="*/ 580112060 w 383"/>
                <a:gd name="T109" fmla="*/ 229159273 h 283"/>
                <a:gd name="T110" fmla="*/ 553981113 w 383"/>
                <a:gd name="T111" fmla="*/ 189190548 h 283"/>
                <a:gd name="T112" fmla="*/ 525236264 w 383"/>
                <a:gd name="T113" fmla="*/ 138560841 h 283"/>
                <a:gd name="T114" fmla="*/ 488652939 w 383"/>
                <a:gd name="T115" fmla="*/ 125239038 h 283"/>
                <a:gd name="T116" fmla="*/ 462521993 w 383"/>
                <a:gd name="T117" fmla="*/ 151884276 h 283"/>
                <a:gd name="T118" fmla="*/ 418098475 w 383"/>
                <a:gd name="T119" fmla="*/ 109249936 h 283"/>
                <a:gd name="T120" fmla="*/ 378902864 w 383"/>
                <a:gd name="T121" fmla="*/ 74609305 h 283"/>
                <a:gd name="T122" fmla="*/ 360610393 w 383"/>
                <a:gd name="T123" fmla="*/ 47964054 h 283"/>
                <a:gd name="T124" fmla="*/ 175078199 w 383"/>
                <a:gd name="T125" fmla="*/ 55957801 h 2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283"/>
                <a:gd name="T191" fmla="*/ 383 w 383"/>
                <a:gd name="T192" fmla="*/ 283 h 2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283">
                  <a:moveTo>
                    <a:pt x="0" y="2"/>
                  </a:moveTo>
                  <a:lnTo>
                    <a:pt x="0" y="8"/>
                  </a:lnTo>
                  <a:lnTo>
                    <a:pt x="2" y="11"/>
                  </a:lnTo>
                  <a:lnTo>
                    <a:pt x="2" y="14"/>
                  </a:lnTo>
                  <a:lnTo>
                    <a:pt x="3" y="17"/>
                  </a:lnTo>
                  <a:lnTo>
                    <a:pt x="7" y="17"/>
                  </a:lnTo>
                  <a:lnTo>
                    <a:pt x="9" y="22"/>
                  </a:lnTo>
                  <a:lnTo>
                    <a:pt x="9" y="28"/>
                  </a:lnTo>
                  <a:lnTo>
                    <a:pt x="12" y="34"/>
                  </a:lnTo>
                  <a:lnTo>
                    <a:pt x="16" y="39"/>
                  </a:lnTo>
                  <a:lnTo>
                    <a:pt x="22" y="45"/>
                  </a:lnTo>
                  <a:lnTo>
                    <a:pt x="27" y="49"/>
                  </a:lnTo>
                  <a:lnTo>
                    <a:pt x="30" y="51"/>
                  </a:lnTo>
                  <a:lnTo>
                    <a:pt x="33" y="51"/>
                  </a:lnTo>
                  <a:lnTo>
                    <a:pt x="37" y="59"/>
                  </a:lnTo>
                  <a:lnTo>
                    <a:pt x="39" y="71"/>
                  </a:lnTo>
                  <a:lnTo>
                    <a:pt x="39" y="82"/>
                  </a:lnTo>
                  <a:lnTo>
                    <a:pt x="34" y="84"/>
                  </a:lnTo>
                  <a:lnTo>
                    <a:pt x="30" y="84"/>
                  </a:lnTo>
                  <a:lnTo>
                    <a:pt x="27" y="85"/>
                  </a:lnTo>
                  <a:lnTo>
                    <a:pt x="32" y="89"/>
                  </a:lnTo>
                  <a:lnTo>
                    <a:pt x="37" y="92"/>
                  </a:lnTo>
                  <a:lnTo>
                    <a:pt x="43" y="95"/>
                  </a:lnTo>
                  <a:lnTo>
                    <a:pt x="43" y="99"/>
                  </a:lnTo>
                  <a:lnTo>
                    <a:pt x="47" y="101"/>
                  </a:lnTo>
                  <a:lnTo>
                    <a:pt x="54" y="102"/>
                  </a:lnTo>
                  <a:lnTo>
                    <a:pt x="57" y="105"/>
                  </a:lnTo>
                  <a:lnTo>
                    <a:pt x="57" y="109"/>
                  </a:lnTo>
                  <a:lnTo>
                    <a:pt x="59" y="111"/>
                  </a:lnTo>
                  <a:lnTo>
                    <a:pt x="63" y="111"/>
                  </a:lnTo>
                  <a:lnTo>
                    <a:pt x="64" y="118"/>
                  </a:lnTo>
                  <a:lnTo>
                    <a:pt x="64" y="125"/>
                  </a:lnTo>
                  <a:lnTo>
                    <a:pt x="64" y="133"/>
                  </a:lnTo>
                  <a:lnTo>
                    <a:pt x="73" y="138"/>
                  </a:lnTo>
                  <a:lnTo>
                    <a:pt x="73" y="140"/>
                  </a:lnTo>
                  <a:lnTo>
                    <a:pt x="77" y="146"/>
                  </a:lnTo>
                  <a:lnTo>
                    <a:pt x="87" y="156"/>
                  </a:lnTo>
                  <a:lnTo>
                    <a:pt x="93" y="163"/>
                  </a:lnTo>
                  <a:lnTo>
                    <a:pt x="93" y="160"/>
                  </a:lnTo>
                  <a:lnTo>
                    <a:pt x="94" y="160"/>
                  </a:lnTo>
                  <a:lnTo>
                    <a:pt x="96" y="160"/>
                  </a:lnTo>
                  <a:lnTo>
                    <a:pt x="96" y="152"/>
                  </a:lnTo>
                  <a:lnTo>
                    <a:pt x="94" y="150"/>
                  </a:lnTo>
                  <a:lnTo>
                    <a:pt x="88" y="146"/>
                  </a:lnTo>
                  <a:lnTo>
                    <a:pt x="87" y="145"/>
                  </a:lnTo>
                  <a:lnTo>
                    <a:pt x="87" y="143"/>
                  </a:lnTo>
                  <a:lnTo>
                    <a:pt x="87" y="140"/>
                  </a:lnTo>
                  <a:lnTo>
                    <a:pt x="84" y="140"/>
                  </a:lnTo>
                  <a:lnTo>
                    <a:pt x="83" y="140"/>
                  </a:lnTo>
                  <a:lnTo>
                    <a:pt x="80" y="139"/>
                  </a:lnTo>
                  <a:lnTo>
                    <a:pt x="81" y="138"/>
                  </a:lnTo>
                  <a:lnTo>
                    <a:pt x="83" y="133"/>
                  </a:lnTo>
                  <a:lnTo>
                    <a:pt x="83" y="132"/>
                  </a:lnTo>
                  <a:lnTo>
                    <a:pt x="78" y="132"/>
                  </a:lnTo>
                  <a:lnTo>
                    <a:pt x="77" y="121"/>
                  </a:lnTo>
                  <a:lnTo>
                    <a:pt x="74" y="111"/>
                  </a:lnTo>
                  <a:lnTo>
                    <a:pt x="70" y="101"/>
                  </a:lnTo>
                  <a:lnTo>
                    <a:pt x="66" y="99"/>
                  </a:lnTo>
                  <a:lnTo>
                    <a:pt x="64" y="99"/>
                  </a:lnTo>
                  <a:lnTo>
                    <a:pt x="64" y="89"/>
                  </a:lnTo>
                  <a:lnTo>
                    <a:pt x="60" y="89"/>
                  </a:lnTo>
                  <a:lnTo>
                    <a:pt x="57" y="82"/>
                  </a:lnTo>
                  <a:lnTo>
                    <a:pt x="54" y="75"/>
                  </a:lnTo>
                  <a:lnTo>
                    <a:pt x="53" y="66"/>
                  </a:lnTo>
                  <a:lnTo>
                    <a:pt x="47" y="66"/>
                  </a:lnTo>
                  <a:lnTo>
                    <a:pt x="46" y="61"/>
                  </a:lnTo>
                  <a:lnTo>
                    <a:pt x="46" y="57"/>
                  </a:lnTo>
                  <a:lnTo>
                    <a:pt x="44" y="51"/>
                  </a:lnTo>
                  <a:lnTo>
                    <a:pt x="39" y="51"/>
                  </a:lnTo>
                  <a:lnTo>
                    <a:pt x="37" y="45"/>
                  </a:lnTo>
                  <a:lnTo>
                    <a:pt x="34" y="41"/>
                  </a:lnTo>
                  <a:lnTo>
                    <a:pt x="33" y="34"/>
                  </a:lnTo>
                  <a:lnTo>
                    <a:pt x="30" y="32"/>
                  </a:lnTo>
                  <a:lnTo>
                    <a:pt x="29" y="30"/>
                  </a:lnTo>
                  <a:lnTo>
                    <a:pt x="27" y="28"/>
                  </a:lnTo>
                  <a:lnTo>
                    <a:pt x="29" y="27"/>
                  </a:lnTo>
                  <a:lnTo>
                    <a:pt x="29" y="22"/>
                  </a:lnTo>
                  <a:lnTo>
                    <a:pt x="29" y="18"/>
                  </a:lnTo>
                  <a:lnTo>
                    <a:pt x="33" y="21"/>
                  </a:lnTo>
                  <a:lnTo>
                    <a:pt x="36" y="24"/>
                  </a:lnTo>
                  <a:lnTo>
                    <a:pt x="39" y="24"/>
                  </a:lnTo>
                  <a:lnTo>
                    <a:pt x="40" y="24"/>
                  </a:lnTo>
                  <a:lnTo>
                    <a:pt x="43" y="22"/>
                  </a:lnTo>
                  <a:lnTo>
                    <a:pt x="43" y="21"/>
                  </a:lnTo>
                  <a:lnTo>
                    <a:pt x="49" y="21"/>
                  </a:lnTo>
                  <a:lnTo>
                    <a:pt x="49" y="27"/>
                  </a:lnTo>
                  <a:lnTo>
                    <a:pt x="53" y="27"/>
                  </a:lnTo>
                  <a:lnTo>
                    <a:pt x="53" y="31"/>
                  </a:lnTo>
                  <a:lnTo>
                    <a:pt x="51" y="34"/>
                  </a:lnTo>
                  <a:lnTo>
                    <a:pt x="51" y="35"/>
                  </a:lnTo>
                  <a:lnTo>
                    <a:pt x="53" y="38"/>
                  </a:lnTo>
                  <a:lnTo>
                    <a:pt x="57" y="41"/>
                  </a:lnTo>
                  <a:lnTo>
                    <a:pt x="59" y="44"/>
                  </a:lnTo>
                  <a:lnTo>
                    <a:pt x="60" y="48"/>
                  </a:lnTo>
                  <a:lnTo>
                    <a:pt x="60" y="51"/>
                  </a:lnTo>
                  <a:lnTo>
                    <a:pt x="60" y="55"/>
                  </a:lnTo>
                  <a:lnTo>
                    <a:pt x="64" y="58"/>
                  </a:lnTo>
                  <a:lnTo>
                    <a:pt x="67" y="61"/>
                  </a:lnTo>
                  <a:lnTo>
                    <a:pt x="70" y="62"/>
                  </a:lnTo>
                  <a:lnTo>
                    <a:pt x="70" y="71"/>
                  </a:lnTo>
                  <a:lnTo>
                    <a:pt x="73" y="71"/>
                  </a:lnTo>
                  <a:lnTo>
                    <a:pt x="77" y="74"/>
                  </a:lnTo>
                  <a:lnTo>
                    <a:pt x="83" y="84"/>
                  </a:lnTo>
                  <a:lnTo>
                    <a:pt x="88" y="84"/>
                  </a:lnTo>
                  <a:lnTo>
                    <a:pt x="88" y="91"/>
                  </a:lnTo>
                  <a:lnTo>
                    <a:pt x="91" y="92"/>
                  </a:lnTo>
                  <a:lnTo>
                    <a:pt x="93" y="92"/>
                  </a:lnTo>
                  <a:lnTo>
                    <a:pt x="94" y="93"/>
                  </a:lnTo>
                  <a:lnTo>
                    <a:pt x="96" y="95"/>
                  </a:lnTo>
                  <a:lnTo>
                    <a:pt x="96" y="99"/>
                  </a:lnTo>
                  <a:lnTo>
                    <a:pt x="96" y="101"/>
                  </a:lnTo>
                  <a:lnTo>
                    <a:pt x="98" y="102"/>
                  </a:lnTo>
                  <a:lnTo>
                    <a:pt x="103" y="103"/>
                  </a:lnTo>
                  <a:lnTo>
                    <a:pt x="106" y="105"/>
                  </a:lnTo>
                  <a:lnTo>
                    <a:pt x="104" y="106"/>
                  </a:lnTo>
                  <a:lnTo>
                    <a:pt x="103" y="109"/>
                  </a:lnTo>
                  <a:lnTo>
                    <a:pt x="100" y="111"/>
                  </a:lnTo>
                  <a:lnTo>
                    <a:pt x="100" y="116"/>
                  </a:lnTo>
                  <a:lnTo>
                    <a:pt x="114" y="125"/>
                  </a:lnTo>
                  <a:lnTo>
                    <a:pt x="120" y="132"/>
                  </a:lnTo>
                  <a:lnTo>
                    <a:pt x="121" y="135"/>
                  </a:lnTo>
                  <a:lnTo>
                    <a:pt x="123" y="138"/>
                  </a:lnTo>
                  <a:lnTo>
                    <a:pt x="124" y="140"/>
                  </a:lnTo>
                  <a:lnTo>
                    <a:pt x="127" y="142"/>
                  </a:lnTo>
                  <a:lnTo>
                    <a:pt x="128" y="142"/>
                  </a:lnTo>
                  <a:lnTo>
                    <a:pt x="130" y="143"/>
                  </a:lnTo>
                  <a:lnTo>
                    <a:pt x="130" y="149"/>
                  </a:lnTo>
                  <a:lnTo>
                    <a:pt x="134" y="149"/>
                  </a:lnTo>
                  <a:lnTo>
                    <a:pt x="135" y="152"/>
                  </a:lnTo>
                  <a:lnTo>
                    <a:pt x="140" y="157"/>
                  </a:lnTo>
                  <a:lnTo>
                    <a:pt x="140" y="163"/>
                  </a:lnTo>
                  <a:lnTo>
                    <a:pt x="148" y="173"/>
                  </a:lnTo>
                  <a:lnTo>
                    <a:pt x="152" y="179"/>
                  </a:lnTo>
                  <a:lnTo>
                    <a:pt x="152" y="194"/>
                  </a:lnTo>
                  <a:lnTo>
                    <a:pt x="148" y="207"/>
                  </a:lnTo>
                  <a:lnTo>
                    <a:pt x="152" y="221"/>
                  </a:lnTo>
                  <a:lnTo>
                    <a:pt x="155" y="224"/>
                  </a:lnTo>
                  <a:lnTo>
                    <a:pt x="161" y="224"/>
                  </a:lnTo>
                  <a:lnTo>
                    <a:pt x="165" y="227"/>
                  </a:lnTo>
                  <a:lnTo>
                    <a:pt x="169" y="231"/>
                  </a:lnTo>
                  <a:lnTo>
                    <a:pt x="175" y="240"/>
                  </a:lnTo>
                  <a:lnTo>
                    <a:pt x="177" y="244"/>
                  </a:lnTo>
                  <a:lnTo>
                    <a:pt x="184" y="246"/>
                  </a:lnTo>
                  <a:lnTo>
                    <a:pt x="195" y="247"/>
                  </a:lnTo>
                  <a:lnTo>
                    <a:pt x="201" y="251"/>
                  </a:lnTo>
                  <a:lnTo>
                    <a:pt x="206" y="257"/>
                  </a:lnTo>
                  <a:lnTo>
                    <a:pt x="211" y="261"/>
                  </a:lnTo>
                  <a:lnTo>
                    <a:pt x="216" y="263"/>
                  </a:lnTo>
                  <a:lnTo>
                    <a:pt x="224" y="263"/>
                  </a:lnTo>
                  <a:lnTo>
                    <a:pt x="231" y="266"/>
                  </a:lnTo>
                  <a:lnTo>
                    <a:pt x="233" y="267"/>
                  </a:lnTo>
                  <a:lnTo>
                    <a:pt x="236" y="271"/>
                  </a:lnTo>
                  <a:lnTo>
                    <a:pt x="239" y="273"/>
                  </a:lnTo>
                  <a:lnTo>
                    <a:pt x="243" y="274"/>
                  </a:lnTo>
                  <a:lnTo>
                    <a:pt x="252" y="275"/>
                  </a:lnTo>
                  <a:lnTo>
                    <a:pt x="256" y="277"/>
                  </a:lnTo>
                  <a:lnTo>
                    <a:pt x="262" y="275"/>
                  </a:lnTo>
                  <a:lnTo>
                    <a:pt x="268" y="274"/>
                  </a:lnTo>
                  <a:lnTo>
                    <a:pt x="270" y="273"/>
                  </a:lnTo>
                  <a:lnTo>
                    <a:pt x="282" y="271"/>
                  </a:lnTo>
                  <a:lnTo>
                    <a:pt x="290" y="273"/>
                  </a:lnTo>
                  <a:lnTo>
                    <a:pt x="300" y="274"/>
                  </a:lnTo>
                  <a:lnTo>
                    <a:pt x="300" y="271"/>
                  </a:lnTo>
                  <a:lnTo>
                    <a:pt x="302" y="271"/>
                  </a:lnTo>
                  <a:lnTo>
                    <a:pt x="306" y="274"/>
                  </a:lnTo>
                  <a:lnTo>
                    <a:pt x="309" y="278"/>
                  </a:lnTo>
                  <a:lnTo>
                    <a:pt x="313" y="283"/>
                  </a:lnTo>
                  <a:lnTo>
                    <a:pt x="315" y="281"/>
                  </a:lnTo>
                  <a:lnTo>
                    <a:pt x="315" y="278"/>
                  </a:lnTo>
                  <a:lnTo>
                    <a:pt x="315" y="277"/>
                  </a:lnTo>
                  <a:lnTo>
                    <a:pt x="316" y="273"/>
                  </a:lnTo>
                  <a:lnTo>
                    <a:pt x="322" y="267"/>
                  </a:lnTo>
                  <a:lnTo>
                    <a:pt x="323" y="266"/>
                  </a:lnTo>
                  <a:lnTo>
                    <a:pt x="337" y="266"/>
                  </a:lnTo>
                  <a:lnTo>
                    <a:pt x="337" y="260"/>
                  </a:lnTo>
                  <a:lnTo>
                    <a:pt x="332" y="254"/>
                  </a:lnTo>
                  <a:lnTo>
                    <a:pt x="330" y="251"/>
                  </a:lnTo>
                  <a:lnTo>
                    <a:pt x="327" y="250"/>
                  </a:lnTo>
                  <a:lnTo>
                    <a:pt x="327" y="244"/>
                  </a:lnTo>
                  <a:lnTo>
                    <a:pt x="332" y="244"/>
                  </a:lnTo>
                  <a:lnTo>
                    <a:pt x="333" y="239"/>
                  </a:lnTo>
                  <a:lnTo>
                    <a:pt x="356" y="239"/>
                  </a:lnTo>
                  <a:lnTo>
                    <a:pt x="360" y="234"/>
                  </a:lnTo>
                  <a:lnTo>
                    <a:pt x="361" y="233"/>
                  </a:lnTo>
                  <a:lnTo>
                    <a:pt x="364" y="234"/>
                  </a:lnTo>
                  <a:lnTo>
                    <a:pt x="366" y="233"/>
                  </a:lnTo>
                  <a:lnTo>
                    <a:pt x="370" y="229"/>
                  </a:lnTo>
                  <a:lnTo>
                    <a:pt x="370" y="234"/>
                  </a:lnTo>
                  <a:lnTo>
                    <a:pt x="371" y="236"/>
                  </a:lnTo>
                  <a:lnTo>
                    <a:pt x="376" y="236"/>
                  </a:lnTo>
                  <a:lnTo>
                    <a:pt x="376" y="233"/>
                  </a:lnTo>
                  <a:lnTo>
                    <a:pt x="374" y="229"/>
                  </a:lnTo>
                  <a:lnTo>
                    <a:pt x="376" y="223"/>
                  </a:lnTo>
                  <a:lnTo>
                    <a:pt x="379" y="212"/>
                  </a:lnTo>
                  <a:lnTo>
                    <a:pt x="383" y="193"/>
                  </a:lnTo>
                  <a:lnTo>
                    <a:pt x="381" y="183"/>
                  </a:lnTo>
                  <a:lnTo>
                    <a:pt x="369" y="182"/>
                  </a:lnTo>
                  <a:lnTo>
                    <a:pt x="354" y="187"/>
                  </a:lnTo>
                  <a:lnTo>
                    <a:pt x="343" y="193"/>
                  </a:lnTo>
                  <a:lnTo>
                    <a:pt x="342" y="199"/>
                  </a:lnTo>
                  <a:lnTo>
                    <a:pt x="342" y="204"/>
                  </a:lnTo>
                  <a:lnTo>
                    <a:pt x="340" y="212"/>
                  </a:lnTo>
                  <a:lnTo>
                    <a:pt x="337" y="213"/>
                  </a:lnTo>
                  <a:lnTo>
                    <a:pt x="337" y="223"/>
                  </a:lnTo>
                  <a:lnTo>
                    <a:pt x="334" y="224"/>
                  </a:lnTo>
                  <a:lnTo>
                    <a:pt x="333" y="224"/>
                  </a:lnTo>
                  <a:lnTo>
                    <a:pt x="332" y="224"/>
                  </a:lnTo>
                  <a:lnTo>
                    <a:pt x="330" y="229"/>
                  </a:lnTo>
                  <a:lnTo>
                    <a:pt x="330" y="231"/>
                  </a:lnTo>
                  <a:lnTo>
                    <a:pt x="327" y="231"/>
                  </a:lnTo>
                  <a:lnTo>
                    <a:pt x="326" y="233"/>
                  </a:lnTo>
                  <a:lnTo>
                    <a:pt x="323" y="233"/>
                  </a:lnTo>
                  <a:lnTo>
                    <a:pt x="323" y="229"/>
                  </a:lnTo>
                  <a:lnTo>
                    <a:pt x="315" y="229"/>
                  </a:lnTo>
                  <a:lnTo>
                    <a:pt x="313" y="231"/>
                  </a:lnTo>
                  <a:lnTo>
                    <a:pt x="312" y="233"/>
                  </a:lnTo>
                  <a:lnTo>
                    <a:pt x="310" y="234"/>
                  </a:lnTo>
                  <a:lnTo>
                    <a:pt x="306" y="236"/>
                  </a:lnTo>
                  <a:lnTo>
                    <a:pt x="303" y="236"/>
                  </a:lnTo>
                  <a:lnTo>
                    <a:pt x="300" y="236"/>
                  </a:lnTo>
                  <a:lnTo>
                    <a:pt x="299" y="239"/>
                  </a:lnTo>
                  <a:lnTo>
                    <a:pt x="299" y="241"/>
                  </a:lnTo>
                  <a:lnTo>
                    <a:pt x="299" y="243"/>
                  </a:lnTo>
                  <a:lnTo>
                    <a:pt x="295" y="243"/>
                  </a:lnTo>
                  <a:lnTo>
                    <a:pt x="296" y="240"/>
                  </a:lnTo>
                  <a:lnTo>
                    <a:pt x="293" y="240"/>
                  </a:lnTo>
                  <a:lnTo>
                    <a:pt x="290" y="241"/>
                  </a:lnTo>
                  <a:lnTo>
                    <a:pt x="286" y="243"/>
                  </a:lnTo>
                  <a:lnTo>
                    <a:pt x="286" y="240"/>
                  </a:lnTo>
                  <a:lnTo>
                    <a:pt x="286" y="236"/>
                  </a:lnTo>
                  <a:lnTo>
                    <a:pt x="285" y="234"/>
                  </a:lnTo>
                  <a:lnTo>
                    <a:pt x="279" y="233"/>
                  </a:lnTo>
                  <a:lnTo>
                    <a:pt x="275" y="233"/>
                  </a:lnTo>
                  <a:lnTo>
                    <a:pt x="270" y="233"/>
                  </a:lnTo>
                  <a:lnTo>
                    <a:pt x="269" y="230"/>
                  </a:lnTo>
                  <a:lnTo>
                    <a:pt x="268" y="226"/>
                  </a:lnTo>
                  <a:lnTo>
                    <a:pt x="266" y="223"/>
                  </a:lnTo>
                  <a:lnTo>
                    <a:pt x="259" y="213"/>
                  </a:lnTo>
                  <a:lnTo>
                    <a:pt x="253" y="203"/>
                  </a:lnTo>
                  <a:lnTo>
                    <a:pt x="249" y="190"/>
                  </a:lnTo>
                  <a:lnTo>
                    <a:pt x="248" y="192"/>
                  </a:lnTo>
                  <a:lnTo>
                    <a:pt x="246" y="193"/>
                  </a:lnTo>
                  <a:lnTo>
                    <a:pt x="245" y="193"/>
                  </a:lnTo>
                  <a:lnTo>
                    <a:pt x="246" y="189"/>
                  </a:lnTo>
                  <a:lnTo>
                    <a:pt x="246" y="183"/>
                  </a:lnTo>
                  <a:lnTo>
                    <a:pt x="245" y="179"/>
                  </a:lnTo>
                  <a:lnTo>
                    <a:pt x="249" y="175"/>
                  </a:lnTo>
                  <a:lnTo>
                    <a:pt x="249" y="169"/>
                  </a:lnTo>
                  <a:lnTo>
                    <a:pt x="246" y="163"/>
                  </a:lnTo>
                  <a:lnTo>
                    <a:pt x="245" y="157"/>
                  </a:lnTo>
                  <a:lnTo>
                    <a:pt x="245" y="155"/>
                  </a:lnTo>
                  <a:lnTo>
                    <a:pt x="246" y="152"/>
                  </a:lnTo>
                  <a:lnTo>
                    <a:pt x="246" y="149"/>
                  </a:lnTo>
                  <a:lnTo>
                    <a:pt x="246" y="145"/>
                  </a:lnTo>
                  <a:lnTo>
                    <a:pt x="243" y="139"/>
                  </a:lnTo>
                  <a:lnTo>
                    <a:pt x="243" y="135"/>
                  </a:lnTo>
                  <a:lnTo>
                    <a:pt x="246" y="132"/>
                  </a:lnTo>
                  <a:lnTo>
                    <a:pt x="252" y="128"/>
                  </a:lnTo>
                  <a:lnTo>
                    <a:pt x="255" y="123"/>
                  </a:lnTo>
                  <a:lnTo>
                    <a:pt x="255" y="121"/>
                  </a:lnTo>
                  <a:lnTo>
                    <a:pt x="253" y="118"/>
                  </a:lnTo>
                  <a:lnTo>
                    <a:pt x="252" y="113"/>
                  </a:lnTo>
                  <a:lnTo>
                    <a:pt x="251" y="113"/>
                  </a:lnTo>
                  <a:lnTo>
                    <a:pt x="249" y="112"/>
                  </a:lnTo>
                  <a:lnTo>
                    <a:pt x="246" y="111"/>
                  </a:lnTo>
                  <a:lnTo>
                    <a:pt x="239" y="109"/>
                  </a:lnTo>
                  <a:lnTo>
                    <a:pt x="231" y="105"/>
                  </a:lnTo>
                  <a:lnTo>
                    <a:pt x="229" y="102"/>
                  </a:lnTo>
                  <a:lnTo>
                    <a:pt x="228" y="99"/>
                  </a:lnTo>
                  <a:lnTo>
                    <a:pt x="226" y="96"/>
                  </a:lnTo>
                  <a:lnTo>
                    <a:pt x="225" y="91"/>
                  </a:lnTo>
                  <a:lnTo>
                    <a:pt x="222" y="86"/>
                  </a:lnTo>
                  <a:lnTo>
                    <a:pt x="221" y="82"/>
                  </a:lnTo>
                  <a:lnTo>
                    <a:pt x="221" y="81"/>
                  </a:lnTo>
                  <a:lnTo>
                    <a:pt x="218" y="78"/>
                  </a:lnTo>
                  <a:lnTo>
                    <a:pt x="215" y="75"/>
                  </a:lnTo>
                  <a:lnTo>
                    <a:pt x="212" y="71"/>
                  </a:lnTo>
                  <a:lnTo>
                    <a:pt x="211" y="68"/>
                  </a:lnTo>
                  <a:lnTo>
                    <a:pt x="211" y="64"/>
                  </a:lnTo>
                  <a:lnTo>
                    <a:pt x="211" y="61"/>
                  </a:lnTo>
                  <a:lnTo>
                    <a:pt x="205" y="58"/>
                  </a:lnTo>
                  <a:lnTo>
                    <a:pt x="201" y="52"/>
                  </a:lnTo>
                  <a:lnTo>
                    <a:pt x="201" y="49"/>
                  </a:lnTo>
                  <a:lnTo>
                    <a:pt x="198" y="48"/>
                  </a:lnTo>
                  <a:lnTo>
                    <a:pt x="194" y="48"/>
                  </a:lnTo>
                  <a:lnTo>
                    <a:pt x="189" y="48"/>
                  </a:lnTo>
                  <a:lnTo>
                    <a:pt x="187" y="47"/>
                  </a:lnTo>
                  <a:lnTo>
                    <a:pt x="185" y="47"/>
                  </a:lnTo>
                  <a:lnTo>
                    <a:pt x="184" y="48"/>
                  </a:lnTo>
                  <a:lnTo>
                    <a:pt x="181" y="49"/>
                  </a:lnTo>
                  <a:lnTo>
                    <a:pt x="181" y="52"/>
                  </a:lnTo>
                  <a:lnTo>
                    <a:pt x="177" y="57"/>
                  </a:lnTo>
                  <a:lnTo>
                    <a:pt x="169" y="57"/>
                  </a:lnTo>
                  <a:lnTo>
                    <a:pt x="165" y="54"/>
                  </a:lnTo>
                  <a:lnTo>
                    <a:pt x="160" y="48"/>
                  </a:lnTo>
                  <a:lnTo>
                    <a:pt x="158" y="44"/>
                  </a:lnTo>
                  <a:lnTo>
                    <a:pt x="160" y="41"/>
                  </a:lnTo>
                  <a:lnTo>
                    <a:pt x="158" y="39"/>
                  </a:lnTo>
                  <a:lnTo>
                    <a:pt x="157" y="37"/>
                  </a:lnTo>
                  <a:lnTo>
                    <a:pt x="154" y="32"/>
                  </a:lnTo>
                  <a:lnTo>
                    <a:pt x="152" y="31"/>
                  </a:lnTo>
                  <a:lnTo>
                    <a:pt x="145" y="28"/>
                  </a:lnTo>
                  <a:lnTo>
                    <a:pt x="144" y="27"/>
                  </a:lnTo>
                  <a:lnTo>
                    <a:pt x="141" y="22"/>
                  </a:lnTo>
                  <a:lnTo>
                    <a:pt x="141" y="21"/>
                  </a:lnTo>
                  <a:lnTo>
                    <a:pt x="140" y="20"/>
                  </a:lnTo>
                  <a:lnTo>
                    <a:pt x="138" y="18"/>
                  </a:lnTo>
                  <a:lnTo>
                    <a:pt x="135" y="17"/>
                  </a:lnTo>
                  <a:lnTo>
                    <a:pt x="110" y="15"/>
                  </a:lnTo>
                  <a:lnTo>
                    <a:pt x="110" y="24"/>
                  </a:lnTo>
                  <a:lnTo>
                    <a:pt x="67" y="21"/>
                  </a:lnTo>
                  <a:lnTo>
                    <a:pt x="34" y="4"/>
                  </a:lnTo>
                  <a:lnTo>
                    <a:pt x="34" y="0"/>
                  </a:lnTo>
                  <a:lnTo>
                    <a:pt x="0" y="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7" name="Freeform 1364"/>
            <p:cNvSpPr>
              <a:spLocks/>
            </p:cNvSpPr>
            <p:nvPr/>
          </p:nvSpPr>
          <p:spPr bwMode="auto">
            <a:xfrm>
              <a:off x="5554663" y="5124450"/>
              <a:ext cx="39687" cy="31750"/>
            </a:xfrm>
            <a:custGeom>
              <a:avLst/>
              <a:gdLst>
                <a:gd name="T0" fmla="*/ 35332303 w 26"/>
                <a:gd name="T1" fmla="*/ 46116181 h 23"/>
                <a:gd name="T2" fmla="*/ 43484514 w 26"/>
                <a:gd name="T3" fmla="*/ 39197997 h 23"/>
                <a:gd name="T4" fmla="*/ 51638373 w 26"/>
                <a:gd name="T5" fmla="*/ 36892947 h 23"/>
                <a:gd name="T6" fmla="*/ 54356888 w 26"/>
                <a:gd name="T7" fmla="*/ 36892947 h 23"/>
                <a:gd name="T8" fmla="*/ 57073742 w 26"/>
                <a:gd name="T9" fmla="*/ 32281331 h 23"/>
                <a:gd name="T10" fmla="*/ 65227601 w 26"/>
                <a:gd name="T11" fmla="*/ 32281331 h 23"/>
                <a:gd name="T12" fmla="*/ 65227601 w 26"/>
                <a:gd name="T13" fmla="*/ 29974763 h 23"/>
                <a:gd name="T14" fmla="*/ 70662958 w 26"/>
                <a:gd name="T15" fmla="*/ 25363146 h 23"/>
                <a:gd name="T16" fmla="*/ 62509099 w 26"/>
                <a:gd name="T17" fmla="*/ 13834857 h 23"/>
                <a:gd name="T18" fmla="*/ 43484514 w 26"/>
                <a:gd name="T19" fmla="*/ 0 h 23"/>
                <a:gd name="T20" fmla="*/ 43484514 w 26"/>
                <a:gd name="T21" fmla="*/ 2305050 h 23"/>
                <a:gd name="T22" fmla="*/ 35332303 w 26"/>
                <a:gd name="T23" fmla="*/ 6916669 h 23"/>
                <a:gd name="T24" fmla="*/ 24459935 w 26"/>
                <a:gd name="T25" fmla="*/ 13834857 h 23"/>
                <a:gd name="T26" fmla="*/ 16306076 w 26"/>
                <a:gd name="T27" fmla="*/ 20751523 h 23"/>
                <a:gd name="T28" fmla="*/ 8153862 w 26"/>
                <a:gd name="T29" fmla="*/ 20751523 h 23"/>
                <a:gd name="T30" fmla="*/ 2718503 w 26"/>
                <a:gd name="T31" fmla="*/ 20751523 h 23"/>
                <a:gd name="T32" fmla="*/ 0 w 26"/>
                <a:gd name="T33" fmla="*/ 25363146 h 23"/>
                <a:gd name="T34" fmla="*/ 2718503 w 26"/>
                <a:gd name="T35" fmla="*/ 29974763 h 23"/>
                <a:gd name="T36" fmla="*/ 2718503 w 26"/>
                <a:gd name="T37" fmla="*/ 32281331 h 23"/>
                <a:gd name="T38" fmla="*/ 10870716 w 26"/>
                <a:gd name="T39" fmla="*/ 39197997 h 23"/>
                <a:gd name="T40" fmla="*/ 10870716 w 26"/>
                <a:gd name="T41" fmla="*/ 46116181 h 23"/>
                <a:gd name="T42" fmla="*/ 10870716 w 26"/>
                <a:gd name="T43" fmla="*/ 48421231 h 23"/>
                <a:gd name="T44" fmla="*/ 24459935 w 26"/>
                <a:gd name="T45" fmla="*/ 53032859 h 23"/>
                <a:gd name="T46" fmla="*/ 27178444 w 26"/>
                <a:gd name="T47" fmla="*/ 53032859 h 23"/>
                <a:gd name="T48" fmla="*/ 35332303 w 26"/>
                <a:gd name="T49" fmla="*/ 4611618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3"/>
                <a:gd name="T77" fmla="*/ 26 w 2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3">
                  <a:moveTo>
                    <a:pt x="13" y="20"/>
                  </a:moveTo>
                  <a:lnTo>
                    <a:pt x="16" y="17"/>
                  </a:lnTo>
                  <a:lnTo>
                    <a:pt x="19" y="16"/>
                  </a:lnTo>
                  <a:lnTo>
                    <a:pt x="20" y="16"/>
                  </a:lnTo>
                  <a:lnTo>
                    <a:pt x="21" y="14"/>
                  </a:lnTo>
                  <a:lnTo>
                    <a:pt x="24" y="14"/>
                  </a:lnTo>
                  <a:lnTo>
                    <a:pt x="24" y="13"/>
                  </a:lnTo>
                  <a:lnTo>
                    <a:pt x="26" y="11"/>
                  </a:lnTo>
                  <a:lnTo>
                    <a:pt x="23" y="6"/>
                  </a:lnTo>
                  <a:lnTo>
                    <a:pt x="16" y="0"/>
                  </a:lnTo>
                  <a:lnTo>
                    <a:pt x="16" y="1"/>
                  </a:lnTo>
                  <a:lnTo>
                    <a:pt x="13" y="3"/>
                  </a:lnTo>
                  <a:lnTo>
                    <a:pt x="9" y="6"/>
                  </a:lnTo>
                  <a:lnTo>
                    <a:pt x="6" y="9"/>
                  </a:lnTo>
                  <a:lnTo>
                    <a:pt x="3" y="9"/>
                  </a:lnTo>
                  <a:lnTo>
                    <a:pt x="1" y="9"/>
                  </a:lnTo>
                  <a:lnTo>
                    <a:pt x="0" y="11"/>
                  </a:lnTo>
                  <a:lnTo>
                    <a:pt x="1" y="13"/>
                  </a:lnTo>
                  <a:lnTo>
                    <a:pt x="1" y="14"/>
                  </a:lnTo>
                  <a:lnTo>
                    <a:pt x="4" y="17"/>
                  </a:lnTo>
                  <a:lnTo>
                    <a:pt x="4" y="20"/>
                  </a:lnTo>
                  <a:lnTo>
                    <a:pt x="4" y="21"/>
                  </a:lnTo>
                  <a:lnTo>
                    <a:pt x="9" y="23"/>
                  </a:lnTo>
                  <a:lnTo>
                    <a:pt x="10" y="23"/>
                  </a:lnTo>
                  <a:lnTo>
                    <a:pt x="13"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8" name="Freeform 1365"/>
            <p:cNvSpPr>
              <a:spLocks/>
            </p:cNvSpPr>
            <p:nvPr/>
          </p:nvSpPr>
          <p:spPr bwMode="auto">
            <a:xfrm>
              <a:off x="5554663" y="5124450"/>
              <a:ext cx="39687" cy="31750"/>
            </a:xfrm>
            <a:custGeom>
              <a:avLst/>
              <a:gdLst>
                <a:gd name="T0" fmla="*/ 35332303 w 26"/>
                <a:gd name="T1" fmla="*/ 46116181 h 23"/>
                <a:gd name="T2" fmla="*/ 43484514 w 26"/>
                <a:gd name="T3" fmla="*/ 39197997 h 23"/>
                <a:gd name="T4" fmla="*/ 51638373 w 26"/>
                <a:gd name="T5" fmla="*/ 36892947 h 23"/>
                <a:gd name="T6" fmla="*/ 54356888 w 26"/>
                <a:gd name="T7" fmla="*/ 36892947 h 23"/>
                <a:gd name="T8" fmla="*/ 57073742 w 26"/>
                <a:gd name="T9" fmla="*/ 32281331 h 23"/>
                <a:gd name="T10" fmla="*/ 65227601 w 26"/>
                <a:gd name="T11" fmla="*/ 32281331 h 23"/>
                <a:gd name="T12" fmla="*/ 65227601 w 26"/>
                <a:gd name="T13" fmla="*/ 29974763 h 23"/>
                <a:gd name="T14" fmla="*/ 70662958 w 26"/>
                <a:gd name="T15" fmla="*/ 25363146 h 23"/>
                <a:gd name="T16" fmla="*/ 62509099 w 26"/>
                <a:gd name="T17" fmla="*/ 13834857 h 23"/>
                <a:gd name="T18" fmla="*/ 43484514 w 26"/>
                <a:gd name="T19" fmla="*/ 0 h 23"/>
                <a:gd name="T20" fmla="*/ 43484514 w 26"/>
                <a:gd name="T21" fmla="*/ 2305050 h 23"/>
                <a:gd name="T22" fmla="*/ 35332303 w 26"/>
                <a:gd name="T23" fmla="*/ 6916669 h 23"/>
                <a:gd name="T24" fmla="*/ 24459935 w 26"/>
                <a:gd name="T25" fmla="*/ 13834857 h 23"/>
                <a:gd name="T26" fmla="*/ 16306076 w 26"/>
                <a:gd name="T27" fmla="*/ 20751523 h 23"/>
                <a:gd name="T28" fmla="*/ 8153862 w 26"/>
                <a:gd name="T29" fmla="*/ 20751523 h 23"/>
                <a:gd name="T30" fmla="*/ 2718503 w 26"/>
                <a:gd name="T31" fmla="*/ 20751523 h 23"/>
                <a:gd name="T32" fmla="*/ 0 w 26"/>
                <a:gd name="T33" fmla="*/ 25363146 h 23"/>
                <a:gd name="T34" fmla="*/ 2718503 w 26"/>
                <a:gd name="T35" fmla="*/ 29974763 h 23"/>
                <a:gd name="T36" fmla="*/ 2718503 w 26"/>
                <a:gd name="T37" fmla="*/ 32281331 h 23"/>
                <a:gd name="T38" fmla="*/ 10870716 w 26"/>
                <a:gd name="T39" fmla="*/ 39197997 h 23"/>
                <a:gd name="T40" fmla="*/ 10870716 w 26"/>
                <a:gd name="T41" fmla="*/ 46116181 h 23"/>
                <a:gd name="T42" fmla="*/ 10870716 w 26"/>
                <a:gd name="T43" fmla="*/ 48421231 h 23"/>
                <a:gd name="T44" fmla="*/ 24459935 w 26"/>
                <a:gd name="T45" fmla="*/ 53032859 h 23"/>
                <a:gd name="T46" fmla="*/ 27178444 w 26"/>
                <a:gd name="T47" fmla="*/ 53032859 h 23"/>
                <a:gd name="T48" fmla="*/ 35332303 w 26"/>
                <a:gd name="T49" fmla="*/ 4611618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3"/>
                <a:gd name="T77" fmla="*/ 26 w 2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3">
                  <a:moveTo>
                    <a:pt x="13" y="20"/>
                  </a:moveTo>
                  <a:lnTo>
                    <a:pt x="16" y="17"/>
                  </a:lnTo>
                  <a:lnTo>
                    <a:pt x="19" y="16"/>
                  </a:lnTo>
                  <a:lnTo>
                    <a:pt x="20" y="16"/>
                  </a:lnTo>
                  <a:lnTo>
                    <a:pt x="21" y="14"/>
                  </a:lnTo>
                  <a:lnTo>
                    <a:pt x="24" y="14"/>
                  </a:lnTo>
                  <a:lnTo>
                    <a:pt x="24" y="13"/>
                  </a:lnTo>
                  <a:lnTo>
                    <a:pt x="26" y="11"/>
                  </a:lnTo>
                  <a:lnTo>
                    <a:pt x="23" y="6"/>
                  </a:lnTo>
                  <a:lnTo>
                    <a:pt x="16" y="0"/>
                  </a:lnTo>
                  <a:lnTo>
                    <a:pt x="16" y="1"/>
                  </a:lnTo>
                  <a:lnTo>
                    <a:pt x="13" y="3"/>
                  </a:lnTo>
                  <a:lnTo>
                    <a:pt x="9" y="6"/>
                  </a:lnTo>
                  <a:lnTo>
                    <a:pt x="6" y="9"/>
                  </a:lnTo>
                  <a:lnTo>
                    <a:pt x="3" y="9"/>
                  </a:lnTo>
                  <a:lnTo>
                    <a:pt x="1" y="9"/>
                  </a:lnTo>
                  <a:lnTo>
                    <a:pt x="0" y="11"/>
                  </a:lnTo>
                  <a:lnTo>
                    <a:pt x="1" y="13"/>
                  </a:lnTo>
                  <a:lnTo>
                    <a:pt x="1" y="14"/>
                  </a:lnTo>
                  <a:lnTo>
                    <a:pt x="4" y="17"/>
                  </a:lnTo>
                  <a:lnTo>
                    <a:pt x="4" y="20"/>
                  </a:lnTo>
                  <a:lnTo>
                    <a:pt x="4" y="21"/>
                  </a:lnTo>
                  <a:lnTo>
                    <a:pt x="9" y="23"/>
                  </a:lnTo>
                  <a:lnTo>
                    <a:pt x="10" y="23"/>
                  </a:lnTo>
                  <a:lnTo>
                    <a:pt x="13"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29" name="Freeform 1378"/>
            <p:cNvSpPr>
              <a:spLocks/>
            </p:cNvSpPr>
            <p:nvPr/>
          </p:nvSpPr>
          <p:spPr bwMode="auto">
            <a:xfrm>
              <a:off x="6450013" y="3284538"/>
              <a:ext cx="131762" cy="71437"/>
            </a:xfrm>
            <a:custGeom>
              <a:avLst/>
              <a:gdLst>
                <a:gd name="T0" fmla="*/ 221425427 w 88"/>
                <a:gd name="T1" fmla="*/ 0 h 49"/>
                <a:gd name="T2" fmla="*/ 231968949 w 88"/>
                <a:gd name="T3" fmla="*/ 0 h 49"/>
                <a:gd name="T4" fmla="*/ 231968949 w 88"/>
                <a:gd name="T5" fmla="*/ 12601655 h 49"/>
                <a:gd name="T6" fmla="*/ 229332256 w 88"/>
                <a:gd name="T7" fmla="*/ 20161380 h 49"/>
                <a:gd name="T8" fmla="*/ 224060495 w 88"/>
                <a:gd name="T9" fmla="*/ 20161380 h 49"/>
                <a:gd name="T10" fmla="*/ 224060495 w 88"/>
                <a:gd name="T11" fmla="*/ 30242072 h 49"/>
                <a:gd name="T12" fmla="*/ 202973401 w 88"/>
                <a:gd name="T13" fmla="*/ 30242072 h 49"/>
                <a:gd name="T14" fmla="*/ 202973401 w 88"/>
                <a:gd name="T15" fmla="*/ 37803381 h 49"/>
                <a:gd name="T16" fmla="*/ 150252544 w 88"/>
                <a:gd name="T17" fmla="*/ 37803381 h 49"/>
                <a:gd name="T18" fmla="*/ 137072330 w 88"/>
                <a:gd name="T19" fmla="*/ 37803381 h 49"/>
                <a:gd name="T20" fmla="*/ 123892116 w 88"/>
                <a:gd name="T21" fmla="*/ 30242072 h 49"/>
                <a:gd name="T22" fmla="*/ 110711902 w 88"/>
                <a:gd name="T23" fmla="*/ 30242072 h 49"/>
                <a:gd name="T24" fmla="*/ 108076833 w 88"/>
                <a:gd name="T25" fmla="*/ 30242072 h 49"/>
                <a:gd name="T26" fmla="*/ 110711902 w 88"/>
                <a:gd name="T27" fmla="*/ 37803381 h 49"/>
                <a:gd name="T28" fmla="*/ 110711902 w 88"/>
                <a:gd name="T29" fmla="*/ 42843724 h 49"/>
                <a:gd name="T30" fmla="*/ 86988140 w 88"/>
                <a:gd name="T31" fmla="*/ 47884068 h 49"/>
                <a:gd name="T32" fmla="*/ 79079687 w 88"/>
                <a:gd name="T33" fmla="*/ 50403446 h 49"/>
                <a:gd name="T34" fmla="*/ 73807926 w 88"/>
                <a:gd name="T35" fmla="*/ 55443801 h 49"/>
                <a:gd name="T36" fmla="*/ 71172857 w 88"/>
                <a:gd name="T37" fmla="*/ 63005110 h 49"/>
                <a:gd name="T38" fmla="*/ 71172857 w 88"/>
                <a:gd name="T39" fmla="*/ 65524488 h 49"/>
                <a:gd name="T40" fmla="*/ 63264404 w 88"/>
                <a:gd name="T41" fmla="*/ 68045453 h 49"/>
                <a:gd name="T42" fmla="*/ 52720869 w 88"/>
                <a:gd name="T43" fmla="*/ 68045453 h 49"/>
                <a:gd name="T44" fmla="*/ 44812416 w 88"/>
                <a:gd name="T45" fmla="*/ 73085797 h 49"/>
                <a:gd name="T46" fmla="*/ 44812416 w 88"/>
                <a:gd name="T47" fmla="*/ 80645518 h 49"/>
                <a:gd name="T48" fmla="*/ 34268894 w 88"/>
                <a:gd name="T49" fmla="*/ 83166483 h 49"/>
                <a:gd name="T50" fmla="*/ 28995510 w 88"/>
                <a:gd name="T51" fmla="*/ 90726205 h 49"/>
                <a:gd name="T52" fmla="*/ 26360435 w 88"/>
                <a:gd name="T53" fmla="*/ 105847260 h 49"/>
                <a:gd name="T54" fmla="*/ 21088674 w 88"/>
                <a:gd name="T55" fmla="*/ 105847260 h 49"/>
                <a:gd name="T56" fmla="*/ 26360435 w 88"/>
                <a:gd name="T57" fmla="*/ 110887603 h 49"/>
                <a:gd name="T58" fmla="*/ 34268894 w 88"/>
                <a:gd name="T59" fmla="*/ 110887603 h 49"/>
                <a:gd name="T60" fmla="*/ 34268894 w 88"/>
                <a:gd name="T61" fmla="*/ 115927946 h 49"/>
                <a:gd name="T62" fmla="*/ 26360435 w 88"/>
                <a:gd name="T63" fmla="*/ 118448912 h 49"/>
                <a:gd name="T64" fmla="*/ 28995510 w 88"/>
                <a:gd name="T65" fmla="*/ 123489255 h 49"/>
                <a:gd name="T66" fmla="*/ 26360435 w 88"/>
                <a:gd name="T67" fmla="*/ 118448912 h 49"/>
                <a:gd name="T68" fmla="*/ 18451981 w 88"/>
                <a:gd name="T69" fmla="*/ 115927946 h 49"/>
                <a:gd name="T70" fmla="*/ 15815289 w 88"/>
                <a:gd name="T71" fmla="*/ 110887603 h 49"/>
                <a:gd name="T72" fmla="*/ 10543525 w 88"/>
                <a:gd name="T73" fmla="*/ 105847260 h 49"/>
                <a:gd name="T74" fmla="*/ 15815289 w 88"/>
                <a:gd name="T75" fmla="*/ 98287513 h 49"/>
                <a:gd name="T76" fmla="*/ 15815289 w 88"/>
                <a:gd name="T77" fmla="*/ 90726205 h 49"/>
                <a:gd name="T78" fmla="*/ 0 w 88"/>
                <a:gd name="T79" fmla="*/ 90726205 h 49"/>
                <a:gd name="T80" fmla="*/ 2636693 w 88"/>
                <a:gd name="T81" fmla="*/ 75605175 h 49"/>
                <a:gd name="T82" fmla="*/ 18451981 w 88"/>
                <a:gd name="T83" fmla="*/ 63005110 h 49"/>
                <a:gd name="T84" fmla="*/ 26360435 w 88"/>
                <a:gd name="T85" fmla="*/ 50403446 h 49"/>
                <a:gd name="T86" fmla="*/ 28995510 w 88"/>
                <a:gd name="T87" fmla="*/ 47884068 h 49"/>
                <a:gd name="T88" fmla="*/ 34268894 w 88"/>
                <a:gd name="T89" fmla="*/ 50403446 h 49"/>
                <a:gd name="T90" fmla="*/ 39540655 w 88"/>
                <a:gd name="T91" fmla="*/ 50403446 h 49"/>
                <a:gd name="T92" fmla="*/ 44812416 w 88"/>
                <a:gd name="T93" fmla="*/ 42843724 h 49"/>
                <a:gd name="T94" fmla="*/ 55355951 w 88"/>
                <a:gd name="T95" fmla="*/ 30242072 h 49"/>
                <a:gd name="T96" fmla="*/ 65899473 w 88"/>
                <a:gd name="T97" fmla="*/ 22682345 h 49"/>
                <a:gd name="T98" fmla="*/ 105440115 w 88"/>
                <a:gd name="T99" fmla="*/ 20161380 h 49"/>
                <a:gd name="T100" fmla="*/ 134437261 w 88"/>
                <a:gd name="T101" fmla="*/ 22682345 h 49"/>
                <a:gd name="T102" fmla="*/ 168704519 w 88"/>
                <a:gd name="T103" fmla="*/ 30242072 h 49"/>
                <a:gd name="T104" fmla="*/ 176612972 w 88"/>
                <a:gd name="T105" fmla="*/ 20161380 h 49"/>
                <a:gd name="T106" fmla="*/ 179248041 w 88"/>
                <a:gd name="T107" fmla="*/ 20161380 h 49"/>
                <a:gd name="T108" fmla="*/ 181884733 w 88"/>
                <a:gd name="T109" fmla="*/ 22682345 h 49"/>
                <a:gd name="T110" fmla="*/ 195064948 w 88"/>
                <a:gd name="T111" fmla="*/ 22682345 h 49"/>
                <a:gd name="T112" fmla="*/ 197700016 w 88"/>
                <a:gd name="T113" fmla="*/ 15121036 h 49"/>
                <a:gd name="T114" fmla="*/ 208245162 w 88"/>
                <a:gd name="T115" fmla="*/ 7561312 h 49"/>
                <a:gd name="T116" fmla="*/ 221425427 w 88"/>
                <a:gd name="T117" fmla="*/ 0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9"/>
                <a:gd name="T179" fmla="*/ 88 w 88"/>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9">
                  <a:moveTo>
                    <a:pt x="84" y="0"/>
                  </a:moveTo>
                  <a:lnTo>
                    <a:pt x="88" y="0"/>
                  </a:lnTo>
                  <a:lnTo>
                    <a:pt x="88" y="5"/>
                  </a:lnTo>
                  <a:lnTo>
                    <a:pt x="87" y="8"/>
                  </a:lnTo>
                  <a:lnTo>
                    <a:pt x="85" y="8"/>
                  </a:lnTo>
                  <a:lnTo>
                    <a:pt x="85" y="12"/>
                  </a:lnTo>
                  <a:lnTo>
                    <a:pt x="77" y="12"/>
                  </a:lnTo>
                  <a:lnTo>
                    <a:pt x="77" y="15"/>
                  </a:lnTo>
                  <a:lnTo>
                    <a:pt x="57" y="15"/>
                  </a:lnTo>
                  <a:lnTo>
                    <a:pt x="52" y="15"/>
                  </a:lnTo>
                  <a:lnTo>
                    <a:pt x="47" y="12"/>
                  </a:lnTo>
                  <a:lnTo>
                    <a:pt x="42" y="12"/>
                  </a:lnTo>
                  <a:lnTo>
                    <a:pt x="41" y="12"/>
                  </a:lnTo>
                  <a:lnTo>
                    <a:pt x="42" y="15"/>
                  </a:lnTo>
                  <a:lnTo>
                    <a:pt x="42" y="17"/>
                  </a:lnTo>
                  <a:lnTo>
                    <a:pt x="33" y="19"/>
                  </a:lnTo>
                  <a:lnTo>
                    <a:pt x="30" y="20"/>
                  </a:lnTo>
                  <a:lnTo>
                    <a:pt x="28" y="22"/>
                  </a:lnTo>
                  <a:lnTo>
                    <a:pt x="27" y="25"/>
                  </a:lnTo>
                  <a:lnTo>
                    <a:pt x="27" y="26"/>
                  </a:lnTo>
                  <a:lnTo>
                    <a:pt x="24" y="27"/>
                  </a:lnTo>
                  <a:lnTo>
                    <a:pt x="20" y="27"/>
                  </a:lnTo>
                  <a:lnTo>
                    <a:pt x="17" y="29"/>
                  </a:lnTo>
                  <a:lnTo>
                    <a:pt x="17" y="32"/>
                  </a:lnTo>
                  <a:lnTo>
                    <a:pt x="13" y="33"/>
                  </a:lnTo>
                  <a:lnTo>
                    <a:pt x="11" y="36"/>
                  </a:lnTo>
                  <a:lnTo>
                    <a:pt x="10" y="42"/>
                  </a:lnTo>
                  <a:lnTo>
                    <a:pt x="8" y="42"/>
                  </a:lnTo>
                  <a:lnTo>
                    <a:pt x="10" y="44"/>
                  </a:lnTo>
                  <a:lnTo>
                    <a:pt x="13" y="44"/>
                  </a:lnTo>
                  <a:lnTo>
                    <a:pt x="13" y="46"/>
                  </a:lnTo>
                  <a:lnTo>
                    <a:pt x="10" y="47"/>
                  </a:lnTo>
                  <a:lnTo>
                    <a:pt x="11" y="49"/>
                  </a:lnTo>
                  <a:lnTo>
                    <a:pt x="10" y="47"/>
                  </a:lnTo>
                  <a:lnTo>
                    <a:pt x="7" y="46"/>
                  </a:lnTo>
                  <a:lnTo>
                    <a:pt x="6" y="44"/>
                  </a:lnTo>
                  <a:lnTo>
                    <a:pt x="4" y="42"/>
                  </a:lnTo>
                  <a:lnTo>
                    <a:pt x="6" y="39"/>
                  </a:lnTo>
                  <a:lnTo>
                    <a:pt x="6" y="36"/>
                  </a:lnTo>
                  <a:lnTo>
                    <a:pt x="0" y="36"/>
                  </a:lnTo>
                  <a:lnTo>
                    <a:pt x="1" y="30"/>
                  </a:lnTo>
                  <a:lnTo>
                    <a:pt x="7" y="25"/>
                  </a:lnTo>
                  <a:lnTo>
                    <a:pt x="10" y="20"/>
                  </a:lnTo>
                  <a:lnTo>
                    <a:pt x="11" y="19"/>
                  </a:lnTo>
                  <a:lnTo>
                    <a:pt x="13" y="20"/>
                  </a:lnTo>
                  <a:lnTo>
                    <a:pt x="15" y="20"/>
                  </a:lnTo>
                  <a:lnTo>
                    <a:pt x="17" y="17"/>
                  </a:lnTo>
                  <a:lnTo>
                    <a:pt x="21" y="12"/>
                  </a:lnTo>
                  <a:lnTo>
                    <a:pt x="25" y="9"/>
                  </a:lnTo>
                  <a:lnTo>
                    <a:pt x="40" y="8"/>
                  </a:lnTo>
                  <a:lnTo>
                    <a:pt x="51" y="9"/>
                  </a:lnTo>
                  <a:lnTo>
                    <a:pt x="64" y="12"/>
                  </a:lnTo>
                  <a:lnTo>
                    <a:pt x="67" y="8"/>
                  </a:lnTo>
                  <a:lnTo>
                    <a:pt x="68" y="8"/>
                  </a:lnTo>
                  <a:lnTo>
                    <a:pt x="69" y="9"/>
                  </a:lnTo>
                  <a:lnTo>
                    <a:pt x="74" y="9"/>
                  </a:lnTo>
                  <a:lnTo>
                    <a:pt x="75" y="6"/>
                  </a:lnTo>
                  <a:lnTo>
                    <a:pt x="79" y="3"/>
                  </a:lnTo>
                  <a:lnTo>
                    <a:pt x="84"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0" name="Freeform 1379"/>
            <p:cNvSpPr>
              <a:spLocks/>
            </p:cNvSpPr>
            <p:nvPr/>
          </p:nvSpPr>
          <p:spPr bwMode="auto">
            <a:xfrm>
              <a:off x="6450013" y="3284538"/>
              <a:ext cx="131762" cy="71437"/>
            </a:xfrm>
            <a:custGeom>
              <a:avLst/>
              <a:gdLst>
                <a:gd name="T0" fmla="*/ 221425427 w 88"/>
                <a:gd name="T1" fmla="*/ 0 h 49"/>
                <a:gd name="T2" fmla="*/ 231968949 w 88"/>
                <a:gd name="T3" fmla="*/ 0 h 49"/>
                <a:gd name="T4" fmla="*/ 231968949 w 88"/>
                <a:gd name="T5" fmla="*/ 12601655 h 49"/>
                <a:gd name="T6" fmla="*/ 229332256 w 88"/>
                <a:gd name="T7" fmla="*/ 20161380 h 49"/>
                <a:gd name="T8" fmla="*/ 224060495 w 88"/>
                <a:gd name="T9" fmla="*/ 20161380 h 49"/>
                <a:gd name="T10" fmla="*/ 224060495 w 88"/>
                <a:gd name="T11" fmla="*/ 30242072 h 49"/>
                <a:gd name="T12" fmla="*/ 202973401 w 88"/>
                <a:gd name="T13" fmla="*/ 30242072 h 49"/>
                <a:gd name="T14" fmla="*/ 202973401 w 88"/>
                <a:gd name="T15" fmla="*/ 37803381 h 49"/>
                <a:gd name="T16" fmla="*/ 150252544 w 88"/>
                <a:gd name="T17" fmla="*/ 37803381 h 49"/>
                <a:gd name="T18" fmla="*/ 137072330 w 88"/>
                <a:gd name="T19" fmla="*/ 37803381 h 49"/>
                <a:gd name="T20" fmla="*/ 123892116 w 88"/>
                <a:gd name="T21" fmla="*/ 30242072 h 49"/>
                <a:gd name="T22" fmla="*/ 110711902 w 88"/>
                <a:gd name="T23" fmla="*/ 30242072 h 49"/>
                <a:gd name="T24" fmla="*/ 108076833 w 88"/>
                <a:gd name="T25" fmla="*/ 30242072 h 49"/>
                <a:gd name="T26" fmla="*/ 110711902 w 88"/>
                <a:gd name="T27" fmla="*/ 37803381 h 49"/>
                <a:gd name="T28" fmla="*/ 110711902 w 88"/>
                <a:gd name="T29" fmla="*/ 42843724 h 49"/>
                <a:gd name="T30" fmla="*/ 86988140 w 88"/>
                <a:gd name="T31" fmla="*/ 47884068 h 49"/>
                <a:gd name="T32" fmla="*/ 79079687 w 88"/>
                <a:gd name="T33" fmla="*/ 50403446 h 49"/>
                <a:gd name="T34" fmla="*/ 73807926 w 88"/>
                <a:gd name="T35" fmla="*/ 55443801 h 49"/>
                <a:gd name="T36" fmla="*/ 71172857 w 88"/>
                <a:gd name="T37" fmla="*/ 63005110 h 49"/>
                <a:gd name="T38" fmla="*/ 71172857 w 88"/>
                <a:gd name="T39" fmla="*/ 65524488 h 49"/>
                <a:gd name="T40" fmla="*/ 63264404 w 88"/>
                <a:gd name="T41" fmla="*/ 68045453 h 49"/>
                <a:gd name="T42" fmla="*/ 52720869 w 88"/>
                <a:gd name="T43" fmla="*/ 68045453 h 49"/>
                <a:gd name="T44" fmla="*/ 44812416 w 88"/>
                <a:gd name="T45" fmla="*/ 73085797 h 49"/>
                <a:gd name="T46" fmla="*/ 44812416 w 88"/>
                <a:gd name="T47" fmla="*/ 80645518 h 49"/>
                <a:gd name="T48" fmla="*/ 34268894 w 88"/>
                <a:gd name="T49" fmla="*/ 83166483 h 49"/>
                <a:gd name="T50" fmla="*/ 28995510 w 88"/>
                <a:gd name="T51" fmla="*/ 90726205 h 49"/>
                <a:gd name="T52" fmla="*/ 26360435 w 88"/>
                <a:gd name="T53" fmla="*/ 105847260 h 49"/>
                <a:gd name="T54" fmla="*/ 21088674 w 88"/>
                <a:gd name="T55" fmla="*/ 105847260 h 49"/>
                <a:gd name="T56" fmla="*/ 26360435 w 88"/>
                <a:gd name="T57" fmla="*/ 110887603 h 49"/>
                <a:gd name="T58" fmla="*/ 34268894 w 88"/>
                <a:gd name="T59" fmla="*/ 110887603 h 49"/>
                <a:gd name="T60" fmla="*/ 34268894 w 88"/>
                <a:gd name="T61" fmla="*/ 115927946 h 49"/>
                <a:gd name="T62" fmla="*/ 26360435 w 88"/>
                <a:gd name="T63" fmla="*/ 118448912 h 49"/>
                <a:gd name="T64" fmla="*/ 28995510 w 88"/>
                <a:gd name="T65" fmla="*/ 123489255 h 49"/>
                <a:gd name="T66" fmla="*/ 26360435 w 88"/>
                <a:gd name="T67" fmla="*/ 118448912 h 49"/>
                <a:gd name="T68" fmla="*/ 18451981 w 88"/>
                <a:gd name="T69" fmla="*/ 115927946 h 49"/>
                <a:gd name="T70" fmla="*/ 15815289 w 88"/>
                <a:gd name="T71" fmla="*/ 110887603 h 49"/>
                <a:gd name="T72" fmla="*/ 10543525 w 88"/>
                <a:gd name="T73" fmla="*/ 105847260 h 49"/>
                <a:gd name="T74" fmla="*/ 15815289 w 88"/>
                <a:gd name="T75" fmla="*/ 98287513 h 49"/>
                <a:gd name="T76" fmla="*/ 15815289 w 88"/>
                <a:gd name="T77" fmla="*/ 90726205 h 49"/>
                <a:gd name="T78" fmla="*/ 0 w 88"/>
                <a:gd name="T79" fmla="*/ 90726205 h 49"/>
                <a:gd name="T80" fmla="*/ 2636693 w 88"/>
                <a:gd name="T81" fmla="*/ 75605175 h 49"/>
                <a:gd name="T82" fmla="*/ 18451981 w 88"/>
                <a:gd name="T83" fmla="*/ 63005110 h 49"/>
                <a:gd name="T84" fmla="*/ 26360435 w 88"/>
                <a:gd name="T85" fmla="*/ 50403446 h 49"/>
                <a:gd name="T86" fmla="*/ 28995510 w 88"/>
                <a:gd name="T87" fmla="*/ 47884068 h 49"/>
                <a:gd name="T88" fmla="*/ 34268894 w 88"/>
                <a:gd name="T89" fmla="*/ 50403446 h 49"/>
                <a:gd name="T90" fmla="*/ 39540655 w 88"/>
                <a:gd name="T91" fmla="*/ 50403446 h 49"/>
                <a:gd name="T92" fmla="*/ 44812416 w 88"/>
                <a:gd name="T93" fmla="*/ 42843724 h 49"/>
                <a:gd name="T94" fmla="*/ 55355951 w 88"/>
                <a:gd name="T95" fmla="*/ 30242072 h 49"/>
                <a:gd name="T96" fmla="*/ 65899473 w 88"/>
                <a:gd name="T97" fmla="*/ 22682345 h 49"/>
                <a:gd name="T98" fmla="*/ 105440115 w 88"/>
                <a:gd name="T99" fmla="*/ 20161380 h 49"/>
                <a:gd name="T100" fmla="*/ 134437261 w 88"/>
                <a:gd name="T101" fmla="*/ 22682345 h 49"/>
                <a:gd name="T102" fmla="*/ 168704519 w 88"/>
                <a:gd name="T103" fmla="*/ 30242072 h 49"/>
                <a:gd name="T104" fmla="*/ 176612972 w 88"/>
                <a:gd name="T105" fmla="*/ 20161380 h 49"/>
                <a:gd name="T106" fmla="*/ 179248041 w 88"/>
                <a:gd name="T107" fmla="*/ 20161380 h 49"/>
                <a:gd name="T108" fmla="*/ 181884733 w 88"/>
                <a:gd name="T109" fmla="*/ 22682345 h 49"/>
                <a:gd name="T110" fmla="*/ 195064948 w 88"/>
                <a:gd name="T111" fmla="*/ 22682345 h 49"/>
                <a:gd name="T112" fmla="*/ 197700016 w 88"/>
                <a:gd name="T113" fmla="*/ 15121036 h 49"/>
                <a:gd name="T114" fmla="*/ 208245162 w 88"/>
                <a:gd name="T115" fmla="*/ 7561312 h 49"/>
                <a:gd name="T116" fmla="*/ 221425427 w 88"/>
                <a:gd name="T117" fmla="*/ 0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9"/>
                <a:gd name="T179" fmla="*/ 88 w 88"/>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9">
                  <a:moveTo>
                    <a:pt x="84" y="0"/>
                  </a:moveTo>
                  <a:lnTo>
                    <a:pt x="88" y="0"/>
                  </a:lnTo>
                  <a:lnTo>
                    <a:pt x="88" y="5"/>
                  </a:lnTo>
                  <a:lnTo>
                    <a:pt x="87" y="8"/>
                  </a:lnTo>
                  <a:lnTo>
                    <a:pt x="85" y="8"/>
                  </a:lnTo>
                  <a:lnTo>
                    <a:pt x="85" y="12"/>
                  </a:lnTo>
                  <a:lnTo>
                    <a:pt x="77" y="12"/>
                  </a:lnTo>
                  <a:lnTo>
                    <a:pt x="77" y="15"/>
                  </a:lnTo>
                  <a:lnTo>
                    <a:pt x="57" y="15"/>
                  </a:lnTo>
                  <a:lnTo>
                    <a:pt x="52" y="15"/>
                  </a:lnTo>
                  <a:lnTo>
                    <a:pt x="47" y="12"/>
                  </a:lnTo>
                  <a:lnTo>
                    <a:pt x="42" y="12"/>
                  </a:lnTo>
                  <a:lnTo>
                    <a:pt x="41" y="12"/>
                  </a:lnTo>
                  <a:lnTo>
                    <a:pt x="42" y="15"/>
                  </a:lnTo>
                  <a:lnTo>
                    <a:pt x="42" y="17"/>
                  </a:lnTo>
                  <a:lnTo>
                    <a:pt x="33" y="19"/>
                  </a:lnTo>
                  <a:lnTo>
                    <a:pt x="30" y="20"/>
                  </a:lnTo>
                  <a:lnTo>
                    <a:pt x="28" y="22"/>
                  </a:lnTo>
                  <a:lnTo>
                    <a:pt x="27" y="25"/>
                  </a:lnTo>
                  <a:lnTo>
                    <a:pt x="27" y="26"/>
                  </a:lnTo>
                  <a:lnTo>
                    <a:pt x="24" y="27"/>
                  </a:lnTo>
                  <a:lnTo>
                    <a:pt x="20" y="27"/>
                  </a:lnTo>
                  <a:lnTo>
                    <a:pt x="17" y="29"/>
                  </a:lnTo>
                  <a:lnTo>
                    <a:pt x="17" y="32"/>
                  </a:lnTo>
                  <a:lnTo>
                    <a:pt x="13" y="33"/>
                  </a:lnTo>
                  <a:lnTo>
                    <a:pt x="11" y="36"/>
                  </a:lnTo>
                  <a:lnTo>
                    <a:pt x="10" y="42"/>
                  </a:lnTo>
                  <a:lnTo>
                    <a:pt x="8" y="42"/>
                  </a:lnTo>
                  <a:lnTo>
                    <a:pt x="10" y="44"/>
                  </a:lnTo>
                  <a:lnTo>
                    <a:pt x="13" y="44"/>
                  </a:lnTo>
                  <a:lnTo>
                    <a:pt x="13" y="46"/>
                  </a:lnTo>
                  <a:lnTo>
                    <a:pt x="10" y="47"/>
                  </a:lnTo>
                  <a:lnTo>
                    <a:pt x="11" y="49"/>
                  </a:lnTo>
                  <a:lnTo>
                    <a:pt x="10" y="47"/>
                  </a:lnTo>
                  <a:lnTo>
                    <a:pt x="7" y="46"/>
                  </a:lnTo>
                  <a:lnTo>
                    <a:pt x="6" y="44"/>
                  </a:lnTo>
                  <a:lnTo>
                    <a:pt x="4" y="42"/>
                  </a:lnTo>
                  <a:lnTo>
                    <a:pt x="6" y="39"/>
                  </a:lnTo>
                  <a:lnTo>
                    <a:pt x="6" y="36"/>
                  </a:lnTo>
                  <a:lnTo>
                    <a:pt x="0" y="36"/>
                  </a:lnTo>
                  <a:lnTo>
                    <a:pt x="1" y="30"/>
                  </a:lnTo>
                  <a:lnTo>
                    <a:pt x="7" y="25"/>
                  </a:lnTo>
                  <a:lnTo>
                    <a:pt x="10" y="20"/>
                  </a:lnTo>
                  <a:lnTo>
                    <a:pt x="11" y="19"/>
                  </a:lnTo>
                  <a:lnTo>
                    <a:pt x="13" y="20"/>
                  </a:lnTo>
                  <a:lnTo>
                    <a:pt x="15" y="20"/>
                  </a:lnTo>
                  <a:lnTo>
                    <a:pt x="17" y="17"/>
                  </a:lnTo>
                  <a:lnTo>
                    <a:pt x="21" y="12"/>
                  </a:lnTo>
                  <a:lnTo>
                    <a:pt x="25" y="9"/>
                  </a:lnTo>
                  <a:lnTo>
                    <a:pt x="40" y="8"/>
                  </a:lnTo>
                  <a:lnTo>
                    <a:pt x="51" y="9"/>
                  </a:lnTo>
                  <a:lnTo>
                    <a:pt x="64" y="12"/>
                  </a:lnTo>
                  <a:lnTo>
                    <a:pt x="67" y="8"/>
                  </a:lnTo>
                  <a:lnTo>
                    <a:pt x="68" y="8"/>
                  </a:lnTo>
                  <a:lnTo>
                    <a:pt x="69" y="9"/>
                  </a:lnTo>
                  <a:lnTo>
                    <a:pt x="74" y="9"/>
                  </a:lnTo>
                  <a:lnTo>
                    <a:pt x="75" y="6"/>
                  </a:lnTo>
                  <a:lnTo>
                    <a:pt x="79" y="3"/>
                  </a:lnTo>
                  <a:lnTo>
                    <a:pt x="8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1" name="Freeform 1380"/>
            <p:cNvSpPr>
              <a:spLocks/>
            </p:cNvSpPr>
            <p:nvPr/>
          </p:nvSpPr>
          <p:spPr bwMode="auto">
            <a:xfrm>
              <a:off x="6054725" y="3363913"/>
              <a:ext cx="14288" cy="12700"/>
            </a:xfrm>
            <a:custGeom>
              <a:avLst/>
              <a:gdLst>
                <a:gd name="T0" fmla="*/ 22682198 w 10"/>
                <a:gd name="T1" fmla="*/ 0 h 8"/>
                <a:gd name="T2" fmla="*/ 25201559 w 10"/>
                <a:gd name="T3" fmla="*/ 5040312 h 8"/>
                <a:gd name="T4" fmla="*/ 17640299 w 10"/>
                <a:gd name="T5" fmla="*/ 12599985 h 8"/>
                <a:gd name="T6" fmla="*/ 17640299 w 10"/>
                <a:gd name="T7" fmla="*/ 20161247 h 8"/>
                <a:gd name="T8" fmla="*/ 5040312 w 10"/>
                <a:gd name="T9" fmla="*/ 15120936 h 8"/>
                <a:gd name="T10" fmla="*/ 0 w 10"/>
                <a:gd name="T11" fmla="*/ 12599985 h 8"/>
                <a:gd name="T12" fmla="*/ 17640299 w 10"/>
                <a:gd name="T13" fmla="*/ 12599985 h 8"/>
                <a:gd name="T14" fmla="*/ 17640299 w 10"/>
                <a:gd name="T15" fmla="*/ 0 h 8"/>
                <a:gd name="T16" fmla="*/ 22682198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9" y="0"/>
                  </a:moveTo>
                  <a:lnTo>
                    <a:pt x="10" y="2"/>
                  </a:lnTo>
                  <a:lnTo>
                    <a:pt x="7" y="5"/>
                  </a:lnTo>
                  <a:lnTo>
                    <a:pt x="7" y="8"/>
                  </a:lnTo>
                  <a:lnTo>
                    <a:pt x="2" y="6"/>
                  </a:lnTo>
                  <a:lnTo>
                    <a:pt x="0" y="5"/>
                  </a:lnTo>
                  <a:lnTo>
                    <a:pt x="7" y="5"/>
                  </a:lnTo>
                  <a:lnTo>
                    <a:pt x="7" y="0"/>
                  </a:lnTo>
                  <a:lnTo>
                    <a:pt x="9"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2" name="Freeform 1381"/>
            <p:cNvSpPr>
              <a:spLocks/>
            </p:cNvSpPr>
            <p:nvPr/>
          </p:nvSpPr>
          <p:spPr bwMode="auto">
            <a:xfrm>
              <a:off x="6054725" y="3363913"/>
              <a:ext cx="14288" cy="12700"/>
            </a:xfrm>
            <a:custGeom>
              <a:avLst/>
              <a:gdLst>
                <a:gd name="T0" fmla="*/ 22682198 w 10"/>
                <a:gd name="T1" fmla="*/ 0 h 8"/>
                <a:gd name="T2" fmla="*/ 25201559 w 10"/>
                <a:gd name="T3" fmla="*/ 5040312 h 8"/>
                <a:gd name="T4" fmla="*/ 17640299 w 10"/>
                <a:gd name="T5" fmla="*/ 12599985 h 8"/>
                <a:gd name="T6" fmla="*/ 17640299 w 10"/>
                <a:gd name="T7" fmla="*/ 20161247 h 8"/>
                <a:gd name="T8" fmla="*/ 5040312 w 10"/>
                <a:gd name="T9" fmla="*/ 15120936 h 8"/>
                <a:gd name="T10" fmla="*/ 0 w 10"/>
                <a:gd name="T11" fmla="*/ 12599985 h 8"/>
                <a:gd name="T12" fmla="*/ 17640299 w 10"/>
                <a:gd name="T13" fmla="*/ 12599985 h 8"/>
                <a:gd name="T14" fmla="*/ 17640299 w 10"/>
                <a:gd name="T15" fmla="*/ 0 h 8"/>
                <a:gd name="T16" fmla="*/ 22682198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9" y="0"/>
                  </a:moveTo>
                  <a:lnTo>
                    <a:pt x="10" y="2"/>
                  </a:lnTo>
                  <a:lnTo>
                    <a:pt x="7" y="5"/>
                  </a:lnTo>
                  <a:lnTo>
                    <a:pt x="7" y="8"/>
                  </a:lnTo>
                  <a:lnTo>
                    <a:pt x="2" y="6"/>
                  </a:lnTo>
                  <a:lnTo>
                    <a:pt x="0" y="5"/>
                  </a:lnTo>
                  <a:lnTo>
                    <a:pt x="7" y="5"/>
                  </a:lnTo>
                  <a:lnTo>
                    <a:pt x="7" y="0"/>
                  </a:lnTo>
                  <a:lnTo>
                    <a:pt x="9"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3" name="Freeform 1382"/>
            <p:cNvSpPr>
              <a:spLocks/>
            </p:cNvSpPr>
            <p:nvPr/>
          </p:nvSpPr>
          <p:spPr bwMode="auto">
            <a:xfrm>
              <a:off x="5948363" y="3068638"/>
              <a:ext cx="795337" cy="390525"/>
            </a:xfrm>
            <a:custGeom>
              <a:avLst/>
              <a:gdLst>
                <a:gd name="T0" fmla="*/ 411148316 w 530"/>
                <a:gd name="T1" fmla="*/ 465188885 h 259"/>
                <a:gd name="T2" fmla="*/ 461225130 w 530"/>
                <a:gd name="T3" fmla="*/ 446581077 h 259"/>
                <a:gd name="T4" fmla="*/ 479673932 w 530"/>
                <a:gd name="T5" fmla="*/ 422656418 h 259"/>
                <a:gd name="T6" fmla="*/ 487580098 w 530"/>
                <a:gd name="T7" fmla="*/ 513036370 h 259"/>
                <a:gd name="T8" fmla="*/ 500757582 w 530"/>
                <a:gd name="T9" fmla="*/ 539618487 h 259"/>
                <a:gd name="T10" fmla="*/ 500757582 w 530"/>
                <a:gd name="T11" fmla="*/ 592782722 h 259"/>
                <a:gd name="T12" fmla="*/ 587731898 w 530"/>
                <a:gd name="T13" fmla="*/ 608732970 h 259"/>
                <a:gd name="T14" fmla="*/ 632535668 w 530"/>
                <a:gd name="T15" fmla="*/ 637972647 h 259"/>
                <a:gd name="T16" fmla="*/ 674706214 w 530"/>
                <a:gd name="T17" fmla="*/ 661897205 h 259"/>
                <a:gd name="T18" fmla="*/ 703696030 w 530"/>
                <a:gd name="T19" fmla="*/ 688479322 h 259"/>
                <a:gd name="T20" fmla="*/ 730052621 w 530"/>
                <a:gd name="T21" fmla="*/ 653922896 h 259"/>
                <a:gd name="T22" fmla="*/ 774856391 w 530"/>
                <a:gd name="T23" fmla="*/ 629998338 h 259"/>
                <a:gd name="T24" fmla="*/ 848653224 w 530"/>
                <a:gd name="T25" fmla="*/ 595441912 h 259"/>
                <a:gd name="T26" fmla="*/ 901364986 w 530"/>
                <a:gd name="T27" fmla="*/ 595441912 h 259"/>
                <a:gd name="T28" fmla="*/ 951440075 w 530"/>
                <a:gd name="T29" fmla="*/ 600758661 h 259"/>
                <a:gd name="T30" fmla="*/ 1038414391 w 530"/>
                <a:gd name="T31" fmla="*/ 584808413 h 259"/>
                <a:gd name="T32" fmla="*/ 1093760798 w 530"/>
                <a:gd name="T33" fmla="*/ 603416221 h 259"/>
                <a:gd name="T34" fmla="*/ 1112209600 w 530"/>
                <a:gd name="T35" fmla="*/ 528986619 h 259"/>
                <a:gd name="T36" fmla="*/ 1199183917 w 530"/>
                <a:gd name="T37" fmla="*/ 473163194 h 259"/>
                <a:gd name="T38" fmla="*/ 1288793080 w 530"/>
                <a:gd name="T39" fmla="*/ 374808933 h 259"/>
                <a:gd name="T40" fmla="*/ 1370496079 w 530"/>
                <a:gd name="T41" fmla="*/ 297720141 h 259"/>
                <a:gd name="T42" fmla="*/ 1212361401 w 530"/>
                <a:gd name="T43" fmla="*/ 276454773 h 259"/>
                <a:gd name="T44" fmla="*/ 1122752237 w 530"/>
                <a:gd name="T45" fmla="*/ 196708370 h 259"/>
                <a:gd name="T46" fmla="*/ 1051591875 w 530"/>
                <a:gd name="T47" fmla="*/ 138227386 h 259"/>
                <a:gd name="T48" fmla="*/ 909271152 w 530"/>
                <a:gd name="T49" fmla="*/ 55823450 h 259"/>
                <a:gd name="T50" fmla="*/ 827567951 w 530"/>
                <a:gd name="T51" fmla="*/ 53164247 h 259"/>
                <a:gd name="T52" fmla="*/ 751136271 w 530"/>
                <a:gd name="T53" fmla="*/ 21265374 h 259"/>
                <a:gd name="T54" fmla="*/ 648349623 w 530"/>
                <a:gd name="T55" fmla="*/ 26582124 h 259"/>
                <a:gd name="T56" fmla="*/ 471766143 w 530"/>
                <a:gd name="T57" fmla="*/ 29239689 h 259"/>
                <a:gd name="T58" fmla="*/ 440139857 w 530"/>
                <a:gd name="T59" fmla="*/ 132910637 h 259"/>
                <a:gd name="T60" fmla="*/ 479673932 w 530"/>
                <a:gd name="T61" fmla="*/ 207341869 h 259"/>
                <a:gd name="T62" fmla="*/ 411148316 w 530"/>
                <a:gd name="T63" fmla="*/ 196708370 h 259"/>
                <a:gd name="T64" fmla="*/ 355801910 w 530"/>
                <a:gd name="T65" fmla="*/ 199365930 h 259"/>
                <a:gd name="T66" fmla="*/ 303090350 w 530"/>
                <a:gd name="T67" fmla="*/ 204682679 h 259"/>
                <a:gd name="T68" fmla="*/ 284641548 w 530"/>
                <a:gd name="T69" fmla="*/ 199365930 h 259"/>
                <a:gd name="T70" fmla="*/ 224023823 w 530"/>
                <a:gd name="T71" fmla="*/ 164809504 h 259"/>
                <a:gd name="T72" fmla="*/ 189761015 w 530"/>
                <a:gd name="T73" fmla="*/ 143544136 h 259"/>
                <a:gd name="T74" fmla="*/ 152863411 w 530"/>
                <a:gd name="T75" fmla="*/ 151518445 h 259"/>
                <a:gd name="T76" fmla="*/ 81703024 w 530"/>
                <a:gd name="T77" fmla="*/ 199365930 h 259"/>
                <a:gd name="T78" fmla="*/ 65889069 w 530"/>
                <a:gd name="T79" fmla="*/ 244555906 h 259"/>
                <a:gd name="T80" fmla="*/ 26354974 w 530"/>
                <a:gd name="T81" fmla="*/ 244555906 h 259"/>
                <a:gd name="T82" fmla="*/ 26354974 w 530"/>
                <a:gd name="T83" fmla="*/ 289745832 h 259"/>
                <a:gd name="T84" fmla="*/ 18448809 w 530"/>
                <a:gd name="T85" fmla="*/ 334935757 h 259"/>
                <a:gd name="T86" fmla="*/ 55346432 w 530"/>
                <a:gd name="T87" fmla="*/ 396074300 h 259"/>
                <a:gd name="T88" fmla="*/ 71160387 w 530"/>
                <a:gd name="T89" fmla="*/ 430632459 h 259"/>
                <a:gd name="T90" fmla="*/ 108058017 w 530"/>
                <a:gd name="T91" fmla="*/ 422656418 h 259"/>
                <a:gd name="T92" fmla="*/ 160769576 w 530"/>
                <a:gd name="T93" fmla="*/ 406707799 h 259"/>
                <a:gd name="T94" fmla="*/ 226658670 w 530"/>
                <a:gd name="T95" fmla="*/ 438606768 h 259"/>
                <a:gd name="T96" fmla="*/ 250378791 w 530"/>
                <a:gd name="T97" fmla="*/ 505062061 h 259"/>
                <a:gd name="T98" fmla="*/ 224023823 w 530"/>
                <a:gd name="T99" fmla="*/ 513036370 h 259"/>
                <a:gd name="T100" fmla="*/ 171312213 w 530"/>
                <a:gd name="T101" fmla="*/ 494428562 h 259"/>
                <a:gd name="T102" fmla="*/ 144955621 w 530"/>
                <a:gd name="T103" fmla="*/ 528986619 h 259"/>
                <a:gd name="T104" fmla="*/ 142320774 w 530"/>
                <a:gd name="T105" fmla="*/ 558226295 h 259"/>
                <a:gd name="T106" fmla="*/ 189761015 w 530"/>
                <a:gd name="T107" fmla="*/ 603416221 h 259"/>
                <a:gd name="T108" fmla="*/ 224023823 w 530"/>
                <a:gd name="T109" fmla="*/ 616707279 h 259"/>
                <a:gd name="T110" fmla="*/ 332081789 w 530"/>
                <a:gd name="T111" fmla="*/ 483796693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0"/>
                <a:gd name="T169" fmla="*/ 0 h 259"/>
                <a:gd name="T170" fmla="*/ 530 w 530"/>
                <a:gd name="T171" fmla="*/ 259 h 2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0" h="259">
                  <a:moveTo>
                    <a:pt x="149" y="179"/>
                  </a:moveTo>
                  <a:lnTo>
                    <a:pt x="149" y="179"/>
                  </a:lnTo>
                  <a:lnTo>
                    <a:pt x="149" y="178"/>
                  </a:lnTo>
                  <a:lnTo>
                    <a:pt x="150" y="176"/>
                  </a:lnTo>
                  <a:lnTo>
                    <a:pt x="155" y="176"/>
                  </a:lnTo>
                  <a:lnTo>
                    <a:pt x="153" y="176"/>
                  </a:lnTo>
                  <a:lnTo>
                    <a:pt x="156" y="175"/>
                  </a:lnTo>
                  <a:lnTo>
                    <a:pt x="158" y="175"/>
                  </a:lnTo>
                  <a:lnTo>
                    <a:pt x="156" y="176"/>
                  </a:lnTo>
                  <a:lnTo>
                    <a:pt x="156" y="179"/>
                  </a:lnTo>
                  <a:lnTo>
                    <a:pt x="158" y="180"/>
                  </a:lnTo>
                  <a:lnTo>
                    <a:pt x="162" y="173"/>
                  </a:lnTo>
                  <a:lnTo>
                    <a:pt x="166" y="170"/>
                  </a:lnTo>
                  <a:lnTo>
                    <a:pt x="175" y="168"/>
                  </a:lnTo>
                  <a:lnTo>
                    <a:pt x="173" y="165"/>
                  </a:lnTo>
                  <a:lnTo>
                    <a:pt x="172" y="163"/>
                  </a:lnTo>
                  <a:lnTo>
                    <a:pt x="172" y="160"/>
                  </a:lnTo>
                  <a:lnTo>
                    <a:pt x="175" y="160"/>
                  </a:lnTo>
                  <a:lnTo>
                    <a:pt x="182" y="163"/>
                  </a:lnTo>
                  <a:lnTo>
                    <a:pt x="182" y="160"/>
                  </a:lnTo>
                  <a:lnTo>
                    <a:pt x="182" y="159"/>
                  </a:lnTo>
                  <a:lnTo>
                    <a:pt x="185" y="159"/>
                  </a:lnTo>
                  <a:lnTo>
                    <a:pt x="183" y="160"/>
                  </a:lnTo>
                  <a:lnTo>
                    <a:pt x="186" y="160"/>
                  </a:lnTo>
                  <a:lnTo>
                    <a:pt x="189" y="160"/>
                  </a:lnTo>
                  <a:lnTo>
                    <a:pt x="182" y="172"/>
                  </a:lnTo>
                  <a:lnTo>
                    <a:pt x="180" y="185"/>
                  </a:lnTo>
                  <a:lnTo>
                    <a:pt x="185" y="193"/>
                  </a:lnTo>
                  <a:lnTo>
                    <a:pt x="189" y="193"/>
                  </a:lnTo>
                  <a:lnTo>
                    <a:pt x="192" y="196"/>
                  </a:lnTo>
                  <a:lnTo>
                    <a:pt x="190" y="197"/>
                  </a:lnTo>
                  <a:lnTo>
                    <a:pt x="189" y="199"/>
                  </a:lnTo>
                  <a:lnTo>
                    <a:pt x="189" y="202"/>
                  </a:lnTo>
                  <a:lnTo>
                    <a:pt x="190" y="202"/>
                  </a:lnTo>
                  <a:lnTo>
                    <a:pt x="190" y="203"/>
                  </a:lnTo>
                  <a:lnTo>
                    <a:pt x="189" y="203"/>
                  </a:lnTo>
                  <a:lnTo>
                    <a:pt x="187" y="205"/>
                  </a:lnTo>
                  <a:lnTo>
                    <a:pt x="186" y="205"/>
                  </a:lnTo>
                  <a:lnTo>
                    <a:pt x="187" y="206"/>
                  </a:lnTo>
                  <a:lnTo>
                    <a:pt x="189" y="212"/>
                  </a:lnTo>
                  <a:lnTo>
                    <a:pt x="189" y="217"/>
                  </a:lnTo>
                  <a:lnTo>
                    <a:pt x="190" y="223"/>
                  </a:lnTo>
                  <a:lnTo>
                    <a:pt x="190" y="226"/>
                  </a:lnTo>
                  <a:lnTo>
                    <a:pt x="204" y="226"/>
                  </a:lnTo>
                  <a:lnTo>
                    <a:pt x="210" y="229"/>
                  </a:lnTo>
                  <a:lnTo>
                    <a:pt x="217" y="229"/>
                  </a:lnTo>
                  <a:lnTo>
                    <a:pt x="220" y="230"/>
                  </a:lnTo>
                  <a:lnTo>
                    <a:pt x="221" y="226"/>
                  </a:lnTo>
                  <a:lnTo>
                    <a:pt x="223" y="229"/>
                  </a:lnTo>
                  <a:lnTo>
                    <a:pt x="224" y="232"/>
                  </a:lnTo>
                  <a:lnTo>
                    <a:pt x="229" y="234"/>
                  </a:lnTo>
                  <a:lnTo>
                    <a:pt x="230" y="236"/>
                  </a:lnTo>
                  <a:lnTo>
                    <a:pt x="236" y="236"/>
                  </a:lnTo>
                  <a:lnTo>
                    <a:pt x="237" y="237"/>
                  </a:lnTo>
                  <a:lnTo>
                    <a:pt x="239" y="240"/>
                  </a:lnTo>
                  <a:lnTo>
                    <a:pt x="240" y="240"/>
                  </a:lnTo>
                  <a:lnTo>
                    <a:pt x="241" y="242"/>
                  </a:lnTo>
                  <a:lnTo>
                    <a:pt x="239" y="246"/>
                  </a:lnTo>
                  <a:lnTo>
                    <a:pt x="241" y="247"/>
                  </a:lnTo>
                  <a:lnTo>
                    <a:pt x="243" y="249"/>
                  </a:lnTo>
                  <a:lnTo>
                    <a:pt x="249" y="249"/>
                  </a:lnTo>
                  <a:lnTo>
                    <a:pt x="251" y="249"/>
                  </a:lnTo>
                  <a:lnTo>
                    <a:pt x="256" y="249"/>
                  </a:lnTo>
                  <a:lnTo>
                    <a:pt x="260" y="249"/>
                  </a:lnTo>
                  <a:lnTo>
                    <a:pt x="263" y="251"/>
                  </a:lnTo>
                  <a:lnTo>
                    <a:pt x="263" y="254"/>
                  </a:lnTo>
                  <a:lnTo>
                    <a:pt x="261" y="259"/>
                  </a:lnTo>
                  <a:lnTo>
                    <a:pt x="263" y="259"/>
                  </a:lnTo>
                  <a:lnTo>
                    <a:pt x="264" y="259"/>
                  </a:lnTo>
                  <a:lnTo>
                    <a:pt x="267" y="259"/>
                  </a:lnTo>
                  <a:lnTo>
                    <a:pt x="268" y="257"/>
                  </a:lnTo>
                  <a:lnTo>
                    <a:pt x="268" y="251"/>
                  </a:lnTo>
                  <a:lnTo>
                    <a:pt x="271" y="251"/>
                  </a:lnTo>
                  <a:lnTo>
                    <a:pt x="274" y="251"/>
                  </a:lnTo>
                  <a:lnTo>
                    <a:pt x="276" y="251"/>
                  </a:lnTo>
                  <a:lnTo>
                    <a:pt x="277" y="249"/>
                  </a:lnTo>
                  <a:lnTo>
                    <a:pt x="277" y="246"/>
                  </a:lnTo>
                  <a:lnTo>
                    <a:pt x="280" y="243"/>
                  </a:lnTo>
                  <a:lnTo>
                    <a:pt x="283" y="242"/>
                  </a:lnTo>
                  <a:lnTo>
                    <a:pt x="285" y="242"/>
                  </a:lnTo>
                  <a:lnTo>
                    <a:pt x="287" y="240"/>
                  </a:lnTo>
                  <a:lnTo>
                    <a:pt x="288" y="237"/>
                  </a:lnTo>
                  <a:lnTo>
                    <a:pt x="291" y="237"/>
                  </a:lnTo>
                  <a:lnTo>
                    <a:pt x="294" y="237"/>
                  </a:lnTo>
                  <a:lnTo>
                    <a:pt x="297" y="236"/>
                  </a:lnTo>
                  <a:lnTo>
                    <a:pt x="300" y="236"/>
                  </a:lnTo>
                  <a:lnTo>
                    <a:pt x="301" y="234"/>
                  </a:lnTo>
                  <a:lnTo>
                    <a:pt x="304" y="232"/>
                  </a:lnTo>
                  <a:lnTo>
                    <a:pt x="308" y="229"/>
                  </a:lnTo>
                  <a:lnTo>
                    <a:pt x="314" y="224"/>
                  </a:lnTo>
                  <a:lnTo>
                    <a:pt x="322" y="224"/>
                  </a:lnTo>
                  <a:lnTo>
                    <a:pt x="328" y="229"/>
                  </a:lnTo>
                  <a:lnTo>
                    <a:pt x="332" y="232"/>
                  </a:lnTo>
                  <a:lnTo>
                    <a:pt x="337" y="233"/>
                  </a:lnTo>
                  <a:lnTo>
                    <a:pt x="337" y="232"/>
                  </a:lnTo>
                  <a:lnTo>
                    <a:pt x="340" y="230"/>
                  </a:lnTo>
                  <a:lnTo>
                    <a:pt x="341" y="229"/>
                  </a:lnTo>
                  <a:lnTo>
                    <a:pt x="342" y="224"/>
                  </a:lnTo>
                  <a:lnTo>
                    <a:pt x="345" y="223"/>
                  </a:lnTo>
                  <a:lnTo>
                    <a:pt x="348" y="223"/>
                  </a:lnTo>
                  <a:lnTo>
                    <a:pt x="352" y="222"/>
                  </a:lnTo>
                  <a:lnTo>
                    <a:pt x="354" y="222"/>
                  </a:lnTo>
                  <a:lnTo>
                    <a:pt x="355" y="223"/>
                  </a:lnTo>
                  <a:lnTo>
                    <a:pt x="358" y="224"/>
                  </a:lnTo>
                  <a:lnTo>
                    <a:pt x="361" y="226"/>
                  </a:lnTo>
                  <a:lnTo>
                    <a:pt x="362" y="227"/>
                  </a:lnTo>
                  <a:lnTo>
                    <a:pt x="364" y="229"/>
                  </a:lnTo>
                  <a:lnTo>
                    <a:pt x="374" y="222"/>
                  </a:lnTo>
                  <a:lnTo>
                    <a:pt x="378" y="222"/>
                  </a:lnTo>
                  <a:lnTo>
                    <a:pt x="382" y="222"/>
                  </a:lnTo>
                  <a:lnTo>
                    <a:pt x="388" y="220"/>
                  </a:lnTo>
                  <a:lnTo>
                    <a:pt x="394" y="220"/>
                  </a:lnTo>
                  <a:lnTo>
                    <a:pt x="398" y="220"/>
                  </a:lnTo>
                  <a:lnTo>
                    <a:pt x="402" y="220"/>
                  </a:lnTo>
                  <a:lnTo>
                    <a:pt x="405" y="222"/>
                  </a:lnTo>
                  <a:lnTo>
                    <a:pt x="409" y="222"/>
                  </a:lnTo>
                  <a:lnTo>
                    <a:pt x="412" y="223"/>
                  </a:lnTo>
                  <a:lnTo>
                    <a:pt x="412" y="224"/>
                  </a:lnTo>
                  <a:lnTo>
                    <a:pt x="415" y="227"/>
                  </a:lnTo>
                  <a:lnTo>
                    <a:pt x="418" y="229"/>
                  </a:lnTo>
                  <a:lnTo>
                    <a:pt x="421" y="229"/>
                  </a:lnTo>
                  <a:lnTo>
                    <a:pt x="426" y="232"/>
                  </a:lnTo>
                  <a:lnTo>
                    <a:pt x="426" y="222"/>
                  </a:lnTo>
                  <a:lnTo>
                    <a:pt x="432" y="210"/>
                  </a:lnTo>
                  <a:lnTo>
                    <a:pt x="428" y="206"/>
                  </a:lnTo>
                  <a:lnTo>
                    <a:pt x="422" y="199"/>
                  </a:lnTo>
                  <a:lnTo>
                    <a:pt x="421" y="196"/>
                  </a:lnTo>
                  <a:lnTo>
                    <a:pt x="423" y="193"/>
                  </a:lnTo>
                  <a:lnTo>
                    <a:pt x="433" y="190"/>
                  </a:lnTo>
                  <a:lnTo>
                    <a:pt x="445" y="186"/>
                  </a:lnTo>
                  <a:lnTo>
                    <a:pt x="456" y="186"/>
                  </a:lnTo>
                  <a:lnTo>
                    <a:pt x="459" y="182"/>
                  </a:lnTo>
                  <a:lnTo>
                    <a:pt x="455" y="178"/>
                  </a:lnTo>
                  <a:lnTo>
                    <a:pt x="453" y="170"/>
                  </a:lnTo>
                  <a:lnTo>
                    <a:pt x="456" y="160"/>
                  </a:lnTo>
                  <a:lnTo>
                    <a:pt x="462" y="156"/>
                  </a:lnTo>
                  <a:lnTo>
                    <a:pt x="465" y="149"/>
                  </a:lnTo>
                  <a:lnTo>
                    <a:pt x="470" y="145"/>
                  </a:lnTo>
                  <a:lnTo>
                    <a:pt x="477" y="145"/>
                  </a:lnTo>
                  <a:lnTo>
                    <a:pt x="489" y="141"/>
                  </a:lnTo>
                  <a:lnTo>
                    <a:pt x="490" y="135"/>
                  </a:lnTo>
                  <a:lnTo>
                    <a:pt x="492" y="131"/>
                  </a:lnTo>
                  <a:lnTo>
                    <a:pt x="499" y="128"/>
                  </a:lnTo>
                  <a:lnTo>
                    <a:pt x="503" y="122"/>
                  </a:lnTo>
                  <a:lnTo>
                    <a:pt x="510" y="118"/>
                  </a:lnTo>
                  <a:lnTo>
                    <a:pt x="530" y="114"/>
                  </a:lnTo>
                  <a:lnTo>
                    <a:pt x="520" y="112"/>
                  </a:lnTo>
                  <a:lnTo>
                    <a:pt x="516" y="109"/>
                  </a:lnTo>
                  <a:lnTo>
                    <a:pt x="507" y="98"/>
                  </a:lnTo>
                  <a:lnTo>
                    <a:pt x="502" y="98"/>
                  </a:lnTo>
                  <a:lnTo>
                    <a:pt x="492" y="99"/>
                  </a:lnTo>
                  <a:lnTo>
                    <a:pt x="476" y="106"/>
                  </a:lnTo>
                  <a:lnTo>
                    <a:pt x="467" y="108"/>
                  </a:lnTo>
                  <a:lnTo>
                    <a:pt x="460" y="104"/>
                  </a:lnTo>
                  <a:lnTo>
                    <a:pt x="458" y="99"/>
                  </a:lnTo>
                  <a:lnTo>
                    <a:pt x="455" y="92"/>
                  </a:lnTo>
                  <a:lnTo>
                    <a:pt x="452" y="84"/>
                  </a:lnTo>
                  <a:lnTo>
                    <a:pt x="450" y="81"/>
                  </a:lnTo>
                  <a:lnTo>
                    <a:pt x="445" y="77"/>
                  </a:lnTo>
                  <a:lnTo>
                    <a:pt x="440" y="74"/>
                  </a:lnTo>
                  <a:lnTo>
                    <a:pt x="426" y="74"/>
                  </a:lnTo>
                  <a:lnTo>
                    <a:pt x="423" y="75"/>
                  </a:lnTo>
                  <a:lnTo>
                    <a:pt x="418" y="75"/>
                  </a:lnTo>
                  <a:lnTo>
                    <a:pt x="415" y="75"/>
                  </a:lnTo>
                  <a:lnTo>
                    <a:pt x="411" y="74"/>
                  </a:lnTo>
                  <a:lnTo>
                    <a:pt x="408" y="69"/>
                  </a:lnTo>
                  <a:lnTo>
                    <a:pt x="405" y="68"/>
                  </a:lnTo>
                  <a:lnTo>
                    <a:pt x="399" y="52"/>
                  </a:lnTo>
                  <a:lnTo>
                    <a:pt x="389" y="33"/>
                  </a:lnTo>
                  <a:lnTo>
                    <a:pt x="381" y="18"/>
                  </a:lnTo>
                  <a:lnTo>
                    <a:pt x="381" y="11"/>
                  </a:lnTo>
                  <a:lnTo>
                    <a:pt x="379" y="10"/>
                  </a:lnTo>
                  <a:lnTo>
                    <a:pt x="368" y="11"/>
                  </a:lnTo>
                  <a:lnTo>
                    <a:pt x="359" y="15"/>
                  </a:lnTo>
                  <a:lnTo>
                    <a:pt x="345" y="21"/>
                  </a:lnTo>
                  <a:lnTo>
                    <a:pt x="335" y="25"/>
                  </a:lnTo>
                  <a:lnTo>
                    <a:pt x="322" y="24"/>
                  </a:lnTo>
                  <a:lnTo>
                    <a:pt x="324" y="24"/>
                  </a:lnTo>
                  <a:lnTo>
                    <a:pt x="324" y="23"/>
                  </a:lnTo>
                  <a:lnTo>
                    <a:pt x="322" y="17"/>
                  </a:lnTo>
                  <a:lnTo>
                    <a:pt x="320" y="17"/>
                  </a:lnTo>
                  <a:lnTo>
                    <a:pt x="314" y="20"/>
                  </a:lnTo>
                  <a:lnTo>
                    <a:pt x="312" y="17"/>
                  </a:lnTo>
                  <a:lnTo>
                    <a:pt x="304" y="13"/>
                  </a:lnTo>
                  <a:lnTo>
                    <a:pt x="298" y="20"/>
                  </a:lnTo>
                  <a:lnTo>
                    <a:pt x="293" y="21"/>
                  </a:lnTo>
                  <a:lnTo>
                    <a:pt x="287" y="14"/>
                  </a:lnTo>
                  <a:lnTo>
                    <a:pt x="283" y="14"/>
                  </a:lnTo>
                  <a:lnTo>
                    <a:pt x="285" y="8"/>
                  </a:lnTo>
                  <a:lnTo>
                    <a:pt x="285" y="4"/>
                  </a:lnTo>
                  <a:lnTo>
                    <a:pt x="280" y="3"/>
                  </a:lnTo>
                  <a:lnTo>
                    <a:pt x="277" y="0"/>
                  </a:lnTo>
                  <a:lnTo>
                    <a:pt x="271" y="0"/>
                  </a:lnTo>
                  <a:lnTo>
                    <a:pt x="263" y="3"/>
                  </a:lnTo>
                  <a:lnTo>
                    <a:pt x="251" y="10"/>
                  </a:lnTo>
                  <a:lnTo>
                    <a:pt x="246" y="10"/>
                  </a:lnTo>
                  <a:lnTo>
                    <a:pt x="234" y="14"/>
                  </a:lnTo>
                  <a:lnTo>
                    <a:pt x="220" y="13"/>
                  </a:lnTo>
                  <a:lnTo>
                    <a:pt x="212" y="15"/>
                  </a:lnTo>
                  <a:lnTo>
                    <a:pt x="200" y="17"/>
                  </a:lnTo>
                  <a:lnTo>
                    <a:pt x="194" y="14"/>
                  </a:lnTo>
                  <a:lnTo>
                    <a:pt x="187" y="14"/>
                  </a:lnTo>
                  <a:lnTo>
                    <a:pt x="179" y="11"/>
                  </a:lnTo>
                  <a:lnTo>
                    <a:pt x="175" y="14"/>
                  </a:lnTo>
                  <a:lnTo>
                    <a:pt x="175" y="18"/>
                  </a:lnTo>
                  <a:lnTo>
                    <a:pt x="175" y="24"/>
                  </a:lnTo>
                  <a:lnTo>
                    <a:pt x="169" y="31"/>
                  </a:lnTo>
                  <a:lnTo>
                    <a:pt x="169" y="37"/>
                  </a:lnTo>
                  <a:lnTo>
                    <a:pt x="167" y="42"/>
                  </a:lnTo>
                  <a:lnTo>
                    <a:pt x="167" y="50"/>
                  </a:lnTo>
                  <a:lnTo>
                    <a:pt x="172" y="57"/>
                  </a:lnTo>
                  <a:lnTo>
                    <a:pt x="173" y="61"/>
                  </a:lnTo>
                  <a:lnTo>
                    <a:pt x="169" y="68"/>
                  </a:lnTo>
                  <a:lnTo>
                    <a:pt x="173" y="72"/>
                  </a:lnTo>
                  <a:lnTo>
                    <a:pt x="175" y="74"/>
                  </a:lnTo>
                  <a:lnTo>
                    <a:pt x="179" y="75"/>
                  </a:lnTo>
                  <a:lnTo>
                    <a:pt x="182" y="78"/>
                  </a:lnTo>
                  <a:lnTo>
                    <a:pt x="180" y="82"/>
                  </a:lnTo>
                  <a:lnTo>
                    <a:pt x="176" y="87"/>
                  </a:lnTo>
                  <a:lnTo>
                    <a:pt x="170" y="87"/>
                  </a:lnTo>
                  <a:lnTo>
                    <a:pt x="162" y="84"/>
                  </a:lnTo>
                  <a:lnTo>
                    <a:pt x="160" y="82"/>
                  </a:lnTo>
                  <a:lnTo>
                    <a:pt x="158" y="77"/>
                  </a:lnTo>
                  <a:lnTo>
                    <a:pt x="156" y="74"/>
                  </a:lnTo>
                  <a:lnTo>
                    <a:pt x="153" y="74"/>
                  </a:lnTo>
                  <a:lnTo>
                    <a:pt x="152" y="75"/>
                  </a:lnTo>
                  <a:lnTo>
                    <a:pt x="150" y="75"/>
                  </a:lnTo>
                  <a:lnTo>
                    <a:pt x="149" y="75"/>
                  </a:lnTo>
                  <a:lnTo>
                    <a:pt x="146" y="72"/>
                  </a:lnTo>
                  <a:lnTo>
                    <a:pt x="143" y="72"/>
                  </a:lnTo>
                  <a:lnTo>
                    <a:pt x="135" y="75"/>
                  </a:lnTo>
                  <a:lnTo>
                    <a:pt x="132" y="78"/>
                  </a:lnTo>
                  <a:lnTo>
                    <a:pt x="129" y="78"/>
                  </a:lnTo>
                  <a:lnTo>
                    <a:pt x="125" y="77"/>
                  </a:lnTo>
                  <a:lnTo>
                    <a:pt x="121" y="75"/>
                  </a:lnTo>
                  <a:lnTo>
                    <a:pt x="118" y="75"/>
                  </a:lnTo>
                  <a:lnTo>
                    <a:pt x="116" y="75"/>
                  </a:lnTo>
                  <a:lnTo>
                    <a:pt x="115" y="77"/>
                  </a:lnTo>
                  <a:lnTo>
                    <a:pt x="113" y="78"/>
                  </a:lnTo>
                  <a:lnTo>
                    <a:pt x="112" y="82"/>
                  </a:lnTo>
                  <a:lnTo>
                    <a:pt x="112" y="84"/>
                  </a:lnTo>
                  <a:lnTo>
                    <a:pt x="106" y="84"/>
                  </a:lnTo>
                  <a:lnTo>
                    <a:pt x="108" y="81"/>
                  </a:lnTo>
                  <a:lnTo>
                    <a:pt x="108" y="78"/>
                  </a:lnTo>
                  <a:lnTo>
                    <a:pt x="108" y="75"/>
                  </a:lnTo>
                  <a:lnTo>
                    <a:pt x="106" y="74"/>
                  </a:lnTo>
                  <a:lnTo>
                    <a:pt x="99" y="74"/>
                  </a:lnTo>
                  <a:lnTo>
                    <a:pt x="98" y="72"/>
                  </a:lnTo>
                  <a:lnTo>
                    <a:pt x="95" y="68"/>
                  </a:lnTo>
                  <a:lnTo>
                    <a:pt x="92" y="65"/>
                  </a:lnTo>
                  <a:lnTo>
                    <a:pt x="89" y="64"/>
                  </a:lnTo>
                  <a:lnTo>
                    <a:pt x="85" y="62"/>
                  </a:lnTo>
                  <a:lnTo>
                    <a:pt x="82" y="62"/>
                  </a:lnTo>
                  <a:lnTo>
                    <a:pt x="82" y="58"/>
                  </a:lnTo>
                  <a:lnTo>
                    <a:pt x="79" y="55"/>
                  </a:lnTo>
                  <a:lnTo>
                    <a:pt x="79" y="54"/>
                  </a:lnTo>
                  <a:lnTo>
                    <a:pt x="76" y="54"/>
                  </a:lnTo>
                  <a:lnTo>
                    <a:pt x="74" y="52"/>
                  </a:lnTo>
                  <a:lnTo>
                    <a:pt x="72" y="54"/>
                  </a:lnTo>
                  <a:lnTo>
                    <a:pt x="74" y="55"/>
                  </a:lnTo>
                  <a:lnTo>
                    <a:pt x="68" y="55"/>
                  </a:lnTo>
                  <a:lnTo>
                    <a:pt x="68" y="52"/>
                  </a:lnTo>
                  <a:lnTo>
                    <a:pt x="57" y="55"/>
                  </a:lnTo>
                  <a:lnTo>
                    <a:pt x="58" y="57"/>
                  </a:lnTo>
                  <a:lnTo>
                    <a:pt x="58" y="58"/>
                  </a:lnTo>
                  <a:lnTo>
                    <a:pt x="55" y="62"/>
                  </a:lnTo>
                  <a:lnTo>
                    <a:pt x="48" y="68"/>
                  </a:lnTo>
                  <a:lnTo>
                    <a:pt x="37" y="68"/>
                  </a:lnTo>
                  <a:lnTo>
                    <a:pt x="34" y="72"/>
                  </a:lnTo>
                  <a:lnTo>
                    <a:pt x="32" y="72"/>
                  </a:lnTo>
                  <a:lnTo>
                    <a:pt x="31" y="75"/>
                  </a:lnTo>
                  <a:lnTo>
                    <a:pt x="30" y="78"/>
                  </a:lnTo>
                  <a:lnTo>
                    <a:pt x="30" y="82"/>
                  </a:lnTo>
                  <a:lnTo>
                    <a:pt x="31" y="85"/>
                  </a:lnTo>
                  <a:lnTo>
                    <a:pt x="34" y="88"/>
                  </a:lnTo>
                  <a:lnTo>
                    <a:pt x="35" y="88"/>
                  </a:lnTo>
                  <a:lnTo>
                    <a:pt x="27" y="94"/>
                  </a:lnTo>
                  <a:lnTo>
                    <a:pt x="25" y="92"/>
                  </a:lnTo>
                  <a:lnTo>
                    <a:pt x="22" y="84"/>
                  </a:lnTo>
                  <a:lnTo>
                    <a:pt x="21" y="84"/>
                  </a:lnTo>
                  <a:lnTo>
                    <a:pt x="17" y="87"/>
                  </a:lnTo>
                  <a:lnTo>
                    <a:pt x="15" y="88"/>
                  </a:lnTo>
                  <a:lnTo>
                    <a:pt x="14" y="91"/>
                  </a:lnTo>
                  <a:lnTo>
                    <a:pt x="10" y="91"/>
                  </a:lnTo>
                  <a:lnTo>
                    <a:pt x="10" y="92"/>
                  </a:lnTo>
                  <a:lnTo>
                    <a:pt x="10" y="98"/>
                  </a:lnTo>
                  <a:lnTo>
                    <a:pt x="8" y="102"/>
                  </a:lnTo>
                  <a:lnTo>
                    <a:pt x="5" y="104"/>
                  </a:lnTo>
                  <a:lnTo>
                    <a:pt x="7" y="104"/>
                  </a:lnTo>
                  <a:lnTo>
                    <a:pt x="8" y="105"/>
                  </a:lnTo>
                  <a:lnTo>
                    <a:pt x="10" y="106"/>
                  </a:lnTo>
                  <a:lnTo>
                    <a:pt x="10" y="109"/>
                  </a:lnTo>
                  <a:lnTo>
                    <a:pt x="8" y="111"/>
                  </a:lnTo>
                  <a:lnTo>
                    <a:pt x="7" y="112"/>
                  </a:lnTo>
                  <a:lnTo>
                    <a:pt x="4" y="116"/>
                  </a:lnTo>
                  <a:lnTo>
                    <a:pt x="0" y="122"/>
                  </a:lnTo>
                  <a:lnTo>
                    <a:pt x="3" y="125"/>
                  </a:lnTo>
                  <a:lnTo>
                    <a:pt x="7" y="126"/>
                  </a:lnTo>
                  <a:lnTo>
                    <a:pt x="8" y="129"/>
                  </a:lnTo>
                  <a:lnTo>
                    <a:pt x="8" y="136"/>
                  </a:lnTo>
                  <a:lnTo>
                    <a:pt x="10" y="138"/>
                  </a:lnTo>
                  <a:lnTo>
                    <a:pt x="14" y="136"/>
                  </a:lnTo>
                  <a:lnTo>
                    <a:pt x="15" y="136"/>
                  </a:lnTo>
                  <a:lnTo>
                    <a:pt x="21" y="148"/>
                  </a:lnTo>
                  <a:lnTo>
                    <a:pt x="21" y="149"/>
                  </a:lnTo>
                  <a:lnTo>
                    <a:pt x="21" y="151"/>
                  </a:lnTo>
                  <a:lnTo>
                    <a:pt x="21" y="153"/>
                  </a:lnTo>
                  <a:lnTo>
                    <a:pt x="21" y="156"/>
                  </a:lnTo>
                  <a:lnTo>
                    <a:pt x="22" y="159"/>
                  </a:lnTo>
                  <a:lnTo>
                    <a:pt x="22" y="160"/>
                  </a:lnTo>
                  <a:lnTo>
                    <a:pt x="24" y="160"/>
                  </a:lnTo>
                  <a:lnTo>
                    <a:pt x="27" y="162"/>
                  </a:lnTo>
                  <a:lnTo>
                    <a:pt x="30" y="163"/>
                  </a:lnTo>
                  <a:lnTo>
                    <a:pt x="31" y="160"/>
                  </a:lnTo>
                  <a:lnTo>
                    <a:pt x="34" y="159"/>
                  </a:lnTo>
                  <a:lnTo>
                    <a:pt x="35" y="158"/>
                  </a:lnTo>
                  <a:lnTo>
                    <a:pt x="37" y="158"/>
                  </a:lnTo>
                  <a:lnTo>
                    <a:pt x="38" y="159"/>
                  </a:lnTo>
                  <a:lnTo>
                    <a:pt x="41" y="159"/>
                  </a:lnTo>
                  <a:lnTo>
                    <a:pt x="45" y="156"/>
                  </a:lnTo>
                  <a:lnTo>
                    <a:pt x="49" y="151"/>
                  </a:lnTo>
                  <a:lnTo>
                    <a:pt x="54" y="146"/>
                  </a:lnTo>
                  <a:lnTo>
                    <a:pt x="55" y="148"/>
                  </a:lnTo>
                  <a:lnTo>
                    <a:pt x="58" y="149"/>
                  </a:lnTo>
                  <a:lnTo>
                    <a:pt x="61" y="149"/>
                  </a:lnTo>
                  <a:lnTo>
                    <a:pt x="61" y="153"/>
                  </a:lnTo>
                  <a:lnTo>
                    <a:pt x="68" y="156"/>
                  </a:lnTo>
                  <a:lnTo>
                    <a:pt x="75" y="156"/>
                  </a:lnTo>
                  <a:lnTo>
                    <a:pt x="81" y="159"/>
                  </a:lnTo>
                  <a:lnTo>
                    <a:pt x="81" y="163"/>
                  </a:lnTo>
                  <a:lnTo>
                    <a:pt x="84" y="165"/>
                  </a:lnTo>
                  <a:lnTo>
                    <a:pt x="85" y="165"/>
                  </a:lnTo>
                  <a:lnTo>
                    <a:pt x="86" y="165"/>
                  </a:lnTo>
                  <a:lnTo>
                    <a:pt x="89" y="165"/>
                  </a:lnTo>
                  <a:lnTo>
                    <a:pt x="89" y="169"/>
                  </a:lnTo>
                  <a:lnTo>
                    <a:pt x="89" y="173"/>
                  </a:lnTo>
                  <a:lnTo>
                    <a:pt x="91" y="176"/>
                  </a:lnTo>
                  <a:lnTo>
                    <a:pt x="95" y="180"/>
                  </a:lnTo>
                  <a:lnTo>
                    <a:pt x="98" y="185"/>
                  </a:lnTo>
                  <a:lnTo>
                    <a:pt x="95" y="190"/>
                  </a:lnTo>
                  <a:lnTo>
                    <a:pt x="94" y="190"/>
                  </a:lnTo>
                  <a:lnTo>
                    <a:pt x="92" y="190"/>
                  </a:lnTo>
                  <a:lnTo>
                    <a:pt x="89" y="192"/>
                  </a:lnTo>
                  <a:lnTo>
                    <a:pt x="89" y="193"/>
                  </a:lnTo>
                  <a:lnTo>
                    <a:pt x="85" y="193"/>
                  </a:lnTo>
                  <a:lnTo>
                    <a:pt x="85" y="190"/>
                  </a:lnTo>
                  <a:lnTo>
                    <a:pt x="84" y="190"/>
                  </a:lnTo>
                  <a:lnTo>
                    <a:pt x="84" y="187"/>
                  </a:lnTo>
                  <a:lnTo>
                    <a:pt x="75" y="187"/>
                  </a:lnTo>
                  <a:lnTo>
                    <a:pt x="71" y="185"/>
                  </a:lnTo>
                  <a:lnTo>
                    <a:pt x="67" y="185"/>
                  </a:lnTo>
                  <a:lnTo>
                    <a:pt x="65" y="186"/>
                  </a:lnTo>
                  <a:lnTo>
                    <a:pt x="67" y="192"/>
                  </a:lnTo>
                  <a:lnTo>
                    <a:pt x="61" y="192"/>
                  </a:lnTo>
                  <a:lnTo>
                    <a:pt x="58" y="190"/>
                  </a:lnTo>
                  <a:lnTo>
                    <a:pt x="54" y="192"/>
                  </a:lnTo>
                  <a:lnTo>
                    <a:pt x="54" y="193"/>
                  </a:lnTo>
                  <a:lnTo>
                    <a:pt x="54" y="196"/>
                  </a:lnTo>
                  <a:lnTo>
                    <a:pt x="55" y="199"/>
                  </a:lnTo>
                  <a:lnTo>
                    <a:pt x="59" y="199"/>
                  </a:lnTo>
                  <a:lnTo>
                    <a:pt x="61" y="203"/>
                  </a:lnTo>
                  <a:lnTo>
                    <a:pt x="55" y="202"/>
                  </a:lnTo>
                  <a:lnTo>
                    <a:pt x="49" y="202"/>
                  </a:lnTo>
                  <a:lnTo>
                    <a:pt x="45" y="202"/>
                  </a:lnTo>
                  <a:lnTo>
                    <a:pt x="45" y="206"/>
                  </a:lnTo>
                  <a:lnTo>
                    <a:pt x="54" y="210"/>
                  </a:lnTo>
                  <a:lnTo>
                    <a:pt x="57" y="217"/>
                  </a:lnTo>
                  <a:lnTo>
                    <a:pt x="57" y="220"/>
                  </a:lnTo>
                  <a:lnTo>
                    <a:pt x="59" y="222"/>
                  </a:lnTo>
                  <a:lnTo>
                    <a:pt x="64" y="226"/>
                  </a:lnTo>
                  <a:lnTo>
                    <a:pt x="67" y="229"/>
                  </a:lnTo>
                  <a:lnTo>
                    <a:pt x="69" y="229"/>
                  </a:lnTo>
                  <a:lnTo>
                    <a:pt x="72" y="227"/>
                  </a:lnTo>
                  <a:lnTo>
                    <a:pt x="75" y="229"/>
                  </a:lnTo>
                  <a:lnTo>
                    <a:pt x="74" y="232"/>
                  </a:lnTo>
                  <a:lnTo>
                    <a:pt x="72" y="233"/>
                  </a:lnTo>
                  <a:lnTo>
                    <a:pt x="72" y="240"/>
                  </a:lnTo>
                  <a:lnTo>
                    <a:pt x="74" y="239"/>
                  </a:lnTo>
                  <a:lnTo>
                    <a:pt x="78" y="234"/>
                  </a:lnTo>
                  <a:lnTo>
                    <a:pt x="85" y="232"/>
                  </a:lnTo>
                  <a:lnTo>
                    <a:pt x="95" y="234"/>
                  </a:lnTo>
                  <a:lnTo>
                    <a:pt x="102" y="240"/>
                  </a:lnTo>
                  <a:lnTo>
                    <a:pt x="105" y="246"/>
                  </a:lnTo>
                  <a:lnTo>
                    <a:pt x="116" y="246"/>
                  </a:lnTo>
                  <a:lnTo>
                    <a:pt x="119" y="186"/>
                  </a:lnTo>
                  <a:lnTo>
                    <a:pt x="122" y="186"/>
                  </a:lnTo>
                  <a:lnTo>
                    <a:pt x="126" y="182"/>
                  </a:lnTo>
                  <a:lnTo>
                    <a:pt x="132" y="182"/>
                  </a:lnTo>
                  <a:lnTo>
                    <a:pt x="135" y="180"/>
                  </a:lnTo>
                  <a:lnTo>
                    <a:pt x="139" y="179"/>
                  </a:lnTo>
                  <a:lnTo>
                    <a:pt x="149" y="179"/>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4" name="Freeform 1383"/>
            <p:cNvSpPr>
              <a:spLocks/>
            </p:cNvSpPr>
            <p:nvPr/>
          </p:nvSpPr>
          <p:spPr bwMode="auto">
            <a:xfrm>
              <a:off x="5948363" y="3068638"/>
              <a:ext cx="795337" cy="390525"/>
            </a:xfrm>
            <a:custGeom>
              <a:avLst/>
              <a:gdLst>
                <a:gd name="T0" fmla="*/ 411148316 w 530"/>
                <a:gd name="T1" fmla="*/ 465188885 h 259"/>
                <a:gd name="T2" fmla="*/ 461225130 w 530"/>
                <a:gd name="T3" fmla="*/ 446581077 h 259"/>
                <a:gd name="T4" fmla="*/ 479673932 w 530"/>
                <a:gd name="T5" fmla="*/ 422656418 h 259"/>
                <a:gd name="T6" fmla="*/ 487580098 w 530"/>
                <a:gd name="T7" fmla="*/ 513036370 h 259"/>
                <a:gd name="T8" fmla="*/ 500757582 w 530"/>
                <a:gd name="T9" fmla="*/ 539618487 h 259"/>
                <a:gd name="T10" fmla="*/ 500757582 w 530"/>
                <a:gd name="T11" fmla="*/ 592782722 h 259"/>
                <a:gd name="T12" fmla="*/ 587731898 w 530"/>
                <a:gd name="T13" fmla="*/ 608732970 h 259"/>
                <a:gd name="T14" fmla="*/ 632535668 w 530"/>
                <a:gd name="T15" fmla="*/ 637972647 h 259"/>
                <a:gd name="T16" fmla="*/ 674706214 w 530"/>
                <a:gd name="T17" fmla="*/ 661897205 h 259"/>
                <a:gd name="T18" fmla="*/ 703696030 w 530"/>
                <a:gd name="T19" fmla="*/ 688479322 h 259"/>
                <a:gd name="T20" fmla="*/ 730052621 w 530"/>
                <a:gd name="T21" fmla="*/ 653922896 h 259"/>
                <a:gd name="T22" fmla="*/ 774856391 w 530"/>
                <a:gd name="T23" fmla="*/ 629998338 h 259"/>
                <a:gd name="T24" fmla="*/ 848653224 w 530"/>
                <a:gd name="T25" fmla="*/ 595441912 h 259"/>
                <a:gd name="T26" fmla="*/ 901364986 w 530"/>
                <a:gd name="T27" fmla="*/ 595441912 h 259"/>
                <a:gd name="T28" fmla="*/ 951440075 w 530"/>
                <a:gd name="T29" fmla="*/ 600758661 h 259"/>
                <a:gd name="T30" fmla="*/ 1038414391 w 530"/>
                <a:gd name="T31" fmla="*/ 584808413 h 259"/>
                <a:gd name="T32" fmla="*/ 1093760798 w 530"/>
                <a:gd name="T33" fmla="*/ 603416221 h 259"/>
                <a:gd name="T34" fmla="*/ 1112209600 w 530"/>
                <a:gd name="T35" fmla="*/ 528986619 h 259"/>
                <a:gd name="T36" fmla="*/ 1199183917 w 530"/>
                <a:gd name="T37" fmla="*/ 473163194 h 259"/>
                <a:gd name="T38" fmla="*/ 1288793080 w 530"/>
                <a:gd name="T39" fmla="*/ 374808933 h 259"/>
                <a:gd name="T40" fmla="*/ 1370496079 w 530"/>
                <a:gd name="T41" fmla="*/ 297720141 h 259"/>
                <a:gd name="T42" fmla="*/ 1212361401 w 530"/>
                <a:gd name="T43" fmla="*/ 276454773 h 259"/>
                <a:gd name="T44" fmla="*/ 1122752237 w 530"/>
                <a:gd name="T45" fmla="*/ 196708370 h 259"/>
                <a:gd name="T46" fmla="*/ 1051591875 w 530"/>
                <a:gd name="T47" fmla="*/ 138227386 h 259"/>
                <a:gd name="T48" fmla="*/ 909271152 w 530"/>
                <a:gd name="T49" fmla="*/ 55823450 h 259"/>
                <a:gd name="T50" fmla="*/ 827567951 w 530"/>
                <a:gd name="T51" fmla="*/ 53164247 h 259"/>
                <a:gd name="T52" fmla="*/ 751136271 w 530"/>
                <a:gd name="T53" fmla="*/ 21265374 h 259"/>
                <a:gd name="T54" fmla="*/ 648349623 w 530"/>
                <a:gd name="T55" fmla="*/ 26582124 h 259"/>
                <a:gd name="T56" fmla="*/ 471766143 w 530"/>
                <a:gd name="T57" fmla="*/ 29239689 h 259"/>
                <a:gd name="T58" fmla="*/ 440139857 w 530"/>
                <a:gd name="T59" fmla="*/ 132910637 h 259"/>
                <a:gd name="T60" fmla="*/ 479673932 w 530"/>
                <a:gd name="T61" fmla="*/ 207341869 h 259"/>
                <a:gd name="T62" fmla="*/ 411148316 w 530"/>
                <a:gd name="T63" fmla="*/ 196708370 h 259"/>
                <a:gd name="T64" fmla="*/ 355801910 w 530"/>
                <a:gd name="T65" fmla="*/ 199365930 h 259"/>
                <a:gd name="T66" fmla="*/ 303090350 w 530"/>
                <a:gd name="T67" fmla="*/ 204682679 h 259"/>
                <a:gd name="T68" fmla="*/ 284641548 w 530"/>
                <a:gd name="T69" fmla="*/ 199365930 h 259"/>
                <a:gd name="T70" fmla="*/ 224023823 w 530"/>
                <a:gd name="T71" fmla="*/ 164809504 h 259"/>
                <a:gd name="T72" fmla="*/ 189761015 w 530"/>
                <a:gd name="T73" fmla="*/ 143544136 h 259"/>
                <a:gd name="T74" fmla="*/ 152863411 w 530"/>
                <a:gd name="T75" fmla="*/ 151518445 h 259"/>
                <a:gd name="T76" fmla="*/ 81703024 w 530"/>
                <a:gd name="T77" fmla="*/ 199365930 h 259"/>
                <a:gd name="T78" fmla="*/ 65889069 w 530"/>
                <a:gd name="T79" fmla="*/ 244555906 h 259"/>
                <a:gd name="T80" fmla="*/ 26354974 w 530"/>
                <a:gd name="T81" fmla="*/ 244555906 h 259"/>
                <a:gd name="T82" fmla="*/ 26354974 w 530"/>
                <a:gd name="T83" fmla="*/ 289745832 h 259"/>
                <a:gd name="T84" fmla="*/ 18448809 w 530"/>
                <a:gd name="T85" fmla="*/ 334935757 h 259"/>
                <a:gd name="T86" fmla="*/ 55346432 w 530"/>
                <a:gd name="T87" fmla="*/ 396074300 h 259"/>
                <a:gd name="T88" fmla="*/ 71160387 w 530"/>
                <a:gd name="T89" fmla="*/ 430632459 h 259"/>
                <a:gd name="T90" fmla="*/ 108058017 w 530"/>
                <a:gd name="T91" fmla="*/ 422656418 h 259"/>
                <a:gd name="T92" fmla="*/ 160769576 w 530"/>
                <a:gd name="T93" fmla="*/ 406707799 h 259"/>
                <a:gd name="T94" fmla="*/ 226658670 w 530"/>
                <a:gd name="T95" fmla="*/ 438606768 h 259"/>
                <a:gd name="T96" fmla="*/ 250378791 w 530"/>
                <a:gd name="T97" fmla="*/ 505062061 h 259"/>
                <a:gd name="T98" fmla="*/ 224023823 w 530"/>
                <a:gd name="T99" fmla="*/ 513036370 h 259"/>
                <a:gd name="T100" fmla="*/ 171312213 w 530"/>
                <a:gd name="T101" fmla="*/ 494428562 h 259"/>
                <a:gd name="T102" fmla="*/ 144955621 w 530"/>
                <a:gd name="T103" fmla="*/ 528986619 h 259"/>
                <a:gd name="T104" fmla="*/ 142320774 w 530"/>
                <a:gd name="T105" fmla="*/ 558226295 h 259"/>
                <a:gd name="T106" fmla="*/ 189761015 w 530"/>
                <a:gd name="T107" fmla="*/ 603416221 h 259"/>
                <a:gd name="T108" fmla="*/ 224023823 w 530"/>
                <a:gd name="T109" fmla="*/ 616707279 h 259"/>
                <a:gd name="T110" fmla="*/ 332081789 w 530"/>
                <a:gd name="T111" fmla="*/ 483796693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0"/>
                <a:gd name="T169" fmla="*/ 0 h 259"/>
                <a:gd name="T170" fmla="*/ 530 w 530"/>
                <a:gd name="T171" fmla="*/ 259 h 2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0" h="259">
                  <a:moveTo>
                    <a:pt x="149" y="179"/>
                  </a:moveTo>
                  <a:lnTo>
                    <a:pt x="149" y="179"/>
                  </a:lnTo>
                  <a:lnTo>
                    <a:pt x="149" y="178"/>
                  </a:lnTo>
                  <a:lnTo>
                    <a:pt x="150" y="176"/>
                  </a:lnTo>
                  <a:lnTo>
                    <a:pt x="155" y="176"/>
                  </a:lnTo>
                  <a:lnTo>
                    <a:pt x="153" y="176"/>
                  </a:lnTo>
                  <a:lnTo>
                    <a:pt x="156" y="175"/>
                  </a:lnTo>
                  <a:lnTo>
                    <a:pt x="158" y="175"/>
                  </a:lnTo>
                  <a:lnTo>
                    <a:pt x="156" y="176"/>
                  </a:lnTo>
                  <a:lnTo>
                    <a:pt x="156" y="179"/>
                  </a:lnTo>
                  <a:lnTo>
                    <a:pt x="158" y="180"/>
                  </a:lnTo>
                  <a:lnTo>
                    <a:pt x="162" y="173"/>
                  </a:lnTo>
                  <a:lnTo>
                    <a:pt x="166" y="170"/>
                  </a:lnTo>
                  <a:lnTo>
                    <a:pt x="175" y="168"/>
                  </a:lnTo>
                  <a:lnTo>
                    <a:pt x="173" y="165"/>
                  </a:lnTo>
                  <a:lnTo>
                    <a:pt x="172" y="163"/>
                  </a:lnTo>
                  <a:lnTo>
                    <a:pt x="172" y="160"/>
                  </a:lnTo>
                  <a:lnTo>
                    <a:pt x="175" y="160"/>
                  </a:lnTo>
                  <a:lnTo>
                    <a:pt x="182" y="163"/>
                  </a:lnTo>
                  <a:lnTo>
                    <a:pt x="182" y="160"/>
                  </a:lnTo>
                  <a:lnTo>
                    <a:pt x="182" y="159"/>
                  </a:lnTo>
                  <a:lnTo>
                    <a:pt x="185" y="159"/>
                  </a:lnTo>
                  <a:lnTo>
                    <a:pt x="183" y="160"/>
                  </a:lnTo>
                  <a:lnTo>
                    <a:pt x="186" y="160"/>
                  </a:lnTo>
                  <a:lnTo>
                    <a:pt x="189" y="160"/>
                  </a:lnTo>
                  <a:lnTo>
                    <a:pt x="182" y="172"/>
                  </a:lnTo>
                  <a:lnTo>
                    <a:pt x="180" y="185"/>
                  </a:lnTo>
                  <a:lnTo>
                    <a:pt x="185" y="193"/>
                  </a:lnTo>
                  <a:lnTo>
                    <a:pt x="189" y="193"/>
                  </a:lnTo>
                  <a:lnTo>
                    <a:pt x="192" y="196"/>
                  </a:lnTo>
                  <a:lnTo>
                    <a:pt x="190" y="197"/>
                  </a:lnTo>
                  <a:lnTo>
                    <a:pt x="189" y="199"/>
                  </a:lnTo>
                  <a:lnTo>
                    <a:pt x="189" y="202"/>
                  </a:lnTo>
                  <a:lnTo>
                    <a:pt x="190" y="202"/>
                  </a:lnTo>
                  <a:lnTo>
                    <a:pt x="190" y="203"/>
                  </a:lnTo>
                  <a:lnTo>
                    <a:pt x="189" y="203"/>
                  </a:lnTo>
                  <a:lnTo>
                    <a:pt x="187" y="205"/>
                  </a:lnTo>
                  <a:lnTo>
                    <a:pt x="186" y="205"/>
                  </a:lnTo>
                  <a:lnTo>
                    <a:pt x="187" y="206"/>
                  </a:lnTo>
                  <a:lnTo>
                    <a:pt x="189" y="212"/>
                  </a:lnTo>
                  <a:lnTo>
                    <a:pt x="189" y="217"/>
                  </a:lnTo>
                  <a:lnTo>
                    <a:pt x="190" y="223"/>
                  </a:lnTo>
                  <a:lnTo>
                    <a:pt x="190" y="226"/>
                  </a:lnTo>
                  <a:lnTo>
                    <a:pt x="204" y="226"/>
                  </a:lnTo>
                  <a:lnTo>
                    <a:pt x="210" y="229"/>
                  </a:lnTo>
                  <a:lnTo>
                    <a:pt x="217" y="229"/>
                  </a:lnTo>
                  <a:lnTo>
                    <a:pt x="220" y="230"/>
                  </a:lnTo>
                  <a:lnTo>
                    <a:pt x="221" y="226"/>
                  </a:lnTo>
                  <a:lnTo>
                    <a:pt x="223" y="229"/>
                  </a:lnTo>
                  <a:lnTo>
                    <a:pt x="224" y="232"/>
                  </a:lnTo>
                  <a:lnTo>
                    <a:pt x="229" y="234"/>
                  </a:lnTo>
                  <a:lnTo>
                    <a:pt x="230" y="236"/>
                  </a:lnTo>
                  <a:lnTo>
                    <a:pt x="236" y="236"/>
                  </a:lnTo>
                  <a:lnTo>
                    <a:pt x="237" y="237"/>
                  </a:lnTo>
                  <a:lnTo>
                    <a:pt x="239" y="240"/>
                  </a:lnTo>
                  <a:lnTo>
                    <a:pt x="240" y="240"/>
                  </a:lnTo>
                  <a:lnTo>
                    <a:pt x="241" y="242"/>
                  </a:lnTo>
                  <a:lnTo>
                    <a:pt x="239" y="246"/>
                  </a:lnTo>
                  <a:lnTo>
                    <a:pt x="241" y="247"/>
                  </a:lnTo>
                  <a:lnTo>
                    <a:pt x="243" y="249"/>
                  </a:lnTo>
                  <a:lnTo>
                    <a:pt x="249" y="249"/>
                  </a:lnTo>
                  <a:lnTo>
                    <a:pt x="251" y="249"/>
                  </a:lnTo>
                  <a:lnTo>
                    <a:pt x="256" y="249"/>
                  </a:lnTo>
                  <a:lnTo>
                    <a:pt x="260" y="249"/>
                  </a:lnTo>
                  <a:lnTo>
                    <a:pt x="263" y="251"/>
                  </a:lnTo>
                  <a:lnTo>
                    <a:pt x="263" y="254"/>
                  </a:lnTo>
                  <a:lnTo>
                    <a:pt x="261" y="259"/>
                  </a:lnTo>
                  <a:lnTo>
                    <a:pt x="263" y="259"/>
                  </a:lnTo>
                  <a:lnTo>
                    <a:pt x="264" y="259"/>
                  </a:lnTo>
                  <a:lnTo>
                    <a:pt x="267" y="259"/>
                  </a:lnTo>
                  <a:lnTo>
                    <a:pt x="268" y="257"/>
                  </a:lnTo>
                  <a:lnTo>
                    <a:pt x="268" y="251"/>
                  </a:lnTo>
                  <a:lnTo>
                    <a:pt x="271" y="251"/>
                  </a:lnTo>
                  <a:lnTo>
                    <a:pt x="274" y="251"/>
                  </a:lnTo>
                  <a:lnTo>
                    <a:pt x="276" y="251"/>
                  </a:lnTo>
                  <a:lnTo>
                    <a:pt x="277" y="249"/>
                  </a:lnTo>
                  <a:lnTo>
                    <a:pt x="277" y="246"/>
                  </a:lnTo>
                  <a:lnTo>
                    <a:pt x="280" y="243"/>
                  </a:lnTo>
                  <a:lnTo>
                    <a:pt x="283" y="242"/>
                  </a:lnTo>
                  <a:lnTo>
                    <a:pt x="285" y="242"/>
                  </a:lnTo>
                  <a:lnTo>
                    <a:pt x="287" y="240"/>
                  </a:lnTo>
                  <a:lnTo>
                    <a:pt x="288" y="237"/>
                  </a:lnTo>
                  <a:lnTo>
                    <a:pt x="291" y="237"/>
                  </a:lnTo>
                  <a:lnTo>
                    <a:pt x="294" y="237"/>
                  </a:lnTo>
                  <a:lnTo>
                    <a:pt x="297" y="236"/>
                  </a:lnTo>
                  <a:lnTo>
                    <a:pt x="300" y="236"/>
                  </a:lnTo>
                  <a:lnTo>
                    <a:pt x="301" y="234"/>
                  </a:lnTo>
                  <a:lnTo>
                    <a:pt x="304" y="232"/>
                  </a:lnTo>
                  <a:lnTo>
                    <a:pt x="308" y="229"/>
                  </a:lnTo>
                  <a:lnTo>
                    <a:pt x="314" y="224"/>
                  </a:lnTo>
                  <a:lnTo>
                    <a:pt x="322" y="224"/>
                  </a:lnTo>
                  <a:lnTo>
                    <a:pt x="328" y="229"/>
                  </a:lnTo>
                  <a:lnTo>
                    <a:pt x="332" y="232"/>
                  </a:lnTo>
                  <a:lnTo>
                    <a:pt x="337" y="233"/>
                  </a:lnTo>
                  <a:lnTo>
                    <a:pt x="337" y="232"/>
                  </a:lnTo>
                  <a:lnTo>
                    <a:pt x="340" y="230"/>
                  </a:lnTo>
                  <a:lnTo>
                    <a:pt x="341" y="229"/>
                  </a:lnTo>
                  <a:lnTo>
                    <a:pt x="342" y="224"/>
                  </a:lnTo>
                  <a:lnTo>
                    <a:pt x="345" y="223"/>
                  </a:lnTo>
                  <a:lnTo>
                    <a:pt x="348" y="223"/>
                  </a:lnTo>
                  <a:lnTo>
                    <a:pt x="352" y="222"/>
                  </a:lnTo>
                  <a:lnTo>
                    <a:pt x="354" y="222"/>
                  </a:lnTo>
                  <a:lnTo>
                    <a:pt x="355" y="223"/>
                  </a:lnTo>
                  <a:lnTo>
                    <a:pt x="358" y="224"/>
                  </a:lnTo>
                  <a:lnTo>
                    <a:pt x="361" y="226"/>
                  </a:lnTo>
                  <a:lnTo>
                    <a:pt x="362" y="227"/>
                  </a:lnTo>
                  <a:lnTo>
                    <a:pt x="364" y="229"/>
                  </a:lnTo>
                  <a:lnTo>
                    <a:pt x="374" y="222"/>
                  </a:lnTo>
                  <a:lnTo>
                    <a:pt x="378" y="222"/>
                  </a:lnTo>
                  <a:lnTo>
                    <a:pt x="382" y="222"/>
                  </a:lnTo>
                  <a:lnTo>
                    <a:pt x="388" y="220"/>
                  </a:lnTo>
                  <a:lnTo>
                    <a:pt x="394" y="220"/>
                  </a:lnTo>
                  <a:lnTo>
                    <a:pt x="398" y="220"/>
                  </a:lnTo>
                  <a:lnTo>
                    <a:pt x="402" y="220"/>
                  </a:lnTo>
                  <a:lnTo>
                    <a:pt x="405" y="222"/>
                  </a:lnTo>
                  <a:lnTo>
                    <a:pt x="409" y="222"/>
                  </a:lnTo>
                  <a:lnTo>
                    <a:pt x="412" y="223"/>
                  </a:lnTo>
                  <a:lnTo>
                    <a:pt x="412" y="224"/>
                  </a:lnTo>
                  <a:lnTo>
                    <a:pt x="415" y="227"/>
                  </a:lnTo>
                  <a:lnTo>
                    <a:pt x="418" y="229"/>
                  </a:lnTo>
                  <a:lnTo>
                    <a:pt x="421" y="229"/>
                  </a:lnTo>
                  <a:lnTo>
                    <a:pt x="426" y="232"/>
                  </a:lnTo>
                  <a:lnTo>
                    <a:pt x="426" y="222"/>
                  </a:lnTo>
                  <a:lnTo>
                    <a:pt x="432" y="210"/>
                  </a:lnTo>
                  <a:lnTo>
                    <a:pt x="428" y="206"/>
                  </a:lnTo>
                  <a:lnTo>
                    <a:pt x="422" y="199"/>
                  </a:lnTo>
                  <a:lnTo>
                    <a:pt x="421" y="196"/>
                  </a:lnTo>
                  <a:lnTo>
                    <a:pt x="423" y="193"/>
                  </a:lnTo>
                  <a:lnTo>
                    <a:pt x="433" y="190"/>
                  </a:lnTo>
                  <a:lnTo>
                    <a:pt x="445" y="186"/>
                  </a:lnTo>
                  <a:lnTo>
                    <a:pt x="456" y="186"/>
                  </a:lnTo>
                  <a:lnTo>
                    <a:pt x="459" y="182"/>
                  </a:lnTo>
                  <a:lnTo>
                    <a:pt x="455" y="178"/>
                  </a:lnTo>
                  <a:lnTo>
                    <a:pt x="453" y="170"/>
                  </a:lnTo>
                  <a:lnTo>
                    <a:pt x="456" y="160"/>
                  </a:lnTo>
                  <a:lnTo>
                    <a:pt x="462" y="156"/>
                  </a:lnTo>
                  <a:lnTo>
                    <a:pt x="465" y="149"/>
                  </a:lnTo>
                  <a:lnTo>
                    <a:pt x="470" y="145"/>
                  </a:lnTo>
                  <a:lnTo>
                    <a:pt x="477" y="145"/>
                  </a:lnTo>
                  <a:lnTo>
                    <a:pt x="489" y="141"/>
                  </a:lnTo>
                  <a:lnTo>
                    <a:pt x="490" y="135"/>
                  </a:lnTo>
                  <a:lnTo>
                    <a:pt x="492" y="131"/>
                  </a:lnTo>
                  <a:lnTo>
                    <a:pt x="499" y="128"/>
                  </a:lnTo>
                  <a:lnTo>
                    <a:pt x="503" y="122"/>
                  </a:lnTo>
                  <a:lnTo>
                    <a:pt x="510" y="118"/>
                  </a:lnTo>
                  <a:lnTo>
                    <a:pt x="530" y="114"/>
                  </a:lnTo>
                  <a:lnTo>
                    <a:pt x="520" y="112"/>
                  </a:lnTo>
                  <a:lnTo>
                    <a:pt x="516" y="109"/>
                  </a:lnTo>
                  <a:lnTo>
                    <a:pt x="507" y="98"/>
                  </a:lnTo>
                  <a:lnTo>
                    <a:pt x="502" y="98"/>
                  </a:lnTo>
                  <a:lnTo>
                    <a:pt x="492" y="99"/>
                  </a:lnTo>
                  <a:lnTo>
                    <a:pt x="476" y="106"/>
                  </a:lnTo>
                  <a:lnTo>
                    <a:pt x="467" y="108"/>
                  </a:lnTo>
                  <a:lnTo>
                    <a:pt x="460" y="104"/>
                  </a:lnTo>
                  <a:lnTo>
                    <a:pt x="458" y="99"/>
                  </a:lnTo>
                  <a:lnTo>
                    <a:pt x="455" y="92"/>
                  </a:lnTo>
                  <a:lnTo>
                    <a:pt x="452" y="84"/>
                  </a:lnTo>
                  <a:lnTo>
                    <a:pt x="450" y="81"/>
                  </a:lnTo>
                  <a:lnTo>
                    <a:pt x="445" y="77"/>
                  </a:lnTo>
                  <a:lnTo>
                    <a:pt x="440" y="74"/>
                  </a:lnTo>
                  <a:lnTo>
                    <a:pt x="426" y="74"/>
                  </a:lnTo>
                  <a:lnTo>
                    <a:pt x="423" y="75"/>
                  </a:lnTo>
                  <a:lnTo>
                    <a:pt x="418" y="75"/>
                  </a:lnTo>
                  <a:lnTo>
                    <a:pt x="415" y="75"/>
                  </a:lnTo>
                  <a:lnTo>
                    <a:pt x="411" y="74"/>
                  </a:lnTo>
                  <a:lnTo>
                    <a:pt x="408" y="69"/>
                  </a:lnTo>
                  <a:lnTo>
                    <a:pt x="405" y="68"/>
                  </a:lnTo>
                  <a:lnTo>
                    <a:pt x="399" y="52"/>
                  </a:lnTo>
                  <a:lnTo>
                    <a:pt x="389" y="33"/>
                  </a:lnTo>
                  <a:lnTo>
                    <a:pt x="381" y="18"/>
                  </a:lnTo>
                  <a:lnTo>
                    <a:pt x="381" y="11"/>
                  </a:lnTo>
                  <a:lnTo>
                    <a:pt x="379" y="10"/>
                  </a:lnTo>
                  <a:lnTo>
                    <a:pt x="368" y="11"/>
                  </a:lnTo>
                  <a:lnTo>
                    <a:pt x="359" y="15"/>
                  </a:lnTo>
                  <a:lnTo>
                    <a:pt x="345" y="21"/>
                  </a:lnTo>
                  <a:lnTo>
                    <a:pt x="335" y="25"/>
                  </a:lnTo>
                  <a:lnTo>
                    <a:pt x="322" y="24"/>
                  </a:lnTo>
                  <a:lnTo>
                    <a:pt x="324" y="24"/>
                  </a:lnTo>
                  <a:lnTo>
                    <a:pt x="324" y="23"/>
                  </a:lnTo>
                  <a:lnTo>
                    <a:pt x="322" y="17"/>
                  </a:lnTo>
                  <a:lnTo>
                    <a:pt x="320" y="17"/>
                  </a:lnTo>
                  <a:lnTo>
                    <a:pt x="314" y="20"/>
                  </a:lnTo>
                  <a:lnTo>
                    <a:pt x="312" y="17"/>
                  </a:lnTo>
                  <a:lnTo>
                    <a:pt x="304" y="13"/>
                  </a:lnTo>
                  <a:lnTo>
                    <a:pt x="298" y="20"/>
                  </a:lnTo>
                  <a:lnTo>
                    <a:pt x="293" y="21"/>
                  </a:lnTo>
                  <a:lnTo>
                    <a:pt x="287" y="14"/>
                  </a:lnTo>
                  <a:lnTo>
                    <a:pt x="283" y="14"/>
                  </a:lnTo>
                  <a:lnTo>
                    <a:pt x="285" y="8"/>
                  </a:lnTo>
                  <a:lnTo>
                    <a:pt x="285" y="4"/>
                  </a:lnTo>
                  <a:lnTo>
                    <a:pt x="280" y="3"/>
                  </a:lnTo>
                  <a:lnTo>
                    <a:pt x="277" y="0"/>
                  </a:lnTo>
                  <a:lnTo>
                    <a:pt x="271" y="0"/>
                  </a:lnTo>
                  <a:lnTo>
                    <a:pt x="263" y="3"/>
                  </a:lnTo>
                  <a:lnTo>
                    <a:pt x="251" y="10"/>
                  </a:lnTo>
                  <a:lnTo>
                    <a:pt x="246" y="10"/>
                  </a:lnTo>
                  <a:lnTo>
                    <a:pt x="234" y="14"/>
                  </a:lnTo>
                  <a:lnTo>
                    <a:pt x="220" y="13"/>
                  </a:lnTo>
                  <a:lnTo>
                    <a:pt x="212" y="15"/>
                  </a:lnTo>
                  <a:lnTo>
                    <a:pt x="200" y="17"/>
                  </a:lnTo>
                  <a:lnTo>
                    <a:pt x="194" y="14"/>
                  </a:lnTo>
                  <a:lnTo>
                    <a:pt x="187" y="14"/>
                  </a:lnTo>
                  <a:lnTo>
                    <a:pt x="179" y="11"/>
                  </a:lnTo>
                  <a:lnTo>
                    <a:pt x="175" y="14"/>
                  </a:lnTo>
                  <a:lnTo>
                    <a:pt x="175" y="18"/>
                  </a:lnTo>
                  <a:lnTo>
                    <a:pt x="175" y="24"/>
                  </a:lnTo>
                  <a:lnTo>
                    <a:pt x="169" y="31"/>
                  </a:lnTo>
                  <a:lnTo>
                    <a:pt x="169" y="37"/>
                  </a:lnTo>
                  <a:lnTo>
                    <a:pt x="167" y="42"/>
                  </a:lnTo>
                  <a:lnTo>
                    <a:pt x="167" y="50"/>
                  </a:lnTo>
                  <a:lnTo>
                    <a:pt x="172" y="57"/>
                  </a:lnTo>
                  <a:lnTo>
                    <a:pt x="173" y="61"/>
                  </a:lnTo>
                  <a:lnTo>
                    <a:pt x="169" y="68"/>
                  </a:lnTo>
                  <a:lnTo>
                    <a:pt x="173" y="72"/>
                  </a:lnTo>
                  <a:lnTo>
                    <a:pt x="175" y="74"/>
                  </a:lnTo>
                  <a:lnTo>
                    <a:pt x="179" y="75"/>
                  </a:lnTo>
                  <a:lnTo>
                    <a:pt x="182" y="78"/>
                  </a:lnTo>
                  <a:lnTo>
                    <a:pt x="180" y="82"/>
                  </a:lnTo>
                  <a:lnTo>
                    <a:pt x="176" y="87"/>
                  </a:lnTo>
                  <a:lnTo>
                    <a:pt x="170" y="87"/>
                  </a:lnTo>
                  <a:lnTo>
                    <a:pt x="162" y="84"/>
                  </a:lnTo>
                  <a:lnTo>
                    <a:pt x="160" y="82"/>
                  </a:lnTo>
                  <a:lnTo>
                    <a:pt x="158" y="77"/>
                  </a:lnTo>
                  <a:lnTo>
                    <a:pt x="156" y="74"/>
                  </a:lnTo>
                  <a:lnTo>
                    <a:pt x="153" y="74"/>
                  </a:lnTo>
                  <a:lnTo>
                    <a:pt x="152" y="75"/>
                  </a:lnTo>
                  <a:lnTo>
                    <a:pt x="150" y="75"/>
                  </a:lnTo>
                  <a:lnTo>
                    <a:pt x="149" y="75"/>
                  </a:lnTo>
                  <a:lnTo>
                    <a:pt x="146" y="72"/>
                  </a:lnTo>
                  <a:lnTo>
                    <a:pt x="143" y="72"/>
                  </a:lnTo>
                  <a:lnTo>
                    <a:pt x="135" y="75"/>
                  </a:lnTo>
                  <a:lnTo>
                    <a:pt x="132" y="78"/>
                  </a:lnTo>
                  <a:lnTo>
                    <a:pt x="129" y="78"/>
                  </a:lnTo>
                  <a:lnTo>
                    <a:pt x="125" y="77"/>
                  </a:lnTo>
                  <a:lnTo>
                    <a:pt x="121" y="75"/>
                  </a:lnTo>
                  <a:lnTo>
                    <a:pt x="118" y="75"/>
                  </a:lnTo>
                  <a:lnTo>
                    <a:pt x="116" y="75"/>
                  </a:lnTo>
                  <a:lnTo>
                    <a:pt x="115" y="77"/>
                  </a:lnTo>
                  <a:lnTo>
                    <a:pt x="113" y="78"/>
                  </a:lnTo>
                  <a:lnTo>
                    <a:pt x="112" y="82"/>
                  </a:lnTo>
                  <a:lnTo>
                    <a:pt x="112" y="84"/>
                  </a:lnTo>
                  <a:lnTo>
                    <a:pt x="106" y="84"/>
                  </a:lnTo>
                  <a:lnTo>
                    <a:pt x="108" y="81"/>
                  </a:lnTo>
                  <a:lnTo>
                    <a:pt x="108" y="78"/>
                  </a:lnTo>
                  <a:lnTo>
                    <a:pt x="108" y="75"/>
                  </a:lnTo>
                  <a:lnTo>
                    <a:pt x="106" y="74"/>
                  </a:lnTo>
                  <a:lnTo>
                    <a:pt x="99" y="74"/>
                  </a:lnTo>
                  <a:lnTo>
                    <a:pt x="98" y="72"/>
                  </a:lnTo>
                  <a:lnTo>
                    <a:pt x="95" y="68"/>
                  </a:lnTo>
                  <a:lnTo>
                    <a:pt x="92" y="65"/>
                  </a:lnTo>
                  <a:lnTo>
                    <a:pt x="89" y="64"/>
                  </a:lnTo>
                  <a:lnTo>
                    <a:pt x="85" y="62"/>
                  </a:lnTo>
                  <a:lnTo>
                    <a:pt x="82" y="62"/>
                  </a:lnTo>
                  <a:lnTo>
                    <a:pt x="82" y="58"/>
                  </a:lnTo>
                  <a:lnTo>
                    <a:pt x="79" y="55"/>
                  </a:lnTo>
                  <a:lnTo>
                    <a:pt x="79" y="54"/>
                  </a:lnTo>
                  <a:lnTo>
                    <a:pt x="76" y="54"/>
                  </a:lnTo>
                  <a:lnTo>
                    <a:pt x="74" y="52"/>
                  </a:lnTo>
                  <a:lnTo>
                    <a:pt x="72" y="54"/>
                  </a:lnTo>
                  <a:lnTo>
                    <a:pt x="74" y="55"/>
                  </a:lnTo>
                  <a:lnTo>
                    <a:pt x="68" y="55"/>
                  </a:lnTo>
                  <a:lnTo>
                    <a:pt x="68" y="52"/>
                  </a:lnTo>
                  <a:lnTo>
                    <a:pt x="57" y="55"/>
                  </a:lnTo>
                  <a:lnTo>
                    <a:pt x="58" y="57"/>
                  </a:lnTo>
                  <a:lnTo>
                    <a:pt x="58" y="58"/>
                  </a:lnTo>
                  <a:lnTo>
                    <a:pt x="55" y="62"/>
                  </a:lnTo>
                  <a:lnTo>
                    <a:pt x="48" y="68"/>
                  </a:lnTo>
                  <a:lnTo>
                    <a:pt x="37" y="68"/>
                  </a:lnTo>
                  <a:lnTo>
                    <a:pt x="34" y="72"/>
                  </a:lnTo>
                  <a:lnTo>
                    <a:pt x="32" y="72"/>
                  </a:lnTo>
                  <a:lnTo>
                    <a:pt x="31" y="75"/>
                  </a:lnTo>
                  <a:lnTo>
                    <a:pt x="30" y="78"/>
                  </a:lnTo>
                  <a:lnTo>
                    <a:pt x="30" y="82"/>
                  </a:lnTo>
                  <a:lnTo>
                    <a:pt x="31" y="85"/>
                  </a:lnTo>
                  <a:lnTo>
                    <a:pt x="34" y="88"/>
                  </a:lnTo>
                  <a:lnTo>
                    <a:pt x="35" y="88"/>
                  </a:lnTo>
                  <a:lnTo>
                    <a:pt x="27" y="94"/>
                  </a:lnTo>
                  <a:lnTo>
                    <a:pt x="25" y="92"/>
                  </a:lnTo>
                  <a:lnTo>
                    <a:pt x="22" y="84"/>
                  </a:lnTo>
                  <a:lnTo>
                    <a:pt x="21" y="84"/>
                  </a:lnTo>
                  <a:lnTo>
                    <a:pt x="17" y="87"/>
                  </a:lnTo>
                  <a:lnTo>
                    <a:pt x="15" y="88"/>
                  </a:lnTo>
                  <a:lnTo>
                    <a:pt x="14" y="91"/>
                  </a:lnTo>
                  <a:lnTo>
                    <a:pt x="10" y="91"/>
                  </a:lnTo>
                  <a:lnTo>
                    <a:pt x="10" y="92"/>
                  </a:lnTo>
                  <a:lnTo>
                    <a:pt x="10" y="98"/>
                  </a:lnTo>
                  <a:lnTo>
                    <a:pt x="8" y="102"/>
                  </a:lnTo>
                  <a:lnTo>
                    <a:pt x="5" y="104"/>
                  </a:lnTo>
                  <a:lnTo>
                    <a:pt x="7" y="104"/>
                  </a:lnTo>
                  <a:lnTo>
                    <a:pt x="8" y="105"/>
                  </a:lnTo>
                  <a:lnTo>
                    <a:pt x="10" y="106"/>
                  </a:lnTo>
                  <a:lnTo>
                    <a:pt x="10" y="109"/>
                  </a:lnTo>
                  <a:lnTo>
                    <a:pt x="8" y="111"/>
                  </a:lnTo>
                  <a:lnTo>
                    <a:pt x="7" y="112"/>
                  </a:lnTo>
                  <a:lnTo>
                    <a:pt x="4" y="116"/>
                  </a:lnTo>
                  <a:lnTo>
                    <a:pt x="0" y="122"/>
                  </a:lnTo>
                  <a:lnTo>
                    <a:pt x="3" y="125"/>
                  </a:lnTo>
                  <a:lnTo>
                    <a:pt x="7" y="126"/>
                  </a:lnTo>
                  <a:lnTo>
                    <a:pt x="8" y="129"/>
                  </a:lnTo>
                  <a:lnTo>
                    <a:pt x="8" y="136"/>
                  </a:lnTo>
                  <a:lnTo>
                    <a:pt x="10" y="138"/>
                  </a:lnTo>
                  <a:lnTo>
                    <a:pt x="14" y="136"/>
                  </a:lnTo>
                  <a:lnTo>
                    <a:pt x="15" y="136"/>
                  </a:lnTo>
                  <a:lnTo>
                    <a:pt x="21" y="148"/>
                  </a:lnTo>
                  <a:lnTo>
                    <a:pt x="21" y="149"/>
                  </a:lnTo>
                  <a:lnTo>
                    <a:pt x="21" y="151"/>
                  </a:lnTo>
                  <a:lnTo>
                    <a:pt x="21" y="153"/>
                  </a:lnTo>
                  <a:lnTo>
                    <a:pt x="21" y="156"/>
                  </a:lnTo>
                  <a:lnTo>
                    <a:pt x="22" y="159"/>
                  </a:lnTo>
                  <a:lnTo>
                    <a:pt x="22" y="160"/>
                  </a:lnTo>
                  <a:lnTo>
                    <a:pt x="24" y="160"/>
                  </a:lnTo>
                  <a:lnTo>
                    <a:pt x="27" y="162"/>
                  </a:lnTo>
                  <a:lnTo>
                    <a:pt x="30" y="163"/>
                  </a:lnTo>
                  <a:lnTo>
                    <a:pt x="31" y="160"/>
                  </a:lnTo>
                  <a:lnTo>
                    <a:pt x="34" y="159"/>
                  </a:lnTo>
                  <a:lnTo>
                    <a:pt x="35" y="158"/>
                  </a:lnTo>
                  <a:lnTo>
                    <a:pt x="37" y="158"/>
                  </a:lnTo>
                  <a:lnTo>
                    <a:pt x="38" y="159"/>
                  </a:lnTo>
                  <a:lnTo>
                    <a:pt x="41" y="159"/>
                  </a:lnTo>
                  <a:lnTo>
                    <a:pt x="45" y="156"/>
                  </a:lnTo>
                  <a:lnTo>
                    <a:pt x="49" y="151"/>
                  </a:lnTo>
                  <a:lnTo>
                    <a:pt x="54" y="146"/>
                  </a:lnTo>
                  <a:lnTo>
                    <a:pt x="55" y="148"/>
                  </a:lnTo>
                  <a:lnTo>
                    <a:pt x="58" y="149"/>
                  </a:lnTo>
                  <a:lnTo>
                    <a:pt x="61" y="149"/>
                  </a:lnTo>
                  <a:lnTo>
                    <a:pt x="61" y="153"/>
                  </a:lnTo>
                  <a:lnTo>
                    <a:pt x="68" y="156"/>
                  </a:lnTo>
                  <a:lnTo>
                    <a:pt x="75" y="156"/>
                  </a:lnTo>
                  <a:lnTo>
                    <a:pt x="81" y="159"/>
                  </a:lnTo>
                  <a:lnTo>
                    <a:pt x="81" y="163"/>
                  </a:lnTo>
                  <a:lnTo>
                    <a:pt x="84" y="165"/>
                  </a:lnTo>
                  <a:lnTo>
                    <a:pt x="85" y="165"/>
                  </a:lnTo>
                  <a:lnTo>
                    <a:pt x="86" y="165"/>
                  </a:lnTo>
                  <a:lnTo>
                    <a:pt x="89" y="165"/>
                  </a:lnTo>
                  <a:lnTo>
                    <a:pt x="89" y="169"/>
                  </a:lnTo>
                  <a:lnTo>
                    <a:pt x="89" y="173"/>
                  </a:lnTo>
                  <a:lnTo>
                    <a:pt x="91" y="176"/>
                  </a:lnTo>
                  <a:lnTo>
                    <a:pt x="95" y="180"/>
                  </a:lnTo>
                  <a:lnTo>
                    <a:pt x="98" y="185"/>
                  </a:lnTo>
                  <a:lnTo>
                    <a:pt x="95" y="190"/>
                  </a:lnTo>
                  <a:lnTo>
                    <a:pt x="94" y="190"/>
                  </a:lnTo>
                  <a:lnTo>
                    <a:pt x="92" y="190"/>
                  </a:lnTo>
                  <a:lnTo>
                    <a:pt x="89" y="192"/>
                  </a:lnTo>
                  <a:lnTo>
                    <a:pt x="89" y="193"/>
                  </a:lnTo>
                  <a:lnTo>
                    <a:pt x="85" y="193"/>
                  </a:lnTo>
                  <a:lnTo>
                    <a:pt x="85" y="190"/>
                  </a:lnTo>
                  <a:lnTo>
                    <a:pt x="84" y="190"/>
                  </a:lnTo>
                  <a:lnTo>
                    <a:pt x="84" y="187"/>
                  </a:lnTo>
                  <a:lnTo>
                    <a:pt x="75" y="187"/>
                  </a:lnTo>
                  <a:lnTo>
                    <a:pt x="71" y="185"/>
                  </a:lnTo>
                  <a:lnTo>
                    <a:pt x="67" y="185"/>
                  </a:lnTo>
                  <a:lnTo>
                    <a:pt x="65" y="186"/>
                  </a:lnTo>
                  <a:lnTo>
                    <a:pt x="67" y="192"/>
                  </a:lnTo>
                  <a:lnTo>
                    <a:pt x="61" y="192"/>
                  </a:lnTo>
                  <a:lnTo>
                    <a:pt x="58" y="190"/>
                  </a:lnTo>
                  <a:lnTo>
                    <a:pt x="54" y="192"/>
                  </a:lnTo>
                  <a:lnTo>
                    <a:pt x="54" y="193"/>
                  </a:lnTo>
                  <a:lnTo>
                    <a:pt x="54" y="196"/>
                  </a:lnTo>
                  <a:lnTo>
                    <a:pt x="55" y="199"/>
                  </a:lnTo>
                  <a:lnTo>
                    <a:pt x="59" y="199"/>
                  </a:lnTo>
                  <a:lnTo>
                    <a:pt x="61" y="203"/>
                  </a:lnTo>
                  <a:lnTo>
                    <a:pt x="55" y="202"/>
                  </a:lnTo>
                  <a:lnTo>
                    <a:pt x="49" y="202"/>
                  </a:lnTo>
                  <a:lnTo>
                    <a:pt x="45" y="202"/>
                  </a:lnTo>
                  <a:lnTo>
                    <a:pt x="45" y="206"/>
                  </a:lnTo>
                  <a:lnTo>
                    <a:pt x="54" y="210"/>
                  </a:lnTo>
                  <a:lnTo>
                    <a:pt x="57" y="217"/>
                  </a:lnTo>
                  <a:lnTo>
                    <a:pt x="57" y="220"/>
                  </a:lnTo>
                  <a:lnTo>
                    <a:pt x="59" y="222"/>
                  </a:lnTo>
                  <a:lnTo>
                    <a:pt x="64" y="226"/>
                  </a:lnTo>
                  <a:lnTo>
                    <a:pt x="67" y="229"/>
                  </a:lnTo>
                  <a:lnTo>
                    <a:pt x="69" y="229"/>
                  </a:lnTo>
                  <a:lnTo>
                    <a:pt x="72" y="227"/>
                  </a:lnTo>
                  <a:lnTo>
                    <a:pt x="75" y="229"/>
                  </a:lnTo>
                  <a:lnTo>
                    <a:pt x="74" y="232"/>
                  </a:lnTo>
                  <a:lnTo>
                    <a:pt x="72" y="233"/>
                  </a:lnTo>
                  <a:lnTo>
                    <a:pt x="72" y="240"/>
                  </a:lnTo>
                  <a:lnTo>
                    <a:pt x="74" y="239"/>
                  </a:lnTo>
                  <a:lnTo>
                    <a:pt x="78" y="234"/>
                  </a:lnTo>
                  <a:lnTo>
                    <a:pt x="85" y="232"/>
                  </a:lnTo>
                  <a:lnTo>
                    <a:pt x="95" y="234"/>
                  </a:lnTo>
                  <a:lnTo>
                    <a:pt x="102" y="240"/>
                  </a:lnTo>
                  <a:lnTo>
                    <a:pt x="105" y="246"/>
                  </a:lnTo>
                  <a:lnTo>
                    <a:pt x="116" y="246"/>
                  </a:lnTo>
                  <a:lnTo>
                    <a:pt x="119" y="186"/>
                  </a:lnTo>
                  <a:lnTo>
                    <a:pt x="122" y="186"/>
                  </a:lnTo>
                  <a:lnTo>
                    <a:pt x="126" y="182"/>
                  </a:lnTo>
                  <a:lnTo>
                    <a:pt x="132" y="182"/>
                  </a:lnTo>
                  <a:lnTo>
                    <a:pt x="135" y="180"/>
                  </a:lnTo>
                  <a:lnTo>
                    <a:pt x="139" y="179"/>
                  </a:lnTo>
                  <a:lnTo>
                    <a:pt x="149" y="17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5" name="Freeform 1384"/>
            <p:cNvSpPr>
              <a:spLocks/>
            </p:cNvSpPr>
            <p:nvPr/>
          </p:nvSpPr>
          <p:spPr bwMode="auto">
            <a:xfrm>
              <a:off x="5715000" y="3657600"/>
              <a:ext cx="88900" cy="98425"/>
            </a:xfrm>
            <a:custGeom>
              <a:avLst/>
              <a:gdLst>
                <a:gd name="T0" fmla="*/ 37801358 w 61"/>
                <a:gd name="T1" fmla="*/ 53602222 h 64"/>
                <a:gd name="T2" fmla="*/ 37801358 w 61"/>
                <a:gd name="T3" fmla="*/ 53602222 h 64"/>
                <a:gd name="T4" fmla="*/ 40322294 w 61"/>
                <a:gd name="T5" fmla="*/ 42882435 h 64"/>
                <a:gd name="T6" fmla="*/ 40322294 w 61"/>
                <a:gd name="T7" fmla="*/ 34840958 h 64"/>
                <a:gd name="T8" fmla="*/ 47881928 w 61"/>
                <a:gd name="T9" fmla="*/ 32161011 h 64"/>
                <a:gd name="T10" fmla="*/ 50402865 w 61"/>
                <a:gd name="T11" fmla="*/ 32161011 h 64"/>
                <a:gd name="T12" fmla="*/ 60483447 w 61"/>
                <a:gd name="T13" fmla="*/ 32161011 h 64"/>
                <a:gd name="T14" fmla="*/ 68043081 w 61"/>
                <a:gd name="T15" fmla="*/ 34840958 h 64"/>
                <a:gd name="T16" fmla="*/ 80644588 w 61"/>
                <a:gd name="T17" fmla="*/ 34840958 h 64"/>
                <a:gd name="T18" fmla="*/ 85684873 w 61"/>
                <a:gd name="T19" fmla="*/ 34840958 h 64"/>
                <a:gd name="T20" fmla="*/ 136087750 w 61"/>
                <a:gd name="T21" fmla="*/ 0 h 64"/>
                <a:gd name="T22" fmla="*/ 153727955 w 61"/>
                <a:gd name="T23" fmla="*/ 53602222 h 64"/>
                <a:gd name="T24" fmla="*/ 151208606 w 61"/>
                <a:gd name="T25" fmla="*/ 64323659 h 64"/>
                <a:gd name="T26" fmla="*/ 85684873 w 61"/>
                <a:gd name="T27" fmla="*/ 80403340 h 64"/>
                <a:gd name="T28" fmla="*/ 108365388 w 61"/>
                <a:gd name="T29" fmla="*/ 109884417 h 64"/>
                <a:gd name="T30" fmla="*/ 98284793 w 61"/>
                <a:gd name="T31" fmla="*/ 123285788 h 64"/>
                <a:gd name="T32" fmla="*/ 93244508 w 61"/>
                <a:gd name="T33" fmla="*/ 131325628 h 64"/>
                <a:gd name="T34" fmla="*/ 85684873 w 61"/>
                <a:gd name="T35" fmla="*/ 134005575 h 64"/>
                <a:gd name="T36" fmla="*/ 83163937 w 61"/>
                <a:gd name="T37" fmla="*/ 136687159 h 64"/>
                <a:gd name="T38" fmla="*/ 80644588 w 61"/>
                <a:gd name="T39" fmla="*/ 144726999 h 64"/>
                <a:gd name="T40" fmla="*/ 73083367 w 61"/>
                <a:gd name="T41" fmla="*/ 152766840 h 64"/>
                <a:gd name="T42" fmla="*/ 68043081 w 61"/>
                <a:gd name="T43" fmla="*/ 158126733 h 64"/>
                <a:gd name="T44" fmla="*/ 68043081 w 61"/>
                <a:gd name="T45" fmla="*/ 160808317 h 64"/>
                <a:gd name="T46" fmla="*/ 37801358 w 61"/>
                <a:gd name="T47" fmla="*/ 171528104 h 64"/>
                <a:gd name="T48" fmla="*/ 0 w 61"/>
                <a:gd name="T49" fmla="*/ 163488264 h 64"/>
                <a:gd name="T50" fmla="*/ 0 w 61"/>
                <a:gd name="T51" fmla="*/ 160808317 h 64"/>
                <a:gd name="T52" fmla="*/ 7559637 w 61"/>
                <a:gd name="T53" fmla="*/ 152766840 h 64"/>
                <a:gd name="T54" fmla="*/ 15120862 w 61"/>
                <a:gd name="T55" fmla="*/ 144726999 h 64"/>
                <a:gd name="T56" fmla="*/ 25201432 w 61"/>
                <a:gd name="T57" fmla="*/ 131325628 h 64"/>
                <a:gd name="T58" fmla="*/ 30241724 w 61"/>
                <a:gd name="T59" fmla="*/ 117925895 h 64"/>
                <a:gd name="T60" fmla="*/ 30241724 w 61"/>
                <a:gd name="T61" fmla="*/ 99164604 h 64"/>
                <a:gd name="T62" fmla="*/ 32761073 w 61"/>
                <a:gd name="T63" fmla="*/ 85764871 h 64"/>
                <a:gd name="T64" fmla="*/ 37801358 w 61"/>
                <a:gd name="T65" fmla="*/ 77723393 h 64"/>
                <a:gd name="T66" fmla="*/ 37801358 w 61"/>
                <a:gd name="T67" fmla="*/ 53602222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64"/>
                <a:gd name="T104" fmla="*/ 61 w 61"/>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64">
                  <a:moveTo>
                    <a:pt x="15" y="20"/>
                  </a:moveTo>
                  <a:lnTo>
                    <a:pt x="15" y="20"/>
                  </a:lnTo>
                  <a:lnTo>
                    <a:pt x="16" y="16"/>
                  </a:lnTo>
                  <a:lnTo>
                    <a:pt x="16" y="13"/>
                  </a:lnTo>
                  <a:lnTo>
                    <a:pt x="19" y="12"/>
                  </a:lnTo>
                  <a:lnTo>
                    <a:pt x="20" y="12"/>
                  </a:lnTo>
                  <a:lnTo>
                    <a:pt x="24" y="12"/>
                  </a:lnTo>
                  <a:lnTo>
                    <a:pt x="27" y="13"/>
                  </a:lnTo>
                  <a:lnTo>
                    <a:pt x="32" y="13"/>
                  </a:lnTo>
                  <a:lnTo>
                    <a:pt x="34" y="13"/>
                  </a:lnTo>
                  <a:lnTo>
                    <a:pt x="54" y="0"/>
                  </a:lnTo>
                  <a:lnTo>
                    <a:pt x="61" y="20"/>
                  </a:lnTo>
                  <a:lnTo>
                    <a:pt x="60" y="24"/>
                  </a:lnTo>
                  <a:lnTo>
                    <a:pt x="34" y="30"/>
                  </a:lnTo>
                  <a:lnTo>
                    <a:pt x="43" y="41"/>
                  </a:lnTo>
                  <a:lnTo>
                    <a:pt x="39" y="46"/>
                  </a:lnTo>
                  <a:lnTo>
                    <a:pt x="37" y="49"/>
                  </a:lnTo>
                  <a:lnTo>
                    <a:pt x="34" y="50"/>
                  </a:lnTo>
                  <a:lnTo>
                    <a:pt x="33" y="51"/>
                  </a:lnTo>
                  <a:lnTo>
                    <a:pt x="32" y="54"/>
                  </a:lnTo>
                  <a:lnTo>
                    <a:pt x="29" y="57"/>
                  </a:lnTo>
                  <a:lnTo>
                    <a:pt x="27" y="59"/>
                  </a:lnTo>
                  <a:lnTo>
                    <a:pt x="27" y="60"/>
                  </a:lnTo>
                  <a:lnTo>
                    <a:pt x="15" y="64"/>
                  </a:lnTo>
                  <a:lnTo>
                    <a:pt x="0" y="61"/>
                  </a:lnTo>
                  <a:lnTo>
                    <a:pt x="0" y="60"/>
                  </a:lnTo>
                  <a:lnTo>
                    <a:pt x="3" y="57"/>
                  </a:lnTo>
                  <a:lnTo>
                    <a:pt x="6" y="54"/>
                  </a:lnTo>
                  <a:lnTo>
                    <a:pt x="10" y="49"/>
                  </a:lnTo>
                  <a:lnTo>
                    <a:pt x="12" y="44"/>
                  </a:lnTo>
                  <a:lnTo>
                    <a:pt x="12" y="37"/>
                  </a:lnTo>
                  <a:lnTo>
                    <a:pt x="13" y="32"/>
                  </a:lnTo>
                  <a:lnTo>
                    <a:pt x="15" y="29"/>
                  </a:lnTo>
                  <a:lnTo>
                    <a:pt x="15"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6" name="Freeform 1385"/>
            <p:cNvSpPr>
              <a:spLocks/>
            </p:cNvSpPr>
            <p:nvPr/>
          </p:nvSpPr>
          <p:spPr bwMode="auto">
            <a:xfrm>
              <a:off x="5715000" y="3657600"/>
              <a:ext cx="88900" cy="98425"/>
            </a:xfrm>
            <a:custGeom>
              <a:avLst/>
              <a:gdLst>
                <a:gd name="T0" fmla="*/ 37801358 w 61"/>
                <a:gd name="T1" fmla="*/ 53602222 h 64"/>
                <a:gd name="T2" fmla="*/ 37801358 w 61"/>
                <a:gd name="T3" fmla="*/ 53602222 h 64"/>
                <a:gd name="T4" fmla="*/ 40322294 w 61"/>
                <a:gd name="T5" fmla="*/ 42882435 h 64"/>
                <a:gd name="T6" fmla="*/ 40322294 w 61"/>
                <a:gd name="T7" fmla="*/ 34840958 h 64"/>
                <a:gd name="T8" fmla="*/ 47881928 w 61"/>
                <a:gd name="T9" fmla="*/ 32161011 h 64"/>
                <a:gd name="T10" fmla="*/ 50402865 w 61"/>
                <a:gd name="T11" fmla="*/ 32161011 h 64"/>
                <a:gd name="T12" fmla="*/ 60483447 w 61"/>
                <a:gd name="T13" fmla="*/ 32161011 h 64"/>
                <a:gd name="T14" fmla="*/ 68043081 w 61"/>
                <a:gd name="T15" fmla="*/ 34840958 h 64"/>
                <a:gd name="T16" fmla="*/ 80644588 w 61"/>
                <a:gd name="T17" fmla="*/ 34840958 h 64"/>
                <a:gd name="T18" fmla="*/ 85684873 w 61"/>
                <a:gd name="T19" fmla="*/ 34840958 h 64"/>
                <a:gd name="T20" fmla="*/ 136087750 w 61"/>
                <a:gd name="T21" fmla="*/ 0 h 64"/>
                <a:gd name="T22" fmla="*/ 153727955 w 61"/>
                <a:gd name="T23" fmla="*/ 53602222 h 64"/>
                <a:gd name="T24" fmla="*/ 151208606 w 61"/>
                <a:gd name="T25" fmla="*/ 64323659 h 64"/>
                <a:gd name="T26" fmla="*/ 85684873 w 61"/>
                <a:gd name="T27" fmla="*/ 80403340 h 64"/>
                <a:gd name="T28" fmla="*/ 108365388 w 61"/>
                <a:gd name="T29" fmla="*/ 109884417 h 64"/>
                <a:gd name="T30" fmla="*/ 98284793 w 61"/>
                <a:gd name="T31" fmla="*/ 123285788 h 64"/>
                <a:gd name="T32" fmla="*/ 93244508 w 61"/>
                <a:gd name="T33" fmla="*/ 131325628 h 64"/>
                <a:gd name="T34" fmla="*/ 85684873 w 61"/>
                <a:gd name="T35" fmla="*/ 134005575 h 64"/>
                <a:gd name="T36" fmla="*/ 83163937 w 61"/>
                <a:gd name="T37" fmla="*/ 136687159 h 64"/>
                <a:gd name="T38" fmla="*/ 80644588 w 61"/>
                <a:gd name="T39" fmla="*/ 144726999 h 64"/>
                <a:gd name="T40" fmla="*/ 73083367 w 61"/>
                <a:gd name="T41" fmla="*/ 152766840 h 64"/>
                <a:gd name="T42" fmla="*/ 68043081 w 61"/>
                <a:gd name="T43" fmla="*/ 158126733 h 64"/>
                <a:gd name="T44" fmla="*/ 68043081 w 61"/>
                <a:gd name="T45" fmla="*/ 160808317 h 64"/>
                <a:gd name="T46" fmla="*/ 37801358 w 61"/>
                <a:gd name="T47" fmla="*/ 171528104 h 64"/>
                <a:gd name="T48" fmla="*/ 0 w 61"/>
                <a:gd name="T49" fmla="*/ 163488264 h 64"/>
                <a:gd name="T50" fmla="*/ 0 w 61"/>
                <a:gd name="T51" fmla="*/ 160808317 h 64"/>
                <a:gd name="T52" fmla="*/ 7559637 w 61"/>
                <a:gd name="T53" fmla="*/ 152766840 h 64"/>
                <a:gd name="T54" fmla="*/ 15120862 w 61"/>
                <a:gd name="T55" fmla="*/ 144726999 h 64"/>
                <a:gd name="T56" fmla="*/ 25201432 w 61"/>
                <a:gd name="T57" fmla="*/ 131325628 h 64"/>
                <a:gd name="T58" fmla="*/ 30241724 w 61"/>
                <a:gd name="T59" fmla="*/ 117925895 h 64"/>
                <a:gd name="T60" fmla="*/ 30241724 w 61"/>
                <a:gd name="T61" fmla="*/ 99164604 h 64"/>
                <a:gd name="T62" fmla="*/ 32761073 w 61"/>
                <a:gd name="T63" fmla="*/ 85764871 h 64"/>
                <a:gd name="T64" fmla="*/ 37801358 w 61"/>
                <a:gd name="T65" fmla="*/ 77723393 h 64"/>
                <a:gd name="T66" fmla="*/ 37801358 w 61"/>
                <a:gd name="T67" fmla="*/ 53602222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64"/>
                <a:gd name="T104" fmla="*/ 61 w 61"/>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64">
                  <a:moveTo>
                    <a:pt x="15" y="20"/>
                  </a:moveTo>
                  <a:lnTo>
                    <a:pt x="15" y="20"/>
                  </a:lnTo>
                  <a:lnTo>
                    <a:pt x="16" y="16"/>
                  </a:lnTo>
                  <a:lnTo>
                    <a:pt x="16" y="13"/>
                  </a:lnTo>
                  <a:lnTo>
                    <a:pt x="19" y="12"/>
                  </a:lnTo>
                  <a:lnTo>
                    <a:pt x="20" y="12"/>
                  </a:lnTo>
                  <a:lnTo>
                    <a:pt x="24" y="12"/>
                  </a:lnTo>
                  <a:lnTo>
                    <a:pt x="27" y="13"/>
                  </a:lnTo>
                  <a:lnTo>
                    <a:pt x="32" y="13"/>
                  </a:lnTo>
                  <a:lnTo>
                    <a:pt x="34" y="13"/>
                  </a:lnTo>
                  <a:lnTo>
                    <a:pt x="54" y="0"/>
                  </a:lnTo>
                  <a:lnTo>
                    <a:pt x="61" y="20"/>
                  </a:lnTo>
                  <a:lnTo>
                    <a:pt x="60" y="24"/>
                  </a:lnTo>
                  <a:lnTo>
                    <a:pt x="34" y="30"/>
                  </a:lnTo>
                  <a:lnTo>
                    <a:pt x="43" y="41"/>
                  </a:lnTo>
                  <a:lnTo>
                    <a:pt x="39" y="46"/>
                  </a:lnTo>
                  <a:lnTo>
                    <a:pt x="37" y="49"/>
                  </a:lnTo>
                  <a:lnTo>
                    <a:pt x="34" y="50"/>
                  </a:lnTo>
                  <a:lnTo>
                    <a:pt x="33" y="51"/>
                  </a:lnTo>
                  <a:lnTo>
                    <a:pt x="32" y="54"/>
                  </a:lnTo>
                  <a:lnTo>
                    <a:pt x="29" y="57"/>
                  </a:lnTo>
                  <a:lnTo>
                    <a:pt x="27" y="59"/>
                  </a:lnTo>
                  <a:lnTo>
                    <a:pt x="27" y="60"/>
                  </a:lnTo>
                  <a:lnTo>
                    <a:pt x="15" y="64"/>
                  </a:lnTo>
                  <a:lnTo>
                    <a:pt x="0" y="61"/>
                  </a:lnTo>
                  <a:lnTo>
                    <a:pt x="0" y="60"/>
                  </a:lnTo>
                  <a:lnTo>
                    <a:pt x="3" y="57"/>
                  </a:lnTo>
                  <a:lnTo>
                    <a:pt x="6" y="54"/>
                  </a:lnTo>
                  <a:lnTo>
                    <a:pt x="10" y="49"/>
                  </a:lnTo>
                  <a:lnTo>
                    <a:pt x="12" y="44"/>
                  </a:lnTo>
                  <a:lnTo>
                    <a:pt x="12" y="37"/>
                  </a:lnTo>
                  <a:lnTo>
                    <a:pt x="13" y="32"/>
                  </a:lnTo>
                  <a:lnTo>
                    <a:pt x="15" y="29"/>
                  </a:lnTo>
                  <a:lnTo>
                    <a:pt x="15"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7" name="Freeform 1390"/>
            <p:cNvSpPr>
              <a:spLocks/>
            </p:cNvSpPr>
            <p:nvPr/>
          </p:nvSpPr>
          <p:spPr bwMode="auto">
            <a:xfrm>
              <a:off x="2676525" y="4003675"/>
              <a:ext cx="46038" cy="25400"/>
            </a:xfrm>
            <a:custGeom>
              <a:avLst/>
              <a:gdLst>
                <a:gd name="T0" fmla="*/ 13454564 w 30"/>
                <a:gd name="T1" fmla="*/ 0 h 14"/>
                <a:gd name="T2" fmla="*/ 8072410 w 30"/>
                <a:gd name="T3" fmla="*/ 3716633 h 14"/>
                <a:gd name="T4" fmla="*/ 5382153 w 30"/>
                <a:gd name="T5" fmla="*/ 14864605 h 14"/>
                <a:gd name="T6" fmla="*/ 0 w 30"/>
                <a:gd name="T7" fmla="*/ 22295945 h 14"/>
                <a:gd name="T8" fmla="*/ 13454564 w 30"/>
                <a:gd name="T9" fmla="*/ 33443921 h 14"/>
                <a:gd name="T10" fmla="*/ 24218866 w 30"/>
                <a:gd name="T11" fmla="*/ 37160553 h 14"/>
                <a:gd name="T12" fmla="*/ 37673430 w 30"/>
                <a:gd name="T13" fmla="*/ 40877185 h 14"/>
                <a:gd name="T14" fmla="*/ 37673430 w 30"/>
                <a:gd name="T15" fmla="*/ 52025154 h 14"/>
                <a:gd name="T16" fmla="*/ 61890661 w 30"/>
                <a:gd name="T17" fmla="*/ 48308522 h 14"/>
                <a:gd name="T18" fmla="*/ 80727370 w 30"/>
                <a:gd name="T19" fmla="*/ 33443921 h 14"/>
                <a:gd name="T20" fmla="*/ 61890661 w 30"/>
                <a:gd name="T21" fmla="*/ 22295945 h 14"/>
                <a:gd name="T22" fmla="*/ 61890661 w 30"/>
                <a:gd name="T23" fmla="*/ 3716633 h 14"/>
                <a:gd name="T24" fmla="*/ 45745836 w 30"/>
                <a:gd name="T25" fmla="*/ 0 h 14"/>
                <a:gd name="T26" fmla="*/ 13454564 w 30"/>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4"/>
                <a:gd name="T44" fmla="*/ 30 w 3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4">
                  <a:moveTo>
                    <a:pt x="5" y="0"/>
                  </a:moveTo>
                  <a:lnTo>
                    <a:pt x="3" y="1"/>
                  </a:lnTo>
                  <a:lnTo>
                    <a:pt x="2" y="4"/>
                  </a:lnTo>
                  <a:lnTo>
                    <a:pt x="0" y="6"/>
                  </a:lnTo>
                  <a:lnTo>
                    <a:pt x="5" y="9"/>
                  </a:lnTo>
                  <a:lnTo>
                    <a:pt x="9" y="10"/>
                  </a:lnTo>
                  <a:lnTo>
                    <a:pt x="14" y="11"/>
                  </a:lnTo>
                  <a:lnTo>
                    <a:pt x="14" y="14"/>
                  </a:lnTo>
                  <a:lnTo>
                    <a:pt x="23" y="13"/>
                  </a:lnTo>
                  <a:lnTo>
                    <a:pt x="30" y="9"/>
                  </a:lnTo>
                  <a:lnTo>
                    <a:pt x="23" y="6"/>
                  </a:lnTo>
                  <a:lnTo>
                    <a:pt x="23" y="1"/>
                  </a:lnTo>
                  <a:lnTo>
                    <a:pt x="17" y="0"/>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8" name="Freeform 1398"/>
            <p:cNvSpPr>
              <a:spLocks/>
            </p:cNvSpPr>
            <p:nvPr/>
          </p:nvSpPr>
          <p:spPr bwMode="auto">
            <a:xfrm>
              <a:off x="5708650" y="3665538"/>
              <a:ext cx="23813" cy="80962"/>
            </a:xfrm>
            <a:custGeom>
              <a:avLst/>
              <a:gdLst>
                <a:gd name="T0" fmla="*/ 40322493 w 16"/>
                <a:gd name="T1" fmla="*/ 21878143 h 56"/>
                <a:gd name="T2" fmla="*/ 40322493 w 16"/>
                <a:gd name="T3" fmla="*/ 12155217 h 56"/>
                <a:gd name="T4" fmla="*/ 40322493 w 16"/>
                <a:gd name="T5" fmla="*/ 0 h 56"/>
                <a:gd name="T6" fmla="*/ 32761234 w 16"/>
                <a:gd name="T7" fmla="*/ 0 h 56"/>
                <a:gd name="T8" fmla="*/ 25201557 w 16"/>
                <a:gd name="T9" fmla="*/ 0 h 56"/>
                <a:gd name="T10" fmla="*/ 22680608 w 16"/>
                <a:gd name="T11" fmla="*/ 7292196 h 56"/>
                <a:gd name="T12" fmla="*/ 15120936 w 16"/>
                <a:gd name="T13" fmla="*/ 14585951 h 56"/>
                <a:gd name="T14" fmla="*/ 12599985 w 16"/>
                <a:gd name="T15" fmla="*/ 19447412 h 56"/>
                <a:gd name="T16" fmla="*/ 12599985 w 16"/>
                <a:gd name="T17" fmla="*/ 36464094 h 56"/>
                <a:gd name="T18" fmla="*/ 12599985 w 16"/>
                <a:gd name="T19" fmla="*/ 38896384 h 56"/>
                <a:gd name="T20" fmla="*/ 7559674 w 16"/>
                <a:gd name="T21" fmla="*/ 38896384 h 56"/>
                <a:gd name="T22" fmla="*/ 7559674 w 16"/>
                <a:gd name="T23" fmla="*/ 43757846 h 56"/>
                <a:gd name="T24" fmla="*/ 12599985 w 16"/>
                <a:gd name="T25" fmla="*/ 48619307 h 56"/>
                <a:gd name="T26" fmla="*/ 0 w 16"/>
                <a:gd name="T27" fmla="*/ 60774533 h 56"/>
                <a:gd name="T28" fmla="*/ 5040312 w 16"/>
                <a:gd name="T29" fmla="*/ 72929747 h 56"/>
                <a:gd name="T30" fmla="*/ 5040312 w 16"/>
                <a:gd name="T31" fmla="*/ 77791209 h 56"/>
                <a:gd name="T32" fmla="*/ 12599985 w 16"/>
                <a:gd name="T33" fmla="*/ 128842818 h 56"/>
                <a:gd name="T34" fmla="*/ 7559674 w 16"/>
                <a:gd name="T35" fmla="*/ 136135011 h 56"/>
                <a:gd name="T36" fmla="*/ 15120936 w 16"/>
                <a:gd name="T37" fmla="*/ 128842818 h 56"/>
                <a:gd name="T38" fmla="*/ 25201557 w 16"/>
                <a:gd name="T39" fmla="*/ 111824584 h 56"/>
                <a:gd name="T40" fmla="*/ 32761234 w 16"/>
                <a:gd name="T41" fmla="*/ 97238615 h 56"/>
                <a:gd name="T42" fmla="*/ 32761234 w 16"/>
                <a:gd name="T43" fmla="*/ 87515691 h 56"/>
                <a:gd name="T44" fmla="*/ 32761234 w 16"/>
                <a:gd name="T45" fmla="*/ 77791209 h 56"/>
                <a:gd name="T46" fmla="*/ 40322493 w 16"/>
                <a:gd name="T47" fmla="*/ 70499016 h 56"/>
                <a:gd name="T48" fmla="*/ 22680608 w 16"/>
                <a:gd name="T49" fmla="*/ 70499016 h 56"/>
                <a:gd name="T50" fmla="*/ 22680608 w 16"/>
                <a:gd name="T51" fmla="*/ 60774533 h 56"/>
                <a:gd name="T52" fmla="*/ 25201557 w 16"/>
                <a:gd name="T53" fmla="*/ 53482341 h 56"/>
                <a:gd name="T54" fmla="*/ 25201557 w 16"/>
                <a:gd name="T55" fmla="*/ 29171901 h 56"/>
                <a:gd name="T56" fmla="*/ 30241873 w 16"/>
                <a:gd name="T57" fmla="*/ 24310433 h 56"/>
                <a:gd name="T58" fmla="*/ 40322493 w 16"/>
                <a:gd name="T59" fmla="*/ 21878143 h 56"/>
                <a:gd name="T60" fmla="*/ 40322493 w 16"/>
                <a:gd name="T61" fmla="*/ 21878143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56"/>
                <a:gd name="T95" fmla="*/ 16 w 1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56">
                  <a:moveTo>
                    <a:pt x="16" y="9"/>
                  </a:moveTo>
                  <a:lnTo>
                    <a:pt x="16" y="5"/>
                  </a:lnTo>
                  <a:lnTo>
                    <a:pt x="16" y="0"/>
                  </a:lnTo>
                  <a:lnTo>
                    <a:pt x="13" y="0"/>
                  </a:lnTo>
                  <a:lnTo>
                    <a:pt x="10" y="0"/>
                  </a:lnTo>
                  <a:lnTo>
                    <a:pt x="9" y="3"/>
                  </a:lnTo>
                  <a:lnTo>
                    <a:pt x="6" y="6"/>
                  </a:lnTo>
                  <a:lnTo>
                    <a:pt x="5" y="8"/>
                  </a:lnTo>
                  <a:lnTo>
                    <a:pt x="5" y="15"/>
                  </a:lnTo>
                  <a:lnTo>
                    <a:pt x="5" y="16"/>
                  </a:lnTo>
                  <a:lnTo>
                    <a:pt x="3" y="16"/>
                  </a:lnTo>
                  <a:lnTo>
                    <a:pt x="3" y="18"/>
                  </a:lnTo>
                  <a:lnTo>
                    <a:pt x="5" y="20"/>
                  </a:lnTo>
                  <a:lnTo>
                    <a:pt x="0" y="25"/>
                  </a:lnTo>
                  <a:lnTo>
                    <a:pt x="2" y="30"/>
                  </a:lnTo>
                  <a:lnTo>
                    <a:pt x="2" y="32"/>
                  </a:lnTo>
                  <a:lnTo>
                    <a:pt x="5" y="53"/>
                  </a:lnTo>
                  <a:lnTo>
                    <a:pt x="3" y="56"/>
                  </a:lnTo>
                  <a:lnTo>
                    <a:pt x="6" y="53"/>
                  </a:lnTo>
                  <a:lnTo>
                    <a:pt x="10" y="46"/>
                  </a:lnTo>
                  <a:lnTo>
                    <a:pt x="13" y="40"/>
                  </a:lnTo>
                  <a:lnTo>
                    <a:pt x="13" y="36"/>
                  </a:lnTo>
                  <a:lnTo>
                    <a:pt x="13" y="32"/>
                  </a:lnTo>
                  <a:lnTo>
                    <a:pt x="16" y="29"/>
                  </a:lnTo>
                  <a:lnTo>
                    <a:pt x="9" y="29"/>
                  </a:lnTo>
                  <a:lnTo>
                    <a:pt x="9" y="25"/>
                  </a:lnTo>
                  <a:lnTo>
                    <a:pt x="10" y="22"/>
                  </a:lnTo>
                  <a:lnTo>
                    <a:pt x="10" y="12"/>
                  </a:lnTo>
                  <a:lnTo>
                    <a:pt x="12" y="10"/>
                  </a:lnTo>
                  <a:lnTo>
                    <a:pt x="16" y="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39" name="Freeform 1399"/>
            <p:cNvSpPr>
              <a:spLocks/>
            </p:cNvSpPr>
            <p:nvPr/>
          </p:nvSpPr>
          <p:spPr bwMode="auto">
            <a:xfrm>
              <a:off x="5708650" y="3665538"/>
              <a:ext cx="23813" cy="80962"/>
            </a:xfrm>
            <a:custGeom>
              <a:avLst/>
              <a:gdLst>
                <a:gd name="T0" fmla="*/ 40322493 w 16"/>
                <a:gd name="T1" fmla="*/ 21878143 h 56"/>
                <a:gd name="T2" fmla="*/ 40322493 w 16"/>
                <a:gd name="T3" fmla="*/ 12155217 h 56"/>
                <a:gd name="T4" fmla="*/ 40322493 w 16"/>
                <a:gd name="T5" fmla="*/ 0 h 56"/>
                <a:gd name="T6" fmla="*/ 32761234 w 16"/>
                <a:gd name="T7" fmla="*/ 0 h 56"/>
                <a:gd name="T8" fmla="*/ 25201557 w 16"/>
                <a:gd name="T9" fmla="*/ 0 h 56"/>
                <a:gd name="T10" fmla="*/ 22680608 w 16"/>
                <a:gd name="T11" fmla="*/ 7292196 h 56"/>
                <a:gd name="T12" fmla="*/ 15120936 w 16"/>
                <a:gd name="T13" fmla="*/ 14585951 h 56"/>
                <a:gd name="T14" fmla="*/ 12599985 w 16"/>
                <a:gd name="T15" fmla="*/ 19447412 h 56"/>
                <a:gd name="T16" fmla="*/ 12599985 w 16"/>
                <a:gd name="T17" fmla="*/ 36464094 h 56"/>
                <a:gd name="T18" fmla="*/ 12599985 w 16"/>
                <a:gd name="T19" fmla="*/ 38896384 h 56"/>
                <a:gd name="T20" fmla="*/ 7559674 w 16"/>
                <a:gd name="T21" fmla="*/ 38896384 h 56"/>
                <a:gd name="T22" fmla="*/ 7559674 w 16"/>
                <a:gd name="T23" fmla="*/ 43757846 h 56"/>
                <a:gd name="T24" fmla="*/ 12599985 w 16"/>
                <a:gd name="T25" fmla="*/ 48619307 h 56"/>
                <a:gd name="T26" fmla="*/ 0 w 16"/>
                <a:gd name="T27" fmla="*/ 60774533 h 56"/>
                <a:gd name="T28" fmla="*/ 5040312 w 16"/>
                <a:gd name="T29" fmla="*/ 72929747 h 56"/>
                <a:gd name="T30" fmla="*/ 5040312 w 16"/>
                <a:gd name="T31" fmla="*/ 77791209 h 56"/>
                <a:gd name="T32" fmla="*/ 12599985 w 16"/>
                <a:gd name="T33" fmla="*/ 128842818 h 56"/>
                <a:gd name="T34" fmla="*/ 7559674 w 16"/>
                <a:gd name="T35" fmla="*/ 136135011 h 56"/>
                <a:gd name="T36" fmla="*/ 15120936 w 16"/>
                <a:gd name="T37" fmla="*/ 128842818 h 56"/>
                <a:gd name="T38" fmla="*/ 25201557 w 16"/>
                <a:gd name="T39" fmla="*/ 111824584 h 56"/>
                <a:gd name="T40" fmla="*/ 32761234 w 16"/>
                <a:gd name="T41" fmla="*/ 97238615 h 56"/>
                <a:gd name="T42" fmla="*/ 32761234 w 16"/>
                <a:gd name="T43" fmla="*/ 87515691 h 56"/>
                <a:gd name="T44" fmla="*/ 32761234 w 16"/>
                <a:gd name="T45" fmla="*/ 77791209 h 56"/>
                <a:gd name="T46" fmla="*/ 40322493 w 16"/>
                <a:gd name="T47" fmla="*/ 70499016 h 56"/>
                <a:gd name="T48" fmla="*/ 22680608 w 16"/>
                <a:gd name="T49" fmla="*/ 70499016 h 56"/>
                <a:gd name="T50" fmla="*/ 22680608 w 16"/>
                <a:gd name="T51" fmla="*/ 60774533 h 56"/>
                <a:gd name="T52" fmla="*/ 25201557 w 16"/>
                <a:gd name="T53" fmla="*/ 53482341 h 56"/>
                <a:gd name="T54" fmla="*/ 25201557 w 16"/>
                <a:gd name="T55" fmla="*/ 29171901 h 56"/>
                <a:gd name="T56" fmla="*/ 30241873 w 16"/>
                <a:gd name="T57" fmla="*/ 24310433 h 56"/>
                <a:gd name="T58" fmla="*/ 40322493 w 16"/>
                <a:gd name="T59" fmla="*/ 21878143 h 56"/>
                <a:gd name="T60" fmla="*/ 40322493 w 16"/>
                <a:gd name="T61" fmla="*/ 21878143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56"/>
                <a:gd name="T95" fmla="*/ 16 w 1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56">
                  <a:moveTo>
                    <a:pt x="16" y="9"/>
                  </a:moveTo>
                  <a:lnTo>
                    <a:pt x="16" y="5"/>
                  </a:lnTo>
                  <a:lnTo>
                    <a:pt x="16" y="0"/>
                  </a:lnTo>
                  <a:lnTo>
                    <a:pt x="13" y="0"/>
                  </a:lnTo>
                  <a:lnTo>
                    <a:pt x="10" y="0"/>
                  </a:lnTo>
                  <a:lnTo>
                    <a:pt x="9" y="3"/>
                  </a:lnTo>
                  <a:lnTo>
                    <a:pt x="6" y="6"/>
                  </a:lnTo>
                  <a:lnTo>
                    <a:pt x="5" y="8"/>
                  </a:lnTo>
                  <a:lnTo>
                    <a:pt x="5" y="15"/>
                  </a:lnTo>
                  <a:lnTo>
                    <a:pt x="5" y="16"/>
                  </a:lnTo>
                  <a:lnTo>
                    <a:pt x="3" y="16"/>
                  </a:lnTo>
                  <a:lnTo>
                    <a:pt x="3" y="18"/>
                  </a:lnTo>
                  <a:lnTo>
                    <a:pt x="5" y="20"/>
                  </a:lnTo>
                  <a:lnTo>
                    <a:pt x="0" y="25"/>
                  </a:lnTo>
                  <a:lnTo>
                    <a:pt x="2" y="30"/>
                  </a:lnTo>
                  <a:lnTo>
                    <a:pt x="2" y="32"/>
                  </a:lnTo>
                  <a:lnTo>
                    <a:pt x="5" y="53"/>
                  </a:lnTo>
                  <a:lnTo>
                    <a:pt x="3" y="56"/>
                  </a:lnTo>
                  <a:lnTo>
                    <a:pt x="6" y="53"/>
                  </a:lnTo>
                  <a:lnTo>
                    <a:pt x="10" y="46"/>
                  </a:lnTo>
                  <a:lnTo>
                    <a:pt x="13" y="40"/>
                  </a:lnTo>
                  <a:lnTo>
                    <a:pt x="13" y="36"/>
                  </a:lnTo>
                  <a:lnTo>
                    <a:pt x="13" y="32"/>
                  </a:lnTo>
                  <a:lnTo>
                    <a:pt x="16" y="29"/>
                  </a:lnTo>
                  <a:lnTo>
                    <a:pt x="9" y="29"/>
                  </a:lnTo>
                  <a:lnTo>
                    <a:pt x="9" y="25"/>
                  </a:lnTo>
                  <a:lnTo>
                    <a:pt x="10" y="22"/>
                  </a:lnTo>
                  <a:lnTo>
                    <a:pt x="10" y="12"/>
                  </a:lnTo>
                  <a:lnTo>
                    <a:pt x="12" y="10"/>
                  </a:lnTo>
                  <a:lnTo>
                    <a:pt x="16" y="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0" name="Freeform 1400"/>
            <p:cNvSpPr>
              <a:spLocks/>
            </p:cNvSpPr>
            <p:nvPr/>
          </p:nvSpPr>
          <p:spPr bwMode="auto">
            <a:xfrm>
              <a:off x="5721350" y="3675063"/>
              <a:ext cx="11113" cy="31750"/>
            </a:xfrm>
            <a:custGeom>
              <a:avLst/>
              <a:gdLst>
                <a:gd name="T0" fmla="*/ 23041429 w 7"/>
                <a:gd name="T1" fmla="*/ 0 h 21"/>
                <a:gd name="T2" fmla="*/ 23041429 w 7"/>
                <a:gd name="T3" fmla="*/ 2765727 h 21"/>
                <a:gd name="T4" fmla="*/ 23041429 w 7"/>
                <a:gd name="T5" fmla="*/ 5531454 h 21"/>
                <a:gd name="T6" fmla="*/ 23041429 w 7"/>
                <a:gd name="T7" fmla="*/ 13828638 h 21"/>
                <a:gd name="T8" fmla="*/ 23041429 w 7"/>
                <a:gd name="T9" fmla="*/ 55317880 h 21"/>
                <a:gd name="T10" fmla="*/ 19750316 w 7"/>
                <a:gd name="T11" fmla="*/ 55317880 h 21"/>
                <a:gd name="T12" fmla="*/ 9875158 w 7"/>
                <a:gd name="T13" fmla="*/ 58083606 h 21"/>
                <a:gd name="T14" fmla="*/ 0 w 7"/>
                <a:gd name="T15" fmla="*/ 55317880 h 21"/>
                <a:gd name="T16" fmla="*/ 0 w 7"/>
                <a:gd name="T17" fmla="*/ 47020688 h 21"/>
                <a:gd name="T18" fmla="*/ 9875158 w 7"/>
                <a:gd name="T19" fmla="*/ 33190393 h 21"/>
                <a:gd name="T20" fmla="*/ 9875158 w 7"/>
                <a:gd name="T21" fmla="*/ 5531454 h 21"/>
                <a:gd name="T22" fmla="*/ 9875158 w 7"/>
                <a:gd name="T23" fmla="*/ 2765727 h 21"/>
                <a:gd name="T24" fmla="*/ 19750316 w 7"/>
                <a:gd name="T25" fmla="*/ 2765727 h 21"/>
                <a:gd name="T26" fmla="*/ 23041429 w 7"/>
                <a:gd name="T27" fmla="*/ 0 h 21"/>
                <a:gd name="T28" fmla="*/ 23041429 w 7"/>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21"/>
                <a:gd name="T47" fmla="*/ 7 w 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21">
                  <a:moveTo>
                    <a:pt x="7" y="0"/>
                  </a:moveTo>
                  <a:lnTo>
                    <a:pt x="7" y="1"/>
                  </a:lnTo>
                  <a:lnTo>
                    <a:pt x="7" y="2"/>
                  </a:lnTo>
                  <a:lnTo>
                    <a:pt x="7" y="5"/>
                  </a:lnTo>
                  <a:lnTo>
                    <a:pt x="7" y="20"/>
                  </a:lnTo>
                  <a:lnTo>
                    <a:pt x="6" y="20"/>
                  </a:lnTo>
                  <a:lnTo>
                    <a:pt x="3" y="21"/>
                  </a:lnTo>
                  <a:lnTo>
                    <a:pt x="0" y="20"/>
                  </a:lnTo>
                  <a:lnTo>
                    <a:pt x="0" y="17"/>
                  </a:lnTo>
                  <a:lnTo>
                    <a:pt x="3" y="12"/>
                  </a:lnTo>
                  <a:lnTo>
                    <a:pt x="3" y="2"/>
                  </a:lnTo>
                  <a:lnTo>
                    <a:pt x="3" y="1"/>
                  </a:lnTo>
                  <a:lnTo>
                    <a:pt x="6" y="1"/>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1" name="Freeform 1401"/>
            <p:cNvSpPr>
              <a:spLocks/>
            </p:cNvSpPr>
            <p:nvPr/>
          </p:nvSpPr>
          <p:spPr bwMode="auto">
            <a:xfrm>
              <a:off x="5721350" y="3675063"/>
              <a:ext cx="11113" cy="31750"/>
            </a:xfrm>
            <a:custGeom>
              <a:avLst/>
              <a:gdLst>
                <a:gd name="T0" fmla="*/ 23041429 w 7"/>
                <a:gd name="T1" fmla="*/ 0 h 21"/>
                <a:gd name="T2" fmla="*/ 23041429 w 7"/>
                <a:gd name="T3" fmla="*/ 2765727 h 21"/>
                <a:gd name="T4" fmla="*/ 23041429 w 7"/>
                <a:gd name="T5" fmla="*/ 5531454 h 21"/>
                <a:gd name="T6" fmla="*/ 23041429 w 7"/>
                <a:gd name="T7" fmla="*/ 13828638 h 21"/>
                <a:gd name="T8" fmla="*/ 23041429 w 7"/>
                <a:gd name="T9" fmla="*/ 55317880 h 21"/>
                <a:gd name="T10" fmla="*/ 19750316 w 7"/>
                <a:gd name="T11" fmla="*/ 55317880 h 21"/>
                <a:gd name="T12" fmla="*/ 9875158 w 7"/>
                <a:gd name="T13" fmla="*/ 58083606 h 21"/>
                <a:gd name="T14" fmla="*/ 0 w 7"/>
                <a:gd name="T15" fmla="*/ 55317880 h 21"/>
                <a:gd name="T16" fmla="*/ 0 w 7"/>
                <a:gd name="T17" fmla="*/ 47020688 h 21"/>
                <a:gd name="T18" fmla="*/ 9875158 w 7"/>
                <a:gd name="T19" fmla="*/ 33190393 h 21"/>
                <a:gd name="T20" fmla="*/ 9875158 w 7"/>
                <a:gd name="T21" fmla="*/ 5531454 h 21"/>
                <a:gd name="T22" fmla="*/ 9875158 w 7"/>
                <a:gd name="T23" fmla="*/ 2765727 h 21"/>
                <a:gd name="T24" fmla="*/ 19750316 w 7"/>
                <a:gd name="T25" fmla="*/ 2765727 h 21"/>
                <a:gd name="T26" fmla="*/ 23041429 w 7"/>
                <a:gd name="T27" fmla="*/ 0 h 21"/>
                <a:gd name="T28" fmla="*/ 23041429 w 7"/>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21"/>
                <a:gd name="T47" fmla="*/ 7 w 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21">
                  <a:moveTo>
                    <a:pt x="7" y="0"/>
                  </a:moveTo>
                  <a:lnTo>
                    <a:pt x="7" y="1"/>
                  </a:lnTo>
                  <a:lnTo>
                    <a:pt x="7" y="2"/>
                  </a:lnTo>
                  <a:lnTo>
                    <a:pt x="7" y="5"/>
                  </a:lnTo>
                  <a:lnTo>
                    <a:pt x="7" y="20"/>
                  </a:lnTo>
                  <a:lnTo>
                    <a:pt x="6" y="20"/>
                  </a:lnTo>
                  <a:lnTo>
                    <a:pt x="3" y="21"/>
                  </a:lnTo>
                  <a:lnTo>
                    <a:pt x="0" y="20"/>
                  </a:lnTo>
                  <a:lnTo>
                    <a:pt x="0" y="17"/>
                  </a:lnTo>
                  <a:lnTo>
                    <a:pt x="3" y="12"/>
                  </a:lnTo>
                  <a:lnTo>
                    <a:pt x="3" y="2"/>
                  </a:lnTo>
                  <a:lnTo>
                    <a:pt x="3" y="1"/>
                  </a:lnTo>
                  <a:lnTo>
                    <a:pt x="6" y="1"/>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2" name="Freeform 1408"/>
            <p:cNvSpPr>
              <a:spLocks/>
            </p:cNvSpPr>
            <p:nvPr/>
          </p:nvSpPr>
          <p:spPr bwMode="auto">
            <a:xfrm>
              <a:off x="4843463" y="3055938"/>
              <a:ext cx="71437" cy="112712"/>
            </a:xfrm>
            <a:custGeom>
              <a:avLst/>
              <a:gdLst>
                <a:gd name="T0" fmla="*/ 43 w 50"/>
                <a:gd name="T1" fmla="*/ 5 h 76"/>
                <a:gd name="T2" fmla="*/ 40 w 50"/>
                <a:gd name="T3" fmla="*/ 0 h 76"/>
                <a:gd name="T4" fmla="*/ 34 w 50"/>
                <a:gd name="T5" fmla="*/ 6 h 76"/>
                <a:gd name="T6" fmla="*/ 27 w 50"/>
                <a:gd name="T7" fmla="*/ 5 h 76"/>
                <a:gd name="T8" fmla="*/ 24 w 50"/>
                <a:gd name="T9" fmla="*/ 12 h 76"/>
                <a:gd name="T10" fmla="*/ 27 w 50"/>
                <a:gd name="T11" fmla="*/ 12 h 76"/>
                <a:gd name="T12" fmla="*/ 23 w 50"/>
                <a:gd name="T13" fmla="*/ 16 h 76"/>
                <a:gd name="T14" fmla="*/ 19 w 50"/>
                <a:gd name="T15" fmla="*/ 23 h 76"/>
                <a:gd name="T16" fmla="*/ 7 w 50"/>
                <a:gd name="T17" fmla="*/ 20 h 76"/>
                <a:gd name="T18" fmla="*/ 10 w 50"/>
                <a:gd name="T19" fmla="*/ 27 h 76"/>
                <a:gd name="T20" fmla="*/ 12 w 50"/>
                <a:gd name="T21" fmla="*/ 33 h 76"/>
                <a:gd name="T22" fmla="*/ 4 w 50"/>
                <a:gd name="T23" fmla="*/ 36 h 76"/>
                <a:gd name="T24" fmla="*/ 4 w 50"/>
                <a:gd name="T25" fmla="*/ 40 h 76"/>
                <a:gd name="T26" fmla="*/ 16 w 50"/>
                <a:gd name="T27" fmla="*/ 43 h 76"/>
                <a:gd name="T28" fmla="*/ 9 w 50"/>
                <a:gd name="T29" fmla="*/ 57 h 76"/>
                <a:gd name="T30" fmla="*/ 0 w 50"/>
                <a:gd name="T31" fmla="*/ 66 h 76"/>
                <a:gd name="T32" fmla="*/ 3 w 50"/>
                <a:gd name="T33" fmla="*/ 71 h 76"/>
                <a:gd name="T34" fmla="*/ 7 w 50"/>
                <a:gd name="T35" fmla="*/ 73 h 76"/>
                <a:gd name="T36" fmla="*/ 6 w 50"/>
                <a:gd name="T37" fmla="*/ 76 h 76"/>
                <a:gd name="T38" fmla="*/ 10 w 50"/>
                <a:gd name="T39" fmla="*/ 76 h 76"/>
                <a:gd name="T40" fmla="*/ 12 w 50"/>
                <a:gd name="T41" fmla="*/ 73 h 76"/>
                <a:gd name="T42" fmla="*/ 16 w 50"/>
                <a:gd name="T43" fmla="*/ 73 h 76"/>
                <a:gd name="T44" fmla="*/ 17 w 50"/>
                <a:gd name="T45" fmla="*/ 76 h 76"/>
                <a:gd name="T46" fmla="*/ 22 w 50"/>
                <a:gd name="T47" fmla="*/ 74 h 76"/>
                <a:gd name="T48" fmla="*/ 36 w 50"/>
                <a:gd name="T49" fmla="*/ 69 h 76"/>
                <a:gd name="T50" fmla="*/ 41 w 50"/>
                <a:gd name="T51" fmla="*/ 63 h 76"/>
                <a:gd name="T52" fmla="*/ 43 w 50"/>
                <a:gd name="T53" fmla="*/ 60 h 76"/>
                <a:gd name="T54" fmla="*/ 47 w 50"/>
                <a:gd name="T55" fmla="*/ 61 h 76"/>
                <a:gd name="T56" fmla="*/ 46 w 50"/>
                <a:gd name="T57" fmla="*/ 59 h 76"/>
                <a:gd name="T58" fmla="*/ 49 w 50"/>
                <a:gd name="T59" fmla="*/ 51 h 76"/>
                <a:gd name="T60" fmla="*/ 46 w 50"/>
                <a:gd name="T61" fmla="*/ 37 h 76"/>
                <a:gd name="T62" fmla="*/ 47 w 50"/>
                <a:gd name="T63" fmla="*/ 29 h 76"/>
                <a:gd name="T64" fmla="*/ 44 w 50"/>
                <a:gd name="T65" fmla="*/ 27 h 76"/>
                <a:gd name="T66" fmla="*/ 40 w 50"/>
                <a:gd name="T67" fmla="*/ 24 h 76"/>
                <a:gd name="T68" fmla="*/ 36 w 50"/>
                <a:gd name="T69" fmla="*/ 26 h 76"/>
                <a:gd name="T70" fmla="*/ 33 w 50"/>
                <a:gd name="T71" fmla="*/ 22 h 76"/>
                <a:gd name="T72" fmla="*/ 31 w 50"/>
                <a:gd name="T73" fmla="*/ 22 h 76"/>
                <a:gd name="T74" fmla="*/ 31 w 50"/>
                <a:gd name="T75" fmla="*/ 17 h 76"/>
                <a:gd name="T76" fmla="*/ 36 w 50"/>
                <a:gd name="T77" fmla="*/ 13 h 76"/>
                <a:gd name="T78" fmla="*/ 40 w 50"/>
                <a:gd name="T79" fmla="*/ 7 h 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76"/>
                <a:gd name="T122" fmla="*/ 50 w 50"/>
                <a:gd name="T123" fmla="*/ 76 h 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76">
                  <a:moveTo>
                    <a:pt x="43" y="7"/>
                  </a:moveTo>
                  <a:lnTo>
                    <a:pt x="43" y="5"/>
                  </a:lnTo>
                  <a:lnTo>
                    <a:pt x="43" y="2"/>
                  </a:lnTo>
                  <a:lnTo>
                    <a:pt x="40" y="0"/>
                  </a:lnTo>
                  <a:lnTo>
                    <a:pt x="36" y="7"/>
                  </a:lnTo>
                  <a:lnTo>
                    <a:pt x="34" y="6"/>
                  </a:lnTo>
                  <a:lnTo>
                    <a:pt x="30" y="5"/>
                  </a:lnTo>
                  <a:lnTo>
                    <a:pt x="27" y="5"/>
                  </a:lnTo>
                  <a:lnTo>
                    <a:pt x="27" y="10"/>
                  </a:lnTo>
                  <a:lnTo>
                    <a:pt x="24" y="12"/>
                  </a:lnTo>
                  <a:lnTo>
                    <a:pt x="23" y="12"/>
                  </a:lnTo>
                  <a:lnTo>
                    <a:pt x="27" y="12"/>
                  </a:lnTo>
                  <a:lnTo>
                    <a:pt x="27" y="16"/>
                  </a:lnTo>
                  <a:lnTo>
                    <a:pt x="23" y="16"/>
                  </a:lnTo>
                  <a:lnTo>
                    <a:pt x="22" y="19"/>
                  </a:lnTo>
                  <a:lnTo>
                    <a:pt x="19" y="23"/>
                  </a:lnTo>
                  <a:lnTo>
                    <a:pt x="12" y="24"/>
                  </a:lnTo>
                  <a:lnTo>
                    <a:pt x="7" y="20"/>
                  </a:lnTo>
                  <a:lnTo>
                    <a:pt x="7" y="27"/>
                  </a:lnTo>
                  <a:lnTo>
                    <a:pt x="10" y="27"/>
                  </a:lnTo>
                  <a:lnTo>
                    <a:pt x="10" y="30"/>
                  </a:lnTo>
                  <a:lnTo>
                    <a:pt x="12" y="33"/>
                  </a:lnTo>
                  <a:lnTo>
                    <a:pt x="4" y="33"/>
                  </a:lnTo>
                  <a:lnTo>
                    <a:pt x="4" y="36"/>
                  </a:lnTo>
                  <a:lnTo>
                    <a:pt x="2" y="37"/>
                  </a:lnTo>
                  <a:lnTo>
                    <a:pt x="4" y="40"/>
                  </a:lnTo>
                  <a:lnTo>
                    <a:pt x="6" y="43"/>
                  </a:lnTo>
                  <a:lnTo>
                    <a:pt x="16" y="43"/>
                  </a:lnTo>
                  <a:lnTo>
                    <a:pt x="12" y="50"/>
                  </a:lnTo>
                  <a:lnTo>
                    <a:pt x="9" y="57"/>
                  </a:lnTo>
                  <a:lnTo>
                    <a:pt x="6" y="66"/>
                  </a:lnTo>
                  <a:lnTo>
                    <a:pt x="0" y="66"/>
                  </a:lnTo>
                  <a:lnTo>
                    <a:pt x="2" y="69"/>
                  </a:lnTo>
                  <a:lnTo>
                    <a:pt x="3" y="71"/>
                  </a:lnTo>
                  <a:lnTo>
                    <a:pt x="4" y="71"/>
                  </a:lnTo>
                  <a:lnTo>
                    <a:pt x="7" y="73"/>
                  </a:lnTo>
                  <a:lnTo>
                    <a:pt x="6" y="76"/>
                  </a:lnTo>
                  <a:lnTo>
                    <a:pt x="10" y="76"/>
                  </a:lnTo>
                  <a:lnTo>
                    <a:pt x="10" y="74"/>
                  </a:lnTo>
                  <a:lnTo>
                    <a:pt x="12" y="73"/>
                  </a:lnTo>
                  <a:lnTo>
                    <a:pt x="13" y="73"/>
                  </a:lnTo>
                  <a:lnTo>
                    <a:pt x="16" y="73"/>
                  </a:lnTo>
                  <a:lnTo>
                    <a:pt x="17" y="76"/>
                  </a:lnTo>
                  <a:lnTo>
                    <a:pt x="22" y="76"/>
                  </a:lnTo>
                  <a:lnTo>
                    <a:pt x="22" y="74"/>
                  </a:lnTo>
                  <a:lnTo>
                    <a:pt x="27" y="69"/>
                  </a:lnTo>
                  <a:lnTo>
                    <a:pt x="36" y="69"/>
                  </a:lnTo>
                  <a:lnTo>
                    <a:pt x="36" y="63"/>
                  </a:lnTo>
                  <a:lnTo>
                    <a:pt x="41" y="63"/>
                  </a:lnTo>
                  <a:lnTo>
                    <a:pt x="41" y="60"/>
                  </a:lnTo>
                  <a:lnTo>
                    <a:pt x="43" y="60"/>
                  </a:lnTo>
                  <a:lnTo>
                    <a:pt x="44" y="61"/>
                  </a:lnTo>
                  <a:lnTo>
                    <a:pt x="47" y="61"/>
                  </a:lnTo>
                  <a:lnTo>
                    <a:pt x="47" y="60"/>
                  </a:lnTo>
                  <a:lnTo>
                    <a:pt x="46" y="59"/>
                  </a:lnTo>
                  <a:lnTo>
                    <a:pt x="46" y="57"/>
                  </a:lnTo>
                  <a:lnTo>
                    <a:pt x="49" y="51"/>
                  </a:lnTo>
                  <a:lnTo>
                    <a:pt x="46" y="40"/>
                  </a:lnTo>
                  <a:lnTo>
                    <a:pt x="46" y="37"/>
                  </a:lnTo>
                  <a:lnTo>
                    <a:pt x="46" y="34"/>
                  </a:lnTo>
                  <a:lnTo>
                    <a:pt x="47" y="29"/>
                  </a:lnTo>
                  <a:lnTo>
                    <a:pt x="50" y="26"/>
                  </a:lnTo>
                  <a:lnTo>
                    <a:pt x="44" y="27"/>
                  </a:lnTo>
                  <a:lnTo>
                    <a:pt x="41" y="24"/>
                  </a:lnTo>
                  <a:lnTo>
                    <a:pt x="40" y="24"/>
                  </a:lnTo>
                  <a:lnTo>
                    <a:pt x="39" y="26"/>
                  </a:lnTo>
                  <a:lnTo>
                    <a:pt x="36" y="26"/>
                  </a:lnTo>
                  <a:lnTo>
                    <a:pt x="36" y="24"/>
                  </a:lnTo>
                  <a:lnTo>
                    <a:pt x="33" y="22"/>
                  </a:lnTo>
                  <a:lnTo>
                    <a:pt x="31" y="22"/>
                  </a:lnTo>
                  <a:lnTo>
                    <a:pt x="30" y="19"/>
                  </a:lnTo>
                  <a:lnTo>
                    <a:pt x="31" y="17"/>
                  </a:lnTo>
                  <a:lnTo>
                    <a:pt x="34" y="16"/>
                  </a:lnTo>
                  <a:lnTo>
                    <a:pt x="36" y="13"/>
                  </a:lnTo>
                  <a:lnTo>
                    <a:pt x="37" y="10"/>
                  </a:lnTo>
                  <a:lnTo>
                    <a:pt x="40" y="7"/>
                  </a:lnTo>
                  <a:lnTo>
                    <a:pt x="43" y="7"/>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743" name="Freeform 1410"/>
            <p:cNvSpPr>
              <a:spLocks/>
            </p:cNvSpPr>
            <p:nvPr/>
          </p:nvSpPr>
          <p:spPr bwMode="auto">
            <a:xfrm>
              <a:off x="5795963" y="3551238"/>
              <a:ext cx="185737" cy="198437"/>
            </a:xfrm>
            <a:custGeom>
              <a:avLst/>
              <a:gdLst>
                <a:gd name="T0" fmla="*/ 322580822 w 125"/>
                <a:gd name="T1" fmla="*/ 292598907 h 132"/>
                <a:gd name="T2" fmla="*/ 312174368 w 125"/>
                <a:gd name="T3" fmla="*/ 276781966 h 132"/>
                <a:gd name="T4" fmla="*/ 306972754 w 125"/>
                <a:gd name="T5" fmla="*/ 245149706 h 132"/>
                <a:gd name="T6" fmla="*/ 296566300 w 125"/>
                <a:gd name="T7" fmla="*/ 229334388 h 132"/>
                <a:gd name="T8" fmla="*/ 288761459 w 125"/>
                <a:gd name="T9" fmla="*/ 218789220 h 132"/>
                <a:gd name="T10" fmla="*/ 280958232 w 125"/>
                <a:gd name="T11" fmla="*/ 205608925 h 132"/>
                <a:gd name="T12" fmla="*/ 270551778 w 125"/>
                <a:gd name="T13" fmla="*/ 197702078 h 132"/>
                <a:gd name="T14" fmla="*/ 262746937 w 125"/>
                <a:gd name="T15" fmla="*/ 187156909 h 132"/>
                <a:gd name="T16" fmla="*/ 244537255 w 125"/>
                <a:gd name="T17" fmla="*/ 173978290 h 132"/>
                <a:gd name="T18" fmla="*/ 228929187 w 125"/>
                <a:gd name="T19" fmla="*/ 150252877 h 132"/>
                <a:gd name="T20" fmla="*/ 218522733 w 125"/>
                <a:gd name="T21" fmla="*/ 126529089 h 132"/>
                <a:gd name="T22" fmla="*/ 223725960 w 125"/>
                <a:gd name="T23" fmla="*/ 121257316 h 132"/>
                <a:gd name="T24" fmla="*/ 234130801 w 125"/>
                <a:gd name="T25" fmla="*/ 108077073 h 132"/>
                <a:gd name="T26" fmla="*/ 236732415 w 125"/>
                <a:gd name="T27" fmla="*/ 94896804 h 132"/>
                <a:gd name="T28" fmla="*/ 234130801 w 125"/>
                <a:gd name="T29" fmla="*/ 81716560 h 132"/>
                <a:gd name="T30" fmla="*/ 249740482 w 125"/>
                <a:gd name="T31" fmla="*/ 79079862 h 132"/>
                <a:gd name="T32" fmla="*/ 249740482 w 125"/>
                <a:gd name="T33" fmla="*/ 71173015 h 132"/>
                <a:gd name="T34" fmla="*/ 223725960 w 125"/>
                <a:gd name="T35" fmla="*/ 71173015 h 132"/>
                <a:gd name="T36" fmla="*/ 210717842 w 125"/>
                <a:gd name="T37" fmla="*/ 68536317 h 132"/>
                <a:gd name="T38" fmla="*/ 205514615 w 125"/>
                <a:gd name="T39" fmla="*/ 60627846 h 132"/>
                <a:gd name="T40" fmla="*/ 200313001 w 125"/>
                <a:gd name="T41" fmla="*/ 52720986 h 132"/>
                <a:gd name="T42" fmla="*/ 192508160 w 125"/>
                <a:gd name="T43" fmla="*/ 50084288 h 132"/>
                <a:gd name="T44" fmla="*/ 189906547 w 125"/>
                <a:gd name="T45" fmla="*/ 36904045 h 132"/>
                <a:gd name="T46" fmla="*/ 189906547 w 125"/>
                <a:gd name="T47" fmla="*/ 26360493 h 132"/>
                <a:gd name="T48" fmla="*/ 184703320 w 125"/>
                <a:gd name="T49" fmla="*/ 10543548 h 132"/>
                <a:gd name="T50" fmla="*/ 171696865 w 125"/>
                <a:gd name="T51" fmla="*/ 5271774 h 132"/>
                <a:gd name="T52" fmla="*/ 156087184 w 125"/>
                <a:gd name="T53" fmla="*/ 5271774 h 132"/>
                <a:gd name="T54" fmla="*/ 145682343 w 125"/>
                <a:gd name="T55" fmla="*/ 5271774 h 132"/>
                <a:gd name="T56" fmla="*/ 135275889 w 125"/>
                <a:gd name="T57" fmla="*/ 7908474 h 132"/>
                <a:gd name="T58" fmla="*/ 119667821 w 125"/>
                <a:gd name="T59" fmla="*/ 5271774 h 132"/>
                <a:gd name="T60" fmla="*/ 109261366 w 125"/>
                <a:gd name="T61" fmla="*/ 7908474 h 132"/>
                <a:gd name="T62" fmla="*/ 109261366 w 125"/>
                <a:gd name="T63" fmla="*/ 23723795 h 132"/>
                <a:gd name="T64" fmla="*/ 93653273 w 125"/>
                <a:gd name="T65" fmla="*/ 34268970 h 132"/>
                <a:gd name="T66" fmla="*/ 85848433 w 125"/>
                <a:gd name="T67" fmla="*/ 50084288 h 132"/>
                <a:gd name="T68" fmla="*/ 88450046 w 125"/>
                <a:gd name="T69" fmla="*/ 60627846 h 132"/>
                <a:gd name="T70" fmla="*/ 85848433 w 125"/>
                <a:gd name="T71" fmla="*/ 71173015 h 132"/>
                <a:gd name="T72" fmla="*/ 83246819 w 125"/>
                <a:gd name="T73" fmla="*/ 86988333 h 132"/>
                <a:gd name="T74" fmla="*/ 85848433 w 125"/>
                <a:gd name="T75" fmla="*/ 97533502 h 132"/>
                <a:gd name="T76" fmla="*/ 78043592 w 125"/>
                <a:gd name="T77" fmla="*/ 108077073 h 132"/>
                <a:gd name="T78" fmla="*/ 70238751 w 125"/>
                <a:gd name="T79" fmla="*/ 126529089 h 132"/>
                <a:gd name="T80" fmla="*/ 0 w 125"/>
                <a:gd name="T81" fmla="*/ 187156909 h 132"/>
                <a:gd name="T82" fmla="*/ 109261366 w 125"/>
                <a:gd name="T83" fmla="*/ 292598907 h 132"/>
                <a:gd name="T84" fmla="*/ 135275889 w 125"/>
                <a:gd name="T85" fmla="*/ 308414225 h 132"/>
                <a:gd name="T86" fmla="*/ 166493638 w 125"/>
                <a:gd name="T87" fmla="*/ 342683183 h 132"/>
                <a:gd name="T88" fmla="*/ 234130801 w 125"/>
                <a:gd name="T89" fmla="*/ 345318257 h 132"/>
                <a:gd name="T90" fmla="*/ 254943709 w 125"/>
                <a:gd name="T91" fmla="*/ 321594469 h 132"/>
                <a:gd name="T92" fmla="*/ 275755005 w 125"/>
                <a:gd name="T93" fmla="*/ 300505755 h 132"/>
                <a:gd name="T94" fmla="*/ 304371140 w 125"/>
                <a:gd name="T95" fmla="*/ 300505755 h 132"/>
                <a:gd name="T96" fmla="*/ 319979209 w 125"/>
                <a:gd name="T97" fmla="*/ 308414225 h 132"/>
                <a:gd name="T98" fmla="*/ 325182436 w 125"/>
                <a:gd name="T99" fmla="*/ 311050923 h 132"/>
                <a:gd name="T100" fmla="*/ 325182436 w 125"/>
                <a:gd name="T101" fmla="*/ 30050575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32"/>
                <a:gd name="T155" fmla="*/ 125 w 125"/>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32">
                  <a:moveTo>
                    <a:pt x="125" y="114"/>
                  </a:moveTo>
                  <a:lnTo>
                    <a:pt x="124" y="111"/>
                  </a:lnTo>
                  <a:lnTo>
                    <a:pt x="124" y="105"/>
                  </a:lnTo>
                  <a:lnTo>
                    <a:pt x="120" y="105"/>
                  </a:lnTo>
                  <a:lnTo>
                    <a:pt x="118" y="101"/>
                  </a:lnTo>
                  <a:lnTo>
                    <a:pt x="118" y="93"/>
                  </a:lnTo>
                  <a:lnTo>
                    <a:pt x="118" y="90"/>
                  </a:lnTo>
                  <a:lnTo>
                    <a:pt x="114" y="87"/>
                  </a:lnTo>
                  <a:lnTo>
                    <a:pt x="113" y="84"/>
                  </a:lnTo>
                  <a:lnTo>
                    <a:pt x="111" y="83"/>
                  </a:lnTo>
                  <a:lnTo>
                    <a:pt x="111" y="80"/>
                  </a:lnTo>
                  <a:lnTo>
                    <a:pt x="108" y="78"/>
                  </a:lnTo>
                  <a:lnTo>
                    <a:pt x="101" y="78"/>
                  </a:lnTo>
                  <a:lnTo>
                    <a:pt x="104" y="75"/>
                  </a:lnTo>
                  <a:lnTo>
                    <a:pt x="104" y="74"/>
                  </a:lnTo>
                  <a:lnTo>
                    <a:pt x="101" y="71"/>
                  </a:lnTo>
                  <a:lnTo>
                    <a:pt x="98" y="68"/>
                  </a:lnTo>
                  <a:lnTo>
                    <a:pt x="94" y="66"/>
                  </a:lnTo>
                  <a:lnTo>
                    <a:pt x="91" y="61"/>
                  </a:lnTo>
                  <a:lnTo>
                    <a:pt x="88" y="57"/>
                  </a:lnTo>
                  <a:lnTo>
                    <a:pt x="87" y="54"/>
                  </a:lnTo>
                  <a:lnTo>
                    <a:pt x="84" y="48"/>
                  </a:lnTo>
                  <a:lnTo>
                    <a:pt x="84" y="47"/>
                  </a:lnTo>
                  <a:lnTo>
                    <a:pt x="86" y="46"/>
                  </a:lnTo>
                  <a:lnTo>
                    <a:pt x="86" y="41"/>
                  </a:lnTo>
                  <a:lnTo>
                    <a:pt x="90" y="41"/>
                  </a:lnTo>
                  <a:lnTo>
                    <a:pt x="91" y="39"/>
                  </a:lnTo>
                  <a:lnTo>
                    <a:pt x="91" y="36"/>
                  </a:lnTo>
                  <a:lnTo>
                    <a:pt x="90" y="33"/>
                  </a:lnTo>
                  <a:lnTo>
                    <a:pt x="90" y="31"/>
                  </a:lnTo>
                  <a:lnTo>
                    <a:pt x="93" y="31"/>
                  </a:lnTo>
                  <a:lnTo>
                    <a:pt x="96" y="30"/>
                  </a:lnTo>
                  <a:lnTo>
                    <a:pt x="97" y="30"/>
                  </a:lnTo>
                  <a:lnTo>
                    <a:pt x="96" y="27"/>
                  </a:lnTo>
                  <a:lnTo>
                    <a:pt x="88" y="27"/>
                  </a:lnTo>
                  <a:lnTo>
                    <a:pt x="86" y="27"/>
                  </a:lnTo>
                  <a:lnTo>
                    <a:pt x="86" y="26"/>
                  </a:lnTo>
                  <a:lnTo>
                    <a:pt x="81" y="26"/>
                  </a:lnTo>
                  <a:lnTo>
                    <a:pt x="80" y="23"/>
                  </a:lnTo>
                  <a:lnTo>
                    <a:pt x="79" y="23"/>
                  </a:lnTo>
                  <a:lnTo>
                    <a:pt x="77" y="23"/>
                  </a:lnTo>
                  <a:lnTo>
                    <a:pt x="77" y="20"/>
                  </a:lnTo>
                  <a:lnTo>
                    <a:pt x="74" y="19"/>
                  </a:lnTo>
                  <a:lnTo>
                    <a:pt x="74" y="16"/>
                  </a:lnTo>
                  <a:lnTo>
                    <a:pt x="73" y="14"/>
                  </a:lnTo>
                  <a:lnTo>
                    <a:pt x="73" y="12"/>
                  </a:lnTo>
                  <a:lnTo>
                    <a:pt x="73" y="10"/>
                  </a:lnTo>
                  <a:lnTo>
                    <a:pt x="73" y="7"/>
                  </a:lnTo>
                  <a:lnTo>
                    <a:pt x="71" y="4"/>
                  </a:lnTo>
                  <a:lnTo>
                    <a:pt x="71" y="3"/>
                  </a:lnTo>
                  <a:lnTo>
                    <a:pt x="66" y="2"/>
                  </a:lnTo>
                  <a:lnTo>
                    <a:pt x="61" y="4"/>
                  </a:lnTo>
                  <a:lnTo>
                    <a:pt x="60" y="2"/>
                  </a:lnTo>
                  <a:lnTo>
                    <a:pt x="57" y="0"/>
                  </a:lnTo>
                  <a:lnTo>
                    <a:pt x="56" y="2"/>
                  </a:lnTo>
                  <a:lnTo>
                    <a:pt x="54" y="3"/>
                  </a:lnTo>
                  <a:lnTo>
                    <a:pt x="52" y="3"/>
                  </a:lnTo>
                  <a:lnTo>
                    <a:pt x="49" y="2"/>
                  </a:lnTo>
                  <a:lnTo>
                    <a:pt x="46" y="2"/>
                  </a:lnTo>
                  <a:lnTo>
                    <a:pt x="46" y="3"/>
                  </a:lnTo>
                  <a:lnTo>
                    <a:pt x="42" y="3"/>
                  </a:lnTo>
                  <a:lnTo>
                    <a:pt x="42" y="4"/>
                  </a:lnTo>
                  <a:lnTo>
                    <a:pt x="42" y="9"/>
                  </a:lnTo>
                  <a:lnTo>
                    <a:pt x="39" y="12"/>
                  </a:lnTo>
                  <a:lnTo>
                    <a:pt x="36" y="13"/>
                  </a:lnTo>
                  <a:lnTo>
                    <a:pt x="34" y="14"/>
                  </a:lnTo>
                  <a:lnTo>
                    <a:pt x="33" y="19"/>
                  </a:lnTo>
                  <a:lnTo>
                    <a:pt x="33" y="21"/>
                  </a:lnTo>
                  <a:lnTo>
                    <a:pt x="34" y="23"/>
                  </a:lnTo>
                  <a:lnTo>
                    <a:pt x="34" y="24"/>
                  </a:lnTo>
                  <a:lnTo>
                    <a:pt x="33" y="27"/>
                  </a:lnTo>
                  <a:lnTo>
                    <a:pt x="32" y="30"/>
                  </a:lnTo>
                  <a:lnTo>
                    <a:pt x="32" y="33"/>
                  </a:lnTo>
                  <a:lnTo>
                    <a:pt x="33" y="36"/>
                  </a:lnTo>
                  <a:lnTo>
                    <a:pt x="33" y="37"/>
                  </a:lnTo>
                  <a:lnTo>
                    <a:pt x="32" y="39"/>
                  </a:lnTo>
                  <a:lnTo>
                    <a:pt x="30" y="41"/>
                  </a:lnTo>
                  <a:lnTo>
                    <a:pt x="29" y="47"/>
                  </a:lnTo>
                  <a:lnTo>
                    <a:pt x="27" y="48"/>
                  </a:lnTo>
                  <a:lnTo>
                    <a:pt x="26" y="50"/>
                  </a:lnTo>
                  <a:lnTo>
                    <a:pt x="0" y="71"/>
                  </a:lnTo>
                  <a:lnTo>
                    <a:pt x="6" y="93"/>
                  </a:lnTo>
                  <a:lnTo>
                    <a:pt x="42" y="111"/>
                  </a:lnTo>
                  <a:lnTo>
                    <a:pt x="43" y="117"/>
                  </a:lnTo>
                  <a:lnTo>
                    <a:pt x="52" y="117"/>
                  </a:lnTo>
                  <a:lnTo>
                    <a:pt x="54" y="124"/>
                  </a:lnTo>
                  <a:lnTo>
                    <a:pt x="64" y="130"/>
                  </a:lnTo>
                  <a:lnTo>
                    <a:pt x="87" y="132"/>
                  </a:lnTo>
                  <a:lnTo>
                    <a:pt x="90" y="131"/>
                  </a:lnTo>
                  <a:lnTo>
                    <a:pt x="96" y="127"/>
                  </a:lnTo>
                  <a:lnTo>
                    <a:pt x="98" y="122"/>
                  </a:lnTo>
                  <a:lnTo>
                    <a:pt x="101" y="118"/>
                  </a:lnTo>
                  <a:lnTo>
                    <a:pt x="106" y="114"/>
                  </a:lnTo>
                  <a:lnTo>
                    <a:pt x="108" y="114"/>
                  </a:lnTo>
                  <a:lnTo>
                    <a:pt x="117" y="114"/>
                  </a:lnTo>
                  <a:lnTo>
                    <a:pt x="120" y="115"/>
                  </a:lnTo>
                  <a:lnTo>
                    <a:pt x="123" y="117"/>
                  </a:lnTo>
                  <a:lnTo>
                    <a:pt x="125" y="118"/>
                  </a:lnTo>
                  <a:lnTo>
                    <a:pt x="124" y="115"/>
                  </a:lnTo>
                  <a:lnTo>
                    <a:pt x="125" y="114"/>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4" name="Freeform 1411"/>
            <p:cNvSpPr>
              <a:spLocks/>
            </p:cNvSpPr>
            <p:nvPr/>
          </p:nvSpPr>
          <p:spPr bwMode="auto">
            <a:xfrm>
              <a:off x="5795963" y="3551238"/>
              <a:ext cx="185737" cy="198437"/>
            </a:xfrm>
            <a:custGeom>
              <a:avLst/>
              <a:gdLst>
                <a:gd name="T0" fmla="*/ 322580822 w 125"/>
                <a:gd name="T1" fmla="*/ 292598907 h 132"/>
                <a:gd name="T2" fmla="*/ 312174368 w 125"/>
                <a:gd name="T3" fmla="*/ 276781966 h 132"/>
                <a:gd name="T4" fmla="*/ 306972754 w 125"/>
                <a:gd name="T5" fmla="*/ 245149706 h 132"/>
                <a:gd name="T6" fmla="*/ 296566300 w 125"/>
                <a:gd name="T7" fmla="*/ 229334388 h 132"/>
                <a:gd name="T8" fmla="*/ 288761459 w 125"/>
                <a:gd name="T9" fmla="*/ 218789220 h 132"/>
                <a:gd name="T10" fmla="*/ 280958232 w 125"/>
                <a:gd name="T11" fmla="*/ 205608925 h 132"/>
                <a:gd name="T12" fmla="*/ 270551778 w 125"/>
                <a:gd name="T13" fmla="*/ 197702078 h 132"/>
                <a:gd name="T14" fmla="*/ 262746937 w 125"/>
                <a:gd name="T15" fmla="*/ 187156909 h 132"/>
                <a:gd name="T16" fmla="*/ 244537255 w 125"/>
                <a:gd name="T17" fmla="*/ 173978290 h 132"/>
                <a:gd name="T18" fmla="*/ 228929187 w 125"/>
                <a:gd name="T19" fmla="*/ 150252877 h 132"/>
                <a:gd name="T20" fmla="*/ 218522733 w 125"/>
                <a:gd name="T21" fmla="*/ 126529089 h 132"/>
                <a:gd name="T22" fmla="*/ 223725960 w 125"/>
                <a:gd name="T23" fmla="*/ 121257316 h 132"/>
                <a:gd name="T24" fmla="*/ 234130801 w 125"/>
                <a:gd name="T25" fmla="*/ 108077073 h 132"/>
                <a:gd name="T26" fmla="*/ 236732415 w 125"/>
                <a:gd name="T27" fmla="*/ 94896804 h 132"/>
                <a:gd name="T28" fmla="*/ 234130801 w 125"/>
                <a:gd name="T29" fmla="*/ 81716560 h 132"/>
                <a:gd name="T30" fmla="*/ 249740482 w 125"/>
                <a:gd name="T31" fmla="*/ 79079862 h 132"/>
                <a:gd name="T32" fmla="*/ 249740482 w 125"/>
                <a:gd name="T33" fmla="*/ 71173015 h 132"/>
                <a:gd name="T34" fmla="*/ 223725960 w 125"/>
                <a:gd name="T35" fmla="*/ 71173015 h 132"/>
                <a:gd name="T36" fmla="*/ 210717842 w 125"/>
                <a:gd name="T37" fmla="*/ 68536317 h 132"/>
                <a:gd name="T38" fmla="*/ 205514615 w 125"/>
                <a:gd name="T39" fmla="*/ 60627846 h 132"/>
                <a:gd name="T40" fmla="*/ 200313001 w 125"/>
                <a:gd name="T41" fmla="*/ 52720986 h 132"/>
                <a:gd name="T42" fmla="*/ 192508160 w 125"/>
                <a:gd name="T43" fmla="*/ 50084288 h 132"/>
                <a:gd name="T44" fmla="*/ 189906547 w 125"/>
                <a:gd name="T45" fmla="*/ 36904045 h 132"/>
                <a:gd name="T46" fmla="*/ 189906547 w 125"/>
                <a:gd name="T47" fmla="*/ 26360493 h 132"/>
                <a:gd name="T48" fmla="*/ 184703320 w 125"/>
                <a:gd name="T49" fmla="*/ 10543548 h 132"/>
                <a:gd name="T50" fmla="*/ 171696865 w 125"/>
                <a:gd name="T51" fmla="*/ 5271774 h 132"/>
                <a:gd name="T52" fmla="*/ 156087184 w 125"/>
                <a:gd name="T53" fmla="*/ 5271774 h 132"/>
                <a:gd name="T54" fmla="*/ 145682343 w 125"/>
                <a:gd name="T55" fmla="*/ 5271774 h 132"/>
                <a:gd name="T56" fmla="*/ 135275889 w 125"/>
                <a:gd name="T57" fmla="*/ 7908474 h 132"/>
                <a:gd name="T58" fmla="*/ 119667821 w 125"/>
                <a:gd name="T59" fmla="*/ 5271774 h 132"/>
                <a:gd name="T60" fmla="*/ 109261366 w 125"/>
                <a:gd name="T61" fmla="*/ 7908474 h 132"/>
                <a:gd name="T62" fmla="*/ 109261366 w 125"/>
                <a:gd name="T63" fmla="*/ 23723795 h 132"/>
                <a:gd name="T64" fmla="*/ 93653273 w 125"/>
                <a:gd name="T65" fmla="*/ 34268970 h 132"/>
                <a:gd name="T66" fmla="*/ 85848433 w 125"/>
                <a:gd name="T67" fmla="*/ 50084288 h 132"/>
                <a:gd name="T68" fmla="*/ 88450046 w 125"/>
                <a:gd name="T69" fmla="*/ 60627846 h 132"/>
                <a:gd name="T70" fmla="*/ 85848433 w 125"/>
                <a:gd name="T71" fmla="*/ 71173015 h 132"/>
                <a:gd name="T72" fmla="*/ 83246819 w 125"/>
                <a:gd name="T73" fmla="*/ 86988333 h 132"/>
                <a:gd name="T74" fmla="*/ 85848433 w 125"/>
                <a:gd name="T75" fmla="*/ 97533502 h 132"/>
                <a:gd name="T76" fmla="*/ 78043592 w 125"/>
                <a:gd name="T77" fmla="*/ 108077073 h 132"/>
                <a:gd name="T78" fmla="*/ 70238751 w 125"/>
                <a:gd name="T79" fmla="*/ 126529089 h 132"/>
                <a:gd name="T80" fmla="*/ 0 w 125"/>
                <a:gd name="T81" fmla="*/ 187156909 h 132"/>
                <a:gd name="T82" fmla="*/ 109261366 w 125"/>
                <a:gd name="T83" fmla="*/ 292598907 h 132"/>
                <a:gd name="T84" fmla="*/ 135275889 w 125"/>
                <a:gd name="T85" fmla="*/ 308414225 h 132"/>
                <a:gd name="T86" fmla="*/ 166493638 w 125"/>
                <a:gd name="T87" fmla="*/ 342683183 h 132"/>
                <a:gd name="T88" fmla="*/ 234130801 w 125"/>
                <a:gd name="T89" fmla="*/ 345318257 h 132"/>
                <a:gd name="T90" fmla="*/ 254943709 w 125"/>
                <a:gd name="T91" fmla="*/ 321594469 h 132"/>
                <a:gd name="T92" fmla="*/ 275755005 w 125"/>
                <a:gd name="T93" fmla="*/ 300505755 h 132"/>
                <a:gd name="T94" fmla="*/ 304371140 w 125"/>
                <a:gd name="T95" fmla="*/ 300505755 h 132"/>
                <a:gd name="T96" fmla="*/ 319979209 w 125"/>
                <a:gd name="T97" fmla="*/ 308414225 h 132"/>
                <a:gd name="T98" fmla="*/ 325182436 w 125"/>
                <a:gd name="T99" fmla="*/ 311050923 h 132"/>
                <a:gd name="T100" fmla="*/ 325182436 w 125"/>
                <a:gd name="T101" fmla="*/ 30050575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32"/>
                <a:gd name="T155" fmla="*/ 125 w 125"/>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32">
                  <a:moveTo>
                    <a:pt x="125" y="114"/>
                  </a:moveTo>
                  <a:lnTo>
                    <a:pt x="124" y="111"/>
                  </a:lnTo>
                  <a:lnTo>
                    <a:pt x="124" y="105"/>
                  </a:lnTo>
                  <a:lnTo>
                    <a:pt x="120" y="105"/>
                  </a:lnTo>
                  <a:lnTo>
                    <a:pt x="118" y="101"/>
                  </a:lnTo>
                  <a:lnTo>
                    <a:pt x="118" y="93"/>
                  </a:lnTo>
                  <a:lnTo>
                    <a:pt x="118" y="90"/>
                  </a:lnTo>
                  <a:lnTo>
                    <a:pt x="114" y="87"/>
                  </a:lnTo>
                  <a:lnTo>
                    <a:pt x="113" y="84"/>
                  </a:lnTo>
                  <a:lnTo>
                    <a:pt x="111" y="83"/>
                  </a:lnTo>
                  <a:lnTo>
                    <a:pt x="111" y="80"/>
                  </a:lnTo>
                  <a:lnTo>
                    <a:pt x="108" y="78"/>
                  </a:lnTo>
                  <a:lnTo>
                    <a:pt x="101" y="78"/>
                  </a:lnTo>
                  <a:lnTo>
                    <a:pt x="104" y="75"/>
                  </a:lnTo>
                  <a:lnTo>
                    <a:pt x="104" y="74"/>
                  </a:lnTo>
                  <a:lnTo>
                    <a:pt x="101" y="71"/>
                  </a:lnTo>
                  <a:lnTo>
                    <a:pt x="98" y="68"/>
                  </a:lnTo>
                  <a:lnTo>
                    <a:pt x="94" y="66"/>
                  </a:lnTo>
                  <a:lnTo>
                    <a:pt x="91" y="61"/>
                  </a:lnTo>
                  <a:lnTo>
                    <a:pt x="88" y="57"/>
                  </a:lnTo>
                  <a:lnTo>
                    <a:pt x="87" y="54"/>
                  </a:lnTo>
                  <a:lnTo>
                    <a:pt x="84" y="48"/>
                  </a:lnTo>
                  <a:lnTo>
                    <a:pt x="84" y="47"/>
                  </a:lnTo>
                  <a:lnTo>
                    <a:pt x="86" y="46"/>
                  </a:lnTo>
                  <a:lnTo>
                    <a:pt x="86" y="41"/>
                  </a:lnTo>
                  <a:lnTo>
                    <a:pt x="90" y="41"/>
                  </a:lnTo>
                  <a:lnTo>
                    <a:pt x="91" y="39"/>
                  </a:lnTo>
                  <a:lnTo>
                    <a:pt x="91" y="36"/>
                  </a:lnTo>
                  <a:lnTo>
                    <a:pt x="90" y="33"/>
                  </a:lnTo>
                  <a:lnTo>
                    <a:pt x="90" y="31"/>
                  </a:lnTo>
                  <a:lnTo>
                    <a:pt x="93" y="31"/>
                  </a:lnTo>
                  <a:lnTo>
                    <a:pt x="96" y="30"/>
                  </a:lnTo>
                  <a:lnTo>
                    <a:pt x="97" y="30"/>
                  </a:lnTo>
                  <a:lnTo>
                    <a:pt x="96" y="27"/>
                  </a:lnTo>
                  <a:lnTo>
                    <a:pt x="88" y="27"/>
                  </a:lnTo>
                  <a:lnTo>
                    <a:pt x="86" y="27"/>
                  </a:lnTo>
                  <a:lnTo>
                    <a:pt x="86" y="26"/>
                  </a:lnTo>
                  <a:lnTo>
                    <a:pt x="81" y="26"/>
                  </a:lnTo>
                  <a:lnTo>
                    <a:pt x="80" y="23"/>
                  </a:lnTo>
                  <a:lnTo>
                    <a:pt x="79" y="23"/>
                  </a:lnTo>
                  <a:lnTo>
                    <a:pt x="77" y="23"/>
                  </a:lnTo>
                  <a:lnTo>
                    <a:pt x="77" y="20"/>
                  </a:lnTo>
                  <a:lnTo>
                    <a:pt x="74" y="19"/>
                  </a:lnTo>
                  <a:lnTo>
                    <a:pt x="74" y="16"/>
                  </a:lnTo>
                  <a:lnTo>
                    <a:pt x="73" y="14"/>
                  </a:lnTo>
                  <a:lnTo>
                    <a:pt x="73" y="12"/>
                  </a:lnTo>
                  <a:lnTo>
                    <a:pt x="73" y="10"/>
                  </a:lnTo>
                  <a:lnTo>
                    <a:pt x="73" y="7"/>
                  </a:lnTo>
                  <a:lnTo>
                    <a:pt x="71" y="4"/>
                  </a:lnTo>
                  <a:lnTo>
                    <a:pt x="71" y="3"/>
                  </a:lnTo>
                  <a:lnTo>
                    <a:pt x="66" y="2"/>
                  </a:lnTo>
                  <a:lnTo>
                    <a:pt x="61" y="4"/>
                  </a:lnTo>
                  <a:lnTo>
                    <a:pt x="60" y="2"/>
                  </a:lnTo>
                  <a:lnTo>
                    <a:pt x="57" y="0"/>
                  </a:lnTo>
                  <a:lnTo>
                    <a:pt x="56" y="2"/>
                  </a:lnTo>
                  <a:lnTo>
                    <a:pt x="54" y="3"/>
                  </a:lnTo>
                  <a:lnTo>
                    <a:pt x="52" y="3"/>
                  </a:lnTo>
                  <a:lnTo>
                    <a:pt x="49" y="2"/>
                  </a:lnTo>
                  <a:lnTo>
                    <a:pt x="46" y="2"/>
                  </a:lnTo>
                  <a:lnTo>
                    <a:pt x="46" y="3"/>
                  </a:lnTo>
                  <a:lnTo>
                    <a:pt x="42" y="3"/>
                  </a:lnTo>
                  <a:lnTo>
                    <a:pt x="42" y="4"/>
                  </a:lnTo>
                  <a:lnTo>
                    <a:pt x="42" y="9"/>
                  </a:lnTo>
                  <a:lnTo>
                    <a:pt x="39" y="12"/>
                  </a:lnTo>
                  <a:lnTo>
                    <a:pt x="36" y="13"/>
                  </a:lnTo>
                  <a:lnTo>
                    <a:pt x="34" y="14"/>
                  </a:lnTo>
                  <a:lnTo>
                    <a:pt x="33" y="19"/>
                  </a:lnTo>
                  <a:lnTo>
                    <a:pt x="33" y="21"/>
                  </a:lnTo>
                  <a:lnTo>
                    <a:pt x="34" y="23"/>
                  </a:lnTo>
                  <a:lnTo>
                    <a:pt x="34" y="24"/>
                  </a:lnTo>
                  <a:lnTo>
                    <a:pt x="33" y="27"/>
                  </a:lnTo>
                  <a:lnTo>
                    <a:pt x="32" y="30"/>
                  </a:lnTo>
                  <a:lnTo>
                    <a:pt x="32" y="33"/>
                  </a:lnTo>
                  <a:lnTo>
                    <a:pt x="33" y="36"/>
                  </a:lnTo>
                  <a:lnTo>
                    <a:pt x="33" y="37"/>
                  </a:lnTo>
                  <a:lnTo>
                    <a:pt x="32" y="39"/>
                  </a:lnTo>
                  <a:lnTo>
                    <a:pt x="30" y="41"/>
                  </a:lnTo>
                  <a:lnTo>
                    <a:pt x="29" y="47"/>
                  </a:lnTo>
                  <a:lnTo>
                    <a:pt x="27" y="48"/>
                  </a:lnTo>
                  <a:lnTo>
                    <a:pt x="26" y="50"/>
                  </a:lnTo>
                  <a:lnTo>
                    <a:pt x="0" y="71"/>
                  </a:lnTo>
                  <a:lnTo>
                    <a:pt x="6" y="93"/>
                  </a:lnTo>
                  <a:lnTo>
                    <a:pt x="42" y="111"/>
                  </a:lnTo>
                  <a:lnTo>
                    <a:pt x="43" y="117"/>
                  </a:lnTo>
                  <a:lnTo>
                    <a:pt x="52" y="117"/>
                  </a:lnTo>
                  <a:lnTo>
                    <a:pt x="54" y="124"/>
                  </a:lnTo>
                  <a:lnTo>
                    <a:pt x="64" y="130"/>
                  </a:lnTo>
                  <a:lnTo>
                    <a:pt x="87" y="132"/>
                  </a:lnTo>
                  <a:lnTo>
                    <a:pt x="90" y="131"/>
                  </a:lnTo>
                  <a:lnTo>
                    <a:pt x="96" y="127"/>
                  </a:lnTo>
                  <a:lnTo>
                    <a:pt x="98" y="122"/>
                  </a:lnTo>
                  <a:lnTo>
                    <a:pt x="101" y="118"/>
                  </a:lnTo>
                  <a:lnTo>
                    <a:pt x="106" y="114"/>
                  </a:lnTo>
                  <a:lnTo>
                    <a:pt x="108" y="114"/>
                  </a:lnTo>
                  <a:lnTo>
                    <a:pt x="117" y="114"/>
                  </a:lnTo>
                  <a:lnTo>
                    <a:pt x="120" y="115"/>
                  </a:lnTo>
                  <a:lnTo>
                    <a:pt x="123" y="117"/>
                  </a:lnTo>
                  <a:lnTo>
                    <a:pt x="125" y="118"/>
                  </a:lnTo>
                  <a:lnTo>
                    <a:pt x="124" y="115"/>
                  </a:lnTo>
                  <a:lnTo>
                    <a:pt x="125" y="11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5" name="Freeform 1412"/>
            <p:cNvSpPr>
              <a:spLocks/>
            </p:cNvSpPr>
            <p:nvPr/>
          </p:nvSpPr>
          <p:spPr bwMode="auto">
            <a:xfrm>
              <a:off x="5903913" y="3530600"/>
              <a:ext cx="30162" cy="41275"/>
            </a:xfrm>
            <a:custGeom>
              <a:avLst/>
              <a:gdLst>
                <a:gd name="T0" fmla="*/ 2520950 w 20"/>
                <a:gd name="T1" fmla="*/ 2520950 h 28"/>
                <a:gd name="T2" fmla="*/ 27720927 w 20"/>
                <a:gd name="T3" fmla="*/ 10080625 h 28"/>
                <a:gd name="T4" fmla="*/ 37801548 w 20"/>
                <a:gd name="T5" fmla="*/ 35282190 h 28"/>
                <a:gd name="T6" fmla="*/ 50403118 w 20"/>
                <a:gd name="T7" fmla="*/ 65524069 h 28"/>
                <a:gd name="T8" fmla="*/ 35282186 w 20"/>
                <a:gd name="T9" fmla="*/ 68045019 h 28"/>
                <a:gd name="T10" fmla="*/ 32761237 w 20"/>
                <a:gd name="T11" fmla="*/ 70564381 h 28"/>
                <a:gd name="T12" fmla="*/ 10080624 w 20"/>
                <a:gd name="T13" fmla="*/ 32762828 h 28"/>
                <a:gd name="T14" fmla="*/ 2520950 w 20"/>
                <a:gd name="T15" fmla="*/ 32762828 h 28"/>
                <a:gd name="T16" fmla="*/ 2520950 w 20"/>
                <a:gd name="T17" fmla="*/ 20161251 h 28"/>
                <a:gd name="T18" fmla="*/ 10080624 w 20"/>
                <a:gd name="T19" fmla="*/ 17641889 h 28"/>
                <a:gd name="T20" fmla="*/ 10080624 w 20"/>
                <a:gd name="T21" fmla="*/ 10080625 h 28"/>
                <a:gd name="T22" fmla="*/ 2520950 w 20"/>
                <a:gd name="T23" fmla="*/ 10080625 h 28"/>
                <a:gd name="T24" fmla="*/ 0 w 20"/>
                <a:gd name="T25" fmla="*/ 2520950 h 28"/>
                <a:gd name="T26" fmla="*/ 2520950 w 20"/>
                <a:gd name="T27" fmla="*/ 2520950 h 28"/>
                <a:gd name="T28" fmla="*/ 0 w 20"/>
                <a:gd name="T29" fmla="*/ 0 h 28"/>
                <a:gd name="T30" fmla="*/ 0 w 20"/>
                <a:gd name="T31" fmla="*/ 0 h 28"/>
                <a:gd name="T32" fmla="*/ 0 w 20"/>
                <a:gd name="T33" fmla="*/ 0 h 28"/>
                <a:gd name="T34" fmla="*/ 2520950 w 20"/>
                <a:gd name="T35" fmla="*/ 252095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8"/>
                <a:gd name="T56" fmla="*/ 20 w 2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8">
                  <a:moveTo>
                    <a:pt x="1" y="1"/>
                  </a:moveTo>
                  <a:lnTo>
                    <a:pt x="11" y="4"/>
                  </a:lnTo>
                  <a:lnTo>
                    <a:pt x="15" y="14"/>
                  </a:lnTo>
                  <a:lnTo>
                    <a:pt x="20" y="26"/>
                  </a:lnTo>
                  <a:lnTo>
                    <a:pt x="14" y="27"/>
                  </a:lnTo>
                  <a:lnTo>
                    <a:pt x="13" y="28"/>
                  </a:lnTo>
                  <a:lnTo>
                    <a:pt x="4" y="13"/>
                  </a:lnTo>
                  <a:lnTo>
                    <a:pt x="1" y="13"/>
                  </a:lnTo>
                  <a:lnTo>
                    <a:pt x="1" y="8"/>
                  </a:lnTo>
                  <a:lnTo>
                    <a:pt x="4" y="7"/>
                  </a:lnTo>
                  <a:lnTo>
                    <a:pt x="4" y="4"/>
                  </a:lnTo>
                  <a:lnTo>
                    <a:pt x="1" y="4"/>
                  </a:lnTo>
                  <a:lnTo>
                    <a:pt x="0" y="1"/>
                  </a:lnTo>
                  <a:lnTo>
                    <a:pt x="1" y="1"/>
                  </a:lnTo>
                  <a:lnTo>
                    <a:pt x="0" y="0"/>
                  </a:lnTo>
                  <a:lnTo>
                    <a:pt x="1" y="1"/>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6" name="Freeform 1413"/>
            <p:cNvSpPr>
              <a:spLocks/>
            </p:cNvSpPr>
            <p:nvPr/>
          </p:nvSpPr>
          <p:spPr bwMode="auto">
            <a:xfrm>
              <a:off x="5903913" y="3530600"/>
              <a:ext cx="30162" cy="41275"/>
            </a:xfrm>
            <a:custGeom>
              <a:avLst/>
              <a:gdLst>
                <a:gd name="T0" fmla="*/ 2520950 w 20"/>
                <a:gd name="T1" fmla="*/ 2520950 h 28"/>
                <a:gd name="T2" fmla="*/ 27720927 w 20"/>
                <a:gd name="T3" fmla="*/ 10080625 h 28"/>
                <a:gd name="T4" fmla="*/ 37801548 w 20"/>
                <a:gd name="T5" fmla="*/ 35282190 h 28"/>
                <a:gd name="T6" fmla="*/ 50403118 w 20"/>
                <a:gd name="T7" fmla="*/ 65524069 h 28"/>
                <a:gd name="T8" fmla="*/ 35282186 w 20"/>
                <a:gd name="T9" fmla="*/ 68045019 h 28"/>
                <a:gd name="T10" fmla="*/ 32761237 w 20"/>
                <a:gd name="T11" fmla="*/ 70564381 h 28"/>
                <a:gd name="T12" fmla="*/ 10080624 w 20"/>
                <a:gd name="T13" fmla="*/ 32762828 h 28"/>
                <a:gd name="T14" fmla="*/ 2520950 w 20"/>
                <a:gd name="T15" fmla="*/ 32762828 h 28"/>
                <a:gd name="T16" fmla="*/ 2520950 w 20"/>
                <a:gd name="T17" fmla="*/ 20161251 h 28"/>
                <a:gd name="T18" fmla="*/ 10080624 w 20"/>
                <a:gd name="T19" fmla="*/ 17641889 h 28"/>
                <a:gd name="T20" fmla="*/ 10080624 w 20"/>
                <a:gd name="T21" fmla="*/ 10080625 h 28"/>
                <a:gd name="T22" fmla="*/ 2520950 w 20"/>
                <a:gd name="T23" fmla="*/ 10080625 h 28"/>
                <a:gd name="T24" fmla="*/ 0 w 20"/>
                <a:gd name="T25" fmla="*/ 2520950 h 28"/>
                <a:gd name="T26" fmla="*/ 2520950 w 20"/>
                <a:gd name="T27" fmla="*/ 2520950 h 28"/>
                <a:gd name="T28" fmla="*/ 0 w 20"/>
                <a:gd name="T29" fmla="*/ 0 h 28"/>
                <a:gd name="T30" fmla="*/ 0 w 20"/>
                <a:gd name="T31" fmla="*/ 0 h 28"/>
                <a:gd name="T32" fmla="*/ 0 w 20"/>
                <a:gd name="T33" fmla="*/ 0 h 28"/>
                <a:gd name="T34" fmla="*/ 2520950 w 20"/>
                <a:gd name="T35" fmla="*/ 252095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8"/>
                <a:gd name="T56" fmla="*/ 20 w 2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8">
                  <a:moveTo>
                    <a:pt x="1" y="1"/>
                  </a:moveTo>
                  <a:lnTo>
                    <a:pt x="11" y="4"/>
                  </a:lnTo>
                  <a:lnTo>
                    <a:pt x="15" y="14"/>
                  </a:lnTo>
                  <a:lnTo>
                    <a:pt x="20" y="26"/>
                  </a:lnTo>
                  <a:lnTo>
                    <a:pt x="14" y="27"/>
                  </a:lnTo>
                  <a:lnTo>
                    <a:pt x="13" y="28"/>
                  </a:lnTo>
                  <a:lnTo>
                    <a:pt x="4" y="13"/>
                  </a:lnTo>
                  <a:lnTo>
                    <a:pt x="1" y="13"/>
                  </a:lnTo>
                  <a:lnTo>
                    <a:pt x="1" y="8"/>
                  </a:lnTo>
                  <a:lnTo>
                    <a:pt x="4" y="7"/>
                  </a:lnTo>
                  <a:lnTo>
                    <a:pt x="4" y="4"/>
                  </a:lnTo>
                  <a:lnTo>
                    <a:pt x="1" y="4"/>
                  </a:lnTo>
                  <a:lnTo>
                    <a:pt x="0" y="1"/>
                  </a:lnTo>
                  <a:lnTo>
                    <a:pt x="1" y="1"/>
                  </a:lnTo>
                  <a:lnTo>
                    <a:pt x="0" y="0"/>
                  </a:lnTo>
                  <a:lnTo>
                    <a:pt x="1"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7" name="Freeform 1428"/>
            <p:cNvSpPr>
              <a:spLocks/>
            </p:cNvSpPr>
            <p:nvPr/>
          </p:nvSpPr>
          <p:spPr bwMode="auto">
            <a:xfrm>
              <a:off x="7699375" y="4613275"/>
              <a:ext cx="6350" cy="6350"/>
            </a:xfrm>
            <a:custGeom>
              <a:avLst/>
              <a:gdLst>
                <a:gd name="T0" fmla="*/ 0 w 3"/>
                <a:gd name="T1" fmla="*/ 0 h 3"/>
                <a:gd name="T2" fmla="*/ 13440833 w 3"/>
                <a:gd name="T3" fmla="*/ 13440833 h 3"/>
                <a:gd name="T4" fmla="*/ 13440833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8" name="Freeform 1429"/>
            <p:cNvSpPr>
              <a:spLocks/>
            </p:cNvSpPr>
            <p:nvPr/>
          </p:nvSpPr>
          <p:spPr bwMode="auto">
            <a:xfrm>
              <a:off x="7699375" y="4613275"/>
              <a:ext cx="6350" cy="6350"/>
            </a:xfrm>
            <a:custGeom>
              <a:avLst/>
              <a:gdLst>
                <a:gd name="T0" fmla="*/ 0 w 3"/>
                <a:gd name="T1" fmla="*/ 0 h 3"/>
                <a:gd name="T2" fmla="*/ 13440833 w 3"/>
                <a:gd name="T3" fmla="*/ 13440833 h 3"/>
                <a:gd name="T4" fmla="*/ 13440833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49" name="Freeform 1442"/>
            <p:cNvSpPr>
              <a:spLocks noEditPoints="1"/>
            </p:cNvSpPr>
            <p:nvPr/>
          </p:nvSpPr>
          <p:spPr bwMode="auto">
            <a:xfrm>
              <a:off x="3735388" y="2698750"/>
              <a:ext cx="203200" cy="101600"/>
            </a:xfrm>
            <a:custGeom>
              <a:avLst/>
              <a:gdLst>
                <a:gd name="T0" fmla="*/ 259155245 w 135"/>
                <a:gd name="T1" fmla="*/ 21382795 h 67"/>
                <a:gd name="T2" fmla="*/ 240452923 w 135"/>
                <a:gd name="T3" fmla="*/ 29401960 h 67"/>
                <a:gd name="T4" fmla="*/ 216407314 w 135"/>
                <a:gd name="T5" fmla="*/ 34748066 h 67"/>
                <a:gd name="T6" fmla="*/ 200377402 w 135"/>
                <a:gd name="T7" fmla="*/ 21382795 h 67"/>
                <a:gd name="T8" fmla="*/ 205720689 w 135"/>
                <a:gd name="T9" fmla="*/ 48111696 h 67"/>
                <a:gd name="T10" fmla="*/ 187018367 w 135"/>
                <a:gd name="T11" fmla="*/ 21382795 h 67"/>
                <a:gd name="T12" fmla="*/ 179004254 w 135"/>
                <a:gd name="T13" fmla="*/ 21382795 h 67"/>
                <a:gd name="T14" fmla="*/ 170988506 w 135"/>
                <a:gd name="T15" fmla="*/ 21382795 h 67"/>
                <a:gd name="T16" fmla="*/ 160301932 w 135"/>
                <a:gd name="T17" fmla="*/ 34748066 h 67"/>
                <a:gd name="T18" fmla="*/ 141599610 w 135"/>
                <a:gd name="T19" fmla="*/ 29401960 h 67"/>
                <a:gd name="T20" fmla="*/ 133585496 w 135"/>
                <a:gd name="T21" fmla="*/ 37421119 h 67"/>
                <a:gd name="T22" fmla="*/ 109539887 w 135"/>
                <a:gd name="T23" fmla="*/ 61476974 h 67"/>
                <a:gd name="T24" fmla="*/ 98853288 w 135"/>
                <a:gd name="T25" fmla="*/ 74840604 h 67"/>
                <a:gd name="T26" fmla="*/ 98853288 w 135"/>
                <a:gd name="T27" fmla="*/ 56130868 h 67"/>
                <a:gd name="T28" fmla="*/ 80150966 w 135"/>
                <a:gd name="T29" fmla="*/ 21382795 h 67"/>
                <a:gd name="T30" fmla="*/ 56105357 w 135"/>
                <a:gd name="T31" fmla="*/ 21382795 h 67"/>
                <a:gd name="T32" fmla="*/ 69464392 w 135"/>
                <a:gd name="T33" fmla="*/ 48111696 h 67"/>
                <a:gd name="T34" fmla="*/ 29388909 w 135"/>
                <a:gd name="T35" fmla="*/ 37421119 h 67"/>
                <a:gd name="T36" fmla="*/ 29388909 w 135"/>
                <a:gd name="T37" fmla="*/ 53457802 h 67"/>
                <a:gd name="T38" fmla="*/ 2672462 w 135"/>
                <a:gd name="T39" fmla="*/ 66821445 h 67"/>
                <a:gd name="T40" fmla="*/ 26716442 w 135"/>
                <a:gd name="T41" fmla="*/ 74840604 h 67"/>
                <a:gd name="T42" fmla="*/ 56105357 w 135"/>
                <a:gd name="T43" fmla="*/ 56130868 h 67"/>
                <a:gd name="T44" fmla="*/ 72135218 w 135"/>
                <a:gd name="T45" fmla="*/ 82859763 h 67"/>
                <a:gd name="T46" fmla="*/ 42747944 w 135"/>
                <a:gd name="T47" fmla="*/ 82859763 h 67"/>
                <a:gd name="T48" fmla="*/ 37403022 w 135"/>
                <a:gd name="T49" fmla="*/ 93550340 h 67"/>
                <a:gd name="T50" fmla="*/ 8015751 w 135"/>
                <a:gd name="T51" fmla="*/ 101569499 h 67"/>
                <a:gd name="T52" fmla="*/ 42747944 w 135"/>
                <a:gd name="T53" fmla="*/ 106915604 h 67"/>
                <a:gd name="T54" fmla="*/ 74807679 w 135"/>
                <a:gd name="T55" fmla="*/ 136317578 h 67"/>
                <a:gd name="T56" fmla="*/ 53434518 w 135"/>
                <a:gd name="T57" fmla="*/ 144335102 h 67"/>
                <a:gd name="T58" fmla="*/ 74807679 w 135"/>
                <a:gd name="T59" fmla="*/ 152354261 h 67"/>
                <a:gd name="T60" fmla="*/ 106867401 w 135"/>
                <a:gd name="T61" fmla="*/ 144335102 h 67"/>
                <a:gd name="T62" fmla="*/ 141599610 w 135"/>
                <a:gd name="T63" fmla="*/ 155027313 h 67"/>
                <a:gd name="T64" fmla="*/ 136256323 w 135"/>
                <a:gd name="T65" fmla="*/ 171063996 h 67"/>
                <a:gd name="T66" fmla="*/ 205720689 w 135"/>
                <a:gd name="T67" fmla="*/ 179083155 h 67"/>
                <a:gd name="T68" fmla="*/ 213736437 w 135"/>
                <a:gd name="T69" fmla="*/ 160373419 h 67"/>
                <a:gd name="T70" fmla="*/ 240452923 w 135"/>
                <a:gd name="T71" fmla="*/ 155027313 h 67"/>
                <a:gd name="T72" fmla="*/ 253811958 w 135"/>
                <a:gd name="T73" fmla="*/ 147008155 h 67"/>
                <a:gd name="T74" fmla="*/ 272512645 w 135"/>
                <a:gd name="T75" fmla="*/ 144335102 h 67"/>
                <a:gd name="T76" fmla="*/ 304574002 w 135"/>
                <a:gd name="T77" fmla="*/ 133644525 h 67"/>
                <a:gd name="T78" fmla="*/ 333962898 w 135"/>
                <a:gd name="T79" fmla="*/ 106915604 h 67"/>
                <a:gd name="T80" fmla="*/ 352663586 w 135"/>
                <a:gd name="T81" fmla="*/ 93550340 h 67"/>
                <a:gd name="T82" fmla="*/ 360679333 w 135"/>
                <a:gd name="T83" fmla="*/ 93550340 h 67"/>
                <a:gd name="T84" fmla="*/ 358006873 w 135"/>
                <a:gd name="T85" fmla="*/ 61476974 h 67"/>
                <a:gd name="T86" fmla="*/ 333962898 w 135"/>
                <a:gd name="T87" fmla="*/ 48111696 h 67"/>
                <a:gd name="T88" fmla="*/ 315260576 w 135"/>
                <a:gd name="T89" fmla="*/ 53457802 h 67"/>
                <a:gd name="T90" fmla="*/ 317931403 w 135"/>
                <a:gd name="T91" fmla="*/ 34748066 h 67"/>
                <a:gd name="T92" fmla="*/ 333962898 w 135"/>
                <a:gd name="T93" fmla="*/ 10692215 h 67"/>
                <a:gd name="T94" fmla="*/ 312588116 w 135"/>
                <a:gd name="T95" fmla="*/ 21382795 h 67"/>
                <a:gd name="T96" fmla="*/ 288544141 w 135"/>
                <a:gd name="T97" fmla="*/ 8019162 h 67"/>
                <a:gd name="T98" fmla="*/ 42747944 w 135"/>
                <a:gd name="T99" fmla="*/ 10692215 h 67"/>
                <a:gd name="T100" fmla="*/ 69464392 w 135"/>
                <a:gd name="T101" fmla="*/ 0 h 67"/>
                <a:gd name="T102" fmla="*/ 50762057 w 135"/>
                <a:gd name="T103" fmla="*/ 0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
                <a:gd name="T157" fmla="*/ 0 h 67"/>
                <a:gd name="T158" fmla="*/ 135 w 135"/>
                <a:gd name="T159" fmla="*/ 67 h 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 h="67">
                  <a:moveTo>
                    <a:pt x="101" y="1"/>
                  </a:moveTo>
                  <a:lnTo>
                    <a:pt x="101" y="8"/>
                  </a:lnTo>
                  <a:lnTo>
                    <a:pt x="97" y="8"/>
                  </a:lnTo>
                  <a:lnTo>
                    <a:pt x="92" y="8"/>
                  </a:lnTo>
                  <a:lnTo>
                    <a:pt x="90" y="8"/>
                  </a:lnTo>
                  <a:lnTo>
                    <a:pt x="90" y="11"/>
                  </a:lnTo>
                  <a:lnTo>
                    <a:pt x="87" y="11"/>
                  </a:lnTo>
                  <a:lnTo>
                    <a:pt x="84" y="13"/>
                  </a:lnTo>
                  <a:lnTo>
                    <a:pt x="81" y="13"/>
                  </a:lnTo>
                  <a:lnTo>
                    <a:pt x="81" y="11"/>
                  </a:lnTo>
                  <a:lnTo>
                    <a:pt x="78" y="11"/>
                  </a:lnTo>
                  <a:lnTo>
                    <a:pt x="75" y="8"/>
                  </a:lnTo>
                  <a:lnTo>
                    <a:pt x="77" y="11"/>
                  </a:lnTo>
                  <a:lnTo>
                    <a:pt x="77" y="15"/>
                  </a:lnTo>
                  <a:lnTo>
                    <a:pt x="77" y="18"/>
                  </a:lnTo>
                  <a:lnTo>
                    <a:pt x="71" y="14"/>
                  </a:lnTo>
                  <a:lnTo>
                    <a:pt x="71" y="11"/>
                  </a:lnTo>
                  <a:lnTo>
                    <a:pt x="70" y="8"/>
                  </a:lnTo>
                  <a:lnTo>
                    <a:pt x="70" y="6"/>
                  </a:lnTo>
                  <a:lnTo>
                    <a:pt x="68" y="7"/>
                  </a:lnTo>
                  <a:lnTo>
                    <a:pt x="67" y="8"/>
                  </a:lnTo>
                  <a:lnTo>
                    <a:pt x="65" y="10"/>
                  </a:lnTo>
                  <a:lnTo>
                    <a:pt x="64" y="8"/>
                  </a:lnTo>
                  <a:lnTo>
                    <a:pt x="61" y="8"/>
                  </a:lnTo>
                  <a:lnTo>
                    <a:pt x="61" y="11"/>
                  </a:lnTo>
                  <a:lnTo>
                    <a:pt x="60" y="13"/>
                  </a:lnTo>
                  <a:lnTo>
                    <a:pt x="60" y="18"/>
                  </a:lnTo>
                  <a:lnTo>
                    <a:pt x="55" y="18"/>
                  </a:lnTo>
                  <a:lnTo>
                    <a:pt x="53" y="11"/>
                  </a:lnTo>
                  <a:lnTo>
                    <a:pt x="53" y="8"/>
                  </a:lnTo>
                  <a:lnTo>
                    <a:pt x="50" y="8"/>
                  </a:lnTo>
                  <a:lnTo>
                    <a:pt x="50" y="14"/>
                  </a:lnTo>
                  <a:lnTo>
                    <a:pt x="51" y="18"/>
                  </a:lnTo>
                  <a:lnTo>
                    <a:pt x="50" y="23"/>
                  </a:lnTo>
                  <a:lnTo>
                    <a:pt x="41" y="23"/>
                  </a:lnTo>
                  <a:lnTo>
                    <a:pt x="41" y="25"/>
                  </a:lnTo>
                  <a:lnTo>
                    <a:pt x="40" y="27"/>
                  </a:lnTo>
                  <a:lnTo>
                    <a:pt x="37" y="28"/>
                  </a:lnTo>
                  <a:lnTo>
                    <a:pt x="37" y="25"/>
                  </a:lnTo>
                  <a:lnTo>
                    <a:pt x="36" y="21"/>
                  </a:lnTo>
                  <a:lnTo>
                    <a:pt x="37" y="21"/>
                  </a:lnTo>
                  <a:lnTo>
                    <a:pt x="37" y="13"/>
                  </a:lnTo>
                  <a:lnTo>
                    <a:pt x="34" y="13"/>
                  </a:lnTo>
                  <a:lnTo>
                    <a:pt x="30" y="8"/>
                  </a:lnTo>
                  <a:lnTo>
                    <a:pt x="28" y="7"/>
                  </a:lnTo>
                  <a:lnTo>
                    <a:pt x="26" y="7"/>
                  </a:lnTo>
                  <a:lnTo>
                    <a:pt x="21" y="8"/>
                  </a:lnTo>
                  <a:lnTo>
                    <a:pt x="24" y="10"/>
                  </a:lnTo>
                  <a:lnTo>
                    <a:pt x="27" y="14"/>
                  </a:lnTo>
                  <a:lnTo>
                    <a:pt x="26" y="18"/>
                  </a:lnTo>
                  <a:lnTo>
                    <a:pt x="20" y="13"/>
                  </a:lnTo>
                  <a:lnTo>
                    <a:pt x="14" y="14"/>
                  </a:lnTo>
                  <a:lnTo>
                    <a:pt x="11" y="14"/>
                  </a:lnTo>
                  <a:lnTo>
                    <a:pt x="13" y="18"/>
                  </a:lnTo>
                  <a:lnTo>
                    <a:pt x="14" y="18"/>
                  </a:lnTo>
                  <a:lnTo>
                    <a:pt x="11" y="20"/>
                  </a:lnTo>
                  <a:lnTo>
                    <a:pt x="6" y="23"/>
                  </a:lnTo>
                  <a:lnTo>
                    <a:pt x="4" y="24"/>
                  </a:lnTo>
                  <a:lnTo>
                    <a:pt x="1" y="25"/>
                  </a:lnTo>
                  <a:lnTo>
                    <a:pt x="0" y="27"/>
                  </a:lnTo>
                  <a:lnTo>
                    <a:pt x="1" y="28"/>
                  </a:lnTo>
                  <a:lnTo>
                    <a:pt x="10" y="28"/>
                  </a:lnTo>
                  <a:lnTo>
                    <a:pt x="13" y="25"/>
                  </a:lnTo>
                  <a:lnTo>
                    <a:pt x="17" y="23"/>
                  </a:lnTo>
                  <a:lnTo>
                    <a:pt x="21" y="21"/>
                  </a:lnTo>
                  <a:lnTo>
                    <a:pt x="26" y="23"/>
                  </a:lnTo>
                  <a:lnTo>
                    <a:pt x="23" y="27"/>
                  </a:lnTo>
                  <a:lnTo>
                    <a:pt x="27" y="31"/>
                  </a:lnTo>
                  <a:lnTo>
                    <a:pt x="24" y="33"/>
                  </a:lnTo>
                  <a:lnTo>
                    <a:pt x="20" y="33"/>
                  </a:lnTo>
                  <a:lnTo>
                    <a:pt x="16" y="31"/>
                  </a:lnTo>
                  <a:lnTo>
                    <a:pt x="14" y="34"/>
                  </a:lnTo>
                  <a:lnTo>
                    <a:pt x="14" y="35"/>
                  </a:lnTo>
                  <a:lnTo>
                    <a:pt x="10" y="37"/>
                  </a:lnTo>
                  <a:lnTo>
                    <a:pt x="6" y="37"/>
                  </a:lnTo>
                  <a:lnTo>
                    <a:pt x="3" y="38"/>
                  </a:lnTo>
                  <a:lnTo>
                    <a:pt x="6" y="41"/>
                  </a:lnTo>
                  <a:lnTo>
                    <a:pt x="10" y="40"/>
                  </a:lnTo>
                  <a:lnTo>
                    <a:pt x="16" y="40"/>
                  </a:lnTo>
                  <a:lnTo>
                    <a:pt x="24" y="40"/>
                  </a:lnTo>
                  <a:lnTo>
                    <a:pt x="34" y="48"/>
                  </a:lnTo>
                  <a:lnTo>
                    <a:pt x="28" y="51"/>
                  </a:lnTo>
                  <a:lnTo>
                    <a:pt x="24" y="51"/>
                  </a:lnTo>
                  <a:lnTo>
                    <a:pt x="20" y="52"/>
                  </a:lnTo>
                  <a:lnTo>
                    <a:pt x="20" y="54"/>
                  </a:lnTo>
                  <a:lnTo>
                    <a:pt x="24" y="58"/>
                  </a:lnTo>
                  <a:lnTo>
                    <a:pt x="26" y="57"/>
                  </a:lnTo>
                  <a:lnTo>
                    <a:pt x="28" y="57"/>
                  </a:lnTo>
                  <a:lnTo>
                    <a:pt x="33" y="57"/>
                  </a:lnTo>
                  <a:lnTo>
                    <a:pt x="36" y="55"/>
                  </a:lnTo>
                  <a:lnTo>
                    <a:pt x="40" y="54"/>
                  </a:lnTo>
                  <a:lnTo>
                    <a:pt x="44" y="55"/>
                  </a:lnTo>
                  <a:lnTo>
                    <a:pt x="48" y="57"/>
                  </a:lnTo>
                  <a:lnTo>
                    <a:pt x="53" y="58"/>
                  </a:lnTo>
                  <a:lnTo>
                    <a:pt x="53" y="62"/>
                  </a:lnTo>
                  <a:lnTo>
                    <a:pt x="51" y="62"/>
                  </a:lnTo>
                  <a:lnTo>
                    <a:pt x="51" y="64"/>
                  </a:lnTo>
                  <a:lnTo>
                    <a:pt x="50" y="65"/>
                  </a:lnTo>
                  <a:lnTo>
                    <a:pt x="50" y="67"/>
                  </a:lnTo>
                  <a:lnTo>
                    <a:pt x="77" y="67"/>
                  </a:lnTo>
                  <a:lnTo>
                    <a:pt x="78" y="64"/>
                  </a:lnTo>
                  <a:lnTo>
                    <a:pt x="81" y="61"/>
                  </a:lnTo>
                  <a:lnTo>
                    <a:pt x="80" y="60"/>
                  </a:lnTo>
                  <a:lnTo>
                    <a:pt x="77" y="54"/>
                  </a:lnTo>
                  <a:lnTo>
                    <a:pt x="85" y="58"/>
                  </a:lnTo>
                  <a:lnTo>
                    <a:pt x="90" y="58"/>
                  </a:lnTo>
                  <a:lnTo>
                    <a:pt x="92" y="55"/>
                  </a:lnTo>
                  <a:lnTo>
                    <a:pt x="95" y="54"/>
                  </a:lnTo>
                  <a:lnTo>
                    <a:pt x="95" y="55"/>
                  </a:lnTo>
                  <a:lnTo>
                    <a:pt x="98" y="57"/>
                  </a:lnTo>
                  <a:lnTo>
                    <a:pt x="100" y="57"/>
                  </a:lnTo>
                  <a:lnTo>
                    <a:pt x="102" y="54"/>
                  </a:lnTo>
                  <a:lnTo>
                    <a:pt x="105" y="51"/>
                  </a:lnTo>
                  <a:lnTo>
                    <a:pt x="110" y="48"/>
                  </a:lnTo>
                  <a:lnTo>
                    <a:pt x="114" y="50"/>
                  </a:lnTo>
                  <a:lnTo>
                    <a:pt x="115" y="48"/>
                  </a:lnTo>
                  <a:lnTo>
                    <a:pt x="121" y="45"/>
                  </a:lnTo>
                  <a:lnTo>
                    <a:pt x="125" y="40"/>
                  </a:lnTo>
                  <a:lnTo>
                    <a:pt x="129" y="34"/>
                  </a:lnTo>
                  <a:lnTo>
                    <a:pt x="128" y="35"/>
                  </a:lnTo>
                  <a:lnTo>
                    <a:pt x="132" y="35"/>
                  </a:lnTo>
                  <a:lnTo>
                    <a:pt x="132" y="38"/>
                  </a:lnTo>
                  <a:lnTo>
                    <a:pt x="134" y="37"/>
                  </a:lnTo>
                  <a:lnTo>
                    <a:pt x="135" y="35"/>
                  </a:lnTo>
                  <a:lnTo>
                    <a:pt x="135" y="31"/>
                  </a:lnTo>
                  <a:lnTo>
                    <a:pt x="134" y="27"/>
                  </a:lnTo>
                  <a:lnTo>
                    <a:pt x="134" y="23"/>
                  </a:lnTo>
                  <a:lnTo>
                    <a:pt x="129" y="21"/>
                  </a:lnTo>
                  <a:lnTo>
                    <a:pt x="127" y="20"/>
                  </a:lnTo>
                  <a:lnTo>
                    <a:pt x="125" y="18"/>
                  </a:lnTo>
                  <a:lnTo>
                    <a:pt x="122" y="23"/>
                  </a:lnTo>
                  <a:lnTo>
                    <a:pt x="119" y="23"/>
                  </a:lnTo>
                  <a:lnTo>
                    <a:pt x="118" y="20"/>
                  </a:lnTo>
                  <a:lnTo>
                    <a:pt x="122" y="18"/>
                  </a:lnTo>
                  <a:lnTo>
                    <a:pt x="122" y="14"/>
                  </a:lnTo>
                  <a:lnTo>
                    <a:pt x="119" y="13"/>
                  </a:lnTo>
                  <a:lnTo>
                    <a:pt x="118" y="11"/>
                  </a:lnTo>
                  <a:lnTo>
                    <a:pt x="119" y="8"/>
                  </a:lnTo>
                  <a:lnTo>
                    <a:pt x="125" y="4"/>
                  </a:lnTo>
                  <a:lnTo>
                    <a:pt x="121" y="6"/>
                  </a:lnTo>
                  <a:lnTo>
                    <a:pt x="115" y="8"/>
                  </a:lnTo>
                  <a:lnTo>
                    <a:pt x="117" y="8"/>
                  </a:lnTo>
                  <a:lnTo>
                    <a:pt x="114" y="10"/>
                  </a:lnTo>
                  <a:lnTo>
                    <a:pt x="111" y="6"/>
                  </a:lnTo>
                  <a:lnTo>
                    <a:pt x="108" y="3"/>
                  </a:lnTo>
                  <a:lnTo>
                    <a:pt x="101" y="1"/>
                  </a:lnTo>
                  <a:close/>
                  <a:moveTo>
                    <a:pt x="16" y="0"/>
                  </a:moveTo>
                  <a:lnTo>
                    <a:pt x="16" y="4"/>
                  </a:lnTo>
                  <a:lnTo>
                    <a:pt x="21" y="3"/>
                  </a:lnTo>
                  <a:lnTo>
                    <a:pt x="27" y="4"/>
                  </a:lnTo>
                  <a:lnTo>
                    <a:pt x="26" y="0"/>
                  </a:lnTo>
                  <a:lnTo>
                    <a:pt x="23" y="0"/>
                  </a:lnTo>
                  <a:lnTo>
                    <a:pt x="19" y="0"/>
                  </a:lnTo>
                  <a:lnTo>
                    <a:pt x="1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0" name="Freeform 1444"/>
            <p:cNvSpPr>
              <a:spLocks/>
            </p:cNvSpPr>
            <p:nvPr/>
          </p:nvSpPr>
          <p:spPr bwMode="auto">
            <a:xfrm>
              <a:off x="3757613" y="2698750"/>
              <a:ext cx="17462" cy="9525"/>
            </a:xfrm>
            <a:custGeom>
              <a:avLst/>
              <a:gdLst>
                <a:gd name="T0" fmla="*/ 0 w 11"/>
                <a:gd name="T1" fmla="*/ 0 h 4"/>
                <a:gd name="T2" fmla="*/ 0 w 11"/>
                <a:gd name="T3" fmla="*/ 22681405 h 4"/>
                <a:gd name="T4" fmla="*/ 14995815 w 11"/>
                <a:gd name="T5" fmla="*/ 17011647 h 4"/>
                <a:gd name="T6" fmla="*/ 32991138 w 11"/>
                <a:gd name="T7" fmla="*/ 22681405 h 4"/>
                <a:gd name="T8" fmla="*/ 29991630 w 11"/>
                <a:gd name="T9" fmla="*/ 0 h 4"/>
                <a:gd name="T10" fmla="*/ 29991630 w 11"/>
                <a:gd name="T11" fmla="*/ 0 h 4"/>
                <a:gd name="T12" fmla="*/ 20994831 w 11"/>
                <a:gd name="T13" fmla="*/ 0 h 4"/>
                <a:gd name="T14" fmla="*/ 8996796 w 11"/>
                <a:gd name="T15" fmla="*/ 0 h 4"/>
                <a:gd name="T16" fmla="*/ 0 w 11"/>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
                <a:gd name="T29" fmla="*/ 11 w 1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
                  <a:moveTo>
                    <a:pt x="0" y="0"/>
                  </a:moveTo>
                  <a:lnTo>
                    <a:pt x="0" y="4"/>
                  </a:lnTo>
                  <a:lnTo>
                    <a:pt x="5" y="3"/>
                  </a:lnTo>
                  <a:lnTo>
                    <a:pt x="11" y="4"/>
                  </a:lnTo>
                  <a:lnTo>
                    <a:pt x="10" y="0"/>
                  </a:lnTo>
                  <a:lnTo>
                    <a:pt x="7" y="0"/>
                  </a:lnTo>
                  <a:lnTo>
                    <a:pt x="3" y="0"/>
                  </a:lnTo>
                  <a:lnTo>
                    <a:pt x="0"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1" name="Freeform 1447"/>
            <p:cNvSpPr>
              <a:spLocks/>
            </p:cNvSpPr>
            <p:nvPr/>
          </p:nvSpPr>
          <p:spPr bwMode="auto">
            <a:xfrm>
              <a:off x="2470150" y="4064000"/>
              <a:ext cx="120650" cy="71438"/>
            </a:xfrm>
            <a:custGeom>
              <a:avLst/>
              <a:gdLst>
                <a:gd name="T0" fmla="*/ 211819103 w 80"/>
                <a:gd name="T1" fmla="*/ 41088086 h 47"/>
                <a:gd name="T2" fmla="*/ 209171670 w 80"/>
                <a:gd name="T3" fmla="*/ 41088086 h 47"/>
                <a:gd name="T4" fmla="*/ 193285444 w 80"/>
                <a:gd name="T5" fmla="*/ 41088086 h 47"/>
                <a:gd name="T6" fmla="*/ 185341518 w 80"/>
                <a:gd name="T7" fmla="*/ 38348991 h 47"/>
                <a:gd name="T8" fmla="*/ 182694085 w 80"/>
                <a:gd name="T9" fmla="*/ 30130053 h 47"/>
                <a:gd name="T10" fmla="*/ 177399219 w 80"/>
                <a:gd name="T11" fmla="*/ 19173668 h 47"/>
                <a:gd name="T12" fmla="*/ 174750159 w 80"/>
                <a:gd name="T13" fmla="*/ 10956381 h 47"/>
                <a:gd name="T14" fmla="*/ 158863933 w 80"/>
                <a:gd name="T15" fmla="*/ 8217287 h 47"/>
                <a:gd name="T16" fmla="*/ 140330275 w 80"/>
                <a:gd name="T17" fmla="*/ 2739095 h 47"/>
                <a:gd name="T18" fmla="*/ 129738915 w 80"/>
                <a:gd name="T19" fmla="*/ 0 h 47"/>
                <a:gd name="T20" fmla="*/ 113852690 w 80"/>
                <a:gd name="T21" fmla="*/ 2739095 h 47"/>
                <a:gd name="T22" fmla="*/ 84727646 w 80"/>
                <a:gd name="T23" fmla="*/ 19173668 h 47"/>
                <a:gd name="T24" fmla="*/ 31772464 w 80"/>
                <a:gd name="T25" fmla="*/ 19173668 h 47"/>
                <a:gd name="T26" fmla="*/ 31772464 w 80"/>
                <a:gd name="T27" fmla="*/ 19173668 h 47"/>
                <a:gd name="T28" fmla="*/ 26477591 w 80"/>
                <a:gd name="T29" fmla="*/ 21912763 h 47"/>
                <a:gd name="T30" fmla="*/ 18533665 w 80"/>
                <a:gd name="T31" fmla="*/ 21912763 h 47"/>
                <a:gd name="T32" fmla="*/ 13238796 w 80"/>
                <a:gd name="T33" fmla="*/ 27390958 h 47"/>
                <a:gd name="T34" fmla="*/ 7943930 w 80"/>
                <a:gd name="T35" fmla="*/ 30130053 h 47"/>
                <a:gd name="T36" fmla="*/ 7943930 w 80"/>
                <a:gd name="T37" fmla="*/ 38348991 h 47"/>
                <a:gd name="T38" fmla="*/ 5294868 w 80"/>
                <a:gd name="T39" fmla="*/ 49305370 h 47"/>
                <a:gd name="T40" fmla="*/ 5294868 w 80"/>
                <a:gd name="T41" fmla="*/ 57522666 h 47"/>
                <a:gd name="T42" fmla="*/ 0 w 80"/>
                <a:gd name="T43" fmla="*/ 63000855 h 47"/>
                <a:gd name="T44" fmla="*/ 5294868 w 80"/>
                <a:gd name="T45" fmla="*/ 63000855 h 47"/>
                <a:gd name="T46" fmla="*/ 18533665 w 80"/>
                <a:gd name="T47" fmla="*/ 65739950 h 47"/>
                <a:gd name="T48" fmla="*/ 31772464 w 80"/>
                <a:gd name="T49" fmla="*/ 68479044 h 47"/>
                <a:gd name="T50" fmla="*/ 34419897 w 80"/>
                <a:gd name="T51" fmla="*/ 73957233 h 47"/>
                <a:gd name="T52" fmla="*/ 42363823 w 80"/>
                <a:gd name="T53" fmla="*/ 76696328 h 47"/>
                <a:gd name="T54" fmla="*/ 50307749 w 80"/>
                <a:gd name="T55" fmla="*/ 82174517 h 47"/>
                <a:gd name="T56" fmla="*/ 58250061 w 80"/>
                <a:gd name="T57" fmla="*/ 84913612 h 47"/>
                <a:gd name="T58" fmla="*/ 66193988 w 80"/>
                <a:gd name="T59" fmla="*/ 84913612 h 47"/>
                <a:gd name="T60" fmla="*/ 66193988 w 80"/>
                <a:gd name="T61" fmla="*/ 112306238 h 47"/>
                <a:gd name="T62" fmla="*/ 71488854 w 80"/>
                <a:gd name="T63" fmla="*/ 109567143 h 47"/>
                <a:gd name="T64" fmla="*/ 71488854 w 80"/>
                <a:gd name="T65" fmla="*/ 128740805 h 47"/>
                <a:gd name="T66" fmla="*/ 76783720 w 80"/>
                <a:gd name="T67" fmla="*/ 128740805 h 47"/>
                <a:gd name="T68" fmla="*/ 84727646 w 80"/>
                <a:gd name="T69" fmla="*/ 115045332 h 47"/>
                <a:gd name="T70" fmla="*/ 84727646 w 80"/>
                <a:gd name="T71" fmla="*/ 90391801 h 47"/>
                <a:gd name="T72" fmla="*/ 87375079 w 80"/>
                <a:gd name="T73" fmla="*/ 84913612 h 47"/>
                <a:gd name="T74" fmla="*/ 111205257 w 80"/>
                <a:gd name="T75" fmla="*/ 73957233 h 47"/>
                <a:gd name="T76" fmla="*/ 124444049 w 80"/>
                <a:gd name="T77" fmla="*/ 73957233 h 47"/>
                <a:gd name="T78" fmla="*/ 132386348 w 80"/>
                <a:gd name="T79" fmla="*/ 84913612 h 47"/>
                <a:gd name="T80" fmla="*/ 148272574 w 80"/>
                <a:gd name="T81" fmla="*/ 76696328 h 47"/>
                <a:gd name="T82" fmla="*/ 156216500 w 80"/>
                <a:gd name="T83" fmla="*/ 76696328 h 47"/>
                <a:gd name="T84" fmla="*/ 166807859 w 80"/>
                <a:gd name="T85" fmla="*/ 73957233 h 47"/>
                <a:gd name="T86" fmla="*/ 169455292 w 80"/>
                <a:gd name="T87" fmla="*/ 68479044 h 47"/>
                <a:gd name="T88" fmla="*/ 174750159 w 80"/>
                <a:gd name="T89" fmla="*/ 63000855 h 47"/>
                <a:gd name="T90" fmla="*/ 182694085 w 80"/>
                <a:gd name="T91" fmla="*/ 57522666 h 47"/>
                <a:gd name="T92" fmla="*/ 185341518 w 80"/>
                <a:gd name="T93" fmla="*/ 54783572 h 47"/>
                <a:gd name="T94" fmla="*/ 211819103 w 80"/>
                <a:gd name="T95" fmla="*/ 49305370 h 47"/>
                <a:gd name="T96" fmla="*/ 211819103 w 80"/>
                <a:gd name="T97" fmla="*/ 41088086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47"/>
                <a:gd name="T149" fmla="*/ 80 w 80"/>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47">
                  <a:moveTo>
                    <a:pt x="80" y="15"/>
                  </a:moveTo>
                  <a:lnTo>
                    <a:pt x="79" y="15"/>
                  </a:lnTo>
                  <a:lnTo>
                    <a:pt x="73" y="15"/>
                  </a:lnTo>
                  <a:lnTo>
                    <a:pt x="70" y="14"/>
                  </a:lnTo>
                  <a:lnTo>
                    <a:pt x="69" y="11"/>
                  </a:lnTo>
                  <a:lnTo>
                    <a:pt x="67" y="7"/>
                  </a:lnTo>
                  <a:lnTo>
                    <a:pt x="66" y="4"/>
                  </a:lnTo>
                  <a:lnTo>
                    <a:pt x="60" y="3"/>
                  </a:lnTo>
                  <a:lnTo>
                    <a:pt x="53" y="1"/>
                  </a:lnTo>
                  <a:lnTo>
                    <a:pt x="49" y="0"/>
                  </a:lnTo>
                  <a:lnTo>
                    <a:pt x="43" y="1"/>
                  </a:lnTo>
                  <a:lnTo>
                    <a:pt x="32" y="7"/>
                  </a:lnTo>
                  <a:lnTo>
                    <a:pt x="12" y="7"/>
                  </a:lnTo>
                  <a:lnTo>
                    <a:pt x="10" y="8"/>
                  </a:lnTo>
                  <a:lnTo>
                    <a:pt x="7" y="8"/>
                  </a:lnTo>
                  <a:lnTo>
                    <a:pt x="5" y="10"/>
                  </a:lnTo>
                  <a:lnTo>
                    <a:pt x="3" y="11"/>
                  </a:lnTo>
                  <a:lnTo>
                    <a:pt x="3" y="14"/>
                  </a:lnTo>
                  <a:lnTo>
                    <a:pt x="2" y="18"/>
                  </a:lnTo>
                  <a:lnTo>
                    <a:pt x="2" y="21"/>
                  </a:lnTo>
                  <a:lnTo>
                    <a:pt x="0" y="23"/>
                  </a:lnTo>
                  <a:lnTo>
                    <a:pt x="2" y="23"/>
                  </a:lnTo>
                  <a:lnTo>
                    <a:pt x="7" y="24"/>
                  </a:lnTo>
                  <a:lnTo>
                    <a:pt x="12" y="25"/>
                  </a:lnTo>
                  <a:lnTo>
                    <a:pt x="13" y="27"/>
                  </a:lnTo>
                  <a:lnTo>
                    <a:pt x="16" y="28"/>
                  </a:lnTo>
                  <a:lnTo>
                    <a:pt x="19" y="30"/>
                  </a:lnTo>
                  <a:lnTo>
                    <a:pt x="22" y="31"/>
                  </a:lnTo>
                  <a:lnTo>
                    <a:pt x="25" y="31"/>
                  </a:lnTo>
                  <a:lnTo>
                    <a:pt x="25" y="41"/>
                  </a:lnTo>
                  <a:lnTo>
                    <a:pt x="27" y="40"/>
                  </a:lnTo>
                  <a:lnTo>
                    <a:pt x="27" y="47"/>
                  </a:lnTo>
                  <a:lnTo>
                    <a:pt x="29" y="47"/>
                  </a:lnTo>
                  <a:lnTo>
                    <a:pt x="32" y="42"/>
                  </a:lnTo>
                  <a:lnTo>
                    <a:pt x="32" y="33"/>
                  </a:lnTo>
                  <a:lnTo>
                    <a:pt x="33" y="31"/>
                  </a:lnTo>
                  <a:lnTo>
                    <a:pt x="42" y="27"/>
                  </a:lnTo>
                  <a:lnTo>
                    <a:pt x="47" y="27"/>
                  </a:lnTo>
                  <a:lnTo>
                    <a:pt x="50" y="31"/>
                  </a:lnTo>
                  <a:lnTo>
                    <a:pt x="56" y="28"/>
                  </a:lnTo>
                  <a:lnTo>
                    <a:pt x="59" y="28"/>
                  </a:lnTo>
                  <a:lnTo>
                    <a:pt x="63" y="27"/>
                  </a:lnTo>
                  <a:lnTo>
                    <a:pt x="64" y="25"/>
                  </a:lnTo>
                  <a:lnTo>
                    <a:pt x="66" y="23"/>
                  </a:lnTo>
                  <a:lnTo>
                    <a:pt x="69" y="21"/>
                  </a:lnTo>
                  <a:lnTo>
                    <a:pt x="70" y="20"/>
                  </a:lnTo>
                  <a:lnTo>
                    <a:pt x="80" y="18"/>
                  </a:lnTo>
                  <a:lnTo>
                    <a:pt x="80" y="1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2" name="Freeform 1449"/>
            <p:cNvSpPr>
              <a:spLocks/>
            </p:cNvSpPr>
            <p:nvPr/>
          </p:nvSpPr>
          <p:spPr bwMode="auto">
            <a:xfrm>
              <a:off x="2755900" y="3983038"/>
              <a:ext cx="53975" cy="33337"/>
            </a:xfrm>
            <a:custGeom>
              <a:avLst/>
              <a:gdLst>
                <a:gd name="T0" fmla="*/ 93317771 w 35"/>
                <a:gd name="T1" fmla="*/ 57965187 h 23"/>
                <a:gd name="T2" fmla="*/ 93317771 w 35"/>
                <a:gd name="T3" fmla="*/ 57965187 h 23"/>
                <a:gd name="T4" fmla="*/ 93317771 w 35"/>
                <a:gd name="T5" fmla="*/ 50403811 h 23"/>
                <a:gd name="T6" fmla="*/ 93317771 w 35"/>
                <a:gd name="T7" fmla="*/ 42844035 h 23"/>
                <a:gd name="T8" fmla="*/ 90651316 w 35"/>
                <a:gd name="T9" fmla="*/ 40323051 h 23"/>
                <a:gd name="T10" fmla="*/ 87984861 w 35"/>
                <a:gd name="T11" fmla="*/ 37803655 h 23"/>
                <a:gd name="T12" fmla="*/ 87984861 w 35"/>
                <a:gd name="T13" fmla="*/ 32763275 h 23"/>
                <a:gd name="T14" fmla="*/ 90651316 w 35"/>
                <a:gd name="T15" fmla="*/ 22682509 h 23"/>
                <a:gd name="T16" fmla="*/ 87984861 w 35"/>
                <a:gd name="T17" fmla="*/ 0 h 23"/>
                <a:gd name="T18" fmla="*/ 74654222 w 35"/>
                <a:gd name="T19" fmla="*/ 0 h 23"/>
                <a:gd name="T20" fmla="*/ 61323582 w 35"/>
                <a:gd name="T21" fmla="*/ 0 h 23"/>
                <a:gd name="T22" fmla="*/ 45326474 w 35"/>
                <a:gd name="T23" fmla="*/ 0 h 23"/>
                <a:gd name="T24" fmla="*/ 47991296 w 35"/>
                <a:gd name="T25" fmla="*/ 0 h 23"/>
                <a:gd name="T26" fmla="*/ 53324205 w 35"/>
                <a:gd name="T27" fmla="*/ 0 h 23"/>
                <a:gd name="T28" fmla="*/ 63990036 w 35"/>
                <a:gd name="T29" fmla="*/ 5040381 h 23"/>
                <a:gd name="T30" fmla="*/ 55990673 w 35"/>
                <a:gd name="T31" fmla="*/ 15121146 h 23"/>
                <a:gd name="T32" fmla="*/ 55990673 w 35"/>
                <a:gd name="T33" fmla="*/ 17642129 h 23"/>
                <a:gd name="T34" fmla="*/ 61323582 w 35"/>
                <a:gd name="T35" fmla="*/ 25201905 h 23"/>
                <a:gd name="T36" fmla="*/ 63990036 w 35"/>
                <a:gd name="T37" fmla="*/ 32763275 h 23"/>
                <a:gd name="T38" fmla="*/ 66654858 w 35"/>
                <a:gd name="T39" fmla="*/ 32763275 h 23"/>
                <a:gd name="T40" fmla="*/ 66654858 w 35"/>
                <a:gd name="T41" fmla="*/ 42844035 h 23"/>
                <a:gd name="T42" fmla="*/ 66654858 w 35"/>
                <a:gd name="T43" fmla="*/ 50403811 h 23"/>
                <a:gd name="T44" fmla="*/ 53324205 w 35"/>
                <a:gd name="T45" fmla="*/ 47884415 h 23"/>
                <a:gd name="T46" fmla="*/ 37327111 w 35"/>
                <a:gd name="T47" fmla="*/ 42844035 h 23"/>
                <a:gd name="T48" fmla="*/ 29327747 w 35"/>
                <a:gd name="T49" fmla="*/ 42844035 h 23"/>
                <a:gd name="T50" fmla="*/ 21330010 w 35"/>
                <a:gd name="T51" fmla="*/ 42844035 h 23"/>
                <a:gd name="T52" fmla="*/ 15997101 w 35"/>
                <a:gd name="T53" fmla="*/ 40323051 h 23"/>
                <a:gd name="T54" fmla="*/ 2666455 w 35"/>
                <a:gd name="T55" fmla="*/ 37803655 h 23"/>
                <a:gd name="T56" fmla="*/ 2666455 w 35"/>
                <a:gd name="T57" fmla="*/ 40323051 h 23"/>
                <a:gd name="T58" fmla="*/ 0 w 35"/>
                <a:gd name="T59" fmla="*/ 55444203 h 23"/>
                <a:gd name="T60" fmla="*/ 10664189 w 35"/>
                <a:gd name="T61" fmla="*/ 57965187 h 23"/>
                <a:gd name="T62" fmla="*/ 93317771 w 35"/>
                <a:gd name="T63" fmla="*/ 57965187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3"/>
                <a:gd name="T98" fmla="*/ 35 w 35"/>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3">
                  <a:moveTo>
                    <a:pt x="35" y="23"/>
                  </a:moveTo>
                  <a:lnTo>
                    <a:pt x="35" y="23"/>
                  </a:lnTo>
                  <a:lnTo>
                    <a:pt x="35" y="20"/>
                  </a:lnTo>
                  <a:lnTo>
                    <a:pt x="35" y="17"/>
                  </a:lnTo>
                  <a:lnTo>
                    <a:pt x="34" y="16"/>
                  </a:lnTo>
                  <a:lnTo>
                    <a:pt x="33" y="15"/>
                  </a:lnTo>
                  <a:lnTo>
                    <a:pt x="33" y="13"/>
                  </a:lnTo>
                  <a:lnTo>
                    <a:pt x="34" y="9"/>
                  </a:lnTo>
                  <a:lnTo>
                    <a:pt x="33" y="0"/>
                  </a:lnTo>
                  <a:lnTo>
                    <a:pt x="28" y="0"/>
                  </a:lnTo>
                  <a:lnTo>
                    <a:pt x="23" y="0"/>
                  </a:lnTo>
                  <a:lnTo>
                    <a:pt x="17" y="0"/>
                  </a:lnTo>
                  <a:lnTo>
                    <a:pt x="18" y="0"/>
                  </a:lnTo>
                  <a:lnTo>
                    <a:pt x="20" y="0"/>
                  </a:lnTo>
                  <a:lnTo>
                    <a:pt x="24" y="2"/>
                  </a:lnTo>
                  <a:lnTo>
                    <a:pt x="21" y="6"/>
                  </a:lnTo>
                  <a:lnTo>
                    <a:pt x="21" y="7"/>
                  </a:lnTo>
                  <a:lnTo>
                    <a:pt x="23" y="10"/>
                  </a:lnTo>
                  <a:lnTo>
                    <a:pt x="24" y="13"/>
                  </a:lnTo>
                  <a:lnTo>
                    <a:pt x="25" y="13"/>
                  </a:lnTo>
                  <a:lnTo>
                    <a:pt x="25" y="17"/>
                  </a:lnTo>
                  <a:lnTo>
                    <a:pt x="25" y="20"/>
                  </a:lnTo>
                  <a:lnTo>
                    <a:pt x="20" y="19"/>
                  </a:lnTo>
                  <a:lnTo>
                    <a:pt x="14" y="17"/>
                  </a:lnTo>
                  <a:lnTo>
                    <a:pt x="11" y="17"/>
                  </a:lnTo>
                  <a:lnTo>
                    <a:pt x="8" y="17"/>
                  </a:lnTo>
                  <a:lnTo>
                    <a:pt x="6" y="16"/>
                  </a:lnTo>
                  <a:lnTo>
                    <a:pt x="1" y="15"/>
                  </a:lnTo>
                  <a:lnTo>
                    <a:pt x="1" y="16"/>
                  </a:lnTo>
                  <a:lnTo>
                    <a:pt x="0" y="22"/>
                  </a:lnTo>
                  <a:lnTo>
                    <a:pt x="4" y="23"/>
                  </a:lnTo>
                  <a:lnTo>
                    <a:pt x="35" y="2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3" name="Freeform 1451"/>
            <p:cNvSpPr>
              <a:spLocks/>
            </p:cNvSpPr>
            <p:nvPr/>
          </p:nvSpPr>
          <p:spPr bwMode="auto">
            <a:xfrm>
              <a:off x="3001963" y="4244975"/>
              <a:ext cx="93662" cy="174625"/>
            </a:xfrm>
            <a:custGeom>
              <a:avLst/>
              <a:gdLst>
                <a:gd name="T0" fmla="*/ 166447460 w 61"/>
                <a:gd name="T1" fmla="*/ 93854240 h 117"/>
                <a:gd name="T2" fmla="*/ 166447460 w 61"/>
                <a:gd name="T3" fmla="*/ 75605572 h 117"/>
                <a:gd name="T4" fmla="*/ 155351410 w 61"/>
                <a:gd name="T5" fmla="*/ 75605572 h 117"/>
                <a:gd name="T6" fmla="*/ 147028540 w 61"/>
                <a:gd name="T7" fmla="*/ 70390282 h 117"/>
                <a:gd name="T8" fmla="*/ 135932490 w 61"/>
                <a:gd name="T9" fmla="*/ 59962933 h 117"/>
                <a:gd name="T10" fmla="*/ 122061595 w 61"/>
                <a:gd name="T11" fmla="*/ 62568963 h 117"/>
                <a:gd name="T12" fmla="*/ 116513570 w 61"/>
                <a:gd name="T13" fmla="*/ 86032921 h 117"/>
                <a:gd name="T14" fmla="*/ 108190674 w 61"/>
                <a:gd name="T15" fmla="*/ 83426891 h 117"/>
                <a:gd name="T16" fmla="*/ 108190674 w 61"/>
                <a:gd name="T17" fmla="*/ 62568963 h 117"/>
                <a:gd name="T18" fmla="*/ 110965546 w 61"/>
                <a:gd name="T19" fmla="*/ 31285289 h 117"/>
                <a:gd name="T20" fmla="*/ 99869470 w 61"/>
                <a:gd name="T21" fmla="*/ 31285289 h 117"/>
                <a:gd name="T22" fmla="*/ 88771755 w 61"/>
                <a:gd name="T23" fmla="*/ 15642644 h 117"/>
                <a:gd name="T24" fmla="*/ 80450550 w 61"/>
                <a:gd name="T25" fmla="*/ 13034997 h 117"/>
                <a:gd name="T26" fmla="*/ 72127680 w 61"/>
                <a:gd name="T27" fmla="*/ 0 h 117"/>
                <a:gd name="T28" fmla="*/ 61031630 w 61"/>
                <a:gd name="T29" fmla="*/ 0 h 117"/>
                <a:gd name="T30" fmla="*/ 61031630 w 61"/>
                <a:gd name="T31" fmla="*/ 13034997 h 117"/>
                <a:gd name="T32" fmla="*/ 41612698 w 61"/>
                <a:gd name="T33" fmla="*/ 23463964 h 117"/>
                <a:gd name="T34" fmla="*/ 24966951 w 61"/>
                <a:gd name="T35" fmla="*/ 26069994 h 117"/>
                <a:gd name="T36" fmla="*/ 24966951 w 61"/>
                <a:gd name="T37" fmla="*/ 33891319 h 117"/>
                <a:gd name="T38" fmla="*/ 36063007 w 61"/>
                <a:gd name="T39" fmla="*/ 57355289 h 117"/>
                <a:gd name="T40" fmla="*/ 47160723 w 61"/>
                <a:gd name="T41" fmla="*/ 62568963 h 117"/>
                <a:gd name="T42" fmla="*/ 27741803 w 61"/>
                <a:gd name="T43" fmla="*/ 70390282 h 117"/>
                <a:gd name="T44" fmla="*/ 13870901 w 61"/>
                <a:gd name="T45" fmla="*/ 78211601 h 117"/>
                <a:gd name="T46" fmla="*/ 16644081 w 61"/>
                <a:gd name="T47" fmla="*/ 88640565 h 117"/>
                <a:gd name="T48" fmla="*/ 27741803 w 61"/>
                <a:gd name="T49" fmla="*/ 138174535 h 117"/>
                <a:gd name="T50" fmla="*/ 52708747 w 61"/>
                <a:gd name="T51" fmla="*/ 145995854 h 117"/>
                <a:gd name="T52" fmla="*/ 63804810 w 61"/>
                <a:gd name="T53" fmla="*/ 148603498 h 117"/>
                <a:gd name="T54" fmla="*/ 55481940 w 61"/>
                <a:gd name="T55" fmla="*/ 159030848 h 117"/>
                <a:gd name="T56" fmla="*/ 74900860 w 61"/>
                <a:gd name="T57" fmla="*/ 172065841 h 117"/>
                <a:gd name="T58" fmla="*/ 74900860 w 61"/>
                <a:gd name="T59" fmla="*/ 177281130 h 117"/>
                <a:gd name="T60" fmla="*/ 80450550 w 61"/>
                <a:gd name="T61" fmla="*/ 190316124 h 117"/>
                <a:gd name="T62" fmla="*/ 63804810 w 61"/>
                <a:gd name="T63" fmla="*/ 203351117 h 117"/>
                <a:gd name="T64" fmla="*/ 55481940 w 61"/>
                <a:gd name="T65" fmla="*/ 211172437 h 117"/>
                <a:gd name="T66" fmla="*/ 52708747 w 61"/>
                <a:gd name="T67" fmla="*/ 263314076 h 117"/>
                <a:gd name="T68" fmla="*/ 61031630 w 61"/>
                <a:gd name="T69" fmla="*/ 278956714 h 117"/>
                <a:gd name="T70" fmla="*/ 69352835 w 61"/>
                <a:gd name="T71" fmla="*/ 286778033 h 117"/>
                <a:gd name="T72" fmla="*/ 83223730 w 61"/>
                <a:gd name="T73" fmla="*/ 299813027 h 117"/>
                <a:gd name="T74" fmla="*/ 94321445 w 61"/>
                <a:gd name="T75" fmla="*/ 305026701 h 117"/>
                <a:gd name="T76" fmla="*/ 102642650 w 61"/>
                <a:gd name="T77" fmla="*/ 294597738 h 117"/>
                <a:gd name="T78" fmla="*/ 116513570 w 61"/>
                <a:gd name="T79" fmla="*/ 289384063 h 117"/>
                <a:gd name="T80" fmla="*/ 119288416 w 61"/>
                <a:gd name="T81" fmla="*/ 281562744 h 117"/>
                <a:gd name="T82" fmla="*/ 130384465 w 61"/>
                <a:gd name="T83" fmla="*/ 278956714 h 117"/>
                <a:gd name="T84" fmla="*/ 147028540 w 61"/>
                <a:gd name="T85" fmla="*/ 278956714 h 117"/>
                <a:gd name="T86" fmla="*/ 155351410 w 61"/>
                <a:gd name="T87" fmla="*/ 278956714 h 117"/>
                <a:gd name="T88" fmla="*/ 147028540 w 61"/>
                <a:gd name="T89" fmla="*/ 234636444 h 117"/>
                <a:gd name="T90" fmla="*/ 147028540 w 61"/>
                <a:gd name="T91" fmla="*/ 218993806 h 117"/>
                <a:gd name="T92" fmla="*/ 138707335 w 61"/>
                <a:gd name="T93" fmla="*/ 208564792 h 117"/>
                <a:gd name="T94" fmla="*/ 135932490 w 61"/>
                <a:gd name="T95" fmla="*/ 198137443 h 117"/>
                <a:gd name="T96" fmla="*/ 135932490 w 61"/>
                <a:gd name="T97" fmla="*/ 177281130 h 117"/>
                <a:gd name="T98" fmla="*/ 135932490 w 61"/>
                <a:gd name="T99" fmla="*/ 156423203 h 117"/>
                <a:gd name="T100" fmla="*/ 147028540 w 61"/>
                <a:gd name="T101" fmla="*/ 145995854 h 117"/>
                <a:gd name="T102" fmla="*/ 155351410 w 61"/>
                <a:gd name="T103" fmla="*/ 132960860 h 117"/>
                <a:gd name="T104" fmla="*/ 155351410 w 61"/>
                <a:gd name="T105" fmla="*/ 114710578 h 117"/>
                <a:gd name="T106" fmla="*/ 169222305 w 61"/>
                <a:gd name="T107" fmla="*/ 101675559 h 1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
                <a:gd name="T163" fmla="*/ 0 h 117"/>
                <a:gd name="T164" fmla="*/ 61 w 61"/>
                <a:gd name="T165" fmla="*/ 117 h 1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 h="117">
                  <a:moveTo>
                    <a:pt x="61" y="39"/>
                  </a:moveTo>
                  <a:lnTo>
                    <a:pt x="60" y="36"/>
                  </a:lnTo>
                  <a:lnTo>
                    <a:pt x="60" y="32"/>
                  </a:lnTo>
                  <a:lnTo>
                    <a:pt x="60" y="29"/>
                  </a:lnTo>
                  <a:lnTo>
                    <a:pt x="57" y="27"/>
                  </a:lnTo>
                  <a:lnTo>
                    <a:pt x="56" y="29"/>
                  </a:lnTo>
                  <a:lnTo>
                    <a:pt x="53" y="29"/>
                  </a:lnTo>
                  <a:lnTo>
                    <a:pt x="53" y="27"/>
                  </a:lnTo>
                  <a:lnTo>
                    <a:pt x="50" y="24"/>
                  </a:lnTo>
                  <a:lnTo>
                    <a:pt x="49" y="23"/>
                  </a:lnTo>
                  <a:lnTo>
                    <a:pt x="47" y="24"/>
                  </a:lnTo>
                  <a:lnTo>
                    <a:pt x="44" y="24"/>
                  </a:lnTo>
                  <a:lnTo>
                    <a:pt x="42" y="24"/>
                  </a:lnTo>
                  <a:lnTo>
                    <a:pt x="42" y="33"/>
                  </a:lnTo>
                  <a:lnTo>
                    <a:pt x="40" y="32"/>
                  </a:lnTo>
                  <a:lnTo>
                    <a:pt x="39" y="32"/>
                  </a:lnTo>
                  <a:lnTo>
                    <a:pt x="36" y="33"/>
                  </a:lnTo>
                  <a:lnTo>
                    <a:pt x="39" y="24"/>
                  </a:lnTo>
                  <a:lnTo>
                    <a:pt x="42" y="12"/>
                  </a:lnTo>
                  <a:lnTo>
                    <a:pt x="40" y="12"/>
                  </a:lnTo>
                  <a:lnTo>
                    <a:pt x="37" y="12"/>
                  </a:lnTo>
                  <a:lnTo>
                    <a:pt x="36" y="12"/>
                  </a:lnTo>
                  <a:lnTo>
                    <a:pt x="36" y="7"/>
                  </a:lnTo>
                  <a:lnTo>
                    <a:pt x="32" y="6"/>
                  </a:lnTo>
                  <a:lnTo>
                    <a:pt x="30" y="6"/>
                  </a:lnTo>
                  <a:lnTo>
                    <a:pt x="29" y="5"/>
                  </a:lnTo>
                  <a:lnTo>
                    <a:pt x="27" y="2"/>
                  </a:lnTo>
                  <a:lnTo>
                    <a:pt x="26" y="0"/>
                  </a:lnTo>
                  <a:lnTo>
                    <a:pt x="23" y="0"/>
                  </a:lnTo>
                  <a:lnTo>
                    <a:pt x="22" y="0"/>
                  </a:lnTo>
                  <a:lnTo>
                    <a:pt x="22" y="5"/>
                  </a:lnTo>
                  <a:lnTo>
                    <a:pt x="19" y="7"/>
                  </a:lnTo>
                  <a:lnTo>
                    <a:pt x="15" y="9"/>
                  </a:lnTo>
                  <a:lnTo>
                    <a:pt x="12" y="10"/>
                  </a:lnTo>
                  <a:lnTo>
                    <a:pt x="9" y="10"/>
                  </a:lnTo>
                  <a:lnTo>
                    <a:pt x="7" y="12"/>
                  </a:lnTo>
                  <a:lnTo>
                    <a:pt x="9" y="13"/>
                  </a:lnTo>
                  <a:lnTo>
                    <a:pt x="10" y="17"/>
                  </a:lnTo>
                  <a:lnTo>
                    <a:pt x="13" y="22"/>
                  </a:lnTo>
                  <a:lnTo>
                    <a:pt x="16" y="23"/>
                  </a:lnTo>
                  <a:lnTo>
                    <a:pt x="17" y="24"/>
                  </a:lnTo>
                  <a:lnTo>
                    <a:pt x="15" y="27"/>
                  </a:lnTo>
                  <a:lnTo>
                    <a:pt x="10" y="27"/>
                  </a:lnTo>
                  <a:lnTo>
                    <a:pt x="6" y="29"/>
                  </a:lnTo>
                  <a:lnTo>
                    <a:pt x="5" y="30"/>
                  </a:lnTo>
                  <a:lnTo>
                    <a:pt x="6" y="33"/>
                  </a:lnTo>
                  <a:lnTo>
                    <a:pt x="6" y="34"/>
                  </a:lnTo>
                  <a:lnTo>
                    <a:pt x="0" y="37"/>
                  </a:lnTo>
                  <a:lnTo>
                    <a:pt x="10" y="53"/>
                  </a:lnTo>
                  <a:lnTo>
                    <a:pt x="15" y="53"/>
                  </a:lnTo>
                  <a:lnTo>
                    <a:pt x="19" y="56"/>
                  </a:lnTo>
                  <a:lnTo>
                    <a:pt x="23" y="56"/>
                  </a:lnTo>
                  <a:lnTo>
                    <a:pt x="23" y="57"/>
                  </a:lnTo>
                  <a:lnTo>
                    <a:pt x="25" y="59"/>
                  </a:lnTo>
                  <a:lnTo>
                    <a:pt x="20" y="61"/>
                  </a:lnTo>
                  <a:lnTo>
                    <a:pt x="25" y="64"/>
                  </a:lnTo>
                  <a:lnTo>
                    <a:pt x="27" y="66"/>
                  </a:lnTo>
                  <a:lnTo>
                    <a:pt x="27" y="67"/>
                  </a:lnTo>
                  <a:lnTo>
                    <a:pt x="27" y="68"/>
                  </a:lnTo>
                  <a:lnTo>
                    <a:pt x="27" y="70"/>
                  </a:lnTo>
                  <a:lnTo>
                    <a:pt x="29" y="73"/>
                  </a:lnTo>
                  <a:lnTo>
                    <a:pt x="29" y="74"/>
                  </a:lnTo>
                  <a:lnTo>
                    <a:pt x="23" y="78"/>
                  </a:lnTo>
                  <a:lnTo>
                    <a:pt x="22" y="81"/>
                  </a:lnTo>
                  <a:lnTo>
                    <a:pt x="20" y="81"/>
                  </a:lnTo>
                  <a:lnTo>
                    <a:pt x="20" y="94"/>
                  </a:lnTo>
                  <a:lnTo>
                    <a:pt x="19" y="101"/>
                  </a:lnTo>
                  <a:lnTo>
                    <a:pt x="19" y="104"/>
                  </a:lnTo>
                  <a:lnTo>
                    <a:pt x="22" y="107"/>
                  </a:lnTo>
                  <a:lnTo>
                    <a:pt x="23" y="108"/>
                  </a:lnTo>
                  <a:lnTo>
                    <a:pt x="25" y="110"/>
                  </a:lnTo>
                  <a:lnTo>
                    <a:pt x="27" y="111"/>
                  </a:lnTo>
                  <a:lnTo>
                    <a:pt x="30" y="115"/>
                  </a:lnTo>
                  <a:lnTo>
                    <a:pt x="32" y="117"/>
                  </a:lnTo>
                  <a:lnTo>
                    <a:pt x="34" y="117"/>
                  </a:lnTo>
                  <a:lnTo>
                    <a:pt x="36" y="115"/>
                  </a:lnTo>
                  <a:lnTo>
                    <a:pt x="37" y="113"/>
                  </a:lnTo>
                  <a:lnTo>
                    <a:pt x="40" y="113"/>
                  </a:lnTo>
                  <a:lnTo>
                    <a:pt x="42" y="111"/>
                  </a:lnTo>
                  <a:lnTo>
                    <a:pt x="43" y="110"/>
                  </a:lnTo>
                  <a:lnTo>
                    <a:pt x="43" y="108"/>
                  </a:lnTo>
                  <a:lnTo>
                    <a:pt x="46" y="107"/>
                  </a:lnTo>
                  <a:lnTo>
                    <a:pt x="47" y="107"/>
                  </a:lnTo>
                  <a:lnTo>
                    <a:pt x="49" y="107"/>
                  </a:lnTo>
                  <a:lnTo>
                    <a:pt x="53" y="107"/>
                  </a:lnTo>
                  <a:lnTo>
                    <a:pt x="54" y="107"/>
                  </a:lnTo>
                  <a:lnTo>
                    <a:pt x="56" y="107"/>
                  </a:lnTo>
                  <a:lnTo>
                    <a:pt x="53" y="100"/>
                  </a:lnTo>
                  <a:lnTo>
                    <a:pt x="53" y="90"/>
                  </a:lnTo>
                  <a:lnTo>
                    <a:pt x="53" y="87"/>
                  </a:lnTo>
                  <a:lnTo>
                    <a:pt x="53" y="84"/>
                  </a:lnTo>
                  <a:lnTo>
                    <a:pt x="53" y="81"/>
                  </a:lnTo>
                  <a:lnTo>
                    <a:pt x="50" y="80"/>
                  </a:lnTo>
                  <a:lnTo>
                    <a:pt x="49" y="78"/>
                  </a:lnTo>
                  <a:lnTo>
                    <a:pt x="49" y="76"/>
                  </a:lnTo>
                  <a:lnTo>
                    <a:pt x="49" y="73"/>
                  </a:lnTo>
                  <a:lnTo>
                    <a:pt x="49" y="68"/>
                  </a:lnTo>
                  <a:lnTo>
                    <a:pt x="47" y="63"/>
                  </a:lnTo>
                  <a:lnTo>
                    <a:pt x="49" y="60"/>
                  </a:lnTo>
                  <a:lnTo>
                    <a:pt x="50" y="59"/>
                  </a:lnTo>
                  <a:lnTo>
                    <a:pt x="53" y="56"/>
                  </a:lnTo>
                  <a:lnTo>
                    <a:pt x="54" y="54"/>
                  </a:lnTo>
                  <a:lnTo>
                    <a:pt x="56" y="51"/>
                  </a:lnTo>
                  <a:lnTo>
                    <a:pt x="56" y="47"/>
                  </a:lnTo>
                  <a:lnTo>
                    <a:pt x="56" y="44"/>
                  </a:lnTo>
                  <a:lnTo>
                    <a:pt x="59" y="41"/>
                  </a:lnTo>
                  <a:lnTo>
                    <a:pt x="61" y="3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4" name="Freeform 1457"/>
            <p:cNvSpPr>
              <a:spLocks/>
            </p:cNvSpPr>
            <p:nvPr/>
          </p:nvSpPr>
          <p:spPr bwMode="auto">
            <a:xfrm>
              <a:off x="2411413" y="4016375"/>
              <a:ext cx="74612" cy="98425"/>
            </a:xfrm>
            <a:custGeom>
              <a:avLst/>
              <a:gdLst>
                <a:gd name="T0" fmla="*/ 122855583 w 49"/>
                <a:gd name="T1" fmla="*/ 98689412 h 66"/>
                <a:gd name="T2" fmla="*/ 133775671 w 49"/>
                <a:gd name="T3" fmla="*/ 98689412 h 66"/>
                <a:gd name="T4" fmla="*/ 133775671 w 49"/>
                <a:gd name="T5" fmla="*/ 103883420 h 66"/>
                <a:gd name="T6" fmla="*/ 133775671 w 49"/>
                <a:gd name="T7" fmla="*/ 106479644 h 66"/>
                <a:gd name="T8" fmla="*/ 125585192 w 49"/>
                <a:gd name="T9" fmla="*/ 106479644 h 66"/>
                <a:gd name="T10" fmla="*/ 120124322 w 49"/>
                <a:gd name="T11" fmla="*/ 106479644 h 66"/>
                <a:gd name="T12" fmla="*/ 114665104 w 49"/>
                <a:gd name="T13" fmla="*/ 111673653 h 66"/>
                <a:gd name="T14" fmla="*/ 114665104 w 49"/>
                <a:gd name="T15" fmla="*/ 122063281 h 66"/>
                <a:gd name="T16" fmla="*/ 111935495 w 49"/>
                <a:gd name="T17" fmla="*/ 129853488 h 66"/>
                <a:gd name="T18" fmla="*/ 111935495 w 49"/>
                <a:gd name="T19" fmla="*/ 137645307 h 66"/>
                <a:gd name="T20" fmla="*/ 106474599 w 49"/>
                <a:gd name="T21" fmla="*/ 140241506 h 66"/>
                <a:gd name="T22" fmla="*/ 98284120 w 49"/>
                <a:gd name="T23" fmla="*/ 145437126 h 66"/>
                <a:gd name="T24" fmla="*/ 92823250 w 49"/>
                <a:gd name="T25" fmla="*/ 150631134 h 66"/>
                <a:gd name="T26" fmla="*/ 87364033 w 49"/>
                <a:gd name="T27" fmla="*/ 158421341 h 66"/>
                <a:gd name="T28" fmla="*/ 87364033 w 49"/>
                <a:gd name="T29" fmla="*/ 163615350 h 66"/>
                <a:gd name="T30" fmla="*/ 76443945 w 49"/>
                <a:gd name="T31" fmla="*/ 166213160 h 66"/>
                <a:gd name="T32" fmla="*/ 73712684 w 49"/>
                <a:gd name="T33" fmla="*/ 171407169 h 66"/>
                <a:gd name="T34" fmla="*/ 65522205 w 49"/>
                <a:gd name="T35" fmla="*/ 171407169 h 66"/>
                <a:gd name="T36" fmla="*/ 60062987 w 49"/>
                <a:gd name="T37" fmla="*/ 171407169 h 66"/>
                <a:gd name="T38" fmla="*/ 57331726 w 49"/>
                <a:gd name="T39" fmla="*/ 171407169 h 66"/>
                <a:gd name="T40" fmla="*/ 38221146 w 49"/>
                <a:gd name="T41" fmla="*/ 158421341 h 66"/>
                <a:gd name="T42" fmla="*/ 13651355 w 49"/>
                <a:gd name="T43" fmla="*/ 137645307 h 66"/>
                <a:gd name="T44" fmla="*/ 0 w 49"/>
                <a:gd name="T45" fmla="*/ 114271463 h 66"/>
                <a:gd name="T46" fmla="*/ 2729610 w 49"/>
                <a:gd name="T47" fmla="*/ 111673653 h 66"/>
                <a:gd name="T48" fmla="*/ 2729610 w 49"/>
                <a:gd name="T49" fmla="*/ 106479644 h 66"/>
                <a:gd name="T50" fmla="*/ 2729610 w 49"/>
                <a:gd name="T51" fmla="*/ 98689412 h 66"/>
                <a:gd name="T52" fmla="*/ 5460872 w 49"/>
                <a:gd name="T53" fmla="*/ 93495403 h 66"/>
                <a:gd name="T54" fmla="*/ 21840182 w 49"/>
                <a:gd name="T55" fmla="*/ 77911766 h 66"/>
                <a:gd name="T56" fmla="*/ 24571443 w 49"/>
                <a:gd name="T57" fmla="*/ 70121559 h 66"/>
                <a:gd name="T58" fmla="*/ 60062987 w 49"/>
                <a:gd name="T59" fmla="*/ 70121559 h 66"/>
                <a:gd name="T60" fmla="*/ 60062987 w 49"/>
                <a:gd name="T61" fmla="*/ 59733541 h 66"/>
                <a:gd name="T62" fmla="*/ 46411625 w 49"/>
                <a:gd name="T63" fmla="*/ 44149891 h 66"/>
                <a:gd name="T64" fmla="*/ 46411625 w 49"/>
                <a:gd name="T65" fmla="*/ 36359684 h 66"/>
                <a:gd name="T66" fmla="*/ 38221146 w 49"/>
                <a:gd name="T67" fmla="*/ 28567866 h 66"/>
                <a:gd name="T68" fmla="*/ 38221146 w 49"/>
                <a:gd name="T69" fmla="*/ 18179842 h 66"/>
                <a:gd name="T70" fmla="*/ 49142886 w 49"/>
                <a:gd name="T71" fmla="*/ 18179842 h 66"/>
                <a:gd name="T72" fmla="*/ 51872495 w 49"/>
                <a:gd name="T73" fmla="*/ 0 h 66"/>
                <a:gd name="T74" fmla="*/ 111935495 w 49"/>
                <a:gd name="T75" fmla="*/ 0 h 66"/>
                <a:gd name="T76" fmla="*/ 111935495 w 49"/>
                <a:gd name="T77" fmla="*/ 88301394 h 66"/>
                <a:gd name="T78" fmla="*/ 125585192 w 49"/>
                <a:gd name="T79" fmla="*/ 88301394 h 66"/>
                <a:gd name="T80" fmla="*/ 122855583 w 49"/>
                <a:gd name="T81" fmla="*/ 98689412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66"/>
                <a:gd name="T125" fmla="*/ 49 w 49"/>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66">
                  <a:moveTo>
                    <a:pt x="45" y="38"/>
                  </a:moveTo>
                  <a:lnTo>
                    <a:pt x="49" y="38"/>
                  </a:lnTo>
                  <a:lnTo>
                    <a:pt x="49" y="40"/>
                  </a:lnTo>
                  <a:lnTo>
                    <a:pt x="49" y="41"/>
                  </a:lnTo>
                  <a:lnTo>
                    <a:pt x="46" y="41"/>
                  </a:lnTo>
                  <a:lnTo>
                    <a:pt x="44" y="41"/>
                  </a:lnTo>
                  <a:lnTo>
                    <a:pt x="42" y="43"/>
                  </a:lnTo>
                  <a:lnTo>
                    <a:pt x="42" y="47"/>
                  </a:lnTo>
                  <a:lnTo>
                    <a:pt x="41" y="50"/>
                  </a:lnTo>
                  <a:lnTo>
                    <a:pt x="41" y="53"/>
                  </a:lnTo>
                  <a:lnTo>
                    <a:pt x="39" y="54"/>
                  </a:lnTo>
                  <a:lnTo>
                    <a:pt x="36" y="56"/>
                  </a:lnTo>
                  <a:lnTo>
                    <a:pt x="34" y="58"/>
                  </a:lnTo>
                  <a:lnTo>
                    <a:pt x="32" y="61"/>
                  </a:lnTo>
                  <a:lnTo>
                    <a:pt x="32" y="63"/>
                  </a:lnTo>
                  <a:lnTo>
                    <a:pt x="28" y="64"/>
                  </a:lnTo>
                  <a:lnTo>
                    <a:pt x="27" y="66"/>
                  </a:lnTo>
                  <a:lnTo>
                    <a:pt x="24" y="66"/>
                  </a:lnTo>
                  <a:lnTo>
                    <a:pt x="22" y="66"/>
                  </a:lnTo>
                  <a:lnTo>
                    <a:pt x="21" y="66"/>
                  </a:lnTo>
                  <a:lnTo>
                    <a:pt x="14" y="61"/>
                  </a:lnTo>
                  <a:lnTo>
                    <a:pt x="5" y="53"/>
                  </a:lnTo>
                  <a:lnTo>
                    <a:pt x="0" y="44"/>
                  </a:lnTo>
                  <a:lnTo>
                    <a:pt x="1" y="43"/>
                  </a:lnTo>
                  <a:lnTo>
                    <a:pt x="1" y="41"/>
                  </a:lnTo>
                  <a:lnTo>
                    <a:pt x="1" y="38"/>
                  </a:lnTo>
                  <a:lnTo>
                    <a:pt x="2" y="36"/>
                  </a:lnTo>
                  <a:lnTo>
                    <a:pt x="8" y="30"/>
                  </a:lnTo>
                  <a:lnTo>
                    <a:pt x="9" y="27"/>
                  </a:lnTo>
                  <a:lnTo>
                    <a:pt x="22" y="27"/>
                  </a:lnTo>
                  <a:lnTo>
                    <a:pt x="22" y="23"/>
                  </a:lnTo>
                  <a:lnTo>
                    <a:pt x="17" y="17"/>
                  </a:lnTo>
                  <a:lnTo>
                    <a:pt x="17" y="14"/>
                  </a:lnTo>
                  <a:lnTo>
                    <a:pt x="14" y="11"/>
                  </a:lnTo>
                  <a:lnTo>
                    <a:pt x="14" y="7"/>
                  </a:lnTo>
                  <a:lnTo>
                    <a:pt x="18" y="7"/>
                  </a:lnTo>
                  <a:lnTo>
                    <a:pt x="19" y="0"/>
                  </a:lnTo>
                  <a:lnTo>
                    <a:pt x="41" y="0"/>
                  </a:lnTo>
                  <a:lnTo>
                    <a:pt x="41" y="34"/>
                  </a:lnTo>
                  <a:lnTo>
                    <a:pt x="46" y="34"/>
                  </a:lnTo>
                  <a:lnTo>
                    <a:pt x="45" y="3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5" name="Freeform 1459"/>
            <p:cNvSpPr>
              <a:spLocks/>
            </p:cNvSpPr>
            <p:nvPr/>
          </p:nvSpPr>
          <p:spPr bwMode="auto">
            <a:xfrm>
              <a:off x="3476625" y="2708275"/>
              <a:ext cx="7938" cy="7938"/>
            </a:xfrm>
            <a:custGeom>
              <a:avLst/>
              <a:gdLst>
                <a:gd name="T0" fmla="*/ 2520950 w 6"/>
                <a:gd name="T1" fmla="*/ 0 h 5"/>
                <a:gd name="T2" fmla="*/ 15120939 w 6"/>
                <a:gd name="T3" fmla="*/ 0 h 5"/>
                <a:gd name="T4" fmla="*/ 10080625 w 6"/>
                <a:gd name="T5" fmla="*/ 7258049 h 5"/>
                <a:gd name="T6" fmla="*/ 2520950 w 6"/>
                <a:gd name="T7" fmla="*/ 18145126 h 5"/>
                <a:gd name="T8" fmla="*/ 0 w 6"/>
                <a:gd name="T9" fmla="*/ 14516098 h 5"/>
                <a:gd name="T10" fmla="*/ 0 w 6"/>
                <a:gd name="T11" fmla="*/ 3629025 h 5"/>
                <a:gd name="T12" fmla="*/ 252095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1" y="0"/>
                  </a:moveTo>
                  <a:lnTo>
                    <a:pt x="6" y="0"/>
                  </a:lnTo>
                  <a:lnTo>
                    <a:pt x="4" y="2"/>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6" name="Freeform 1460"/>
            <p:cNvSpPr>
              <a:spLocks/>
            </p:cNvSpPr>
            <p:nvPr/>
          </p:nvSpPr>
          <p:spPr bwMode="auto">
            <a:xfrm>
              <a:off x="3476625" y="2708275"/>
              <a:ext cx="7938" cy="7938"/>
            </a:xfrm>
            <a:custGeom>
              <a:avLst/>
              <a:gdLst>
                <a:gd name="T0" fmla="*/ 2520950 w 6"/>
                <a:gd name="T1" fmla="*/ 0 h 5"/>
                <a:gd name="T2" fmla="*/ 15120939 w 6"/>
                <a:gd name="T3" fmla="*/ 0 h 5"/>
                <a:gd name="T4" fmla="*/ 10080625 w 6"/>
                <a:gd name="T5" fmla="*/ 7258049 h 5"/>
                <a:gd name="T6" fmla="*/ 2520950 w 6"/>
                <a:gd name="T7" fmla="*/ 18145126 h 5"/>
                <a:gd name="T8" fmla="*/ 0 w 6"/>
                <a:gd name="T9" fmla="*/ 14516098 h 5"/>
                <a:gd name="T10" fmla="*/ 0 w 6"/>
                <a:gd name="T11" fmla="*/ 3629025 h 5"/>
                <a:gd name="T12" fmla="*/ 252095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1" y="0"/>
                  </a:moveTo>
                  <a:lnTo>
                    <a:pt x="6" y="0"/>
                  </a:lnTo>
                  <a:lnTo>
                    <a:pt x="4" y="2"/>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7" name="Freeform 1461"/>
            <p:cNvSpPr>
              <a:spLocks/>
            </p:cNvSpPr>
            <p:nvPr/>
          </p:nvSpPr>
          <p:spPr bwMode="auto">
            <a:xfrm>
              <a:off x="2806700" y="2055813"/>
              <a:ext cx="1162050" cy="854075"/>
            </a:xfrm>
            <a:custGeom>
              <a:avLst/>
              <a:gdLst>
                <a:gd name="T0" fmla="*/ 551527258 w 773"/>
                <a:gd name="T1" fmla="*/ 124369224 h 567"/>
                <a:gd name="T2" fmla="*/ 343056288 w 773"/>
                <a:gd name="T3" fmla="*/ 195815415 h 567"/>
                <a:gd name="T4" fmla="*/ 187360994 w 773"/>
                <a:gd name="T5" fmla="*/ 269906666 h 567"/>
                <a:gd name="T6" fmla="*/ 234860407 w 773"/>
                <a:gd name="T7" fmla="*/ 341352856 h 567"/>
                <a:gd name="T8" fmla="*/ 5277889 w 773"/>
                <a:gd name="T9" fmla="*/ 402214125 h 567"/>
                <a:gd name="T10" fmla="*/ 126666101 w 773"/>
                <a:gd name="T11" fmla="*/ 455137210 h 567"/>
                <a:gd name="T12" fmla="*/ 58055163 w 773"/>
                <a:gd name="T13" fmla="*/ 500121908 h 567"/>
                <a:gd name="T14" fmla="*/ 232222276 w 773"/>
                <a:gd name="T15" fmla="*/ 526583400 h 567"/>
                <a:gd name="T16" fmla="*/ 422222975 w 773"/>
                <a:gd name="T17" fmla="*/ 555691529 h 567"/>
                <a:gd name="T18" fmla="*/ 535695220 w 773"/>
                <a:gd name="T19" fmla="*/ 640367651 h 567"/>
                <a:gd name="T20" fmla="*/ 591110602 w 773"/>
                <a:gd name="T21" fmla="*/ 730337049 h 567"/>
                <a:gd name="T22" fmla="*/ 601666377 w 773"/>
                <a:gd name="T23" fmla="*/ 804428249 h 567"/>
                <a:gd name="T24" fmla="*/ 720416408 w 773"/>
                <a:gd name="T25" fmla="*/ 846766311 h 567"/>
                <a:gd name="T26" fmla="*/ 686110951 w 773"/>
                <a:gd name="T27" fmla="*/ 883812928 h 567"/>
                <a:gd name="T28" fmla="*/ 583194583 w 773"/>
                <a:gd name="T29" fmla="*/ 899689497 h 567"/>
                <a:gd name="T30" fmla="*/ 628055814 w 773"/>
                <a:gd name="T31" fmla="*/ 894397850 h 567"/>
                <a:gd name="T32" fmla="*/ 741527957 w 773"/>
                <a:gd name="T33" fmla="*/ 973782325 h 567"/>
                <a:gd name="T34" fmla="*/ 654443627 w 773"/>
                <a:gd name="T35" fmla="*/ 1042581878 h 567"/>
                <a:gd name="T36" fmla="*/ 635971833 w 773"/>
                <a:gd name="T37" fmla="*/ 1074335017 h 567"/>
                <a:gd name="T38" fmla="*/ 633333701 w 773"/>
                <a:gd name="T39" fmla="*/ 1166951051 h 567"/>
                <a:gd name="T40" fmla="*/ 680833064 w 773"/>
                <a:gd name="T41" fmla="*/ 1230458957 h 567"/>
                <a:gd name="T42" fmla="*/ 712500389 w 773"/>
                <a:gd name="T43" fmla="*/ 1278088666 h 567"/>
                <a:gd name="T44" fmla="*/ 759999751 w 773"/>
                <a:gd name="T45" fmla="*/ 1357473141 h 567"/>
                <a:gd name="T46" fmla="*/ 820694645 w 773"/>
                <a:gd name="T47" fmla="*/ 1418334409 h 567"/>
                <a:gd name="T48" fmla="*/ 939444879 w 773"/>
                <a:gd name="T49" fmla="*/ 1455380823 h 567"/>
                <a:gd name="T50" fmla="*/ 1005416035 w 773"/>
                <a:gd name="T51" fmla="*/ 1479195677 h 567"/>
                <a:gd name="T52" fmla="*/ 1005416035 w 773"/>
                <a:gd name="T53" fmla="*/ 1418334409 h 567"/>
                <a:gd name="T54" fmla="*/ 1034445228 w 773"/>
                <a:gd name="T55" fmla="*/ 1331011649 h 567"/>
                <a:gd name="T56" fmla="*/ 1079304835 w 773"/>
                <a:gd name="T57" fmla="*/ 1241042252 h 567"/>
                <a:gd name="T58" fmla="*/ 1187500716 w 773"/>
                <a:gd name="T59" fmla="*/ 1188119269 h 567"/>
                <a:gd name="T60" fmla="*/ 1330000428 w 773"/>
                <a:gd name="T61" fmla="*/ 1079628291 h 567"/>
                <a:gd name="T62" fmla="*/ 1451388590 w 773"/>
                <a:gd name="T63" fmla="*/ 1026705308 h 567"/>
                <a:gd name="T64" fmla="*/ 1588610415 w 773"/>
                <a:gd name="T65" fmla="*/ 979073972 h 567"/>
                <a:gd name="T66" fmla="*/ 1691528408 w 773"/>
                <a:gd name="T67" fmla="*/ 926150989 h 567"/>
                <a:gd name="T68" fmla="*/ 1570138621 w 773"/>
                <a:gd name="T69" fmla="*/ 899689497 h 567"/>
                <a:gd name="T70" fmla="*/ 1596528058 w 773"/>
                <a:gd name="T71" fmla="*/ 830889741 h 567"/>
                <a:gd name="T72" fmla="*/ 1612361721 w 773"/>
                <a:gd name="T73" fmla="*/ 828244730 h 567"/>
                <a:gd name="T74" fmla="*/ 1736390045 w 773"/>
                <a:gd name="T75" fmla="*/ 873228006 h 567"/>
                <a:gd name="T76" fmla="*/ 1699444427 w 773"/>
                <a:gd name="T77" fmla="*/ 804428249 h 567"/>
                <a:gd name="T78" fmla="*/ 1731112158 w 773"/>
                <a:gd name="T79" fmla="*/ 770028473 h 567"/>
                <a:gd name="T80" fmla="*/ 1654583196 w 773"/>
                <a:gd name="T81" fmla="*/ 714460479 h 567"/>
                <a:gd name="T82" fmla="*/ 1712638740 w 773"/>
                <a:gd name="T83" fmla="*/ 653597584 h 567"/>
                <a:gd name="T84" fmla="*/ 1810278845 w 773"/>
                <a:gd name="T85" fmla="*/ 653597584 h 567"/>
                <a:gd name="T86" fmla="*/ 1752222083 w 773"/>
                <a:gd name="T87" fmla="*/ 592736316 h 567"/>
                <a:gd name="T88" fmla="*/ 1757499971 w 773"/>
                <a:gd name="T89" fmla="*/ 526583400 h 567"/>
                <a:gd name="T90" fmla="*/ 1826110883 w 773"/>
                <a:gd name="T91" fmla="*/ 449845562 h 567"/>
                <a:gd name="T92" fmla="*/ 1754861839 w 773"/>
                <a:gd name="T93" fmla="*/ 412799047 h 567"/>
                <a:gd name="T94" fmla="*/ 1855138452 w 773"/>
                <a:gd name="T95" fmla="*/ 296368158 h 567"/>
                <a:gd name="T96" fmla="*/ 1923750989 w 773"/>
                <a:gd name="T97" fmla="*/ 240800164 h 567"/>
                <a:gd name="T98" fmla="*/ 1976528239 w 773"/>
                <a:gd name="T99" fmla="*/ 206398710 h 567"/>
                <a:gd name="T100" fmla="*/ 1775971764 w 773"/>
                <a:gd name="T101" fmla="*/ 158769001 h 567"/>
                <a:gd name="T102" fmla="*/ 1667777102 w 773"/>
                <a:gd name="T103" fmla="*/ 187877130 h 567"/>
                <a:gd name="T104" fmla="*/ 1570138621 w 773"/>
                <a:gd name="T105" fmla="*/ 153475727 h 567"/>
                <a:gd name="T106" fmla="*/ 1419722890 w 773"/>
                <a:gd name="T107" fmla="*/ 119075950 h 567"/>
                <a:gd name="T108" fmla="*/ 1754861839 w 773"/>
                <a:gd name="T109" fmla="*/ 100554345 h 567"/>
                <a:gd name="T110" fmla="*/ 1628193759 w 773"/>
                <a:gd name="T111" fmla="*/ 37046426 h 567"/>
                <a:gd name="T112" fmla="*/ 1480416159 w 773"/>
                <a:gd name="T113" fmla="*/ 7938288 h 567"/>
                <a:gd name="T114" fmla="*/ 1179583072 w 773"/>
                <a:gd name="T115" fmla="*/ 10584925 h 567"/>
                <a:gd name="T116" fmla="*/ 1095138497 w 773"/>
                <a:gd name="T117" fmla="*/ 60861294 h 567"/>
                <a:gd name="T118" fmla="*/ 955278541 w 773"/>
                <a:gd name="T119" fmla="*/ 52922996 h 567"/>
                <a:gd name="T120" fmla="*/ 873472098 w 773"/>
                <a:gd name="T121" fmla="*/ 97907707 h 567"/>
                <a:gd name="T122" fmla="*/ 881389741 w 773"/>
                <a:gd name="T123" fmla="*/ 187877130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3"/>
                <a:gd name="T187" fmla="*/ 0 h 567"/>
                <a:gd name="T188" fmla="*/ 773 w 773"/>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3" h="567">
                  <a:moveTo>
                    <a:pt x="281" y="70"/>
                  </a:moveTo>
                  <a:lnTo>
                    <a:pt x="270" y="65"/>
                  </a:lnTo>
                  <a:lnTo>
                    <a:pt x="258" y="61"/>
                  </a:lnTo>
                  <a:lnTo>
                    <a:pt x="248" y="57"/>
                  </a:lnTo>
                  <a:lnTo>
                    <a:pt x="244" y="60"/>
                  </a:lnTo>
                  <a:lnTo>
                    <a:pt x="236" y="70"/>
                  </a:lnTo>
                  <a:lnTo>
                    <a:pt x="236" y="60"/>
                  </a:lnTo>
                  <a:lnTo>
                    <a:pt x="234" y="51"/>
                  </a:lnTo>
                  <a:lnTo>
                    <a:pt x="231" y="44"/>
                  </a:lnTo>
                  <a:lnTo>
                    <a:pt x="226" y="44"/>
                  </a:lnTo>
                  <a:lnTo>
                    <a:pt x="221" y="44"/>
                  </a:lnTo>
                  <a:lnTo>
                    <a:pt x="216" y="45"/>
                  </a:lnTo>
                  <a:lnTo>
                    <a:pt x="216" y="51"/>
                  </a:lnTo>
                  <a:lnTo>
                    <a:pt x="214" y="50"/>
                  </a:lnTo>
                  <a:lnTo>
                    <a:pt x="213" y="48"/>
                  </a:lnTo>
                  <a:lnTo>
                    <a:pt x="213" y="47"/>
                  </a:lnTo>
                  <a:lnTo>
                    <a:pt x="209" y="47"/>
                  </a:lnTo>
                  <a:lnTo>
                    <a:pt x="206" y="50"/>
                  </a:lnTo>
                  <a:lnTo>
                    <a:pt x="203" y="51"/>
                  </a:lnTo>
                  <a:lnTo>
                    <a:pt x="196" y="48"/>
                  </a:lnTo>
                  <a:lnTo>
                    <a:pt x="191" y="47"/>
                  </a:lnTo>
                  <a:lnTo>
                    <a:pt x="180" y="48"/>
                  </a:lnTo>
                  <a:lnTo>
                    <a:pt x="164" y="52"/>
                  </a:lnTo>
                  <a:lnTo>
                    <a:pt x="153" y="57"/>
                  </a:lnTo>
                  <a:lnTo>
                    <a:pt x="153" y="60"/>
                  </a:lnTo>
                  <a:lnTo>
                    <a:pt x="156" y="65"/>
                  </a:lnTo>
                  <a:lnTo>
                    <a:pt x="156" y="70"/>
                  </a:lnTo>
                  <a:lnTo>
                    <a:pt x="153" y="67"/>
                  </a:lnTo>
                  <a:lnTo>
                    <a:pt x="150" y="60"/>
                  </a:lnTo>
                  <a:lnTo>
                    <a:pt x="146" y="57"/>
                  </a:lnTo>
                  <a:lnTo>
                    <a:pt x="139" y="57"/>
                  </a:lnTo>
                  <a:lnTo>
                    <a:pt x="136" y="62"/>
                  </a:lnTo>
                  <a:lnTo>
                    <a:pt x="133" y="68"/>
                  </a:lnTo>
                  <a:lnTo>
                    <a:pt x="130" y="74"/>
                  </a:lnTo>
                  <a:lnTo>
                    <a:pt x="133" y="75"/>
                  </a:lnTo>
                  <a:lnTo>
                    <a:pt x="135" y="77"/>
                  </a:lnTo>
                  <a:lnTo>
                    <a:pt x="137" y="79"/>
                  </a:lnTo>
                  <a:lnTo>
                    <a:pt x="116" y="75"/>
                  </a:lnTo>
                  <a:lnTo>
                    <a:pt x="102" y="78"/>
                  </a:lnTo>
                  <a:lnTo>
                    <a:pt x="85" y="85"/>
                  </a:lnTo>
                  <a:lnTo>
                    <a:pt x="76" y="87"/>
                  </a:lnTo>
                  <a:lnTo>
                    <a:pt x="69" y="88"/>
                  </a:lnTo>
                  <a:lnTo>
                    <a:pt x="64" y="91"/>
                  </a:lnTo>
                  <a:lnTo>
                    <a:pt x="62" y="92"/>
                  </a:lnTo>
                  <a:lnTo>
                    <a:pt x="62" y="95"/>
                  </a:lnTo>
                  <a:lnTo>
                    <a:pt x="62" y="98"/>
                  </a:lnTo>
                  <a:lnTo>
                    <a:pt x="59" y="99"/>
                  </a:lnTo>
                  <a:lnTo>
                    <a:pt x="61" y="102"/>
                  </a:lnTo>
                  <a:lnTo>
                    <a:pt x="62" y="104"/>
                  </a:lnTo>
                  <a:lnTo>
                    <a:pt x="66" y="104"/>
                  </a:lnTo>
                  <a:lnTo>
                    <a:pt x="71" y="102"/>
                  </a:lnTo>
                  <a:lnTo>
                    <a:pt x="73" y="101"/>
                  </a:lnTo>
                  <a:lnTo>
                    <a:pt x="76" y="101"/>
                  </a:lnTo>
                  <a:lnTo>
                    <a:pt x="79" y="104"/>
                  </a:lnTo>
                  <a:lnTo>
                    <a:pt x="88" y="104"/>
                  </a:lnTo>
                  <a:lnTo>
                    <a:pt x="98" y="102"/>
                  </a:lnTo>
                  <a:lnTo>
                    <a:pt x="105" y="101"/>
                  </a:lnTo>
                  <a:lnTo>
                    <a:pt x="105" y="102"/>
                  </a:lnTo>
                  <a:lnTo>
                    <a:pt x="102" y="104"/>
                  </a:lnTo>
                  <a:lnTo>
                    <a:pt x="101" y="106"/>
                  </a:lnTo>
                  <a:lnTo>
                    <a:pt x="105" y="106"/>
                  </a:lnTo>
                  <a:lnTo>
                    <a:pt x="103" y="111"/>
                  </a:lnTo>
                  <a:lnTo>
                    <a:pt x="101" y="114"/>
                  </a:lnTo>
                  <a:lnTo>
                    <a:pt x="102" y="115"/>
                  </a:lnTo>
                  <a:lnTo>
                    <a:pt x="103" y="116"/>
                  </a:lnTo>
                  <a:lnTo>
                    <a:pt x="103" y="119"/>
                  </a:lnTo>
                  <a:lnTo>
                    <a:pt x="98" y="124"/>
                  </a:lnTo>
                  <a:lnTo>
                    <a:pt x="89" y="129"/>
                  </a:lnTo>
                  <a:lnTo>
                    <a:pt x="81" y="132"/>
                  </a:lnTo>
                  <a:lnTo>
                    <a:pt x="75" y="132"/>
                  </a:lnTo>
                  <a:lnTo>
                    <a:pt x="66" y="131"/>
                  </a:lnTo>
                  <a:lnTo>
                    <a:pt x="58" y="131"/>
                  </a:lnTo>
                  <a:lnTo>
                    <a:pt x="55" y="132"/>
                  </a:lnTo>
                  <a:lnTo>
                    <a:pt x="49" y="135"/>
                  </a:lnTo>
                  <a:lnTo>
                    <a:pt x="48" y="136"/>
                  </a:lnTo>
                  <a:lnTo>
                    <a:pt x="44" y="136"/>
                  </a:lnTo>
                  <a:lnTo>
                    <a:pt x="42" y="135"/>
                  </a:lnTo>
                  <a:lnTo>
                    <a:pt x="38" y="135"/>
                  </a:lnTo>
                  <a:lnTo>
                    <a:pt x="28" y="135"/>
                  </a:lnTo>
                  <a:lnTo>
                    <a:pt x="17" y="138"/>
                  </a:lnTo>
                  <a:lnTo>
                    <a:pt x="7" y="139"/>
                  </a:lnTo>
                  <a:lnTo>
                    <a:pt x="4" y="141"/>
                  </a:lnTo>
                  <a:lnTo>
                    <a:pt x="2" y="142"/>
                  </a:lnTo>
                  <a:lnTo>
                    <a:pt x="0" y="143"/>
                  </a:lnTo>
                  <a:lnTo>
                    <a:pt x="2" y="152"/>
                  </a:lnTo>
                  <a:lnTo>
                    <a:pt x="4" y="155"/>
                  </a:lnTo>
                  <a:lnTo>
                    <a:pt x="7" y="158"/>
                  </a:lnTo>
                  <a:lnTo>
                    <a:pt x="11" y="158"/>
                  </a:lnTo>
                  <a:lnTo>
                    <a:pt x="17" y="159"/>
                  </a:lnTo>
                  <a:lnTo>
                    <a:pt x="18" y="163"/>
                  </a:lnTo>
                  <a:lnTo>
                    <a:pt x="19" y="165"/>
                  </a:lnTo>
                  <a:lnTo>
                    <a:pt x="25" y="166"/>
                  </a:lnTo>
                  <a:lnTo>
                    <a:pt x="31" y="166"/>
                  </a:lnTo>
                  <a:lnTo>
                    <a:pt x="38" y="166"/>
                  </a:lnTo>
                  <a:lnTo>
                    <a:pt x="39" y="159"/>
                  </a:lnTo>
                  <a:lnTo>
                    <a:pt x="44" y="166"/>
                  </a:lnTo>
                  <a:lnTo>
                    <a:pt x="56" y="168"/>
                  </a:lnTo>
                  <a:lnTo>
                    <a:pt x="68" y="166"/>
                  </a:lnTo>
                  <a:lnTo>
                    <a:pt x="81" y="165"/>
                  </a:lnTo>
                  <a:lnTo>
                    <a:pt x="79" y="173"/>
                  </a:lnTo>
                  <a:lnTo>
                    <a:pt x="64" y="172"/>
                  </a:lnTo>
                  <a:lnTo>
                    <a:pt x="48" y="172"/>
                  </a:lnTo>
                  <a:lnTo>
                    <a:pt x="34" y="175"/>
                  </a:lnTo>
                  <a:lnTo>
                    <a:pt x="29" y="178"/>
                  </a:lnTo>
                  <a:lnTo>
                    <a:pt x="31" y="178"/>
                  </a:lnTo>
                  <a:lnTo>
                    <a:pt x="35" y="179"/>
                  </a:lnTo>
                  <a:lnTo>
                    <a:pt x="34" y="180"/>
                  </a:lnTo>
                  <a:lnTo>
                    <a:pt x="27" y="179"/>
                  </a:lnTo>
                  <a:lnTo>
                    <a:pt x="22" y="178"/>
                  </a:lnTo>
                  <a:lnTo>
                    <a:pt x="19" y="176"/>
                  </a:lnTo>
                  <a:lnTo>
                    <a:pt x="15" y="176"/>
                  </a:lnTo>
                  <a:lnTo>
                    <a:pt x="12" y="178"/>
                  </a:lnTo>
                  <a:lnTo>
                    <a:pt x="8" y="178"/>
                  </a:lnTo>
                  <a:lnTo>
                    <a:pt x="10" y="180"/>
                  </a:lnTo>
                  <a:lnTo>
                    <a:pt x="11" y="182"/>
                  </a:lnTo>
                  <a:lnTo>
                    <a:pt x="12" y="186"/>
                  </a:lnTo>
                  <a:lnTo>
                    <a:pt x="12" y="188"/>
                  </a:lnTo>
                  <a:lnTo>
                    <a:pt x="15" y="188"/>
                  </a:lnTo>
                  <a:lnTo>
                    <a:pt x="22" y="189"/>
                  </a:lnTo>
                  <a:lnTo>
                    <a:pt x="29" y="192"/>
                  </a:lnTo>
                  <a:lnTo>
                    <a:pt x="29" y="193"/>
                  </a:lnTo>
                  <a:lnTo>
                    <a:pt x="25" y="193"/>
                  </a:lnTo>
                  <a:lnTo>
                    <a:pt x="35" y="202"/>
                  </a:lnTo>
                  <a:lnTo>
                    <a:pt x="44" y="205"/>
                  </a:lnTo>
                  <a:lnTo>
                    <a:pt x="45" y="205"/>
                  </a:lnTo>
                  <a:lnTo>
                    <a:pt x="54" y="207"/>
                  </a:lnTo>
                  <a:lnTo>
                    <a:pt x="55" y="205"/>
                  </a:lnTo>
                  <a:lnTo>
                    <a:pt x="55" y="196"/>
                  </a:lnTo>
                  <a:lnTo>
                    <a:pt x="65" y="200"/>
                  </a:lnTo>
                  <a:lnTo>
                    <a:pt x="69" y="196"/>
                  </a:lnTo>
                  <a:lnTo>
                    <a:pt x="79" y="196"/>
                  </a:lnTo>
                  <a:lnTo>
                    <a:pt x="81" y="199"/>
                  </a:lnTo>
                  <a:lnTo>
                    <a:pt x="82" y="202"/>
                  </a:lnTo>
                  <a:lnTo>
                    <a:pt x="88" y="203"/>
                  </a:lnTo>
                  <a:lnTo>
                    <a:pt x="88" y="202"/>
                  </a:lnTo>
                  <a:lnTo>
                    <a:pt x="88" y="199"/>
                  </a:lnTo>
                  <a:lnTo>
                    <a:pt x="89" y="197"/>
                  </a:lnTo>
                  <a:lnTo>
                    <a:pt x="95" y="197"/>
                  </a:lnTo>
                  <a:lnTo>
                    <a:pt x="101" y="199"/>
                  </a:lnTo>
                  <a:lnTo>
                    <a:pt x="109" y="197"/>
                  </a:lnTo>
                  <a:lnTo>
                    <a:pt x="110" y="196"/>
                  </a:lnTo>
                  <a:lnTo>
                    <a:pt x="110" y="193"/>
                  </a:lnTo>
                  <a:lnTo>
                    <a:pt x="113" y="192"/>
                  </a:lnTo>
                  <a:lnTo>
                    <a:pt x="116" y="193"/>
                  </a:lnTo>
                  <a:lnTo>
                    <a:pt x="116" y="196"/>
                  </a:lnTo>
                  <a:lnTo>
                    <a:pt x="116" y="199"/>
                  </a:lnTo>
                  <a:lnTo>
                    <a:pt x="120" y="197"/>
                  </a:lnTo>
                  <a:lnTo>
                    <a:pt x="123" y="195"/>
                  </a:lnTo>
                  <a:lnTo>
                    <a:pt x="125" y="193"/>
                  </a:lnTo>
                  <a:lnTo>
                    <a:pt x="153" y="202"/>
                  </a:lnTo>
                  <a:lnTo>
                    <a:pt x="156" y="205"/>
                  </a:lnTo>
                  <a:lnTo>
                    <a:pt x="157" y="207"/>
                  </a:lnTo>
                  <a:lnTo>
                    <a:pt x="160" y="210"/>
                  </a:lnTo>
                  <a:lnTo>
                    <a:pt x="166" y="210"/>
                  </a:lnTo>
                  <a:lnTo>
                    <a:pt x="169" y="210"/>
                  </a:lnTo>
                  <a:lnTo>
                    <a:pt x="174" y="210"/>
                  </a:lnTo>
                  <a:lnTo>
                    <a:pt x="177" y="213"/>
                  </a:lnTo>
                  <a:lnTo>
                    <a:pt x="177" y="219"/>
                  </a:lnTo>
                  <a:lnTo>
                    <a:pt x="179" y="222"/>
                  </a:lnTo>
                  <a:lnTo>
                    <a:pt x="180" y="223"/>
                  </a:lnTo>
                  <a:lnTo>
                    <a:pt x="183" y="223"/>
                  </a:lnTo>
                  <a:lnTo>
                    <a:pt x="186" y="224"/>
                  </a:lnTo>
                  <a:lnTo>
                    <a:pt x="190" y="227"/>
                  </a:lnTo>
                  <a:lnTo>
                    <a:pt x="193" y="232"/>
                  </a:lnTo>
                  <a:lnTo>
                    <a:pt x="196" y="236"/>
                  </a:lnTo>
                  <a:lnTo>
                    <a:pt x="204" y="236"/>
                  </a:lnTo>
                  <a:lnTo>
                    <a:pt x="204" y="237"/>
                  </a:lnTo>
                  <a:lnTo>
                    <a:pt x="206" y="239"/>
                  </a:lnTo>
                  <a:lnTo>
                    <a:pt x="203" y="242"/>
                  </a:lnTo>
                  <a:lnTo>
                    <a:pt x="203" y="243"/>
                  </a:lnTo>
                  <a:lnTo>
                    <a:pt x="203" y="247"/>
                  </a:lnTo>
                  <a:lnTo>
                    <a:pt x="194" y="250"/>
                  </a:lnTo>
                  <a:lnTo>
                    <a:pt x="199" y="250"/>
                  </a:lnTo>
                  <a:lnTo>
                    <a:pt x="206" y="249"/>
                  </a:lnTo>
                  <a:lnTo>
                    <a:pt x="209" y="252"/>
                  </a:lnTo>
                  <a:lnTo>
                    <a:pt x="209" y="254"/>
                  </a:lnTo>
                  <a:lnTo>
                    <a:pt x="210" y="259"/>
                  </a:lnTo>
                  <a:lnTo>
                    <a:pt x="214" y="259"/>
                  </a:lnTo>
                  <a:lnTo>
                    <a:pt x="214" y="261"/>
                  </a:lnTo>
                  <a:lnTo>
                    <a:pt x="213" y="263"/>
                  </a:lnTo>
                  <a:lnTo>
                    <a:pt x="213" y="264"/>
                  </a:lnTo>
                  <a:lnTo>
                    <a:pt x="216" y="267"/>
                  </a:lnTo>
                  <a:lnTo>
                    <a:pt x="219" y="267"/>
                  </a:lnTo>
                  <a:lnTo>
                    <a:pt x="219" y="276"/>
                  </a:lnTo>
                  <a:lnTo>
                    <a:pt x="224" y="276"/>
                  </a:lnTo>
                  <a:lnTo>
                    <a:pt x="224" y="279"/>
                  </a:lnTo>
                  <a:lnTo>
                    <a:pt x="223" y="283"/>
                  </a:lnTo>
                  <a:lnTo>
                    <a:pt x="224" y="286"/>
                  </a:lnTo>
                  <a:lnTo>
                    <a:pt x="219" y="286"/>
                  </a:lnTo>
                  <a:lnTo>
                    <a:pt x="216" y="286"/>
                  </a:lnTo>
                  <a:lnTo>
                    <a:pt x="214" y="287"/>
                  </a:lnTo>
                  <a:lnTo>
                    <a:pt x="214" y="290"/>
                  </a:lnTo>
                  <a:lnTo>
                    <a:pt x="216" y="293"/>
                  </a:lnTo>
                  <a:lnTo>
                    <a:pt x="211" y="296"/>
                  </a:lnTo>
                  <a:lnTo>
                    <a:pt x="211" y="298"/>
                  </a:lnTo>
                  <a:lnTo>
                    <a:pt x="216" y="303"/>
                  </a:lnTo>
                  <a:lnTo>
                    <a:pt x="209" y="308"/>
                  </a:lnTo>
                  <a:lnTo>
                    <a:pt x="217" y="311"/>
                  </a:lnTo>
                  <a:lnTo>
                    <a:pt x="227" y="311"/>
                  </a:lnTo>
                  <a:lnTo>
                    <a:pt x="227" y="307"/>
                  </a:lnTo>
                  <a:lnTo>
                    <a:pt x="228" y="304"/>
                  </a:lnTo>
                  <a:lnTo>
                    <a:pt x="230" y="300"/>
                  </a:lnTo>
                  <a:lnTo>
                    <a:pt x="231" y="300"/>
                  </a:lnTo>
                  <a:lnTo>
                    <a:pt x="233" y="301"/>
                  </a:lnTo>
                  <a:lnTo>
                    <a:pt x="234" y="303"/>
                  </a:lnTo>
                  <a:lnTo>
                    <a:pt x="234" y="306"/>
                  </a:lnTo>
                  <a:lnTo>
                    <a:pt x="247" y="306"/>
                  </a:lnTo>
                  <a:lnTo>
                    <a:pt x="255" y="308"/>
                  </a:lnTo>
                  <a:lnTo>
                    <a:pt x="254" y="308"/>
                  </a:lnTo>
                  <a:lnTo>
                    <a:pt x="254" y="311"/>
                  </a:lnTo>
                  <a:lnTo>
                    <a:pt x="254" y="314"/>
                  </a:lnTo>
                  <a:lnTo>
                    <a:pt x="257" y="314"/>
                  </a:lnTo>
                  <a:lnTo>
                    <a:pt x="261" y="311"/>
                  </a:lnTo>
                  <a:lnTo>
                    <a:pt x="265" y="311"/>
                  </a:lnTo>
                  <a:lnTo>
                    <a:pt x="261" y="315"/>
                  </a:lnTo>
                  <a:lnTo>
                    <a:pt x="267" y="315"/>
                  </a:lnTo>
                  <a:lnTo>
                    <a:pt x="277" y="317"/>
                  </a:lnTo>
                  <a:lnTo>
                    <a:pt x="273" y="320"/>
                  </a:lnTo>
                  <a:lnTo>
                    <a:pt x="271" y="323"/>
                  </a:lnTo>
                  <a:lnTo>
                    <a:pt x="275" y="323"/>
                  </a:lnTo>
                  <a:lnTo>
                    <a:pt x="271" y="324"/>
                  </a:lnTo>
                  <a:lnTo>
                    <a:pt x="270" y="325"/>
                  </a:lnTo>
                  <a:lnTo>
                    <a:pt x="267" y="328"/>
                  </a:lnTo>
                  <a:lnTo>
                    <a:pt x="270" y="328"/>
                  </a:lnTo>
                  <a:lnTo>
                    <a:pt x="273" y="328"/>
                  </a:lnTo>
                  <a:lnTo>
                    <a:pt x="275" y="328"/>
                  </a:lnTo>
                  <a:lnTo>
                    <a:pt x="277" y="330"/>
                  </a:lnTo>
                  <a:lnTo>
                    <a:pt x="274" y="331"/>
                  </a:lnTo>
                  <a:lnTo>
                    <a:pt x="270" y="331"/>
                  </a:lnTo>
                  <a:lnTo>
                    <a:pt x="270" y="335"/>
                  </a:lnTo>
                  <a:lnTo>
                    <a:pt x="277" y="340"/>
                  </a:lnTo>
                  <a:lnTo>
                    <a:pt x="273" y="340"/>
                  </a:lnTo>
                  <a:lnTo>
                    <a:pt x="264" y="337"/>
                  </a:lnTo>
                  <a:lnTo>
                    <a:pt x="260" y="334"/>
                  </a:lnTo>
                  <a:lnTo>
                    <a:pt x="257" y="331"/>
                  </a:lnTo>
                  <a:lnTo>
                    <a:pt x="254" y="328"/>
                  </a:lnTo>
                  <a:lnTo>
                    <a:pt x="243" y="327"/>
                  </a:lnTo>
                  <a:lnTo>
                    <a:pt x="231" y="327"/>
                  </a:lnTo>
                  <a:lnTo>
                    <a:pt x="221" y="328"/>
                  </a:lnTo>
                  <a:lnTo>
                    <a:pt x="223" y="331"/>
                  </a:lnTo>
                  <a:lnTo>
                    <a:pt x="223" y="333"/>
                  </a:lnTo>
                  <a:lnTo>
                    <a:pt x="224" y="335"/>
                  </a:lnTo>
                  <a:lnTo>
                    <a:pt x="227" y="335"/>
                  </a:lnTo>
                  <a:lnTo>
                    <a:pt x="230" y="335"/>
                  </a:lnTo>
                  <a:lnTo>
                    <a:pt x="234" y="337"/>
                  </a:lnTo>
                  <a:lnTo>
                    <a:pt x="236" y="337"/>
                  </a:lnTo>
                  <a:lnTo>
                    <a:pt x="236" y="340"/>
                  </a:lnTo>
                  <a:lnTo>
                    <a:pt x="236" y="343"/>
                  </a:lnTo>
                  <a:lnTo>
                    <a:pt x="231" y="341"/>
                  </a:lnTo>
                  <a:lnTo>
                    <a:pt x="227" y="341"/>
                  </a:lnTo>
                  <a:lnTo>
                    <a:pt x="221" y="340"/>
                  </a:lnTo>
                  <a:lnTo>
                    <a:pt x="217" y="354"/>
                  </a:lnTo>
                  <a:lnTo>
                    <a:pt x="216" y="361"/>
                  </a:lnTo>
                  <a:lnTo>
                    <a:pt x="234" y="362"/>
                  </a:lnTo>
                  <a:lnTo>
                    <a:pt x="234" y="367"/>
                  </a:lnTo>
                  <a:lnTo>
                    <a:pt x="221" y="367"/>
                  </a:lnTo>
                  <a:lnTo>
                    <a:pt x="226" y="372"/>
                  </a:lnTo>
                  <a:lnTo>
                    <a:pt x="236" y="372"/>
                  </a:lnTo>
                  <a:lnTo>
                    <a:pt x="244" y="370"/>
                  </a:lnTo>
                  <a:lnTo>
                    <a:pt x="250" y="367"/>
                  </a:lnTo>
                  <a:lnTo>
                    <a:pt x="253" y="365"/>
                  </a:lnTo>
                  <a:lnTo>
                    <a:pt x="254" y="365"/>
                  </a:lnTo>
                  <a:lnTo>
                    <a:pt x="258" y="364"/>
                  </a:lnTo>
                  <a:lnTo>
                    <a:pt x="258" y="358"/>
                  </a:lnTo>
                  <a:lnTo>
                    <a:pt x="253" y="351"/>
                  </a:lnTo>
                  <a:lnTo>
                    <a:pt x="243" y="347"/>
                  </a:lnTo>
                  <a:lnTo>
                    <a:pt x="238" y="343"/>
                  </a:lnTo>
                  <a:lnTo>
                    <a:pt x="238" y="338"/>
                  </a:lnTo>
                  <a:lnTo>
                    <a:pt x="241" y="340"/>
                  </a:lnTo>
                  <a:lnTo>
                    <a:pt x="244" y="340"/>
                  </a:lnTo>
                  <a:lnTo>
                    <a:pt x="248" y="340"/>
                  </a:lnTo>
                  <a:lnTo>
                    <a:pt x="250" y="343"/>
                  </a:lnTo>
                  <a:lnTo>
                    <a:pt x="254" y="348"/>
                  </a:lnTo>
                  <a:lnTo>
                    <a:pt x="258" y="348"/>
                  </a:lnTo>
                  <a:lnTo>
                    <a:pt x="264" y="345"/>
                  </a:lnTo>
                  <a:lnTo>
                    <a:pt x="267" y="348"/>
                  </a:lnTo>
                  <a:lnTo>
                    <a:pt x="267" y="350"/>
                  </a:lnTo>
                  <a:lnTo>
                    <a:pt x="270" y="348"/>
                  </a:lnTo>
                  <a:lnTo>
                    <a:pt x="274" y="348"/>
                  </a:lnTo>
                  <a:lnTo>
                    <a:pt x="277" y="348"/>
                  </a:lnTo>
                  <a:lnTo>
                    <a:pt x="275" y="354"/>
                  </a:lnTo>
                  <a:lnTo>
                    <a:pt x="275" y="358"/>
                  </a:lnTo>
                  <a:lnTo>
                    <a:pt x="274" y="364"/>
                  </a:lnTo>
                  <a:lnTo>
                    <a:pt x="281" y="364"/>
                  </a:lnTo>
                  <a:lnTo>
                    <a:pt x="281" y="368"/>
                  </a:lnTo>
                  <a:lnTo>
                    <a:pt x="280" y="371"/>
                  </a:lnTo>
                  <a:lnTo>
                    <a:pt x="281" y="374"/>
                  </a:lnTo>
                  <a:lnTo>
                    <a:pt x="280" y="374"/>
                  </a:lnTo>
                  <a:lnTo>
                    <a:pt x="277" y="378"/>
                  </a:lnTo>
                  <a:lnTo>
                    <a:pt x="275" y="375"/>
                  </a:lnTo>
                  <a:lnTo>
                    <a:pt x="275" y="374"/>
                  </a:lnTo>
                  <a:lnTo>
                    <a:pt x="271" y="372"/>
                  </a:lnTo>
                  <a:lnTo>
                    <a:pt x="271" y="379"/>
                  </a:lnTo>
                  <a:lnTo>
                    <a:pt x="273" y="385"/>
                  </a:lnTo>
                  <a:lnTo>
                    <a:pt x="274" y="389"/>
                  </a:lnTo>
                  <a:lnTo>
                    <a:pt x="268" y="388"/>
                  </a:lnTo>
                  <a:lnTo>
                    <a:pt x="263" y="388"/>
                  </a:lnTo>
                  <a:lnTo>
                    <a:pt x="260" y="388"/>
                  </a:lnTo>
                  <a:lnTo>
                    <a:pt x="258" y="388"/>
                  </a:lnTo>
                  <a:lnTo>
                    <a:pt x="257" y="391"/>
                  </a:lnTo>
                  <a:lnTo>
                    <a:pt x="255" y="394"/>
                  </a:lnTo>
                  <a:lnTo>
                    <a:pt x="248" y="394"/>
                  </a:lnTo>
                  <a:lnTo>
                    <a:pt x="253" y="395"/>
                  </a:lnTo>
                  <a:lnTo>
                    <a:pt x="258" y="397"/>
                  </a:lnTo>
                  <a:lnTo>
                    <a:pt x="264" y="397"/>
                  </a:lnTo>
                  <a:lnTo>
                    <a:pt x="271" y="394"/>
                  </a:lnTo>
                  <a:lnTo>
                    <a:pt x="275" y="392"/>
                  </a:lnTo>
                  <a:lnTo>
                    <a:pt x="275" y="399"/>
                  </a:lnTo>
                  <a:lnTo>
                    <a:pt x="271" y="399"/>
                  </a:lnTo>
                  <a:lnTo>
                    <a:pt x="263" y="401"/>
                  </a:lnTo>
                  <a:lnTo>
                    <a:pt x="258" y="401"/>
                  </a:lnTo>
                  <a:lnTo>
                    <a:pt x="255" y="399"/>
                  </a:lnTo>
                  <a:lnTo>
                    <a:pt x="253" y="397"/>
                  </a:lnTo>
                  <a:lnTo>
                    <a:pt x="248" y="397"/>
                  </a:lnTo>
                  <a:lnTo>
                    <a:pt x="248" y="398"/>
                  </a:lnTo>
                  <a:lnTo>
                    <a:pt x="248" y="399"/>
                  </a:lnTo>
                  <a:lnTo>
                    <a:pt x="250" y="401"/>
                  </a:lnTo>
                  <a:lnTo>
                    <a:pt x="246" y="404"/>
                  </a:lnTo>
                  <a:lnTo>
                    <a:pt x="241" y="406"/>
                  </a:lnTo>
                  <a:lnTo>
                    <a:pt x="238" y="408"/>
                  </a:lnTo>
                  <a:lnTo>
                    <a:pt x="238" y="414"/>
                  </a:lnTo>
                  <a:lnTo>
                    <a:pt x="241" y="414"/>
                  </a:lnTo>
                  <a:lnTo>
                    <a:pt x="244" y="415"/>
                  </a:lnTo>
                  <a:lnTo>
                    <a:pt x="241" y="418"/>
                  </a:lnTo>
                  <a:lnTo>
                    <a:pt x="238" y="419"/>
                  </a:lnTo>
                  <a:lnTo>
                    <a:pt x="238" y="422"/>
                  </a:lnTo>
                  <a:lnTo>
                    <a:pt x="241" y="425"/>
                  </a:lnTo>
                  <a:lnTo>
                    <a:pt x="241" y="426"/>
                  </a:lnTo>
                  <a:lnTo>
                    <a:pt x="246" y="426"/>
                  </a:lnTo>
                  <a:lnTo>
                    <a:pt x="246" y="432"/>
                  </a:lnTo>
                  <a:lnTo>
                    <a:pt x="241" y="439"/>
                  </a:lnTo>
                  <a:lnTo>
                    <a:pt x="246" y="439"/>
                  </a:lnTo>
                  <a:lnTo>
                    <a:pt x="246" y="441"/>
                  </a:lnTo>
                  <a:lnTo>
                    <a:pt x="244" y="441"/>
                  </a:lnTo>
                  <a:lnTo>
                    <a:pt x="241" y="441"/>
                  </a:lnTo>
                  <a:lnTo>
                    <a:pt x="240" y="441"/>
                  </a:lnTo>
                  <a:lnTo>
                    <a:pt x="238" y="442"/>
                  </a:lnTo>
                  <a:lnTo>
                    <a:pt x="238" y="443"/>
                  </a:lnTo>
                  <a:lnTo>
                    <a:pt x="238" y="445"/>
                  </a:lnTo>
                  <a:lnTo>
                    <a:pt x="241" y="445"/>
                  </a:lnTo>
                  <a:lnTo>
                    <a:pt x="244" y="446"/>
                  </a:lnTo>
                  <a:lnTo>
                    <a:pt x="248" y="446"/>
                  </a:lnTo>
                  <a:lnTo>
                    <a:pt x="247" y="448"/>
                  </a:lnTo>
                  <a:lnTo>
                    <a:pt x="246" y="449"/>
                  </a:lnTo>
                  <a:lnTo>
                    <a:pt x="244" y="449"/>
                  </a:lnTo>
                  <a:lnTo>
                    <a:pt x="243" y="451"/>
                  </a:lnTo>
                  <a:lnTo>
                    <a:pt x="244" y="452"/>
                  </a:lnTo>
                  <a:lnTo>
                    <a:pt x="247" y="452"/>
                  </a:lnTo>
                  <a:lnTo>
                    <a:pt x="253" y="452"/>
                  </a:lnTo>
                  <a:lnTo>
                    <a:pt x="255" y="452"/>
                  </a:lnTo>
                  <a:lnTo>
                    <a:pt x="255" y="462"/>
                  </a:lnTo>
                  <a:lnTo>
                    <a:pt x="258" y="465"/>
                  </a:lnTo>
                  <a:lnTo>
                    <a:pt x="261" y="469"/>
                  </a:lnTo>
                  <a:lnTo>
                    <a:pt x="261" y="470"/>
                  </a:lnTo>
                  <a:lnTo>
                    <a:pt x="260" y="472"/>
                  </a:lnTo>
                  <a:lnTo>
                    <a:pt x="258" y="476"/>
                  </a:lnTo>
                  <a:lnTo>
                    <a:pt x="260" y="479"/>
                  </a:lnTo>
                  <a:lnTo>
                    <a:pt x="265" y="473"/>
                  </a:lnTo>
                  <a:lnTo>
                    <a:pt x="271" y="472"/>
                  </a:lnTo>
                  <a:lnTo>
                    <a:pt x="280" y="469"/>
                  </a:lnTo>
                  <a:lnTo>
                    <a:pt x="278" y="470"/>
                  </a:lnTo>
                  <a:lnTo>
                    <a:pt x="280" y="472"/>
                  </a:lnTo>
                  <a:lnTo>
                    <a:pt x="280" y="475"/>
                  </a:lnTo>
                  <a:lnTo>
                    <a:pt x="275" y="475"/>
                  </a:lnTo>
                  <a:lnTo>
                    <a:pt x="275" y="480"/>
                  </a:lnTo>
                  <a:lnTo>
                    <a:pt x="271" y="482"/>
                  </a:lnTo>
                  <a:lnTo>
                    <a:pt x="267" y="482"/>
                  </a:lnTo>
                  <a:lnTo>
                    <a:pt x="264" y="482"/>
                  </a:lnTo>
                  <a:lnTo>
                    <a:pt x="270" y="483"/>
                  </a:lnTo>
                  <a:lnTo>
                    <a:pt x="270" y="485"/>
                  </a:lnTo>
                  <a:lnTo>
                    <a:pt x="261" y="486"/>
                  </a:lnTo>
                  <a:lnTo>
                    <a:pt x="265" y="492"/>
                  </a:lnTo>
                  <a:lnTo>
                    <a:pt x="265" y="495"/>
                  </a:lnTo>
                  <a:lnTo>
                    <a:pt x="274" y="495"/>
                  </a:lnTo>
                  <a:lnTo>
                    <a:pt x="274" y="497"/>
                  </a:lnTo>
                  <a:lnTo>
                    <a:pt x="273" y="500"/>
                  </a:lnTo>
                  <a:lnTo>
                    <a:pt x="271" y="503"/>
                  </a:lnTo>
                  <a:lnTo>
                    <a:pt x="275" y="509"/>
                  </a:lnTo>
                  <a:lnTo>
                    <a:pt x="277" y="507"/>
                  </a:lnTo>
                  <a:lnTo>
                    <a:pt x="278" y="505"/>
                  </a:lnTo>
                  <a:lnTo>
                    <a:pt x="281" y="505"/>
                  </a:lnTo>
                  <a:lnTo>
                    <a:pt x="282" y="507"/>
                  </a:lnTo>
                  <a:lnTo>
                    <a:pt x="280" y="510"/>
                  </a:lnTo>
                  <a:lnTo>
                    <a:pt x="281" y="515"/>
                  </a:lnTo>
                  <a:lnTo>
                    <a:pt x="285" y="513"/>
                  </a:lnTo>
                  <a:lnTo>
                    <a:pt x="288" y="513"/>
                  </a:lnTo>
                  <a:lnTo>
                    <a:pt x="288" y="516"/>
                  </a:lnTo>
                  <a:lnTo>
                    <a:pt x="287" y="520"/>
                  </a:lnTo>
                  <a:lnTo>
                    <a:pt x="288" y="522"/>
                  </a:lnTo>
                  <a:lnTo>
                    <a:pt x="290" y="520"/>
                  </a:lnTo>
                  <a:lnTo>
                    <a:pt x="294" y="517"/>
                  </a:lnTo>
                  <a:lnTo>
                    <a:pt x="300" y="516"/>
                  </a:lnTo>
                  <a:lnTo>
                    <a:pt x="300" y="517"/>
                  </a:lnTo>
                  <a:lnTo>
                    <a:pt x="298" y="522"/>
                  </a:lnTo>
                  <a:lnTo>
                    <a:pt x="298" y="525"/>
                  </a:lnTo>
                  <a:lnTo>
                    <a:pt x="300" y="525"/>
                  </a:lnTo>
                  <a:lnTo>
                    <a:pt x="301" y="525"/>
                  </a:lnTo>
                  <a:lnTo>
                    <a:pt x="304" y="525"/>
                  </a:lnTo>
                  <a:lnTo>
                    <a:pt x="304" y="536"/>
                  </a:lnTo>
                  <a:lnTo>
                    <a:pt x="307" y="536"/>
                  </a:lnTo>
                  <a:lnTo>
                    <a:pt x="310" y="534"/>
                  </a:lnTo>
                  <a:lnTo>
                    <a:pt x="311" y="533"/>
                  </a:lnTo>
                  <a:lnTo>
                    <a:pt x="311" y="536"/>
                  </a:lnTo>
                  <a:lnTo>
                    <a:pt x="311" y="537"/>
                  </a:lnTo>
                  <a:lnTo>
                    <a:pt x="307" y="537"/>
                  </a:lnTo>
                  <a:lnTo>
                    <a:pt x="307" y="539"/>
                  </a:lnTo>
                  <a:lnTo>
                    <a:pt x="310" y="539"/>
                  </a:lnTo>
                  <a:lnTo>
                    <a:pt x="311" y="539"/>
                  </a:lnTo>
                  <a:lnTo>
                    <a:pt x="311" y="543"/>
                  </a:lnTo>
                  <a:lnTo>
                    <a:pt x="311" y="544"/>
                  </a:lnTo>
                  <a:lnTo>
                    <a:pt x="312" y="547"/>
                  </a:lnTo>
                  <a:lnTo>
                    <a:pt x="312" y="549"/>
                  </a:lnTo>
                  <a:lnTo>
                    <a:pt x="314" y="550"/>
                  </a:lnTo>
                  <a:lnTo>
                    <a:pt x="324" y="547"/>
                  </a:lnTo>
                  <a:lnTo>
                    <a:pt x="329" y="544"/>
                  </a:lnTo>
                  <a:lnTo>
                    <a:pt x="337" y="537"/>
                  </a:lnTo>
                  <a:lnTo>
                    <a:pt x="337" y="550"/>
                  </a:lnTo>
                  <a:lnTo>
                    <a:pt x="342" y="553"/>
                  </a:lnTo>
                  <a:lnTo>
                    <a:pt x="356" y="550"/>
                  </a:lnTo>
                  <a:lnTo>
                    <a:pt x="352" y="559"/>
                  </a:lnTo>
                  <a:lnTo>
                    <a:pt x="352" y="560"/>
                  </a:lnTo>
                  <a:lnTo>
                    <a:pt x="359" y="554"/>
                  </a:lnTo>
                  <a:lnTo>
                    <a:pt x="356" y="559"/>
                  </a:lnTo>
                  <a:lnTo>
                    <a:pt x="355" y="560"/>
                  </a:lnTo>
                  <a:lnTo>
                    <a:pt x="355" y="561"/>
                  </a:lnTo>
                  <a:lnTo>
                    <a:pt x="358" y="561"/>
                  </a:lnTo>
                  <a:lnTo>
                    <a:pt x="361" y="561"/>
                  </a:lnTo>
                  <a:lnTo>
                    <a:pt x="362" y="559"/>
                  </a:lnTo>
                  <a:lnTo>
                    <a:pt x="365" y="556"/>
                  </a:lnTo>
                  <a:lnTo>
                    <a:pt x="365" y="561"/>
                  </a:lnTo>
                  <a:lnTo>
                    <a:pt x="366" y="567"/>
                  </a:lnTo>
                  <a:lnTo>
                    <a:pt x="376" y="566"/>
                  </a:lnTo>
                  <a:lnTo>
                    <a:pt x="373" y="561"/>
                  </a:lnTo>
                  <a:lnTo>
                    <a:pt x="379" y="560"/>
                  </a:lnTo>
                  <a:lnTo>
                    <a:pt x="381" y="559"/>
                  </a:lnTo>
                  <a:lnTo>
                    <a:pt x="375" y="556"/>
                  </a:lnTo>
                  <a:lnTo>
                    <a:pt x="378" y="557"/>
                  </a:lnTo>
                  <a:lnTo>
                    <a:pt x="378" y="554"/>
                  </a:lnTo>
                  <a:lnTo>
                    <a:pt x="376" y="553"/>
                  </a:lnTo>
                  <a:lnTo>
                    <a:pt x="373" y="553"/>
                  </a:lnTo>
                  <a:lnTo>
                    <a:pt x="371" y="552"/>
                  </a:lnTo>
                  <a:lnTo>
                    <a:pt x="369" y="550"/>
                  </a:lnTo>
                  <a:lnTo>
                    <a:pt x="372" y="549"/>
                  </a:lnTo>
                  <a:lnTo>
                    <a:pt x="375" y="549"/>
                  </a:lnTo>
                  <a:lnTo>
                    <a:pt x="375" y="547"/>
                  </a:lnTo>
                  <a:lnTo>
                    <a:pt x="376" y="546"/>
                  </a:lnTo>
                  <a:lnTo>
                    <a:pt x="379" y="544"/>
                  </a:lnTo>
                  <a:lnTo>
                    <a:pt x="376" y="543"/>
                  </a:lnTo>
                  <a:lnTo>
                    <a:pt x="376" y="539"/>
                  </a:lnTo>
                  <a:lnTo>
                    <a:pt x="378" y="539"/>
                  </a:lnTo>
                  <a:lnTo>
                    <a:pt x="381" y="536"/>
                  </a:lnTo>
                  <a:lnTo>
                    <a:pt x="382" y="536"/>
                  </a:lnTo>
                  <a:lnTo>
                    <a:pt x="382" y="533"/>
                  </a:lnTo>
                  <a:lnTo>
                    <a:pt x="381" y="532"/>
                  </a:lnTo>
                  <a:lnTo>
                    <a:pt x="381" y="530"/>
                  </a:lnTo>
                  <a:lnTo>
                    <a:pt x="382" y="527"/>
                  </a:lnTo>
                  <a:lnTo>
                    <a:pt x="385" y="526"/>
                  </a:lnTo>
                  <a:lnTo>
                    <a:pt x="386" y="525"/>
                  </a:lnTo>
                  <a:lnTo>
                    <a:pt x="386" y="522"/>
                  </a:lnTo>
                  <a:lnTo>
                    <a:pt x="385" y="517"/>
                  </a:lnTo>
                  <a:lnTo>
                    <a:pt x="385" y="515"/>
                  </a:lnTo>
                  <a:lnTo>
                    <a:pt x="391" y="513"/>
                  </a:lnTo>
                  <a:lnTo>
                    <a:pt x="391" y="510"/>
                  </a:lnTo>
                  <a:lnTo>
                    <a:pt x="386" y="509"/>
                  </a:lnTo>
                  <a:lnTo>
                    <a:pt x="388" y="507"/>
                  </a:lnTo>
                  <a:lnTo>
                    <a:pt x="388" y="506"/>
                  </a:lnTo>
                  <a:lnTo>
                    <a:pt x="388" y="503"/>
                  </a:lnTo>
                  <a:lnTo>
                    <a:pt x="392" y="503"/>
                  </a:lnTo>
                  <a:lnTo>
                    <a:pt x="392" y="505"/>
                  </a:lnTo>
                  <a:lnTo>
                    <a:pt x="395" y="505"/>
                  </a:lnTo>
                  <a:lnTo>
                    <a:pt x="399" y="502"/>
                  </a:lnTo>
                  <a:lnTo>
                    <a:pt x="399" y="493"/>
                  </a:lnTo>
                  <a:lnTo>
                    <a:pt x="405" y="493"/>
                  </a:lnTo>
                  <a:lnTo>
                    <a:pt x="405" y="490"/>
                  </a:lnTo>
                  <a:lnTo>
                    <a:pt x="402" y="488"/>
                  </a:lnTo>
                  <a:lnTo>
                    <a:pt x="402" y="483"/>
                  </a:lnTo>
                  <a:lnTo>
                    <a:pt x="405" y="482"/>
                  </a:lnTo>
                  <a:lnTo>
                    <a:pt x="406" y="479"/>
                  </a:lnTo>
                  <a:lnTo>
                    <a:pt x="399" y="479"/>
                  </a:lnTo>
                  <a:lnTo>
                    <a:pt x="398" y="478"/>
                  </a:lnTo>
                  <a:lnTo>
                    <a:pt x="396" y="475"/>
                  </a:lnTo>
                  <a:lnTo>
                    <a:pt x="401" y="475"/>
                  </a:lnTo>
                  <a:lnTo>
                    <a:pt x="403" y="475"/>
                  </a:lnTo>
                  <a:lnTo>
                    <a:pt x="409" y="476"/>
                  </a:lnTo>
                  <a:lnTo>
                    <a:pt x="409" y="469"/>
                  </a:lnTo>
                  <a:lnTo>
                    <a:pt x="408" y="465"/>
                  </a:lnTo>
                  <a:lnTo>
                    <a:pt x="405" y="458"/>
                  </a:lnTo>
                  <a:lnTo>
                    <a:pt x="408" y="458"/>
                  </a:lnTo>
                  <a:lnTo>
                    <a:pt x="409" y="458"/>
                  </a:lnTo>
                  <a:lnTo>
                    <a:pt x="412" y="458"/>
                  </a:lnTo>
                  <a:lnTo>
                    <a:pt x="413" y="456"/>
                  </a:lnTo>
                  <a:lnTo>
                    <a:pt x="415" y="453"/>
                  </a:lnTo>
                  <a:lnTo>
                    <a:pt x="416" y="452"/>
                  </a:lnTo>
                  <a:lnTo>
                    <a:pt x="415" y="451"/>
                  </a:lnTo>
                  <a:lnTo>
                    <a:pt x="415" y="449"/>
                  </a:lnTo>
                  <a:lnTo>
                    <a:pt x="428" y="448"/>
                  </a:lnTo>
                  <a:lnTo>
                    <a:pt x="437" y="446"/>
                  </a:lnTo>
                  <a:lnTo>
                    <a:pt x="446" y="441"/>
                  </a:lnTo>
                  <a:lnTo>
                    <a:pt x="446" y="446"/>
                  </a:lnTo>
                  <a:lnTo>
                    <a:pt x="447" y="448"/>
                  </a:lnTo>
                  <a:lnTo>
                    <a:pt x="450" y="449"/>
                  </a:lnTo>
                  <a:lnTo>
                    <a:pt x="452" y="449"/>
                  </a:lnTo>
                  <a:lnTo>
                    <a:pt x="456" y="445"/>
                  </a:lnTo>
                  <a:lnTo>
                    <a:pt x="457" y="442"/>
                  </a:lnTo>
                  <a:lnTo>
                    <a:pt x="463" y="441"/>
                  </a:lnTo>
                  <a:lnTo>
                    <a:pt x="463" y="442"/>
                  </a:lnTo>
                  <a:lnTo>
                    <a:pt x="464" y="443"/>
                  </a:lnTo>
                  <a:lnTo>
                    <a:pt x="467" y="445"/>
                  </a:lnTo>
                  <a:lnTo>
                    <a:pt x="472" y="438"/>
                  </a:lnTo>
                  <a:lnTo>
                    <a:pt x="473" y="431"/>
                  </a:lnTo>
                  <a:lnTo>
                    <a:pt x="477" y="425"/>
                  </a:lnTo>
                  <a:lnTo>
                    <a:pt x="483" y="424"/>
                  </a:lnTo>
                  <a:lnTo>
                    <a:pt x="487" y="422"/>
                  </a:lnTo>
                  <a:lnTo>
                    <a:pt x="494" y="419"/>
                  </a:lnTo>
                  <a:lnTo>
                    <a:pt x="497" y="416"/>
                  </a:lnTo>
                  <a:lnTo>
                    <a:pt x="499" y="412"/>
                  </a:lnTo>
                  <a:lnTo>
                    <a:pt x="501" y="408"/>
                  </a:lnTo>
                  <a:lnTo>
                    <a:pt x="504" y="408"/>
                  </a:lnTo>
                  <a:lnTo>
                    <a:pt x="509" y="408"/>
                  </a:lnTo>
                  <a:lnTo>
                    <a:pt x="511" y="406"/>
                  </a:lnTo>
                  <a:lnTo>
                    <a:pt x="513" y="404"/>
                  </a:lnTo>
                  <a:lnTo>
                    <a:pt x="513" y="401"/>
                  </a:lnTo>
                  <a:lnTo>
                    <a:pt x="513" y="397"/>
                  </a:lnTo>
                  <a:lnTo>
                    <a:pt x="511" y="395"/>
                  </a:lnTo>
                  <a:lnTo>
                    <a:pt x="510" y="391"/>
                  </a:lnTo>
                  <a:lnTo>
                    <a:pt x="507" y="388"/>
                  </a:lnTo>
                  <a:lnTo>
                    <a:pt x="517" y="392"/>
                  </a:lnTo>
                  <a:lnTo>
                    <a:pt x="524" y="395"/>
                  </a:lnTo>
                  <a:lnTo>
                    <a:pt x="538" y="395"/>
                  </a:lnTo>
                  <a:lnTo>
                    <a:pt x="537" y="389"/>
                  </a:lnTo>
                  <a:lnTo>
                    <a:pt x="540" y="389"/>
                  </a:lnTo>
                  <a:lnTo>
                    <a:pt x="543" y="392"/>
                  </a:lnTo>
                  <a:lnTo>
                    <a:pt x="547" y="394"/>
                  </a:lnTo>
                  <a:lnTo>
                    <a:pt x="548" y="392"/>
                  </a:lnTo>
                  <a:lnTo>
                    <a:pt x="550" y="388"/>
                  </a:lnTo>
                  <a:lnTo>
                    <a:pt x="551" y="388"/>
                  </a:lnTo>
                  <a:lnTo>
                    <a:pt x="553" y="388"/>
                  </a:lnTo>
                  <a:lnTo>
                    <a:pt x="557" y="392"/>
                  </a:lnTo>
                  <a:lnTo>
                    <a:pt x="561" y="391"/>
                  </a:lnTo>
                  <a:lnTo>
                    <a:pt x="568" y="388"/>
                  </a:lnTo>
                  <a:lnTo>
                    <a:pt x="573" y="388"/>
                  </a:lnTo>
                  <a:lnTo>
                    <a:pt x="573" y="385"/>
                  </a:lnTo>
                  <a:lnTo>
                    <a:pt x="575" y="384"/>
                  </a:lnTo>
                  <a:lnTo>
                    <a:pt x="584" y="384"/>
                  </a:lnTo>
                  <a:lnTo>
                    <a:pt x="587" y="382"/>
                  </a:lnTo>
                  <a:lnTo>
                    <a:pt x="591" y="381"/>
                  </a:lnTo>
                  <a:lnTo>
                    <a:pt x="591" y="374"/>
                  </a:lnTo>
                  <a:lnTo>
                    <a:pt x="594" y="374"/>
                  </a:lnTo>
                  <a:lnTo>
                    <a:pt x="597" y="377"/>
                  </a:lnTo>
                  <a:lnTo>
                    <a:pt x="601" y="377"/>
                  </a:lnTo>
                  <a:lnTo>
                    <a:pt x="601" y="371"/>
                  </a:lnTo>
                  <a:lnTo>
                    <a:pt x="602" y="370"/>
                  </a:lnTo>
                  <a:lnTo>
                    <a:pt x="605" y="368"/>
                  </a:lnTo>
                  <a:lnTo>
                    <a:pt x="608" y="368"/>
                  </a:lnTo>
                  <a:lnTo>
                    <a:pt x="610" y="370"/>
                  </a:lnTo>
                  <a:lnTo>
                    <a:pt x="612" y="371"/>
                  </a:lnTo>
                  <a:lnTo>
                    <a:pt x="614" y="370"/>
                  </a:lnTo>
                  <a:lnTo>
                    <a:pt x="615" y="365"/>
                  </a:lnTo>
                  <a:lnTo>
                    <a:pt x="617" y="364"/>
                  </a:lnTo>
                  <a:lnTo>
                    <a:pt x="621" y="364"/>
                  </a:lnTo>
                  <a:lnTo>
                    <a:pt x="628" y="365"/>
                  </a:lnTo>
                  <a:lnTo>
                    <a:pt x="632" y="364"/>
                  </a:lnTo>
                  <a:lnTo>
                    <a:pt x="634" y="362"/>
                  </a:lnTo>
                  <a:lnTo>
                    <a:pt x="634" y="360"/>
                  </a:lnTo>
                  <a:lnTo>
                    <a:pt x="632" y="360"/>
                  </a:lnTo>
                  <a:lnTo>
                    <a:pt x="634" y="358"/>
                  </a:lnTo>
                  <a:lnTo>
                    <a:pt x="638" y="358"/>
                  </a:lnTo>
                  <a:lnTo>
                    <a:pt x="639" y="354"/>
                  </a:lnTo>
                  <a:lnTo>
                    <a:pt x="641" y="350"/>
                  </a:lnTo>
                  <a:lnTo>
                    <a:pt x="642" y="348"/>
                  </a:lnTo>
                  <a:lnTo>
                    <a:pt x="645" y="347"/>
                  </a:lnTo>
                  <a:lnTo>
                    <a:pt x="649" y="347"/>
                  </a:lnTo>
                  <a:lnTo>
                    <a:pt x="652" y="345"/>
                  </a:lnTo>
                  <a:lnTo>
                    <a:pt x="652" y="343"/>
                  </a:lnTo>
                  <a:lnTo>
                    <a:pt x="645" y="343"/>
                  </a:lnTo>
                  <a:lnTo>
                    <a:pt x="638" y="343"/>
                  </a:lnTo>
                  <a:lnTo>
                    <a:pt x="631" y="343"/>
                  </a:lnTo>
                  <a:lnTo>
                    <a:pt x="628" y="340"/>
                  </a:lnTo>
                  <a:lnTo>
                    <a:pt x="624" y="337"/>
                  </a:lnTo>
                  <a:lnTo>
                    <a:pt x="621" y="337"/>
                  </a:lnTo>
                  <a:lnTo>
                    <a:pt x="615" y="337"/>
                  </a:lnTo>
                  <a:lnTo>
                    <a:pt x="611" y="340"/>
                  </a:lnTo>
                  <a:lnTo>
                    <a:pt x="608" y="343"/>
                  </a:lnTo>
                  <a:lnTo>
                    <a:pt x="604" y="343"/>
                  </a:lnTo>
                  <a:lnTo>
                    <a:pt x="600" y="341"/>
                  </a:lnTo>
                  <a:lnTo>
                    <a:pt x="595" y="340"/>
                  </a:lnTo>
                  <a:lnTo>
                    <a:pt x="597" y="337"/>
                  </a:lnTo>
                  <a:lnTo>
                    <a:pt x="595" y="334"/>
                  </a:lnTo>
                  <a:lnTo>
                    <a:pt x="607" y="333"/>
                  </a:lnTo>
                  <a:lnTo>
                    <a:pt x="607" y="331"/>
                  </a:lnTo>
                  <a:lnTo>
                    <a:pt x="608" y="327"/>
                  </a:lnTo>
                  <a:lnTo>
                    <a:pt x="607" y="325"/>
                  </a:lnTo>
                  <a:lnTo>
                    <a:pt x="597" y="324"/>
                  </a:lnTo>
                  <a:lnTo>
                    <a:pt x="582" y="325"/>
                  </a:lnTo>
                  <a:lnTo>
                    <a:pt x="571" y="327"/>
                  </a:lnTo>
                  <a:lnTo>
                    <a:pt x="571" y="325"/>
                  </a:lnTo>
                  <a:lnTo>
                    <a:pt x="574" y="323"/>
                  </a:lnTo>
                  <a:lnTo>
                    <a:pt x="575" y="321"/>
                  </a:lnTo>
                  <a:lnTo>
                    <a:pt x="585" y="323"/>
                  </a:lnTo>
                  <a:lnTo>
                    <a:pt x="597" y="323"/>
                  </a:lnTo>
                  <a:lnTo>
                    <a:pt x="608" y="321"/>
                  </a:lnTo>
                  <a:lnTo>
                    <a:pt x="608" y="315"/>
                  </a:lnTo>
                  <a:lnTo>
                    <a:pt x="605" y="314"/>
                  </a:lnTo>
                  <a:lnTo>
                    <a:pt x="602" y="315"/>
                  </a:lnTo>
                  <a:lnTo>
                    <a:pt x="601" y="315"/>
                  </a:lnTo>
                  <a:lnTo>
                    <a:pt x="598" y="311"/>
                  </a:lnTo>
                  <a:lnTo>
                    <a:pt x="588" y="311"/>
                  </a:lnTo>
                  <a:lnTo>
                    <a:pt x="578" y="311"/>
                  </a:lnTo>
                  <a:lnTo>
                    <a:pt x="570" y="314"/>
                  </a:lnTo>
                  <a:lnTo>
                    <a:pt x="574" y="310"/>
                  </a:lnTo>
                  <a:lnTo>
                    <a:pt x="571" y="306"/>
                  </a:lnTo>
                  <a:lnTo>
                    <a:pt x="575" y="304"/>
                  </a:lnTo>
                  <a:lnTo>
                    <a:pt x="577" y="306"/>
                  </a:lnTo>
                  <a:lnTo>
                    <a:pt x="578" y="307"/>
                  </a:lnTo>
                  <a:lnTo>
                    <a:pt x="578" y="308"/>
                  </a:lnTo>
                  <a:lnTo>
                    <a:pt x="582" y="308"/>
                  </a:lnTo>
                  <a:lnTo>
                    <a:pt x="585" y="306"/>
                  </a:lnTo>
                  <a:lnTo>
                    <a:pt x="591" y="306"/>
                  </a:lnTo>
                  <a:lnTo>
                    <a:pt x="598" y="308"/>
                  </a:lnTo>
                  <a:lnTo>
                    <a:pt x="611" y="313"/>
                  </a:lnTo>
                  <a:lnTo>
                    <a:pt x="618" y="315"/>
                  </a:lnTo>
                  <a:lnTo>
                    <a:pt x="621" y="317"/>
                  </a:lnTo>
                  <a:lnTo>
                    <a:pt x="621" y="320"/>
                  </a:lnTo>
                  <a:lnTo>
                    <a:pt x="622" y="323"/>
                  </a:lnTo>
                  <a:lnTo>
                    <a:pt x="629" y="331"/>
                  </a:lnTo>
                  <a:lnTo>
                    <a:pt x="639" y="337"/>
                  </a:lnTo>
                  <a:lnTo>
                    <a:pt x="651" y="338"/>
                  </a:lnTo>
                  <a:lnTo>
                    <a:pt x="654" y="338"/>
                  </a:lnTo>
                  <a:lnTo>
                    <a:pt x="652" y="338"/>
                  </a:lnTo>
                  <a:lnTo>
                    <a:pt x="654" y="338"/>
                  </a:lnTo>
                  <a:lnTo>
                    <a:pt x="656" y="340"/>
                  </a:lnTo>
                  <a:lnTo>
                    <a:pt x="658" y="340"/>
                  </a:lnTo>
                  <a:lnTo>
                    <a:pt x="659" y="335"/>
                  </a:lnTo>
                  <a:lnTo>
                    <a:pt x="658" y="335"/>
                  </a:lnTo>
                  <a:lnTo>
                    <a:pt x="656" y="334"/>
                  </a:lnTo>
                  <a:lnTo>
                    <a:pt x="656" y="333"/>
                  </a:lnTo>
                  <a:lnTo>
                    <a:pt x="658" y="330"/>
                  </a:lnTo>
                  <a:lnTo>
                    <a:pt x="659" y="325"/>
                  </a:lnTo>
                  <a:lnTo>
                    <a:pt x="659" y="323"/>
                  </a:lnTo>
                  <a:lnTo>
                    <a:pt x="656" y="323"/>
                  </a:lnTo>
                  <a:lnTo>
                    <a:pt x="655" y="320"/>
                  </a:lnTo>
                  <a:lnTo>
                    <a:pt x="655" y="317"/>
                  </a:lnTo>
                  <a:lnTo>
                    <a:pt x="654" y="314"/>
                  </a:lnTo>
                  <a:lnTo>
                    <a:pt x="652" y="313"/>
                  </a:lnTo>
                  <a:lnTo>
                    <a:pt x="651" y="314"/>
                  </a:lnTo>
                  <a:lnTo>
                    <a:pt x="648" y="314"/>
                  </a:lnTo>
                  <a:lnTo>
                    <a:pt x="648" y="310"/>
                  </a:lnTo>
                  <a:lnTo>
                    <a:pt x="646" y="308"/>
                  </a:lnTo>
                  <a:lnTo>
                    <a:pt x="645" y="310"/>
                  </a:lnTo>
                  <a:lnTo>
                    <a:pt x="642" y="310"/>
                  </a:lnTo>
                  <a:lnTo>
                    <a:pt x="642" y="308"/>
                  </a:lnTo>
                  <a:lnTo>
                    <a:pt x="644" y="307"/>
                  </a:lnTo>
                  <a:lnTo>
                    <a:pt x="645" y="306"/>
                  </a:lnTo>
                  <a:lnTo>
                    <a:pt x="644" y="304"/>
                  </a:lnTo>
                  <a:lnTo>
                    <a:pt x="641" y="303"/>
                  </a:lnTo>
                  <a:lnTo>
                    <a:pt x="634" y="300"/>
                  </a:lnTo>
                  <a:lnTo>
                    <a:pt x="632" y="300"/>
                  </a:lnTo>
                  <a:lnTo>
                    <a:pt x="632" y="298"/>
                  </a:lnTo>
                  <a:lnTo>
                    <a:pt x="632" y="297"/>
                  </a:lnTo>
                  <a:lnTo>
                    <a:pt x="634" y="298"/>
                  </a:lnTo>
                  <a:lnTo>
                    <a:pt x="646" y="304"/>
                  </a:lnTo>
                  <a:lnTo>
                    <a:pt x="654" y="306"/>
                  </a:lnTo>
                  <a:lnTo>
                    <a:pt x="656" y="303"/>
                  </a:lnTo>
                  <a:lnTo>
                    <a:pt x="651" y="300"/>
                  </a:lnTo>
                  <a:lnTo>
                    <a:pt x="654" y="297"/>
                  </a:lnTo>
                  <a:lnTo>
                    <a:pt x="655" y="297"/>
                  </a:lnTo>
                  <a:lnTo>
                    <a:pt x="652" y="296"/>
                  </a:lnTo>
                  <a:lnTo>
                    <a:pt x="648" y="294"/>
                  </a:lnTo>
                  <a:lnTo>
                    <a:pt x="651" y="293"/>
                  </a:lnTo>
                  <a:lnTo>
                    <a:pt x="656" y="291"/>
                  </a:lnTo>
                  <a:lnTo>
                    <a:pt x="656" y="288"/>
                  </a:lnTo>
                  <a:lnTo>
                    <a:pt x="655" y="287"/>
                  </a:lnTo>
                  <a:lnTo>
                    <a:pt x="656" y="286"/>
                  </a:lnTo>
                  <a:lnTo>
                    <a:pt x="654" y="284"/>
                  </a:lnTo>
                  <a:lnTo>
                    <a:pt x="651" y="284"/>
                  </a:lnTo>
                  <a:lnTo>
                    <a:pt x="648" y="283"/>
                  </a:lnTo>
                  <a:lnTo>
                    <a:pt x="648" y="281"/>
                  </a:lnTo>
                  <a:lnTo>
                    <a:pt x="641" y="281"/>
                  </a:lnTo>
                  <a:lnTo>
                    <a:pt x="645" y="281"/>
                  </a:lnTo>
                  <a:lnTo>
                    <a:pt x="645" y="280"/>
                  </a:lnTo>
                  <a:lnTo>
                    <a:pt x="645" y="279"/>
                  </a:lnTo>
                  <a:lnTo>
                    <a:pt x="646" y="277"/>
                  </a:lnTo>
                  <a:lnTo>
                    <a:pt x="642" y="276"/>
                  </a:lnTo>
                  <a:lnTo>
                    <a:pt x="634" y="274"/>
                  </a:lnTo>
                  <a:lnTo>
                    <a:pt x="632" y="273"/>
                  </a:lnTo>
                  <a:lnTo>
                    <a:pt x="628" y="271"/>
                  </a:lnTo>
                  <a:lnTo>
                    <a:pt x="627" y="270"/>
                  </a:lnTo>
                  <a:lnTo>
                    <a:pt x="659" y="270"/>
                  </a:lnTo>
                  <a:lnTo>
                    <a:pt x="659" y="266"/>
                  </a:lnTo>
                  <a:lnTo>
                    <a:pt x="664" y="264"/>
                  </a:lnTo>
                  <a:lnTo>
                    <a:pt x="666" y="264"/>
                  </a:lnTo>
                  <a:lnTo>
                    <a:pt x="669" y="264"/>
                  </a:lnTo>
                  <a:lnTo>
                    <a:pt x="669" y="254"/>
                  </a:lnTo>
                  <a:lnTo>
                    <a:pt x="665" y="253"/>
                  </a:lnTo>
                  <a:lnTo>
                    <a:pt x="661" y="253"/>
                  </a:lnTo>
                  <a:lnTo>
                    <a:pt x="658" y="253"/>
                  </a:lnTo>
                  <a:lnTo>
                    <a:pt x="656" y="259"/>
                  </a:lnTo>
                  <a:lnTo>
                    <a:pt x="654" y="260"/>
                  </a:lnTo>
                  <a:lnTo>
                    <a:pt x="654" y="254"/>
                  </a:lnTo>
                  <a:lnTo>
                    <a:pt x="651" y="253"/>
                  </a:lnTo>
                  <a:lnTo>
                    <a:pt x="648" y="253"/>
                  </a:lnTo>
                  <a:lnTo>
                    <a:pt x="648" y="250"/>
                  </a:lnTo>
                  <a:lnTo>
                    <a:pt x="649" y="247"/>
                  </a:lnTo>
                  <a:lnTo>
                    <a:pt x="651" y="247"/>
                  </a:lnTo>
                  <a:lnTo>
                    <a:pt x="651" y="239"/>
                  </a:lnTo>
                  <a:lnTo>
                    <a:pt x="654" y="239"/>
                  </a:lnTo>
                  <a:lnTo>
                    <a:pt x="655" y="242"/>
                  </a:lnTo>
                  <a:lnTo>
                    <a:pt x="656" y="243"/>
                  </a:lnTo>
                  <a:lnTo>
                    <a:pt x="652" y="243"/>
                  </a:lnTo>
                  <a:lnTo>
                    <a:pt x="652" y="250"/>
                  </a:lnTo>
                  <a:lnTo>
                    <a:pt x="656" y="250"/>
                  </a:lnTo>
                  <a:lnTo>
                    <a:pt x="661" y="250"/>
                  </a:lnTo>
                  <a:lnTo>
                    <a:pt x="666" y="250"/>
                  </a:lnTo>
                  <a:lnTo>
                    <a:pt x="666" y="247"/>
                  </a:lnTo>
                  <a:lnTo>
                    <a:pt x="656" y="242"/>
                  </a:lnTo>
                  <a:lnTo>
                    <a:pt x="665" y="243"/>
                  </a:lnTo>
                  <a:lnTo>
                    <a:pt x="676" y="244"/>
                  </a:lnTo>
                  <a:lnTo>
                    <a:pt x="678" y="249"/>
                  </a:lnTo>
                  <a:lnTo>
                    <a:pt x="682" y="249"/>
                  </a:lnTo>
                  <a:lnTo>
                    <a:pt x="686" y="247"/>
                  </a:lnTo>
                  <a:lnTo>
                    <a:pt x="691" y="247"/>
                  </a:lnTo>
                  <a:lnTo>
                    <a:pt x="688" y="242"/>
                  </a:lnTo>
                  <a:lnTo>
                    <a:pt x="681" y="242"/>
                  </a:lnTo>
                  <a:lnTo>
                    <a:pt x="673" y="242"/>
                  </a:lnTo>
                  <a:lnTo>
                    <a:pt x="668" y="243"/>
                  </a:lnTo>
                  <a:lnTo>
                    <a:pt x="669" y="240"/>
                  </a:lnTo>
                  <a:lnTo>
                    <a:pt x="669" y="236"/>
                  </a:lnTo>
                  <a:lnTo>
                    <a:pt x="669" y="233"/>
                  </a:lnTo>
                  <a:lnTo>
                    <a:pt x="668" y="233"/>
                  </a:lnTo>
                  <a:lnTo>
                    <a:pt x="665" y="236"/>
                  </a:lnTo>
                  <a:lnTo>
                    <a:pt x="664" y="237"/>
                  </a:lnTo>
                  <a:lnTo>
                    <a:pt x="662" y="237"/>
                  </a:lnTo>
                  <a:lnTo>
                    <a:pt x="662" y="234"/>
                  </a:lnTo>
                  <a:lnTo>
                    <a:pt x="664" y="233"/>
                  </a:lnTo>
                  <a:lnTo>
                    <a:pt x="664" y="232"/>
                  </a:lnTo>
                  <a:lnTo>
                    <a:pt x="665" y="227"/>
                  </a:lnTo>
                  <a:lnTo>
                    <a:pt x="664" y="224"/>
                  </a:lnTo>
                  <a:lnTo>
                    <a:pt x="659" y="223"/>
                  </a:lnTo>
                  <a:lnTo>
                    <a:pt x="654" y="222"/>
                  </a:lnTo>
                  <a:lnTo>
                    <a:pt x="656" y="220"/>
                  </a:lnTo>
                  <a:lnTo>
                    <a:pt x="672" y="220"/>
                  </a:lnTo>
                  <a:lnTo>
                    <a:pt x="673" y="224"/>
                  </a:lnTo>
                  <a:lnTo>
                    <a:pt x="676" y="226"/>
                  </a:lnTo>
                  <a:lnTo>
                    <a:pt x="679" y="226"/>
                  </a:lnTo>
                  <a:lnTo>
                    <a:pt x="681" y="223"/>
                  </a:lnTo>
                  <a:lnTo>
                    <a:pt x="682" y="222"/>
                  </a:lnTo>
                  <a:lnTo>
                    <a:pt x="681" y="216"/>
                  </a:lnTo>
                  <a:lnTo>
                    <a:pt x="679" y="210"/>
                  </a:lnTo>
                  <a:lnTo>
                    <a:pt x="678" y="205"/>
                  </a:lnTo>
                  <a:lnTo>
                    <a:pt x="673" y="205"/>
                  </a:lnTo>
                  <a:lnTo>
                    <a:pt x="675" y="202"/>
                  </a:lnTo>
                  <a:lnTo>
                    <a:pt x="675" y="197"/>
                  </a:lnTo>
                  <a:lnTo>
                    <a:pt x="666" y="196"/>
                  </a:lnTo>
                  <a:lnTo>
                    <a:pt x="666" y="199"/>
                  </a:lnTo>
                  <a:lnTo>
                    <a:pt x="664" y="199"/>
                  </a:lnTo>
                  <a:lnTo>
                    <a:pt x="662" y="200"/>
                  </a:lnTo>
                  <a:lnTo>
                    <a:pt x="662" y="199"/>
                  </a:lnTo>
                  <a:lnTo>
                    <a:pt x="652" y="202"/>
                  </a:lnTo>
                  <a:lnTo>
                    <a:pt x="659" y="196"/>
                  </a:lnTo>
                  <a:lnTo>
                    <a:pt x="666" y="192"/>
                  </a:lnTo>
                  <a:lnTo>
                    <a:pt x="664" y="189"/>
                  </a:lnTo>
                  <a:lnTo>
                    <a:pt x="664" y="186"/>
                  </a:lnTo>
                  <a:lnTo>
                    <a:pt x="662" y="182"/>
                  </a:lnTo>
                  <a:lnTo>
                    <a:pt x="673" y="183"/>
                  </a:lnTo>
                  <a:lnTo>
                    <a:pt x="686" y="185"/>
                  </a:lnTo>
                  <a:lnTo>
                    <a:pt x="698" y="188"/>
                  </a:lnTo>
                  <a:lnTo>
                    <a:pt x="698" y="185"/>
                  </a:lnTo>
                  <a:lnTo>
                    <a:pt x="696" y="180"/>
                  </a:lnTo>
                  <a:lnTo>
                    <a:pt x="698" y="178"/>
                  </a:lnTo>
                  <a:lnTo>
                    <a:pt x="693" y="178"/>
                  </a:lnTo>
                  <a:lnTo>
                    <a:pt x="692" y="170"/>
                  </a:lnTo>
                  <a:lnTo>
                    <a:pt x="685" y="170"/>
                  </a:lnTo>
                  <a:lnTo>
                    <a:pt x="686" y="173"/>
                  </a:lnTo>
                  <a:lnTo>
                    <a:pt x="681" y="173"/>
                  </a:lnTo>
                  <a:lnTo>
                    <a:pt x="682" y="173"/>
                  </a:lnTo>
                  <a:lnTo>
                    <a:pt x="676" y="172"/>
                  </a:lnTo>
                  <a:lnTo>
                    <a:pt x="671" y="169"/>
                  </a:lnTo>
                  <a:lnTo>
                    <a:pt x="672" y="169"/>
                  </a:lnTo>
                  <a:lnTo>
                    <a:pt x="672" y="163"/>
                  </a:lnTo>
                  <a:lnTo>
                    <a:pt x="676" y="165"/>
                  </a:lnTo>
                  <a:lnTo>
                    <a:pt x="679" y="165"/>
                  </a:lnTo>
                  <a:lnTo>
                    <a:pt x="683" y="165"/>
                  </a:lnTo>
                  <a:lnTo>
                    <a:pt x="682" y="163"/>
                  </a:lnTo>
                  <a:lnTo>
                    <a:pt x="682" y="162"/>
                  </a:lnTo>
                  <a:lnTo>
                    <a:pt x="682" y="159"/>
                  </a:lnTo>
                  <a:lnTo>
                    <a:pt x="676" y="158"/>
                  </a:lnTo>
                  <a:lnTo>
                    <a:pt x="672" y="158"/>
                  </a:lnTo>
                  <a:lnTo>
                    <a:pt x="665" y="156"/>
                  </a:lnTo>
                  <a:lnTo>
                    <a:pt x="659" y="156"/>
                  </a:lnTo>
                  <a:lnTo>
                    <a:pt x="654" y="155"/>
                  </a:lnTo>
                  <a:lnTo>
                    <a:pt x="654" y="148"/>
                  </a:lnTo>
                  <a:lnTo>
                    <a:pt x="659" y="149"/>
                  </a:lnTo>
                  <a:lnTo>
                    <a:pt x="665" y="149"/>
                  </a:lnTo>
                  <a:lnTo>
                    <a:pt x="669" y="151"/>
                  </a:lnTo>
                  <a:lnTo>
                    <a:pt x="669" y="152"/>
                  </a:lnTo>
                  <a:lnTo>
                    <a:pt x="673" y="153"/>
                  </a:lnTo>
                  <a:lnTo>
                    <a:pt x="673" y="151"/>
                  </a:lnTo>
                  <a:lnTo>
                    <a:pt x="675" y="148"/>
                  </a:lnTo>
                  <a:lnTo>
                    <a:pt x="676" y="143"/>
                  </a:lnTo>
                  <a:lnTo>
                    <a:pt x="679" y="141"/>
                  </a:lnTo>
                  <a:lnTo>
                    <a:pt x="682" y="139"/>
                  </a:lnTo>
                  <a:lnTo>
                    <a:pt x="686" y="136"/>
                  </a:lnTo>
                  <a:lnTo>
                    <a:pt x="686" y="119"/>
                  </a:lnTo>
                  <a:lnTo>
                    <a:pt x="703" y="119"/>
                  </a:lnTo>
                  <a:lnTo>
                    <a:pt x="703" y="112"/>
                  </a:lnTo>
                  <a:lnTo>
                    <a:pt x="709" y="106"/>
                  </a:lnTo>
                  <a:lnTo>
                    <a:pt x="701" y="104"/>
                  </a:lnTo>
                  <a:lnTo>
                    <a:pt x="688" y="102"/>
                  </a:lnTo>
                  <a:lnTo>
                    <a:pt x="678" y="106"/>
                  </a:lnTo>
                  <a:lnTo>
                    <a:pt x="673" y="102"/>
                  </a:lnTo>
                  <a:lnTo>
                    <a:pt x="673" y="101"/>
                  </a:lnTo>
                  <a:lnTo>
                    <a:pt x="673" y="97"/>
                  </a:lnTo>
                  <a:lnTo>
                    <a:pt x="678" y="97"/>
                  </a:lnTo>
                  <a:lnTo>
                    <a:pt x="682" y="95"/>
                  </a:lnTo>
                  <a:lnTo>
                    <a:pt x="688" y="95"/>
                  </a:lnTo>
                  <a:lnTo>
                    <a:pt x="699" y="98"/>
                  </a:lnTo>
                  <a:lnTo>
                    <a:pt x="713" y="99"/>
                  </a:lnTo>
                  <a:lnTo>
                    <a:pt x="723" y="97"/>
                  </a:lnTo>
                  <a:lnTo>
                    <a:pt x="725" y="95"/>
                  </a:lnTo>
                  <a:lnTo>
                    <a:pt x="726" y="92"/>
                  </a:lnTo>
                  <a:lnTo>
                    <a:pt x="728" y="91"/>
                  </a:lnTo>
                  <a:lnTo>
                    <a:pt x="729" y="91"/>
                  </a:lnTo>
                  <a:lnTo>
                    <a:pt x="730" y="89"/>
                  </a:lnTo>
                  <a:lnTo>
                    <a:pt x="732" y="89"/>
                  </a:lnTo>
                  <a:lnTo>
                    <a:pt x="732" y="85"/>
                  </a:lnTo>
                  <a:lnTo>
                    <a:pt x="729" y="84"/>
                  </a:lnTo>
                  <a:lnTo>
                    <a:pt x="726" y="84"/>
                  </a:lnTo>
                  <a:lnTo>
                    <a:pt x="723" y="84"/>
                  </a:lnTo>
                  <a:lnTo>
                    <a:pt x="719" y="85"/>
                  </a:lnTo>
                  <a:lnTo>
                    <a:pt x="709" y="87"/>
                  </a:lnTo>
                  <a:lnTo>
                    <a:pt x="703" y="89"/>
                  </a:lnTo>
                  <a:lnTo>
                    <a:pt x="693" y="88"/>
                  </a:lnTo>
                  <a:lnTo>
                    <a:pt x="692" y="87"/>
                  </a:lnTo>
                  <a:lnTo>
                    <a:pt x="702" y="84"/>
                  </a:lnTo>
                  <a:lnTo>
                    <a:pt x="736" y="84"/>
                  </a:lnTo>
                  <a:lnTo>
                    <a:pt x="736" y="79"/>
                  </a:lnTo>
                  <a:lnTo>
                    <a:pt x="740" y="78"/>
                  </a:lnTo>
                  <a:lnTo>
                    <a:pt x="745" y="78"/>
                  </a:lnTo>
                  <a:lnTo>
                    <a:pt x="749" y="78"/>
                  </a:lnTo>
                  <a:lnTo>
                    <a:pt x="749" y="77"/>
                  </a:lnTo>
                  <a:lnTo>
                    <a:pt x="750" y="74"/>
                  </a:lnTo>
                  <a:lnTo>
                    <a:pt x="752" y="71"/>
                  </a:lnTo>
                  <a:lnTo>
                    <a:pt x="759" y="70"/>
                  </a:lnTo>
                  <a:lnTo>
                    <a:pt x="764" y="70"/>
                  </a:lnTo>
                  <a:lnTo>
                    <a:pt x="772" y="68"/>
                  </a:lnTo>
                  <a:lnTo>
                    <a:pt x="773" y="64"/>
                  </a:lnTo>
                  <a:lnTo>
                    <a:pt x="767" y="58"/>
                  </a:lnTo>
                  <a:lnTo>
                    <a:pt x="750" y="57"/>
                  </a:lnTo>
                  <a:lnTo>
                    <a:pt x="706" y="57"/>
                  </a:lnTo>
                  <a:lnTo>
                    <a:pt x="706" y="60"/>
                  </a:lnTo>
                  <a:lnTo>
                    <a:pt x="693" y="64"/>
                  </a:lnTo>
                  <a:lnTo>
                    <a:pt x="688" y="64"/>
                  </a:lnTo>
                  <a:lnTo>
                    <a:pt x="678" y="62"/>
                  </a:lnTo>
                  <a:lnTo>
                    <a:pt x="678" y="67"/>
                  </a:lnTo>
                  <a:lnTo>
                    <a:pt x="676" y="67"/>
                  </a:lnTo>
                  <a:lnTo>
                    <a:pt x="673" y="60"/>
                  </a:lnTo>
                  <a:lnTo>
                    <a:pt x="672" y="58"/>
                  </a:lnTo>
                  <a:lnTo>
                    <a:pt x="662" y="68"/>
                  </a:lnTo>
                  <a:lnTo>
                    <a:pt x="654" y="68"/>
                  </a:lnTo>
                  <a:lnTo>
                    <a:pt x="652" y="70"/>
                  </a:lnTo>
                  <a:lnTo>
                    <a:pt x="651" y="74"/>
                  </a:lnTo>
                  <a:lnTo>
                    <a:pt x="648" y="75"/>
                  </a:lnTo>
                  <a:lnTo>
                    <a:pt x="638" y="78"/>
                  </a:lnTo>
                  <a:lnTo>
                    <a:pt x="618" y="78"/>
                  </a:lnTo>
                  <a:lnTo>
                    <a:pt x="618" y="77"/>
                  </a:lnTo>
                  <a:lnTo>
                    <a:pt x="618" y="75"/>
                  </a:lnTo>
                  <a:lnTo>
                    <a:pt x="617" y="74"/>
                  </a:lnTo>
                  <a:lnTo>
                    <a:pt x="618" y="72"/>
                  </a:lnTo>
                  <a:lnTo>
                    <a:pt x="621" y="71"/>
                  </a:lnTo>
                  <a:lnTo>
                    <a:pt x="622" y="70"/>
                  </a:lnTo>
                  <a:lnTo>
                    <a:pt x="627" y="70"/>
                  </a:lnTo>
                  <a:lnTo>
                    <a:pt x="628" y="71"/>
                  </a:lnTo>
                  <a:lnTo>
                    <a:pt x="632" y="71"/>
                  </a:lnTo>
                  <a:lnTo>
                    <a:pt x="634" y="68"/>
                  </a:lnTo>
                  <a:lnTo>
                    <a:pt x="639" y="65"/>
                  </a:lnTo>
                  <a:lnTo>
                    <a:pt x="642" y="64"/>
                  </a:lnTo>
                  <a:lnTo>
                    <a:pt x="645" y="62"/>
                  </a:lnTo>
                  <a:lnTo>
                    <a:pt x="645" y="60"/>
                  </a:lnTo>
                  <a:lnTo>
                    <a:pt x="646" y="57"/>
                  </a:lnTo>
                  <a:lnTo>
                    <a:pt x="651" y="52"/>
                  </a:lnTo>
                  <a:lnTo>
                    <a:pt x="644" y="52"/>
                  </a:lnTo>
                  <a:lnTo>
                    <a:pt x="634" y="50"/>
                  </a:lnTo>
                  <a:lnTo>
                    <a:pt x="624" y="51"/>
                  </a:lnTo>
                  <a:lnTo>
                    <a:pt x="624" y="54"/>
                  </a:lnTo>
                  <a:lnTo>
                    <a:pt x="624" y="57"/>
                  </a:lnTo>
                  <a:lnTo>
                    <a:pt x="618" y="60"/>
                  </a:lnTo>
                  <a:lnTo>
                    <a:pt x="611" y="61"/>
                  </a:lnTo>
                  <a:lnTo>
                    <a:pt x="602" y="60"/>
                  </a:lnTo>
                  <a:lnTo>
                    <a:pt x="595" y="60"/>
                  </a:lnTo>
                  <a:lnTo>
                    <a:pt x="595" y="58"/>
                  </a:lnTo>
                  <a:lnTo>
                    <a:pt x="595" y="54"/>
                  </a:lnTo>
                  <a:lnTo>
                    <a:pt x="595" y="51"/>
                  </a:lnTo>
                  <a:lnTo>
                    <a:pt x="582" y="50"/>
                  </a:lnTo>
                  <a:lnTo>
                    <a:pt x="570" y="52"/>
                  </a:lnTo>
                  <a:lnTo>
                    <a:pt x="561" y="52"/>
                  </a:lnTo>
                  <a:lnTo>
                    <a:pt x="554" y="52"/>
                  </a:lnTo>
                  <a:lnTo>
                    <a:pt x="547" y="52"/>
                  </a:lnTo>
                  <a:lnTo>
                    <a:pt x="541" y="51"/>
                  </a:lnTo>
                  <a:lnTo>
                    <a:pt x="534" y="52"/>
                  </a:lnTo>
                  <a:lnTo>
                    <a:pt x="526" y="57"/>
                  </a:lnTo>
                  <a:lnTo>
                    <a:pt x="520" y="58"/>
                  </a:lnTo>
                  <a:lnTo>
                    <a:pt x="507" y="58"/>
                  </a:lnTo>
                  <a:lnTo>
                    <a:pt x="516" y="57"/>
                  </a:lnTo>
                  <a:lnTo>
                    <a:pt x="531" y="51"/>
                  </a:lnTo>
                  <a:lnTo>
                    <a:pt x="531" y="47"/>
                  </a:lnTo>
                  <a:lnTo>
                    <a:pt x="537" y="45"/>
                  </a:lnTo>
                  <a:lnTo>
                    <a:pt x="538" y="45"/>
                  </a:lnTo>
                  <a:lnTo>
                    <a:pt x="558" y="44"/>
                  </a:lnTo>
                  <a:lnTo>
                    <a:pt x="577" y="45"/>
                  </a:lnTo>
                  <a:lnTo>
                    <a:pt x="591" y="47"/>
                  </a:lnTo>
                  <a:lnTo>
                    <a:pt x="594" y="47"/>
                  </a:lnTo>
                  <a:lnTo>
                    <a:pt x="598" y="45"/>
                  </a:lnTo>
                  <a:lnTo>
                    <a:pt x="605" y="45"/>
                  </a:lnTo>
                  <a:lnTo>
                    <a:pt x="611" y="45"/>
                  </a:lnTo>
                  <a:lnTo>
                    <a:pt x="615" y="47"/>
                  </a:lnTo>
                  <a:lnTo>
                    <a:pt x="621" y="45"/>
                  </a:lnTo>
                  <a:lnTo>
                    <a:pt x="628" y="45"/>
                  </a:lnTo>
                  <a:lnTo>
                    <a:pt x="631" y="45"/>
                  </a:lnTo>
                  <a:lnTo>
                    <a:pt x="638" y="45"/>
                  </a:lnTo>
                  <a:lnTo>
                    <a:pt x="648" y="45"/>
                  </a:lnTo>
                  <a:lnTo>
                    <a:pt x="656" y="45"/>
                  </a:lnTo>
                  <a:lnTo>
                    <a:pt x="659" y="44"/>
                  </a:lnTo>
                  <a:lnTo>
                    <a:pt x="665" y="38"/>
                  </a:lnTo>
                  <a:lnTo>
                    <a:pt x="669" y="35"/>
                  </a:lnTo>
                  <a:lnTo>
                    <a:pt x="666" y="34"/>
                  </a:lnTo>
                  <a:lnTo>
                    <a:pt x="661" y="30"/>
                  </a:lnTo>
                  <a:lnTo>
                    <a:pt x="658" y="28"/>
                  </a:lnTo>
                  <a:lnTo>
                    <a:pt x="652" y="28"/>
                  </a:lnTo>
                  <a:lnTo>
                    <a:pt x="646" y="30"/>
                  </a:lnTo>
                  <a:lnTo>
                    <a:pt x="642" y="30"/>
                  </a:lnTo>
                  <a:lnTo>
                    <a:pt x="641" y="30"/>
                  </a:lnTo>
                  <a:lnTo>
                    <a:pt x="641" y="25"/>
                  </a:lnTo>
                  <a:lnTo>
                    <a:pt x="641" y="24"/>
                  </a:lnTo>
                  <a:lnTo>
                    <a:pt x="629" y="24"/>
                  </a:lnTo>
                  <a:lnTo>
                    <a:pt x="621" y="25"/>
                  </a:lnTo>
                  <a:lnTo>
                    <a:pt x="608" y="28"/>
                  </a:lnTo>
                  <a:lnTo>
                    <a:pt x="611" y="27"/>
                  </a:lnTo>
                  <a:lnTo>
                    <a:pt x="621" y="24"/>
                  </a:lnTo>
                  <a:lnTo>
                    <a:pt x="618" y="14"/>
                  </a:lnTo>
                  <a:lnTo>
                    <a:pt x="617" y="14"/>
                  </a:lnTo>
                  <a:lnTo>
                    <a:pt x="614" y="11"/>
                  </a:lnTo>
                  <a:lnTo>
                    <a:pt x="612" y="11"/>
                  </a:lnTo>
                  <a:lnTo>
                    <a:pt x="607" y="11"/>
                  </a:lnTo>
                  <a:lnTo>
                    <a:pt x="604" y="14"/>
                  </a:lnTo>
                  <a:lnTo>
                    <a:pt x="601" y="17"/>
                  </a:lnTo>
                  <a:lnTo>
                    <a:pt x="595" y="18"/>
                  </a:lnTo>
                  <a:lnTo>
                    <a:pt x="590" y="18"/>
                  </a:lnTo>
                  <a:lnTo>
                    <a:pt x="584" y="18"/>
                  </a:lnTo>
                  <a:lnTo>
                    <a:pt x="588" y="15"/>
                  </a:lnTo>
                  <a:lnTo>
                    <a:pt x="594" y="13"/>
                  </a:lnTo>
                  <a:lnTo>
                    <a:pt x="598" y="8"/>
                  </a:lnTo>
                  <a:lnTo>
                    <a:pt x="598" y="6"/>
                  </a:lnTo>
                  <a:lnTo>
                    <a:pt x="588" y="6"/>
                  </a:lnTo>
                  <a:lnTo>
                    <a:pt x="580" y="6"/>
                  </a:lnTo>
                  <a:lnTo>
                    <a:pt x="571" y="6"/>
                  </a:lnTo>
                  <a:lnTo>
                    <a:pt x="567" y="4"/>
                  </a:lnTo>
                  <a:lnTo>
                    <a:pt x="561" y="3"/>
                  </a:lnTo>
                  <a:lnTo>
                    <a:pt x="560" y="1"/>
                  </a:lnTo>
                  <a:lnTo>
                    <a:pt x="553" y="3"/>
                  </a:lnTo>
                  <a:lnTo>
                    <a:pt x="546" y="6"/>
                  </a:lnTo>
                  <a:lnTo>
                    <a:pt x="537" y="6"/>
                  </a:lnTo>
                  <a:lnTo>
                    <a:pt x="537" y="3"/>
                  </a:lnTo>
                  <a:lnTo>
                    <a:pt x="527" y="3"/>
                  </a:lnTo>
                  <a:lnTo>
                    <a:pt x="526" y="0"/>
                  </a:lnTo>
                  <a:lnTo>
                    <a:pt x="507" y="0"/>
                  </a:lnTo>
                  <a:lnTo>
                    <a:pt x="489" y="1"/>
                  </a:lnTo>
                  <a:lnTo>
                    <a:pt x="467" y="1"/>
                  </a:lnTo>
                  <a:lnTo>
                    <a:pt x="463" y="0"/>
                  </a:lnTo>
                  <a:lnTo>
                    <a:pt x="459" y="0"/>
                  </a:lnTo>
                  <a:lnTo>
                    <a:pt x="455" y="0"/>
                  </a:lnTo>
                  <a:lnTo>
                    <a:pt x="453" y="0"/>
                  </a:lnTo>
                  <a:lnTo>
                    <a:pt x="452" y="3"/>
                  </a:lnTo>
                  <a:lnTo>
                    <a:pt x="452" y="6"/>
                  </a:lnTo>
                  <a:lnTo>
                    <a:pt x="447" y="4"/>
                  </a:lnTo>
                  <a:lnTo>
                    <a:pt x="443" y="3"/>
                  </a:lnTo>
                  <a:lnTo>
                    <a:pt x="440" y="1"/>
                  </a:lnTo>
                  <a:lnTo>
                    <a:pt x="440" y="8"/>
                  </a:lnTo>
                  <a:lnTo>
                    <a:pt x="436" y="8"/>
                  </a:lnTo>
                  <a:lnTo>
                    <a:pt x="430" y="7"/>
                  </a:lnTo>
                  <a:lnTo>
                    <a:pt x="423" y="7"/>
                  </a:lnTo>
                  <a:lnTo>
                    <a:pt x="422" y="13"/>
                  </a:lnTo>
                  <a:lnTo>
                    <a:pt x="423" y="13"/>
                  </a:lnTo>
                  <a:lnTo>
                    <a:pt x="426" y="14"/>
                  </a:lnTo>
                  <a:lnTo>
                    <a:pt x="416" y="14"/>
                  </a:lnTo>
                  <a:lnTo>
                    <a:pt x="415" y="17"/>
                  </a:lnTo>
                  <a:lnTo>
                    <a:pt x="415" y="20"/>
                  </a:lnTo>
                  <a:lnTo>
                    <a:pt x="416" y="20"/>
                  </a:lnTo>
                  <a:lnTo>
                    <a:pt x="418" y="21"/>
                  </a:lnTo>
                  <a:lnTo>
                    <a:pt x="419" y="23"/>
                  </a:lnTo>
                  <a:lnTo>
                    <a:pt x="419" y="24"/>
                  </a:lnTo>
                  <a:lnTo>
                    <a:pt x="415" y="23"/>
                  </a:lnTo>
                  <a:lnTo>
                    <a:pt x="412" y="21"/>
                  </a:lnTo>
                  <a:lnTo>
                    <a:pt x="410" y="18"/>
                  </a:lnTo>
                  <a:lnTo>
                    <a:pt x="408" y="20"/>
                  </a:lnTo>
                  <a:lnTo>
                    <a:pt x="406" y="20"/>
                  </a:lnTo>
                  <a:lnTo>
                    <a:pt x="402" y="23"/>
                  </a:lnTo>
                  <a:lnTo>
                    <a:pt x="403" y="23"/>
                  </a:lnTo>
                  <a:lnTo>
                    <a:pt x="403" y="25"/>
                  </a:lnTo>
                  <a:lnTo>
                    <a:pt x="405" y="28"/>
                  </a:lnTo>
                  <a:lnTo>
                    <a:pt x="401" y="27"/>
                  </a:lnTo>
                  <a:lnTo>
                    <a:pt x="398" y="25"/>
                  </a:lnTo>
                  <a:lnTo>
                    <a:pt x="392" y="24"/>
                  </a:lnTo>
                  <a:lnTo>
                    <a:pt x="392" y="20"/>
                  </a:lnTo>
                  <a:lnTo>
                    <a:pt x="392" y="18"/>
                  </a:lnTo>
                  <a:lnTo>
                    <a:pt x="391" y="14"/>
                  </a:lnTo>
                  <a:lnTo>
                    <a:pt x="378" y="17"/>
                  </a:lnTo>
                  <a:lnTo>
                    <a:pt x="362" y="17"/>
                  </a:lnTo>
                  <a:lnTo>
                    <a:pt x="362" y="20"/>
                  </a:lnTo>
                  <a:lnTo>
                    <a:pt x="365" y="20"/>
                  </a:lnTo>
                  <a:lnTo>
                    <a:pt x="365" y="23"/>
                  </a:lnTo>
                  <a:lnTo>
                    <a:pt x="365" y="21"/>
                  </a:lnTo>
                  <a:lnTo>
                    <a:pt x="366" y="23"/>
                  </a:lnTo>
                  <a:lnTo>
                    <a:pt x="366" y="24"/>
                  </a:lnTo>
                  <a:lnTo>
                    <a:pt x="362" y="24"/>
                  </a:lnTo>
                  <a:lnTo>
                    <a:pt x="362" y="30"/>
                  </a:lnTo>
                  <a:lnTo>
                    <a:pt x="369" y="30"/>
                  </a:lnTo>
                  <a:lnTo>
                    <a:pt x="362" y="31"/>
                  </a:lnTo>
                  <a:lnTo>
                    <a:pt x="352" y="31"/>
                  </a:lnTo>
                  <a:lnTo>
                    <a:pt x="352" y="34"/>
                  </a:lnTo>
                  <a:lnTo>
                    <a:pt x="355" y="37"/>
                  </a:lnTo>
                  <a:lnTo>
                    <a:pt x="355" y="40"/>
                  </a:lnTo>
                  <a:lnTo>
                    <a:pt x="351" y="38"/>
                  </a:lnTo>
                  <a:lnTo>
                    <a:pt x="341" y="34"/>
                  </a:lnTo>
                  <a:lnTo>
                    <a:pt x="337" y="34"/>
                  </a:lnTo>
                  <a:lnTo>
                    <a:pt x="331" y="37"/>
                  </a:lnTo>
                  <a:lnTo>
                    <a:pt x="328" y="37"/>
                  </a:lnTo>
                  <a:lnTo>
                    <a:pt x="325" y="37"/>
                  </a:lnTo>
                  <a:lnTo>
                    <a:pt x="321" y="35"/>
                  </a:lnTo>
                  <a:lnTo>
                    <a:pt x="321" y="41"/>
                  </a:lnTo>
                  <a:lnTo>
                    <a:pt x="325" y="41"/>
                  </a:lnTo>
                  <a:lnTo>
                    <a:pt x="325" y="44"/>
                  </a:lnTo>
                  <a:lnTo>
                    <a:pt x="327" y="47"/>
                  </a:lnTo>
                  <a:lnTo>
                    <a:pt x="329" y="48"/>
                  </a:lnTo>
                  <a:lnTo>
                    <a:pt x="339" y="57"/>
                  </a:lnTo>
                  <a:lnTo>
                    <a:pt x="362" y="70"/>
                  </a:lnTo>
                  <a:lnTo>
                    <a:pt x="356" y="68"/>
                  </a:lnTo>
                  <a:lnTo>
                    <a:pt x="351" y="67"/>
                  </a:lnTo>
                  <a:lnTo>
                    <a:pt x="346" y="67"/>
                  </a:lnTo>
                  <a:lnTo>
                    <a:pt x="342" y="71"/>
                  </a:lnTo>
                  <a:lnTo>
                    <a:pt x="341" y="74"/>
                  </a:lnTo>
                  <a:lnTo>
                    <a:pt x="338" y="72"/>
                  </a:lnTo>
                  <a:lnTo>
                    <a:pt x="334" y="71"/>
                  </a:lnTo>
                  <a:lnTo>
                    <a:pt x="334" y="70"/>
                  </a:lnTo>
                  <a:lnTo>
                    <a:pt x="327" y="70"/>
                  </a:lnTo>
                  <a:lnTo>
                    <a:pt x="324" y="67"/>
                  </a:lnTo>
                  <a:lnTo>
                    <a:pt x="318" y="61"/>
                  </a:lnTo>
                  <a:lnTo>
                    <a:pt x="315" y="57"/>
                  </a:lnTo>
                  <a:lnTo>
                    <a:pt x="315" y="51"/>
                  </a:lnTo>
                  <a:lnTo>
                    <a:pt x="307" y="44"/>
                  </a:lnTo>
                  <a:lnTo>
                    <a:pt x="298" y="40"/>
                  </a:lnTo>
                  <a:lnTo>
                    <a:pt x="288" y="35"/>
                  </a:lnTo>
                  <a:lnTo>
                    <a:pt x="284" y="35"/>
                  </a:lnTo>
                  <a:lnTo>
                    <a:pt x="284" y="48"/>
                  </a:lnTo>
                  <a:lnTo>
                    <a:pt x="281" y="7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8" name="Freeform 1463"/>
            <p:cNvSpPr>
              <a:spLocks/>
            </p:cNvSpPr>
            <p:nvPr/>
          </p:nvSpPr>
          <p:spPr bwMode="auto">
            <a:xfrm>
              <a:off x="5543550" y="3527425"/>
              <a:ext cx="0" cy="6350"/>
            </a:xfrm>
            <a:custGeom>
              <a:avLst/>
              <a:gdLst>
                <a:gd name="T0" fmla="*/ 0 w 1"/>
                <a:gd name="T1" fmla="*/ 0 h 3"/>
                <a:gd name="T2" fmla="*/ 0 w 1"/>
                <a:gd name="T3" fmla="*/ 13440833 h 3"/>
                <a:gd name="T4" fmla="*/ 0 w 1"/>
                <a:gd name="T5" fmla="*/ 8959851 h 3"/>
                <a:gd name="T6" fmla="*/ 0 w 1"/>
                <a:gd name="T7" fmla="*/ 0 h 3"/>
                <a:gd name="T8" fmla="*/ 0 60000 65536"/>
                <a:gd name="T9" fmla="*/ 0 60000 65536"/>
                <a:gd name="T10" fmla="*/ 0 60000 65536"/>
                <a:gd name="T11" fmla="*/ 0 60000 65536"/>
                <a:gd name="T12" fmla="*/ 0 w 1"/>
                <a:gd name="T13" fmla="*/ 0 h 3"/>
                <a:gd name="T14" fmla="*/ 0 w 1"/>
                <a:gd name="T15" fmla="*/ 3 h 3"/>
              </a:gdLst>
              <a:ahLst/>
              <a:cxnLst>
                <a:cxn ang="T8">
                  <a:pos x="T0" y="T1"/>
                </a:cxn>
                <a:cxn ang="T9">
                  <a:pos x="T2" y="T3"/>
                </a:cxn>
                <a:cxn ang="T10">
                  <a:pos x="T4" y="T5"/>
                </a:cxn>
                <a:cxn ang="T11">
                  <a:pos x="T6" y="T7"/>
                </a:cxn>
              </a:cxnLst>
              <a:rect l="T12" t="T13" r="T14" b="T15"/>
              <a:pathLst>
                <a:path w="1" h="3">
                  <a:moveTo>
                    <a:pt x="0" y="0"/>
                  </a:moveTo>
                  <a:lnTo>
                    <a:pt x="1" y="3"/>
                  </a:lnTo>
                  <a:lnTo>
                    <a:pt x="1"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59" name="Freeform 1464"/>
            <p:cNvSpPr>
              <a:spLocks/>
            </p:cNvSpPr>
            <p:nvPr/>
          </p:nvSpPr>
          <p:spPr bwMode="auto">
            <a:xfrm>
              <a:off x="5543550" y="3527425"/>
              <a:ext cx="0" cy="6350"/>
            </a:xfrm>
            <a:custGeom>
              <a:avLst/>
              <a:gdLst>
                <a:gd name="T0" fmla="*/ 0 w 1"/>
                <a:gd name="T1" fmla="*/ 0 h 3"/>
                <a:gd name="T2" fmla="*/ 0 w 1"/>
                <a:gd name="T3" fmla="*/ 13440833 h 3"/>
                <a:gd name="T4" fmla="*/ 0 w 1"/>
                <a:gd name="T5" fmla="*/ 8959851 h 3"/>
                <a:gd name="T6" fmla="*/ 0 w 1"/>
                <a:gd name="T7" fmla="*/ 0 h 3"/>
                <a:gd name="T8" fmla="*/ 0 60000 65536"/>
                <a:gd name="T9" fmla="*/ 0 60000 65536"/>
                <a:gd name="T10" fmla="*/ 0 60000 65536"/>
                <a:gd name="T11" fmla="*/ 0 60000 65536"/>
                <a:gd name="T12" fmla="*/ 0 w 1"/>
                <a:gd name="T13" fmla="*/ 0 h 3"/>
                <a:gd name="T14" fmla="*/ 0 w 1"/>
                <a:gd name="T15" fmla="*/ 3 h 3"/>
              </a:gdLst>
              <a:ahLst/>
              <a:cxnLst>
                <a:cxn ang="T8">
                  <a:pos x="T0" y="T1"/>
                </a:cxn>
                <a:cxn ang="T9">
                  <a:pos x="T2" y="T3"/>
                </a:cxn>
                <a:cxn ang="T10">
                  <a:pos x="T4" y="T5"/>
                </a:cxn>
                <a:cxn ang="T11">
                  <a:pos x="T6" y="T7"/>
                </a:cxn>
              </a:cxnLst>
              <a:rect l="T12" t="T13" r="T14" b="T15"/>
              <a:pathLst>
                <a:path w="1" h="3">
                  <a:moveTo>
                    <a:pt x="0" y="0"/>
                  </a:moveTo>
                  <a:lnTo>
                    <a:pt x="1" y="3"/>
                  </a:lnTo>
                  <a:lnTo>
                    <a:pt x="1"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0" name="Freeform 1467"/>
            <p:cNvSpPr>
              <a:spLocks/>
            </p:cNvSpPr>
            <p:nvPr/>
          </p:nvSpPr>
          <p:spPr bwMode="auto">
            <a:xfrm>
              <a:off x="5424488" y="3494088"/>
              <a:ext cx="1587" cy="6350"/>
            </a:xfrm>
            <a:custGeom>
              <a:avLst/>
              <a:gdLst>
                <a:gd name="T0" fmla="*/ 0 w 1"/>
                <a:gd name="T1" fmla="*/ 0 h 4"/>
                <a:gd name="T2" fmla="*/ 10080623 w 1"/>
                <a:gd name="T3" fmla="*/ 10080623 h 4"/>
                <a:gd name="T4" fmla="*/ 10080623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1" y="4"/>
                  </a:lnTo>
                  <a:lnTo>
                    <a:pt x="1"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1" name="Freeform 1468"/>
            <p:cNvSpPr>
              <a:spLocks/>
            </p:cNvSpPr>
            <p:nvPr/>
          </p:nvSpPr>
          <p:spPr bwMode="auto">
            <a:xfrm>
              <a:off x="5424488" y="3494088"/>
              <a:ext cx="1587" cy="6350"/>
            </a:xfrm>
            <a:custGeom>
              <a:avLst/>
              <a:gdLst>
                <a:gd name="T0" fmla="*/ 0 w 1"/>
                <a:gd name="T1" fmla="*/ 0 h 4"/>
                <a:gd name="T2" fmla="*/ 10080623 w 1"/>
                <a:gd name="T3" fmla="*/ 10080623 h 4"/>
                <a:gd name="T4" fmla="*/ 10080623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1" y="4"/>
                  </a:lnTo>
                  <a:lnTo>
                    <a:pt x="1"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2" name="Freeform 1469"/>
            <p:cNvSpPr>
              <a:spLocks/>
            </p:cNvSpPr>
            <p:nvPr/>
          </p:nvSpPr>
          <p:spPr bwMode="auto">
            <a:xfrm>
              <a:off x="5483225" y="3514725"/>
              <a:ext cx="4763" cy="3175"/>
            </a:xfrm>
            <a:custGeom>
              <a:avLst/>
              <a:gdLst>
                <a:gd name="T0" fmla="*/ 2520950 w 4"/>
                <a:gd name="T1" fmla="*/ 0 h 3"/>
                <a:gd name="T2" fmla="*/ 10080623 w 4"/>
                <a:gd name="T3" fmla="*/ 1119717 h 3"/>
                <a:gd name="T4" fmla="*/ 7559674 w 4"/>
                <a:gd name="T5" fmla="*/ 3360208 h 3"/>
                <a:gd name="T6" fmla="*/ 0 w 4"/>
                <a:gd name="T7" fmla="*/ 3360208 h 3"/>
                <a:gd name="T8" fmla="*/ 0 w 4"/>
                <a:gd name="T9" fmla="*/ 0 h 3"/>
                <a:gd name="T10" fmla="*/ 252095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lnTo>
                    <a:pt x="4" y="1"/>
                  </a:lnTo>
                  <a:lnTo>
                    <a:pt x="3" y="3"/>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3" name="Freeform 1470"/>
            <p:cNvSpPr>
              <a:spLocks/>
            </p:cNvSpPr>
            <p:nvPr/>
          </p:nvSpPr>
          <p:spPr bwMode="auto">
            <a:xfrm>
              <a:off x="5483225" y="3514725"/>
              <a:ext cx="4763" cy="3175"/>
            </a:xfrm>
            <a:custGeom>
              <a:avLst/>
              <a:gdLst>
                <a:gd name="T0" fmla="*/ 2520950 w 4"/>
                <a:gd name="T1" fmla="*/ 0 h 3"/>
                <a:gd name="T2" fmla="*/ 10080623 w 4"/>
                <a:gd name="T3" fmla="*/ 1119717 h 3"/>
                <a:gd name="T4" fmla="*/ 7559674 w 4"/>
                <a:gd name="T5" fmla="*/ 3360208 h 3"/>
                <a:gd name="T6" fmla="*/ 0 w 4"/>
                <a:gd name="T7" fmla="*/ 3360208 h 3"/>
                <a:gd name="T8" fmla="*/ 0 w 4"/>
                <a:gd name="T9" fmla="*/ 0 h 3"/>
                <a:gd name="T10" fmla="*/ 252095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lnTo>
                    <a:pt x="4" y="1"/>
                  </a:lnTo>
                  <a:lnTo>
                    <a:pt x="3" y="3"/>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4" name="Freeform 1471"/>
            <p:cNvSpPr>
              <a:spLocks/>
            </p:cNvSpPr>
            <p:nvPr/>
          </p:nvSpPr>
          <p:spPr bwMode="auto">
            <a:xfrm>
              <a:off x="5487988" y="3517900"/>
              <a:ext cx="7937" cy="9525"/>
            </a:xfrm>
            <a:custGeom>
              <a:avLst/>
              <a:gdLst>
                <a:gd name="T0" fmla="*/ 3936751 w 4"/>
                <a:gd name="T1" fmla="*/ 0 h 5"/>
                <a:gd name="T2" fmla="*/ 11812238 w 4"/>
                <a:gd name="T3" fmla="*/ 14816739 h 5"/>
                <a:gd name="T4" fmla="*/ 15748989 w 4"/>
                <a:gd name="T5" fmla="*/ 24695308 h 5"/>
                <a:gd name="T6" fmla="*/ 3936751 w 4"/>
                <a:gd name="T7" fmla="*/ 24695308 h 5"/>
                <a:gd name="T8" fmla="*/ 0 w 4"/>
                <a:gd name="T9" fmla="*/ 19757137 h 5"/>
                <a:gd name="T10" fmla="*/ 0 w 4"/>
                <a:gd name="T11" fmla="*/ 4938173 h 5"/>
                <a:gd name="T12" fmla="*/ 3936751 w 4"/>
                <a:gd name="T13" fmla="*/ 0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1" y="0"/>
                  </a:moveTo>
                  <a:lnTo>
                    <a:pt x="3" y="3"/>
                  </a:lnTo>
                  <a:lnTo>
                    <a:pt x="4" y="5"/>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5" name="Freeform 1472"/>
            <p:cNvSpPr>
              <a:spLocks/>
            </p:cNvSpPr>
            <p:nvPr/>
          </p:nvSpPr>
          <p:spPr bwMode="auto">
            <a:xfrm>
              <a:off x="5487988" y="3517900"/>
              <a:ext cx="7937" cy="9525"/>
            </a:xfrm>
            <a:custGeom>
              <a:avLst/>
              <a:gdLst>
                <a:gd name="T0" fmla="*/ 3936751 w 4"/>
                <a:gd name="T1" fmla="*/ 0 h 5"/>
                <a:gd name="T2" fmla="*/ 11812238 w 4"/>
                <a:gd name="T3" fmla="*/ 14816739 h 5"/>
                <a:gd name="T4" fmla="*/ 15748989 w 4"/>
                <a:gd name="T5" fmla="*/ 24695308 h 5"/>
                <a:gd name="T6" fmla="*/ 3936751 w 4"/>
                <a:gd name="T7" fmla="*/ 24695308 h 5"/>
                <a:gd name="T8" fmla="*/ 0 w 4"/>
                <a:gd name="T9" fmla="*/ 19757137 h 5"/>
                <a:gd name="T10" fmla="*/ 0 w 4"/>
                <a:gd name="T11" fmla="*/ 4938173 h 5"/>
                <a:gd name="T12" fmla="*/ 3936751 w 4"/>
                <a:gd name="T13" fmla="*/ 0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1" y="0"/>
                  </a:moveTo>
                  <a:lnTo>
                    <a:pt x="3" y="3"/>
                  </a:lnTo>
                  <a:lnTo>
                    <a:pt x="4" y="5"/>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6" name="Freeform 1477"/>
            <p:cNvSpPr>
              <a:spLocks/>
            </p:cNvSpPr>
            <p:nvPr/>
          </p:nvSpPr>
          <p:spPr bwMode="auto">
            <a:xfrm>
              <a:off x="5148263" y="3073400"/>
              <a:ext cx="173037" cy="215900"/>
            </a:xfrm>
            <a:custGeom>
              <a:avLst/>
              <a:gdLst>
                <a:gd name="T0" fmla="*/ 26 w 117"/>
                <a:gd name="T1" fmla="*/ 48 h 143"/>
                <a:gd name="T2" fmla="*/ 21 w 117"/>
                <a:gd name="T3" fmla="*/ 52 h 143"/>
                <a:gd name="T4" fmla="*/ 20 w 117"/>
                <a:gd name="T5" fmla="*/ 57 h 143"/>
                <a:gd name="T6" fmla="*/ 16 w 117"/>
                <a:gd name="T7" fmla="*/ 61 h 143"/>
                <a:gd name="T8" fmla="*/ 6 w 117"/>
                <a:gd name="T9" fmla="*/ 61 h 143"/>
                <a:gd name="T10" fmla="*/ 2 w 117"/>
                <a:gd name="T11" fmla="*/ 74 h 143"/>
                <a:gd name="T12" fmla="*/ 6 w 117"/>
                <a:gd name="T13" fmla="*/ 79 h 143"/>
                <a:gd name="T14" fmla="*/ 7 w 117"/>
                <a:gd name="T15" fmla="*/ 86 h 143"/>
                <a:gd name="T16" fmla="*/ 7 w 117"/>
                <a:gd name="T17" fmla="*/ 92 h 143"/>
                <a:gd name="T18" fmla="*/ 11 w 117"/>
                <a:gd name="T19" fmla="*/ 98 h 143"/>
                <a:gd name="T20" fmla="*/ 10 w 117"/>
                <a:gd name="T21" fmla="*/ 106 h 143"/>
                <a:gd name="T22" fmla="*/ 16 w 117"/>
                <a:gd name="T23" fmla="*/ 106 h 143"/>
                <a:gd name="T24" fmla="*/ 30 w 117"/>
                <a:gd name="T25" fmla="*/ 111 h 143"/>
                <a:gd name="T26" fmla="*/ 33 w 117"/>
                <a:gd name="T27" fmla="*/ 116 h 143"/>
                <a:gd name="T28" fmla="*/ 30 w 117"/>
                <a:gd name="T29" fmla="*/ 123 h 143"/>
                <a:gd name="T30" fmla="*/ 33 w 117"/>
                <a:gd name="T31" fmla="*/ 138 h 143"/>
                <a:gd name="T32" fmla="*/ 38 w 117"/>
                <a:gd name="T33" fmla="*/ 135 h 143"/>
                <a:gd name="T34" fmla="*/ 44 w 117"/>
                <a:gd name="T35" fmla="*/ 133 h 143"/>
                <a:gd name="T36" fmla="*/ 64 w 117"/>
                <a:gd name="T37" fmla="*/ 139 h 143"/>
                <a:gd name="T38" fmla="*/ 70 w 117"/>
                <a:gd name="T39" fmla="*/ 138 h 143"/>
                <a:gd name="T40" fmla="*/ 80 w 117"/>
                <a:gd name="T41" fmla="*/ 132 h 143"/>
                <a:gd name="T42" fmla="*/ 90 w 117"/>
                <a:gd name="T43" fmla="*/ 135 h 143"/>
                <a:gd name="T44" fmla="*/ 94 w 117"/>
                <a:gd name="T45" fmla="*/ 129 h 143"/>
                <a:gd name="T46" fmla="*/ 93 w 117"/>
                <a:gd name="T47" fmla="*/ 126 h 143"/>
                <a:gd name="T48" fmla="*/ 101 w 117"/>
                <a:gd name="T49" fmla="*/ 122 h 143"/>
                <a:gd name="T50" fmla="*/ 104 w 117"/>
                <a:gd name="T51" fmla="*/ 113 h 143"/>
                <a:gd name="T52" fmla="*/ 98 w 117"/>
                <a:gd name="T53" fmla="*/ 108 h 143"/>
                <a:gd name="T54" fmla="*/ 94 w 117"/>
                <a:gd name="T55" fmla="*/ 101 h 143"/>
                <a:gd name="T56" fmla="*/ 90 w 117"/>
                <a:gd name="T57" fmla="*/ 95 h 143"/>
                <a:gd name="T58" fmla="*/ 85 w 117"/>
                <a:gd name="T59" fmla="*/ 86 h 143"/>
                <a:gd name="T60" fmla="*/ 90 w 117"/>
                <a:gd name="T61" fmla="*/ 84 h 143"/>
                <a:gd name="T62" fmla="*/ 102 w 117"/>
                <a:gd name="T63" fmla="*/ 76 h 143"/>
                <a:gd name="T64" fmla="*/ 111 w 117"/>
                <a:gd name="T65" fmla="*/ 72 h 143"/>
                <a:gd name="T66" fmla="*/ 115 w 117"/>
                <a:gd name="T67" fmla="*/ 58 h 143"/>
                <a:gd name="T68" fmla="*/ 112 w 117"/>
                <a:gd name="T69" fmla="*/ 51 h 143"/>
                <a:gd name="T70" fmla="*/ 114 w 117"/>
                <a:gd name="T71" fmla="*/ 42 h 143"/>
                <a:gd name="T72" fmla="*/ 112 w 117"/>
                <a:gd name="T73" fmla="*/ 30 h 143"/>
                <a:gd name="T74" fmla="*/ 105 w 117"/>
                <a:gd name="T75" fmla="*/ 20 h 143"/>
                <a:gd name="T76" fmla="*/ 88 w 117"/>
                <a:gd name="T77" fmla="*/ 14 h 143"/>
                <a:gd name="T78" fmla="*/ 84 w 117"/>
                <a:gd name="T79" fmla="*/ 20 h 143"/>
                <a:gd name="T80" fmla="*/ 75 w 117"/>
                <a:gd name="T81" fmla="*/ 25 h 143"/>
                <a:gd name="T82" fmla="*/ 68 w 117"/>
                <a:gd name="T83" fmla="*/ 18 h 143"/>
                <a:gd name="T84" fmla="*/ 61 w 117"/>
                <a:gd name="T85" fmla="*/ 14 h 143"/>
                <a:gd name="T86" fmla="*/ 56 w 117"/>
                <a:gd name="T87" fmla="*/ 7 h 143"/>
                <a:gd name="T88" fmla="*/ 60 w 117"/>
                <a:gd name="T89" fmla="*/ 1 h 143"/>
                <a:gd name="T90" fmla="*/ 41 w 117"/>
                <a:gd name="T91" fmla="*/ 0 h 143"/>
                <a:gd name="T92" fmla="*/ 38 w 117"/>
                <a:gd name="T93" fmla="*/ 7 h 143"/>
                <a:gd name="T94" fmla="*/ 44 w 117"/>
                <a:gd name="T95" fmla="*/ 15 h 143"/>
                <a:gd name="T96" fmla="*/ 44 w 117"/>
                <a:gd name="T97" fmla="*/ 28 h 143"/>
                <a:gd name="T98" fmla="*/ 41 w 117"/>
                <a:gd name="T99" fmla="*/ 28 h 143"/>
                <a:gd name="T100" fmla="*/ 36 w 117"/>
                <a:gd name="T101" fmla="*/ 32 h 143"/>
                <a:gd name="T102" fmla="*/ 27 w 117"/>
                <a:gd name="T103" fmla="*/ 32 h 143"/>
                <a:gd name="T104" fmla="*/ 24 w 117"/>
                <a:gd name="T105" fmla="*/ 37 h 143"/>
                <a:gd name="T106" fmla="*/ 26 w 117"/>
                <a:gd name="T107" fmla="*/ 39 h 1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
                <a:gd name="T163" fmla="*/ 0 h 143"/>
                <a:gd name="T164" fmla="*/ 117 w 117"/>
                <a:gd name="T165" fmla="*/ 143 h 1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 h="143">
                  <a:moveTo>
                    <a:pt x="24" y="39"/>
                  </a:moveTo>
                  <a:lnTo>
                    <a:pt x="24" y="42"/>
                  </a:lnTo>
                  <a:lnTo>
                    <a:pt x="26" y="48"/>
                  </a:lnTo>
                  <a:lnTo>
                    <a:pt x="24" y="51"/>
                  </a:lnTo>
                  <a:lnTo>
                    <a:pt x="21" y="51"/>
                  </a:lnTo>
                  <a:lnTo>
                    <a:pt x="21" y="52"/>
                  </a:lnTo>
                  <a:lnTo>
                    <a:pt x="24" y="54"/>
                  </a:lnTo>
                  <a:lnTo>
                    <a:pt x="24" y="57"/>
                  </a:lnTo>
                  <a:lnTo>
                    <a:pt x="20" y="57"/>
                  </a:lnTo>
                  <a:lnTo>
                    <a:pt x="19" y="58"/>
                  </a:lnTo>
                  <a:lnTo>
                    <a:pt x="19" y="59"/>
                  </a:lnTo>
                  <a:lnTo>
                    <a:pt x="16" y="61"/>
                  </a:lnTo>
                  <a:lnTo>
                    <a:pt x="13" y="61"/>
                  </a:lnTo>
                  <a:lnTo>
                    <a:pt x="7" y="59"/>
                  </a:lnTo>
                  <a:lnTo>
                    <a:pt x="6" y="61"/>
                  </a:lnTo>
                  <a:lnTo>
                    <a:pt x="6" y="64"/>
                  </a:lnTo>
                  <a:lnTo>
                    <a:pt x="3" y="68"/>
                  </a:lnTo>
                  <a:lnTo>
                    <a:pt x="2" y="74"/>
                  </a:lnTo>
                  <a:lnTo>
                    <a:pt x="0" y="76"/>
                  </a:lnTo>
                  <a:lnTo>
                    <a:pt x="2" y="76"/>
                  </a:lnTo>
                  <a:lnTo>
                    <a:pt x="6" y="79"/>
                  </a:lnTo>
                  <a:lnTo>
                    <a:pt x="4" y="81"/>
                  </a:lnTo>
                  <a:lnTo>
                    <a:pt x="7" y="86"/>
                  </a:lnTo>
                  <a:lnTo>
                    <a:pt x="6" y="91"/>
                  </a:lnTo>
                  <a:lnTo>
                    <a:pt x="6" y="92"/>
                  </a:lnTo>
                  <a:lnTo>
                    <a:pt x="7" y="92"/>
                  </a:lnTo>
                  <a:lnTo>
                    <a:pt x="9" y="95"/>
                  </a:lnTo>
                  <a:lnTo>
                    <a:pt x="10" y="98"/>
                  </a:lnTo>
                  <a:lnTo>
                    <a:pt x="11" y="98"/>
                  </a:lnTo>
                  <a:lnTo>
                    <a:pt x="10" y="99"/>
                  </a:lnTo>
                  <a:lnTo>
                    <a:pt x="9" y="103"/>
                  </a:lnTo>
                  <a:lnTo>
                    <a:pt x="10" y="106"/>
                  </a:lnTo>
                  <a:lnTo>
                    <a:pt x="13" y="106"/>
                  </a:lnTo>
                  <a:lnTo>
                    <a:pt x="16" y="106"/>
                  </a:lnTo>
                  <a:lnTo>
                    <a:pt x="20" y="109"/>
                  </a:lnTo>
                  <a:lnTo>
                    <a:pt x="23" y="111"/>
                  </a:lnTo>
                  <a:lnTo>
                    <a:pt x="30" y="111"/>
                  </a:lnTo>
                  <a:lnTo>
                    <a:pt x="33" y="111"/>
                  </a:lnTo>
                  <a:lnTo>
                    <a:pt x="33" y="116"/>
                  </a:lnTo>
                  <a:lnTo>
                    <a:pt x="33" y="119"/>
                  </a:lnTo>
                  <a:lnTo>
                    <a:pt x="30" y="122"/>
                  </a:lnTo>
                  <a:lnTo>
                    <a:pt x="30" y="123"/>
                  </a:lnTo>
                  <a:lnTo>
                    <a:pt x="31" y="126"/>
                  </a:lnTo>
                  <a:lnTo>
                    <a:pt x="31" y="135"/>
                  </a:lnTo>
                  <a:lnTo>
                    <a:pt x="33" y="138"/>
                  </a:lnTo>
                  <a:lnTo>
                    <a:pt x="37" y="138"/>
                  </a:lnTo>
                  <a:lnTo>
                    <a:pt x="38" y="135"/>
                  </a:lnTo>
                  <a:lnTo>
                    <a:pt x="40" y="135"/>
                  </a:lnTo>
                  <a:lnTo>
                    <a:pt x="41" y="133"/>
                  </a:lnTo>
                  <a:lnTo>
                    <a:pt x="44" y="133"/>
                  </a:lnTo>
                  <a:lnTo>
                    <a:pt x="50" y="136"/>
                  </a:lnTo>
                  <a:lnTo>
                    <a:pt x="60" y="143"/>
                  </a:lnTo>
                  <a:lnTo>
                    <a:pt x="64" y="139"/>
                  </a:lnTo>
                  <a:lnTo>
                    <a:pt x="65" y="138"/>
                  </a:lnTo>
                  <a:lnTo>
                    <a:pt x="68" y="138"/>
                  </a:lnTo>
                  <a:lnTo>
                    <a:pt x="70" y="138"/>
                  </a:lnTo>
                  <a:lnTo>
                    <a:pt x="73" y="138"/>
                  </a:lnTo>
                  <a:lnTo>
                    <a:pt x="77" y="132"/>
                  </a:lnTo>
                  <a:lnTo>
                    <a:pt x="80" y="132"/>
                  </a:lnTo>
                  <a:lnTo>
                    <a:pt x="84" y="133"/>
                  </a:lnTo>
                  <a:lnTo>
                    <a:pt x="88" y="133"/>
                  </a:lnTo>
                  <a:lnTo>
                    <a:pt x="90" y="135"/>
                  </a:lnTo>
                  <a:lnTo>
                    <a:pt x="93" y="138"/>
                  </a:lnTo>
                  <a:lnTo>
                    <a:pt x="94" y="138"/>
                  </a:lnTo>
                  <a:lnTo>
                    <a:pt x="94" y="129"/>
                  </a:lnTo>
                  <a:lnTo>
                    <a:pt x="91" y="128"/>
                  </a:lnTo>
                  <a:lnTo>
                    <a:pt x="91" y="126"/>
                  </a:lnTo>
                  <a:lnTo>
                    <a:pt x="93" y="126"/>
                  </a:lnTo>
                  <a:lnTo>
                    <a:pt x="95" y="123"/>
                  </a:lnTo>
                  <a:lnTo>
                    <a:pt x="98" y="123"/>
                  </a:lnTo>
                  <a:lnTo>
                    <a:pt x="101" y="122"/>
                  </a:lnTo>
                  <a:lnTo>
                    <a:pt x="101" y="121"/>
                  </a:lnTo>
                  <a:lnTo>
                    <a:pt x="101" y="116"/>
                  </a:lnTo>
                  <a:lnTo>
                    <a:pt x="104" y="113"/>
                  </a:lnTo>
                  <a:lnTo>
                    <a:pt x="105" y="113"/>
                  </a:lnTo>
                  <a:lnTo>
                    <a:pt x="101" y="109"/>
                  </a:lnTo>
                  <a:lnTo>
                    <a:pt x="98" y="108"/>
                  </a:lnTo>
                  <a:lnTo>
                    <a:pt x="95" y="106"/>
                  </a:lnTo>
                  <a:lnTo>
                    <a:pt x="94" y="105"/>
                  </a:lnTo>
                  <a:lnTo>
                    <a:pt x="94" y="101"/>
                  </a:lnTo>
                  <a:lnTo>
                    <a:pt x="94" y="99"/>
                  </a:lnTo>
                  <a:lnTo>
                    <a:pt x="91" y="96"/>
                  </a:lnTo>
                  <a:lnTo>
                    <a:pt x="90" y="95"/>
                  </a:lnTo>
                  <a:lnTo>
                    <a:pt x="88" y="92"/>
                  </a:lnTo>
                  <a:lnTo>
                    <a:pt x="87" y="89"/>
                  </a:lnTo>
                  <a:lnTo>
                    <a:pt x="85" y="86"/>
                  </a:lnTo>
                  <a:lnTo>
                    <a:pt x="85" y="85"/>
                  </a:lnTo>
                  <a:lnTo>
                    <a:pt x="88" y="85"/>
                  </a:lnTo>
                  <a:lnTo>
                    <a:pt x="90" y="84"/>
                  </a:lnTo>
                  <a:lnTo>
                    <a:pt x="94" y="84"/>
                  </a:lnTo>
                  <a:lnTo>
                    <a:pt x="97" y="79"/>
                  </a:lnTo>
                  <a:lnTo>
                    <a:pt x="102" y="76"/>
                  </a:lnTo>
                  <a:lnTo>
                    <a:pt x="107" y="74"/>
                  </a:lnTo>
                  <a:lnTo>
                    <a:pt x="111" y="72"/>
                  </a:lnTo>
                  <a:lnTo>
                    <a:pt x="117" y="74"/>
                  </a:lnTo>
                  <a:lnTo>
                    <a:pt x="117" y="62"/>
                  </a:lnTo>
                  <a:lnTo>
                    <a:pt x="115" y="58"/>
                  </a:lnTo>
                  <a:lnTo>
                    <a:pt x="115" y="57"/>
                  </a:lnTo>
                  <a:lnTo>
                    <a:pt x="114" y="54"/>
                  </a:lnTo>
                  <a:lnTo>
                    <a:pt x="112" y="51"/>
                  </a:lnTo>
                  <a:lnTo>
                    <a:pt x="112" y="47"/>
                  </a:lnTo>
                  <a:lnTo>
                    <a:pt x="114" y="42"/>
                  </a:lnTo>
                  <a:lnTo>
                    <a:pt x="111" y="37"/>
                  </a:lnTo>
                  <a:lnTo>
                    <a:pt x="111" y="34"/>
                  </a:lnTo>
                  <a:lnTo>
                    <a:pt x="112" y="30"/>
                  </a:lnTo>
                  <a:lnTo>
                    <a:pt x="112" y="22"/>
                  </a:lnTo>
                  <a:lnTo>
                    <a:pt x="110" y="21"/>
                  </a:lnTo>
                  <a:lnTo>
                    <a:pt x="105" y="20"/>
                  </a:lnTo>
                  <a:lnTo>
                    <a:pt x="101" y="18"/>
                  </a:lnTo>
                  <a:lnTo>
                    <a:pt x="100" y="14"/>
                  </a:lnTo>
                  <a:lnTo>
                    <a:pt x="88" y="14"/>
                  </a:lnTo>
                  <a:lnTo>
                    <a:pt x="87" y="17"/>
                  </a:lnTo>
                  <a:lnTo>
                    <a:pt x="84" y="20"/>
                  </a:lnTo>
                  <a:lnTo>
                    <a:pt x="77" y="20"/>
                  </a:lnTo>
                  <a:lnTo>
                    <a:pt x="77" y="22"/>
                  </a:lnTo>
                  <a:lnTo>
                    <a:pt x="75" y="25"/>
                  </a:lnTo>
                  <a:lnTo>
                    <a:pt x="71" y="18"/>
                  </a:lnTo>
                  <a:lnTo>
                    <a:pt x="68" y="18"/>
                  </a:lnTo>
                  <a:lnTo>
                    <a:pt x="64" y="20"/>
                  </a:lnTo>
                  <a:lnTo>
                    <a:pt x="61" y="18"/>
                  </a:lnTo>
                  <a:lnTo>
                    <a:pt x="61" y="14"/>
                  </a:lnTo>
                  <a:lnTo>
                    <a:pt x="60" y="11"/>
                  </a:lnTo>
                  <a:lnTo>
                    <a:pt x="57" y="8"/>
                  </a:lnTo>
                  <a:lnTo>
                    <a:pt x="56" y="7"/>
                  </a:lnTo>
                  <a:lnTo>
                    <a:pt x="56" y="5"/>
                  </a:lnTo>
                  <a:lnTo>
                    <a:pt x="57" y="2"/>
                  </a:lnTo>
                  <a:lnTo>
                    <a:pt x="60" y="1"/>
                  </a:lnTo>
                  <a:lnTo>
                    <a:pt x="53" y="1"/>
                  </a:lnTo>
                  <a:lnTo>
                    <a:pt x="53" y="0"/>
                  </a:lnTo>
                  <a:lnTo>
                    <a:pt x="41" y="0"/>
                  </a:lnTo>
                  <a:lnTo>
                    <a:pt x="40" y="1"/>
                  </a:lnTo>
                  <a:lnTo>
                    <a:pt x="38" y="4"/>
                  </a:lnTo>
                  <a:lnTo>
                    <a:pt x="38" y="7"/>
                  </a:lnTo>
                  <a:lnTo>
                    <a:pt x="43" y="7"/>
                  </a:lnTo>
                  <a:lnTo>
                    <a:pt x="43" y="11"/>
                  </a:lnTo>
                  <a:lnTo>
                    <a:pt x="44" y="15"/>
                  </a:lnTo>
                  <a:lnTo>
                    <a:pt x="46" y="22"/>
                  </a:lnTo>
                  <a:lnTo>
                    <a:pt x="46" y="28"/>
                  </a:lnTo>
                  <a:lnTo>
                    <a:pt x="44" y="28"/>
                  </a:lnTo>
                  <a:lnTo>
                    <a:pt x="43" y="27"/>
                  </a:lnTo>
                  <a:lnTo>
                    <a:pt x="43" y="25"/>
                  </a:lnTo>
                  <a:lnTo>
                    <a:pt x="41" y="28"/>
                  </a:lnTo>
                  <a:lnTo>
                    <a:pt x="38" y="31"/>
                  </a:lnTo>
                  <a:lnTo>
                    <a:pt x="38" y="34"/>
                  </a:lnTo>
                  <a:lnTo>
                    <a:pt x="36" y="32"/>
                  </a:lnTo>
                  <a:lnTo>
                    <a:pt x="33" y="31"/>
                  </a:lnTo>
                  <a:lnTo>
                    <a:pt x="30" y="31"/>
                  </a:lnTo>
                  <a:lnTo>
                    <a:pt x="27" y="32"/>
                  </a:lnTo>
                  <a:lnTo>
                    <a:pt x="26" y="34"/>
                  </a:lnTo>
                  <a:lnTo>
                    <a:pt x="24" y="35"/>
                  </a:lnTo>
                  <a:lnTo>
                    <a:pt x="24" y="37"/>
                  </a:lnTo>
                  <a:lnTo>
                    <a:pt x="26" y="37"/>
                  </a:lnTo>
                  <a:lnTo>
                    <a:pt x="27" y="38"/>
                  </a:lnTo>
                  <a:lnTo>
                    <a:pt x="26" y="39"/>
                  </a:lnTo>
                  <a:lnTo>
                    <a:pt x="24" y="39"/>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767" name="Freeform 1486"/>
            <p:cNvSpPr>
              <a:spLocks/>
            </p:cNvSpPr>
            <p:nvPr/>
          </p:nvSpPr>
          <p:spPr bwMode="auto">
            <a:xfrm>
              <a:off x="3136900" y="4306888"/>
              <a:ext cx="63500" cy="93662"/>
            </a:xfrm>
            <a:custGeom>
              <a:avLst/>
              <a:gdLst>
                <a:gd name="T0" fmla="*/ 19405006 w 41"/>
                <a:gd name="T1" fmla="*/ 0 h 63"/>
                <a:gd name="T2" fmla="*/ 0 w 41"/>
                <a:gd name="T3" fmla="*/ 25201437 h 63"/>
                <a:gd name="T4" fmla="*/ 0 w 41"/>
                <a:gd name="T5" fmla="*/ 50402873 h 63"/>
                <a:gd name="T6" fmla="*/ 2772144 w 41"/>
                <a:gd name="T7" fmla="*/ 65523744 h 63"/>
                <a:gd name="T8" fmla="*/ 11088574 w 41"/>
                <a:gd name="T9" fmla="*/ 80644602 h 63"/>
                <a:gd name="T10" fmla="*/ 19405006 w 41"/>
                <a:gd name="T11" fmla="*/ 88204237 h 63"/>
                <a:gd name="T12" fmla="*/ 22177148 w 41"/>
                <a:gd name="T13" fmla="*/ 93244524 h 63"/>
                <a:gd name="T14" fmla="*/ 22177148 w 41"/>
                <a:gd name="T15" fmla="*/ 93244524 h 63"/>
                <a:gd name="T16" fmla="*/ 19405006 w 41"/>
                <a:gd name="T17" fmla="*/ 108365407 h 63"/>
                <a:gd name="T18" fmla="*/ 16632863 w 41"/>
                <a:gd name="T19" fmla="*/ 118445979 h 63"/>
                <a:gd name="T20" fmla="*/ 2772144 w 41"/>
                <a:gd name="T21" fmla="*/ 138607123 h 63"/>
                <a:gd name="T22" fmla="*/ 0 w 41"/>
                <a:gd name="T23" fmla="*/ 141128060 h 63"/>
                <a:gd name="T24" fmla="*/ 0 w 41"/>
                <a:gd name="T25" fmla="*/ 143647409 h 63"/>
                <a:gd name="T26" fmla="*/ 8316431 w 41"/>
                <a:gd name="T27" fmla="*/ 151208632 h 63"/>
                <a:gd name="T28" fmla="*/ 11088574 w 41"/>
                <a:gd name="T29" fmla="*/ 158768267 h 63"/>
                <a:gd name="T30" fmla="*/ 22177148 w 41"/>
                <a:gd name="T31" fmla="*/ 158768267 h 63"/>
                <a:gd name="T32" fmla="*/ 30491918 w 41"/>
                <a:gd name="T33" fmla="*/ 156248918 h 63"/>
                <a:gd name="T34" fmla="*/ 36036204 w 41"/>
                <a:gd name="T35" fmla="*/ 151208632 h 63"/>
                <a:gd name="T36" fmla="*/ 55441216 w 41"/>
                <a:gd name="T37" fmla="*/ 148687695 h 63"/>
                <a:gd name="T38" fmla="*/ 66529787 w 41"/>
                <a:gd name="T39" fmla="*/ 158768267 h 63"/>
                <a:gd name="T40" fmla="*/ 74846215 w 41"/>
                <a:gd name="T41" fmla="*/ 151208632 h 63"/>
                <a:gd name="T42" fmla="*/ 85933121 w 41"/>
                <a:gd name="T43" fmla="*/ 141128060 h 63"/>
                <a:gd name="T44" fmla="*/ 91477407 w 41"/>
                <a:gd name="T45" fmla="*/ 131047488 h 63"/>
                <a:gd name="T46" fmla="*/ 94249550 w 41"/>
                <a:gd name="T47" fmla="*/ 98284810 h 63"/>
                <a:gd name="T48" fmla="*/ 102565978 w 41"/>
                <a:gd name="T49" fmla="*/ 80644602 h 63"/>
                <a:gd name="T50" fmla="*/ 102565978 w 41"/>
                <a:gd name="T51" fmla="*/ 75604316 h 63"/>
                <a:gd name="T52" fmla="*/ 105338121 w 41"/>
                <a:gd name="T53" fmla="*/ 68043093 h 63"/>
                <a:gd name="T54" fmla="*/ 113654575 w 41"/>
                <a:gd name="T55" fmla="*/ 57962521 h 63"/>
                <a:gd name="T56" fmla="*/ 113654575 w 41"/>
                <a:gd name="T57" fmla="*/ 50402873 h 63"/>
                <a:gd name="T58" fmla="*/ 102565978 w 41"/>
                <a:gd name="T59" fmla="*/ 47881936 h 63"/>
                <a:gd name="T60" fmla="*/ 94249550 w 41"/>
                <a:gd name="T61" fmla="*/ 45362587 h 63"/>
                <a:gd name="T62" fmla="*/ 91477407 w 41"/>
                <a:gd name="T63" fmla="*/ 40322301 h 63"/>
                <a:gd name="T64" fmla="*/ 85933121 w 41"/>
                <a:gd name="T65" fmla="*/ 30241729 h 63"/>
                <a:gd name="T66" fmla="*/ 77618358 w 41"/>
                <a:gd name="T67" fmla="*/ 20161151 h 63"/>
                <a:gd name="T68" fmla="*/ 74846215 w 41"/>
                <a:gd name="T69" fmla="*/ 12599925 h 63"/>
                <a:gd name="T70" fmla="*/ 55441216 w 41"/>
                <a:gd name="T71" fmla="*/ 0 h 63"/>
                <a:gd name="T72" fmla="*/ 49896918 w 41"/>
                <a:gd name="T73" fmla="*/ 0 h 63"/>
                <a:gd name="T74" fmla="*/ 38808347 w 41"/>
                <a:gd name="T75" fmla="*/ 0 h 63"/>
                <a:gd name="T76" fmla="*/ 27721440 w 41"/>
                <a:gd name="T77" fmla="*/ 0 h 63"/>
                <a:gd name="T78" fmla="*/ 19405006 w 41"/>
                <a:gd name="T79" fmla="*/ 0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
                <a:gd name="T121" fmla="*/ 0 h 63"/>
                <a:gd name="T122" fmla="*/ 41 w 4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 h="63">
                  <a:moveTo>
                    <a:pt x="7" y="0"/>
                  </a:moveTo>
                  <a:lnTo>
                    <a:pt x="0" y="10"/>
                  </a:lnTo>
                  <a:lnTo>
                    <a:pt x="0" y="20"/>
                  </a:lnTo>
                  <a:lnTo>
                    <a:pt x="1" y="26"/>
                  </a:lnTo>
                  <a:lnTo>
                    <a:pt x="4" y="32"/>
                  </a:lnTo>
                  <a:lnTo>
                    <a:pt x="7" y="35"/>
                  </a:lnTo>
                  <a:lnTo>
                    <a:pt x="8" y="37"/>
                  </a:lnTo>
                  <a:lnTo>
                    <a:pt x="7" y="43"/>
                  </a:lnTo>
                  <a:lnTo>
                    <a:pt x="6" y="47"/>
                  </a:lnTo>
                  <a:lnTo>
                    <a:pt x="1" y="55"/>
                  </a:lnTo>
                  <a:lnTo>
                    <a:pt x="0" y="56"/>
                  </a:lnTo>
                  <a:lnTo>
                    <a:pt x="0" y="57"/>
                  </a:lnTo>
                  <a:lnTo>
                    <a:pt x="3" y="60"/>
                  </a:lnTo>
                  <a:lnTo>
                    <a:pt x="4" y="63"/>
                  </a:lnTo>
                  <a:lnTo>
                    <a:pt x="8" y="63"/>
                  </a:lnTo>
                  <a:lnTo>
                    <a:pt x="11" y="62"/>
                  </a:lnTo>
                  <a:lnTo>
                    <a:pt x="13" y="60"/>
                  </a:lnTo>
                  <a:lnTo>
                    <a:pt x="20" y="59"/>
                  </a:lnTo>
                  <a:lnTo>
                    <a:pt x="24" y="63"/>
                  </a:lnTo>
                  <a:lnTo>
                    <a:pt x="27" y="60"/>
                  </a:lnTo>
                  <a:lnTo>
                    <a:pt x="31" y="56"/>
                  </a:lnTo>
                  <a:lnTo>
                    <a:pt x="33" y="52"/>
                  </a:lnTo>
                  <a:lnTo>
                    <a:pt x="34" y="39"/>
                  </a:lnTo>
                  <a:lnTo>
                    <a:pt x="37" y="32"/>
                  </a:lnTo>
                  <a:lnTo>
                    <a:pt x="37" y="30"/>
                  </a:lnTo>
                  <a:lnTo>
                    <a:pt x="38" y="27"/>
                  </a:lnTo>
                  <a:lnTo>
                    <a:pt x="41" y="23"/>
                  </a:lnTo>
                  <a:lnTo>
                    <a:pt x="41" y="20"/>
                  </a:lnTo>
                  <a:lnTo>
                    <a:pt x="37" y="19"/>
                  </a:lnTo>
                  <a:lnTo>
                    <a:pt x="34" y="18"/>
                  </a:lnTo>
                  <a:lnTo>
                    <a:pt x="33" y="16"/>
                  </a:lnTo>
                  <a:lnTo>
                    <a:pt x="31" y="12"/>
                  </a:lnTo>
                  <a:lnTo>
                    <a:pt x="28" y="8"/>
                  </a:lnTo>
                  <a:lnTo>
                    <a:pt x="27" y="5"/>
                  </a:lnTo>
                  <a:lnTo>
                    <a:pt x="20" y="0"/>
                  </a:lnTo>
                  <a:lnTo>
                    <a:pt x="18" y="0"/>
                  </a:lnTo>
                  <a:lnTo>
                    <a:pt x="14" y="0"/>
                  </a:lnTo>
                  <a:lnTo>
                    <a:pt x="10" y="0"/>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8" name="Freeform 1492"/>
            <p:cNvSpPr>
              <a:spLocks/>
            </p:cNvSpPr>
            <p:nvPr/>
          </p:nvSpPr>
          <p:spPr bwMode="auto">
            <a:xfrm>
              <a:off x="4946650" y="3182938"/>
              <a:ext cx="247650" cy="238125"/>
            </a:xfrm>
            <a:custGeom>
              <a:avLst/>
              <a:gdLst>
                <a:gd name="T0" fmla="*/ 359561172 w 165"/>
                <a:gd name="T1" fmla="*/ 90050794 h 159"/>
                <a:gd name="T2" fmla="*/ 383355870 w 165"/>
                <a:gd name="T3" fmla="*/ 90050794 h 159"/>
                <a:gd name="T4" fmla="*/ 409794423 w 165"/>
                <a:gd name="T5" fmla="*/ 103293219 h 159"/>
                <a:gd name="T6" fmla="*/ 436233078 w 165"/>
                <a:gd name="T7" fmla="*/ 105941053 h 159"/>
                <a:gd name="T8" fmla="*/ 428301512 w 165"/>
                <a:gd name="T9" fmla="*/ 132427556 h 159"/>
                <a:gd name="T10" fmla="*/ 430945367 w 165"/>
                <a:gd name="T11" fmla="*/ 166857536 h 159"/>
                <a:gd name="T12" fmla="*/ 428301512 w 165"/>
                <a:gd name="T13" fmla="*/ 180101589 h 159"/>
                <a:gd name="T14" fmla="*/ 420369844 w 165"/>
                <a:gd name="T15" fmla="*/ 188046718 h 159"/>
                <a:gd name="T16" fmla="*/ 399219002 w 165"/>
                <a:gd name="T17" fmla="*/ 201289143 h 159"/>
                <a:gd name="T18" fmla="*/ 378068159 w 165"/>
                <a:gd name="T19" fmla="*/ 225126210 h 159"/>
                <a:gd name="T20" fmla="*/ 359561172 w 165"/>
                <a:gd name="T21" fmla="*/ 248963226 h 159"/>
                <a:gd name="T22" fmla="*/ 378068159 w 165"/>
                <a:gd name="T23" fmla="*/ 248963226 h 159"/>
                <a:gd name="T24" fmla="*/ 391287436 w 165"/>
                <a:gd name="T25" fmla="*/ 259557817 h 159"/>
                <a:gd name="T26" fmla="*/ 409794423 w 165"/>
                <a:gd name="T27" fmla="*/ 272800242 h 159"/>
                <a:gd name="T28" fmla="*/ 404506713 w 165"/>
                <a:gd name="T29" fmla="*/ 283393206 h 159"/>
                <a:gd name="T30" fmla="*/ 391287436 w 165"/>
                <a:gd name="T31" fmla="*/ 293987797 h 159"/>
                <a:gd name="T32" fmla="*/ 391287436 w 165"/>
                <a:gd name="T33" fmla="*/ 312527518 h 159"/>
                <a:gd name="T34" fmla="*/ 393931291 w 165"/>
                <a:gd name="T35" fmla="*/ 344309663 h 159"/>
                <a:gd name="T36" fmla="*/ 409794423 w 165"/>
                <a:gd name="T37" fmla="*/ 346959125 h 159"/>
                <a:gd name="T38" fmla="*/ 401862857 w 165"/>
                <a:gd name="T39" fmla="*/ 357553716 h 159"/>
                <a:gd name="T40" fmla="*/ 401862857 w 165"/>
                <a:gd name="T41" fmla="*/ 365498845 h 159"/>
                <a:gd name="T42" fmla="*/ 378068159 w 165"/>
                <a:gd name="T43" fmla="*/ 365498845 h 159"/>
                <a:gd name="T44" fmla="*/ 383355870 w 165"/>
                <a:gd name="T45" fmla="*/ 389335861 h 159"/>
                <a:gd name="T46" fmla="*/ 333122619 w 165"/>
                <a:gd name="T47" fmla="*/ 381389104 h 159"/>
                <a:gd name="T48" fmla="*/ 285534849 w 165"/>
                <a:gd name="T49" fmla="*/ 376093436 h 159"/>
                <a:gd name="T50" fmla="*/ 267027862 w 165"/>
                <a:gd name="T51" fmla="*/ 394633157 h 159"/>
                <a:gd name="T52" fmla="*/ 248520875 w 165"/>
                <a:gd name="T53" fmla="*/ 421118007 h 159"/>
                <a:gd name="T54" fmla="*/ 224726177 w 165"/>
                <a:gd name="T55" fmla="*/ 421118007 h 159"/>
                <a:gd name="T56" fmla="*/ 214150756 w 165"/>
                <a:gd name="T57" fmla="*/ 421118007 h 159"/>
                <a:gd name="T58" fmla="*/ 190356007 w 165"/>
                <a:gd name="T59" fmla="*/ 410523416 h 159"/>
                <a:gd name="T60" fmla="*/ 169205165 w 165"/>
                <a:gd name="T61" fmla="*/ 410523416 h 159"/>
                <a:gd name="T62" fmla="*/ 158629744 w 165"/>
                <a:gd name="T63" fmla="*/ 402578286 h 159"/>
                <a:gd name="T64" fmla="*/ 134835046 w 165"/>
                <a:gd name="T65" fmla="*/ 394633157 h 159"/>
                <a:gd name="T66" fmla="*/ 124259625 w 165"/>
                <a:gd name="T67" fmla="*/ 381389104 h 159"/>
                <a:gd name="T68" fmla="*/ 126903480 w 165"/>
                <a:gd name="T69" fmla="*/ 339013995 h 159"/>
                <a:gd name="T70" fmla="*/ 92534961 w 165"/>
                <a:gd name="T71" fmla="*/ 241016469 h 159"/>
                <a:gd name="T72" fmla="*/ 87247251 w 165"/>
                <a:gd name="T73" fmla="*/ 206586439 h 159"/>
                <a:gd name="T74" fmla="*/ 66096408 w 165"/>
                <a:gd name="T75" fmla="*/ 193344014 h 159"/>
                <a:gd name="T76" fmla="*/ 66096408 w 165"/>
                <a:gd name="T77" fmla="*/ 174804293 h 159"/>
                <a:gd name="T78" fmla="*/ 29082421 w 165"/>
                <a:gd name="T79" fmla="*/ 166857536 h 159"/>
                <a:gd name="T80" fmla="*/ 0 w 165"/>
                <a:gd name="T81" fmla="*/ 158912407 h 159"/>
                <a:gd name="T82" fmla="*/ 2643856 w 165"/>
                <a:gd name="T83" fmla="*/ 143020520 h 159"/>
                <a:gd name="T84" fmla="*/ 0 w 165"/>
                <a:gd name="T85" fmla="*/ 132427556 h 159"/>
                <a:gd name="T86" fmla="*/ 21150849 w 165"/>
                <a:gd name="T87" fmla="*/ 121832965 h 159"/>
                <a:gd name="T88" fmla="*/ 55520987 w 165"/>
                <a:gd name="T89" fmla="*/ 121832965 h 159"/>
                <a:gd name="T90" fmla="*/ 81959540 w 165"/>
                <a:gd name="T91" fmla="*/ 121832965 h 159"/>
                <a:gd name="T92" fmla="*/ 113684203 w 165"/>
                <a:gd name="T93" fmla="*/ 124480799 h 159"/>
                <a:gd name="T94" fmla="*/ 100466527 w 165"/>
                <a:gd name="T95" fmla="*/ 82104037 h 159"/>
                <a:gd name="T96" fmla="*/ 105754238 w 165"/>
                <a:gd name="T97" fmla="*/ 63564317 h 159"/>
                <a:gd name="T98" fmla="*/ 132191190 w 165"/>
                <a:gd name="T99" fmla="*/ 82104037 h 159"/>
                <a:gd name="T100" fmla="*/ 171849020 w 165"/>
                <a:gd name="T101" fmla="*/ 76808369 h 159"/>
                <a:gd name="T102" fmla="*/ 187712152 w 165"/>
                <a:gd name="T103" fmla="*/ 52971340 h 159"/>
                <a:gd name="T104" fmla="*/ 206219139 w 165"/>
                <a:gd name="T105" fmla="*/ 7945133 h 159"/>
                <a:gd name="T106" fmla="*/ 248520875 w 165"/>
                <a:gd name="T107" fmla="*/ 7945133 h 159"/>
                <a:gd name="T108" fmla="*/ 256452441 w 165"/>
                <a:gd name="T109" fmla="*/ 23837022 h 159"/>
                <a:gd name="T110" fmla="*/ 261740152 w 165"/>
                <a:gd name="T111" fmla="*/ 31782158 h 159"/>
                <a:gd name="T112" fmla="*/ 285534849 w 165"/>
                <a:gd name="T113" fmla="*/ 37079454 h 159"/>
                <a:gd name="T114" fmla="*/ 288178705 w 165"/>
                <a:gd name="T115" fmla="*/ 52971340 h 159"/>
                <a:gd name="T116" fmla="*/ 319904969 w 165"/>
                <a:gd name="T117" fmla="*/ 60916483 h 159"/>
                <a:gd name="T118" fmla="*/ 322547198 w 165"/>
                <a:gd name="T119" fmla="*/ 68861612 h 159"/>
                <a:gd name="T120" fmla="*/ 356917317 w 165"/>
                <a:gd name="T121" fmla="*/ 71511074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159"/>
                <a:gd name="T185" fmla="*/ 165 w 165"/>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159">
                  <a:moveTo>
                    <a:pt x="135" y="29"/>
                  </a:moveTo>
                  <a:lnTo>
                    <a:pt x="135" y="31"/>
                  </a:lnTo>
                  <a:lnTo>
                    <a:pt x="136" y="34"/>
                  </a:lnTo>
                  <a:lnTo>
                    <a:pt x="139" y="34"/>
                  </a:lnTo>
                  <a:lnTo>
                    <a:pt x="142" y="34"/>
                  </a:lnTo>
                  <a:lnTo>
                    <a:pt x="145" y="34"/>
                  </a:lnTo>
                  <a:lnTo>
                    <a:pt x="148" y="34"/>
                  </a:lnTo>
                  <a:lnTo>
                    <a:pt x="152" y="37"/>
                  </a:lnTo>
                  <a:lnTo>
                    <a:pt x="155" y="39"/>
                  </a:lnTo>
                  <a:lnTo>
                    <a:pt x="162" y="39"/>
                  </a:lnTo>
                  <a:lnTo>
                    <a:pt x="165" y="40"/>
                  </a:lnTo>
                  <a:lnTo>
                    <a:pt x="165" y="44"/>
                  </a:lnTo>
                  <a:lnTo>
                    <a:pt x="165" y="47"/>
                  </a:lnTo>
                  <a:lnTo>
                    <a:pt x="162" y="50"/>
                  </a:lnTo>
                  <a:lnTo>
                    <a:pt x="162" y="51"/>
                  </a:lnTo>
                  <a:lnTo>
                    <a:pt x="163" y="54"/>
                  </a:lnTo>
                  <a:lnTo>
                    <a:pt x="163" y="63"/>
                  </a:lnTo>
                  <a:lnTo>
                    <a:pt x="165" y="66"/>
                  </a:lnTo>
                  <a:lnTo>
                    <a:pt x="165" y="67"/>
                  </a:lnTo>
                  <a:lnTo>
                    <a:pt x="162" y="68"/>
                  </a:lnTo>
                  <a:lnTo>
                    <a:pt x="161" y="67"/>
                  </a:lnTo>
                  <a:lnTo>
                    <a:pt x="159" y="67"/>
                  </a:lnTo>
                  <a:lnTo>
                    <a:pt x="159" y="71"/>
                  </a:lnTo>
                  <a:lnTo>
                    <a:pt x="158" y="73"/>
                  </a:lnTo>
                  <a:lnTo>
                    <a:pt x="155" y="73"/>
                  </a:lnTo>
                  <a:lnTo>
                    <a:pt x="151" y="76"/>
                  </a:lnTo>
                  <a:lnTo>
                    <a:pt x="148" y="78"/>
                  </a:lnTo>
                  <a:lnTo>
                    <a:pt x="146" y="83"/>
                  </a:lnTo>
                  <a:lnTo>
                    <a:pt x="143" y="85"/>
                  </a:lnTo>
                  <a:lnTo>
                    <a:pt x="141" y="87"/>
                  </a:lnTo>
                  <a:lnTo>
                    <a:pt x="139" y="90"/>
                  </a:lnTo>
                  <a:lnTo>
                    <a:pt x="136" y="94"/>
                  </a:lnTo>
                  <a:lnTo>
                    <a:pt x="136" y="97"/>
                  </a:lnTo>
                  <a:lnTo>
                    <a:pt x="139" y="95"/>
                  </a:lnTo>
                  <a:lnTo>
                    <a:pt x="143" y="94"/>
                  </a:lnTo>
                  <a:lnTo>
                    <a:pt x="146" y="95"/>
                  </a:lnTo>
                  <a:lnTo>
                    <a:pt x="146" y="97"/>
                  </a:lnTo>
                  <a:lnTo>
                    <a:pt x="148" y="98"/>
                  </a:lnTo>
                  <a:lnTo>
                    <a:pt x="151" y="100"/>
                  </a:lnTo>
                  <a:lnTo>
                    <a:pt x="152" y="100"/>
                  </a:lnTo>
                  <a:lnTo>
                    <a:pt x="155" y="103"/>
                  </a:lnTo>
                  <a:lnTo>
                    <a:pt x="156" y="101"/>
                  </a:lnTo>
                  <a:lnTo>
                    <a:pt x="153" y="107"/>
                  </a:lnTo>
                  <a:lnTo>
                    <a:pt x="152" y="108"/>
                  </a:lnTo>
                  <a:lnTo>
                    <a:pt x="152" y="111"/>
                  </a:lnTo>
                  <a:lnTo>
                    <a:pt x="148" y="111"/>
                  </a:lnTo>
                  <a:lnTo>
                    <a:pt x="146" y="114"/>
                  </a:lnTo>
                  <a:lnTo>
                    <a:pt x="146" y="117"/>
                  </a:lnTo>
                  <a:lnTo>
                    <a:pt x="148" y="118"/>
                  </a:lnTo>
                  <a:lnTo>
                    <a:pt x="149" y="121"/>
                  </a:lnTo>
                  <a:lnTo>
                    <a:pt x="148" y="125"/>
                  </a:lnTo>
                  <a:lnTo>
                    <a:pt x="149" y="130"/>
                  </a:lnTo>
                  <a:lnTo>
                    <a:pt x="152" y="130"/>
                  </a:lnTo>
                  <a:lnTo>
                    <a:pt x="155" y="130"/>
                  </a:lnTo>
                  <a:lnTo>
                    <a:pt x="155" y="131"/>
                  </a:lnTo>
                  <a:lnTo>
                    <a:pt x="153" y="132"/>
                  </a:lnTo>
                  <a:lnTo>
                    <a:pt x="152" y="134"/>
                  </a:lnTo>
                  <a:lnTo>
                    <a:pt x="152" y="135"/>
                  </a:lnTo>
                  <a:lnTo>
                    <a:pt x="152" y="137"/>
                  </a:lnTo>
                  <a:lnTo>
                    <a:pt x="153" y="137"/>
                  </a:lnTo>
                  <a:lnTo>
                    <a:pt x="152" y="138"/>
                  </a:lnTo>
                  <a:lnTo>
                    <a:pt x="149" y="137"/>
                  </a:lnTo>
                  <a:lnTo>
                    <a:pt x="146" y="135"/>
                  </a:lnTo>
                  <a:lnTo>
                    <a:pt x="143" y="138"/>
                  </a:lnTo>
                  <a:lnTo>
                    <a:pt x="148" y="144"/>
                  </a:lnTo>
                  <a:lnTo>
                    <a:pt x="146" y="145"/>
                  </a:lnTo>
                  <a:lnTo>
                    <a:pt x="145" y="147"/>
                  </a:lnTo>
                  <a:lnTo>
                    <a:pt x="143" y="148"/>
                  </a:lnTo>
                  <a:lnTo>
                    <a:pt x="134" y="147"/>
                  </a:lnTo>
                  <a:lnTo>
                    <a:pt x="126" y="144"/>
                  </a:lnTo>
                  <a:lnTo>
                    <a:pt x="118" y="141"/>
                  </a:lnTo>
                  <a:lnTo>
                    <a:pt x="114" y="141"/>
                  </a:lnTo>
                  <a:lnTo>
                    <a:pt x="108" y="142"/>
                  </a:lnTo>
                  <a:lnTo>
                    <a:pt x="106" y="144"/>
                  </a:lnTo>
                  <a:lnTo>
                    <a:pt x="104" y="147"/>
                  </a:lnTo>
                  <a:lnTo>
                    <a:pt x="101" y="149"/>
                  </a:lnTo>
                  <a:lnTo>
                    <a:pt x="101" y="155"/>
                  </a:lnTo>
                  <a:lnTo>
                    <a:pt x="98" y="157"/>
                  </a:lnTo>
                  <a:lnTo>
                    <a:pt x="94" y="159"/>
                  </a:lnTo>
                  <a:lnTo>
                    <a:pt x="91" y="159"/>
                  </a:lnTo>
                  <a:lnTo>
                    <a:pt x="87" y="159"/>
                  </a:lnTo>
                  <a:lnTo>
                    <a:pt x="85" y="159"/>
                  </a:lnTo>
                  <a:lnTo>
                    <a:pt x="84" y="157"/>
                  </a:lnTo>
                  <a:lnTo>
                    <a:pt x="81" y="158"/>
                  </a:lnTo>
                  <a:lnTo>
                    <a:pt x="81" y="159"/>
                  </a:lnTo>
                  <a:lnTo>
                    <a:pt x="79" y="158"/>
                  </a:lnTo>
                  <a:lnTo>
                    <a:pt x="77" y="157"/>
                  </a:lnTo>
                  <a:lnTo>
                    <a:pt x="72" y="155"/>
                  </a:lnTo>
                  <a:lnTo>
                    <a:pt x="68" y="155"/>
                  </a:lnTo>
                  <a:lnTo>
                    <a:pt x="65" y="155"/>
                  </a:lnTo>
                  <a:lnTo>
                    <a:pt x="64" y="155"/>
                  </a:lnTo>
                  <a:lnTo>
                    <a:pt x="61" y="155"/>
                  </a:lnTo>
                  <a:lnTo>
                    <a:pt x="61" y="152"/>
                  </a:lnTo>
                  <a:lnTo>
                    <a:pt x="60" y="152"/>
                  </a:lnTo>
                  <a:lnTo>
                    <a:pt x="55" y="152"/>
                  </a:lnTo>
                  <a:lnTo>
                    <a:pt x="54" y="151"/>
                  </a:lnTo>
                  <a:lnTo>
                    <a:pt x="51" y="149"/>
                  </a:lnTo>
                  <a:lnTo>
                    <a:pt x="48" y="149"/>
                  </a:lnTo>
                  <a:lnTo>
                    <a:pt x="47" y="149"/>
                  </a:lnTo>
                  <a:lnTo>
                    <a:pt x="47" y="144"/>
                  </a:lnTo>
                  <a:lnTo>
                    <a:pt x="45" y="144"/>
                  </a:lnTo>
                  <a:lnTo>
                    <a:pt x="45" y="142"/>
                  </a:lnTo>
                  <a:lnTo>
                    <a:pt x="48" y="128"/>
                  </a:lnTo>
                  <a:lnTo>
                    <a:pt x="48" y="115"/>
                  </a:lnTo>
                  <a:lnTo>
                    <a:pt x="48" y="97"/>
                  </a:lnTo>
                  <a:lnTo>
                    <a:pt x="35" y="91"/>
                  </a:lnTo>
                  <a:lnTo>
                    <a:pt x="31" y="87"/>
                  </a:lnTo>
                  <a:lnTo>
                    <a:pt x="30" y="83"/>
                  </a:lnTo>
                  <a:lnTo>
                    <a:pt x="33" y="78"/>
                  </a:lnTo>
                  <a:lnTo>
                    <a:pt x="34" y="76"/>
                  </a:lnTo>
                  <a:lnTo>
                    <a:pt x="27" y="76"/>
                  </a:lnTo>
                  <a:lnTo>
                    <a:pt x="25" y="73"/>
                  </a:lnTo>
                  <a:lnTo>
                    <a:pt x="24" y="73"/>
                  </a:lnTo>
                  <a:lnTo>
                    <a:pt x="25" y="66"/>
                  </a:lnTo>
                  <a:lnTo>
                    <a:pt x="17" y="70"/>
                  </a:lnTo>
                  <a:lnTo>
                    <a:pt x="17" y="66"/>
                  </a:lnTo>
                  <a:lnTo>
                    <a:pt x="11" y="63"/>
                  </a:lnTo>
                  <a:lnTo>
                    <a:pt x="7" y="63"/>
                  </a:lnTo>
                  <a:lnTo>
                    <a:pt x="0" y="63"/>
                  </a:lnTo>
                  <a:lnTo>
                    <a:pt x="0" y="60"/>
                  </a:lnTo>
                  <a:lnTo>
                    <a:pt x="0" y="56"/>
                  </a:lnTo>
                  <a:lnTo>
                    <a:pt x="0" y="54"/>
                  </a:lnTo>
                  <a:lnTo>
                    <a:pt x="1" y="54"/>
                  </a:lnTo>
                  <a:lnTo>
                    <a:pt x="4" y="54"/>
                  </a:lnTo>
                  <a:lnTo>
                    <a:pt x="6" y="53"/>
                  </a:lnTo>
                  <a:lnTo>
                    <a:pt x="0" y="50"/>
                  </a:lnTo>
                  <a:lnTo>
                    <a:pt x="1" y="50"/>
                  </a:lnTo>
                  <a:lnTo>
                    <a:pt x="8" y="46"/>
                  </a:lnTo>
                  <a:lnTo>
                    <a:pt x="17" y="46"/>
                  </a:lnTo>
                  <a:lnTo>
                    <a:pt x="20" y="46"/>
                  </a:lnTo>
                  <a:lnTo>
                    <a:pt x="21" y="46"/>
                  </a:lnTo>
                  <a:lnTo>
                    <a:pt x="23" y="49"/>
                  </a:lnTo>
                  <a:lnTo>
                    <a:pt x="25" y="50"/>
                  </a:lnTo>
                  <a:lnTo>
                    <a:pt x="31" y="46"/>
                  </a:lnTo>
                  <a:lnTo>
                    <a:pt x="35" y="46"/>
                  </a:lnTo>
                  <a:lnTo>
                    <a:pt x="38" y="46"/>
                  </a:lnTo>
                  <a:lnTo>
                    <a:pt x="43" y="47"/>
                  </a:lnTo>
                  <a:lnTo>
                    <a:pt x="43" y="43"/>
                  </a:lnTo>
                  <a:lnTo>
                    <a:pt x="41" y="39"/>
                  </a:lnTo>
                  <a:lnTo>
                    <a:pt x="38" y="31"/>
                  </a:lnTo>
                  <a:lnTo>
                    <a:pt x="37" y="29"/>
                  </a:lnTo>
                  <a:lnTo>
                    <a:pt x="37" y="26"/>
                  </a:lnTo>
                  <a:lnTo>
                    <a:pt x="40" y="24"/>
                  </a:lnTo>
                  <a:lnTo>
                    <a:pt x="45" y="24"/>
                  </a:lnTo>
                  <a:lnTo>
                    <a:pt x="45" y="30"/>
                  </a:lnTo>
                  <a:lnTo>
                    <a:pt x="50" y="31"/>
                  </a:lnTo>
                  <a:lnTo>
                    <a:pt x="57" y="31"/>
                  </a:lnTo>
                  <a:lnTo>
                    <a:pt x="65" y="30"/>
                  </a:lnTo>
                  <a:lnTo>
                    <a:pt x="65" y="29"/>
                  </a:lnTo>
                  <a:lnTo>
                    <a:pt x="65" y="24"/>
                  </a:lnTo>
                  <a:lnTo>
                    <a:pt x="67" y="23"/>
                  </a:lnTo>
                  <a:lnTo>
                    <a:pt x="71" y="20"/>
                  </a:lnTo>
                  <a:lnTo>
                    <a:pt x="81" y="19"/>
                  </a:lnTo>
                  <a:lnTo>
                    <a:pt x="78" y="7"/>
                  </a:lnTo>
                  <a:lnTo>
                    <a:pt x="78" y="3"/>
                  </a:lnTo>
                  <a:lnTo>
                    <a:pt x="81" y="2"/>
                  </a:lnTo>
                  <a:lnTo>
                    <a:pt x="89" y="0"/>
                  </a:lnTo>
                  <a:lnTo>
                    <a:pt x="94" y="3"/>
                  </a:lnTo>
                  <a:lnTo>
                    <a:pt x="95" y="4"/>
                  </a:lnTo>
                  <a:lnTo>
                    <a:pt x="95" y="7"/>
                  </a:lnTo>
                  <a:lnTo>
                    <a:pt x="97" y="9"/>
                  </a:lnTo>
                  <a:lnTo>
                    <a:pt x="97" y="10"/>
                  </a:lnTo>
                  <a:lnTo>
                    <a:pt x="98" y="10"/>
                  </a:lnTo>
                  <a:lnTo>
                    <a:pt x="99" y="12"/>
                  </a:lnTo>
                  <a:lnTo>
                    <a:pt x="102" y="14"/>
                  </a:lnTo>
                  <a:lnTo>
                    <a:pt x="105" y="16"/>
                  </a:lnTo>
                  <a:lnTo>
                    <a:pt x="108" y="14"/>
                  </a:lnTo>
                  <a:lnTo>
                    <a:pt x="108" y="17"/>
                  </a:lnTo>
                  <a:lnTo>
                    <a:pt x="109" y="20"/>
                  </a:lnTo>
                  <a:lnTo>
                    <a:pt x="112" y="21"/>
                  </a:lnTo>
                  <a:lnTo>
                    <a:pt x="116" y="23"/>
                  </a:lnTo>
                  <a:lnTo>
                    <a:pt x="121" y="23"/>
                  </a:lnTo>
                  <a:lnTo>
                    <a:pt x="122" y="21"/>
                  </a:lnTo>
                  <a:lnTo>
                    <a:pt x="122" y="23"/>
                  </a:lnTo>
                  <a:lnTo>
                    <a:pt x="122" y="26"/>
                  </a:lnTo>
                  <a:lnTo>
                    <a:pt x="125" y="29"/>
                  </a:lnTo>
                  <a:lnTo>
                    <a:pt x="129" y="29"/>
                  </a:lnTo>
                  <a:lnTo>
                    <a:pt x="135" y="27"/>
                  </a:lnTo>
                  <a:lnTo>
                    <a:pt x="135" y="29"/>
                  </a:lnTo>
                  <a:close/>
                </a:path>
              </a:pathLst>
            </a:custGeom>
            <a:solidFill>
              <a:srgbClr val="D82C1E"/>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69" name="Freeform 1497"/>
            <p:cNvSpPr>
              <a:spLocks/>
            </p:cNvSpPr>
            <p:nvPr/>
          </p:nvSpPr>
          <p:spPr bwMode="auto">
            <a:xfrm>
              <a:off x="3009900" y="5711825"/>
              <a:ext cx="28575" cy="28575"/>
            </a:xfrm>
            <a:custGeom>
              <a:avLst/>
              <a:gdLst>
                <a:gd name="T0" fmla="*/ 15121188 w 19"/>
                <a:gd name="T1" fmla="*/ 0 h 19"/>
                <a:gd name="T2" fmla="*/ 15121188 w 19"/>
                <a:gd name="T3" fmla="*/ 7559550 h 19"/>
                <a:gd name="T4" fmla="*/ 17642179 w 19"/>
                <a:gd name="T5" fmla="*/ 17640007 h 19"/>
                <a:gd name="T6" fmla="*/ 17642179 w 19"/>
                <a:gd name="T7" fmla="*/ 25201141 h 19"/>
                <a:gd name="T8" fmla="*/ 15121188 w 19"/>
                <a:gd name="T9" fmla="*/ 27720467 h 19"/>
                <a:gd name="T10" fmla="*/ 10080791 w 19"/>
                <a:gd name="T11" fmla="*/ 27720467 h 19"/>
                <a:gd name="T12" fmla="*/ 7561388 w 19"/>
                <a:gd name="T13" fmla="*/ 27720467 h 19"/>
                <a:gd name="T14" fmla="*/ 0 w 19"/>
                <a:gd name="T15" fmla="*/ 40321828 h 19"/>
                <a:gd name="T16" fmla="*/ 2520992 w 19"/>
                <a:gd name="T17" fmla="*/ 47881374 h 19"/>
                <a:gd name="T18" fmla="*/ 15121188 w 19"/>
                <a:gd name="T19" fmla="*/ 47881374 h 19"/>
                <a:gd name="T20" fmla="*/ 17642179 w 19"/>
                <a:gd name="T21" fmla="*/ 42841148 h 19"/>
                <a:gd name="T22" fmla="*/ 17642179 w 19"/>
                <a:gd name="T23" fmla="*/ 32760694 h 19"/>
                <a:gd name="T24" fmla="*/ 25201976 w 19"/>
                <a:gd name="T25" fmla="*/ 27720467 h 19"/>
                <a:gd name="T26" fmla="*/ 27722973 w 19"/>
                <a:gd name="T27" fmla="*/ 32760694 h 19"/>
                <a:gd name="T28" fmla="*/ 27722973 w 19"/>
                <a:gd name="T29" fmla="*/ 35281601 h 19"/>
                <a:gd name="T30" fmla="*/ 35282771 w 19"/>
                <a:gd name="T31" fmla="*/ 35281601 h 19"/>
                <a:gd name="T32" fmla="*/ 35282771 w 19"/>
                <a:gd name="T33" fmla="*/ 27720467 h 19"/>
                <a:gd name="T34" fmla="*/ 40323165 w 19"/>
                <a:gd name="T35" fmla="*/ 22680234 h 19"/>
                <a:gd name="T36" fmla="*/ 42844155 w 19"/>
                <a:gd name="T37" fmla="*/ 17640007 h 19"/>
                <a:gd name="T38" fmla="*/ 47884549 w 19"/>
                <a:gd name="T39" fmla="*/ 7559550 h 19"/>
                <a:gd name="T40" fmla="*/ 32763367 w 19"/>
                <a:gd name="T41" fmla="*/ 0 h 19"/>
                <a:gd name="T42" fmla="*/ 15121188 w 19"/>
                <a:gd name="T43" fmla="*/ 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9"/>
                <a:gd name="T68" fmla="*/ 19 w 19"/>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9">
                  <a:moveTo>
                    <a:pt x="6" y="0"/>
                  </a:moveTo>
                  <a:lnTo>
                    <a:pt x="6" y="3"/>
                  </a:lnTo>
                  <a:lnTo>
                    <a:pt x="7" y="7"/>
                  </a:lnTo>
                  <a:lnTo>
                    <a:pt x="7" y="10"/>
                  </a:lnTo>
                  <a:lnTo>
                    <a:pt x="6" y="11"/>
                  </a:lnTo>
                  <a:lnTo>
                    <a:pt x="4" y="11"/>
                  </a:lnTo>
                  <a:lnTo>
                    <a:pt x="3" y="11"/>
                  </a:lnTo>
                  <a:lnTo>
                    <a:pt x="0" y="16"/>
                  </a:lnTo>
                  <a:lnTo>
                    <a:pt x="1" y="19"/>
                  </a:lnTo>
                  <a:lnTo>
                    <a:pt x="6" y="19"/>
                  </a:lnTo>
                  <a:lnTo>
                    <a:pt x="7" y="17"/>
                  </a:lnTo>
                  <a:lnTo>
                    <a:pt x="7" y="13"/>
                  </a:lnTo>
                  <a:lnTo>
                    <a:pt x="10" y="11"/>
                  </a:lnTo>
                  <a:lnTo>
                    <a:pt x="11" y="13"/>
                  </a:lnTo>
                  <a:lnTo>
                    <a:pt x="11" y="14"/>
                  </a:lnTo>
                  <a:lnTo>
                    <a:pt x="14" y="14"/>
                  </a:lnTo>
                  <a:lnTo>
                    <a:pt x="14" y="11"/>
                  </a:lnTo>
                  <a:lnTo>
                    <a:pt x="16" y="9"/>
                  </a:lnTo>
                  <a:lnTo>
                    <a:pt x="17" y="7"/>
                  </a:lnTo>
                  <a:lnTo>
                    <a:pt x="19" y="3"/>
                  </a:lnTo>
                  <a:lnTo>
                    <a:pt x="13" y="0"/>
                  </a:lnTo>
                  <a:lnTo>
                    <a:pt x="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0" name="Freeform 1499"/>
            <p:cNvSpPr>
              <a:spLocks/>
            </p:cNvSpPr>
            <p:nvPr/>
          </p:nvSpPr>
          <p:spPr bwMode="auto">
            <a:xfrm>
              <a:off x="3035300" y="5711825"/>
              <a:ext cx="41275" cy="30163"/>
            </a:xfrm>
            <a:custGeom>
              <a:avLst/>
              <a:gdLst>
                <a:gd name="T0" fmla="*/ 37801552 w 28"/>
                <a:gd name="T1" fmla="*/ 0 h 21"/>
                <a:gd name="T2" fmla="*/ 25201562 w 28"/>
                <a:gd name="T3" fmla="*/ 15120711 h 21"/>
                <a:gd name="T4" fmla="*/ 12601575 w 28"/>
                <a:gd name="T5" fmla="*/ 25201182 h 21"/>
                <a:gd name="T6" fmla="*/ 0 w 28"/>
                <a:gd name="T7" fmla="*/ 40321893 h 21"/>
                <a:gd name="T8" fmla="*/ 0 w 28"/>
                <a:gd name="T9" fmla="*/ 42841217 h 21"/>
                <a:gd name="T10" fmla="*/ 2520950 w 28"/>
                <a:gd name="T11" fmla="*/ 47881452 h 21"/>
                <a:gd name="T12" fmla="*/ 7561264 w 28"/>
                <a:gd name="T13" fmla="*/ 50402363 h 21"/>
                <a:gd name="T14" fmla="*/ 12601575 w 28"/>
                <a:gd name="T15" fmla="*/ 52921699 h 21"/>
                <a:gd name="T16" fmla="*/ 17641889 w 28"/>
                <a:gd name="T17" fmla="*/ 40321893 h 21"/>
                <a:gd name="T18" fmla="*/ 25201562 w 28"/>
                <a:gd name="T19" fmla="*/ 40321893 h 21"/>
                <a:gd name="T20" fmla="*/ 30241879 w 28"/>
                <a:gd name="T21" fmla="*/ 42841217 h 21"/>
                <a:gd name="T22" fmla="*/ 37801552 w 28"/>
                <a:gd name="T23" fmla="*/ 42841217 h 21"/>
                <a:gd name="T24" fmla="*/ 30241879 w 28"/>
                <a:gd name="T25" fmla="*/ 27720512 h 21"/>
                <a:gd name="T26" fmla="*/ 45362813 w 28"/>
                <a:gd name="T27" fmla="*/ 25201182 h 21"/>
                <a:gd name="T28" fmla="*/ 55443447 w 28"/>
                <a:gd name="T29" fmla="*/ 25201182 h 21"/>
                <a:gd name="T30" fmla="*/ 70564381 w 28"/>
                <a:gd name="T31" fmla="*/ 25201182 h 21"/>
                <a:gd name="T32" fmla="*/ 70564381 w 28"/>
                <a:gd name="T33" fmla="*/ 15120711 h 21"/>
                <a:gd name="T34" fmla="*/ 63004708 w 28"/>
                <a:gd name="T35" fmla="*/ 15120711 h 21"/>
                <a:gd name="T36" fmla="*/ 55443447 w 28"/>
                <a:gd name="T37" fmla="*/ 15120711 h 21"/>
                <a:gd name="T38" fmla="*/ 50403124 w 28"/>
                <a:gd name="T39" fmla="*/ 15120711 h 21"/>
                <a:gd name="T40" fmla="*/ 45362813 w 28"/>
                <a:gd name="T41" fmla="*/ 7559562 h 21"/>
                <a:gd name="T42" fmla="*/ 37801552 w 28"/>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21"/>
                <a:gd name="T68" fmla="*/ 28 w 2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21">
                  <a:moveTo>
                    <a:pt x="15" y="0"/>
                  </a:moveTo>
                  <a:lnTo>
                    <a:pt x="10" y="6"/>
                  </a:lnTo>
                  <a:lnTo>
                    <a:pt x="5" y="10"/>
                  </a:lnTo>
                  <a:lnTo>
                    <a:pt x="0" y="16"/>
                  </a:lnTo>
                  <a:lnTo>
                    <a:pt x="0" y="17"/>
                  </a:lnTo>
                  <a:lnTo>
                    <a:pt x="1" y="19"/>
                  </a:lnTo>
                  <a:lnTo>
                    <a:pt x="3" y="20"/>
                  </a:lnTo>
                  <a:lnTo>
                    <a:pt x="5" y="21"/>
                  </a:lnTo>
                  <a:lnTo>
                    <a:pt x="7" y="16"/>
                  </a:lnTo>
                  <a:lnTo>
                    <a:pt x="10" y="16"/>
                  </a:lnTo>
                  <a:lnTo>
                    <a:pt x="12" y="17"/>
                  </a:lnTo>
                  <a:lnTo>
                    <a:pt x="15" y="17"/>
                  </a:lnTo>
                  <a:lnTo>
                    <a:pt x="12" y="11"/>
                  </a:lnTo>
                  <a:lnTo>
                    <a:pt x="18" y="10"/>
                  </a:lnTo>
                  <a:lnTo>
                    <a:pt x="22" y="10"/>
                  </a:lnTo>
                  <a:lnTo>
                    <a:pt x="28" y="10"/>
                  </a:lnTo>
                  <a:lnTo>
                    <a:pt x="28" y="6"/>
                  </a:lnTo>
                  <a:lnTo>
                    <a:pt x="25" y="6"/>
                  </a:lnTo>
                  <a:lnTo>
                    <a:pt x="22" y="6"/>
                  </a:lnTo>
                  <a:lnTo>
                    <a:pt x="20" y="6"/>
                  </a:lnTo>
                  <a:lnTo>
                    <a:pt x="18" y="3"/>
                  </a:lnTo>
                  <a:lnTo>
                    <a:pt x="1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1" name="Freeform 1501"/>
            <p:cNvSpPr>
              <a:spLocks/>
            </p:cNvSpPr>
            <p:nvPr/>
          </p:nvSpPr>
          <p:spPr bwMode="auto">
            <a:xfrm>
              <a:off x="5761038" y="4146550"/>
              <a:ext cx="17462" cy="14288"/>
            </a:xfrm>
            <a:custGeom>
              <a:avLst/>
              <a:gdLst>
                <a:gd name="T0" fmla="*/ 18294937 w 10"/>
                <a:gd name="T1" fmla="*/ 0 h 10"/>
                <a:gd name="T2" fmla="*/ 30492146 w 10"/>
                <a:gd name="T3" fmla="*/ 2520950 h 10"/>
                <a:gd name="T4" fmla="*/ 27443276 w 10"/>
                <a:gd name="T5" fmla="*/ 15120938 h 10"/>
                <a:gd name="T6" fmla="*/ 18294937 w 10"/>
                <a:gd name="T7" fmla="*/ 25201559 h 10"/>
                <a:gd name="T8" fmla="*/ 3048865 w 10"/>
                <a:gd name="T9" fmla="*/ 15120938 h 10"/>
                <a:gd name="T10" fmla="*/ 0 w 10"/>
                <a:gd name="T11" fmla="*/ 2520950 h 10"/>
                <a:gd name="T12" fmla="*/ 18294937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6" y="0"/>
                  </a:moveTo>
                  <a:lnTo>
                    <a:pt x="10" y="1"/>
                  </a:lnTo>
                  <a:lnTo>
                    <a:pt x="9" y="6"/>
                  </a:lnTo>
                  <a:lnTo>
                    <a:pt x="6" y="10"/>
                  </a:lnTo>
                  <a:lnTo>
                    <a:pt x="1" y="6"/>
                  </a:lnTo>
                  <a:lnTo>
                    <a:pt x="0" y="1"/>
                  </a:lnTo>
                  <a:lnTo>
                    <a:pt x="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2" name="Freeform 1502"/>
            <p:cNvSpPr>
              <a:spLocks/>
            </p:cNvSpPr>
            <p:nvPr/>
          </p:nvSpPr>
          <p:spPr bwMode="auto">
            <a:xfrm>
              <a:off x="5761038" y="4146550"/>
              <a:ext cx="17462" cy="14288"/>
            </a:xfrm>
            <a:custGeom>
              <a:avLst/>
              <a:gdLst>
                <a:gd name="T0" fmla="*/ 18294937 w 10"/>
                <a:gd name="T1" fmla="*/ 0 h 10"/>
                <a:gd name="T2" fmla="*/ 30492146 w 10"/>
                <a:gd name="T3" fmla="*/ 2520950 h 10"/>
                <a:gd name="T4" fmla="*/ 27443276 w 10"/>
                <a:gd name="T5" fmla="*/ 15120938 h 10"/>
                <a:gd name="T6" fmla="*/ 18294937 w 10"/>
                <a:gd name="T7" fmla="*/ 25201559 h 10"/>
                <a:gd name="T8" fmla="*/ 3048865 w 10"/>
                <a:gd name="T9" fmla="*/ 15120938 h 10"/>
                <a:gd name="T10" fmla="*/ 0 w 10"/>
                <a:gd name="T11" fmla="*/ 2520950 h 10"/>
                <a:gd name="T12" fmla="*/ 18294937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6" y="0"/>
                  </a:moveTo>
                  <a:lnTo>
                    <a:pt x="10" y="1"/>
                  </a:lnTo>
                  <a:lnTo>
                    <a:pt x="9" y="6"/>
                  </a:lnTo>
                  <a:lnTo>
                    <a:pt x="6" y="10"/>
                  </a:lnTo>
                  <a:lnTo>
                    <a:pt x="1" y="6"/>
                  </a:lnTo>
                  <a:lnTo>
                    <a:pt x="0" y="1"/>
                  </a:lnTo>
                  <a:lnTo>
                    <a:pt x="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3" name="Freeform 1511"/>
            <p:cNvSpPr>
              <a:spLocks/>
            </p:cNvSpPr>
            <p:nvPr/>
          </p:nvSpPr>
          <p:spPr bwMode="auto">
            <a:xfrm>
              <a:off x="5746750" y="4008438"/>
              <a:ext cx="130175" cy="142875"/>
            </a:xfrm>
            <a:custGeom>
              <a:avLst/>
              <a:gdLst>
                <a:gd name="T0" fmla="*/ 61882286 w 87"/>
                <a:gd name="T1" fmla="*/ 21010728 h 96"/>
                <a:gd name="T2" fmla="*/ 41254853 w 87"/>
                <a:gd name="T3" fmla="*/ 21010728 h 96"/>
                <a:gd name="T4" fmla="*/ 25783479 w 87"/>
                <a:gd name="T5" fmla="*/ 31515284 h 96"/>
                <a:gd name="T6" fmla="*/ 23206256 w 87"/>
                <a:gd name="T7" fmla="*/ 44646782 h 96"/>
                <a:gd name="T8" fmla="*/ 15469769 w 87"/>
                <a:gd name="T9" fmla="*/ 44646782 h 96"/>
                <a:gd name="T10" fmla="*/ 10313713 w 87"/>
                <a:gd name="T11" fmla="*/ 68282843 h 96"/>
                <a:gd name="T12" fmla="*/ 7734884 w 87"/>
                <a:gd name="T13" fmla="*/ 105050390 h 96"/>
                <a:gd name="T14" fmla="*/ 0 w 87"/>
                <a:gd name="T15" fmla="*/ 128686464 h 96"/>
                <a:gd name="T16" fmla="*/ 0 w 87"/>
                <a:gd name="T17" fmla="*/ 141817962 h 96"/>
                <a:gd name="T18" fmla="*/ 18048598 w 87"/>
                <a:gd name="T19" fmla="*/ 175958561 h 96"/>
                <a:gd name="T20" fmla="*/ 28362314 w 87"/>
                <a:gd name="T21" fmla="*/ 173333234 h 96"/>
                <a:gd name="T22" fmla="*/ 36097195 w 87"/>
                <a:gd name="T23" fmla="*/ 183837784 h 96"/>
                <a:gd name="T24" fmla="*/ 48989734 w 87"/>
                <a:gd name="T25" fmla="*/ 154949460 h 96"/>
                <a:gd name="T26" fmla="*/ 54147405 w 87"/>
                <a:gd name="T27" fmla="*/ 154949460 h 96"/>
                <a:gd name="T28" fmla="*/ 77352049 w 87"/>
                <a:gd name="T29" fmla="*/ 168080958 h 96"/>
                <a:gd name="T30" fmla="*/ 92823417 w 87"/>
                <a:gd name="T31" fmla="*/ 173333234 h 96"/>
                <a:gd name="T32" fmla="*/ 105715981 w 87"/>
                <a:gd name="T33" fmla="*/ 183837784 h 96"/>
                <a:gd name="T34" fmla="*/ 136657111 w 87"/>
                <a:gd name="T35" fmla="*/ 189090059 h 96"/>
                <a:gd name="T36" fmla="*/ 146970822 w 87"/>
                <a:gd name="T37" fmla="*/ 202221557 h 96"/>
                <a:gd name="T38" fmla="*/ 167598242 w 87"/>
                <a:gd name="T39" fmla="*/ 228484604 h 96"/>
                <a:gd name="T40" fmla="*/ 175333123 w 87"/>
                <a:gd name="T41" fmla="*/ 244241430 h 96"/>
                <a:gd name="T42" fmla="*/ 188225662 w 87"/>
                <a:gd name="T43" fmla="*/ 246868377 h 96"/>
                <a:gd name="T44" fmla="*/ 201116596 w 87"/>
                <a:gd name="T45" fmla="*/ 252120653 h 96"/>
                <a:gd name="T46" fmla="*/ 219166843 w 87"/>
                <a:gd name="T47" fmla="*/ 228484604 h 96"/>
                <a:gd name="T48" fmla="*/ 193381715 w 87"/>
                <a:gd name="T49" fmla="*/ 210100780 h 96"/>
                <a:gd name="T50" fmla="*/ 188225662 w 87"/>
                <a:gd name="T51" fmla="*/ 191717007 h 96"/>
                <a:gd name="T52" fmla="*/ 183068004 w 87"/>
                <a:gd name="T53" fmla="*/ 175958561 h 96"/>
                <a:gd name="T54" fmla="*/ 165019413 w 87"/>
                <a:gd name="T55" fmla="*/ 168080958 h 96"/>
                <a:gd name="T56" fmla="*/ 149548045 w 87"/>
                <a:gd name="T57" fmla="*/ 154949460 h 96"/>
                <a:gd name="T58" fmla="*/ 146970822 w 87"/>
                <a:gd name="T59" fmla="*/ 136565687 h 96"/>
                <a:gd name="T60" fmla="*/ 123764572 w 87"/>
                <a:gd name="T61" fmla="*/ 128686464 h 96"/>
                <a:gd name="T62" fmla="*/ 113450862 w 87"/>
                <a:gd name="T63" fmla="*/ 105050390 h 96"/>
                <a:gd name="T64" fmla="*/ 103137127 w 87"/>
                <a:gd name="T65" fmla="*/ 110302691 h 96"/>
                <a:gd name="T66" fmla="*/ 103137127 w 87"/>
                <a:gd name="T67" fmla="*/ 105050390 h 96"/>
                <a:gd name="T68" fmla="*/ 92823417 w 87"/>
                <a:gd name="T69" fmla="*/ 102423442 h 96"/>
                <a:gd name="T70" fmla="*/ 85088535 w 87"/>
                <a:gd name="T71" fmla="*/ 68282843 h 96"/>
                <a:gd name="T72" fmla="*/ 77352049 w 87"/>
                <a:gd name="T73" fmla="*/ 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
                <a:gd name="T112" fmla="*/ 0 h 96"/>
                <a:gd name="T113" fmla="*/ 87 w 87"/>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 h="96">
                  <a:moveTo>
                    <a:pt x="30" y="0"/>
                  </a:moveTo>
                  <a:lnTo>
                    <a:pt x="24" y="8"/>
                  </a:lnTo>
                  <a:lnTo>
                    <a:pt x="17" y="6"/>
                  </a:lnTo>
                  <a:lnTo>
                    <a:pt x="16" y="8"/>
                  </a:lnTo>
                  <a:lnTo>
                    <a:pt x="13" y="9"/>
                  </a:lnTo>
                  <a:lnTo>
                    <a:pt x="10" y="12"/>
                  </a:lnTo>
                  <a:lnTo>
                    <a:pt x="9" y="15"/>
                  </a:lnTo>
                  <a:lnTo>
                    <a:pt x="9" y="17"/>
                  </a:lnTo>
                  <a:lnTo>
                    <a:pt x="7" y="17"/>
                  </a:lnTo>
                  <a:lnTo>
                    <a:pt x="6" y="17"/>
                  </a:lnTo>
                  <a:lnTo>
                    <a:pt x="6" y="25"/>
                  </a:lnTo>
                  <a:lnTo>
                    <a:pt x="4" y="26"/>
                  </a:lnTo>
                  <a:lnTo>
                    <a:pt x="4" y="33"/>
                  </a:lnTo>
                  <a:lnTo>
                    <a:pt x="3" y="40"/>
                  </a:lnTo>
                  <a:lnTo>
                    <a:pt x="0" y="44"/>
                  </a:lnTo>
                  <a:lnTo>
                    <a:pt x="0" y="49"/>
                  </a:lnTo>
                  <a:lnTo>
                    <a:pt x="0" y="53"/>
                  </a:lnTo>
                  <a:lnTo>
                    <a:pt x="0" y="54"/>
                  </a:lnTo>
                  <a:lnTo>
                    <a:pt x="0" y="69"/>
                  </a:lnTo>
                  <a:lnTo>
                    <a:pt x="7" y="67"/>
                  </a:lnTo>
                  <a:lnTo>
                    <a:pt x="10" y="66"/>
                  </a:lnTo>
                  <a:lnTo>
                    <a:pt x="11" y="66"/>
                  </a:lnTo>
                  <a:lnTo>
                    <a:pt x="14" y="67"/>
                  </a:lnTo>
                  <a:lnTo>
                    <a:pt x="14" y="70"/>
                  </a:lnTo>
                  <a:lnTo>
                    <a:pt x="17" y="72"/>
                  </a:lnTo>
                  <a:lnTo>
                    <a:pt x="19" y="59"/>
                  </a:lnTo>
                  <a:lnTo>
                    <a:pt x="21" y="59"/>
                  </a:lnTo>
                  <a:lnTo>
                    <a:pt x="23" y="59"/>
                  </a:lnTo>
                  <a:lnTo>
                    <a:pt x="30" y="64"/>
                  </a:lnTo>
                  <a:lnTo>
                    <a:pt x="31" y="66"/>
                  </a:lnTo>
                  <a:lnTo>
                    <a:pt x="36" y="66"/>
                  </a:lnTo>
                  <a:lnTo>
                    <a:pt x="38" y="67"/>
                  </a:lnTo>
                  <a:lnTo>
                    <a:pt x="41" y="70"/>
                  </a:lnTo>
                  <a:lnTo>
                    <a:pt x="47" y="70"/>
                  </a:lnTo>
                  <a:lnTo>
                    <a:pt x="53" y="72"/>
                  </a:lnTo>
                  <a:lnTo>
                    <a:pt x="55" y="73"/>
                  </a:lnTo>
                  <a:lnTo>
                    <a:pt x="57" y="77"/>
                  </a:lnTo>
                  <a:lnTo>
                    <a:pt x="64" y="84"/>
                  </a:lnTo>
                  <a:lnTo>
                    <a:pt x="65" y="87"/>
                  </a:lnTo>
                  <a:lnTo>
                    <a:pt x="67" y="90"/>
                  </a:lnTo>
                  <a:lnTo>
                    <a:pt x="68" y="93"/>
                  </a:lnTo>
                  <a:lnTo>
                    <a:pt x="71" y="94"/>
                  </a:lnTo>
                  <a:lnTo>
                    <a:pt x="73" y="94"/>
                  </a:lnTo>
                  <a:lnTo>
                    <a:pt x="74" y="93"/>
                  </a:lnTo>
                  <a:lnTo>
                    <a:pt x="78" y="96"/>
                  </a:lnTo>
                  <a:lnTo>
                    <a:pt x="87" y="91"/>
                  </a:lnTo>
                  <a:lnTo>
                    <a:pt x="85" y="87"/>
                  </a:lnTo>
                  <a:lnTo>
                    <a:pt x="87" y="86"/>
                  </a:lnTo>
                  <a:lnTo>
                    <a:pt x="75" y="80"/>
                  </a:lnTo>
                  <a:lnTo>
                    <a:pt x="73" y="76"/>
                  </a:lnTo>
                  <a:lnTo>
                    <a:pt x="73" y="73"/>
                  </a:lnTo>
                  <a:lnTo>
                    <a:pt x="73" y="70"/>
                  </a:lnTo>
                  <a:lnTo>
                    <a:pt x="71" y="67"/>
                  </a:lnTo>
                  <a:lnTo>
                    <a:pt x="67" y="64"/>
                  </a:lnTo>
                  <a:lnTo>
                    <a:pt x="64" y="64"/>
                  </a:lnTo>
                  <a:lnTo>
                    <a:pt x="61" y="63"/>
                  </a:lnTo>
                  <a:lnTo>
                    <a:pt x="58" y="59"/>
                  </a:lnTo>
                  <a:lnTo>
                    <a:pt x="58" y="54"/>
                  </a:lnTo>
                  <a:lnTo>
                    <a:pt x="57" y="52"/>
                  </a:lnTo>
                  <a:lnTo>
                    <a:pt x="51" y="52"/>
                  </a:lnTo>
                  <a:lnTo>
                    <a:pt x="48" y="49"/>
                  </a:lnTo>
                  <a:lnTo>
                    <a:pt x="46" y="44"/>
                  </a:lnTo>
                  <a:lnTo>
                    <a:pt x="44" y="40"/>
                  </a:lnTo>
                  <a:lnTo>
                    <a:pt x="43" y="40"/>
                  </a:lnTo>
                  <a:lnTo>
                    <a:pt x="40" y="42"/>
                  </a:lnTo>
                  <a:lnTo>
                    <a:pt x="40" y="40"/>
                  </a:lnTo>
                  <a:lnTo>
                    <a:pt x="37" y="39"/>
                  </a:lnTo>
                  <a:lnTo>
                    <a:pt x="36" y="39"/>
                  </a:lnTo>
                  <a:lnTo>
                    <a:pt x="36" y="37"/>
                  </a:lnTo>
                  <a:lnTo>
                    <a:pt x="33" y="26"/>
                  </a:lnTo>
                  <a:lnTo>
                    <a:pt x="33" y="13"/>
                  </a:lnTo>
                  <a:lnTo>
                    <a:pt x="3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4" name="Freeform 1515"/>
            <p:cNvSpPr>
              <a:spLocks/>
            </p:cNvSpPr>
            <p:nvPr/>
          </p:nvSpPr>
          <p:spPr bwMode="auto">
            <a:xfrm>
              <a:off x="2452688" y="4100513"/>
              <a:ext cx="53975" cy="31750"/>
            </a:xfrm>
            <a:custGeom>
              <a:avLst/>
              <a:gdLst>
                <a:gd name="T0" fmla="*/ 2520971 w 37"/>
                <a:gd name="T1" fmla="*/ 27722515 h 22"/>
                <a:gd name="T2" fmla="*/ 17642037 w 37"/>
                <a:gd name="T3" fmla="*/ 45362809 h 22"/>
                <a:gd name="T4" fmla="*/ 55443911 w 37"/>
                <a:gd name="T5" fmla="*/ 45362809 h 22"/>
                <a:gd name="T6" fmla="*/ 63005235 w 37"/>
                <a:gd name="T7" fmla="*/ 45362809 h 22"/>
                <a:gd name="T8" fmla="*/ 70564971 w 37"/>
                <a:gd name="T9" fmla="*/ 52924081 h 22"/>
                <a:gd name="T10" fmla="*/ 80645678 w 37"/>
                <a:gd name="T11" fmla="*/ 55443443 h 22"/>
                <a:gd name="T12" fmla="*/ 80645678 w 37"/>
                <a:gd name="T13" fmla="*/ 52924081 h 22"/>
                <a:gd name="T14" fmla="*/ 80645678 w 37"/>
                <a:gd name="T15" fmla="*/ 47883758 h 22"/>
                <a:gd name="T16" fmla="*/ 93247355 w 37"/>
                <a:gd name="T17" fmla="*/ 45362809 h 22"/>
                <a:gd name="T18" fmla="*/ 93247355 w 37"/>
                <a:gd name="T19" fmla="*/ 20161249 h 22"/>
                <a:gd name="T20" fmla="*/ 85686031 w 37"/>
                <a:gd name="T21" fmla="*/ 20161249 h 22"/>
                <a:gd name="T22" fmla="*/ 78126295 w 37"/>
                <a:gd name="T23" fmla="*/ 17640300 h 22"/>
                <a:gd name="T24" fmla="*/ 68045588 w 37"/>
                <a:gd name="T25" fmla="*/ 12601574 h 22"/>
                <a:gd name="T26" fmla="*/ 63005235 w 37"/>
                <a:gd name="T27" fmla="*/ 12601574 h 22"/>
                <a:gd name="T28" fmla="*/ 55443911 w 37"/>
                <a:gd name="T29" fmla="*/ 5040312 h 22"/>
                <a:gd name="T30" fmla="*/ 47884163 w 37"/>
                <a:gd name="T31" fmla="*/ 2520950 h 22"/>
                <a:gd name="T32" fmla="*/ 35282486 w 37"/>
                <a:gd name="T33" fmla="*/ 0 h 22"/>
                <a:gd name="T34" fmla="*/ 30242132 w 37"/>
                <a:gd name="T35" fmla="*/ 0 h 22"/>
                <a:gd name="T36" fmla="*/ 22682390 w 37"/>
                <a:gd name="T37" fmla="*/ 0 h 22"/>
                <a:gd name="T38" fmla="*/ 17642037 w 37"/>
                <a:gd name="T39" fmla="*/ 5040312 h 22"/>
                <a:gd name="T40" fmla="*/ 12601680 w 37"/>
                <a:gd name="T41" fmla="*/ 12601574 h 22"/>
                <a:gd name="T42" fmla="*/ 10080710 w 37"/>
                <a:gd name="T43" fmla="*/ 20161249 h 22"/>
                <a:gd name="T44" fmla="*/ 2520971 w 37"/>
                <a:gd name="T45" fmla="*/ 20161249 h 22"/>
                <a:gd name="T46" fmla="*/ 0 w 37"/>
                <a:gd name="T47" fmla="*/ 25201560 h 22"/>
                <a:gd name="T48" fmla="*/ 0 w 37"/>
                <a:gd name="T49" fmla="*/ 25201560 h 22"/>
                <a:gd name="T50" fmla="*/ 2520971 w 37"/>
                <a:gd name="T51" fmla="*/ 27722515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22"/>
                <a:gd name="T80" fmla="*/ 37 w 37"/>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22">
                  <a:moveTo>
                    <a:pt x="1" y="11"/>
                  </a:moveTo>
                  <a:lnTo>
                    <a:pt x="7" y="18"/>
                  </a:lnTo>
                  <a:lnTo>
                    <a:pt x="22" y="18"/>
                  </a:lnTo>
                  <a:lnTo>
                    <a:pt x="25" y="18"/>
                  </a:lnTo>
                  <a:lnTo>
                    <a:pt x="28" y="21"/>
                  </a:lnTo>
                  <a:lnTo>
                    <a:pt x="32" y="22"/>
                  </a:lnTo>
                  <a:lnTo>
                    <a:pt x="32" y="21"/>
                  </a:lnTo>
                  <a:lnTo>
                    <a:pt x="32" y="19"/>
                  </a:lnTo>
                  <a:lnTo>
                    <a:pt x="37" y="18"/>
                  </a:lnTo>
                  <a:lnTo>
                    <a:pt x="37" y="8"/>
                  </a:lnTo>
                  <a:lnTo>
                    <a:pt x="34" y="8"/>
                  </a:lnTo>
                  <a:lnTo>
                    <a:pt x="31" y="7"/>
                  </a:lnTo>
                  <a:lnTo>
                    <a:pt x="27" y="5"/>
                  </a:lnTo>
                  <a:lnTo>
                    <a:pt x="25" y="5"/>
                  </a:lnTo>
                  <a:lnTo>
                    <a:pt x="22" y="2"/>
                  </a:lnTo>
                  <a:lnTo>
                    <a:pt x="19" y="1"/>
                  </a:lnTo>
                  <a:lnTo>
                    <a:pt x="14" y="0"/>
                  </a:lnTo>
                  <a:lnTo>
                    <a:pt x="12" y="0"/>
                  </a:lnTo>
                  <a:lnTo>
                    <a:pt x="9" y="0"/>
                  </a:lnTo>
                  <a:lnTo>
                    <a:pt x="7" y="2"/>
                  </a:lnTo>
                  <a:lnTo>
                    <a:pt x="5" y="5"/>
                  </a:lnTo>
                  <a:lnTo>
                    <a:pt x="4" y="8"/>
                  </a:lnTo>
                  <a:lnTo>
                    <a:pt x="1" y="8"/>
                  </a:lnTo>
                  <a:lnTo>
                    <a:pt x="0" y="10"/>
                  </a:lnTo>
                  <a:lnTo>
                    <a:pt x="1" y="1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5" name="Freeform 1517"/>
            <p:cNvSpPr>
              <a:spLocks/>
            </p:cNvSpPr>
            <p:nvPr/>
          </p:nvSpPr>
          <p:spPr bwMode="auto">
            <a:xfrm>
              <a:off x="5668963" y="3727450"/>
              <a:ext cx="6350" cy="7938"/>
            </a:xfrm>
            <a:custGeom>
              <a:avLst/>
              <a:gdLst>
                <a:gd name="T0" fmla="*/ 13440833 w 3"/>
                <a:gd name="T1" fmla="*/ 0 h 4"/>
                <a:gd name="T2" fmla="*/ 13440833 w 3"/>
                <a:gd name="T3" fmla="*/ 11813727 h 4"/>
                <a:gd name="T4" fmla="*/ 4480984 w 3"/>
                <a:gd name="T5" fmla="*/ 15752957 h 4"/>
                <a:gd name="T6" fmla="*/ 0 w 3"/>
                <a:gd name="T7" fmla="*/ 15752957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3"/>
                  </a:lnTo>
                  <a:lnTo>
                    <a:pt x="1" y="4"/>
                  </a:lnTo>
                  <a:lnTo>
                    <a:pt x="0" y="4"/>
                  </a:lnTo>
                  <a:lnTo>
                    <a:pt x="0" y="0"/>
                  </a:lnTo>
                  <a:lnTo>
                    <a:pt x="3"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6" name="Freeform 1518"/>
            <p:cNvSpPr>
              <a:spLocks/>
            </p:cNvSpPr>
            <p:nvPr/>
          </p:nvSpPr>
          <p:spPr bwMode="auto">
            <a:xfrm>
              <a:off x="5668963" y="3727450"/>
              <a:ext cx="6350" cy="7938"/>
            </a:xfrm>
            <a:custGeom>
              <a:avLst/>
              <a:gdLst>
                <a:gd name="T0" fmla="*/ 13440833 w 3"/>
                <a:gd name="T1" fmla="*/ 0 h 4"/>
                <a:gd name="T2" fmla="*/ 13440833 w 3"/>
                <a:gd name="T3" fmla="*/ 11813727 h 4"/>
                <a:gd name="T4" fmla="*/ 4480984 w 3"/>
                <a:gd name="T5" fmla="*/ 15752957 h 4"/>
                <a:gd name="T6" fmla="*/ 0 w 3"/>
                <a:gd name="T7" fmla="*/ 15752957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3"/>
                  </a:lnTo>
                  <a:lnTo>
                    <a:pt x="1" y="4"/>
                  </a:lnTo>
                  <a:lnTo>
                    <a:pt x="0" y="4"/>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7" name="Freeform 1521"/>
            <p:cNvSpPr>
              <a:spLocks/>
            </p:cNvSpPr>
            <p:nvPr/>
          </p:nvSpPr>
          <p:spPr bwMode="auto">
            <a:xfrm>
              <a:off x="2644775" y="4508500"/>
              <a:ext cx="9525" cy="6350"/>
            </a:xfrm>
            <a:custGeom>
              <a:avLst/>
              <a:gdLst>
                <a:gd name="T0" fmla="*/ 22681405 w 4"/>
                <a:gd name="T1" fmla="*/ 0 h 4"/>
                <a:gd name="T2" fmla="*/ 22681405 w 4"/>
                <a:gd name="T3" fmla="*/ 10080623 h 4"/>
                <a:gd name="T4" fmla="*/ 0 w 4"/>
                <a:gd name="T5" fmla="*/ 10080623 h 4"/>
                <a:gd name="T6" fmla="*/ 5669756 w 4"/>
                <a:gd name="T7" fmla="*/ 5040312 h 4"/>
                <a:gd name="T8" fmla="*/ 2268140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0" y="4"/>
                  </a:lnTo>
                  <a:lnTo>
                    <a:pt x="1" y="2"/>
                  </a:lnTo>
                  <a:lnTo>
                    <a:pt x="4"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8" name="Freeform 1522"/>
            <p:cNvSpPr>
              <a:spLocks/>
            </p:cNvSpPr>
            <p:nvPr/>
          </p:nvSpPr>
          <p:spPr bwMode="auto">
            <a:xfrm>
              <a:off x="2644775" y="4508500"/>
              <a:ext cx="9525" cy="6350"/>
            </a:xfrm>
            <a:custGeom>
              <a:avLst/>
              <a:gdLst>
                <a:gd name="T0" fmla="*/ 22681405 w 4"/>
                <a:gd name="T1" fmla="*/ 0 h 4"/>
                <a:gd name="T2" fmla="*/ 22681405 w 4"/>
                <a:gd name="T3" fmla="*/ 10080623 h 4"/>
                <a:gd name="T4" fmla="*/ 0 w 4"/>
                <a:gd name="T5" fmla="*/ 10080623 h 4"/>
                <a:gd name="T6" fmla="*/ 5669756 w 4"/>
                <a:gd name="T7" fmla="*/ 5040312 h 4"/>
                <a:gd name="T8" fmla="*/ 2268140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0" y="4"/>
                  </a:lnTo>
                  <a:lnTo>
                    <a:pt x="1" y="2"/>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79" name="Freeform 1523"/>
            <p:cNvSpPr>
              <a:spLocks/>
            </p:cNvSpPr>
            <p:nvPr/>
          </p:nvSpPr>
          <p:spPr bwMode="auto">
            <a:xfrm>
              <a:off x="2803525" y="3979863"/>
              <a:ext cx="74613" cy="49212"/>
            </a:xfrm>
            <a:custGeom>
              <a:avLst/>
              <a:gdLst>
                <a:gd name="T0" fmla="*/ 5243099 w 50"/>
                <a:gd name="T1" fmla="*/ 0 h 33"/>
                <a:gd name="T2" fmla="*/ 7866269 w 50"/>
                <a:gd name="T3" fmla="*/ 25201798 h 33"/>
                <a:gd name="T4" fmla="*/ 5243099 w 50"/>
                <a:gd name="T5" fmla="*/ 35282520 h 33"/>
                <a:gd name="T6" fmla="*/ 0 w 50"/>
                <a:gd name="T7" fmla="*/ 42843852 h 33"/>
                <a:gd name="T8" fmla="*/ 7866269 w 50"/>
                <a:gd name="T9" fmla="*/ 45363237 h 33"/>
                <a:gd name="T10" fmla="*/ 10487817 w 50"/>
                <a:gd name="T11" fmla="*/ 50403595 h 33"/>
                <a:gd name="T12" fmla="*/ 10487817 w 50"/>
                <a:gd name="T13" fmla="*/ 57964939 h 33"/>
                <a:gd name="T14" fmla="*/ 10487817 w 50"/>
                <a:gd name="T15" fmla="*/ 65524682 h 33"/>
                <a:gd name="T16" fmla="*/ 10487817 w 50"/>
                <a:gd name="T17" fmla="*/ 68045655 h 33"/>
                <a:gd name="T18" fmla="*/ 15730918 w 50"/>
                <a:gd name="T19" fmla="*/ 68045655 h 33"/>
                <a:gd name="T20" fmla="*/ 15730918 w 50"/>
                <a:gd name="T21" fmla="*/ 75605399 h 33"/>
                <a:gd name="T22" fmla="*/ 15730918 w 50"/>
                <a:gd name="T23" fmla="*/ 75605399 h 33"/>
                <a:gd name="T24" fmla="*/ 26218732 w 50"/>
                <a:gd name="T25" fmla="*/ 83166730 h 33"/>
                <a:gd name="T26" fmla="*/ 31463455 w 50"/>
                <a:gd name="T27" fmla="*/ 75605399 h 33"/>
                <a:gd name="T28" fmla="*/ 31463455 w 50"/>
                <a:gd name="T29" fmla="*/ 75605399 h 33"/>
                <a:gd name="T30" fmla="*/ 36706553 w 50"/>
                <a:gd name="T31" fmla="*/ 70565041 h 33"/>
                <a:gd name="T32" fmla="*/ 34085004 w 50"/>
                <a:gd name="T33" fmla="*/ 65524682 h 33"/>
                <a:gd name="T34" fmla="*/ 31463455 w 50"/>
                <a:gd name="T35" fmla="*/ 57964939 h 33"/>
                <a:gd name="T36" fmla="*/ 31463455 w 50"/>
                <a:gd name="T37" fmla="*/ 50403595 h 33"/>
                <a:gd name="T38" fmla="*/ 36706553 w 50"/>
                <a:gd name="T39" fmla="*/ 52924580 h 33"/>
                <a:gd name="T40" fmla="*/ 44572819 w 50"/>
                <a:gd name="T41" fmla="*/ 57964939 h 33"/>
                <a:gd name="T42" fmla="*/ 52439084 w 50"/>
                <a:gd name="T43" fmla="*/ 60484324 h 33"/>
                <a:gd name="T44" fmla="*/ 55060645 w 50"/>
                <a:gd name="T45" fmla="*/ 65524682 h 33"/>
                <a:gd name="T46" fmla="*/ 60305362 w 50"/>
                <a:gd name="T47" fmla="*/ 68045655 h 33"/>
                <a:gd name="T48" fmla="*/ 70791557 w 50"/>
                <a:gd name="T49" fmla="*/ 68045655 h 33"/>
                <a:gd name="T50" fmla="*/ 70791557 w 50"/>
                <a:gd name="T51" fmla="*/ 60484324 h 33"/>
                <a:gd name="T52" fmla="*/ 78657823 w 50"/>
                <a:gd name="T53" fmla="*/ 57964939 h 33"/>
                <a:gd name="T54" fmla="*/ 81279372 w 50"/>
                <a:gd name="T55" fmla="*/ 50403595 h 33"/>
                <a:gd name="T56" fmla="*/ 112742840 w 50"/>
                <a:gd name="T57" fmla="*/ 50403595 h 33"/>
                <a:gd name="T58" fmla="*/ 112742840 w 50"/>
                <a:gd name="T59" fmla="*/ 52924580 h 33"/>
                <a:gd name="T60" fmla="*/ 131096919 w 50"/>
                <a:gd name="T61" fmla="*/ 57964939 h 33"/>
                <a:gd name="T62" fmla="*/ 123230654 w 50"/>
                <a:gd name="T63" fmla="*/ 42843852 h 33"/>
                <a:gd name="T64" fmla="*/ 120609105 w 50"/>
                <a:gd name="T65" fmla="*/ 32763135 h 33"/>
                <a:gd name="T66" fmla="*/ 112742840 w 50"/>
                <a:gd name="T67" fmla="*/ 25201798 h 33"/>
                <a:gd name="T68" fmla="*/ 107499742 w 50"/>
                <a:gd name="T69" fmla="*/ 25201798 h 33"/>
                <a:gd name="T70" fmla="*/ 97011903 w 50"/>
                <a:gd name="T71" fmla="*/ 27722777 h 33"/>
                <a:gd name="T72" fmla="*/ 86524088 w 50"/>
                <a:gd name="T73" fmla="*/ 25201798 h 33"/>
                <a:gd name="T74" fmla="*/ 70791557 w 50"/>
                <a:gd name="T75" fmla="*/ 17642054 h 33"/>
                <a:gd name="T76" fmla="*/ 60305362 w 50"/>
                <a:gd name="T77" fmla="*/ 10080720 h 33"/>
                <a:gd name="T78" fmla="*/ 49817535 w 50"/>
                <a:gd name="T79" fmla="*/ 0 h 33"/>
                <a:gd name="T80" fmla="*/ 31463455 w 50"/>
                <a:gd name="T81" fmla="*/ 0 h 33"/>
                <a:gd name="T82" fmla="*/ 15730918 w 50"/>
                <a:gd name="T83" fmla="*/ 0 h 33"/>
                <a:gd name="T84" fmla="*/ 5243099 w 50"/>
                <a:gd name="T85" fmla="*/ 0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33"/>
                <a:gd name="T131" fmla="*/ 50 w 50"/>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33">
                  <a:moveTo>
                    <a:pt x="2" y="0"/>
                  </a:moveTo>
                  <a:lnTo>
                    <a:pt x="3" y="10"/>
                  </a:lnTo>
                  <a:lnTo>
                    <a:pt x="2" y="14"/>
                  </a:lnTo>
                  <a:lnTo>
                    <a:pt x="0" y="17"/>
                  </a:lnTo>
                  <a:lnTo>
                    <a:pt x="3" y="18"/>
                  </a:lnTo>
                  <a:lnTo>
                    <a:pt x="4" y="20"/>
                  </a:lnTo>
                  <a:lnTo>
                    <a:pt x="4" y="23"/>
                  </a:lnTo>
                  <a:lnTo>
                    <a:pt x="4" y="26"/>
                  </a:lnTo>
                  <a:lnTo>
                    <a:pt x="4" y="27"/>
                  </a:lnTo>
                  <a:lnTo>
                    <a:pt x="6" y="27"/>
                  </a:lnTo>
                  <a:lnTo>
                    <a:pt x="6" y="30"/>
                  </a:lnTo>
                  <a:lnTo>
                    <a:pt x="10" y="33"/>
                  </a:lnTo>
                  <a:lnTo>
                    <a:pt x="12" y="30"/>
                  </a:lnTo>
                  <a:lnTo>
                    <a:pt x="14" y="28"/>
                  </a:lnTo>
                  <a:lnTo>
                    <a:pt x="13" y="26"/>
                  </a:lnTo>
                  <a:lnTo>
                    <a:pt x="12" y="23"/>
                  </a:lnTo>
                  <a:lnTo>
                    <a:pt x="12" y="20"/>
                  </a:lnTo>
                  <a:lnTo>
                    <a:pt x="14" y="21"/>
                  </a:lnTo>
                  <a:lnTo>
                    <a:pt x="17" y="23"/>
                  </a:lnTo>
                  <a:lnTo>
                    <a:pt x="20" y="24"/>
                  </a:lnTo>
                  <a:lnTo>
                    <a:pt x="21" y="26"/>
                  </a:lnTo>
                  <a:lnTo>
                    <a:pt x="23" y="27"/>
                  </a:lnTo>
                  <a:lnTo>
                    <a:pt x="27" y="27"/>
                  </a:lnTo>
                  <a:lnTo>
                    <a:pt x="27" y="24"/>
                  </a:lnTo>
                  <a:lnTo>
                    <a:pt x="30" y="23"/>
                  </a:lnTo>
                  <a:lnTo>
                    <a:pt x="31" y="20"/>
                  </a:lnTo>
                  <a:lnTo>
                    <a:pt x="43" y="20"/>
                  </a:lnTo>
                  <a:lnTo>
                    <a:pt x="43" y="21"/>
                  </a:lnTo>
                  <a:lnTo>
                    <a:pt x="50" y="23"/>
                  </a:lnTo>
                  <a:lnTo>
                    <a:pt x="47" y="17"/>
                  </a:lnTo>
                  <a:lnTo>
                    <a:pt x="46" y="13"/>
                  </a:lnTo>
                  <a:lnTo>
                    <a:pt x="43" y="10"/>
                  </a:lnTo>
                  <a:lnTo>
                    <a:pt x="41" y="10"/>
                  </a:lnTo>
                  <a:lnTo>
                    <a:pt x="37" y="11"/>
                  </a:lnTo>
                  <a:lnTo>
                    <a:pt x="33" y="10"/>
                  </a:lnTo>
                  <a:lnTo>
                    <a:pt x="27" y="7"/>
                  </a:lnTo>
                  <a:lnTo>
                    <a:pt x="23" y="4"/>
                  </a:lnTo>
                  <a:lnTo>
                    <a:pt x="19" y="0"/>
                  </a:lnTo>
                  <a:lnTo>
                    <a:pt x="12" y="0"/>
                  </a:lnTo>
                  <a:lnTo>
                    <a:pt x="6"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0" name="Freeform 1525"/>
            <p:cNvSpPr>
              <a:spLocks/>
            </p:cNvSpPr>
            <p:nvPr/>
          </p:nvSpPr>
          <p:spPr bwMode="auto">
            <a:xfrm>
              <a:off x="5840413" y="4146550"/>
              <a:ext cx="41275" cy="42863"/>
            </a:xfrm>
            <a:custGeom>
              <a:avLst/>
              <a:gdLst>
                <a:gd name="T0" fmla="*/ 61083504 w 29"/>
                <a:gd name="T1" fmla="*/ 2520950 h 30"/>
                <a:gd name="T2" fmla="*/ 56384068 w 29"/>
                <a:gd name="T3" fmla="*/ 10080626 h 30"/>
                <a:gd name="T4" fmla="*/ 46986715 w 29"/>
                <a:gd name="T5" fmla="*/ 20161251 h 30"/>
                <a:gd name="T6" fmla="*/ 56384068 w 29"/>
                <a:gd name="T7" fmla="*/ 20161251 h 30"/>
                <a:gd name="T8" fmla="*/ 56384068 w 29"/>
                <a:gd name="T9" fmla="*/ 25201562 h 30"/>
                <a:gd name="T10" fmla="*/ 63431690 w 29"/>
                <a:gd name="T11" fmla="*/ 32762829 h 30"/>
                <a:gd name="T12" fmla="*/ 68131127 w 29"/>
                <a:gd name="T13" fmla="*/ 42843452 h 30"/>
                <a:gd name="T14" fmla="*/ 44636997 w 29"/>
                <a:gd name="T15" fmla="*/ 70564382 h 30"/>
                <a:gd name="T16" fmla="*/ 30541752 w 29"/>
                <a:gd name="T17" fmla="*/ 70564382 h 30"/>
                <a:gd name="T18" fmla="*/ 23494124 w 29"/>
                <a:gd name="T19" fmla="*/ 75604693 h 30"/>
                <a:gd name="T20" fmla="*/ 14096783 w 29"/>
                <a:gd name="T21" fmla="*/ 75604693 h 30"/>
                <a:gd name="T22" fmla="*/ 7047625 w 29"/>
                <a:gd name="T23" fmla="*/ 70564382 h 30"/>
                <a:gd name="T24" fmla="*/ 0 w 29"/>
                <a:gd name="T25" fmla="*/ 68045020 h 30"/>
                <a:gd name="T26" fmla="*/ 9397344 w 29"/>
                <a:gd name="T27" fmla="*/ 37803140 h 30"/>
                <a:gd name="T28" fmla="*/ 9397344 w 29"/>
                <a:gd name="T29" fmla="*/ 27722518 h 30"/>
                <a:gd name="T30" fmla="*/ 21144406 w 29"/>
                <a:gd name="T31" fmla="*/ 15120940 h 30"/>
                <a:gd name="T32" fmla="*/ 23494124 w 29"/>
                <a:gd name="T33" fmla="*/ 10080626 h 30"/>
                <a:gd name="T34" fmla="*/ 30541752 w 29"/>
                <a:gd name="T35" fmla="*/ 0 h 30"/>
                <a:gd name="T36" fmla="*/ 39939093 w 29"/>
                <a:gd name="T37" fmla="*/ 10080626 h 30"/>
                <a:gd name="T38" fmla="*/ 61083504 w 29"/>
                <a:gd name="T39" fmla="*/ 0 h 30"/>
                <a:gd name="T40" fmla="*/ 61083504 w 29"/>
                <a:gd name="T41" fmla="*/ 252095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0"/>
                <a:gd name="T65" fmla="*/ 29 w 2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0">
                  <a:moveTo>
                    <a:pt x="26" y="1"/>
                  </a:moveTo>
                  <a:lnTo>
                    <a:pt x="24" y="4"/>
                  </a:lnTo>
                  <a:lnTo>
                    <a:pt x="20" y="8"/>
                  </a:lnTo>
                  <a:lnTo>
                    <a:pt x="24" y="8"/>
                  </a:lnTo>
                  <a:lnTo>
                    <a:pt x="24" y="10"/>
                  </a:lnTo>
                  <a:lnTo>
                    <a:pt x="27" y="13"/>
                  </a:lnTo>
                  <a:lnTo>
                    <a:pt x="29" y="17"/>
                  </a:lnTo>
                  <a:lnTo>
                    <a:pt x="19" y="28"/>
                  </a:lnTo>
                  <a:lnTo>
                    <a:pt x="13" y="28"/>
                  </a:lnTo>
                  <a:lnTo>
                    <a:pt x="10" y="30"/>
                  </a:lnTo>
                  <a:lnTo>
                    <a:pt x="6" y="30"/>
                  </a:lnTo>
                  <a:lnTo>
                    <a:pt x="3" y="28"/>
                  </a:lnTo>
                  <a:lnTo>
                    <a:pt x="0" y="27"/>
                  </a:lnTo>
                  <a:lnTo>
                    <a:pt x="4" y="15"/>
                  </a:lnTo>
                  <a:lnTo>
                    <a:pt x="4" y="11"/>
                  </a:lnTo>
                  <a:lnTo>
                    <a:pt x="9" y="6"/>
                  </a:lnTo>
                  <a:lnTo>
                    <a:pt x="10" y="4"/>
                  </a:lnTo>
                  <a:lnTo>
                    <a:pt x="13" y="0"/>
                  </a:lnTo>
                  <a:lnTo>
                    <a:pt x="17" y="4"/>
                  </a:lnTo>
                  <a:lnTo>
                    <a:pt x="26" y="0"/>
                  </a:lnTo>
                  <a:lnTo>
                    <a:pt x="26"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1" name="Freeform 1536"/>
            <p:cNvSpPr>
              <a:spLocks/>
            </p:cNvSpPr>
            <p:nvPr/>
          </p:nvSpPr>
          <p:spPr bwMode="auto">
            <a:xfrm>
              <a:off x="2563813" y="3895725"/>
              <a:ext cx="192087" cy="87313"/>
            </a:xfrm>
            <a:custGeom>
              <a:avLst/>
              <a:gdLst>
                <a:gd name="T0" fmla="*/ 52793345 w 128"/>
                <a:gd name="T1" fmla="*/ 0 h 57"/>
                <a:gd name="T2" fmla="*/ 26396672 w 128"/>
                <a:gd name="T3" fmla="*/ 16200242 h 57"/>
                <a:gd name="T4" fmla="*/ 10558995 w 128"/>
                <a:gd name="T5" fmla="*/ 40501423 h 57"/>
                <a:gd name="T6" fmla="*/ 0 w 128"/>
                <a:gd name="T7" fmla="*/ 59401436 h 57"/>
                <a:gd name="T8" fmla="*/ 7918841 w 128"/>
                <a:gd name="T9" fmla="*/ 59401436 h 57"/>
                <a:gd name="T10" fmla="*/ 15837681 w 128"/>
                <a:gd name="T11" fmla="*/ 59401436 h 57"/>
                <a:gd name="T12" fmla="*/ 26396672 w 128"/>
                <a:gd name="T13" fmla="*/ 54001905 h 57"/>
                <a:gd name="T14" fmla="*/ 26396672 w 128"/>
                <a:gd name="T15" fmla="*/ 43201188 h 57"/>
                <a:gd name="T16" fmla="*/ 36955670 w 128"/>
                <a:gd name="T17" fmla="*/ 35101892 h 57"/>
                <a:gd name="T18" fmla="*/ 55433511 w 128"/>
                <a:gd name="T19" fmla="*/ 16200242 h 57"/>
                <a:gd name="T20" fmla="*/ 65992503 w 128"/>
                <a:gd name="T21" fmla="*/ 21601416 h 57"/>
                <a:gd name="T22" fmla="*/ 79190023 w 128"/>
                <a:gd name="T23" fmla="*/ 21601416 h 57"/>
                <a:gd name="T24" fmla="*/ 87108861 w 128"/>
                <a:gd name="T25" fmla="*/ 24301181 h 57"/>
                <a:gd name="T26" fmla="*/ 89749015 w 128"/>
                <a:gd name="T27" fmla="*/ 27000953 h 57"/>
                <a:gd name="T28" fmla="*/ 92389169 w 128"/>
                <a:gd name="T29" fmla="*/ 35101892 h 57"/>
                <a:gd name="T30" fmla="*/ 97667852 w 128"/>
                <a:gd name="T31" fmla="*/ 40501423 h 57"/>
                <a:gd name="T32" fmla="*/ 118785860 w 128"/>
                <a:gd name="T33" fmla="*/ 40501423 h 57"/>
                <a:gd name="T34" fmla="*/ 124064544 w 128"/>
                <a:gd name="T35" fmla="*/ 48600719 h 57"/>
                <a:gd name="T36" fmla="*/ 137263689 w 128"/>
                <a:gd name="T37" fmla="*/ 48600719 h 57"/>
                <a:gd name="T38" fmla="*/ 145182526 w 128"/>
                <a:gd name="T39" fmla="*/ 59401436 h 57"/>
                <a:gd name="T40" fmla="*/ 153101364 w 128"/>
                <a:gd name="T41" fmla="*/ 67502375 h 57"/>
                <a:gd name="T42" fmla="*/ 161020201 w 128"/>
                <a:gd name="T43" fmla="*/ 72901906 h 57"/>
                <a:gd name="T44" fmla="*/ 171579192 w 128"/>
                <a:gd name="T45" fmla="*/ 72901906 h 57"/>
                <a:gd name="T46" fmla="*/ 187416867 w 128"/>
                <a:gd name="T47" fmla="*/ 70202141 h 57"/>
                <a:gd name="T48" fmla="*/ 197975858 w 128"/>
                <a:gd name="T49" fmla="*/ 72901906 h 57"/>
                <a:gd name="T50" fmla="*/ 197975858 w 128"/>
                <a:gd name="T51" fmla="*/ 89102141 h 57"/>
                <a:gd name="T52" fmla="*/ 211175004 w 128"/>
                <a:gd name="T53" fmla="*/ 105304020 h 57"/>
                <a:gd name="T54" fmla="*/ 224372575 w 128"/>
                <a:gd name="T55" fmla="*/ 113403341 h 57"/>
                <a:gd name="T56" fmla="*/ 242850404 w 128"/>
                <a:gd name="T57" fmla="*/ 124204046 h 57"/>
                <a:gd name="T58" fmla="*/ 229652883 w 128"/>
                <a:gd name="T59" fmla="*/ 153904751 h 57"/>
                <a:gd name="T60" fmla="*/ 337879701 w 128"/>
                <a:gd name="T61" fmla="*/ 135004751 h 57"/>
                <a:gd name="T62" fmla="*/ 332601018 w 128"/>
                <a:gd name="T63" fmla="*/ 116103107 h 57"/>
                <a:gd name="T64" fmla="*/ 319401872 w 128"/>
                <a:gd name="T65" fmla="*/ 116103107 h 57"/>
                <a:gd name="T66" fmla="*/ 306202727 w 128"/>
                <a:gd name="T67" fmla="*/ 121504281 h 57"/>
                <a:gd name="T68" fmla="*/ 295645360 w 128"/>
                <a:gd name="T69" fmla="*/ 116103107 h 57"/>
                <a:gd name="T70" fmla="*/ 293005206 w 128"/>
                <a:gd name="T71" fmla="*/ 89102141 h 57"/>
                <a:gd name="T72" fmla="*/ 258689703 w 128"/>
                <a:gd name="T73" fmla="*/ 89102141 h 57"/>
                <a:gd name="T74" fmla="*/ 258689703 w 128"/>
                <a:gd name="T75" fmla="*/ 86402376 h 57"/>
                <a:gd name="T76" fmla="*/ 258689703 w 128"/>
                <a:gd name="T77" fmla="*/ 81002845 h 57"/>
                <a:gd name="T78" fmla="*/ 256049549 w 128"/>
                <a:gd name="T79" fmla="*/ 72901906 h 57"/>
                <a:gd name="T80" fmla="*/ 234931566 w 128"/>
                <a:gd name="T81" fmla="*/ 62101201 h 57"/>
                <a:gd name="T82" fmla="*/ 213815208 w 128"/>
                <a:gd name="T83" fmla="*/ 51302127 h 57"/>
                <a:gd name="T84" fmla="*/ 190057021 w 128"/>
                <a:gd name="T85" fmla="*/ 43201188 h 57"/>
                <a:gd name="T86" fmla="*/ 176859500 w 128"/>
                <a:gd name="T87" fmla="*/ 43201188 h 57"/>
                <a:gd name="T88" fmla="*/ 171579192 w 128"/>
                <a:gd name="T89" fmla="*/ 35101892 h 57"/>
                <a:gd name="T90" fmla="*/ 163660355 w 128"/>
                <a:gd name="T91" fmla="*/ 24301181 h 57"/>
                <a:gd name="T92" fmla="*/ 161020201 w 128"/>
                <a:gd name="T93" fmla="*/ 16200242 h 57"/>
                <a:gd name="T94" fmla="*/ 126704698 w 128"/>
                <a:gd name="T95" fmla="*/ 8100942 h 57"/>
                <a:gd name="T96" fmla="*/ 79190023 w 128"/>
                <a:gd name="T97" fmla="*/ 5399532 h 57"/>
                <a:gd name="T98" fmla="*/ 52793345 w 128"/>
                <a:gd name="T99" fmla="*/ 0 h 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57"/>
                <a:gd name="T152" fmla="*/ 128 w 128"/>
                <a:gd name="T153" fmla="*/ 57 h 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57">
                  <a:moveTo>
                    <a:pt x="20" y="0"/>
                  </a:moveTo>
                  <a:lnTo>
                    <a:pt x="10" y="6"/>
                  </a:lnTo>
                  <a:lnTo>
                    <a:pt x="4" y="15"/>
                  </a:lnTo>
                  <a:lnTo>
                    <a:pt x="0" y="22"/>
                  </a:lnTo>
                  <a:lnTo>
                    <a:pt x="3" y="22"/>
                  </a:lnTo>
                  <a:lnTo>
                    <a:pt x="6" y="22"/>
                  </a:lnTo>
                  <a:lnTo>
                    <a:pt x="10" y="20"/>
                  </a:lnTo>
                  <a:lnTo>
                    <a:pt x="10" y="16"/>
                  </a:lnTo>
                  <a:lnTo>
                    <a:pt x="14" y="13"/>
                  </a:lnTo>
                  <a:lnTo>
                    <a:pt x="21" y="6"/>
                  </a:lnTo>
                  <a:lnTo>
                    <a:pt x="25" y="8"/>
                  </a:lnTo>
                  <a:lnTo>
                    <a:pt x="30" y="8"/>
                  </a:lnTo>
                  <a:lnTo>
                    <a:pt x="33" y="9"/>
                  </a:lnTo>
                  <a:lnTo>
                    <a:pt x="34" y="10"/>
                  </a:lnTo>
                  <a:lnTo>
                    <a:pt x="35" y="13"/>
                  </a:lnTo>
                  <a:lnTo>
                    <a:pt x="37" y="15"/>
                  </a:lnTo>
                  <a:lnTo>
                    <a:pt x="45" y="15"/>
                  </a:lnTo>
                  <a:lnTo>
                    <a:pt x="47" y="18"/>
                  </a:lnTo>
                  <a:lnTo>
                    <a:pt x="52" y="18"/>
                  </a:lnTo>
                  <a:lnTo>
                    <a:pt x="55" y="22"/>
                  </a:lnTo>
                  <a:lnTo>
                    <a:pt x="58" y="25"/>
                  </a:lnTo>
                  <a:lnTo>
                    <a:pt x="61" y="27"/>
                  </a:lnTo>
                  <a:lnTo>
                    <a:pt x="65" y="27"/>
                  </a:lnTo>
                  <a:lnTo>
                    <a:pt x="71" y="26"/>
                  </a:lnTo>
                  <a:lnTo>
                    <a:pt x="75" y="27"/>
                  </a:lnTo>
                  <a:lnTo>
                    <a:pt x="75" y="33"/>
                  </a:lnTo>
                  <a:lnTo>
                    <a:pt x="80" y="39"/>
                  </a:lnTo>
                  <a:lnTo>
                    <a:pt x="85" y="42"/>
                  </a:lnTo>
                  <a:lnTo>
                    <a:pt x="92" y="46"/>
                  </a:lnTo>
                  <a:lnTo>
                    <a:pt x="87" y="57"/>
                  </a:lnTo>
                  <a:lnTo>
                    <a:pt x="128" y="50"/>
                  </a:lnTo>
                  <a:lnTo>
                    <a:pt x="126" y="43"/>
                  </a:lnTo>
                  <a:lnTo>
                    <a:pt x="121" y="43"/>
                  </a:lnTo>
                  <a:lnTo>
                    <a:pt x="116" y="45"/>
                  </a:lnTo>
                  <a:lnTo>
                    <a:pt x="112" y="43"/>
                  </a:lnTo>
                  <a:lnTo>
                    <a:pt x="111" y="33"/>
                  </a:lnTo>
                  <a:lnTo>
                    <a:pt x="98" y="33"/>
                  </a:lnTo>
                  <a:lnTo>
                    <a:pt x="98" y="32"/>
                  </a:lnTo>
                  <a:lnTo>
                    <a:pt x="98" y="30"/>
                  </a:lnTo>
                  <a:lnTo>
                    <a:pt x="97" y="27"/>
                  </a:lnTo>
                  <a:lnTo>
                    <a:pt x="89" y="23"/>
                  </a:lnTo>
                  <a:lnTo>
                    <a:pt x="81" y="19"/>
                  </a:lnTo>
                  <a:lnTo>
                    <a:pt x="72" y="16"/>
                  </a:lnTo>
                  <a:lnTo>
                    <a:pt x="67" y="16"/>
                  </a:lnTo>
                  <a:lnTo>
                    <a:pt x="65" y="13"/>
                  </a:lnTo>
                  <a:lnTo>
                    <a:pt x="62" y="9"/>
                  </a:lnTo>
                  <a:lnTo>
                    <a:pt x="61" y="6"/>
                  </a:lnTo>
                  <a:lnTo>
                    <a:pt x="48" y="3"/>
                  </a:lnTo>
                  <a:lnTo>
                    <a:pt x="30" y="2"/>
                  </a:lnTo>
                  <a:lnTo>
                    <a:pt x="2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2" name="Freeform 1540"/>
            <p:cNvSpPr>
              <a:spLocks/>
            </p:cNvSpPr>
            <p:nvPr/>
          </p:nvSpPr>
          <p:spPr bwMode="auto">
            <a:xfrm>
              <a:off x="2535238" y="4171950"/>
              <a:ext cx="63500" cy="77788"/>
            </a:xfrm>
            <a:custGeom>
              <a:avLst/>
              <a:gdLst>
                <a:gd name="T0" fmla="*/ 13207070 w 42"/>
                <a:gd name="T1" fmla="*/ 2722079 h 51"/>
                <a:gd name="T2" fmla="*/ 5283804 w 42"/>
                <a:gd name="T3" fmla="*/ 0 h 51"/>
                <a:gd name="T4" fmla="*/ 0 w 42"/>
                <a:gd name="T5" fmla="*/ 0 h 51"/>
                <a:gd name="T6" fmla="*/ 0 w 42"/>
                <a:gd name="T7" fmla="*/ 2722079 h 51"/>
                <a:gd name="T8" fmla="*/ 7924893 w 42"/>
                <a:gd name="T9" fmla="*/ 21773336 h 51"/>
                <a:gd name="T10" fmla="*/ 5283804 w 42"/>
                <a:gd name="T11" fmla="*/ 46268750 h 51"/>
                <a:gd name="T12" fmla="*/ 0 w 42"/>
                <a:gd name="T13" fmla="*/ 65320014 h 51"/>
                <a:gd name="T14" fmla="*/ 7924893 w 42"/>
                <a:gd name="T15" fmla="*/ 68042092 h 51"/>
                <a:gd name="T16" fmla="*/ 13207070 w 42"/>
                <a:gd name="T17" fmla="*/ 76206678 h 51"/>
                <a:gd name="T18" fmla="*/ 15849787 w 42"/>
                <a:gd name="T19" fmla="*/ 81649186 h 51"/>
                <a:gd name="T20" fmla="*/ 31697948 w 42"/>
                <a:gd name="T21" fmla="*/ 76206678 h 51"/>
                <a:gd name="T22" fmla="*/ 31697948 w 42"/>
                <a:gd name="T23" fmla="*/ 62597935 h 51"/>
                <a:gd name="T24" fmla="*/ 34340662 w 42"/>
                <a:gd name="T25" fmla="*/ 62597935 h 51"/>
                <a:gd name="T26" fmla="*/ 50188817 w 42"/>
                <a:gd name="T27" fmla="*/ 73484600 h 51"/>
                <a:gd name="T28" fmla="*/ 66038611 w 42"/>
                <a:gd name="T29" fmla="*/ 84371264 h 51"/>
                <a:gd name="T30" fmla="*/ 79247303 w 42"/>
                <a:gd name="T31" fmla="*/ 95257929 h 51"/>
                <a:gd name="T32" fmla="*/ 76604589 w 42"/>
                <a:gd name="T33" fmla="*/ 108866698 h 51"/>
                <a:gd name="T34" fmla="*/ 76604589 w 42"/>
                <a:gd name="T35" fmla="*/ 117031284 h 51"/>
                <a:gd name="T36" fmla="*/ 79247303 w 42"/>
                <a:gd name="T37" fmla="*/ 122475441 h 51"/>
                <a:gd name="T38" fmla="*/ 79247303 w 42"/>
                <a:gd name="T39" fmla="*/ 136082535 h 51"/>
                <a:gd name="T40" fmla="*/ 84529479 w 42"/>
                <a:gd name="T41" fmla="*/ 130640027 h 51"/>
                <a:gd name="T42" fmla="*/ 84529479 w 42"/>
                <a:gd name="T43" fmla="*/ 117031284 h 51"/>
                <a:gd name="T44" fmla="*/ 95095458 w 42"/>
                <a:gd name="T45" fmla="*/ 117031284 h 51"/>
                <a:gd name="T46" fmla="*/ 97738172 w 42"/>
                <a:gd name="T47" fmla="*/ 138804613 h 51"/>
                <a:gd name="T48" fmla="*/ 97738172 w 42"/>
                <a:gd name="T49" fmla="*/ 136082535 h 51"/>
                <a:gd name="T50" fmla="*/ 103020348 w 42"/>
                <a:gd name="T51" fmla="*/ 119753363 h 51"/>
                <a:gd name="T52" fmla="*/ 103020348 w 42"/>
                <a:gd name="T53" fmla="*/ 111588777 h 51"/>
                <a:gd name="T54" fmla="*/ 97738172 w 42"/>
                <a:gd name="T55" fmla="*/ 108866698 h 51"/>
                <a:gd name="T56" fmla="*/ 97738172 w 42"/>
                <a:gd name="T57" fmla="*/ 95257929 h 51"/>
                <a:gd name="T58" fmla="*/ 97738172 w 42"/>
                <a:gd name="T59" fmla="*/ 89815422 h 51"/>
                <a:gd name="T60" fmla="*/ 97738172 w 42"/>
                <a:gd name="T61" fmla="*/ 81649186 h 51"/>
                <a:gd name="T62" fmla="*/ 110945264 w 42"/>
                <a:gd name="T63" fmla="*/ 81649186 h 51"/>
                <a:gd name="T64" fmla="*/ 110945264 w 42"/>
                <a:gd name="T65" fmla="*/ 68042092 h 51"/>
                <a:gd name="T66" fmla="*/ 105661437 w 42"/>
                <a:gd name="T67" fmla="*/ 62597935 h 51"/>
                <a:gd name="T68" fmla="*/ 103020348 w 42"/>
                <a:gd name="T69" fmla="*/ 62597935 h 51"/>
                <a:gd name="T70" fmla="*/ 84529479 w 42"/>
                <a:gd name="T71" fmla="*/ 35382085 h 51"/>
                <a:gd name="T72" fmla="*/ 68679699 w 42"/>
                <a:gd name="T73" fmla="*/ 21773336 h 51"/>
                <a:gd name="T74" fmla="*/ 66038611 w 42"/>
                <a:gd name="T75" fmla="*/ 21773336 h 51"/>
                <a:gd name="T76" fmla="*/ 58113720 w 42"/>
                <a:gd name="T77" fmla="*/ 19051257 h 51"/>
                <a:gd name="T78" fmla="*/ 52831531 w 42"/>
                <a:gd name="T79" fmla="*/ 10886668 h 51"/>
                <a:gd name="T80" fmla="*/ 52831531 w 42"/>
                <a:gd name="T81" fmla="*/ 10886668 h 51"/>
                <a:gd name="T82" fmla="*/ 52831531 w 42"/>
                <a:gd name="T83" fmla="*/ 10886668 h 51"/>
                <a:gd name="T84" fmla="*/ 44906641 w 42"/>
                <a:gd name="T85" fmla="*/ 10886668 h 51"/>
                <a:gd name="T86" fmla="*/ 39622839 w 42"/>
                <a:gd name="T87" fmla="*/ 10886668 h 51"/>
                <a:gd name="T88" fmla="*/ 39622839 w 42"/>
                <a:gd name="T89" fmla="*/ 16329179 h 51"/>
                <a:gd name="T90" fmla="*/ 42265552 w 42"/>
                <a:gd name="T91" fmla="*/ 16329179 h 51"/>
                <a:gd name="T92" fmla="*/ 42265552 w 42"/>
                <a:gd name="T93" fmla="*/ 19051257 h 51"/>
                <a:gd name="T94" fmla="*/ 26415765 w 42"/>
                <a:gd name="T95" fmla="*/ 10886668 h 51"/>
                <a:gd name="T96" fmla="*/ 15849787 w 42"/>
                <a:gd name="T97" fmla="*/ 10886668 h 51"/>
                <a:gd name="T98" fmla="*/ 13207070 w 42"/>
                <a:gd name="T99" fmla="*/ 2722079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51"/>
                <a:gd name="T152" fmla="*/ 42 w 42"/>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51">
                  <a:moveTo>
                    <a:pt x="5" y="1"/>
                  </a:moveTo>
                  <a:lnTo>
                    <a:pt x="2" y="0"/>
                  </a:lnTo>
                  <a:lnTo>
                    <a:pt x="0" y="0"/>
                  </a:lnTo>
                  <a:lnTo>
                    <a:pt x="0" y="1"/>
                  </a:lnTo>
                  <a:lnTo>
                    <a:pt x="3" y="8"/>
                  </a:lnTo>
                  <a:lnTo>
                    <a:pt x="2" y="17"/>
                  </a:lnTo>
                  <a:lnTo>
                    <a:pt x="0" y="24"/>
                  </a:lnTo>
                  <a:lnTo>
                    <a:pt x="3" y="25"/>
                  </a:lnTo>
                  <a:lnTo>
                    <a:pt x="5" y="28"/>
                  </a:lnTo>
                  <a:lnTo>
                    <a:pt x="6" y="30"/>
                  </a:lnTo>
                  <a:lnTo>
                    <a:pt x="12" y="28"/>
                  </a:lnTo>
                  <a:lnTo>
                    <a:pt x="12" y="23"/>
                  </a:lnTo>
                  <a:lnTo>
                    <a:pt x="13" y="23"/>
                  </a:lnTo>
                  <a:lnTo>
                    <a:pt x="19" y="27"/>
                  </a:lnTo>
                  <a:lnTo>
                    <a:pt x="25" y="31"/>
                  </a:lnTo>
                  <a:lnTo>
                    <a:pt x="30" y="35"/>
                  </a:lnTo>
                  <a:lnTo>
                    <a:pt x="29" y="40"/>
                  </a:lnTo>
                  <a:lnTo>
                    <a:pt x="29" y="43"/>
                  </a:lnTo>
                  <a:lnTo>
                    <a:pt x="30" y="45"/>
                  </a:lnTo>
                  <a:lnTo>
                    <a:pt x="30" y="50"/>
                  </a:lnTo>
                  <a:lnTo>
                    <a:pt x="32" y="48"/>
                  </a:lnTo>
                  <a:lnTo>
                    <a:pt x="32" y="43"/>
                  </a:lnTo>
                  <a:lnTo>
                    <a:pt x="36" y="43"/>
                  </a:lnTo>
                  <a:lnTo>
                    <a:pt x="37" y="51"/>
                  </a:lnTo>
                  <a:lnTo>
                    <a:pt x="37" y="50"/>
                  </a:lnTo>
                  <a:lnTo>
                    <a:pt x="39" y="44"/>
                  </a:lnTo>
                  <a:lnTo>
                    <a:pt x="39" y="41"/>
                  </a:lnTo>
                  <a:lnTo>
                    <a:pt x="37" y="40"/>
                  </a:lnTo>
                  <a:lnTo>
                    <a:pt x="37" y="35"/>
                  </a:lnTo>
                  <a:lnTo>
                    <a:pt x="37" y="33"/>
                  </a:lnTo>
                  <a:lnTo>
                    <a:pt x="37" y="30"/>
                  </a:lnTo>
                  <a:lnTo>
                    <a:pt x="42" y="30"/>
                  </a:lnTo>
                  <a:lnTo>
                    <a:pt x="42" y="25"/>
                  </a:lnTo>
                  <a:lnTo>
                    <a:pt x="40" y="23"/>
                  </a:lnTo>
                  <a:lnTo>
                    <a:pt x="39" y="23"/>
                  </a:lnTo>
                  <a:lnTo>
                    <a:pt x="32" y="13"/>
                  </a:lnTo>
                  <a:lnTo>
                    <a:pt x="26" y="8"/>
                  </a:lnTo>
                  <a:lnTo>
                    <a:pt x="25" y="8"/>
                  </a:lnTo>
                  <a:lnTo>
                    <a:pt x="22" y="7"/>
                  </a:lnTo>
                  <a:lnTo>
                    <a:pt x="20" y="4"/>
                  </a:lnTo>
                  <a:lnTo>
                    <a:pt x="17" y="4"/>
                  </a:lnTo>
                  <a:lnTo>
                    <a:pt x="15" y="4"/>
                  </a:lnTo>
                  <a:lnTo>
                    <a:pt x="15" y="6"/>
                  </a:lnTo>
                  <a:lnTo>
                    <a:pt x="16" y="6"/>
                  </a:lnTo>
                  <a:lnTo>
                    <a:pt x="16" y="7"/>
                  </a:lnTo>
                  <a:lnTo>
                    <a:pt x="10" y="4"/>
                  </a:lnTo>
                  <a:lnTo>
                    <a:pt x="6" y="4"/>
                  </a:lnTo>
                  <a:lnTo>
                    <a:pt x="5"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3" name="Freeform 1544"/>
            <p:cNvSpPr>
              <a:spLocks/>
            </p:cNvSpPr>
            <p:nvPr/>
          </p:nvSpPr>
          <p:spPr bwMode="auto">
            <a:xfrm>
              <a:off x="2665413" y="4164013"/>
              <a:ext cx="246062" cy="374650"/>
            </a:xfrm>
            <a:custGeom>
              <a:avLst/>
              <a:gdLst>
                <a:gd name="T0" fmla="*/ 2612043 w 165"/>
                <a:gd name="T1" fmla="*/ 436106177 h 249"/>
                <a:gd name="T2" fmla="*/ 28738947 w 165"/>
                <a:gd name="T3" fmla="*/ 454607219 h 249"/>
                <a:gd name="T4" fmla="*/ 39188734 w 165"/>
                <a:gd name="T5" fmla="*/ 462536005 h 249"/>
                <a:gd name="T6" fmla="*/ 52252181 w 165"/>
                <a:gd name="T7" fmla="*/ 478395202 h 249"/>
                <a:gd name="T8" fmla="*/ 91442531 w 165"/>
                <a:gd name="T9" fmla="*/ 486323988 h 249"/>
                <a:gd name="T10" fmla="*/ 135856980 w 165"/>
                <a:gd name="T11" fmla="*/ 496896244 h 249"/>
                <a:gd name="T12" fmla="*/ 143694725 w 165"/>
                <a:gd name="T13" fmla="*/ 515397286 h 249"/>
                <a:gd name="T14" fmla="*/ 159370213 w 165"/>
                <a:gd name="T15" fmla="*/ 531256483 h 249"/>
                <a:gd name="T16" fmla="*/ 175045702 w 165"/>
                <a:gd name="T17" fmla="*/ 544472210 h 249"/>
                <a:gd name="T18" fmla="*/ 198560552 w 165"/>
                <a:gd name="T19" fmla="*/ 568258567 h 249"/>
                <a:gd name="T20" fmla="*/ 224685878 w 165"/>
                <a:gd name="T21" fmla="*/ 568258567 h 249"/>
                <a:gd name="T22" fmla="*/ 266488259 w 165"/>
                <a:gd name="T23" fmla="*/ 576188978 h 249"/>
                <a:gd name="T24" fmla="*/ 292615151 w 165"/>
                <a:gd name="T25" fmla="*/ 589403079 h 249"/>
                <a:gd name="T26" fmla="*/ 290001492 w 165"/>
                <a:gd name="T27" fmla="*/ 658123557 h 249"/>
                <a:gd name="T28" fmla="*/ 326578171 w 165"/>
                <a:gd name="T29" fmla="*/ 568258567 h 249"/>
                <a:gd name="T30" fmla="*/ 316128384 w 165"/>
                <a:gd name="T31" fmla="*/ 533899954 h 249"/>
                <a:gd name="T32" fmla="*/ 300452895 w 165"/>
                <a:gd name="T33" fmla="*/ 515397286 h 249"/>
                <a:gd name="T34" fmla="*/ 321354086 w 165"/>
                <a:gd name="T35" fmla="*/ 496896244 h 249"/>
                <a:gd name="T36" fmla="*/ 310902682 w 165"/>
                <a:gd name="T37" fmla="*/ 473108261 h 249"/>
                <a:gd name="T38" fmla="*/ 342255276 w 165"/>
                <a:gd name="T39" fmla="*/ 470466416 h 249"/>
                <a:gd name="T40" fmla="*/ 373606254 w 165"/>
                <a:gd name="T41" fmla="*/ 454607219 h 249"/>
                <a:gd name="T42" fmla="*/ 399733146 w 165"/>
                <a:gd name="T43" fmla="*/ 441391493 h 249"/>
                <a:gd name="T44" fmla="*/ 425858523 w 165"/>
                <a:gd name="T45" fmla="*/ 462536005 h 249"/>
                <a:gd name="T46" fmla="*/ 423246379 w 165"/>
                <a:gd name="T47" fmla="*/ 433462707 h 249"/>
                <a:gd name="T48" fmla="*/ 418020677 w 165"/>
                <a:gd name="T49" fmla="*/ 414961563 h 249"/>
                <a:gd name="T50" fmla="*/ 407570890 w 165"/>
                <a:gd name="T51" fmla="*/ 401745837 h 249"/>
                <a:gd name="T52" fmla="*/ 423246379 w 165"/>
                <a:gd name="T53" fmla="*/ 388530110 h 249"/>
                <a:gd name="T54" fmla="*/ 431084224 w 165"/>
                <a:gd name="T55" fmla="*/ 362100282 h 249"/>
                <a:gd name="T56" fmla="*/ 397119487 w 165"/>
                <a:gd name="T57" fmla="*/ 343599241 h 249"/>
                <a:gd name="T58" fmla="*/ 373606254 w 165"/>
                <a:gd name="T59" fmla="*/ 311882472 h 249"/>
                <a:gd name="T60" fmla="*/ 360542808 w 165"/>
                <a:gd name="T61" fmla="*/ 285451019 h 249"/>
                <a:gd name="T62" fmla="*/ 370994211 w 165"/>
                <a:gd name="T63" fmla="*/ 259021191 h 249"/>
                <a:gd name="T64" fmla="*/ 326578171 w 165"/>
                <a:gd name="T65" fmla="*/ 251090780 h 249"/>
                <a:gd name="T66" fmla="*/ 310902682 w 165"/>
                <a:gd name="T67" fmla="*/ 240518523 h 249"/>
                <a:gd name="T68" fmla="*/ 292615151 w 165"/>
                <a:gd name="T69" fmla="*/ 222017482 h 249"/>
                <a:gd name="T70" fmla="*/ 232523622 w 165"/>
                <a:gd name="T71" fmla="*/ 219374011 h 249"/>
                <a:gd name="T72" fmla="*/ 224685878 w 165"/>
                <a:gd name="T73" fmla="*/ 200872918 h 249"/>
                <a:gd name="T74" fmla="*/ 214236091 w 165"/>
                <a:gd name="T75" fmla="*/ 169156150 h 249"/>
                <a:gd name="T76" fmla="*/ 203784637 w 165"/>
                <a:gd name="T77" fmla="*/ 134795911 h 249"/>
                <a:gd name="T78" fmla="*/ 185497106 w 165"/>
                <a:gd name="T79" fmla="*/ 140082852 h 249"/>
                <a:gd name="T80" fmla="*/ 193334850 w 165"/>
                <a:gd name="T81" fmla="*/ 87221545 h 249"/>
                <a:gd name="T82" fmla="*/ 206398296 w 165"/>
                <a:gd name="T83" fmla="*/ 68720503 h 249"/>
                <a:gd name="T84" fmla="*/ 245587068 w 165"/>
                <a:gd name="T85" fmla="*/ 18501048 h 249"/>
                <a:gd name="T86" fmla="*/ 256038472 w 165"/>
                <a:gd name="T87" fmla="*/ 7928789 h 249"/>
                <a:gd name="T88" fmla="*/ 245587068 w 165"/>
                <a:gd name="T89" fmla="*/ 5286943 h 249"/>
                <a:gd name="T90" fmla="*/ 232523622 w 165"/>
                <a:gd name="T91" fmla="*/ 15859204 h 249"/>
                <a:gd name="T92" fmla="*/ 175045702 w 165"/>
                <a:gd name="T93" fmla="*/ 42289037 h 249"/>
                <a:gd name="T94" fmla="*/ 159370213 w 165"/>
                <a:gd name="T95" fmla="*/ 60790092 h 249"/>
                <a:gd name="T96" fmla="*/ 128019236 w 165"/>
                <a:gd name="T97" fmla="*/ 68720503 h 249"/>
                <a:gd name="T98" fmla="*/ 117567832 w 165"/>
                <a:gd name="T99" fmla="*/ 97793802 h 249"/>
                <a:gd name="T100" fmla="*/ 96666617 w 165"/>
                <a:gd name="T101" fmla="*/ 124223655 h 249"/>
                <a:gd name="T102" fmla="*/ 83604787 w 165"/>
                <a:gd name="T103" fmla="*/ 161227364 h 249"/>
                <a:gd name="T104" fmla="*/ 65315639 w 165"/>
                <a:gd name="T105" fmla="*/ 161227364 h 249"/>
                <a:gd name="T106" fmla="*/ 70541341 w 165"/>
                <a:gd name="T107" fmla="*/ 179728406 h 249"/>
                <a:gd name="T108" fmla="*/ 57477895 w 165"/>
                <a:gd name="T109" fmla="*/ 203516389 h 249"/>
                <a:gd name="T110" fmla="*/ 57477895 w 165"/>
                <a:gd name="T111" fmla="*/ 274878762 h 249"/>
                <a:gd name="T112" fmla="*/ 52252181 w 165"/>
                <a:gd name="T113" fmla="*/ 335668829 h 249"/>
                <a:gd name="T114" fmla="*/ 52252181 w 165"/>
                <a:gd name="T115" fmla="*/ 362100282 h 249"/>
                <a:gd name="T116" fmla="*/ 13063449 w 165"/>
                <a:gd name="T117" fmla="*/ 391173581 h 249"/>
                <a:gd name="T118" fmla="*/ 10449790 w 165"/>
                <a:gd name="T119" fmla="*/ 414961563 h 249"/>
                <a:gd name="T120" fmla="*/ 0 w 165"/>
                <a:gd name="T121" fmla="*/ 417605034 h 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249"/>
                <a:gd name="T185" fmla="*/ 165 w 165"/>
                <a:gd name="T186" fmla="*/ 249 h 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249">
                  <a:moveTo>
                    <a:pt x="1" y="162"/>
                  </a:moveTo>
                  <a:lnTo>
                    <a:pt x="1" y="164"/>
                  </a:lnTo>
                  <a:lnTo>
                    <a:pt x="1" y="165"/>
                  </a:lnTo>
                  <a:lnTo>
                    <a:pt x="5" y="168"/>
                  </a:lnTo>
                  <a:lnTo>
                    <a:pt x="8" y="169"/>
                  </a:lnTo>
                  <a:lnTo>
                    <a:pt x="11" y="172"/>
                  </a:lnTo>
                  <a:lnTo>
                    <a:pt x="13" y="172"/>
                  </a:lnTo>
                  <a:lnTo>
                    <a:pt x="15" y="175"/>
                  </a:lnTo>
                  <a:lnTo>
                    <a:pt x="15" y="177"/>
                  </a:lnTo>
                  <a:lnTo>
                    <a:pt x="17" y="179"/>
                  </a:lnTo>
                  <a:lnTo>
                    <a:pt x="20" y="181"/>
                  </a:lnTo>
                  <a:lnTo>
                    <a:pt x="31" y="184"/>
                  </a:lnTo>
                  <a:lnTo>
                    <a:pt x="32" y="182"/>
                  </a:lnTo>
                  <a:lnTo>
                    <a:pt x="35" y="184"/>
                  </a:lnTo>
                  <a:lnTo>
                    <a:pt x="40" y="186"/>
                  </a:lnTo>
                  <a:lnTo>
                    <a:pt x="42" y="188"/>
                  </a:lnTo>
                  <a:lnTo>
                    <a:pt x="52" y="188"/>
                  </a:lnTo>
                  <a:lnTo>
                    <a:pt x="52" y="189"/>
                  </a:lnTo>
                  <a:lnTo>
                    <a:pt x="52" y="194"/>
                  </a:lnTo>
                  <a:lnTo>
                    <a:pt x="55" y="195"/>
                  </a:lnTo>
                  <a:lnTo>
                    <a:pt x="58" y="196"/>
                  </a:lnTo>
                  <a:lnTo>
                    <a:pt x="61" y="199"/>
                  </a:lnTo>
                  <a:lnTo>
                    <a:pt x="61" y="201"/>
                  </a:lnTo>
                  <a:lnTo>
                    <a:pt x="62" y="204"/>
                  </a:lnTo>
                  <a:lnTo>
                    <a:pt x="65" y="206"/>
                  </a:lnTo>
                  <a:lnTo>
                    <a:pt x="67" y="206"/>
                  </a:lnTo>
                  <a:lnTo>
                    <a:pt x="74" y="208"/>
                  </a:lnTo>
                  <a:lnTo>
                    <a:pt x="74" y="212"/>
                  </a:lnTo>
                  <a:lnTo>
                    <a:pt x="76" y="215"/>
                  </a:lnTo>
                  <a:lnTo>
                    <a:pt x="85" y="218"/>
                  </a:lnTo>
                  <a:lnTo>
                    <a:pt x="86" y="218"/>
                  </a:lnTo>
                  <a:lnTo>
                    <a:pt x="86" y="215"/>
                  </a:lnTo>
                  <a:lnTo>
                    <a:pt x="94" y="215"/>
                  </a:lnTo>
                  <a:lnTo>
                    <a:pt x="96" y="216"/>
                  </a:lnTo>
                  <a:lnTo>
                    <a:pt x="102" y="218"/>
                  </a:lnTo>
                  <a:lnTo>
                    <a:pt x="111" y="221"/>
                  </a:lnTo>
                  <a:lnTo>
                    <a:pt x="112" y="222"/>
                  </a:lnTo>
                  <a:lnTo>
                    <a:pt x="112" y="223"/>
                  </a:lnTo>
                  <a:lnTo>
                    <a:pt x="99" y="248"/>
                  </a:lnTo>
                  <a:lnTo>
                    <a:pt x="106" y="248"/>
                  </a:lnTo>
                  <a:lnTo>
                    <a:pt x="111" y="249"/>
                  </a:lnTo>
                  <a:lnTo>
                    <a:pt x="113" y="242"/>
                  </a:lnTo>
                  <a:lnTo>
                    <a:pt x="121" y="225"/>
                  </a:lnTo>
                  <a:lnTo>
                    <a:pt x="125" y="215"/>
                  </a:lnTo>
                  <a:lnTo>
                    <a:pt x="125" y="208"/>
                  </a:lnTo>
                  <a:lnTo>
                    <a:pt x="123" y="204"/>
                  </a:lnTo>
                  <a:lnTo>
                    <a:pt x="121" y="202"/>
                  </a:lnTo>
                  <a:lnTo>
                    <a:pt x="118" y="201"/>
                  </a:lnTo>
                  <a:lnTo>
                    <a:pt x="116" y="201"/>
                  </a:lnTo>
                  <a:lnTo>
                    <a:pt x="115" y="195"/>
                  </a:lnTo>
                  <a:lnTo>
                    <a:pt x="125" y="195"/>
                  </a:lnTo>
                  <a:lnTo>
                    <a:pt x="125" y="191"/>
                  </a:lnTo>
                  <a:lnTo>
                    <a:pt x="123" y="188"/>
                  </a:lnTo>
                  <a:lnTo>
                    <a:pt x="118" y="188"/>
                  </a:lnTo>
                  <a:lnTo>
                    <a:pt x="118" y="179"/>
                  </a:lnTo>
                  <a:lnTo>
                    <a:pt x="119" y="179"/>
                  </a:lnTo>
                  <a:lnTo>
                    <a:pt x="122" y="179"/>
                  </a:lnTo>
                  <a:lnTo>
                    <a:pt x="125" y="179"/>
                  </a:lnTo>
                  <a:lnTo>
                    <a:pt x="131" y="178"/>
                  </a:lnTo>
                  <a:lnTo>
                    <a:pt x="139" y="177"/>
                  </a:lnTo>
                  <a:lnTo>
                    <a:pt x="143" y="177"/>
                  </a:lnTo>
                  <a:lnTo>
                    <a:pt x="143" y="172"/>
                  </a:lnTo>
                  <a:lnTo>
                    <a:pt x="148" y="175"/>
                  </a:lnTo>
                  <a:lnTo>
                    <a:pt x="152" y="172"/>
                  </a:lnTo>
                  <a:lnTo>
                    <a:pt x="153" y="167"/>
                  </a:lnTo>
                  <a:lnTo>
                    <a:pt x="159" y="168"/>
                  </a:lnTo>
                  <a:lnTo>
                    <a:pt x="159" y="174"/>
                  </a:lnTo>
                  <a:lnTo>
                    <a:pt x="163" y="175"/>
                  </a:lnTo>
                  <a:lnTo>
                    <a:pt x="165" y="167"/>
                  </a:lnTo>
                  <a:lnTo>
                    <a:pt x="165" y="165"/>
                  </a:lnTo>
                  <a:lnTo>
                    <a:pt x="162" y="164"/>
                  </a:lnTo>
                  <a:lnTo>
                    <a:pt x="162" y="161"/>
                  </a:lnTo>
                  <a:lnTo>
                    <a:pt x="162" y="158"/>
                  </a:lnTo>
                  <a:lnTo>
                    <a:pt x="160" y="157"/>
                  </a:lnTo>
                  <a:lnTo>
                    <a:pt x="159" y="158"/>
                  </a:lnTo>
                  <a:lnTo>
                    <a:pt x="156" y="157"/>
                  </a:lnTo>
                  <a:lnTo>
                    <a:pt x="156" y="152"/>
                  </a:lnTo>
                  <a:lnTo>
                    <a:pt x="158" y="152"/>
                  </a:lnTo>
                  <a:lnTo>
                    <a:pt x="160" y="150"/>
                  </a:lnTo>
                  <a:lnTo>
                    <a:pt x="162" y="147"/>
                  </a:lnTo>
                  <a:lnTo>
                    <a:pt x="163" y="142"/>
                  </a:lnTo>
                  <a:lnTo>
                    <a:pt x="165" y="140"/>
                  </a:lnTo>
                  <a:lnTo>
                    <a:pt x="165" y="137"/>
                  </a:lnTo>
                  <a:lnTo>
                    <a:pt x="162" y="137"/>
                  </a:lnTo>
                  <a:lnTo>
                    <a:pt x="156" y="132"/>
                  </a:lnTo>
                  <a:lnTo>
                    <a:pt x="152" y="130"/>
                  </a:lnTo>
                  <a:lnTo>
                    <a:pt x="150" y="127"/>
                  </a:lnTo>
                  <a:lnTo>
                    <a:pt x="145" y="122"/>
                  </a:lnTo>
                  <a:lnTo>
                    <a:pt x="143" y="118"/>
                  </a:lnTo>
                  <a:lnTo>
                    <a:pt x="140" y="115"/>
                  </a:lnTo>
                  <a:lnTo>
                    <a:pt x="138" y="113"/>
                  </a:lnTo>
                  <a:lnTo>
                    <a:pt x="138" y="108"/>
                  </a:lnTo>
                  <a:lnTo>
                    <a:pt x="140" y="105"/>
                  </a:lnTo>
                  <a:lnTo>
                    <a:pt x="142" y="98"/>
                  </a:lnTo>
                  <a:lnTo>
                    <a:pt x="140" y="97"/>
                  </a:lnTo>
                  <a:lnTo>
                    <a:pt x="136" y="95"/>
                  </a:lnTo>
                  <a:lnTo>
                    <a:pt x="125" y="95"/>
                  </a:lnTo>
                  <a:lnTo>
                    <a:pt x="123" y="97"/>
                  </a:lnTo>
                  <a:lnTo>
                    <a:pt x="122" y="95"/>
                  </a:lnTo>
                  <a:lnTo>
                    <a:pt x="119" y="91"/>
                  </a:lnTo>
                  <a:lnTo>
                    <a:pt x="118" y="87"/>
                  </a:lnTo>
                  <a:lnTo>
                    <a:pt x="115" y="84"/>
                  </a:lnTo>
                  <a:lnTo>
                    <a:pt x="112" y="84"/>
                  </a:lnTo>
                  <a:lnTo>
                    <a:pt x="109" y="84"/>
                  </a:lnTo>
                  <a:lnTo>
                    <a:pt x="98" y="84"/>
                  </a:lnTo>
                  <a:lnTo>
                    <a:pt x="89" y="83"/>
                  </a:lnTo>
                  <a:lnTo>
                    <a:pt x="89" y="81"/>
                  </a:lnTo>
                  <a:lnTo>
                    <a:pt x="88" y="78"/>
                  </a:lnTo>
                  <a:lnTo>
                    <a:pt x="86" y="76"/>
                  </a:lnTo>
                  <a:lnTo>
                    <a:pt x="82" y="68"/>
                  </a:lnTo>
                  <a:lnTo>
                    <a:pt x="81" y="67"/>
                  </a:lnTo>
                  <a:lnTo>
                    <a:pt x="82" y="64"/>
                  </a:lnTo>
                  <a:lnTo>
                    <a:pt x="84" y="63"/>
                  </a:lnTo>
                  <a:lnTo>
                    <a:pt x="78" y="51"/>
                  </a:lnTo>
                  <a:lnTo>
                    <a:pt x="74" y="53"/>
                  </a:lnTo>
                  <a:lnTo>
                    <a:pt x="72" y="53"/>
                  </a:lnTo>
                  <a:lnTo>
                    <a:pt x="71" y="53"/>
                  </a:lnTo>
                  <a:lnTo>
                    <a:pt x="74" y="43"/>
                  </a:lnTo>
                  <a:lnTo>
                    <a:pt x="74" y="37"/>
                  </a:lnTo>
                  <a:lnTo>
                    <a:pt x="74" y="33"/>
                  </a:lnTo>
                  <a:lnTo>
                    <a:pt x="74" y="30"/>
                  </a:lnTo>
                  <a:lnTo>
                    <a:pt x="74" y="29"/>
                  </a:lnTo>
                  <a:lnTo>
                    <a:pt x="79" y="26"/>
                  </a:lnTo>
                  <a:lnTo>
                    <a:pt x="84" y="14"/>
                  </a:lnTo>
                  <a:lnTo>
                    <a:pt x="92" y="7"/>
                  </a:lnTo>
                  <a:lnTo>
                    <a:pt x="94" y="7"/>
                  </a:lnTo>
                  <a:lnTo>
                    <a:pt x="96" y="6"/>
                  </a:lnTo>
                  <a:lnTo>
                    <a:pt x="98" y="3"/>
                  </a:lnTo>
                  <a:lnTo>
                    <a:pt x="98" y="2"/>
                  </a:lnTo>
                  <a:lnTo>
                    <a:pt x="98" y="0"/>
                  </a:lnTo>
                  <a:lnTo>
                    <a:pt x="94" y="2"/>
                  </a:lnTo>
                  <a:lnTo>
                    <a:pt x="91" y="2"/>
                  </a:lnTo>
                  <a:lnTo>
                    <a:pt x="89" y="3"/>
                  </a:lnTo>
                  <a:lnTo>
                    <a:pt x="89" y="6"/>
                  </a:lnTo>
                  <a:lnTo>
                    <a:pt x="74" y="17"/>
                  </a:lnTo>
                  <a:lnTo>
                    <a:pt x="71" y="17"/>
                  </a:lnTo>
                  <a:lnTo>
                    <a:pt x="67" y="16"/>
                  </a:lnTo>
                  <a:lnTo>
                    <a:pt x="62" y="16"/>
                  </a:lnTo>
                  <a:lnTo>
                    <a:pt x="61" y="17"/>
                  </a:lnTo>
                  <a:lnTo>
                    <a:pt x="61" y="23"/>
                  </a:lnTo>
                  <a:lnTo>
                    <a:pt x="59" y="22"/>
                  </a:lnTo>
                  <a:lnTo>
                    <a:pt x="51" y="22"/>
                  </a:lnTo>
                  <a:lnTo>
                    <a:pt x="49" y="26"/>
                  </a:lnTo>
                  <a:lnTo>
                    <a:pt x="49" y="30"/>
                  </a:lnTo>
                  <a:lnTo>
                    <a:pt x="49" y="37"/>
                  </a:lnTo>
                  <a:lnTo>
                    <a:pt x="45" y="37"/>
                  </a:lnTo>
                  <a:lnTo>
                    <a:pt x="45" y="44"/>
                  </a:lnTo>
                  <a:lnTo>
                    <a:pt x="40" y="44"/>
                  </a:lnTo>
                  <a:lnTo>
                    <a:pt x="37" y="47"/>
                  </a:lnTo>
                  <a:lnTo>
                    <a:pt x="34" y="51"/>
                  </a:lnTo>
                  <a:lnTo>
                    <a:pt x="32" y="54"/>
                  </a:lnTo>
                  <a:lnTo>
                    <a:pt x="32" y="61"/>
                  </a:lnTo>
                  <a:lnTo>
                    <a:pt x="30" y="60"/>
                  </a:lnTo>
                  <a:lnTo>
                    <a:pt x="25" y="56"/>
                  </a:lnTo>
                  <a:lnTo>
                    <a:pt x="25" y="61"/>
                  </a:lnTo>
                  <a:lnTo>
                    <a:pt x="27" y="64"/>
                  </a:lnTo>
                  <a:lnTo>
                    <a:pt x="28" y="67"/>
                  </a:lnTo>
                  <a:lnTo>
                    <a:pt x="27" y="68"/>
                  </a:lnTo>
                  <a:lnTo>
                    <a:pt x="25" y="73"/>
                  </a:lnTo>
                  <a:lnTo>
                    <a:pt x="22" y="77"/>
                  </a:lnTo>
                  <a:lnTo>
                    <a:pt x="22" y="90"/>
                  </a:lnTo>
                  <a:lnTo>
                    <a:pt x="25" y="94"/>
                  </a:lnTo>
                  <a:lnTo>
                    <a:pt x="22" y="104"/>
                  </a:lnTo>
                  <a:lnTo>
                    <a:pt x="20" y="114"/>
                  </a:lnTo>
                  <a:lnTo>
                    <a:pt x="17" y="127"/>
                  </a:lnTo>
                  <a:lnTo>
                    <a:pt x="20" y="127"/>
                  </a:lnTo>
                  <a:lnTo>
                    <a:pt x="22" y="128"/>
                  </a:lnTo>
                  <a:lnTo>
                    <a:pt x="25" y="130"/>
                  </a:lnTo>
                  <a:lnTo>
                    <a:pt x="20" y="137"/>
                  </a:lnTo>
                  <a:lnTo>
                    <a:pt x="13" y="141"/>
                  </a:lnTo>
                  <a:lnTo>
                    <a:pt x="5" y="145"/>
                  </a:lnTo>
                  <a:lnTo>
                    <a:pt x="5" y="148"/>
                  </a:lnTo>
                  <a:lnTo>
                    <a:pt x="3" y="152"/>
                  </a:lnTo>
                  <a:lnTo>
                    <a:pt x="7" y="157"/>
                  </a:lnTo>
                  <a:lnTo>
                    <a:pt x="4" y="157"/>
                  </a:lnTo>
                  <a:lnTo>
                    <a:pt x="1" y="157"/>
                  </a:lnTo>
                  <a:lnTo>
                    <a:pt x="0" y="157"/>
                  </a:lnTo>
                  <a:lnTo>
                    <a:pt x="0" y="158"/>
                  </a:lnTo>
                  <a:lnTo>
                    <a:pt x="1" y="16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4" name="Freeform 1546"/>
            <p:cNvSpPr>
              <a:spLocks/>
            </p:cNvSpPr>
            <p:nvPr/>
          </p:nvSpPr>
          <p:spPr bwMode="auto">
            <a:xfrm>
              <a:off x="6972300" y="3559175"/>
              <a:ext cx="7938" cy="6350"/>
            </a:xfrm>
            <a:custGeom>
              <a:avLst/>
              <a:gdLst>
                <a:gd name="T0" fmla="*/ 7561263 w 6"/>
                <a:gd name="T1" fmla="*/ 0 h 4"/>
                <a:gd name="T2" fmla="*/ 15120939 w 6"/>
                <a:gd name="T3" fmla="*/ 10080623 h 4"/>
                <a:gd name="T4" fmla="*/ 7561263 w 6"/>
                <a:gd name="T5" fmla="*/ 10080623 h 4"/>
                <a:gd name="T6" fmla="*/ 5040312 w 6"/>
                <a:gd name="T7" fmla="*/ 7559674 h 4"/>
                <a:gd name="T8" fmla="*/ 0 w 6"/>
                <a:gd name="T9" fmla="*/ 0 h 4"/>
                <a:gd name="T10" fmla="*/ 7561263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lnTo>
                    <a:pt x="6" y="4"/>
                  </a:lnTo>
                  <a:lnTo>
                    <a:pt x="3" y="4"/>
                  </a:lnTo>
                  <a:lnTo>
                    <a:pt x="2" y="3"/>
                  </a:lnTo>
                  <a:lnTo>
                    <a:pt x="0" y="0"/>
                  </a:lnTo>
                  <a:lnTo>
                    <a:pt x="3"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5" name="Freeform 1547"/>
            <p:cNvSpPr>
              <a:spLocks/>
            </p:cNvSpPr>
            <p:nvPr/>
          </p:nvSpPr>
          <p:spPr bwMode="auto">
            <a:xfrm>
              <a:off x="6972300" y="3559175"/>
              <a:ext cx="7938" cy="6350"/>
            </a:xfrm>
            <a:custGeom>
              <a:avLst/>
              <a:gdLst>
                <a:gd name="T0" fmla="*/ 7561263 w 6"/>
                <a:gd name="T1" fmla="*/ 0 h 4"/>
                <a:gd name="T2" fmla="*/ 15120939 w 6"/>
                <a:gd name="T3" fmla="*/ 10080623 h 4"/>
                <a:gd name="T4" fmla="*/ 7561263 w 6"/>
                <a:gd name="T5" fmla="*/ 10080623 h 4"/>
                <a:gd name="T6" fmla="*/ 5040312 w 6"/>
                <a:gd name="T7" fmla="*/ 7559674 h 4"/>
                <a:gd name="T8" fmla="*/ 0 w 6"/>
                <a:gd name="T9" fmla="*/ 0 h 4"/>
                <a:gd name="T10" fmla="*/ 7561263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lnTo>
                    <a:pt x="6" y="4"/>
                  </a:lnTo>
                  <a:lnTo>
                    <a:pt x="3" y="4"/>
                  </a:lnTo>
                  <a:lnTo>
                    <a:pt x="2" y="3"/>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6" name="Freeform 1548"/>
            <p:cNvSpPr>
              <a:spLocks/>
            </p:cNvSpPr>
            <p:nvPr/>
          </p:nvSpPr>
          <p:spPr bwMode="auto">
            <a:xfrm>
              <a:off x="7362825" y="3689350"/>
              <a:ext cx="9525" cy="6350"/>
            </a:xfrm>
            <a:custGeom>
              <a:avLst/>
              <a:gdLst>
                <a:gd name="T0" fmla="*/ 7561263 w 6"/>
                <a:gd name="T1" fmla="*/ 0 h 6"/>
                <a:gd name="T2" fmla="*/ 15120939 w 6"/>
                <a:gd name="T3" fmla="*/ 3360208 h 6"/>
                <a:gd name="T4" fmla="*/ 15120939 w 6"/>
                <a:gd name="T5" fmla="*/ 6720417 h 6"/>
                <a:gd name="T6" fmla="*/ 7561263 w 6"/>
                <a:gd name="T7" fmla="*/ 6720417 h 6"/>
                <a:gd name="T8" fmla="*/ 0 w 6"/>
                <a:gd name="T9" fmla="*/ 6720417 h 6"/>
                <a:gd name="T10" fmla="*/ 0 w 6"/>
                <a:gd name="T11" fmla="*/ 3360208 h 6"/>
                <a:gd name="T12" fmla="*/ 7561263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3" y="0"/>
                  </a:moveTo>
                  <a:lnTo>
                    <a:pt x="6" y="3"/>
                  </a:lnTo>
                  <a:lnTo>
                    <a:pt x="6" y="6"/>
                  </a:lnTo>
                  <a:lnTo>
                    <a:pt x="3" y="6"/>
                  </a:lnTo>
                  <a:lnTo>
                    <a:pt x="0" y="6"/>
                  </a:lnTo>
                  <a:lnTo>
                    <a:pt x="0" y="3"/>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7" name="Freeform 1549"/>
            <p:cNvSpPr>
              <a:spLocks/>
            </p:cNvSpPr>
            <p:nvPr/>
          </p:nvSpPr>
          <p:spPr bwMode="auto">
            <a:xfrm>
              <a:off x="7362825" y="3689350"/>
              <a:ext cx="9525" cy="6350"/>
            </a:xfrm>
            <a:custGeom>
              <a:avLst/>
              <a:gdLst>
                <a:gd name="T0" fmla="*/ 7561263 w 6"/>
                <a:gd name="T1" fmla="*/ 0 h 6"/>
                <a:gd name="T2" fmla="*/ 15120939 w 6"/>
                <a:gd name="T3" fmla="*/ 3360208 h 6"/>
                <a:gd name="T4" fmla="*/ 15120939 w 6"/>
                <a:gd name="T5" fmla="*/ 6720417 h 6"/>
                <a:gd name="T6" fmla="*/ 7561263 w 6"/>
                <a:gd name="T7" fmla="*/ 6720417 h 6"/>
                <a:gd name="T8" fmla="*/ 0 w 6"/>
                <a:gd name="T9" fmla="*/ 6720417 h 6"/>
                <a:gd name="T10" fmla="*/ 0 w 6"/>
                <a:gd name="T11" fmla="*/ 3360208 h 6"/>
                <a:gd name="T12" fmla="*/ 7561263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3" y="0"/>
                  </a:moveTo>
                  <a:lnTo>
                    <a:pt x="6" y="3"/>
                  </a:lnTo>
                  <a:lnTo>
                    <a:pt x="6" y="6"/>
                  </a:lnTo>
                  <a:lnTo>
                    <a:pt x="3" y="6"/>
                  </a:lnTo>
                  <a:lnTo>
                    <a:pt x="0" y="6"/>
                  </a:lnTo>
                  <a:lnTo>
                    <a:pt x="0" y="3"/>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8" name="Freeform 1550"/>
            <p:cNvSpPr>
              <a:spLocks/>
            </p:cNvSpPr>
            <p:nvPr/>
          </p:nvSpPr>
          <p:spPr bwMode="auto">
            <a:xfrm>
              <a:off x="7353300" y="3703638"/>
              <a:ext cx="12700" cy="6350"/>
            </a:xfrm>
            <a:custGeom>
              <a:avLst/>
              <a:gdLst>
                <a:gd name="T0" fmla="*/ 13166271 w 7"/>
                <a:gd name="T1" fmla="*/ 0 h 6"/>
                <a:gd name="T2" fmla="*/ 23041429 w 7"/>
                <a:gd name="T3" fmla="*/ 2240492 h 6"/>
                <a:gd name="T4" fmla="*/ 23041429 w 7"/>
                <a:gd name="T5" fmla="*/ 4479926 h 6"/>
                <a:gd name="T6" fmla="*/ 9875158 w 7"/>
                <a:gd name="T7" fmla="*/ 6720417 h 6"/>
                <a:gd name="T8" fmla="*/ 3291114 w 7"/>
                <a:gd name="T9" fmla="*/ 4479926 h 6"/>
                <a:gd name="T10" fmla="*/ 0 w 7"/>
                <a:gd name="T11" fmla="*/ 2240492 h 6"/>
                <a:gd name="T12" fmla="*/ 13166271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4" y="0"/>
                  </a:moveTo>
                  <a:lnTo>
                    <a:pt x="7" y="2"/>
                  </a:lnTo>
                  <a:lnTo>
                    <a:pt x="7" y="4"/>
                  </a:lnTo>
                  <a:lnTo>
                    <a:pt x="3" y="6"/>
                  </a:lnTo>
                  <a:lnTo>
                    <a:pt x="1" y="4"/>
                  </a:lnTo>
                  <a:lnTo>
                    <a:pt x="0" y="2"/>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89" name="Freeform 1551"/>
            <p:cNvSpPr>
              <a:spLocks/>
            </p:cNvSpPr>
            <p:nvPr/>
          </p:nvSpPr>
          <p:spPr bwMode="auto">
            <a:xfrm>
              <a:off x="7353300" y="3703638"/>
              <a:ext cx="12700" cy="6350"/>
            </a:xfrm>
            <a:custGeom>
              <a:avLst/>
              <a:gdLst>
                <a:gd name="T0" fmla="*/ 13166271 w 7"/>
                <a:gd name="T1" fmla="*/ 0 h 6"/>
                <a:gd name="T2" fmla="*/ 23041429 w 7"/>
                <a:gd name="T3" fmla="*/ 2240492 h 6"/>
                <a:gd name="T4" fmla="*/ 23041429 w 7"/>
                <a:gd name="T5" fmla="*/ 4479926 h 6"/>
                <a:gd name="T6" fmla="*/ 9875158 w 7"/>
                <a:gd name="T7" fmla="*/ 6720417 h 6"/>
                <a:gd name="T8" fmla="*/ 3291114 w 7"/>
                <a:gd name="T9" fmla="*/ 4479926 h 6"/>
                <a:gd name="T10" fmla="*/ 0 w 7"/>
                <a:gd name="T11" fmla="*/ 2240492 h 6"/>
                <a:gd name="T12" fmla="*/ 13166271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4" y="0"/>
                  </a:moveTo>
                  <a:lnTo>
                    <a:pt x="7" y="2"/>
                  </a:lnTo>
                  <a:lnTo>
                    <a:pt x="7" y="4"/>
                  </a:lnTo>
                  <a:lnTo>
                    <a:pt x="3" y="6"/>
                  </a:lnTo>
                  <a:lnTo>
                    <a:pt x="1" y="4"/>
                  </a:lnTo>
                  <a:lnTo>
                    <a:pt x="0" y="2"/>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0" name="Freeform 1552"/>
            <p:cNvSpPr>
              <a:spLocks/>
            </p:cNvSpPr>
            <p:nvPr/>
          </p:nvSpPr>
          <p:spPr bwMode="auto">
            <a:xfrm>
              <a:off x="7288213" y="3749675"/>
              <a:ext cx="6350" cy="7938"/>
            </a:xfrm>
            <a:custGeom>
              <a:avLst/>
              <a:gdLst>
                <a:gd name="T0" fmla="*/ 3360208 w 6"/>
                <a:gd name="T1" fmla="*/ 0 h 6"/>
                <a:gd name="T2" fmla="*/ 6720417 w 6"/>
                <a:gd name="T3" fmla="*/ 5040312 h 6"/>
                <a:gd name="T4" fmla="*/ 6720417 w 6"/>
                <a:gd name="T5" fmla="*/ 12601574 h 6"/>
                <a:gd name="T6" fmla="*/ 4479926 w 6"/>
                <a:gd name="T7" fmla="*/ 15120939 h 6"/>
                <a:gd name="T8" fmla="*/ 0 w 6"/>
                <a:gd name="T9" fmla="*/ 5040312 h 6"/>
                <a:gd name="T10" fmla="*/ 3360208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3" y="0"/>
                  </a:moveTo>
                  <a:lnTo>
                    <a:pt x="6" y="2"/>
                  </a:lnTo>
                  <a:lnTo>
                    <a:pt x="6" y="5"/>
                  </a:lnTo>
                  <a:lnTo>
                    <a:pt x="4" y="6"/>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1" name="Freeform 1553"/>
            <p:cNvSpPr>
              <a:spLocks/>
            </p:cNvSpPr>
            <p:nvPr/>
          </p:nvSpPr>
          <p:spPr bwMode="auto">
            <a:xfrm>
              <a:off x="7288213" y="3749675"/>
              <a:ext cx="6350" cy="7938"/>
            </a:xfrm>
            <a:custGeom>
              <a:avLst/>
              <a:gdLst>
                <a:gd name="T0" fmla="*/ 3360208 w 6"/>
                <a:gd name="T1" fmla="*/ 0 h 6"/>
                <a:gd name="T2" fmla="*/ 6720417 w 6"/>
                <a:gd name="T3" fmla="*/ 5040312 h 6"/>
                <a:gd name="T4" fmla="*/ 6720417 w 6"/>
                <a:gd name="T5" fmla="*/ 12601574 h 6"/>
                <a:gd name="T6" fmla="*/ 4479926 w 6"/>
                <a:gd name="T7" fmla="*/ 15120939 h 6"/>
                <a:gd name="T8" fmla="*/ 0 w 6"/>
                <a:gd name="T9" fmla="*/ 5040312 h 6"/>
                <a:gd name="T10" fmla="*/ 3360208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3" y="0"/>
                  </a:moveTo>
                  <a:lnTo>
                    <a:pt x="6" y="2"/>
                  </a:lnTo>
                  <a:lnTo>
                    <a:pt x="6" y="5"/>
                  </a:lnTo>
                  <a:lnTo>
                    <a:pt x="4" y="6"/>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2" name="Freeform 1554"/>
            <p:cNvSpPr>
              <a:spLocks/>
            </p:cNvSpPr>
            <p:nvPr/>
          </p:nvSpPr>
          <p:spPr bwMode="auto">
            <a:xfrm>
              <a:off x="7199313" y="3760788"/>
              <a:ext cx="19050" cy="12700"/>
            </a:xfrm>
            <a:custGeom>
              <a:avLst/>
              <a:gdLst>
                <a:gd name="T0" fmla="*/ 5916226 w 12"/>
                <a:gd name="T1" fmla="*/ 0 h 7"/>
                <a:gd name="T2" fmla="*/ 17746961 w 12"/>
                <a:gd name="T3" fmla="*/ 3291114 h 7"/>
                <a:gd name="T4" fmla="*/ 35493922 w 12"/>
                <a:gd name="T5" fmla="*/ 3291114 h 7"/>
                <a:gd name="T6" fmla="*/ 35493922 w 12"/>
                <a:gd name="T7" fmla="*/ 9875158 h 7"/>
                <a:gd name="T8" fmla="*/ 29577698 w 12"/>
                <a:gd name="T9" fmla="*/ 9875158 h 7"/>
                <a:gd name="T10" fmla="*/ 29577698 w 12"/>
                <a:gd name="T11" fmla="*/ 23041429 h 7"/>
                <a:gd name="T12" fmla="*/ 5916226 w 12"/>
                <a:gd name="T13" fmla="*/ 23041429 h 7"/>
                <a:gd name="T14" fmla="*/ 0 w 12"/>
                <a:gd name="T15" fmla="*/ 13166271 h 7"/>
                <a:gd name="T16" fmla="*/ 0 w 12"/>
                <a:gd name="T17" fmla="*/ 0 h 7"/>
                <a:gd name="T18" fmla="*/ 5916226 w 1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2" y="0"/>
                  </a:moveTo>
                  <a:lnTo>
                    <a:pt x="6" y="1"/>
                  </a:lnTo>
                  <a:lnTo>
                    <a:pt x="12" y="1"/>
                  </a:lnTo>
                  <a:lnTo>
                    <a:pt x="12" y="3"/>
                  </a:lnTo>
                  <a:lnTo>
                    <a:pt x="10" y="3"/>
                  </a:lnTo>
                  <a:lnTo>
                    <a:pt x="10" y="7"/>
                  </a:lnTo>
                  <a:lnTo>
                    <a:pt x="2" y="7"/>
                  </a:lnTo>
                  <a:lnTo>
                    <a:pt x="0" y="4"/>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3" name="Freeform 1555"/>
            <p:cNvSpPr>
              <a:spLocks/>
            </p:cNvSpPr>
            <p:nvPr/>
          </p:nvSpPr>
          <p:spPr bwMode="auto">
            <a:xfrm>
              <a:off x="7199313" y="3760788"/>
              <a:ext cx="19050" cy="12700"/>
            </a:xfrm>
            <a:custGeom>
              <a:avLst/>
              <a:gdLst>
                <a:gd name="T0" fmla="*/ 5916226 w 12"/>
                <a:gd name="T1" fmla="*/ 0 h 7"/>
                <a:gd name="T2" fmla="*/ 17746961 w 12"/>
                <a:gd name="T3" fmla="*/ 3291114 h 7"/>
                <a:gd name="T4" fmla="*/ 35493922 w 12"/>
                <a:gd name="T5" fmla="*/ 3291114 h 7"/>
                <a:gd name="T6" fmla="*/ 35493922 w 12"/>
                <a:gd name="T7" fmla="*/ 9875158 h 7"/>
                <a:gd name="T8" fmla="*/ 29577698 w 12"/>
                <a:gd name="T9" fmla="*/ 9875158 h 7"/>
                <a:gd name="T10" fmla="*/ 29577698 w 12"/>
                <a:gd name="T11" fmla="*/ 23041429 h 7"/>
                <a:gd name="T12" fmla="*/ 5916226 w 12"/>
                <a:gd name="T13" fmla="*/ 23041429 h 7"/>
                <a:gd name="T14" fmla="*/ 0 w 12"/>
                <a:gd name="T15" fmla="*/ 13166271 h 7"/>
                <a:gd name="T16" fmla="*/ 0 w 12"/>
                <a:gd name="T17" fmla="*/ 0 h 7"/>
                <a:gd name="T18" fmla="*/ 5916226 w 1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2" y="0"/>
                  </a:moveTo>
                  <a:lnTo>
                    <a:pt x="6" y="1"/>
                  </a:lnTo>
                  <a:lnTo>
                    <a:pt x="12" y="1"/>
                  </a:lnTo>
                  <a:lnTo>
                    <a:pt x="12" y="3"/>
                  </a:lnTo>
                  <a:lnTo>
                    <a:pt x="10" y="3"/>
                  </a:lnTo>
                  <a:lnTo>
                    <a:pt x="10" y="7"/>
                  </a:lnTo>
                  <a:lnTo>
                    <a:pt x="2" y="7"/>
                  </a:lnTo>
                  <a:lnTo>
                    <a:pt x="0" y="4"/>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4" name="Freeform 1558"/>
            <p:cNvSpPr>
              <a:spLocks/>
            </p:cNvSpPr>
            <p:nvPr/>
          </p:nvSpPr>
          <p:spPr bwMode="auto">
            <a:xfrm>
              <a:off x="7231063" y="3913188"/>
              <a:ext cx="4762" cy="6350"/>
            </a:xfrm>
            <a:custGeom>
              <a:avLst/>
              <a:gdLst>
                <a:gd name="T0" fmla="*/ 13440833 w 3"/>
                <a:gd name="T1" fmla="*/ 0 h 4"/>
                <a:gd name="T2" fmla="*/ 13440833 w 3"/>
                <a:gd name="T3" fmla="*/ 2520950 h 4"/>
                <a:gd name="T4" fmla="*/ 0 w 3"/>
                <a:gd name="T5" fmla="*/ 10080623 h 4"/>
                <a:gd name="T6" fmla="*/ 0 w 3"/>
                <a:gd name="T7" fmla="*/ 2520950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1"/>
                  </a:lnTo>
                  <a:lnTo>
                    <a:pt x="0" y="4"/>
                  </a:lnTo>
                  <a:lnTo>
                    <a:pt x="0" y="1"/>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5" name="Freeform 1559"/>
            <p:cNvSpPr>
              <a:spLocks/>
            </p:cNvSpPr>
            <p:nvPr/>
          </p:nvSpPr>
          <p:spPr bwMode="auto">
            <a:xfrm>
              <a:off x="7231063" y="3913188"/>
              <a:ext cx="4762" cy="6350"/>
            </a:xfrm>
            <a:custGeom>
              <a:avLst/>
              <a:gdLst>
                <a:gd name="T0" fmla="*/ 13440833 w 3"/>
                <a:gd name="T1" fmla="*/ 0 h 4"/>
                <a:gd name="T2" fmla="*/ 13440833 w 3"/>
                <a:gd name="T3" fmla="*/ 2520950 h 4"/>
                <a:gd name="T4" fmla="*/ 0 w 3"/>
                <a:gd name="T5" fmla="*/ 10080623 h 4"/>
                <a:gd name="T6" fmla="*/ 0 w 3"/>
                <a:gd name="T7" fmla="*/ 2520950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1"/>
                  </a:lnTo>
                  <a:lnTo>
                    <a:pt x="0" y="4"/>
                  </a:lnTo>
                  <a:lnTo>
                    <a:pt x="0" y="1"/>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6" name="Freeform 1562"/>
            <p:cNvSpPr>
              <a:spLocks/>
            </p:cNvSpPr>
            <p:nvPr/>
          </p:nvSpPr>
          <p:spPr bwMode="auto">
            <a:xfrm>
              <a:off x="2768600" y="5454650"/>
              <a:ext cx="17463" cy="41275"/>
            </a:xfrm>
            <a:custGeom>
              <a:avLst/>
              <a:gdLst>
                <a:gd name="T0" fmla="*/ 2999509 w 11"/>
                <a:gd name="T1" fmla="*/ 0 h 30"/>
                <a:gd name="T2" fmla="*/ 2999509 w 11"/>
                <a:gd name="T3" fmla="*/ 21953855 h 30"/>
                <a:gd name="T4" fmla="*/ 0 w 11"/>
                <a:gd name="T5" fmla="*/ 43906229 h 30"/>
                <a:gd name="T6" fmla="*/ 0 w 11"/>
                <a:gd name="T7" fmla="*/ 61469913 h 30"/>
                <a:gd name="T8" fmla="*/ 0 w 11"/>
                <a:gd name="T9" fmla="*/ 61469913 h 30"/>
                <a:gd name="T10" fmla="*/ 8996796 w 11"/>
                <a:gd name="T11" fmla="*/ 61469913 h 30"/>
                <a:gd name="T12" fmla="*/ 17995323 w 11"/>
                <a:gd name="T13" fmla="*/ 65860090 h 30"/>
                <a:gd name="T14" fmla="*/ 20994831 w 11"/>
                <a:gd name="T15" fmla="*/ 59274083 h 30"/>
                <a:gd name="T16" fmla="*/ 23994339 w 11"/>
                <a:gd name="T17" fmla="*/ 57078254 h 30"/>
                <a:gd name="T18" fmla="*/ 32991138 w 11"/>
                <a:gd name="T19" fmla="*/ 50492247 h 30"/>
                <a:gd name="T20" fmla="*/ 32991138 w 11"/>
                <a:gd name="T21" fmla="*/ 43906229 h 30"/>
                <a:gd name="T22" fmla="*/ 23994339 w 11"/>
                <a:gd name="T23" fmla="*/ 35125874 h 30"/>
                <a:gd name="T24" fmla="*/ 20994831 w 11"/>
                <a:gd name="T25" fmla="*/ 30734215 h 30"/>
                <a:gd name="T26" fmla="*/ 23994339 w 11"/>
                <a:gd name="T27" fmla="*/ 15367849 h 30"/>
                <a:gd name="T28" fmla="*/ 32991138 w 11"/>
                <a:gd name="T29" fmla="*/ 0 h 30"/>
                <a:gd name="T30" fmla="*/ 20994831 w 11"/>
                <a:gd name="T31" fmla="*/ 2195830 h 30"/>
                <a:gd name="T32" fmla="*/ 11996304 w 11"/>
                <a:gd name="T33" fmla="*/ 2195830 h 30"/>
                <a:gd name="T34" fmla="*/ 2999509 w 11"/>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30"/>
                <a:gd name="T56" fmla="*/ 11 w 1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30">
                  <a:moveTo>
                    <a:pt x="1" y="0"/>
                  </a:moveTo>
                  <a:lnTo>
                    <a:pt x="1" y="10"/>
                  </a:lnTo>
                  <a:lnTo>
                    <a:pt x="0" y="20"/>
                  </a:lnTo>
                  <a:lnTo>
                    <a:pt x="0" y="28"/>
                  </a:lnTo>
                  <a:lnTo>
                    <a:pt x="3" y="28"/>
                  </a:lnTo>
                  <a:lnTo>
                    <a:pt x="6" y="30"/>
                  </a:lnTo>
                  <a:lnTo>
                    <a:pt x="7" y="27"/>
                  </a:lnTo>
                  <a:lnTo>
                    <a:pt x="8" y="26"/>
                  </a:lnTo>
                  <a:lnTo>
                    <a:pt x="11" y="23"/>
                  </a:lnTo>
                  <a:lnTo>
                    <a:pt x="11" y="20"/>
                  </a:lnTo>
                  <a:lnTo>
                    <a:pt x="8" y="16"/>
                  </a:lnTo>
                  <a:lnTo>
                    <a:pt x="7" y="14"/>
                  </a:lnTo>
                  <a:lnTo>
                    <a:pt x="8" y="7"/>
                  </a:lnTo>
                  <a:lnTo>
                    <a:pt x="11" y="0"/>
                  </a:lnTo>
                  <a:lnTo>
                    <a:pt x="7" y="1"/>
                  </a:lnTo>
                  <a:lnTo>
                    <a:pt x="4"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7" name="Freeform 1564"/>
            <p:cNvSpPr>
              <a:spLocks/>
            </p:cNvSpPr>
            <p:nvPr/>
          </p:nvSpPr>
          <p:spPr bwMode="auto">
            <a:xfrm>
              <a:off x="2765425" y="5516563"/>
              <a:ext cx="3175" cy="7937"/>
            </a:xfrm>
            <a:custGeom>
              <a:avLst/>
              <a:gdLst>
                <a:gd name="T0" fmla="*/ 0 w 3"/>
                <a:gd name="T1" fmla="*/ 0 h 4"/>
                <a:gd name="T2" fmla="*/ 3360208 w 3"/>
                <a:gd name="T3" fmla="*/ 15752957 h 4"/>
                <a:gd name="T4" fmla="*/ 3360208 w 3"/>
                <a:gd name="T5" fmla="*/ 3939232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4"/>
                  </a:lnTo>
                  <a:lnTo>
                    <a:pt x="3" y="1"/>
                  </a:lnTo>
                  <a:lnTo>
                    <a:pt x="0"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8" name="Freeform 1565"/>
            <p:cNvSpPr>
              <a:spLocks/>
            </p:cNvSpPr>
            <p:nvPr/>
          </p:nvSpPr>
          <p:spPr bwMode="auto">
            <a:xfrm>
              <a:off x="2765425" y="5516563"/>
              <a:ext cx="3175" cy="7937"/>
            </a:xfrm>
            <a:custGeom>
              <a:avLst/>
              <a:gdLst>
                <a:gd name="T0" fmla="*/ 0 w 3"/>
                <a:gd name="T1" fmla="*/ 0 h 4"/>
                <a:gd name="T2" fmla="*/ 3360208 w 3"/>
                <a:gd name="T3" fmla="*/ 15752957 h 4"/>
                <a:gd name="T4" fmla="*/ 3360208 w 3"/>
                <a:gd name="T5" fmla="*/ 3939232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4"/>
                  </a:lnTo>
                  <a:lnTo>
                    <a:pt x="3" y="1"/>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799" name="Freeform 1566"/>
            <p:cNvSpPr>
              <a:spLocks/>
            </p:cNvSpPr>
            <p:nvPr/>
          </p:nvSpPr>
          <p:spPr bwMode="auto">
            <a:xfrm>
              <a:off x="2755900" y="5535613"/>
              <a:ext cx="20638" cy="31750"/>
            </a:xfrm>
            <a:custGeom>
              <a:avLst/>
              <a:gdLst>
                <a:gd name="T0" fmla="*/ 23382409 w 13"/>
                <a:gd name="T1" fmla="*/ 0 h 22"/>
                <a:gd name="T2" fmla="*/ 8768618 w 13"/>
                <a:gd name="T3" fmla="*/ 12601574 h 22"/>
                <a:gd name="T4" fmla="*/ 2923442 w 13"/>
                <a:gd name="T5" fmla="*/ 22682198 h 22"/>
                <a:gd name="T6" fmla="*/ 17537236 w 13"/>
                <a:gd name="T7" fmla="*/ 32761239 h 22"/>
                <a:gd name="T8" fmla="*/ 11690350 w 13"/>
                <a:gd name="T9" fmla="*/ 40322498 h 22"/>
                <a:gd name="T10" fmla="*/ 0 w 13"/>
                <a:gd name="T11" fmla="*/ 50403120 h 22"/>
                <a:gd name="T12" fmla="*/ 8768618 w 13"/>
                <a:gd name="T13" fmla="*/ 55443443 h 22"/>
                <a:gd name="T14" fmla="*/ 17537236 w 13"/>
                <a:gd name="T15" fmla="*/ 47883758 h 22"/>
                <a:gd name="T16" fmla="*/ 32151031 w 13"/>
                <a:gd name="T17" fmla="*/ 30241877 h 22"/>
                <a:gd name="T18" fmla="*/ 17537236 w 13"/>
                <a:gd name="T19" fmla="*/ 32761239 h 22"/>
                <a:gd name="T20" fmla="*/ 20458968 w 13"/>
                <a:gd name="T21" fmla="*/ 25201560 h 22"/>
                <a:gd name="T22" fmla="*/ 20458968 w 13"/>
                <a:gd name="T23" fmla="*/ 22682198 h 22"/>
                <a:gd name="T24" fmla="*/ 29227589 w 13"/>
                <a:gd name="T25" fmla="*/ 22682198 h 22"/>
                <a:gd name="T26" fmla="*/ 32151031 w 13"/>
                <a:gd name="T27" fmla="*/ 20161249 h 22"/>
                <a:gd name="T28" fmla="*/ 32151031 w 13"/>
                <a:gd name="T29" fmla="*/ 15120938 h 22"/>
                <a:gd name="T30" fmla="*/ 37996204 w 13"/>
                <a:gd name="T31" fmla="*/ 12601574 h 22"/>
                <a:gd name="T32" fmla="*/ 32151031 w 13"/>
                <a:gd name="T33" fmla="*/ 7559675 h 22"/>
                <a:gd name="T34" fmla="*/ 29227589 w 13"/>
                <a:gd name="T35" fmla="*/ 5040312 h 22"/>
                <a:gd name="T36" fmla="*/ 23382409 w 1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22"/>
                <a:gd name="T59" fmla="*/ 13 w 1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22">
                  <a:moveTo>
                    <a:pt x="8" y="0"/>
                  </a:moveTo>
                  <a:lnTo>
                    <a:pt x="3" y="5"/>
                  </a:lnTo>
                  <a:lnTo>
                    <a:pt x="1" y="9"/>
                  </a:lnTo>
                  <a:lnTo>
                    <a:pt x="6" y="13"/>
                  </a:lnTo>
                  <a:lnTo>
                    <a:pt x="4" y="16"/>
                  </a:lnTo>
                  <a:lnTo>
                    <a:pt x="0" y="20"/>
                  </a:lnTo>
                  <a:lnTo>
                    <a:pt x="3" y="22"/>
                  </a:lnTo>
                  <a:lnTo>
                    <a:pt x="6" y="19"/>
                  </a:lnTo>
                  <a:lnTo>
                    <a:pt x="11" y="12"/>
                  </a:lnTo>
                  <a:lnTo>
                    <a:pt x="6" y="13"/>
                  </a:lnTo>
                  <a:lnTo>
                    <a:pt x="7" y="10"/>
                  </a:lnTo>
                  <a:lnTo>
                    <a:pt x="7" y="9"/>
                  </a:lnTo>
                  <a:lnTo>
                    <a:pt x="10" y="9"/>
                  </a:lnTo>
                  <a:lnTo>
                    <a:pt x="11" y="8"/>
                  </a:lnTo>
                  <a:lnTo>
                    <a:pt x="11" y="6"/>
                  </a:lnTo>
                  <a:lnTo>
                    <a:pt x="13" y="5"/>
                  </a:lnTo>
                  <a:lnTo>
                    <a:pt x="11" y="3"/>
                  </a:lnTo>
                  <a:lnTo>
                    <a:pt x="10"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0" name="Freeform 1568"/>
            <p:cNvSpPr>
              <a:spLocks/>
            </p:cNvSpPr>
            <p:nvPr/>
          </p:nvSpPr>
          <p:spPr bwMode="auto">
            <a:xfrm>
              <a:off x="2822575" y="5748338"/>
              <a:ext cx="26988" cy="50800"/>
            </a:xfrm>
            <a:custGeom>
              <a:avLst/>
              <a:gdLst>
                <a:gd name="T0" fmla="*/ 17640299 w 18"/>
                <a:gd name="T1" fmla="*/ 0 h 36"/>
                <a:gd name="T2" fmla="*/ 45362806 w 18"/>
                <a:gd name="T3" fmla="*/ 0 h 36"/>
                <a:gd name="T4" fmla="*/ 42843444 w 18"/>
                <a:gd name="T5" fmla="*/ 9529053 h 36"/>
                <a:gd name="T6" fmla="*/ 35282185 w 18"/>
                <a:gd name="T7" fmla="*/ 9529053 h 36"/>
                <a:gd name="T8" fmla="*/ 27720926 w 18"/>
                <a:gd name="T9" fmla="*/ 4764527 h 36"/>
                <a:gd name="T10" fmla="*/ 22682197 w 18"/>
                <a:gd name="T11" fmla="*/ 7146019 h 36"/>
                <a:gd name="T12" fmla="*/ 12599985 w 18"/>
                <a:gd name="T13" fmla="*/ 9529053 h 36"/>
                <a:gd name="T14" fmla="*/ 17640299 w 18"/>
                <a:gd name="T15" fmla="*/ 23821089 h 36"/>
                <a:gd name="T16" fmla="*/ 17640299 w 18"/>
                <a:gd name="T17" fmla="*/ 30967111 h 36"/>
                <a:gd name="T18" fmla="*/ 17640299 w 18"/>
                <a:gd name="T19" fmla="*/ 40496161 h 36"/>
                <a:gd name="T20" fmla="*/ 22682197 w 18"/>
                <a:gd name="T21" fmla="*/ 38114670 h 36"/>
                <a:gd name="T22" fmla="*/ 27720926 w 18"/>
                <a:gd name="T23" fmla="*/ 33350145 h 36"/>
                <a:gd name="T24" fmla="*/ 35282185 w 18"/>
                <a:gd name="T25" fmla="*/ 33350145 h 36"/>
                <a:gd name="T26" fmla="*/ 35282185 w 18"/>
                <a:gd name="T27" fmla="*/ 45260687 h 36"/>
                <a:gd name="T28" fmla="*/ 30241875 w 18"/>
                <a:gd name="T29" fmla="*/ 45260687 h 36"/>
                <a:gd name="T30" fmla="*/ 17640299 w 18"/>
                <a:gd name="T31" fmla="*/ 47642178 h 36"/>
                <a:gd name="T32" fmla="*/ 20161248 w 18"/>
                <a:gd name="T33" fmla="*/ 54789749 h 36"/>
                <a:gd name="T34" fmla="*/ 20161248 w 18"/>
                <a:gd name="T35" fmla="*/ 61935765 h 36"/>
                <a:gd name="T36" fmla="*/ 20161248 w 18"/>
                <a:gd name="T37" fmla="*/ 69081781 h 36"/>
                <a:gd name="T38" fmla="*/ 35282185 w 18"/>
                <a:gd name="T39" fmla="*/ 69081781 h 36"/>
                <a:gd name="T40" fmla="*/ 20161248 w 18"/>
                <a:gd name="T41" fmla="*/ 78610832 h 36"/>
                <a:gd name="T42" fmla="*/ 37801546 w 18"/>
                <a:gd name="T43" fmla="*/ 76227798 h 36"/>
                <a:gd name="T44" fmla="*/ 20161248 w 18"/>
                <a:gd name="T45" fmla="*/ 85756848 h 36"/>
                <a:gd name="T46" fmla="*/ 17640299 w 18"/>
                <a:gd name="T47" fmla="*/ 85756848 h 36"/>
                <a:gd name="T48" fmla="*/ 10080624 w 18"/>
                <a:gd name="T49" fmla="*/ 80992323 h 36"/>
                <a:gd name="T50" fmla="*/ 12599985 w 18"/>
                <a:gd name="T51" fmla="*/ 80992323 h 36"/>
                <a:gd name="T52" fmla="*/ 12599985 w 18"/>
                <a:gd name="T53" fmla="*/ 54789749 h 36"/>
                <a:gd name="T54" fmla="*/ 0 w 18"/>
                <a:gd name="T55" fmla="*/ 54789749 h 36"/>
                <a:gd name="T56" fmla="*/ 0 w 18"/>
                <a:gd name="T57" fmla="*/ 38114670 h 36"/>
                <a:gd name="T58" fmla="*/ 2520950 w 18"/>
                <a:gd name="T59" fmla="*/ 21439598 h 36"/>
                <a:gd name="T60" fmla="*/ 5040312 w 18"/>
                <a:gd name="T61" fmla="*/ 4764527 h 36"/>
                <a:gd name="T62" fmla="*/ 17640299 w 18"/>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36"/>
                <a:gd name="T98" fmla="*/ 18 w 18"/>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36">
                  <a:moveTo>
                    <a:pt x="7" y="0"/>
                  </a:moveTo>
                  <a:lnTo>
                    <a:pt x="18" y="0"/>
                  </a:lnTo>
                  <a:lnTo>
                    <a:pt x="17" y="4"/>
                  </a:lnTo>
                  <a:lnTo>
                    <a:pt x="14" y="4"/>
                  </a:lnTo>
                  <a:lnTo>
                    <a:pt x="11" y="2"/>
                  </a:lnTo>
                  <a:lnTo>
                    <a:pt x="9" y="3"/>
                  </a:lnTo>
                  <a:lnTo>
                    <a:pt x="5" y="4"/>
                  </a:lnTo>
                  <a:lnTo>
                    <a:pt x="7" y="10"/>
                  </a:lnTo>
                  <a:lnTo>
                    <a:pt x="7" y="13"/>
                  </a:lnTo>
                  <a:lnTo>
                    <a:pt x="7" y="17"/>
                  </a:lnTo>
                  <a:lnTo>
                    <a:pt x="9" y="16"/>
                  </a:lnTo>
                  <a:lnTo>
                    <a:pt x="11" y="14"/>
                  </a:lnTo>
                  <a:lnTo>
                    <a:pt x="14" y="14"/>
                  </a:lnTo>
                  <a:lnTo>
                    <a:pt x="14" y="19"/>
                  </a:lnTo>
                  <a:lnTo>
                    <a:pt x="12" y="19"/>
                  </a:lnTo>
                  <a:lnTo>
                    <a:pt x="7" y="20"/>
                  </a:lnTo>
                  <a:lnTo>
                    <a:pt x="8" y="23"/>
                  </a:lnTo>
                  <a:lnTo>
                    <a:pt x="8" y="26"/>
                  </a:lnTo>
                  <a:lnTo>
                    <a:pt x="8" y="29"/>
                  </a:lnTo>
                  <a:lnTo>
                    <a:pt x="14" y="29"/>
                  </a:lnTo>
                  <a:lnTo>
                    <a:pt x="8" y="33"/>
                  </a:lnTo>
                  <a:lnTo>
                    <a:pt x="15" y="32"/>
                  </a:lnTo>
                  <a:lnTo>
                    <a:pt x="8" y="36"/>
                  </a:lnTo>
                  <a:lnTo>
                    <a:pt x="7" y="36"/>
                  </a:lnTo>
                  <a:lnTo>
                    <a:pt x="4" y="34"/>
                  </a:lnTo>
                  <a:lnTo>
                    <a:pt x="5" y="34"/>
                  </a:lnTo>
                  <a:lnTo>
                    <a:pt x="5" y="23"/>
                  </a:lnTo>
                  <a:lnTo>
                    <a:pt x="0" y="23"/>
                  </a:lnTo>
                  <a:lnTo>
                    <a:pt x="0" y="16"/>
                  </a:lnTo>
                  <a:lnTo>
                    <a:pt x="1" y="9"/>
                  </a:lnTo>
                  <a:lnTo>
                    <a:pt x="2" y="2"/>
                  </a:lnTo>
                  <a:lnTo>
                    <a:pt x="7"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1" name="Freeform 1569"/>
            <p:cNvSpPr>
              <a:spLocks/>
            </p:cNvSpPr>
            <p:nvPr/>
          </p:nvSpPr>
          <p:spPr bwMode="auto">
            <a:xfrm>
              <a:off x="2822575" y="5748338"/>
              <a:ext cx="26988" cy="50800"/>
            </a:xfrm>
            <a:custGeom>
              <a:avLst/>
              <a:gdLst>
                <a:gd name="T0" fmla="*/ 17640299 w 18"/>
                <a:gd name="T1" fmla="*/ 0 h 36"/>
                <a:gd name="T2" fmla="*/ 45362806 w 18"/>
                <a:gd name="T3" fmla="*/ 0 h 36"/>
                <a:gd name="T4" fmla="*/ 42843444 w 18"/>
                <a:gd name="T5" fmla="*/ 9529053 h 36"/>
                <a:gd name="T6" fmla="*/ 35282185 w 18"/>
                <a:gd name="T7" fmla="*/ 9529053 h 36"/>
                <a:gd name="T8" fmla="*/ 27720926 w 18"/>
                <a:gd name="T9" fmla="*/ 4764527 h 36"/>
                <a:gd name="T10" fmla="*/ 22682197 w 18"/>
                <a:gd name="T11" fmla="*/ 7146019 h 36"/>
                <a:gd name="T12" fmla="*/ 12599985 w 18"/>
                <a:gd name="T13" fmla="*/ 9529053 h 36"/>
                <a:gd name="T14" fmla="*/ 17640299 w 18"/>
                <a:gd name="T15" fmla="*/ 23821089 h 36"/>
                <a:gd name="T16" fmla="*/ 17640299 w 18"/>
                <a:gd name="T17" fmla="*/ 30967111 h 36"/>
                <a:gd name="T18" fmla="*/ 17640299 w 18"/>
                <a:gd name="T19" fmla="*/ 40496161 h 36"/>
                <a:gd name="T20" fmla="*/ 22682197 w 18"/>
                <a:gd name="T21" fmla="*/ 38114670 h 36"/>
                <a:gd name="T22" fmla="*/ 27720926 w 18"/>
                <a:gd name="T23" fmla="*/ 33350145 h 36"/>
                <a:gd name="T24" fmla="*/ 35282185 w 18"/>
                <a:gd name="T25" fmla="*/ 33350145 h 36"/>
                <a:gd name="T26" fmla="*/ 35282185 w 18"/>
                <a:gd name="T27" fmla="*/ 45260687 h 36"/>
                <a:gd name="T28" fmla="*/ 30241875 w 18"/>
                <a:gd name="T29" fmla="*/ 45260687 h 36"/>
                <a:gd name="T30" fmla="*/ 17640299 w 18"/>
                <a:gd name="T31" fmla="*/ 47642178 h 36"/>
                <a:gd name="T32" fmla="*/ 20161248 w 18"/>
                <a:gd name="T33" fmla="*/ 54789749 h 36"/>
                <a:gd name="T34" fmla="*/ 20161248 w 18"/>
                <a:gd name="T35" fmla="*/ 61935765 h 36"/>
                <a:gd name="T36" fmla="*/ 20161248 w 18"/>
                <a:gd name="T37" fmla="*/ 69081781 h 36"/>
                <a:gd name="T38" fmla="*/ 35282185 w 18"/>
                <a:gd name="T39" fmla="*/ 69081781 h 36"/>
                <a:gd name="T40" fmla="*/ 20161248 w 18"/>
                <a:gd name="T41" fmla="*/ 78610832 h 36"/>
                <a:gd name="T42" fmla="*/ 37801546 w 18"/>
                <a:gd name="T43" fmla="*/ 76227798 h 36"/>
                <a:gd name="T44" fmla="*/ 20161248 w 18"/>
                <a:gd name="T45" fmla="*/ 85756848 h 36"/>
                <a:gd name="T46" fmla="*/ 17640299 w 18"/>
                <a:gd name="T47" fmla="*/ 85756848 h 36"/>
                <a:gd name="T48" fmla="*/ 10080624 w 18"/>
                <a:gd name="T49" fmla="*/ 80992323 h 36"/>
                <a:gd name="T50" fmla="*/ 12599985 w 18"/>
                <a:gd name="T51" fmla="*/ 80992323 h 36"/>
                <a:gd name="T52" fmla="*/ 12599985 w 18"/>
                <a:gd name="T53" fmla="*/ 54789749 h 36"/>
                <a:gd name="T54" fmla="*/ 0 w 18"/>
                <a:gd name="T55" fmla="*/ 54789749 h 36"/>
                <a:gd name="T56" fmla="*/ 0 w 18"/>
                <a:gd name="T57" fmla="*/ 38114670 h 36"/>
                <a:gd name="T58" fmla="*/ 2520950 w 18"/>
                <a:gd name="T59" fmla="*/ 21439598 h 36"/>
                <a:gd name="T60" fmla="*/ 5040312 w 18"/>
                <a:gd name="T61" fmla="*/ 4764527 h 36"/>
                <a:gd name="T62" fmla="*/ 17640299 w 18"/>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36"/>
                <a:gd name="T98" fmla="*/ 18 w 18"/>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36">
                  <a:moveTo>
                    <a:pt x="7" y="0"/>
                  </a:moveTo>
                  <a:lnTo>
                    <a:pt x="18" y="0"/>
                  </a:lnTo>
                  <a:lnTo>
                    <a:pt x="17" y="4"/>
                  </a:lnTo>
                  <a:lnTo>
                    <a:pt x="14" y="4"/>
                  </a:lnTo>
                  <a:lnTo>
                    <a:pt x="11" y="2"/>
                  </a:lnTo>
                  <a:lnTo>
                    <a:pt x="9" y="3"/>
                  </a:lnTo>
                  <a:lnTo>
                    <a:pt x="5" y="4"/>
                  </a:lnTo>
                  <a:lnTo>
                    <a:pt x="7" y="10"/>
                  </a:lnTo>
                  <a:lnTo>
                    <a:pt x="7" y="13"/>
                  </a:lnTo>
                  <a:lnTo>
                    <a:pt x="7" y="17"/>
                  </a:lnTo>
                  <a:lnTo>
                    <a:pt x="9" y="16"/>
                  </a:lnTo>
                  <a:lnTo>
                    <a:pt x="11" y="14"/>
                  </a:lnTo>
                  <a:lnTo>
                    <a:pt x="14" y="14"/>
                  </a:lnTo>
                  <a:lnTo>
                    <a:pt x="14" y="19"/>
                  </a:lnTo>
                  <a:lnTo>
                    <a:pt x="12" y="19"/>
                  </a:lnTo>
                  <a:lnTo>
                    <a:pt x="7" y="20"/>
                  </a:lnTo>
                  <a:lnTo>
                    <a:pt x="8" y="23"/>
                  </a:lnTo>
                  <a:lnTo>
                    <a:pt x="8" y="26"/>
                  </a:lnTo>
                  <a:lnTo>
                    <a:pt x="8" y="29"/>
                  </a:lnTo>
                  <a:lnTo>
                    <a:pt x="14" y="29"/>
                  </a:lnTo>
                  <a:lnTo>
                    <a:pt x="8" y="33"/>
                  </a:lnTo>
                  <a:lnTo>
                    <a:pt x="15" y="32"/>
                  </a:lnTo>
                  <a:lnTo>
                    <a:pt x="8" y="36"/>
                  </a:lnTo>
                  <a:lnTo>
                    <a:pt x="7" y="36"/>
                  </a:lnTo>
                  <a:lnTo>
                    <a:pt x="4" y="34"/>
                  </a:lnTo>
                  <a:lnTo>
                    <a:pt x="5" y="34"/>
                  </a:lnTo>
                  <a:lnTo>
                    <a:pt x="5" y="23"/>
                  </a:lnTo>
                  <a:lnTo>
                    <a:pt x="0" y="23"/>
                  </a:lnTo>
                  <a:lnTo>
                    <a:pt x="0" y="16"/>
                  </a:lnTo>
                  <a:lnTo>
                    <a:pt x="1" y="9"/>
                  </a:lnTo>
                  <a:lnTo>
                    <a:pt x="2" y="2"/>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2" name="Freeform 1570"/>
            <p:cNvSpPr>
              <a:spLocks/>
            </p:cNvSpPr>
            <p:nvPr/>
          </p:nvSpPr>
          <p:spPr bwMode="auto">
            <a:xfrm>
              <a:off x="2790825" y="5751513"/>
              <a:ext cx="9525" cy="9525"/>
            </a:xfrm>
            <a:custGeom>
              <a:avLst/>
              <a:gdLst>
                <a:gd name="T0" fmla="*/ 7258049 w 5"/>
                <a:gd name="T1" fmla="*/ 0 h 6"/>
                <a:gd name="T2" fmla="*/ 18145126 w 5"/>
                <a:gd name="T3" fmla="*/ 15120939 h 6"/>
                <a:gd name="T4" fmla="*/ 0 w 5"/>
                <a:gd name="T5" fmla="*/ 10080625 h 6"/>
                <a:gd name="T6" fmla="*/ 0 w 5"/>
                <a:gd name="T7" fmla="*/ 2520950 h 6"/>
                <a:gd name="T8" fmla="*/ 7258049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0"/>
                  </a:moveTo>
                  <a:lnTo>
                    <a:pt x="5" y="6"/>
                  </a:lnTo>
                  <a:lnTo>
                    <a:pt x="0" y="4"/>
                  </a:lnTo>
                  <a:lnTo>
                    <a:pt x="0"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3" name="Freeform 1571"/>
            <p:cNvSpPr>
              <a:spLocks/>
            </p:cNvSpPr>
            <p:nvPr/>
          </p:nvSpPr>
          <p:spPr bwMode="auto">
            <a:xfrm>
              <a:off x="2790825" y="5751513"/>
              <a:ext cx="9525" cy="9525"/>
            </a:xfrm>
            <a:custGeom>
              <a:avLst/>
              <a:gdLst>
                <a:gd name="T0" fmla="*/ 7258049 w 5"/>
                <a:gd name="T1" fmla="*/ 0 h 6"/>
                <a:gd name="T2" fmla="*/ 18145126 w 5"/>
                <a:gd name="T3" fmla="*/ 15120939 h 6"/>
                <a:gd name="T4" fmla="*/ 0 w 5"/>
                <a:gd name="T5" fmla="*/ 10080625 h 6"/>
                <a:gd name="T6" fmla="*/ 0 w 5"/>
                <a:gd name="T7" fmla="*/ 2520950 h 6"/>
                <a:gd name="T8" fmla="*/ 7258049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0"/>
                  </a:moveTo>
                  <a:lnTo>
                    <a:pt x="5" y="6"/>
                  </a:lnTo>
                  <a:lnTo>
                    <a:pt x="0" y="4"/>
                  </a:lnTo>
                  <a:lnTo>
                    <a:pt x="0"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4" name="Freeform 1572"/>
            <p:cNvSpPr>
              <a:spLocks/>
            </p:cNvSpPr>
            <p:nvPr/>
          </p:nvSpPr>
          <p:spPr bwMode="auto">
            <a:xfrm>
              <a:off x="2806700" y="5751513"/>
              <a:ext cx="7938" cy="11112"/>
            </a:xfrm>
            <a:custGeom>
              <a:avLst/>
              <a:gdLst>
                <a:gd name="T0" fmla="*/ 10080625 w 6"/>
                <a:gd name="T1" fmla="*/ 1991078 h 9"/>
                <a:gd name="T2" fmla="*/ 15120939 w 6"/>
                <a:gd name="T3" fmla="*/ 0 h 9"/>
                <a:gd name="T4" fmla="*/ 10080625 w 6"/>
                <a:gd name="T5" fmla="*/ 1991078 h 9"/>
                <a:gd name="T6" fmla="*/ 15120939 w 6"/>
                <a:gd name="T7" fmla="*/ 5973234 h 9"/>
                <a:gd name="T8" fmla="*/ 15120939 w 6"/>
                <a:gd name="T9" fmla="*/ 5973234 h 9"/>
                <a:gd name="T10" fmla="*/ 10080625 w 6"/>
                <a:gd name="T11" fmla="*/ 13938955 h 9"/>
                <a:gd name="T12" fmla="*/ 2520950 w 6"/>
                <a:gd name="T13" fmla="*/ 17921109 h 9"/>
                <a:gd name="T14" fmla="*/ 0 w 6"/>
                <a:gd name="T15" fmla="*/ 13938955 h 9"/>
                <a:gd name="T16" fmla="*/ 2520950 w 6"/>
                <a:gd name="T17" fmla="*/ 5973234 h 9"/>
                <a:gd name="T18" fmla="*/ 10080625 w 6"/>
                <a:gd name="T19" fmla="*/ 199107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4" y="1"/>
                  </a:moveTo>
                  <a:lnTo>
                    <a:pt x="6" y="0"/>
                  </a:lnTo>
                  <a:lnTo>
                    <a:pt x="4" y="1"/>
                  </a:lnTo>
                  <a:lnTo>
                    <a:pt x="6" y="3"/>
                  </a:lnTo>
                  <a:lnTo>
                    <a:pt x="4" y="7"/>
                  </a:lnTo>
                  <a:lnTo>
                    <a:pt x="1" y="9"/>
                  </a:lnTo>
                  <a:lnTo>
                    <a:pt x="0" y="7"/>
                  </a:lnTo>
                  <a:lnTo>
                    <a:pt x="1" y="3"/>
                  </a:lnTo>
                  <a:lnTo>
                    <a:pt x="4"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5" name="Freeform 1573"/>
            <p:cNvSpPr>
              <a:spLocks/>
            </p:cNvSpPr>
            <p:nvPr/>
          </p:nvSpPr>
          <p:spPr bwMode="auto">
            <a:xfrm>
              <a:off x="2806700" y="5751513"/>
              <a:ext cx="7938" cy="11112"/>
            </a:xfrm>
            <a:custGeom>
              <a:avLst/>
              <a:gdLst>
                <a:gd name="T0" fmla="*/ 10080625 w 6"/>
                <a:gd name="T1" fmla="*/ 1991078 h 9"/>
                <a:gd name="T2" fmla="*/ 15120939 w 6"/>
                <a:gd name="T3" fmla="*/ 0 h 9"/>
                <a:gd name="T4" fmla="*/ 10080625 w 6"/>
                <a:gd name="T5" fmla="*/ 1991078 h 9"/>
                <a:gd name="T6" fmla="*/ 15120939 w 6"/>
                <a:gd name="T7" fmla="*/ 5973234 h 9"/>
                <a:gd name="T8" fmla="*/ 15120939 w 6"/>
                <a:gd name="T9" fmla="*/ 5973234 h 9"/>
                <a:gd name="T10" fmla="*/ 10080625 w 6"/>
                <a:gd name="T11" fmla="*/ 13938955 h 9"/>
                <a:gd name="T12" fmla="*/ 2520950 w 6"/>
                <a:gd name="T13" fmla="*/ 17921109 h 9"/>
                <a:gd name="T14" fmla="*/ 0 w 6"/>
                <a:gd name="T15" fmla="*/ 13938955 h 9"/>
                <a:gd name="T16" fmla="*/ 2520950 w 6"/>
                <a:gd name="T17" fmla="*/ 5973234 h 9"/>
                <a:gd name="T18" fmla="*/ 10080625 w 6"/>
                <a:gd name="T19" fmla="*/ 199107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4" y="1"/>
                  </a:moveTo>
                  <a:lnTo>
                    <a:pt x="6" y="0"/>
                  </a:lnTo>
                  <a:lnTo>
                    <a:pt x="4" y="1"/>
                  </a:lnTo>
                  <a:lnTo>
                    <a:pt x="6" y="3"/>
                  </a:lnTo>
                  <a:lnTo>
                    <a:pt x="4" y="7"/>
                  </a:lnTo>
                  <a:lnTo>
                    <a:pt x="1" y="9"/>
                  </a:lnTo>
                  <a:lnTo>
                    <a:pt x="0" y="7"/>
                  </a:lnTo>
                  <a:lnTo>
                    <a:pt x="1" y="3"/>
                  </a:lnTo>
                  <a:lnTo>
                    <a:pt x="4"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6" name="Freeform 1574"/>
            <p:cNvSpPr>
              <a:spLocks/>
            </p:cNvSpPr>
            <p:nvPr/>
          </p:nvSpPr>
          <p:spPr bwMode="auto">
            <a:xfrm>
              <a:off x="2733675" y="4838700"/>
              <a:ext cx="195263" cy="990600"/>
            </a:xfrm>
            <a:custGeom>
              <a:avLst/>
              <a:gdLst>
                <a:gd name="T0" fmla="*/ 176805947 w 129"/>
                <a:gd name="T1" fmla="*/ 249680296 h 660"/>
                <a:gd name="T2" fmla="*/ 171448936 w 129"/>
                <a:gd name="T3" fmla="*/ 318012765 h 660"/>
                <a:gd name="T4" fmla="*/ 152696945 w 129"/>
                <a:gd name="T5" fmla="*/ 530897284 h 660"/>
                <a:gd name="T6" fmla="*/ 147338297 w 129"/>
                <a:gd name="T7" fmla="*/ 664935920 h 660"/>
                <a:gd name="T8" fmla="*/ 117870648 w 129"/>
                <a:gd name="T9" fmla="*/ 720128777 h 660"/>
                <a:gd name="T10" fmla="*/ 77687316 w 129"/>
                <a:gd name="T11" fmla="*/ 862051384 h 660"/>
                <a:gd name="T12" fmla="*/ 83045963 w 129"/>
                <a:gd name="T13" fmla="*/ 930385474 h 660"/>
                <a:gd name="T14" fmla="*/ 101797955 w 129"/>
                <a:gd name="T15" fmla="*/ 1106474113 h 660"/>
                <a:gd name="T16" fmla="*/ 83045963 w 129"/>
                <a:gd name="T17" fmla="*/ 1185321514 h 660"/>
                <a:gd name="T18" fmla="*/ 66971658 w 129"/>
                <a:gd name="T19" fmla="*/ 1285192295 h 660"/>
                <a:gd name="T20" fmla="*/ 45540330 w 129"/>
                <a:gd name="T21" fmla="*/ 1277308528 h 660"/>
                <a:gd name="T22" fmla="*/ 5357012 w 129"/>
                <a:gd name="T23" fmla="*/ 1314102685 h 660"/>
                <a:gd name="T24" fmla="*/ 56256000 w 129"/>
                <a:gd name="T25" fmla="*/ 1337757229 h 660"/>
                <a:gd name="T26" fmla="*/ 56256000 w 129"/>
                <a:gd name="T27" fmla="*/ 1424488398 h 660"/>
                <a:gd name="T28" fmla="*/ 37503996 w 129"/>
                <a:gd name="T29" fmla="*/ 1461282555 h 660"/>
                <a:gd name="T30" fmla="*/ 13394984 w 129"/>
                <a:gd name="T31" fmla="*/ 1379808853 h 660"/>
                <a:gd name="T32" fmla="*/ 2679324 w 129"/>
                <a:gd name="T33" fmla="*/ 1445513399 h 660"/>
                <a:gd name="T34" fmla="*/ 53578301 w 129"/>
                <a:gd name="T35" fmla="*/ 1495448790 h 660"/>
                <a:gd name="T36" fmla="*/ 21431322 w 129"/>
                <a:gd name="T37" fmla="*/ 1495448790 h 660"/>
                <a:gd name="T38" fmla="*/ 45540330 w 129"/>
                <a:gd name="T39" fmla="*/ 1524359179 h 660"/>
                <a:gd name="T40" fmla="*/ 58935324 w 129"/>
                <a:gd name="T41" fmla="*/ 1498076712 h 660"/>
                <a:gd name="T42" fmla="*/ 56256000 w 129"/>
                <a:gd name="T43" fmla="*/ 1550641646 h 660"/>
                <a:gd name="T44" fmla="*/ 10715661 w 129"/>
                <a:gd name="T45" fmla="*/ 1550641646 h 660"/>
                <a:gd name="T46" fmla="*/ 40183320 w 129"/>
                <a:gd name="T47" fmla="*/ 1595321192 h 660"/>
                <a:gd name="T48" fmla="*/ 66971658 w 129"/>
                <a:gd name="T49" fmla="*/ 1550641646 h 660"/>
                <a:gd name="T50" fmla="*/ 101797955 w 129"/>
                <a:gd name="T51" fmla="*/ 1550641646 h 660"/>
                <a:gd name="T52" fmla="*/ 72330305 w 129"/>
                <a:gd name="T53" fmla="*/ 1566410802 h 660"/>
                <a:gd name="T54" fmla="*/ 72330305 w 129"/>
                <a:gd name="T55" fmla="*/ 1613718270 h 660"/>
                <a:gd name="T56" fmla="*/ 83045963 w 129"/>
                <a:gd name="T57" fmla="*/ 1655769894 h 660"/>
                <a:gd name="T58" fmla="*/ 109834314 w 129"/>
                <a:gd name="T59" fmla="*/ 1637372815 h 660"/>
                <a:gd name="T60" fmla="*/ 120549972 w 129"/>
                <a:gd name="T61" fmla="*/ 1640000738 h 660"/>
                <a:gd name="T62" fmla="*/ 128586306 w 129"/>
                <a:gd name="T63" fmla="*/ 1671539050 h 660"/>
                <a:gd name="T64" fmla="*/ 120549972 w 129"/>
                <a:gd name="T65" fmla="*/ 1684680283 h 660"/>
                <a:gd name="T66" fmla="*/ 198237262 w 129"/>
                <a:gd name="T67" fmla="*/ 1703077767 h 660"/>
                <a:gd name="T68" fmla="*/ 203594272 w 129"/>
                <a:gd name="T69" fmla="*/ 1734616079 h 660"/>
                <a:gd name="T70" fmla="*/ 225025639 w 129"/>
                <a:gd name="T71" fmla="*/ 1703077767 h 660"/>
                <a:gd name="T72" fmla="*/ 283960937 w 129"/>
                <a:gd name="T73" fmla="*/ 1703077767 h 660"/>
                <a:gd name="T74" fmla="*/ 246456954 w 129"/>
                <a:gd name="T75" fmla="*/ 1689936128 h 660"/>
                <a:gd name="T76" fmla="*/ 211632243 w 129"/>
                <a:gd name="T77" fmla="*/ 1566410802 h 660"/>
                <a:gd name="T78" fmla="*/ 139301963 w 129"/>
                <a:gd name="T79" fmla="*/ 1558525414 h 660"/>
                <a:gd name="T80" fmla="*/ 101797955 w 129"/>
                <a:gd name="T81" fmla="*/ 1487565022 h 660"/>
                <a:gd name="T82" fmla="*/ 75007992 w 129"/>
                <a:gd name="T83" fmla="*/ 1445513399 h 660"/>
                <a:gd name="T84" fmla="*/ 104475641 w 129"/>
                <a:gd name="T85" fmla="*/ 1371923464 h 660"/>
                <a:gd name="T86" fmla="*/ 120549972 w 129"/>
                <a:gd name="T87" fmla="*/ 1295705606 h 660"/>
                <a:gd name="T88" fmla="*/ 128586306 w 129"/>
                <a:gd name="T89" fmla="*/ 1229999439 h 660"/>
                <a:gd name="T90" fmla="*/ 131265629 w 129"/>
                <a:gd name="T91" fmla="*/ 1159039047 h 660"/>
                <a:gd name="T92" fmla="*/ 128586306 w 129"/>
                <a:gd name="T93" fmla="*/ 1056538722 h 660"/>
                <a:gd name="T94" fmla="*/ 109834314 w 129"/>
                <a:gd name="T95" fmla="*/ 990834176 h 660"/>
                <a:gd name="T96" fmla="*/ 144658974 w 129"/>
                <a:gd name="T97" fmla="*/ 888333851 h 660"/>
                <a:gd name="T98" fmla="*/ 166090289 w 129"/>
                <a:gd name="T99" fmla="*/ 817371636 h 660"/>
                <a:gd name="T100" fmla="*/ 190200928 w 129"/>
                <a:gd name="T101" fmla="*/ 717500855 h 660"/>
                <a:gd name="T102" fmla="*/ 190200928 w 129"/>
                <a:gd name="T103" fmla="*/ 617628452 h 660"/>
                <a:gd name="T104" fmla="*/ 203594272 w 129"/>
                <a:gd name="T105" fmla="*/ 520383973 h 660"/>
                <a:gd name="T106" fmla="*/ 246456954 w 129"/>
                <a:gd name="T107" fmla="*/ 415257245 h 660"/>
                <a:gd name="T108" fmla="*/ 243777630 w 129"/>
                <a:gd name="T109" fmla="*/ 320640688 h 660"/>
                <a:gd name="T110" fmla="*/ 297355918 w 129"/>
                <a:gd name="T111" fmla="*/ 257564064 h 660"/>
                <a:gd name="T112" fmla="*/ 249136278 w 129"/>
                <a:gd name="T113" fmla="*/ 131410765 h 660"/>
                <a:gd name="T114" fmla="*/ 208952919 w 129"/>
                <a:gd name="T115" fmla="*/ 44679558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
                <a:gd name="T175" fmla="*/ 0 h 660"/>
                <a:gd name="T176" fmla="*/ 129 w 129"/>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 h="660">
                  <a:moveTo>
                    <a:pt x="65" y="7"/>
                  </a:moveTo>
                  <a:lnTo>
                    <a:pt x="64" y="10"/>
                  </a:lnTo>
                  <a:lnTo>
                    <a:pt x="61" y="13"/>
                  </a:lnTo>
                  <a:lnTo>
                    <a:pt x="64" y="17"/>
                  </a:lnTo>
                  <a:lnTo>
                    <a:pt x="66" y="27"/>
                  </a:lnTo>
                  <a:lnTo>
                    <a:pt x="69" y="47"/>
                  </a:lnTo>
                  <a:lnTo>
                    <a:pt x="68" y="70"/>
                  </a:lnTo>
                  <a:lnTo>
                    <a:pt x="66" y="95"/>
                  </a:lnTo>
                  <a:lnTo>
                    <a:pt x="64" y="95"/>
                  </a:lnTo>
                  <a:lnTo>
                    <a:pt x="64" y="99"/>
                  </a:lnTo>
                  <a:lnTo>
                    <a:pt x="66" y="101"/>
                  </a:lnTo>
                  <a:lnTo>
                    <a:pt x="66" y="102"/>
                  </a:lnTo>
                  <a:lnTo>
                    <a:pt x="66" y="105"/>
                  </a:lnTo>
                  <a:lnTo>
                    <a:pt x="64" y="109"/>
                  </a:lnTo>
                  <a:lnTo>
                    <a:pt x="64" y="112"/>
                  </a:lnTo>
                  <a:lnTo>
                    <a:pt x="64" y="121"/>
                  </a:lnTo>
                  <a:lnTo>
                    <a:pt x="64" y="128"/>
                  </a:lnTo>
                  <a:lnTo>
                    <a:pt x="65" y="135"/>
                  </a:lnTo>
                  <a:lnTo>
                    <a:pt x="61" y="141"/>
                  </a:lnTo>
                  <a:lnTo>
                    <a:pt x="59" y="156"/>
                  </a:lnTo>
                  <a:lnTo>
                    <a:pt x="57" y="176"/>
                  </a:lnTo>
                  <a:lnTo>
                    <a:pt x="51" y="190"/>
                  </a:lnTo>
                  <a:lnTo>
                    <a:pt x="55" y="202"/>
                  </a:lnTo>
                  <a:lnTo>
                    <a:pt x="57" y="202"/>
                  </a:lnTo>
                  <a:lnTo>
                    <a:pt x="57" y="203"/>
                  </a:lnTo>
                  <a:lnTo>
                    <a:pt x="57" y="206"/>
                  </a:lnTo>
                  <a:lnTo>
                    <a:pt x="55" y="212"/>
                  </a:lnTo>
                  <a:lnTo>
                    <a:pt x="52" y="217"/>
                  </a:lnTo>
                  <a:lnTo>
                    <a:pt x="51" y="225"/>
                  </a:lnTo>
                  <a:lnTo>
                    <a:pt x="54" y="232"/>
                  </a:lnTo>
                  <a:lnTo>
                    <a:pt x="55" y="242"/>
                  </a:lnTo>
                  <a:lnTo>
                    <a:pt x="55" y="253"/>
                  </a:lnTo>
                  <a:lnTo>
                    <a:pt x="49" y="256"/>
                  </a:lnTo>
                  <a:lnTo>
                    <a:pt x="48" y="259"/>
                  </a:lnTo>
                  <a:lnTo>
                    <a:pt x="47" y="263"/>
                  </a:lnTo>
                  <a:lnTo>
                    <a:pt x="47" y="269"/>
                  </a:lnTo>
                  <a:lnTo>
                    <a:pt x="48" y="274"/>
                  </a:lnTo>
                  <a:lnTo>
                    <a:pt x="45" y="274"/>
                  </a:lnTo>
                  <a:lnTo>
                    <a:pt x="44" y="274"/>
                  </a:lnTo>
                  <a:lnTo>
                    <a:pt x="39" y="287"/>
                  </a:lnTo>
                  <a:lnTo>
                    <a:pt x="38" y="299"/>
                  </a:lnTo>
                  <a:lnTo>
                    <a:pt x="38" y="301"/>
                  </a:lnTo>
                  <a:lnTo>
                    <a:pt x="38" y="304"/>
                  </a:lnTo>
                  <a:lnTo>
                    <a:pt x="34" y="316"/>
                  </a:lnTo>
                  <a:lnTo>
                    <a:pt x="29" y="328"/>
                  </a:lnTo>
                  <a:lnTo>
                    <a:pt x="24" y="334"/>
                  </a:lnTo>
                  <a:lnTo>
                    <a:pt x="25" y="335"/>
                  </a:lnTo>
                  <a:lnTo>
                    <a:pt x="27" y="335"/>
                  </a:lnTo>
                  <a:lnTo>
                    <a:pt x="29" y="335"/>
                  </a:lnTo>
                  <a:lnTo>
                    <a:pt x="29" y="341"/>
                  </a:lnTo>
                  <a:lnTo>
                    <a:pt x="31" y="345"/>
                  </a:lnTo>
                  <a:lnTo>
                    <a:pt x="31" y="350"/>
                  </a:lnTo>
                  <a:lnTo>
                    <a:pt x="31" y="354"/>
                  </a:lnTo>
                  <a:lnTo>
                    <a:pt x="34" y="365"/>
                  </a:lnTo>
                  <a:lnTo>
                    <a:pt x="34" y="374"/>
                  </a:lnTo>
                  <a:lnTo>
                    <a:pt x="29" y="374"/>
                  </a:lnTo>
                  <a:lnTo>
                    <a:pt x="25" y="391"/>
                  </a:lnTo>
                  <a:lnTo>
                    <a:pt x="27" y="402"/>
                  </a:lnTo>
                  <a:lnTo>
                    <a:pt x="39" y="405"/>
                  </a:lnTo>
                  <a:lnTo>
                    <a:pt x="38" y="412"/>
                  </a:lnTo>
                  <a:lnTo>
                    <a:pt x="38" y="421"/>
                  </a:lnTo>
                  <a:lnTo>
                    <a:pt x="38" y="429"/>
                  </a:lnTo>
                  <a:lnTo>
                    <a:pt x="34" y="432"/>
                  </a:lnTo>
                  <a:lnTo>
                    <a:pt x="34" y="436"/>
                  </a:lnTo>
                  <a:lnTo>
                    <a:pt x="37" y="441"/>
                  </a:lnTo>
                  <a:lnTo>
                    <a:pt x="38" y="445"/>
                  </a:lnTo>
                  <a:lnTo>
                    <a:pt x="35" y="446"/>
                  </a:lnTo>
                  <a:lnTo>
                    <a:pt x="32" y="449"/>
                  </a:lnTo>
                  <a:lnTo>
                    <a:pt x="31" y="451"/>
                  </a:lnTo>
                  <a:lnTo>
                    <a:pt x="34" y="451"/>
                  </a:lnTo>
                  <a:lnTo>
                    <a:pt x="34" y="455"/>
                  </a:lnTo>
                  <a:lnTo>
                    <a:pt x="31" y="455"/>
                  </a:lnTo>
                  <a:lnTo>
                    <a:pt x="31" y="452"/>
                  </a:lnTo>
                  <a:lnTo>
                    <a:pt x="29" y="452"/>
                  </a:lnTo>
                  <a:lnTo>
                    <a:pt x="27" y="465"/>
                  </a:lnTo>
                  <a:lnTo>
                    <a:pt x="27" y="490"/>
                  </a:lnTo>
                  <a:lnTo>
                    <a:pt x="25" y="489"/>
                  </a:lnTo>
                  <a:lnTo>
                    <a:pt x="22" y="488"/>
                  </a:lnTo>
                  <a:lnTo>
                    <a:pt x="20" y="486"/>
                  </a:lnTo>
                  <a:lnTo>
                    <a:pt x="21" y="489"/>
                  </a:lnTo>
                  <a:lnTo>
                    <a:pt x="17" y="490"/>
                  </a:lnTo>
                  <a:lnTo>
                    <a:pt x="15" y="490"/>
                  </a:lnTo>
                  <a:lnTo>
                    <a:pt x="17" y="488"/>
                  </a:lnTo>
                  <a:lnTo>
                    <a:pt x="17" y="486"/>
                  </a:lnTo>
                  <a:lnTo>
                    <a:pt x="15" y="486"/>
                  </a:lnTo>
                  <a:lnTo>
                    <a:pt x="12" y="485"/>
                  </a:lnTo>
                  <a:lnTo>
                    <a:pt x="10" y="483"/>
                  </a:lnTo>
                  <a:lnTo>
                    <a:pt x="8" y="485"/>
                  </a:lnTo>
                  <a:lnTo>
                    <a:pt x="5" y="485"/>
                  </a:lnTo>
                  <a:lnTo>
                    <a:pt x="5" y="489"/>
                  </a:lnTo>
                  <a:lnTo>
                    <a:pt x="4" y="495"/>
                  </a:lnTo>
                  <a:lnTo>
                    <a:pt x="2" y="500"/>
                  </a:lnTo>
                  <a:lnTo>
                    <a:pt x="8" y="496"/>
                  </a:lnTo>
                  <a:lnTo>
                    <a:pt x="8" y="502"/>
                  </a:lnTo>
                  <a:lnTo>
                    <a:pt x="14" y="502"/>
                  </a:lnTo>
                  <a:lnTo>
                    <a:pt x="15" y="500"/>
                  </a:lnTo>
                  <a:lnTo>
                    <a:pt x="18" y="499"/>
                  </a:lnTo>
                  <a:lnTo>
                    <a:pt x="21" y="502"/>
                  </a:lnTo>
                  <a:lnTo>
                    <a:pt x="21" y="506"/>
                  </a:lnTo>
                  <a:lnTo>
                    <a:pt x="21" y="509"/>
                  </a:lnTo>
                  <a:lnTo>
                    <a:pt x="20" y="509"/>
                  </a:lnTo>
                  <a:lnTo>
                    <a:pt x="21" y="512"/>
                  </a:lnTo>
                  <a:lnTo>
                    <a:pt x="24" y="515"/>
                  </a:lnTo>
                  <a:lnTo>
                    <a:pt x="17" y="516"/>
                  </a:lnTo>
                  <a:lnTo>
                    <a:pt x="18" y="527"/>
                  </a:lnTo>
                  <a:lnTo>
                    <a:pt x="18" y="536"/>
                  </a:lnTo>
                  <a:lnTo>
                    <a:pt x="17" y="546"/>
                  </a:lnTo>
                  <a:lnTo>
                    <a:pt x="21" y="542"/>
                  </a:lnTo>
                  <a:lnTo>
                    <a:pt x="22" y="545"/>
                  </a:lnTo>
                  <a:lnTo>
                    <a:pt x="20" y="547"/>
                  </a:lnTo>
                  <a:lnTo>
                    <a:pt x="17" y="550"/>
                  </a:lnTo>
                  <a:lnTo>
                    <a:pt x="17" y="553"/>
                  </a:lnTo>
                  <a:lnTo>
                    <a:pt x="17" y="556"/>
                  </a:lnTo>
                  <a:lnTo>
                    <a:pt x="15" y="557"/>
                  </a:lnTo>
                  <a:lnTo>
                    <a:pt x="14" y="559"/>
                  </a:lnTo>
                  <a:lnTo>
                    <a:pt x="14" y="556"/>
                  </a:lnTo>
                  <a:lnTo>
                    <a:pt x="15" y="545"/>
                  </a:lnTo>
                  <a:lnTo>
                    <a:pt x="14" y="533"/>
                  </a:lnTo>
                  <a:lnTo>
                    <a:pt x="11" y="520"/>
                  </a:lnTo>
                  <a:lnTo>
                    <a:pt x="10" y="522"/>
                  </a:lnTo>
                  <a:lnTo>
                    <a:pt x="7" y="520"/>
                  </a:lnTo>
                  <a:lnTo>
                    <a:pt x="4" y="520"/>
                  </a:lnTo>
                  <a:lnTo>
                    <a:pt x="4" y="523"/>
                  </a:lnTo>
                  <a:lnTo>
                    <a:pt x="5" y="525"/>
                  </a:lnTo>
                  <a:lnTo>
                    <a:pt x="0" y="530"/>
                  </a:lnTo>
                  <a:lnTo>
                    <a:pt x="1" y="536"/>
                  </a:lnTo>
                  <a:lnTo>
                    <a:pt x="4" y="542"/>
                  </a:lnTo>
                  <a:lnTo>
                    <a:pt x="4" y="546"/>
                  </a:lnTo>
                  <a:lnTo>
                    <a:pt x="2" y="547"/>
                  </a:lnTo>
                  <a:lnTo>
                    <a:pt x="0" y="547"/>
                  </a:lnTo>
                  <a:lnTo>
                    <a:pt x="1" y="550"/>
                  </a:lnTo>
                  <a:lnTo>
                    <a:pt x="2" y="553"/>
                  </a:lnTo>
                  <a:lnTo>
                    <a:pt x="2" y="556"/>
                  </a:lnTo>
                  <a:lnTo>
                    <a:pt x="5" y="556"/>
                  </a:lnTo>
                  <a:lnTo>
                    <a:pt x="10" y="556"/>
                  </a:lnTo>
                  <a:lnTo>
                    <a:pt x="14" y="557"/>
                  </a:lnTo>
                  <a:lnTo>
                    <a:pt x="14" y="563"/>
                  </a:lnTo>
                  <a:lnTo>
                    <a:pt x="20" y="563"/>
                  </a:lnTo>
                  <a:lnTo>
                    <a:pt x="20" y="569"/>
                  </a:lnTo>
                  <a:lnTo>
                    <a:pt x="17" y="567"/>
                  </a:lnTo>
                  <a:lnTo>
                    <a:pt x="14" y="566"/>
                  </a:lnTo>
                  <a:lnTo>
                    <a:pt x="15" y="567"/>
                  </a:lnTo>
                  <a:lnTo>
                    <a:pt x="15" y="573"/>
                  </a:lnTo>
                  <a:lnTo>
                    <a:pt x="14" y="570"/>
                  </a:lnTo>
                  <a:lnTo>
                    <a:pt x="11" y="570"/>
                  </a:lnTo>
                  <a:lnTo>
                    <a:pt x="8" y="569"/>
                  </a:lnTo>
                  <a:lnTo>
                    <a:pt x="8" y="574"/>
                  </a:lnTo>
                  <a:lnTo>
                    <a:pt x="5" y="574"/>
                  </a:lnTo>
                  <a:lnTo>
                    <a:pt x="5" y="586"/>
                  </a:lnTo>
                  <a:lnTo>
                    <a:pt x="11" y="586"/>
                  </a:lnTo>
                  <a:lnTo>
                    <a:pt x="12" y="584"/>
                  </a:lnTo>
                  <a:lnTo>
                    <a:pt x="14" y="580"/>
                  </a:lnTo>
                  <a:lnTo>
                    <a:pt x="15" y="579"/>
                  </a:lnTo>
                  <a:lnTo>
                    <a:pt x="17" y="580"/>
                  </a:lnTo>
                  <a:lnTo>
                    <a:pt x="17" y="581"/>
                  </a:lnTo>
                  <a:lnTo>
                    <a:pt x="17" y="577"/>
                  </a:lnTo>
                  <a:lnTo>
                    <a:pt x="17" y="574"/>
                  </a:lnTo>
                  <a:lnTo>
                    <a:pt x="20" y="573"/>
                  </a:lnTo>
                  <a:lnTo>
                    <a:pt x="20" y="569"/>
                  </a:lnTo>
                  <a:lnTo>
                    <a:pt x="21" y="570"/>
                  </a:lnTo>
                  <a:lnTo>
                    <a:pt x="22" y="570"/>
                  </a:lnTo>
                  <a:lnTo>
                    <a:pt x="25" y="570"/>
                  </a:lnTo>
                  <a:lnTo>
                    <a:pt x="21" y="577"/>
                  </a:lnTo>
                  <a:lnTo>
                    <a:pt x="21" y="580"/>
                  </a:lnTo>
                  <a:lnTo>
                    <a:pt x="24" y="580"/>
                  </a:lnTo>
                  <a:lnTo>
                    <a:pt x="24" y="581"/>
                  </a:lnTo>
                  <a:lnTo>
                    <a:pt x="22" y="586"/>
                  </a:lnTo>
                  <a:lnTo>
                    <a:pt x="21" y="586"/>
                  </a:lnTo>
                  <a:lnTo>
                    <a:pt x="21" y="590"/>
                  </a:lnTo>
                  <a:lnTo>
                    <a:pt x="18" y="590"/>
                  </a:lnTo>
                  <a:lnTo>
                    <a:pt x="17" y="589"/>
                  </a:lnTo>
                  <a:lnTo>
                    <a:pt x="15" y="589"/>
                  </a:lnTo>
                  <a:lnTo>
                    <a:pt x="15" y="591"/>
                  </a:lnTo>
                  <a:lnTo>
                    <a:pt x="14" y="591"/>
                  </a:lnTo>
                  <a:lnTo>
                    <a:pt x="11" y="590"/>
                  </a:lnTo>
                  <a:lnTo>
                    <a:pt x="14" y="590"/>
                  </a:lnTo>
                  <a:lnTo>
                    <a:pt x="4" y="590"/>
                  </a:lnTo>
                  <a:lnTo>
                    <a:pt x="8" y="600"/>
                  </a:lnTo>
                  <a:lnTo>
                    <a:pt x="11" y="608"/>
                  </a:lnTo>
                  <a:lnTo>
                    <a:pt x="20" y="614"/>
                  </a:lnTo>
                  <a:lnTo>
                    <a:pt x="21" y="614"/>
                  </a:lnTo>
                  <a:lnTo>
                    <a:pt x="25" y="616"/>
                  </a:lnTo>
                  <a:lnTo>
                    <a:pt x="25" y="614"/>
                  </a:lnTo>
                  <a:lnTo>
                    <a:pt x="18" y="611"/>
                  </a:lnTo>
                  <a:lnTo>
                    <a:pt x="15" y="607"/>
                  </a:lnTo>
                  <a:lnTo>
                    <a:pt x="21" y="607"/>
                  </a:lnTo>
                  <a:lnTo>
                    <a:pt x="21" y="596"/>
                  </a:lnTo>
                  <a:lnTo>
                    <a:pt x="21" y="594"/>
                  </a:lnTo>
                  <a:lnTo>
                    <a:pt x="18" y="593"/>
                  </a:lnTo>
                  <a:lnTo>
                    <a:pt x="17" y="591"/>
                  </a:lnTo>
                  <a:lnTo>
                    <a:pt x="21" y="591"/>
                  </a:lnTo>
                  <a:lnTo>
                    <a:pt x="24" y="590"/>
                  </a:lnTo>
                  <a:lnTo>
                    <a:pt x="25" y="590"/>
                  </a:lnTo>
                  <a:lnTo>
                    <a:pt x="27" y="593"/>
                  </a:lnTo>
                  <a:lnTo>
                    <a:pt x="29" y="593"/>
                  </a:lnTo>
                  <a:lnTo>
                    <a:pt x="31" y="591"/>
                  </a:lnTo>
                  <a:lnTo>
                    <a:pt x="32" y="590"/>
                  </a:lnTo>
                  <a:lnTo>
                    <a:pt x="34" y="589"/>
                  </a:lnTo>
                  <a:lnTo>
                    <a:pt x="37" y="589"/>
                  </a:lnTo>
                  <a:lnTo>
                    <a:pt x="38" y="590"/>
                  </a:lnTo>
                  <a:lnTo>
                    <a:pt x="35" y="593"/>
                  </a:lnTo>
                  <a:lnTo>
                    <a:pt x="35" y="591"/>
                  </a:lnTo>
                  <a:lnTo>
                    <a:pt x="34" y="591"/>
                  </a:lnTo>
                  <a:lnTo>
                    <a:pt x="34" y="600"/>
                  </a:lnTo>
                  <a:lnTo>
                    <a:pt x="31" y="599"/>
                  </a:lnTo>
                  <a:lnTo>
                    <a:pt x="31" y="596"/>
                  </a:lnTo>
                  <a:lnTo>
                    <a:pt x="29" y="596"/>
                  </a:lnTo>
                  <a:lnTo>
                    <a:pt x="27" y="596"/>
                  </a:lnTo>
                  <a:lnTo>
                    <a:pt x="25" y="600"/>
                  </a:lnTo>
                  <a:lnTo>
                    <a:pt x="25" y="604"/>
                  </a:lnTo>
                  <a:lnTo>
                    <a:pt x="27" y="608"/>
                  </a:lnTo>
                  <a:lnTo>
                    <a:pt x="27" y="613"/>
                  </a:lnTo>
                  <a:lnTo>
                    <a:pt x="31" y="613"/>
                  </a:lnTo>
                  <a:lnTo>
                    <a:pt x="32" y="614"/>
                  </a:lnTo>
                  <a:lnTo>
                    <a:pt x="27" y="614"/>
                  </a:lnTo>
                  <a:lnTo>
                    <a:pt x="27" y="618"/>
                  </a:lnTo>
                  <a:lnTo>
                    <a:pt x="27" y="621"/>
                  </a:lnTo>
                  <a:lnTo>
                    <a:pt x="25" y="624"/>
                  </a:lnTo>
                  <a:lnTo>
                    <a:pt x="27" y="626"/>
                  </a:lnTo>
                  <a:lnTo>
                    <a:pt x="31" y="626"/>
                  </a:lnTo>
                  <a:lnTo>
                    <a:pt x="34" y="626"/>
                  </a:lnTo>
                  <a:lnTo>
                    <a:pt x="34" y="630"/>
                  </a:lnTo>
                  <a:lnTo>
                    <a:pt x="31" y="630"/>
                  </a:lnTo>
                  <a:lnTo>
                    <a:pt x="37" y="631"/>
                  </a:lnTo>
                  <a:lnTo>
                    <a:pt x="39" y="634"/>
                  </a:lnTo>
                  <a:lnTo>
                    <a:pt x="41" y="631"/>
                  </a:lnTo>
                  <a:lnTo>
                    <a:pt x="41" y="630"/>
                  </a:lnTo>
                  <a:lnTo>
                    <a:pt x="39" y="627"/>
                  </a:lnTo>
                  <a:lnTo>
                    <a:pt x="39" y="624"/>
                  </a:lnTo>
                  <a:lnTo>
                    <a:pt x="41" y="623"/>
                  </a:lnTo>
                  <a:lnTo>
                    <a:pt x="35" y="620"/>
                  </a:lnTo>
                  <a:lnTo>
                    <a:pt x="38" y="618"/>
                  </a:lnTo>
                  <a:lnTo>
                    <a:pt x="39" y="618"/>
                  </a:lnTo>
                  <a:lnTo>
                    <a:pt x="39" y="617"/>
                  </a:lnTo>
                  <a:lnTo>
                    <a:pt x="41" y="616"/>
                  </a:lnTo>
                  <a:lnTo>
                    <a:pt x="44" y="616"/>
                  </a:lnTo>
                  <a:lnTo>
                    <a:pt x="44" y="618"/>
                  </a:lnTo>
                  <a:lnTo>
                    <a:pt x="45" y="624"/>
                  </a:lnTo>
                  <a:lnTo>
                    <a:pt x="48" y="626"/>
                  </a:lnTo>
                  <a:lnTo>
                    <a:pt x="52" y="626"/>
                  </a:lnTo>
                  <a:lnTo>
                    <a:pt x="55" y="626"/>
                  </a:lnTo>
                  <a:lnTo>
                    <a:pt x="55" y="631"/>
                  </a:lnTo>
                  <a:lnTo>
                    <a:pt x="51" y="630"/>
                  </a:lnTo>
                  <a:lnTo>
                    <a:pt x="48" y="630"/>
                  </a:lnTo>
                  <a:lnTo>
                    <a:pt x="44" y="627"/>
                  </a:lnTo>
                  <a:lnTo>
                    <a:pt x="48" y="636"/>
                  </a:lnTo>
                  <a:lnTo>
                    <a:pt x="54" y="634"/>
                  </a:lnTo>
                  <a:lnTo>
                    <a:pt x="55" y="634"/>
                  </a:lnTo>
                  <a:lnTo>
                    <a:pt x="61" y="634"/>
                  </a:lnTo>
                  <a:lnTo>
                    <a:pt x="51" y="637"/>
                  </a:lnTo>
                  <a:lnTo>
                    <a:pt x="44" y="640"/>
                  </a:lnTo>
                  <a:lnTo>
                    <a:pt x="44" y="645"/>
                  </a:lnTo>
                  <a:lnTo>
                    <a:pt x="45" y="644"/>
                  </a:lnTo>
                  <a:lnTo>
                    <a:pt x="45" y="641"/>
                  </a:lnTo>
                  <a:lnTo>
                    <a:pt x="49" y="643"/>
                  </a:lnTo>
                  <a:lnTo>
                    <a:pt x="52" y="643"/>
                  </a:lnTo>
                  <a:lnTo>
                    <a:pt x="57" y="643"/>
                  </a:lnTo>
                  <a:lnTo>
                    <a:pt x="57" y="647"/>
                  </a:lnTo>
                  <a:lnTo>
                    <a:pt x="66" y="647"/>
                  </a:lnTo>
                  <a:lnTo>
                    <a:pt x="66" y="650"/>
                  </a:lnTo>
                  <a:lnTo>
                    <a:pt x="69" y="651"/>
                  </a:lnTo>
                  <a:lnTo>
                    <a:pt x="74" y="648"/>
                  </a:lnTo>
                  <a:lnTo>
                    <a:pt x="74" y="650"/>
                  </a:lnTo>
                  <a:lnTo>
                    <a:pt x="72" y="651"/>
                  </a:lnTo>
                  <a:lnTo>
                    <a:pt x="66" y="653"/>
                  </a:lnTo>
                  <a:lnTo>
                    <a:pt x="68" y="654"/>
                  </a:lnTo>
                  <a:lnTo>
                    <a:pt x="71" y="658"/>
                  </a:lnTo>
                  <a:lnTo>
                    <a:pt x="74" y="658"/>
                  </a:lnTo>
                  <a:lnTo>
                    <a:pt x="76" y="660"/>
                  </a:lnTo>
                  <a:lnTo>
                    <a:pt x="81" y="660"/>
                  </a:lnTo>
                  <a:lnTo>
                    <a:pt x="79" y="657"/>
                  </a:lnTo>
                  <a:lnTo>
                    <a:pt x="81" y="654"/>
                  </a:lnTo>
                  <a:lnTo>
                    <a:pt x="89" y="654"/>
                  </a:lnTo>
                  <a:lnTo>
                    <a:pt x="89" y="653"/>
                  </a:lnTo>
                  <a:lnTo>
                    <a:pt x="89" y="648"/>
                  </a:lnTo>
                  <a:lnTo>
                    <a:pt x="86" y="648"/>
                  </a:lnTo>
                  <a:lnTo>
                    <a:pt x="84" y="648"/>
                  </a:lnTo>
                  <a:lnTo>
                    <a:pt x="84" y="647"/>
                  </a:lnTo>
                  <a:lnTo>
                    <a:pt x="91" y="647"/>
                  </a:lnTo>
                  <a:lnTo>
                    <a:pt x="96" y="657"/>
                  </a:lnTo>
                  <a:lnTo>
                    <a:pt x="101" y="657"/>
                  </a:lnTo>
                  <a:lnTo>
                    <a:pt x="103" y="654"/>
                  </a:lnTo>
                  <a:lnTo>
                    <a:pt x="105" y="653"/>
                  </a:lnTo>
                  <a:lnTo>
                    <a:pt x="106" y="651"/>
                  </a:lnTo>
                  <a:lnTo>
                    <a:pt x="106" y="648"/>
                  </a:lnTo>
                  <a:lnTo>
                    <a:pt x="106" y="647"/>
                  </a:lnTo>
                  <a:lnTo>
                    <a:pt x="115" y="645"/>
                  </a:lnTo>
                  <a:lnTo>
                    <a:pt x="123" y="645"/>
                  </a:lnTo>
                  <a:lnTo>
                    <a:pt x="129" y="647"/>
                  </a:lnTo>
                  <a:lnTo>
                    <a:pt x="122" y="645"/>
                  </a:lnTo>
                  <a:lnTo>
                    <a:pt x="108" y="645"/>
                  </a:lnTo>
                  <a:lnTo>
                    <a:pt x="96" y="644"/>
                  </a:lnTo>
                  <a:lnTo>
                    <a:pt x="92" y="643"/>
                  </a:lnTo>
                  <a:lnTo>
                    <a:pt x="88" y="644"/>
                  </a:lnTo>
                  <a:lnTo>
                    <a:pt x="85" y="607"/>
                  </a:lnTo>
                  <a:lnTo>
                    <a:pt x="82" y="606"/>
                  </a:lnTo>
                  <a:lnTo>
                    <a:pt x="75" y="603"/>
                  </a:lnTo>
                  <a:lnTo>
                    <a:pt x="76" y="601"/>
                  </a:lnTo>
                  <a:lnTo>
                    <a:pt x="78" y="599"/>
                  </a:lnTo>
                  <a:lnTo>
                    <a:pt x="79" y="596"/>
                  </a:lnTo>
                  <a:lnTo>
                    <a:pt x="84" y="596"/>
                  </a:lnTo>
                  <a:lnTo>
                    <a:pt x="84" y="597"/>
                  </a:lnTo>
                  <a:lnTo>
                    <a:pt x="89" y="597"/>
                  </a:lnTo>
                  <a:lnTo>
                    <a:pt x="88" y="597"/>
                  </a:lnTo>
                  <a:lnTo>
                    <a:pt x="88" y="594"/>
                  </a:lnTo>
                  <a:lnTo>
                    <a:pt x="84" y="593"/>
                  </a:lnTo>
                  <a:lnTo>
                    <a:pt x="74" y="593"/>
                  </a:lnTo>
                  <a:lnTo>
                    <a:pt x="52" y="593"/>
                  </a:lnTo>
                  <a:lnTo>
                    <a:pt x="49" y="593"/>
                  </a:lnTo>
                  <a:lnTo>
                    <a:pt x="41" y="586"/>
                  </a:lnTo>
                  <a:lnTo>
                    <a:pt x="38" y="581"/>
                  </a:lnTo>
                  <a:lnTo>
                    <a:pt x="35" y="577"/>
                  </a:lnTo>
                  <a:lnTo>
                    <a:pt x="35" y="573"/>
                  </a:lnTo>
                  <a:lnTo>
                    <a:pt x="37" y="572"/>
                  </a:lnTo>
                  <a:lnTo>
                    <a:pt x="38" y="569"/>
                  </a:lnTo>
                  <a:lnTo>
                    <a:pt x="38" y="566"/>
                  </a:lnTo>
                  <a:lnTo>
                    <a:pt x="37" y="562"/>
                  </a:lnTo>
                  <a:lnTo>
                    <a:pt x="34" y="562"/>
                  </a:lnTo>
                  <a:lnTo>
                    <a:pt x="32" y="563"/>
                  </a:lnTo>
                  <a:lnTo>
                    <a:pt x="29" y="564"/>
                  </a:lnTo>
                  <a:lnTo>
                    <a:pt x="27" y="563"/>
                  </a:lnTo>
                  <a:lnTo>
                    <a:pt x="27" y="560"/>
                  </a:lnTo>
                  <a:lnTo>
                    <a:pt x="27" y="556"/>
                  </a:lnTo>
                  <a:lnTo>
                    <a:pt x="28" y="550"/>
                  </a:lnTo>
                  <a:lnTo>
                    <a:pt x="31" y="547"/>
                  </a:lnTo>
                  <a:lnTo>
                    <a:pt x="31" y="540"/>
                  </a:lnTo>
                  <a:lnTo>
                    <a:pt x="28" y="536"/>
                  </a:lnTo>
                  <a:lnTo>
                    <a:pt x="29" y="532"/>
                  </a:lnTo>
                  <a:lnTo>
                    <a:pt x="34" y="529"/>
                  </a:lnTo>
                  <a:lnTo>
                    <a:pt x="38" y="527"/>
                  </a:lnTo>
                  <a:lnTo>
                    <a:pt x="39" y="525"/>
                  </a:lnTo>
                  <a:lnTo>
                    <a:pt x="39" y="522"/>
                  </a:lnTo>
                  <a:lnTo>
                    <a:pt x="39" y="517"/>
                  </a:lnTo>
                  <a:lnTo>
                    <a:pt x="39" y="516"/>
                  </a:lnTo>
                  <a:lnTo>
                    <a:pt x="38" y="513"/>
                  </a:lnTo>
                  <a:lnTo>
                    <a:pt x="42" y="506"/>
                  </a:lnTo>
                  <a:lnTo>
                    <a:pt x="44" y="505"/>
                  </a:lnTo>
                  <a:lnTo>
                    <a:pt x="45" y="502"/>
                  </a:lnTo>
                  <a:lnTo>
                    <a:pt x="45" y="493"/>
                  </a:lnTo>
                  <a:lnTo>
                    <a:pt x="47" y="488"/>
                  </a:lnTo>
                  <a:lnTo>
                    <a:pt x="48" y="485"/>
                  </a:lnTo>
                  <a:lnTo>
                    <a:pt x="48" y="482"/>
                  </a:lnTo>
                  <a:lnTo>
                    <a:pt x="47" y="479"/>
                  </a:lnTo>
                  <a:lnTo>
                    <a:pt x="44" y="475"/>
                  </a:lnTo>
                  <a:lnTo>
                    <a:pt x="44" y="472"/>
                  </a:lnTo>
                  <a:lnTo>
                    <a:pt x="45" y="472"/>
                  </a:lnTo>
                  <a:lnTo>
                    <a:pt x="48" y="468"/>
                  </a:lnTo>
                  <a:lnTo>
                    <a:pt x="51" y="465"/>
                  </a:lnTo>
                  <a:lnTo>
                    <a:pt x="48" y="461"/>
                  </a:lnTo>
                  <a:lnTo>
                    <a:pt x="48" y="458"/>
                  </a:lnTo>
                  <a:lnTo>
                    <a:pt x="51" y="452"/>
                  </a:lnTo>
                  <a:lnTo>
                    <a:pt x="51" y="451"/>
                  </a:lnTo>
                  <a:lnTo>
                    <a:pt x="51" y="446"/>
                  </a:lnTo>
                  <a:lnTo>
                    <a:pt x="49" y="444"/>
                  </a:lnTo>
                  <a:lnTo>
                    <a:pt x="49" y="441"/>
                  </a:lnTo>
                  <a:lnTo>
                    <a:pt x="48" y="438"/>
                  </a:lnTo>
                  <a:lnTo>
                    <a:pt x="48" y="432"/>
                  </a:lnTo>
                  <a:lnTo>
                    <a:pt x="44" y="426"/>
                  </a:lnTo>
                  <a:lnTo>
                    <a:pt x="44" y="422"/>
                  </a:lnTo>
                  <a:lnTo>
                    <a:pt x="48" y="412"/>
                  </a:lnTo>
                  <a:lnTo>
                    <a:pt x="49" y="408"/>
                  </a:lnTo>
                  <a:lnTo>
                    <a:pt x="49" y="407"/>
                  </a:lnTo>
                  <a:lnTo>
                    <a:pt x="48" y="402"/>
                  </a:lnTo>
                  <a:lnTo>
                    <a:pt x="48" y="399"/>
                  </a:lnTo>
                  <a:lnTo>
                    <a:pt x="48" y="398"/>
                  </a:lnTo>
                  <a:lnTo>
                    <a:pt x="45" y="397"/>
                  </a:lnTo>
                  <a:lnTo>
                    <a:pt x="44" y="395"/>
                  </a:lnTo>
                  <a:lnTo>
                    <a:pt x="44" y="391"/>
                  </a:lnTo>
                  <a:lnTo>
                    <a:pt x="44" y="385"/>
                  </a:lnTo>
                  <a:lnTo>
                    <a:pt x="44" y="382"/>
                  </a:lnTo>
                  <a:lnTo>
                    <a:pt x="41" y="377"/>
                  </a:lnTo>
                  <a:lnTo>
                    <a:pt x="45" y="371"/>
                  </a:lnTo>
                  <a:lnTo>
                    <a:pt x="48" y="365"/>
                  </a:lnTo>
                  <a:lnTo>
                    <a:pt x="49" y="353"/>
                  </a:lnTo>
                  <a:lnTo>
                    <a:pt x="52" y="347"/>
                  </a:lnTo>
                  <a:lnTo>
                    <a:pt x="54" y="345"/>
                  </a:lnTo>
                  <a:lnTo>
                    <a:pt x="55" y="345"/>
                  </a:lnTo>
                  <a:lnTo>
                    <a:pt x="55" y="343"/>
                  </a:lnTo>
                  <a:lnTo>
                    <a:pt x="54" y="338"/>
                  </a:lnTo>
                  <a:lnTo>
                    <a:pt x="52" y="335"/>
                  </a:lnTo>
                  <a:lnTo>
                    <a:pt x="52" y="328"/>
                  </a:lnTo>
                  <a:lnTo>
                    <a:pt x="54" y="324"/>
                  </a:lnTo>
                  <a:lnTo>
                    <a:pt x="54" y="321"/>
                  </a:lnTo>
                  <a:lnTo>
                    <a:pt x="54" y="316"/>
                  </a:lnTo>
                  <a:lnTo>
                    <a:pt x="57" y="313"/>
                  </a:lnTo>
                  <a:lnTo>
                    <a:pt x="58" y="311"/>
                  </a:lnTo>
                  <a:lnTo>
                    <a:pt x="62" y="311"/>
                  </a:lnTo>
                  <a:lnTo>
                    <a:pt x="64" y="310"/>
                  </a:lnTo>
                  <a:lnTo>
                    <a:pt x="65" y="307"/>
                  </a:lnTo>
                  <a:lnTo>
                    <a:pt x="64" y="301"/>
                  </a:lnTo>
                  <a:lnTo>
                    <a:pt x="64" y="294"/>
                  </a:lnTo>
                  <a:lnTo>
                    <a:pt x="64" y="290"/>
                  </a:lnTo>
                  <a:lnTo>
                    <a:pt x="66" y="286"/>
                  </a:lnTo>
                  <a:lnTo>
                    <a:pt x="69" y="279"/>
                  </a:lnTo>
                  <a:lnTo>
                    <a:pt x="71" y="273"/>
                  </a:lnTo>
                  <a:lnTo>
                    <a:pt x="71" y="264"/>
                  </a:lnTo>
                  <a:lnTo>
                    <a:pt x="68" y="257"/>
                  </a:lnTo>
                  <a:lnTo>
                    <a:pt x="69" y="254"/>
                  </a:lnTo>
                  <a:lnTo>
                    <a:pt x="71" y="250"/>
                  </a:lnTo>
                  <a:lnTo>
                    <a:pt x="72" y="247"/>
                  </a:lnTo>
                  <a:lnTo>
                    <a:pt x="72" y="244"/>
                  </a:lnTo>
                  <a:lnTo>
                    <a:pt x="71" y="239"/>
                  </a:lnTo>
                  <a:lnTo>
                    <a:pt x="71" y="235"/>
                  </a:lnTo>
                  <a:lnTo>
                    <a:pt x="72" y="232"/>
                  </a:lnTo>
                  <a:lnTo>
                    <a:pt x="72" y="226"/>
                  </a:lnTo>
                  <a:lnTo>
                    <a:pt x="74" y="220"/>
                  </a:lnTo>
                  <a:lnTo>
                    <a:pt x="75" y="215"/>
                  </a:lnTo>
                  <a:lnTo>
                    <a:pt x="76" y="210"/>
                  </a:lnTo>
                  <a:lnTo>
                    <a:pt x="76" y="206"/>
                  </a:lnTo>
                  <a:lnTo>
                    <a:pt x="75" y="202"/>
                  </a:lnTo>
                  <a:lnTo>
                    <a:pt x="76" y="198"/>
                  </a:lnTo>
                  <a:lnTo>
                    <a:pt x="76" y="192"/>
                  </a:lnTo>
                  <a:lnTo>
                    <a:pt x="76" y="185"/>
                  </a:lnTo>
                  <a:lnTo>
                    <a:pt x="79" y="181"/>
                  </a:lnTo>
                  <a:lnTo>
                    <a:pt x="85" y="172"/>
                  </a:lnTo>
                  <a:lnTo>
                    <a:pt x="88" y="168"/>
                  </a:lnTo>
                  <a:lnTo>
                    <a:pt x="89" y="165"/>
                  </a:lnTo>
                  <a:lnTo>
                    <a:pt x="91" y="162"/>
                  </a:lnTo>
                  <a:lnTo>
                    <a:pt x="92" y="158"/>
                  </a:lnTo>
                  <a:lnTo>
                    <a:pt x="93" y="155"/>
                  </a:lnTo>
                  <a:lnTo>
                    <a:pt x="91" y="148"/>
                  </a:lnTo>
                  <a:lnTo>
                    <a:pt x="91" y="145"/>
                  </a:lnTo>
                  <a:lnTo>
                    <a:pt x="93" y="142"/>
                  </a:lnTo>
                  <a:lnTo>
                    <a:pt x="95" y="141"/>
                  </a:lnTo>
                  <a:lnTo>
                    <a:pt x="93" y="138"/>
                  </a:lnTo>
                  <a:lnTo>
                    <a:pt x="91" y="128"/>
                  </a:lnTo>
                  <a:lnTo>
                    <a:pt x="91" y="122"/>
                  </a:lnTo>
                  <a:lnTo>
                    <a:pt x="92" y="118"/>
                  </a:lnTo>
                  <a:lnTo>
                    <a:pt x="93" y="115"/>
                  </a:lnTo>
                  <a:lnTo>
                    <a:pt x="98" y="114"/>
                  </a:lnTo>
                  <a:lnTo>
                    <a:pt x="101" y="111"/>
                  </a:lnTo>
                  <a:lnTo>
                    <a:pt x="103" y="108"/>
                  </a:lnTo>
                  <a:lnTo>
                    <a:pt x="106" y="105"/>
                  </a:lnTo>
                  <a:lnTo>
                    <a:pt x="109" y="102"/>
                  </a:lnTo>
                  <a:lnTo>
                    <a:pt x="111" y="98"/>
                  </a:lnTo>
                  <a:lnTo>
                    <a:pt x="111" y="92"/>
                  </a:lnTo>
                  <a:lnTo>
                    <a:pt x="106" y="91"/>
                  </a:lnTo>
                  <a:lnTo>
                    <a:pt x="103" y="87"/>
                  </a:lnTo>
                  <a:lnTo>
                    <a:pt x="103" y="80"/>
                  </a:lnTo>
                  <a:lnTo>
                    <a:pt x="96" y="77"/>
                  </a:lnTo>
                  <a:lnTo>
                    <a:pt x="95" y="65"/>
                  </a:lnTo>
                  <a:lnTo>
                    <a:pt x="95" y="57"/>
                  </a:lnTo>
                  <a:lnTo>
                    <a:pt x="93" y="50"/>
                  </a:lnTo>
                  <a:lnTo>
                    <a:pt x="92" y="44"/>
                  </a:lnTo>
                  <a:lnTo>
                    <a:pt x="89" y="41"/>
                  </a:lnTo>
                  <a:lnTo>
                    <a:pt x="88" y="31"/>
                  </a:lnTo>
                  <a:lnTo>
                    <a:pt x="88" y="30"/>
                  </a:lnTo>
                  <a:lnTo>
                    <a:pt x="86" y="27"/>
                  </a:lnTo>
                  <a:lnTo>
                    <a:pt x="84" y="24"/>
                  </a:lnTo>
                  <a:lnTo>
                    <a:pt x="81" y="21"/>
                  </a:lnTo>
                  <a:lnTo>
                    <a:pt x="78" y="17"/>
                  </a:lnTo>
                  <a:lnTo>
                    <a:pt x="75" y="11"/>
                  </a:lnTo>
                  <a:lnTo>
                    <a:pt x="74" y="8"/>
                  </a:lnTo>
                  <a:lnTo>
                    <a:pt x="72" y="0"/>
                  </a:lnTo>
                  <a:lnTo>
                    <a:pt x="71" y="1"/>
                  </a:lnTo>
                  <a:lnTo>
                    <a:pt x="66" y="3"/>
                  </a:lnTo>
                  <a:lnTo>
                    <a:pt x="65" y="7"/>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7" name="Freeform 1580"/>
            <p:cNvSpPr>
              <a:spLocks/>
            </p:cNvSpPr>
            <p:nvPr/>
          </p:nvSpPr>
          <p:spPr bwMode="auto">
            <a:xfrm>
              <a:off x="1465263" y="2428875"/>
              <a:ext cx="1660525" cy="992188"/>
            </a:xfrm>
            <a:custGeom>
              <a:avLst/>
              <a:gdLst>
                <a:gd name="T0" fmla="*/ 1916117508 w 1108"/>
                <a:gd name="T1" fmla="*/ 1482894067 h 663"/>
                <a:gd name="T2" fmla="*/ 2060284767 w 1108"/>
                <a:gd name="T3" fmla="*/ 1624371766 h 663"/>
                <a:gd name="T4" fmla="*/ 2055042380 w 1108"/>
                <a:gd name="T5" fmla="*/ 1702971072 h 663"/>
                <a:gd name="T6" fmla="*/ 2147483647 w 1108"/>
                <a:gd name="T7" fmla="*/ 1640091870 h 663"/>
                <a:gd name="T8" fmla="*/ 2147483647 w 1108"/>
                <a:gd name="T9" fmla="*/ 1493374676 h 663"/>
                <a:gd name="T10" fmla="*/ 2147483647 w 1108"/>
                <a:gd name="T11" fmla="*/ 1603412167 h 663"/>
                <a:gd name="T12" fmla="*/ 2147483647 w 1108"/>
                <a:gd name="T13" fmla="*/ 1606032724 h 663"/>
                <a:gd name="T14" fmla="*/ 2147483647 w 1108"/>
                <a:gd name="T15" fmla="*/ 1642710809 h 663"/>
                <a:gd name="T16" fmla="*/ 2147483647 w 1108"/>
                <a:gd name="T17" fmla="*/ 1569353021 h 663"/>
                <a:gd name="T18" fmla="*/ 2147483647 w 1108"/>
                <a:gd name="T19" fmla="*/ 1467173963 h 663"/>
                <a:gd name="T20" fmla="*/ 2147483647 w 1108"/>
                <a:gd name="T21" fmla="*/ 1401676228 h 663"/>
                <a:gd name="T22" fmla="*/ 2147483647 w 1108"/>
                <a:gd name="T23" fmla="*/ 1422635827 h 663"/>
                <a:gd name="T24" fmla="*/ 2147483647 w 1108"/>
                <a:gd name="T25" fmla="*/ 1333556317 h 663"/>
                <a:gd name="T26" fmla="*/ 2147483647 w 1108"/>
                <a:gd name="T27" fmla="*/ 1262817467 h 663"/>
                <a:gd name="T28" fmla="*/ 2147483647 w 1108"/>
                <a:gd name="T29" fmla="*/ 1207798722 h 663"/>
                <a:gd name="T30" fmla="*/ 2147483647 w 1108"/>
                <a:gd name="T31" fmla="*/ 1131820377 h 663"/>
                <a:gd name="T32" fmla="*/ 2147483647 w 1108"/>
                <a:gd name="T33" fmla="*/ 1016541772 h 663"/>
                <a:gd name="T34" fmla="*/ 2147483647 w 1108"/>
                <a:gd name="T35" fmla="*/ 875065692 h 663"/>
                <a:gd name="T36" fmla="*/ 2147483647 w 1108"/>
                <a:gd name="T37" fmla="*/ 882924126 h 663"/>
                <a:gd name="T38" fmla="*/ 2147483647 w 1108"/>
                <a:gd name="T39" fmla="*/ 812186692 h 663"/>
                <a:gd name="T40" fmla="*/ 2147483647 w 1108"/>
                <a:gd name="T41" fmla="*/ 733587791 h 663"/>
                <a:gd name="T42" fmla="*/ 2147483647 w 1108"/>
                <a:gd name="T43" fmla="*/ 738827286 h 663"/>
                <a:gd name="T44" fmla="*/ 2138922190 w 1108"/>
                <a:gd name="T45" fmla="*/ 846245839 h 663"/>
                <a:gd name="T46" fmla="*/ 2147483647 w 1108"/>
                <a:gd name="T47" fmla="*/ 1032261877 h 663"/>
                <a:gd name="T48" fmla="*/ 2013103285 w 1108"/>
                <a:gd name="T49" fmla="*/ 1226139383 h 663"/>
                <a:gd name="T50" fmla="*/ 1905632735 w 1108"/>
                <a:gd name="T51" fmla="*/ 1095140674 h 663"/>
                <a:gd name="T52" fmla="*/ 1643509747 w 1108"/>
                <a:gd name="T53" fmla="*/ 932703376 h 663"/>
                <a:gd name="T54" fmla="*/ 1640888553 w 1108"/>
                <a:gd name="T55" fmla="*/ 730967234 h 663"/>
                <a:gd name="T56" fmla="*/ 1719526380 w 1108"/>
                <a:gd name="T57" fmla="*/ 681187984 h 663"/>
                <a:gd name="T58" fmla="*/ 1826995312 w 1108"/>
                <a:gd name="T59" fmla="*/ 573769431 h 663"/>
                <a:gd name="T60" fmla="*/ 1853208866 w 1108"/>
                <a:gd name="T61" fmla="*/ 495172148 h 663"/>
                <a:gd name="T62" fmla="*/ 2020966866 w 1108"/>
                <a:gd name="T63" fmla="*/ 458492445 h 663"/>
                <a:gd name="T64" fmla="*/ 2010482092 w 1108"/>
                <a:gd name="T65" fmla="*/ 317014645 h 663"/>
                <a:gd name="T66" fmla="*/ 1847966479 w 1108"/>
                <a:gd name="T67" fmla="*/ 448011836 h 663"/>
                <a:gd name="T68" fmla="*/ 1771950250 w 1108"/>
                <a:gd name="T69" fmla="*/ 314394088 h 663"/>
                <a:gd name="T70" fmla="*/ 1680206455 w 1108"/>
                <a:gd name="T71" fmla="*/ 251515291 h 663"/>
                <a:gd name="T72" fmla="*/ 1625161392 w 1108"/>
                <a:gd name="T73" fmla="*/ 183396948 h 663"/>
                <a:gd name="T74" fmla="*/ 1701176407 w 1108"/>
                <a:gd name="T75" fmla="*/ 78598927 h 663"/>
                <a:gd name="T76" fmla="*/ 1564872324 w 1108"/>
                <a:gd name="T77" fmla="*/ 96937969 h 663"/>
                <a:gd name="T78" fmla="*/ 1538660389 w 1108"/>
                <a:gd name="T79" fmla="*/ 256754786 h 663"/>
                <a:gd name="T80" fmla="*/ 1630403779 w 1108"/>
                <a:gd name="T81" fmla="*/ 309154593 h 663"/>
                <a:gd name="T82" fmla="*/ 1554387550 w 1108"/>
                <a:gd name="T83" fmla="*/ 463731940 h 663"/>
                <a:gd name="T84" fmla="*/ 1342069262 w 1108"/>
                <a:gd name="T85" fmla="*/ 416573146 h 663"/>
                <a:gd name="T86" fmla="*/ 1114022193 w 1108"/>
                <a:gd name="T87" fmla="*/ 343213739 h 663"/>
                <a:gd name="T88" fmla="*/ 1119264580 w 1108"/>
                <a:gd name="T89" fmla="*/ 432293351 h 663"/>
                <a:gd name="T90" fmla="*/ 1069460285 w 1108"/>
                <a:gd name="T91" fmla="*/ 411333651 h 663"/>
                <a:gd name="T92" fmla="*/ 901702285 w 1108"/>
                <a:gd name="T93" fmla="*/ 345834296 h 663"/>
                <a:gd name="T94" fmla="*/ 631715919 w 1108"/>
                <a:gd name="T95" fmla="*/ 298675603 h 663"/>
                <a:gd name="T96" fmla="*/ 448230759 w 1108"/>
                <a:gd name="T97" fmla="*/ 209596042 h 663"/>
                <a:gd name="T98" fmla="*/ 325032946 w 1108"/>
                <a:gd name="T99" fmla="*/ 314394088 h 663"/>
                <a:gd name="T100" fmla="*/ 332896527 w 1108"/>
                <a:gd name="T101" fmla="*/ 264614838 h 663"/>
                <a:gd name="T102" fmla="*/ 186106405 w 1108"/>
                <a:gd name="T103" fmla="*/ 314394088 h 663"/>
                <a:gd name="T104" fmla="*/ 23590747 w 1108"/>
                <a:gd name="T105" fmla="*/ 275095447 h 663"/>
                <a:gd name="T106" fmla="*/ 183485211 w 1108"/>
                <a:gd name="T107" fmla="*/ 856725031 h 663"/>
                <a:gd name="T108" fmla="*/ 361729655 w 1108"/>
                <a:gd name="T109" fmla="*/ 1006062782 h 663"/>
                <a:gd name="T110" fmla="*/ 398426363 w 1108"/>
                <a:gd name="T111" fmla="*/ 1147540481 h 663"/>
                <a:gd name="T112" fmla="*/ 432501979 w 1108"/>
                <a:gd name="T113" fmla="*/ 1233997816 h 663"/>
                <a:gd name="T114" fmla="*/ 539972530 w 1108"/>
                <a:gd name="T115" fmla="*/ 1383335567 h 663"/>
                <a:gd name="T116" fmla="*/ 560942077 w 1108"/>
                <a:gd name="T117" fmla="*/ 1338797430 h 663"/>
                <a:gd name="T118" fmla="*/ 1577978291 w 1108"/>
                <a:gd name="T119" fmla="*/ 1401676228 h 663"/>
                <a:gd name="T120" fmla="*/ 1740495928 w 1108"/>
                <a:gd name="T121" fmla="*/ 1448834921 h 6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8"/>
                <a:gd name="T184" fmla="*/ 0 h 663"/>
                <a:gd name="T185" fmla="*/ 1108 w 1108"/>
                <a:gd name="T186" fmla="*/ 663 h 6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8" h="663">
                  <a:moveTo>
                    <a:pt x="671" y="555"/>
                  </a:moveTo>
                  <a:lnTo>
                    <a:pt x="673" y="552"/>
                  </a:lnTo>
                  <a:lnTo>
                    <a:pt x="673" y="549"/>
                  </a:lnTo>
                  <a:lnTo>
                    <a:pt x="674" y="546"/>
                  </a:lnTo>
                  <a:lnTo>
                    <a:pt x="680" y="545"/>
                  </a:lnTo>
                  <a:lnTo>
                    <a:pt x="683" y="543"/>
                  </a:lnTo>
                  <a:lnTo>
                    <a:pt x="683" y="539"/>
                  </a:lnTo>
                  <a:lnTo>
                    <a:pt x="684" y="541"/>
                  </a:lnTo>
                  <a:lnTo>
                    <a:pt x="686" y="543"/>
                  </a:lnTo>
                  <a:lnTo>
                    <a:pt x="687" y="545"/>
                  </a:lnTo>
                  <a:lnTo>
                    <a:pt x="687" y="539"/>
                  </a:lnTo>
                  <a:lnTo>
                    <a:pt x="690" y="538"/>
                  </a:lnTo>
                  <a:lnTo>
                    <a:pt x="694" y="538"/>
                  </a:lnTo>
                  <a:lnTo>
                    <a:pt x="700" y="539"/>
                  </a:lnTo>
                  <a:lnTo>
                    <a:pt x="707" y="539"/>
                  </a:lnTo>
                  <a:lnTo>
                    <a:pt x="708" y="546"/>
                  </a:lnTo>
                  <a:lnTo>
                    <a:pt x="713" y="552"/>
                  </a:lnTo>
                  <a:lnTo>
                    <a:pt x="717" y="556"/>
                  </a:lnTo>
                  <a:lnTo>
                    <a:pt x="727" y="556"/>
                  </a:lnTo>
                  <a:lnTo>
                    <a:pt x="727" y="565"/>
                  </a:lnTo>
                  <a:lnTo>
                    <a:pt x="728" y="565"/>
                  </a:lnTo>
                  <a:lnTo>
                    <a:pt x="731" y="566"/>
                  </a:lnTo>
                  <a:lnTo>
                    <a:pt x="732" y="566"/>
                  </a:lnTo>
                  <a:lnTo>
                    <a:pt x="732" y="572"/>
                  </a:lnTo>
                  <a:lnTo>
                    <a:pt x="731" y="578"/>
                  </a:lnTo>
                  <a:lnTo>
                    <a:pt x="735" y="583"/>
                  </a:lnTo>
                  <a:lnTo>
                    <a:pt x="741" y="583"/>
                  </a:lnTo>
                  <a:lnTo>
                    <a:pt x="741" y="587"/>
                  </a:lnTo>
                  <a:lnTo>
                    <a:pt x="754" y="589"/>
                  </a:lnTo>
                  <a:lnTo>
                    <a:pt x="764" y="590"/>
                  </a:lnTo>
                  <a:lnTo>
                    <a:pt x="777" y="595"/>
                  </a:lnTo>
                  <a:lnTo>
                    <a:pt x="777" y="593"/>
                  </a:lnTo>
                  <a:lnTo>
                    <a:pt x="781" y="593"/>
                  </a:lnTo>
                  <a:lnTo>
                    <a:pt x="782" y="593"/>
                  </a:lnTo>
                  <a:lnTo>
                    <a:pt x="785" y="596"/>
                  </a:lnTo>
                  <a:lnTo>
                    <a:pt x="786" y="599"/>
                  </a:lnTo>
                  <a:lnTo>
                    <a:pt x="792" y="600"/>
                  </a:lnTo>
                  <a:lnTo>
                    <a:pt x="792" y="610"/>
                  </a:lnTo>
                  <a:lnTo>
                    <a:pt x="794" y="612"/>
                  </a:lnTo>
                  <a:lnTo>
                    <a:pt x="796" y="613"/>
                  </a:lnTo>
                  <a:lnTo>
                    <a:pt x="798" y="616"/>
                  </a:lnTo>
                  <a:lnTo>
                    <a:pt x="792" y="616"/>
                  </a:lnTo>
                  <a:lnTo>
                    <a:pt x="792" y="623"/>
                  </a:lnTo>
                  <a:lnTo>
                    <a:pt x="786" y="620"/>
                  </a:lnTo>
                  <a:lnTo>
                    <a:pt x="786" y="619"/>
                  </a:lnTo>
                  <a:lnTo>
                    <a:pt x="782" y="617"/>
                  </a:lnTo>
                  <a:lnTo>
                    <a:pt x="777" y="616"/>
                  </a:lnTo>
                  <a:lnTo>
                    <a:pt x="771" y="623"/>
                  </a:lnTo>
                  <a:lnTo>
                    <a:pt x="768" y="630"/>
                  </a:lnTo>
                  <a:lnTo>
                    <a:pt x="768" y="643"/>
                  </a:lnTo>
                  <a:lnTo>
                    <a:pt x="762" y="644"/>
                  </a:lnTo>
                  <a:lnTo>
                    <a:pt x="759" y="647"/>
                  </a:lnTo>
                  <a:lnTo>
                    <a:pt x="759" y="649"/>
                  </a:lnTo>
                  <a:lnTo>
                    <a:pt x="758" y="651"/>
                  </a:lnTo>
                  <a:lnTo>
                    <a:pt x="758" y="654"/>
                  </a:lnTo>
                  <a:lnTo>
                    <a:pt x="754" y="657"/>
                  </a:lnTo>
                  <a:lnTo>
                    <a:pt x="755" y="660"/>
                  </a:lnTo>
                  <a:lnTo>
                    <a:pt x="755" y="663"/>
                  </a:lnTo>
                  <a:lnTo>
                    <a:pt x="761" y="663"/>
                  </a:lnTo>
                  <a:lnTo>
                    <a:pt x="762" y="663"/>
                  </a:lnTo>
                  <a:lnTo>
                    <a:pt x="764" y="660"/>
                  </a:lnTo>
                  <a:lnTo>
                    <a:pt x="764" y="659"/>
                  </a:lnTo>
                  <a:lnTo>
                    <a:pt x="768" y="656"/>
                  </a:lnTo>
                  <a:lnTo>
                    <a:pt x="775" y="651"/>
                  </a:lnTo>
                  <a:lnTo>
                    <a:pt x="781" y="649"/>
                  </a:lnTo>
                  <a:lnTo>
                    <a:pt x="784" y="650"/>
                  </a:lnTo>
                  <a:lnTo>
                    <a:pt x="786" y="650"/>
                  </a:lnTo>
                  <a:lnTo>
                    <a:pt x="788" y="646"/>
                  </a:lnTo>
                  <a:lnTo>
                    <a:pt x="792" y="646"/>
                  </a:lnTo>
                  <a:lnTo>
                    <a:pt x="796" y="646"/>
                  </a:lnTo>
                  <a:lnTo>
                    <a:pt x="801" y="646"/>
                  </a:lnTo>
                  <a:lnTo>
                    <a:pt x="801" y="643"/>
                  </a:lnTo>
                  <a:lnTo>
                    <a:pt x="794" y="641"/>
                  </a:lnTo>
                  <a:lnTo>
                    <a:pt x="794" y="640"/>
                  </a:lnTo>
                  <a:lnTo>
                    <a:pt x="798" y="639"/>
                  </a:lnTo>
                  <a:lnTo>
                    <a:pt x="801" y="637"/>
                  </a:lnTo>
                  <a:lnTo>
                    <a:pt x="802" y="634"/>
                  </a:lnTo>
                  <a:lnTo>
                    <a:pt x="804" y="633"/>
                  </a:lnTo>
                  <a:lnTo>
                    <a:pt x="814" y="632"/>
                  </a:lnTo>
                  <a:lnTo>
                    <a:pt x="821" y="633"/>
                  </a:lnTo>
                  <a:lnTo>
                    <a:pt x="828" y="634"/>
                  </a:lnTo>
                  <a:lnTo>
                    <a:pt x="828" y="633"/>
                  </a:lnTo>
                  <a:lnTo>
                    <a:pt x="831" y="632"/>
                  </a:lnTo>
                  <a:lnTo>
                    <a:pt x="832" y="632"/>
                  </a:lnTo>
                  <a:lnTo>
                    <a:pt x="829" y="630"/>
                  </a:lnTo>
                  <a:lnTo>
                    <a:pt x="822" y="629"/>
                  </a:lnTo>
                  <a:lnTo>
                    <a:pt x="821" y="626"/>
                  </a:lnTo>
                  <a:lnTo>
                    <a:pt x="832" y="627"/>
                  </a:lnTo>
                  <a:lnTo>
                    <a:pt x="838" y="627"/>
                  </a:lnTo>
                  <a:lnTo>
                    <a:pt x="839" y="626"/>
                  </a:lnTo>
                  <a:lnTo>
                    <a:pt x="843" y="622"/>
                  </a:lnTo>
                  <a:lnTo>
                    <a:pt x="848" y="617"/>
                  </a:lnTo>
                  <a:lnTo>
                    <a:pt x="855" y="613"/>
                  </a:lnTo>
                  <a:lnTo>
                    <a:pt x="862" y="609"/>
                  </a:lnTo>
                  <a:lnTo>
                    <a:pt x="866" y="607"/>
                  </a:lnTo>
                  <a:lnTo>
                    <a:pt x="869" y="609"/>
                  </a:lnTo>
                  <a:lnTo>
                    <a:pt x="880" y="607"/>
                  </a:lnTo>
                  <a:lnTo>
                    <a:pt x="897" y="606"/>
                  </a:lnTo>
                  <a:lnTo>
                    <a:pt x="906" y="605"/>
                  </a:lnTo>
                  <a:lnTo>
                    <a:pt x="906" y="603"/>
                  </a:lnTo>
                  <a:lnTo>
                    <a:pt x="907" y="602"/>
                  </a:lnTo>
                  <a:lnTo>
                    <a:pt x="910" y="600"/>
                  </a:lnTo>
                  <a:lnTo>
                    <a:pt x="914" y="597"/>
                  </a:lnTo>
                  <a:lnTo>
                    <a:pt x="920" y="593"/>
                  </a:lnTo>
                  <a:lnTo>
                    <a:pt x="922" y="589"/>
                  </a:lnTo>
                  <a:lnTo>
                    <a:pt x="923" y="582"/>
                  </a:lnTo>
                  <a:lnTo>
                    <a:pt x="926" y="580"/>
                  </a:lnTo>
                  <a:lnTo>
                    <a:pt x="929" y="572"/>
                  </a:lnTo>
                  <a:lnTo>
                    <a:pt x="929" y="570"/>
                  </a:lnTo>
                  <a:lnTo>
                    <a:pt x="932" y="570"/>
                  </a:lnTo>
                  <a:lnTo>
                    <a:pt x="933" y="573"/>
                  </a:lnTo>
                  <a:lnTo>
                    <a:pt x="934" y="576"/>
                  </a:lnTo>
                  <a:lnTo>
                    <a:pt x="937" y="573"/>
                  </a:lnTo>
                  <a:lnTo>
                    <a:pt x="940" y="570"/>
                  </a:lnTo>
                  <a:lnTo>
                    <a:pt x="946" y="573"/>
                  </a:lnTo>
                  <a:lnTo>
                    <a:pt x="949" y="576"/>
                  </a:lnTo>
                  <a:lnTo>
                    <a:pt x="949" y="582"/>
                  </a:lnTo>
                  <a:lnTo>
                    <a:pt x="949" y="599"/>
                  </a:lnTo>
                  <a:lnTo>
                    <a:pt x="950" y="597"/>
                  </a:lnTo>
                  <a:lnTo>
                    <a:pt x="953" y="597"/>
                  </a:lnTo>
                  <a:lnTo>
                    <a:pt x="954" y="600"/>
                  </a:lnTo>
                  <a:lnTo>
                    <a:pt x="954" y="606"/>
                  </a:lnTo>
                  <a:lnTo>
                    <a:pt x="956" y="607"/>
                  </a:lnTo>
                  <a:lnTo>
                    <a:pt x="956" y="609"/>
                  </a:lnTo>
                  <a:lnTo>
                    <a:pt x="956" y="610"/>
                  </a:lnTo>
                  <a:lnTo>
                    <a:pt x="957" y="612"/>
                  </a:lnTo>
                  <a:lnTo>
                    <a:pt x="960" y="613"/>
                  </a:lnTo>
                  <a:lnTo>
                    <a:pt x="961" y="613"/>
                  </a:lnTo>
                  <a:lnTo>
                    <a:pt x="966" y="613"/>
                  </a:lnTo>
                  <a:lnTo>
                    <a:pt x="970" y="612"/>
                  </a:lnTo>
                  <a:lnTo>
                    <a:pt x="973" y="612"/>
                  </a:lnTo>
                  <a:lnTo>
                    <a:pt x="971" y="607"/>
                  </a:lnTo>
                  <a:lnTo>
                    <a:pt x="971" y="606"/>
                  </a:lnTo>
                  <a:lnTo>
                    <a:pt x="973" y="606"/>
                  </a:lnTo>
                  <a:lnTo>
                    <a:pt x="974" y="610"/>
                  </a:lnTo>
                  <a:lnTo>
                    <a:pt x="986" y="600"/>
                  </a:lnTo>
                  <a:lnTo>
                    <a:pt x="988" y="595"/>
                  </a:lnTo>
                  <a:lnTo>
                    <a:pt x="988" y="596"/>
                  </a:lnTo>
                  <a:lnTo>
                    <a:pt x="990" y="596"/>
                  </a:lnTo>
                  <a:lnTo>
                    <a:pt x="993" y="599"/>
                  </a:lnTo>
                  <a:lnTo>
                    <a:pt x="988" y="599"/>
                  </a:lnTo>
                  <a:lnTo>
                    <a:pt x="988" y="602"/>
                  </a:lnTo>
                  <a:lnTo>
                    <a:pt x="988" y="605"/>
                  </a:lnTo>
                  <a:lnTo>
                    <a:pt x="987" y="607"/>
                  </a:lnTo>
                  <a:lnTo>
                    <a:pt x="991" y="607"/>
                  </a:lnTo>
                  <a:lnTo>
                    <a:pt x="998" y="605"/>
                  </a:lnTo>
                  <a:lnTo>
                    <a:pt x="1003" y="605"/>
                  </a:lnTo>
                  <a:lnTo>
                    <a:pt x="1004" y="605"/>
                  </a:lnTo>
                  <a:lnTo>
                    <a:pt x="1005" y="606"/>
                  </a:lnTo>
                  <a:lnTo>
                    <a:pt x="1005" y="607"/>
                  </a:lnTo>
                  <a:lnTo>
                    <a:pt x="1001" y="609"/>
                  </a:lnTo>
                  <a:lnTo>
                    <a:pt x="1001" y="612"/>
                  </a:lnTo>
                  <a:lnTo>
                    <a:pt x="1001" y="613"/>
                  </a:lnTo>
                  <a:lnTo>
                    <a:pt x="991" y="612"/>
                  </a:lnTo>
                  <a:lnTo>
                    <a:pt x="988" y="612"/>
                  </a:lnTo>
                  <a:lnTo>
                    <a:pt x="981" y="616"/>
                  </a:lnTo>
                  <a:lnTo>
                    <a:pt x="981" y="619"/>
                  </a:lnTo>
                  <a:lnTo>
                    <a:pt x="974" y="619"/>
                  </a:lnTo>
                  <a:lnTo>
                    <a:pt x="970" y="626"/>
                  </a:lnTo>
                  <a:lnTo>
                    <a:pt x="968" y="632"/>
                  </a:lnTo>
                  <a:lnTo>
                    <a:pt x="977" y="637"/>
                  </a:lnTo>
                  <a:lnTo>
                    <a:pt x="978" y="640"/>
                  </a:lnTo>
                  <a:lnTo>
                    <a:pt x="983" y="640"/>
                  </a:lnTo>
                  <a:lnTo>
                    <a:pt x="983" y="639"/>
                  </a:lnTo>
                  <a:lnTo>
                    <a:pt x="986" y="639"/>
                  </a:lnTo>
                  <a:lnTo>
                    <a:pt x="986" y="640"/>
                  </a:lnTo>
                  <a:lnTo>
                    <a:pt x="987" y="643"/>
                  </a:lnTo>
                  <a:lnTo>
                    <a:pt x="996" y="637"/>
                  </a:lnTo>
                  <a:lnTo>
                    <a:pt x="996" y="633"/>
                  </a:lnTo>
                  <a:lnTo>
                    <a:pt x="996" y="630"/>
                  </a:lnTo>
                  <a:lnTo>
                    <a:pt x="997" y="627"/>
                  </a:lnTo>
                  <a:lnTo>
                    <a:pt x="1000" y="624"/>
                  </a:lnTo>
                  <a:lnTo>
                    <a:pt x="1001" y="626"/>
                  </a:lnTo>
                  <a:lnTo>
                    <a:pt x="1005" y="627"/>
                  </a:lnTo>
                  <a:lnTo>
                    <a:pt x="1005" y="626"/>
                  </a:lnTo>
                  <a:lnTo>
                    <a:pt x="1005" y="623"/>
                  </a:lnTo>
                  <a:lnTo>
                    <a:pt x="1007" y="622"/>
                  </a:lnTo>
                  <a:lnTo>
                    <a:pt x="1010" y="620"/>
                  </a:lnTo>
                  <a:lnTo>
                    <a:pt x="1014" y="622"/>
                  </a:lnTo>
                  <a:lnTo>
                    <a:pt x="1017" y="622"/>
                  </a:lnTo>
                  <a:lnTo>
                    <a:pt x="1017" y="619"/>
                  </a:lnTo>
                  <a:lnTo>
                    <a:pt x="1021" y="617"/>
                  </a:lnTo>
                  <a:lnTo>
                    <a:pt x="1025" y="614"/>
                  </a:lnTo>
                  <a:lnTo>
                    <a:pt x="1028" y="612"/>
                  </a:lnTo>
                  <a:lnTo>
                    <a:pt x="1028" y="607"/>
                  </a:lnTo>
                  <a:lnTo>
                    <a:pt x="1032" y="607"/>
                  </a:lnTo>
                  <a:lnTo>
                    <a:pt x="1031" y="605"/>
                  </a:lnTo>
                  <a:lnTo>
                    <a:pt x="1028" y="596"/>
                  </a:lnTo>
                  <a:lnTo>
                    <a:pt x="1024" y="600"/>
                  </a:lnTo>
                  <a:lnTo>
                    <a:pt x="1018" y="603"/>
                  </a:lnTo>
                  <a:lnTo>
                    <a:pt x="1011" y="602"/>
                  </a:lnTo>
                  <a:lnTo>
                    <a:pt x="1007" y="599"/>
                  </a:lnTo>
                  <a:lnTo>
                    <a:pt x="1004" y="599"/>
                  </a:lnTo>
                  <a:lnTo>
                    <a:pt x="1003" y="600"/>
                  </a:lnTo>
                  <a:lnTo>
                    <a:pt x="1001" y="600"/>
                  </a:lnTo>
                  <a:lnTo>
                    <a:pt x="1001" y="599"/>
                  </a:lnTo>
                  <a:lnTo>
                    <a:pt x="998" y="596"/>
                  </a:lnTo>
                  <a:lnTo>
                    <a:pt x="1003" y="596"/>
                  </a:lnTo>
                  <a:lnTo>
                    <a:pt x="1003" y="595"/>
                  </a:lnTo>
                  <a:lnTo>
                    <a:pt x="1005" y="593"/>
                  </a:lnTo>
                  <a:lnTo>
                    <a:pt x="1000" y="590"/>
                  </a:lnTo>
                  <a:lnTo>
                    <a:pt x="996" y="590"/>
                  </a:lnTo>
                  <a:lnTo>
                    <a:pt x="991" y="589"/>
                  </a:lnTo>
                  <a:lnTo>
                    <a:pt x="991" y="585"/>
                  </a:lnTo>
                  <a:lnTo>
                    <a:pt x="991" y="582"/>
                  </a:lnTo>
                  <a:lnTo>
                    <a:pt x="991" y="579"/>
                  </a:lnTo>
                  <a:lnTo>
                    <a:pt x="993" y="579"/>
                  </a:lnTo>
                  <a:lnTo>
                    <a:pt x="993" y="576"/>
                  </a:lnTo>
                  <a:lnTo>
                    <a:pt x="991" y="576"/>
                  </a:lnTo>
                  <a:lnTo>
                    <a:pt x="988" y="576"/>
                  </a:lnTo>
                  <a:lnTo>
                    <a:pt x="988" y="578"/>
                  </a:lnTo>
                  <a:lnTo>
                    <a:pt x="987" y="578"/>
                  </a:lnTo>
                  <a:lnTo>
                    <a:pt x="988" y="573"/>
                  </a:lnTo>
                  <a:lnTo>
                    <a:pt x="988" y="570"/>
                  </a:lnTo>
                  <a:lnTo>
                    <a:pt x="991" y="566"/>
                  </a:lnTo>
                  <a:lnTo>
                    <a:pt x="991" y="565"/>
                  </a:lnTo>
                  <a:lnTo>
                    <a:pt x="991" y="562"/>
                  </a:lnTo>
                  <a:lnTo>
                    <a:pt x="991" y="560"/>
                  </a:lnTo>
                  <a:lnTo>
                    <a:pt x="986" y="562"/>
                  </a:lnTo>
                  <a:lnTo>
                    <a:pt x="974" y="562"/>
                  </a:lnTo>
                  <a:lnTo>
                    <a:pt x="973" y="559"/>
                  </a:lnTo>
                  <a:lnTo>
                    <a:pt x="973" y="558"/>
                  </a:lnTo>
                  <a:lnTo>
                    <a:pt x="971" y="555"/>
                  </a:lnTo>
                  <a:lnTo>
                    <a:pt x="974" y="555"/>
                  </a:lnTo>
                  <a:lnTo>
                    <a:pt x="974" y="552"/>
                  </a:lnTo>
                  <a:lnTo>
                    <a:pt x="977" y="552"/>
                  </a:lnTo>
                  <a:lnTo>
                    <a:pt x="981" y="558"/>
                  </a:lnTo>
                  <a:lnTo>
                    <a:pt x="983" y="558"/>
                  </a:lnTo>
                  <a:lnTo>
                    <a:pt x="984" y="556"/>
                  </a:lnTo>
                  <a:lnTo>
                    <a:pt x="987" y="556"/>
                  </a:lnTo>
                  <a:lnTo>
                    <a:pt x="988" y="553"/>
                  </a:lnTo>
                  <a:lnTo>
                    <a:pt x="988" y="551"/>
                  </a:lnTo>
                  <a:lnTo>
                    <a:pt x="988" y="549"/>
                  </a:lnTo>
                  <a:lnTo>
                    <a:pt x="996" y="549"/>
                  </a:lnTo>
                  <a:lnTo>
                    <a:pt x="996" y="545"/>
                  </a:lnTo>
                  <a:lnTo>
                    <a:pt x="994" y="542"/>
                  </a:lnTo>
                  <a:lnTo>
                    <a:pt x="996" y="539"/>
                  </a:lnTo>
                  <a:lnTo>
                    <a:pt x="996" y="541"/>
                  </a:lnTo>
                  <a:lnTo>
                    <a:pt x="998" y="538"/>
                  </a:lnTo>
                  <a:lnTo>
                    <a:pt x="996" y="535"/>
                  </a:lnTo>
                  <a:lnTo>
                    <a:pt x="994" y="533"/>
                  </a:lnTo>
                  <a:lnTo>
                    <a:pt x="993" y="532"/>
                  </a:lnTo>
                  <a:lnTo>
                    <a:pt x="993" y="529"/>
                  </a:lnTo>
                  <a:lnTo>
                    <a:pt x="983" y="528"/>
                  </a:lnTo>
                  <a:lnTo>
                    <a:pt x="974" y="529"/>
                  </a:lnTo>
                  <a:lnTo>
                    <a:pt x="967" y="532"/>
                  </a:lnTo>
                  <a:lnTo>
                    <a:pt x="960" y="535"/>
                  </a:lnTo>
                  <a:lnTo>
                    <a:pt x="943" y="546"/>
                  </a:lnTo>
                  <a:lnTo>
                    <a:pt x="927" y="559"/>
                  </a:lnTo>
                  <a:lnTo>
                    <a:pt x="916" y="573"/>
                  </a:lnTo>
                  <a:lnTo>
                    <a:pt x="917" y="570"/>
                  </a:lnTo>
                  <a:lnTo>
                    <a:pt x="922" y="565"/>
                  </a:lnTo>
                  <a:lnTo>
                    <a:pt x="923" y="560"/>
                  </a:lnTo>
                  <a:lnTo>
                    <a:pt x="924" y="558"/>
                  </a:lnTo>
                  <a:lnTo>
                    <a:pt x="926" y="555"/>
                  </a:lnTo>
                  <a:lnTo>
                    <a:pt x="922" y="555"/>
                  </a:lnTo>
                  <a:lnTo>
                    <a:pt x="922" y="552"/>
                  </a:lnTo>
                  <a:lnTo>
                    <a:pt x="923" y="552"/>
                  </a:lnTo>
                  <a:lnTo>
                    <a:pt x="926" y="551"/>
                  </a:lnTo>
                  <a:lnTo>
                    <a:pt x="927" y="551"/>
                  </a:lnTo>
                  <a:lnTo>
                    <a:pt x="930" y="546"/>
                  </a:lnTo>
                  <a:lnTo>
                    <a:pt x="933" y="543"/>
                  </a:lnTo>
                  <a:lnTo>
                    <a:pt x="936" y="539"/>
                  </a:lnTo>
                  <a:lnTo>
                    <a:pt x="941" y="539"/>
                  </a:lnTo>
                  <a:lnTo>
                    <a:pt x="941" y="533"/>
                  </a:lnTo>
                  <a:lnTo>
                    <a:pt x="947" y="533"/>
                  </a:lnTo>
                  <a:lnTo>
                    <a:pt x="957" y="522"/>
                  </a:lnTo>
                  <a:lnTo>
                    <a:pt x="959" y="521"/>
                  </a:lnTo>
                  <a:lnTo>
                    <a:pt x="960" y="521"/>
                  </a:lnTo>
                  <a:lnTo>
                    <a:pt x="963" y="516"/>
                  </a:lnTo>
                  <a:lnTo>
                    <a:pt x="966" y="514"/>
                  </a:lnTo>
                  <a:lnTo>
                    <a:pt x="967" y="512"/>
                  </a:lnTo>
                  <a:lnTo>
                    <a:pt x="984" y="512"/>
                  </a:lnTo>
                  <a:lnTo>
                    <a:pt x="998" y="512"/>
                  </a:lnTo>
                  <a:lnTo>
                    <a:pt x="1011" y="512"/>
                  </a:lnTo>
                  <a:lnTo>
                    <a:pt x="1013" y="511"/>
                  </a:lnTo>
                  <a:lnTo>
                    <a:pt x="1014" y="509"/>
                  </a:lnTo>
                  <a:lnTo>
                    <a:pt x="1018" y="509"/>
                  </a:lnTo>
                  <a:lnTo>
                    <a:pt x="1020" y="509"/>
                  </a:lnTo>
                  <a:lnTo>
                    <a:pt x="1021" y="512"/>
                  </a:lnTo>
                  <a:lnTo>
                    <a:pt x="1024" y="512"/>
                  </a:lnTo>
                  <a:lnTo>
                    <a:pt x="1025" y="512"/>
                  </a:lnTo>
                  <a:lnTo>
                    <a:pt x="1027" y="509"/>
                  </a:lnTo>
                  <a:lnTo>
                    <a:pt x="1028" y="509"/>
                  </a:lnTo>
                  <a:lnTo>
                    <a:pt x="1030" y="509"/>
                  </a:lnTo>
                  <a:lnTo>
                    <a:pt x="1031" y="512"/>
                  </a:lnTo>
                  <a:lnTo>
                    <a:pt x="1032" y="515"/>
                  </a:lnTo>
                  <a:lnTo>
                    <a:pt x="1038" y="515"/>
                  </a:lnTo>
                  <a:lnTo>
                    <a:pt x="1038" y="511"/>
                  </a:lnTo>
                  <a:lnTo>
                    <a:pt x="1042" y="511"/>
                  </a:lnTo>
                  <a:lnTo>
                    <a:pt x="1045" y="512"/>
                  </a:lnTo>
                  <a:lnTo>
                    <a:pt x="1048" y="512"/>
                  </a:lnTo>
                  <a:lnTo>
                    <a:pt x="1048" y="509"/>
                  </a:lnTo>
                  <a:lnTo>
                    <a:pt x="1057" y="509"/>
                  </a:lnTo>
                  <a:lnTo>
                    <a:pt x="1058" y="506"/>
                  </a:lnTo>
                  <a:lnTo>
                    <a:pt x="1058" y="505"/>
                  </a:lnTo>
                  <a:lnTo>
                    <a:pt x="1058" y="504"/>
                  </a:lnTo>
                  <a:lnTo>
                    <a:pt x="1061" y="502"/>
                  </a:lnTo>
                  <a:lnTo>
                    <a:pt x="1065" y="501"/>
                  </a:lnTo>
                  <a:lnTo>
                    <a:pt x="1068" y="499"/>
                  </a:lnTo>
                  <a:lnTo>
                    <a:pt x="1068" y="491"/>
                  </a:lnTo>
                  <a:lnTo>
                    <a:pt x="1071" y="488"/>
                  </a:lnTo>
                  <a:lnTo>
                    <a:pt x="1075" y="485"/>
                  </a:lnTo>
                  <a:lnTo>
                    <a:pt x="1082" y="484"/>
                  </a:lnTo>
                  <a:lnTo>
                    <a:pt x="1088" y="482"/>
                  </a:lnTo>
                  <a:lnTo>
                    <a:pt x="1086" y="482"/>
                  </a:lnTo>
                  <a:lnTo>
                    <a:pt x="1091" y="484"/>
                  </a:lnTo>
                  <a:lnTo>
                    <a:pt x="1092" y="484"/>
                  </a:lnTo>
                  <a:lnTo>
                    <a:pt x="1096" y="479"/>
                  </a:lnTo>
                  <a:lnTo>
                    <a:pt x="1104" y="474"/>
                  </a:lnTo>
                  <a:lnTo>
                    <a:pt x="1108" y="471"/>
                  </a:lnTo>
                  <a:lnTo>
                    <a:pt x="1106" y="451"/>
                  </a:lnTo>
                  <a:lnTo>
                    <a:pt x="1104" y="451"/>
                  </a:lnTo>
                  <a:lnTo>
                    <a:pt x="1104" y="454"/>
                  </a:lnTo>
                  <a:lnTo>
                    <a:pt x="1099" y="454"/>
                  </a:lnTo>
                  <a:lnTo>
                    <a:pt x="1095" y="450"/>
                  </a:lnTo>
                  <a:lnTo>
                    <a:pt x="1089" y="444"/>
                  </a:lnTo>
                  <a:lnTo>
                    <a:pt x="1078" y="444"/>
                  </a:lnTo>
                  <a:lnTo>
                    <a:pt x="1079" y="447"/>
                  </a:lnTo>
                  <a:lnTo>
                    <a:pt x="1081" y="448"/>
                  </a:lnTo>
                  <a:lnTo>
                    <a:pt x="1077" y="448"/>
                  </a:lnTo>
                  <a:lnTo>
                    <a:pt x="1074" y="448"/>
                  </a:lnTo>
                  <a:lnTo>
                    <a:pt x="1071" y="450"/>
                  </a:lnTo>
                  <a:lnTo>
                    <a:pt x="1064" y="452"/>
                  </a:lnTo>
                  <a:lnTo>
                    <a:pt x="1059" y="454"/>
                  </a:lnTo>
                  <a:lnTo>
                    <a:pt x="1052" y="457"/>
                  </a:lnTo>
                  <a:lnTo>
                    <a:pt x="1052" y="461"/>
                  </a:lnTo>
                  <a:lnTo>
                    <a:pt x="1048" y="460"/>
                  </a:lnTo>
                  <a:lnTo>
                    <a:pt x="1047" y="457"/>
                  </a:lnTo>
                  <a:lnTo>
                    <a:pt x="1047" y="454"/>
                  </a:lnTo>
                  <a:lnTo>
                    <a:pt x="1058" y="454"/>
                  </a:lnTo>
                  <a:lnTo>
                    <a:pt x="1062" y="451"/>
                  </a:lnTo>
                  <a:lnTo>
                    <a:pt x="1067" y="447"/>
                  </a:lnTo>
                  <a:lnTo>
                    <a:pt x="1071" y="444"/>
                  </a:lnTo>
                  <a:lnTo>
                    <a:pt x="1074" y="442"/>
                  </a:lnTo>
                  <a:lnTo>
                    <a:pt x="1078" y="442"/>
                  </a:lnTo>
                  <a:lnTo>
                    <a:pt x="1082" y="442"/>
                  </a:lnTo>
                  <a:lnTo>
                    <a:pt x="1085" y="440"/>
                  </a:lnTo>
                  <a:lnTo>
                    <a:pt x="1086" y="435"/>
                  </a:lnTo>
                  <a:lnTo>
                    <a:pt x="1088" y="434"/>
                  </a:lnTo>
                  <a:lnTo>
                    <a:pt x="1086" y="434"/>
                  </a:lnTo>
                  <a:lnTo>
                    <a:pt x="1082" y="435"/>
                  </a:lnTo>
                  <a:lnTo>
                    <a:pt x="1081" y="432"/>
                  </a:lnTo>
                  <a:lnTo>
                    <a:pt x="1082" y="431"/>
                  </a:lnTo>
                  <a:lnTo>
                    <a:pt x="1081" y="430"/>
                  </a:lnTo>
                  <a:lnTo>
                    <a:pt x="1078" y="428"/>
                  </a:lnTo>
                  <a:lnTo>
                    <a:pt x="1078" y="430"/>
                  </a:lnTo>
                  <a:lnTo>
                    <a:pt x="1077" y="431"/>
                  </a:lnTo>
                  <a:lnTo>
                    <a:pt x="1074" y="432"/>
                  </a:lnTo>
                  <a:lnTo>
                    <a:pt x="1071" y="430"/>
                  </a:lnTo>
                  <a:lnTo>
                    <a:pt x="1069" y="428"/>
                  </a:lnTo>
                  <a:lnTo>
                    <a:pt x="1068" y="423"/>
                  </a:lnTo>
                  <a:lnTo>
                    <a:pt x="1061" y="424"/>
                  </a:lnTo>
                  <a:lnTo>
                    <a:pt x="1057" y="424"/>
                  </a:lnTo>
                  <a:lnTo>
                    <a:pt x="1047" y="423"/>
                  </a:lnTo>
                  <a:lnTo>
                    <a:pt x="1047" y="420"/>
                  </a:lnTo>
                  <a:lnTo>
                    <a:pt x="1047" y="417"/>
                  </a:lnTo>
                  <a:lnTo>
                    <a:pt x="1047" y="413"/>
                  </a:lnTo>
                  <a:lnTo>
                    <a:pt x="1045" y="413"/>
                  </a:lnTo>
                  <a:lnTo>
                    <a:pt x="1038" y="405"/>
                  </a:lnTo>
                  <a:lnTo>
                    <a:pt x="1032" y="405"/>
                  </a:lnTo>
                  <a:lnTo>
                    <a:pt x="1028" y="396"/>
                  </a:lnTo>
                  <a:lnTo>
                    <a:pt x="1028" y="397"/>
                  </a:lnTo>
                  <a:lnTo>
                    <a:pt x="1025" y="398"/>
                  </a:lnTo>
                  <a:lnTo>
                    <a:pt x="1024" y="398"/>
                  </a:lnTo>
                  <a:lnTo>
                    <a:pt x="1025" y="396"/>
                  </a:lnTo>
                  <a:lnTo>
                    <a:pt x="1025" y="393"/>
                  </a:lnTo>
                  <a:lnTo>
                    <a:pt x="1027" y="390"/>
                  </a:lnTo>
                  <a:lnTo>
                    <a:pt x="1024" y="390"/>
                  </a:lnTo>
                  <a:lnTo>
                    <a:pt x="1023" y="390"/>
                  </a:lnTo>
                  <a:lnTo>
                    <a:pt x="1023" y="388"/>
                  </a:lnTo>
                  <a:lnTo>
                    <a:pt x="1037" y="388"/>
                  </a:lnTo>
                  <a:lnTo>
                    <a:pt x="1037" y="383"/>
                  </a:lnTo>
                  <a:lnTo>
                    <a:pt x="1034" y="381"/>
                  </a:lnTo>
                  <a:lnTo>
                    <a:pt x="1030" y="380"/>
                  </a:lnTo>
                  <a:lnTo>
                    <a:pt x="1027" y="378"/>
                  </a:lnTo>
                  <a:lnTo>
                    <a:pt x="1027" y="369"/>
                  </a:lnTo>
                  <a:lnTo>
                    <a:pt x="1024" y="369"/>
                  </a:lnTo>
                  <a:lnTo>
                    <a:pt x="1023" y="369"/>
                  </a:lnTo>
                  <a:lnTo>
                    <a:pt x="1018" y="364"/>
                  </a:lnTo>
                  <a:lnTo>
                    <a:pt x="1017" y="361"/>
                  </a:lnTo>
                  <a:lnTo>
                    <a:pt x="1018" y="357"/>
                  </a:lnTo>
                  <a:lnTo>
                    <a:pt x="1018" y="356"/>
                  </a:lnTo>
                  <a:lnTo>
                    <a:pt x="1005" y="356"/>
                  </a:lnTo>
                  <a:lnTo>
                    <a:pt x="1011" y="351"/>
                  </a:lnTo>
                  <a:lnTo>
                    <a:pt x="1014" y="350"/>
                  </a:lnTo>
                  <a:lnTo>
                    <a:pt x="1008" y="339"/>
                  </a:lnTo>
                  <a:lnTo>
                    <a:pt x="1005" y="339"/>
                  </a:lnTo>
                  <a:lnTo>
                    <a:pt x="1003" y="340"/>
                  </a:lnTo>
                  <a:lnTo>
                    <a:pt x="1001" y="339"/>
                  </a:lnTo>
                  <a:lnTo>
                    <a:pt x="1000" y="337"/>
                  </a:lnTo>
                  <a:lnTo>
                    <a:pt x="998" y="334"/>
                  </a:lnTo>
                  <a:lnTo>
                    <a:pt x="998" y="329"/>
                  </a:lnTo>
                  <a:lnTo>
                    <a:pt x="998" y="327"/>
                  </a:lnTo>
                  <a:lnTo>
                    <a:pt x="998" y="324"/>
                  </a:lnTo>
                  <a:lnTo>
                    <a:pt x="998" y="320"/>
                  </a:lnTo>
                  <a:lnTo>
                    <a:pt x="996" y="317"/>
                  </a:lnTo>
                  <a:lnTo>
                    <a:pt x="996" y="314"/>
                  </a:lnTo>
                  <a:lnTo>
                    <a:pt x="996" y="312"/>
                  </a:lnTo>
                  <a:lnTo>
                    <a:pt x="997" y="310"/>
                  </a:lnTo>
                  <a:lnTo>
                    <a:pt x="996" y="310"/>
                  </a:lnTo>
                  <a:lnTo>
                    <a:pt x="993" y="310"/>
                  </a:lnTo>
                  <a:lnTo>
                    <a:pt x="991" y="310"/>
                  </a:lnTo>
                  <a:lnTo>
                    <a:pt x="986" y="320"/>
                  </a:lnTo>
                  <a:lnTo>
                    <a:pt x="983" y="326"/>
                  </a:lnTo>
                  <a:lnTo>
                    <a:pt x="981" y="334"/>
                  </a:lnTo>
                  <a:lnTo>
                    <a:pt x="978" y="334"/>
                  </a:lnTo>
                  <a:lnTo>
                    <a:pt x="978" y="329"/>
                  </a:lnTo>
                  <a:lnTo>
                    <a:pt x="977" y="332"/>
                  </a:lnTo>
                  <a:lnTo>
                    <a:pt x="973" y="333"/>
                  </a:lnTo>
                  <a:lnTo>
                    <a:pt x="973" y="339"/>
                  </a:lnTo>
                  <a:lnTo>
                    <a:pt x="973" y="337"/>
                  </a:lnTo>
                  <a:lnTo>
                    <a:pt x="970" y="337"/>
                  </a:lnTo>
                  <a:lnTo>
                    <a:pt x="968" y="337"/>
                  </a:lnTo>
                  <a:lnTo>
                    <a:pt x="968" y="340"/>
                  </a:lnTo>
                  <a:lnTo>
                    <a:pt x="968" y="341"/>
                  </a:lnTo>
                  <a:lnTo>
                    <a:pt x="967" y="344"/>
                  </a:lnTo>
                  <a:lnTo>
                    <a:pt x="964" y="346"/>
                  </a:lnTo>
                  <a:lnTo>
                    <a:pt x="960" y="349"/>
                  </a:lnTo>
                  <a:lnTo>
                    <a:pt x="957" y="350"/>
                  </a:lnTo>
                  <a:lnTo>
                    <a:pt x="954" y="349"/>
                  </a:lnTo>
                  <a:lnTo>
                    <a:pt x="951" y="346"/>
                  </a:lnTo>
                  <a:lnTo>
                    <a:pt x="949" y="343"/>
                  </a:lnTo>
                  <a:lnTo>
                    <a:pt x="949" y="344"/>
                  </a:lnTo>
                  <a:lnTo>
                    <a:pt x="946" y="346"/>
                  </a:lnTo>
                  <a:lnTo>
                    <a:pt x="943" y="346"/>
                  </a:lnTo>
                  <a:lnTo>
                    <a:pt x="943" y="344"/>
                  </a:lnTo>
                  <a:lnTo>
                    <a:pt x="941" y="340"/>
                  </a:lnTo>
                  <a:lnTo>
                    <a:pt x="941" y="337"/>
                  </a:lnTo>
                  <a:lnTo>
                    <a:pt x="932" y="337"/>
                  </a:lnTo>
                  <a:lnTo>
                    <a:pt x="923" y="333"/>
                  </a:lnTo>
                  <a:lnTo>
                    <a:pt x="923" y="320"/>
                  </a:lnTo>
                  <a:lnTo>
                    <a:pt x="922" y="312"/>
                  </a:lnTo>
                  <a:lnTo>
                    <a:pt x="923" y="312"/>
                  </a:lnTo>
                  <a:lnTo>
                    <a:pt x="926" y="310"/>
                  </a:lnTo>
                  <a:lnTo>
                    <a:pt x="927" y="310"/>
                  </a:lnTo>
                  <a:lnTo>
                    <a:pt x="927" y="307"/>
                  </a:lnTo>
                  <a:lnTo>
                    <a:pt x="923" y="307"/>
                  </a:lnTo>
                  <a:lnTo>
                    <a:pt x="926" y="305"/>
                  </a:lnTo>
                  <a:lnTo>
                    <a:pt x="929" y="299"/>
                  </a:lnTo>
                  <a:lnTo>
                    <a:pt x="932" y="295"/>
                  </a:lnTo>
                  <a:lnTo>
                    <a:pt x="929" y="296"/>
                  </a:lnTo>
                  <a:lnTo>
                    <a:pt x="926" y="297"/>
                  </a:lnTo>
                  <a:lnTo>
                    <a:pt x="926" y="299"/>
                  </a:lnTo>
                  <a:lnTo>
                    <a:pt x="923" y="299"/>
                  </a:lnTo>
                  <a:lnTo>
                    <a:pt x="920" y="297"/>
                  </a:lnTo>
                  <a:lnTo>
                    <a:pt x="916" y="296"/>
                  </a:lnTo>
                  <a:lnTo>
                    <a:pt x="916" y="293"/>
                  </a:lnTo>
                  <a:lnTo>
                    <a:pt x="917" y="293"/>
                  </a:lnTo>
                  <a:lnTo>
                    <a:pt x="919" y="292"/>
                  </a:lnTo>
                  <a:lnTo>
                    <a:pt x="920" y="290"/>
                  </a:lnTo>
                  <a:lnTo>
                    <a:pt x="920" y="289"/>
                  </a:lnTo>
                  <a:lnTo>
                    <a:pt x="912" y="289"/>
                  </a:lnTo>
                  <a:lnTo>
                    <a:pt x="906" y="290"/>
                  </a:lnTo>
                  <a:lnTo>
                    <a:pt x="900" y="289"/>
                  </a:lnTo>
                  <a:lnTo>
                    <a:pt x="900" y="283"/>
                  </a:lnTo>
                  <a:lnTo>
                    <a:pt x="896" y="283"/>
                  </a:lnTo>
                  <a:lnTo>
                    <a:pt x="896" y="280"/>
                  </a:lnTo>
                  <a:lnTo>
                    <a:pt x="890" y="275"/>
                  </a:lnTo>
                  <a:lnTo>
                    <a:pt x="883" y="269"/>
                  </a:lnTo>
                  <a:lnTo>
                    <a:pt x="876" y="265"/>
                  </a:lnTo>
                  <a:lnTo>
                    <a:pt x="873" y="265"/>
                  </a:lnTo>
                  <a:lnTo>
                    <a:pt x="870" y="266"/>
                  </a:lnTo>
                  <a:lnTo>
                    <a:pt x="868" y="266"/>
                  </a:lnTo>
                  <a:lnTo>
                    <a:pt x="866" y="268"/>
                  </a:lnTo>
                  <a:lnTo>
                    <a:pt x="865" y="270"/>
                  </a:lnTo>
                  <a:lnTo>
                    <a:pt x="863" y="272"/>
                  </a:lnTo>
                  <a:lnTo>
                    <a:pt x="860" y="272"/>
                  </a:lnTo>
                  <a:lnTo>
                    <a:pt x="858" y="272"/>
                  </a:lnTo>
                  <a:lnTo>
                    <a:pt x="853" y="272"/>
                  </a:lnTo>
                  <a:lnTo>
                    <a:pt x="853" y="276"/>
                  </a:lnTo>
                  <a:lnTo>
                    <a:pt x="848" y="276"/>
                  </a:lnTo>
                  <a:lnTo>
                    <a:pt x="839" y="273"/>
                  </a:lnTo>
                  <a:lnTo>
                    <a:pt x="832" y="272"/>
                  </a:lnTo>
                  <a:lnTo>
                    <a:pt x="826" y="272"/>
                  </a:lnTo>
                  <a:lnTo>
                    <a:pt x="822" y="273"/>
                  </a:lnTo>
                  <a:lnTo>
                    <a:pt x="818" y="273"/>
                  </a:lnTo>
                  <a:lnTo>
                    <a:pt x="816" y="280"/>
                  </a:lnTo>
                  <a:lnTo>
                    <a:pt x="821" y="280"/>
                  </a:lnTo>
                  <a:lnTo>
                    <a:pt x="825" y="282"/>
                  </a:lnTo>
                  <a:lnTo>
                    <a:pt x="825" y="285"/>
                  </a:lnTo>
                  <a:lnTo>
                    <a:pt x="821" y="285"/>
                  </a:lnTo>
                  <a:lnTo>
                    <a:pt x="821" y="287"/>
                  </a:lnTo>
                  <a:lnTo>
                    <a:pt x="822" y="287"/>
                  </a:lnTo>
                  <a:lnTo>
                    <a:pt x="822" y="290"/>
                  </a:lnTo>
                  <a:lnTo>
                    <a:pt x="821" y="293"/>
                  </a:lnTo>
                  <a:lnTo>
                    <a:pt x="816" y="299"/>
                  </a:lnTo>
                  <a:lnTo>
                    <a:pt x="814" y="299"/>
                  </a:lnTo>
                  <a:lnTo>
                    <a:pt x="815" y="302"/>
                  </a:lnTo>
                  <a:lnTo>
                    <a:pt x="816" y="302"/>
                  </a:lnTo>
                  <a:lnTo>
                    <a:pt x="822" y="302"/>
                  </a:lnTo>
                  <a:lnTo>
                    <a:pt x="821" y="309"/>
                  </a:lnTo>
                  <a:lnTo>
                    <a:pt x="821" y="313"/>
                  </a:lnTo>
                  <a:lnTo>
                    <a:pt x="826" y="317"/>
                  </a:lnTo>
                  <a:lnTo>
                    <a:pt x="826" y="320"/>
                  </a:lnTo>
                  <a:lnTo>
                    <a:pt x="825" y="322"/>
                  </a:lnTo>
                  <a:lnTo>
                    <a:pt x="823" y="324"/>
                  </a:lnTo>
                  <a:lnTo>
                    <a:pt x="822" y="326"/>
                  </a:lnTo>
                  <a:lnTo>
                    <a:pt x="821" y="324"/>
                  </a:lnTo>
                  <a:lnTo>
                    <a:pt x="818" y="324"/>
                  </a:lnTo>
                  <a:lnTo>
                    <a:pt x="816" y="323"/>
                  </a:lnTo>
                  <a:lnTo>
                    <a:pt x="818" y="327"/>
                  </a:lnTo>
                  <a:lnTo>
                    <a:pt x="821" y="329"/>
                  </a:lnTo>
                  <a:lnTo>
                    <a:pt x="821" y="333"/>
                  </a:lnTo>
                  <a:lnTo>
                    <a:pt x="816" y="333"/>
                  </a:lnTo>
                  <a:lnTo>
                    <a:pt x="812" y="333"/>
                  </a:lnTo>
                  <a:lnTo>
                    <a:pt x="808" y="334"/>
                  </a:lnTo>
                  <a:lnTo>
                    <a:pt x="808" y="346"/>
                  </a:lnTo>
                  <a:lnTo>
                    <a:pt x="816" y="349"/>
                  </a:lnTo>
                  <a:lnTo>
                    <a:pt x="821" y="350"/>
                  </a:lnTo>
                  <a:lnTo>
                    <a:pt x="823" y="356"/>
                  </a:lnTo>
                  <a:lnTo>
                    <a:pt x="825" y="364"/>
                  </a:lnTo>
                  <a:lnTo>
                    <a:pt x="828" y="371"/>
                  </a:lnTo>
                  <a:lnTo>
                    <a:pt x="831" y="373"/>
                  </a:lnTo>
                  <a:lnTo>
                    <a:pt x="833" y="374"/>
                  </a:lnTo>
                  <a:lnTo>
                    <a:pt x="836" y="377"/>
                  </a:lnTo>
                  <a:lnTo>
                    <a:pt x="836" y="381"/>
                  </a:lnTo>
                  <a:lnTo>
                    <a:pt x="833" y="388"/>
                  </a:lnTo>
                  <a:lnTo>
                    <a:pt x="832" y="396"/>
                  </a:lnTo>
                  <a:lnTo>
                    <a:pt x="833" y="394"/>
                  </a:lnTo>
                  <a:lnTo>
                    <a:pt x="833" y="393"/>
                  </a:lnTo>
                  <a:lnTo>
                    <a:pt x="836" y="393"/>
                  </a:lnTo>
                  <a:lnTo>
                    <a:pt x="838" y="394"/>
                  </a:lnTo>
                  <a:lnTo>
                    <a:pt x="838" y="398"/>
                  </a:lnTo>
                  <a:lnTo>
                    <a:pt x="838" y="400"/>
                  </a:lnTo>
                  <a:lnTo>
                    <a:pt x="832" y="400"/>
                  </a:lnTo>
                  <a:lnTo>
                    <a:pt x="828" y="410"/>
                  </a:lnTo>
                  <a:lnTo>
                    <a:pt x="826" y="413"/>
                  </a:lnTo>
                  <a:lnTo>
                    <a:pt x="819" y="420"/>
                  </a:lnTo>
                  <a:lnTo>
                    <a:pt x="811" y="425"/>
                  </a:lnTo>
                  <a:lnTo>
                    <a:pt x="801" y="430"/>
                  </a:lnTo>
                  <a:lnTo>
                    <a:pt x="804" y="451"/>
                  </a:lnTo>
                  <a:lnTo>
                    <a:pt x="808" y="469"/>
                  </a:lnTo>
                  <a:lnTo>
                    <a:pt x="804" y="489"/>
                  </a:lnTo>
                  <a:lnTo>
                    <a:pt x="798" y="489"/>
                  </a:lnTo>
                  <a:lnTo>
                    <a:pt x="795" y="494"/>
                  </a:lnTo>
                  <a:lnTo>
                    <a:pt x="792" y="495"/>
                  </a:lnTo>
                  <a:lnTo>
                    <a:pt x="785" y="494"/>
                  </a:lnTo>
                  <a:lnTo>
                    <a:pt x="781" y="489"/>
                  </a:lnTo>
                  <a:lnTo>
                    <a:pt x="774" y="484"/>
                  </a:lnTo>
                  <a:lnTo>
                    <a:pt x="771" y="479"/>
                  </a:lnTo>
                  <a:lnTo>
                    <a:pt x="771" y="478"/>
                  </a:lnTo>
                  <a:lnTo>
                    <a:pt x="771" y="474"/>
                  </a:lnTo>
                  <a:lnTo>
                    <a:pt x="771" y="471"/>
                  </a:lnTo>
                  <a:lnTo>
                    <a:pt x="768" y="468"/>
                  </a:lnTo>
                  <a:lnTo>
                    <a:pt x="764" y="468"/>
                  </a:lnTo>
                  <a:lnTo>
                    <a:pt x="762" y="467"/>
                  </a:lnTo>
                  <a:lnTo>
                    <a:pt x="762" y="457"/>
                  </a:lnTo>
                  <a:lnTo>
                    <a:pt x="759" y="455"/>
                  </a:lnTo>
                  <a:lnTo>
                    <a:pt x="762" y="452"/>
                  </a:lnTo>
                  <a:lnTo>
                    <a:pt x="762" y="451"/>
                  </a:lnTo>
                  <a:lnTo>
                    <a:pt x="761" y="450"/>
                  </a:lnTo>
                  <a:lnTo>
                    <a:pt x="761" y="448"/>
                  </a:lnTo>
                  <a:lnTo>
                    <a:pt x="762" y="445"/>
                  </a:lnTo>
                  <a:lnTo>
                    <a:pt x="764" y="442"/>
                  </a:lnTo>
                  <a:lnTo>
                    <a:pt x="764" y="437"/>
                  </a:lnTo>
                  <a:lnTo>
                    <a:pt x="764" y="434"/>
                  </a:lnTo>
                  <a:lnTo>
                    <a:pt x="764" y="432"/>
                  </a:lnTo>
                  <a:lnTo>
                    <a:pt x="762" y="430"/>
                  </a:lnTo>
                  <a:lnTo>
                    <a:pt x="762" y="428"/>
                  </a:lnTo>
                  <a:lnTo>
                    <a:pt x="764" y="428"/>
                  </a:lnTo>
                  <a:lnTo>
                    <a:pt x="764" y="424"/>
                  </a:lnTo>
                  <a:lnTo>
                    <a:pt x="762" y="423"/>
                  </a:lnTo>
                  <a:lnTo>
                    <a:pt x="752" y="420"/>
                  </a:lnTo>
                  <a:lnTo>
                    <a:pt x="741" y="421"/>
                  </a:lnTo>
                  <a:lnTo>
                    <a:pt x="731" y="421"/>
                  </a:lnTo>
                  <a:lnTo>
                    <a:pt x="727" y="418"/>
                  </a:lnTo>
                  <a:lnTo>
                    <a:pt x="721" y="413"/>
                  </a:lnTo>
                  <a:lnTo>
                    <a:pt x="717" y="410"/>
                  </a:lnTo>
                  <a:lnTo>
                    <a:pt x="710" y="408"/>
                  </a:lnTo>
                  <a:lnTo>
                    <a:pt x="700" y="405"/>
                  </a:lnTo>
                  <a:lnTo>
                    <a:pt x="696" y="404"/>
                  </a:lnTo>
                  <a:lnTo>
                    <a:pt x="693" y="400"/>
                  </a:lnTo>
                  <a:lnTo>
                    <a:pt x="693" y="394"/>
                  </a:lnTo>
                  <a:lnTo>
                    <a:pt x="691" y="390"/>
                  </a:lnTo>
                  <a:lnTo>
                    <a:pt x="688" y="390"/>
                  </a:lnTo>
                  <a:lnTo>
                    <a:pt x="686" y="390"/>
                  </a:lnTo>
                  <a:lnTo>
                    <a:pt x="681" y="388"/>
                  </a:lnTo>
                  <a:lnTo>
                    <a:pt x="678" y="387"/>
                  </a:lnTo>
                  <a:lnTo>
                    <a:pt x="676" y="383"/>
                  </a:lnTo>
                  <a:lnTo>
                    <a:pt x="673" y="381"/>
                  </a:lnTo>
                  <a:lnTo>
                    <a:pt x="664" y="381"/>
                  </a:lnTo>
                  <a:lnTo>
                    <a:pt x="659" y="377"/>
                  </a:lnTo>
                  <a:lnTo>
                    <a:pt x="656" y="374"/>
                  </a:lnTo>
                  <a:lnTo>
                    <a:pt x="649" y="374"/>
                  </a:lnTo>
                  <a:lnTo>
                    <a:pt x="643" y="376"/>
                  </a:lnTo>
                  <a:lnTo>
                    <a:pt x="636" y="378"/>
                  </a:lnTo>
                  <a:lnTo>
                    <a:pt x="633" y="367"/>
                  </a:lnTo>
                  <a:lnTo>
                    <a:pt x="627" y="356"/>
                  </a:lnTo>
                  <a:lnTo>
                    <a:pt x="622" y="343"/>
                  </a:lnTo>
                  <a:lnTo>
                    <a:pt x="610" y="343"/>
                  </a:lnTo>
                  <a:lnTo>
                    <a:pt x="606" y="343"/>
                  </a:lnTo>
                  <a:lnTo>
                    <a:pt x="602" y="334"/>
                  </a:lnTo>
                  <a:lnTo>
                    <a:pt x="597" y="332"/>
                  </a:lnTo>
                  <a:lnTo>
                    <a:pt x="597" y="327"/>
                  </a:lnTo>
                  <a:lnTo>
                    <a:pt x="600" y="316"/>
                  </a:lnTo>
                  <a:lnTo>
                    <a:pt x="605" y="314"/>
                  </a:lnTo>
                  <a:lnTo>
                    <a:pt x="606" y="312"/>
                  </a:lnTo>
                  <a:lnTo>
                    <a:pt x="606" y="309"/>
                  </a:lnTo>
                  <a:lnTo>
                    <a:pt x="603" y="307"/>
                  </a:lnTo>
                  <a:lnTo>
                    <a:pt x="605" y="305"/>
                  </a:lnTo>
                  <a:lnTo>
                    <a:pt x="610" y="305"/>
                  </a:lnTo>
                  <a:lnTo>
                    <a:pt x="610" y="295"/>
                  </a:lnTo>
                  <a:lnTo>
                    <a:pt x="616" y="290"/>
                  </a:lnTo>
                  <a:lnTo>
                    <a:pt x="617" y="287"/>
                  </a:lnTo>
                  <a:lnTo>
                    <a:pt x="617" y="285"/>
                  </a:lnTo>
                  <a:lnTo>
                    <a:pt x="620" y="285"/>
                  </a:lnTo>
                  <a:lnTo>
                    <a:pt x="623" y="286"/>
                  </a:lnTo>
                  <a:lnTo>
                    <a:pt x="626" y="285"/>
                  </a:lnTo>
                  <a:lnTo>
                    <a:pt x="627" y="282"/>
                  </a:lnTo>
                  <a:lnTo>
                    <a:pt x="626" y="279"/>
                  </a:lnTo>
                  <a:lnTo>
                    <a:pt x="626" y="276"/>
                  </a:lnTo>
                  <a:lnTo>
                    <a:pt x="627" y="275"/>
                  </a:lnTo>
                  <a:lnTo>
                    <a:pt x="629" y="275"/>
                  </a:lnTo>
                  <a:lnTo>
                    <a:pt x="629" y="272"/>
                  </a:lnTo>
                  <a:lnTo>
                    <a:pt x="632" y="273"/>
                  </a:lnTo>
                  <a:lnTo>
                    <a:pt x="634" y="275"/>
                  </a:lnTo>
                  <a:lnTo>
                    <a:pt x="637" y="273"/>
                  </a:lnTo>
                  <a:lnTo>
                    <a:pt x="637" y="272"/>
                  </a:lnTo>
                  <a:lnTo>
                    <a:pt x="634" y="270"/>
                  </a:lnTo>
                  <a:lnTo>
                    <a:pt x="633" y="270"/>
                  </a:lnTo>
                  <a:lnTo>
                    <a:pt x="637" y="269"/>
                  </a:lnTo>
                  <a:lnTo>
                    <a:pt x="640" y="268"/>
                  </a:lnTo>
                  <a:lnTo>
                    <a:pt x="641" y="266"/>
                  </a:lnTo>
                  <a:lnTo>
                    <a:pt x="640" y="266"/>
                  </a:lnTo>
                  <a:lnTo>
                    <a:pt x="637" y="265"/>
                  </a:lnTo>
                  <a:lnTo>
                    <a:pt x="641" y="265"/>
                  </a:lnTo>
                  <a:lnTo>
                    <a:pt x="644" y="266"/>
                  </a:lnTo>
                  <a:lnTo>
                    <a:pt x="649" y="266"/>
                  </a:lnTo>
                  <a:lnTo>
                    <a:pt x="650" y="265"/>
                  </a:lnTo>
                  <a:lnTo>
                    <a:pt x="654" y="262"/>
                  </a:lnTo>
                  <a:lnTo>
                    <a:pt x="656" y="260"/>
                  </a:lnTo>
                  <a:lnTo>
                    <a:pt x="656" y="259"/>
                  </a:lnTo>
                  <a:lnTo>
                    <a:pt x="659" y="255"/>
                  </a:lnTo>
                  <a:lnTo>
                    <a:pt x="656" y="253"/>
                  </a:lnTo>
                  <a:lnTo>
                    <a:pt x="653" y="250"/>
                  </a:lnTo>
                  <a:lnTo>
                    <a:pt x="653" y="248"/>
                  </a:lnTo>
                  <a:lnTo>
                    <a:pt x="656" y="248"/>
                  </a:lnTo>
                  <a:lnTo>
                    <a:pt x="657" y="249"/>
                  </a:lnTo>
                  <a:lnTo>
                    <a:pt x="660" y="249"/>
                  </a:lnTo>
                  <a:lnTo>
                    <a:pt x="661" y="245"/>
                  </a:lnTo>
                  <a:lnTo>
                    <a:pt x="661" y="239"/>
                  </a:lnTo>
                  <a:lnTo>
                    <a:pt x="663" y="233"/>
                  </a:lnTo>
                  <a:lnTo>
                    <a:pt x="670" y="233"/>
                  </a:lnTo>
                  <a:lnTo>
                    <a:pt x="670" y="231"/>
                  </a:lnTo>
                  <a:lnTo>
                    <a:pt x="673" y="229"/>
                  </a:lnTo>
                  <a:lnTo>
                    <a:pt x="678" y="232"/>
                  </a:lnTo>
                  <a:lnTo>
                    <a:pt x="680" y="235"/>
                  </a:lnTo>
                  <a:lnTo>
                    <a:pt x="691" y="229"/>
                  </a:lnTo>
                  <a:lnTo>
                    <a:pt x="696" y="229"/>
                  </a:lnTo>
                  <a:lnTo>
                    <a:pt x="697" y="228"/>
                  </a:lnTo>
                  <a:lnTo>
                    <a:pt x="697" y="226"/>
                  </a:lnTo>
                  <a:lnTo>
                    <a:pt x="696" y="221"/>
                  </a:lnTo>
                  <a:lnTo>
                    <a:pt x="697" y="219"/>
                  </a:lnTo>
                  <a:lnTo>
                    <a:pt x="697" y="216"/>
                  </a:lnTo>
                  <a:lnTo>
                    <a:pt x="700" y="218"/>
                  </a:lnTo>
                  <a:lnTo>
                    <a:pt x="700" y="215"/>
                  </a:lnTo>
                  <a:lnTo>
                    <a:pt x="700" y="212"/>
                  </a:lnTo>
                  <a:lnTo>
                    <a:pt x="686" y="212"/>
                  </a:lnTo>
                  <a:lnTo>
                    <a:pt x="674" y="211"/>
                  </a:lnTo>
                  <a:lnTo>
                    <a:pt x="659" y="211"/>
                  </a:lnTo>
                  <a:lnTo>
                    <a:pt x="667" y="209"/>
                  </a:lnTo>
                  <a:lnTo>
                    <a:pt x="668" y="206"/>
                  </a:lnTo>
                  <a:lnTo>
                    <a:pt x="670" y="199"/>
                  </a:lnTo>
                  <a:lnTo>
                    <a:pt x="673" y="199"/>
                  </a:lnTo>
                  <a:lnTo>
                    <a:pt x="673" y="204"/>
                  </a:lnTo>
                  <a:lnTo>
                    <a:pt x="686" y="204"/>
                  </a:lnTo>
                  <a:lnTo>
                    <a:pt x="696" y="206"/>
                  </a:lnTo>
                  <a:lnTo>
                    <a:pt x="705" y="212"/>
                  </a:lnTo>
                  <a:lnTo>
                    <a:pt x="705" y="208"/>
                  </a:lnTo>
                  <a:lnTo>
                    <a:pt x="707" y="206"/>
                  </a:lnTo>
                  <a:lnTo>
                    <a:pt x="708" y="205"/>
                  </a:lnTo>
                  <a:lnTo>
                    <a:pt x="711" y="204"/>
                  </a:lnTo>
                  <a:lnTo>
                    <a:pt x="708" y="198"/>
                  </a:lnTo>
                  <a:lnTo>
                    <a:pt x="708" y="195"/>
                  </a:lnTo>
                  <a:lnTo>
                    <a:pt x="707" y="189"/>
                  </a:lnTo>
                  <a:lnTo>
                    <a:pt x="711" y="189"/>
                  </a:lnTo>
                  <a:lnTo>
                    <a:pt x="715" y="188"/>
                  </a:lnTo>
                  <a:lnTo>
                    <a:pt x="718" y="188"/>
                  </a:lnTo>
                  <a:lnTo>
                    <a:pt x="723" y="192"/>
                  </a:lnTo>
                  <a:lnTo>
                    <a:pt x="725" y="195"/>
                  </a:lnTo>
                  <a:lnTo>
                    <a:pt x="732" y="198"/>
                  </a:lnTo>
                  <a:lnTo>
                    <a:pt x="740" y="196"/>
                  </a:lnTo>
                  <a:lnTo>
                    <a:pt x="740" y="194"/>
                  </a:lnTo>
                  <a:lnTo>
                    <a:pt x="732" y="189"/>
                  </a:lnTo>
                  <a:lnTo>
                    <a:pt x="732" y="187"/>
                  </a:lnTo>
                  <a:lnTo>
                    <a:pt x="735" y="187"/>
                  </a:lnTo>
                  <a:lnTo>
                    <a:pt x="737" y="185"/>
                  </a:lnTo>
                  <a:lnTo>
                    <a:pt x="740" y="185"/>
                  </a:lnTo>
                  <a:lnTo>
                    <a:pt x="740" y="188"/>
                  </a:lnTo>
                  <a:lnTo>
                    <a:pt x="745" y="191"/>
                  </a:lnTo>
                  <a:lnTo>
                    <a:pt x="747" y="192"/>
                  </a:lnTo>
                  <a:lnTo>
                    <a:pt x="748" y="188"/>
                  </a:lnTo>
                  <a:lnTo>
                    <a:pt x="752" y="185"/>
                  </a:lnTo>
                  <a:lnTo>
                    <a:pt x="754" y="182"/>
                  </a:lnTo>
                  <a:lnTo>
                    <a:pt x="761" y="182"/>
                  </a:lnTo>
                  <a:lnTo>
                    <a:pt x="762" y="178"/>
                  </a:lnTo>
                  <a:lnTo>
                    <a:pt x="771" y="175"/>
                  </a:lnTo>
                  <a:lnTo>
                    <a:pt x="777" y="174"/>
                  </a:lnTo>
                  <a:lnTo>
                    <a:pt x="785" y="171"/>
                  </a:lnTo>
                  <a:lnTo>
                    <a:pt x="785" y="162"/>
                  </a:lnTo>
                  <a:lnTo>
                    <a:pt x="775" y="158"/>
                  </a:lnTo>
                  <a:lnTo>
                    <a:pt x="768" y="152"/>
                  </a:lnTo>
                  <a:lnTo>
                    <a:pt x="767" y="142"/>
                  </a:lnTo>
                  <a:lnTo>
                    <a:pt x="768" y="142"/>
                  </a:lnTo>
                  <a:lnTo>
                    <a:pt x="768" y="140"/>
                  </a:lnTo>
                  <a:lnTo>
                    <a:pt x="768" y="138"/>
                  </a:lnTo>
                  <a:lnTo>
                    <a:pt x="772" y="138"/>
                  </a:lnTo>
                  <a:lnTo>
                    <a:pt x="774" y="137"/>
                  </a:lnTo>
                  <a:lnTo>
                    <a:pt x="775" y="134"/>
                  </a:lnTo>
                  <a:lnTo>
                    <a:pt x="769" y="134"/>
                  </a:lnTo>
                  <a:lnTo>
                    <a:pt x="774" y="127"/>
                  </a:lnTo>
                  <a:lnTo>
                    <a:pt x="777" y="124"/>
                  </a:lnTo>
                  <a:lnTo>
                    <a:pt x="777" y="121"/>
                  </a:lnTo>
                  <a:lnTo>
                    <a:pt x="775" y="118"/>
                  </a:lnTo>
                  <a:lnTo>
                    <a:pt x="775" y="117"/>
                  </a:lnTo>
                  <a:lnTo>
                    <a:pt x="771" y="118"/>
                  </a:lnTo>
                  <a:lnTo>
                    <a:pt x="771" y="120"/>
                  </a:lnTo>
                  <a:lnTo>
                    <a:pt x="768" y="121"/>
                  </a:lnTo>
                  <a:lnTo>
                    <a:pt x="767" y="121"/>
                  </a:lnTo>
                  <a:lnTo>
                    <a:pt x="764" y="120"/>
                  </a:lnTo>
                  <a:lnTo>
                    <a:pt x="762" y="120"/>
                  </a:lnTo>
                  <a:lnTo>
                    <a:pt x="762" y="117"/>
                  </a:lnTo>
                  <a:lnTo>
                    <a:pt x="759" y="111"/>
                  </a:lnTo>
                  <a:lnTo>
                    <a:pt x="758" y="107"/>
                  </a:lnTo>
                  <a:lnTo>
                    <a:pt x="747" y="107"/>
                  </a:lnTo>
                  <a:lnTo>
                    <a:pt x="738" y="105"/>
                  </a:lnTo>
                  <a:lnTo>
                    <a:pt x="725" y="104"/>
                  </a:lnTo>
                  <a:lnTo>
                    <a:pt x="731" y="121"/>
                  </a:lnTo>
                  <a:lnTo>
                    <a:pt x="735" y="130"/>
                  </a:lnTo>
                  <a:lnTo>
                    <a:pt x="732" y="131"/>
                  </a:lnTo>
                  <a:lnTo>
                    <a:pt x="732" y="134"/>
                  </a:lnTo>
                  <a:lnTo>
                    <a:pt x="731" y="132"/>
                  </a:lnTo>
                  <a:lnTo>
                    <a:pt x="727" y="132"/>
                  </a:lnTo>
                  <a:lnTo>
                    <a:pt x="725" y="134"/>
                  </a:lnTo>
                  <a:lnTo>
                    <a:pt x="724" y="137"/>
                  </a:lnTo>
                  <a:lnTo>
                    <a:pt x="723" y="145"/>
                  </a:lnTo>
                  <a:lnTo>
                    <a:pt x="723" y="148"/>
                  </a:lnTo>
                  <a:lnTo>
                    <a:pt x="718" y="148"/>
                  </a:lnTo>
                  <a:lnTo>
                    <a:pt x="715" y="157"/>
                  </a:lnTo>
                  <a:lnTo>
                    <a:pt x="711" y="164"/>
                  </a:lnTo>
                  <a:lnTo>
                    <a:pt x="705" y="171"/>
                  </a:lnTo>
                  <a:lnTo>
                    <a:pt x="705" y="172"/>
                  </a:lnTo>
                  <a:lnTo>
                    <a:pt x="703" y="172"/>
                  </a:lnTo>
                  <a:lnTo>
                    <a:pt x="697" y="171"/>
                  </a:lnTo>
                  <a:lnTo>
                    <a:pt x="696" y="168"/>
                  </a:lnTo>
                  <a:lnTo>
                    <a:pt x="694" y="165"/>
                  </a:lnTo>
                  <a:lnTo>
                    <a:pt x="693" y="162"/>
                  </a:lnTo>
                  <a:lnTo>
                    <a:pt x="691" y="159"/>
                  </a:lnTo>
                  <a:lnTo>
                    <a:pt x="687" y="158"/>
                  </a:lnTo>
                  <a:lnTo>
                    <a:pt x="686" y="155"/>
                  </a:lnTo>
                  <a:lnTo>
                    <a:pt x="683" y="150"/>
                  </a:lnTo>
                  <a:lnTo>
                    <a:pt x="681" y="148"/>
                  </a:lnTo>
                  <a:lnTo>
                    <a:pt x="686" y="142"/>
                  </a:lnTo>
                  <a:lnTo>
                    <a:pt x="690" y="137"/>
                  </a:lnTo>
                  <a:lnTo>
                    <a:pt x="691" y="130"/>
                  </a:lnTo>
                  <a:lnTo>
                    <a:pt x="691" y="128"/>
                  </a:lnTo>
                  <a:lnTo>
                    <a:pt x="694" y="127"/>
                  </a:lnTo>
                  <a:lnTo>
                    <a:pt x="693" y="127"/>
                  </a:lnTo>
                  <a:lnTo>
                    <a:pt x="690" y="125"/>
                  </a:lnTo>
                  <a:lnTo>
                    <a:pt x="688" y="120"/>
                  </a:lnTo>
                  <a:lnTo>
                    <a:pt x="687" y="115"/>
                  </a:lnTo>
                  <a:lnTo>
                    <a:pt x="678" y="118"/>
                  </a:lnTo>
                  <a:lnTo>
                    <a:pt x="676" y="120"/>
                  </a:lnTo>
                  <a:lnTo>
                    <a:pt x="676" y="131"/>
                  </a:lnTo>
                  <a:lnTo>
                    <a:pt x="674" y="138"/>
                  </a:lnTo>
                  <a:lnTo>
                    <a:pt x="668" y="138"/>
                  </a:lnTo>
                  <a:lnTo>
                    <a:pt x="668" y="141"/>
                  </a:lnTo>
                  <a:lnTo>
                    <a:pt x="668" y="147"/>
                  </a:lnTo>
                  <a:lnTo>
                    <a:pt x="666" y="147"/>
                  </a:lnTo>
                  <a:lnTo>
                    <a:pt x="664" y="145"/>
                  </a:lnTo>
                  <a:lnTo>
                    <a:pt x="663" y="147"/>
                  </a:lnTo>
                  <a:lnTo>
                    <a:pt x="663" y="144"/>
                  </a:lnTo>
                  <a:lnTo>
                    <a:pt x="664" y="142"/>
                  </a:lnTo>
                  <a:lnTo>
                    <a:pt x="664" y="141"/>
                  </a:lnTo>
                  <a:lnTo>
                    <a:pt x="660" y="134"/>
                  </a:lnTo>
                  <a:lnTo>
                    <a:pt x="659" y="125"/>
                  </a:lnTo>
                  <a:lnTo>
                    <a:pt x="656" y="120"/>
                  </a:lnTo>
                  <a:lnTo>
                    <a:pt x="651" y="117"/>
                  </a:lnTo>
                  <a:lnTo>
                    <a:pt x="647" y="117"/>
                  </a:lnTo>
                  <a:lnTo>
                    <a:pt x="641" y="115"/>
                  </a:lnTo>
                  <a:lnTo>
                    <a:pt x="636" y="107"/>
                  </a:lnTo>
                  <a:lnTo>
                    <a:pt x="646" y="98"/>
                  </a:lnTo>
                  <a:lnTo>
                    <a:pt x="646" y="96"/>
                  </a:lnTo>
                  <a:lnTo>
                    <a:pt x="643" y="96"/>
                  </a:lnTo>
                  <a:lnTo>
                    <a:pt x="641" y="96"/>
                  </a:lnTo>
                  <a:lnTo>
                    <a:pt x="640" y="98"/>
                  </a:lnTo>
                  <a:lnTo>
                    <a:pt x="637" y="98"/>
                  </a:lnTo>
                  <a:lnTo>
                    <a:pt x="639" y="96"/>
                  </a:lnTo>
                  <a:lnTo>
                    <a:pt x="640" y="93"/>
                  </a:lnTo>
                  <a:lnTo>
                    <a:pt x="640" y="90"/>
                  </a:lnTo>
                  <a:lnTo>
                    <a:pt x="647" y="91"/>
                  </a:lnTo>
                  <a:lnTo>
                    <a:pt x="650" y="93"/>
                  </a:lnTo>
                  <a:lnTo>
                    <a:pt x="650" y="90"/>
                  </a:lnTo>
                  <a:lnTo>
                    <a:pt x="651" y="88"/>
                  </a:lnTo>
                  <a:lnTo>
                    <a:pt x="653" y="87"/>
                  </a:lnTo>
                  <a:lnTo>
                    <a:pt x="650" y="87"/>
                  </a:lnTo>
                  <a:lnTo>
                    <a:pt x="647" y="87"/>
                  </a:lnTo>
                  <a:lnTo>
                    <a:pt x="647" y="84"/>
                  </a:lnTo>
                  <a:lnTo>
                    <a:pt x="646" y="83"/>
                  </a:lnTo>
                  <a:lnTo>
                    <a:pt x="643" y="83"/>
                  </a:lnTo>
                  <a:lnTo>
                    <a:pt x="640" y="81"/>
                  </a:lnTo>
                  <a:lnTo>
                    <a:pt x="636" y="76"/>
                  </a:lnTo>
                  <a:lnTo>
                    <a:pt x="633" y="74"/>
                  </a:lnTo>
                  <a:lnTo>
                    <a:pt x="629" y="73"/>
                  </a:lnTo>
                  <a:lnTo>
                    <a:pt x="623" y="71"/>
                  </a:lnTo>
                  <a:lnTo>
                    <a:pt x="620" y="70"/>
                  </a:lnTo>
                  <a:lnTo>
                    <a:pt x="620" y="66"/>
                  </a:lnTo>
                  <a:lnTo>
                    <a:pt x="617" y="64"/>
                  </a:lnTo>
                  <a:lnTo>
                    <a:pt x="614" y="64"/>
                  </a:lnTo>
                  <a:lnTo>
                    <a:pt x="610" y="63"/>
                  </a:lnTo>
                  <a:lnTo>
                    <a:pt x="610" y="59"/>
                  </a:lnTo>
                  <a:lnTo>
                    <a:pt x="609" y="60"/>
                  </a:lnTo>
                  <a:lnTo>
                    <a:pt x="606" y="61"/>
                  </a:lnTo>
                  <a:lnTo>
                    <a:pt x="607" y="57"/>
                  </a:lnTo>
                  <a:lnTo>
                    <a:pt x="607" y="53"/>
                  </a:lnTo>
                  <a:lnTo>
                    <a:pt x="610" y="50"/>
                  </a:lnTo>
                  <a:lnTo>
                    <a:pt x="614" y="50"/>
                  </a:lnTo>
                  <a:lnTo>
                    <a:pt x="614" y="44"/>
                  </a:lnTo>
                  <a:lnTo>
                    <a:pt x="613" y="43"/>
                  </a:lnTo>
                  <a:lnTo>
                    <a:pt x="610" y="40"/>
                  </a:lnTo>
                  <a:lnTo>
                    <a:pt x="614" y="36"/>
                  </a:lnTo>
                  <a:lnTo>
                    <a:pt x="623" y="34"/>
                  </a:lnTo>
                  <a:lnTo>
                    <a:pt x="630" y="33"/>
                  </a:lnTo>
                  <a:lnTo>
                    <a:pt x="637" y="32"/>
                  </a:lnTo>
                  <a:lnTo>
                    <a:pt x="643" y="32"/>
                  </a:lnTo>
                  <a:lnTo>
                    <a:pt x="646" y="32"/>
                  </a:lnTo>
                  <a:lnTo>
                    <a:pt x="649" y="30"/>
                  </a:lnTo>
                  <a:lnTo>
                    <a:pt x="653" y="24"/>
                  </a:lnTo>
                  <a:lnTo>
                    <a:pt x="657" y="14"/>
                  </a:lnTo>
                  <a:lnTo>
                    <a:pt x="660" y="7"/>
                  </a:lnTo>
                  <a:lnTo>
                    <a:pt x="653" y="5"/>
                  </a:lnTo>
                  <a:lnTo>
                    <a:pt x="646" y="5"/>
                  </a:lnTo>
                  <a:lnTo>
                    <a:pt x="640" y="6"/>
                  </a:lnTo>
                  <a:lnTo>
                    <a:pt x="637" y="7"/>
                  </a:lnTo>
                  <a:lnTo>
                    <a:pt x="637" y="3"/>
                  </a:lnTo>
                  <a:lnTo>
                    <a:pt x="630" y="0"/>
                  </a:lnTo>
                  <a:lnTo>
                    <a:pt x="623" y="0"/>
                  </a:lnTo>
                  <a:lnTo>
                    <a:pt x="614" y="0"/>
                  </a:lnTo>
                  <a:lnTo>
                    <a:pt x="613" y="3"/>
                  </a:lnTo>
                  <a:lnTo>
                    <a:pt x="612" y="3"/>
                  </a:lnTo>
                  <a:lnTo>
                    <a:pt x="596" y="3"/>
                  </a:lnTo>
                  <a:lnTo>
                    <a:pt x="595" y="9"/>
                  </a:lnTo>
                  <a:lnTo>
                    <a:pt x="592" y="12"/>
                  </a:lnTo>
                  <a:lnTo>
                    <a:pt x="593" y="24"/>
                  </a:lnTo>
                  <a:lnTo>
                    <a:pt x="593" y="29"/>
                  </a:lnTo>
                  <a:lnTo>
                    <a:pt x="596" y="30"/>
                  </a:lnTo>
                  <a:lnTo>
                    <a:pt x="600" y="36"/>
                  </a:lnTo>
                  <a:lnTo>
                    <a:pt x="599" y="37"/>
                  </a:lnTo>
                  <a:lnTo>
                    <a:pt x="597" y="37"/>
                  </a:lnTo>
                  <a:lnTo>
                    <a:pt x="596" y="40"/>
                  </a:lnTo>
                  <a:lnTo>
                    <a:pt x="597" y="40"/>
                  </a:lnTo>
                  <a:lnTo>
                    <a:pt x="600" y="43"/>
                  </a:lnTo>
                  <a:lnTo>
                    <a:pt x="602" y="43"/>
                  </a:lnTo>
                  <a:lnTo>
                    <a:pt x="602" y="54"/>
                  </a:lnTo>
                  <a:lnTo>
                    <a:pt x="600" y="57"/>
                  </a:lnTo>
                  <a:lnTo>
                    <a:pt x="596" y="59"/>
                  </a:lnTo>
                  <a:lnTo>
                    <a:pt x="593" y="61"/>
                  </a:lnTo>
                  <a:lnTo>
                    <a:pt x="593" y="66"/>
                  </a:lnTo>
                  <a:lnTo>
                    <a:pt x="597" y="66"/>
                  </a:lnTo>
                  <a:lnTo>
                    <a:pt x="597" y="70"/>
                  </a:lnTo>
                  <a:lnTo>
                    <a:pt x="593" y="70"/>
                  </a:lnTo>
                  <a:lnTo>
                    <a:pt x="592" y="68"/>
                  </a:lnTo>
                  <a:lnTo>
                    <a:pt x="590" y="66"/>
                  </a:lnTo>
                  <a:lnTo>
                    <a:pt x="587" y="74"/>
                  </a:lnTo>
                  <a:lnTo>
                    <a:pt x="585" y="81"/>
                  </a:lnTo>
                  <a:lnTo>
                    <a:pt x="587" y="90"/>
                  </a:lnTo>
                  <a:lnTo>
                    <a:pt x="582" y="90"/>
                  </a:lnTo>
                  <a:lnTo>
                    <a:pt x="580" y="91"/>
                  </a:lnTo>
                  <a:lnTo>
                    <a:pt x="580" y="93"/>
                  </a:lnTo>
                  <a:lnTo>
                    <a:pt x="587" y="98"/>
                  </a:lnTo>
                  <a:lnTo>
                    <a:pt x="592" y="103"/>
                  </a:lnTo>
                  <a:lnTo>
                    <a:pt x="587" y="104"/>
                  </a:lnTo>
                  <a:lnTo>
                    <a:pt x="587" y="107"/>
                  </a:lnTo>
                  <a:lnTo>
                    <a:pt x="593" y="107"/>
                  </a:lnTo>
                  <a:lnTo>
                    <a:pt x="593" y="110"/>
                  </a:lnTo>
                  <a:lnTo>
                    <a:pt x="595" y="111"/>
                  </a:lnTo>
                  <a:lnTo>
                    <a:pt x="596" y="111"/>
                  </a:lnTo>
                  <a:lnTo>
                    <a:pt x="595" y="107"/>
                  </a:lnTo>
                  <a:lnTo>
                    <a:pt x="595" y="104"/>
                  </a:lnTo>
                  <a:lnTo>
                    <a:pt x="596" y="103"/>
                  </a:lnTo>
                  <a:lnTo>
                    <a:pt x="597" y="101"/>
                  </a:lnTo>
                  <a:lnTo>
                    <a:pt x="600" y="103"/>
                  </a:lnTo>
                  <a:lnTo>
                    <a:pt x="602" y="103"/>
                  </a:lnTo>
                  <a:lnTo>
                    <a:pt x="610" y="111"/>
                  </a:lnTo>
                  <a:lnTo>
                    <a:pt x="617" y="111"/>
                  </a:lnTo>
                  <a:lnTo>
                    <a:pt x="629" y="107"/>
                  </a:lnTo>
                  <a:lnTo>
                    <a:pt x="629" y="111"/>
                  </a:lnTo>
                  <a:lnTo>
                    <a:pt x="624" y="111"/>
                  </a:lnTo>
                  <a:lnTo>
                    <a:pt x="623" y="113"/>
                  </a:lnTo>
                  <a:lnTo>
                    <a:pt x="622" y="113"/>
                  </a:lnTo>
                  <a:lnTo>
                    <a:pt x="620" y="114"/>
                  </a:lnTo>
                  <a:lnTo>
                    <a:pt x="622" y="118"/>
                  </a:lnTo>
                  <a:lnTo>
                    <a:pt x="622" y="121"/>
                  </a:lnTo>
                  <a:lnTo>
                    <a:pt x="620" y="121"/>
                  </a:lnTo>
                  <a:lnTo>
                    <a:pt x="617" y="120"/>
                  </a:lnTo>
                  <a:lnTo>
                    <a:pt x="610" y="120"/>
                  </a:lnTo>
                  <a:lnTo>
                    <a:pt x="609" y="125"/>
                  </a:lnTo>
                  <a:lnTo>
                    <a:pt x="609" y="128"/>
                  </a:lnTo>
                  <a:lnTo>
                    <a:pt x="607" y="134"/>
                  </a:lnTo>
                  <a:lnTo>
                    <a:pt x="612" y="134"/>
                  </a:lnTo>
                  <a:lnTo>
                    <a:pt x="614" y="134"/>
                  </a:lnTo>
                  <a:lnTo>
                    <a:pt x="617" y="134"/>
                  </a:lnTo>
                  <a:lnTo>
                    <a:pt x="619" y="137"/>
                  </a:lnTo>
                  <a:lnTo>
                    <a:pt x="620" y="138"/>
                  </a:lnTo>
                  <a:lnTo>
                    <a:pt x="613" y="138"/>
                  </a:lnTo>
                  <a:lnTo>
                    <a:pt x="610" y="141"/>
                  </a:lnTo>
                  <a:lnTo>
                    <a:pt x="610" y="142"/>
                  </a:lnTo>
                  <a:lnTo>
                    <a:pt x="597" y="150"/>
                  </a:lnTo>
                  <a:lnTo>
                    <a:pt x="590" y="162"/>
                  </a:lnTo>
                  <a:lnTo>
                    <a:pt x="596" y="172"/>
                  </a:lnTo>
                  <a:lnTo>
                    <a:pt x="596" y="174"/>
                  </a:lnTo>
                  <a:lnTo>
                    <a:pt x="595" y="175"/>
                  </a:lnTo>
                  <a:lnTo>
                    <a:pt x="593" y="177"/>
                  </a:lnTo>
                  <a:lnTo>
                    <a:pt x="592" y="175"/>
                  </a:lnTo>
                  <a:lnTo>
                    <a:pt x="587" y="172"/>
                  </a:lnTo>
                  <a:lnTo>
                    <a:pt x="583" y="171"/>
                  </a:lnTo>
                  <a:lnTo>
                    <a:pt x="577" y="164"/>
                  </a:lnTo>
                  <a:lnTo>
                    <a:pt x="576" y="155"/>
                  </a:lnTo>
                  <a:lnTo>
                    <a:pt x="576" y="145"/>
                  </a:lnTo>
                  <a:lnTo>
                    <a:pt x="575" y="145"/>
                  </a:lnTo>
                  <a:lnTo>
                    <a:pt x="572" y="147"/>
                  </a:lnTo>
                  <a:lnTo>
                    <a:pt x="573" y="148"/>
                  </a:lnTo>
                  <a:lnTo>
                    <a:pt x="570" y="148"/>
                  </a:lnTo>
                  <a:lnTo>
                    <a:pt x="558" y="137"/>
                  </a:lnTo>
                  <a:lnTo>
                    <a:pt x="556" y="141"/>
                  </a:lnTo>
                  <a:lnTo>
                    <a:pt x="553" y="148"/>
                  </a:lnTo>
                  <a:lnTo>
                    <a:pt x="556" y="154"/>
                  </a:lnTo>
                  <a:lnTo>
                    <a:pt x="548" y="157"/>
                  </a:lnTo>
                  <a:lnTo>
                    <a:pt x="542" y="157"/>
                  </a:lnTo>
                  <a:lnTo>
                    <a:pt x="532" y="157"/>
                  </a:lnTo>
                  <a:lnTo>
                    <a:pt x="531" y="152"/>
                  </a:lnTo>
                  <a:lnTo>
                    <a:pt x="523" y="154"/>
                  </a:lnTo>
                  <a:lnTo>
                    <a:pt x="518" y="157"/>
                  </a:lnTo>
                  <a:lnTo>
                    <a:pt x="512" y="159"/>
                  </a:lnTo>
                  <a:lnTo>
                    <a:pt x="511" y="157"/>
                  </a:lnTo>
                  <a:lnTo>
                    <a:pt x="506" y="155"/>
                  </a:lnTo>
                  <a:lnTo>
                    <a:pt x="502" y="157"/>
                  </a:lnTo>
                  <a:lnTo>
                    <a:pt x="496" y="154"/>
                  </a:lnTo>
                  <a:lnTo>
                    <a:pt x="495" y="151"/>
                  </a:lnTo>
                  <a:lnTo>
                    <a:pt x="492" y="148"/>
                  </a:lnTo>
                  <a:lnTo>
                    <a:pt x="489" y="147"/>
                  </a:lnTo>
                  <a:lnTo>
                    <a:pt x="486" y="147"/>
                  </a:lnTo>
                  <a:lnTo>
                    <a:pt x="482" y="150"/>
                  </a:lnTo>
                  <a:lnTo>
                    <a:pt x="482" y="148"/>
                  </a:lnTo>
                  <a:lnTo>
                    <a:pt x="481" y="150"/>
                  </a:lnTo>
                  <a:lnTo>
                    <a:pt x="477" y="150"/>
                  </a:lnTo>
                  <a:lnTo>
                    <a:pt x="479" y="148"/>
                  </a:lnTo>
                  <a:lnTo>
                    <a:pt x="479" y="145"/>
                  </a:lnTo>
                  <a:lnTo>
                    <a:pt x="475" y="142"/>
                  </a:lnTo>
                  <a:lnTo>
                    <a:pt x="472" y="142"/>
                  </a:lnTo>
                  <a:lnTo>
                    <a:pt x="471" y="144"/>
                  </a:lnTo>
                  <a:lnTo>
                    <a:pt x="469" y="145"/>
                  </a:lnTo>
                  <a:lnTo>
                    <a:pt x="467" y="147"/>
                  </a:lnTo>
                  <a:lnTo>
                    <a:pt x="461" y="130"/>
                  </a:lnTo>
                  <a:lnTo>
                    <a:pt x="437" y="130"/>
                  </a:lnTo>
                  <a:lnTo>
                    <a:pt x="425" y="131"/>
                  </a:lnTo>
                  <a:lnTo>
                    <a:pt x="420" y="148"/>
                  </a:lnTo>
                  <a:lnTo>
                    <a:pt x="423" y="147"/>
                  </a:lnTo>
                  <a:lnTo>
                    <a:pt x="425" y="147"/>
                  </a:lnTo>
                  <a:lnTo>
                    <a:pt x="424" y="148"/>
                  </a:lnTo>
                  <a:lnTo>
                    <a:pt x="427" y="148"/>
                  </a:lnTo>
                  <a:lnTo>
                    <a:pt x="430" y="148"/>
                  </a:lnTo>
                  <a:lnTo>
                    <a:pt x="427" y="142"/>
                  </a:lnTo>
                  <a:lnTo>
                    <a:pt x="430" y="142"/>
                  </a:lnTo>
                  <a:lnTo>
                    <a:pt x="432" y="144"/>
                  </a:lnTo>
                  <a:lnTo>
                    <a:pt x="435" y="145"/>
                  </a:lnTo>
                  <a:lnTo>
                    <a:pt x="435" y="142"/>
                  </a:lnTo>
                  <a:lnTo>
                    <a:pt x="438" y="140"/>
                  </a:lnTo>
                  <a:lnTo>
                    <a:pt x="440" y="138"/>
                  </a:lnTo>
                  <a:lnTo>
                    <a:pt x="442" y="138"/>
                  </a:lnTo>
                  <a:lnTo>
                    <a:pt x="445" y="140"/>
                  </a:lnTo>
                  <a:lnTo>
                    <a:pt x="448" y="141"/>
                  </a:lnTo>
                  <a:lnTo>
                    <a:pt x="440" y="145"/>
                  </a:lnTo>
                  <a:lnTo>
                    <a:pt x="432" y="152"/>
                  </a:lnTo>
                  <a:lnTo>
                    <a:pt x="423" y="158"/>
                  </a:lnTo>
                  <a:lnTo>
                    <a:pt x="424" y="161"/>
                  </a:lnTo>
                  <a:lnTo>
                    <a:pt x="425" y="162"/>
                  </a:lnTo>
                  <a:lnTo>
                    <a:pt x="427" y="165"/>
                  </a:lnTo>
                  <a:lnTo>
                    <a:pt x="425" y="168"/>
                  </a:lnTo>
                  <a:lnTo>
                    <a:pt x="425" y="171"/>
                  </a:lnTo>
                  <a:lnTo>
                    <a:pt x="428" y="174"/>
                  </a:lnTo>
                  <a:lnTo>
                    <a:pt x="430" y="175"/>
                  </a:lnTo>
                  <a:lnTo>
                    <a:pt x="431" y="175"/>
                  </a:lnTo>
                  <a:lnTo>
                    <a:pt x="430" y="177"/>
                  </a:lnTo>
                  <a:lnTo>
                    <a:pt x="427" y="177"/>
                  </a:lnTo>
                  <a:lnTo>
                    <a:pt x="425" y="178"/>
                  </a:lnTo>
                  <a:lnTo>
                    <a:pt x="425" y="181"/>
                  </a:lnTo>
                  <a:lnTo>
                    <a:pt x="425" y="182"/>
                  </a:lnTo>
                  <a:lnTo>
                    <a:pt x="421" y="179"/>
                  </a:lnTo>
                  <a:lnTo>
                    <a:pt x="420" y="178"/>
                  </a:lnTo>
                  <a:lnTo>
                    <a:pt x="418" y="172"/>
                  </a:lnTo>
                  <a:lnTo>
                    <a:pt x="417" y="164"/>
                  </a:lnTo>
                  <a:lnTo>
                    <a:pt x="415" y="165"/>
                  </a:lnTo>
                  <a:lnTo>
                    <a:pt x="414" y="168"/>
                  </a:lnTo>
                  <a:lnTo>
                    <a:pt x="413" y="168"/>
                  </a:lnTo>
                  <a:lnTo>
                    <a:pt x="413" y="171"/>
                  </a:lnTo>
                  <a:lnTo>
                    <a:pt x="413" y="167"/>
                  </a:lnTo>
                  <a:lnTo>
                    <a:pt x="410" y="161"/>
                  </a:lnTo>
                  <a:lnTo>
                    <a:pt x="408" y="157"/>
                  </a:lnTo>
                  <a:lnTo>
                    <a:pt x="401" y="157"/>
                  </a:lnTo>
                  <a:lnTo>
                    <a:pt x="400" y="154"/>
                  </a:lnTo>
                  <a:lnTo>
                    <a:pt x="398" y="151"/>
                  </a:lnTo>
                  <a:lnTo>
                    <a:pt x="397" y="148"/>
                  </a:lnTo>
                  <a:lnTo>
                    <a:pt x="394" y="150"/>
                  </a:lnTo>
                  <a:lnTo>
                    <a:pt x="390" y="154"/>
                  </a:lnTo>
                  <a:lnTo>
                    <a:pt x="387" y="157"/>
                  </a:lnTo>
                  <a:lnTo>
                    <a:pt x="386" y="157"/>
                  </a:lnTo>
                  <a:lnTo>
                    <a:pt x="386" y="155"/>
                  </a:lnTo>
                  <a:lnTo>
                    <a:pt x="386" y="154"/>
                  </a:lnTo>
                  <a:lnTo>
                    <a:pt x="374" y="155"/>
                  </a:lnTo>
                  <a:lnTo>
                    <a:pt x="360" y="159"/>
                  </a:lnTo>
                  <a:lnTo>
                    <a:pt x="346" y="159"/>
                  </a:lnTo>
                  <a:lnTo>
                    <a:pt x="343" y="157"/>
                  </a:lnTo>
                  <a:lnTo>
                    <a:pt x="341" y="150"/>
                  </a:lnTo>
                  <a:lnTo>
                    <a:pt x="346" y="148"/>
                  </a:lnTo>
                  <a:lnTo>
                    <a:pt x="344" y="147"/>
                  </a:lnTo>
                  <a:lnTo>
                    <a:pt x="344" y="145"/>
                  </a:lnTo>
                  <a:lnTo>
                    <a:pt x="356" y="145"/>
                  </a:lnTo>
                  <a:lnTo>
                    <a:pt x="351" y="138"/>
                  </a:lnTo>
                  <a:lnTo>
                    <a:pt x="344" y="132"/>
                  </a:lnTo>
                  <a:lnTo>
                    <a:pt x="340" y="130"/>
                  </a:lnTo>
                  <a:lnTo>
                    <a:pt x="332" y="130"/>
                  </a:lnTo>
                  <a:lnTo>
                    <a:pt x="330" y="134"/>
                  </a:lnTo>
                  <a:lnTo>
                    <a:pt x="322" y="134"/>
                  </a:lnTo>
                  <a:lnTo>
                    <a:pt x="319" y="134"/>
                  </a:lnTo>
                  <a:lnTo>
                    <a:pt x="314" y="131"/>
                  </a:lnTo>
                  <a:lnTo>
                    <a:pt x="312" y="130"/>
                  </a:lnTo>
                  <a:lnTo>
                    <a:pt x="307" y="128"/>
                  </a:lnTo>
                  <a:lnTo>
                    <a:pt x="302" y="128"/>
                  </a:lnTo>
                  <a:lnTo>
                    <a:pt x="297" y="127"/>
                  </a:lnTo>
                  <a:lnTo>
                    <a:pt x="297" y="125"/>
                  </a:lnTo>
                  <a:lnTo>
                    <a:pt x="297" y="123"/>
                  </a:lnTo>
                  <a:lnTo>
                    <a:pt x="296" y="121"/>
                  </a:lnTo>
                  <a:lnTo>
                    <a:pt x="293" y="121"/>
                  </a:lnTo>
                  <a:lnTo>
                    <a:pt x="292" y="123"/>
                  </a:lnTo>
                  <a:lnTo>
                    <a:pt x="290" y="124"/>
                  </a:lnTo>
                  <a:lnTo>
                    <a:pt x="286" y="120"/>
                  </a:lnTo>
                  <a:lnTo>
                    <a:pt x="275" y="114"/>
                  </a:lnTo>
                  <a:lnTo>
                    <a:pt x="259" y="108"/>
                  </a:lnTo>
                  <a:lnTo>
                    <a:pt x="245" y="107"/>
                  </a:lnTo>
                  <a:lnTo>
                    <a:pt x="245" y="113"/>
                  </a:lnTo>
                  <a:lnTo>
                    <a:pt x="241" y="114"/>
                  </a:lnTo>
                  <a:lnTo>
                    <a:pt x="236" y="115"/>
                  </a:lnTo>
                  <a:lnTo>
                    <a:pt x="232" y="117"/>
                  </a:lnTo>
                  <a:lnTo>
                    <a:pt x="231" y="111"/>
                  </a:lnTo>
                  <a:lnTo>
                    <a:pt x="229" y="104"/>
                  </a:lnTo>
                  <a:lnTo>
                    <a:pt x="229" y="98"/>
                  </a:lnTo>
                  <a:lnTo>
                    <a:pt x="228" y="101"/>
                  </a:lnTo>
                  <a:lnTo>
                    <a:pt x="226" y="101"/>
                  </a:lnTo>
                  <a:lnTo>
                    <a:pt x="225" y="103"/>
                  </a:lnTo>
                  <a:lnTo>
                    <a:pt x="225" y="105"/>
                  </a:lnTo>
                  <a:lnTo>
                    <a:pt x="225" y="113"/>
                  </a:lnTo>
                  <a:lnTo>
                    <a:pt x="223" y="120"/>
                  </a:lnTo>
                  <a:lnTo>
                    <a:pt x="219" y="120"/>
                  </a:lnTo>
                  <a:lnTo>
                    <a:pt x="212" y="114"/>
                  </a:lnTo>
                  <a:lnTo>
                    <a:pt x="202" y="107"/>
                  </a:lnTo>
                  <a:lnTo>
                    <a:pt x="196" y="101"/>
                  </a:lnTo>
                  <a:lnTo>
                    <a:pt x="196" y="97"/>
                  </a:lnTo>
                  <a:lnTo>
                    <a:pt x="192" y="97"/>
                  </a:lnTo>
                  <a:lnTo>
                    <a:pt x="192" y="96"/>
                  </a:lnTo>
                  <a:lnTo>
                    <a:pt x="185" y="90"/>
                  </a:lnTo>
                  <a:lnTo>
                    <a:pt x="178" y="84"/>
                  </a:lnTo>
                  <a:lnTo>
                    <a:pt x="171" y="77"/>
                  </a:lnTo>
                  <a:lnTo>
                    <a:pt x="171" y="80"/>
                  </a:lnTo>
                  <a:lnTo>
                    <a:pt x="169" y="87"/>
                  </a:lnTo>
                  <a:lnTo>
                    <a:pt x="171" y="88"/>
                  </a:lnTo>
                  <a:lnTo>
                    <a:pt x="171" y="90"/>
                  </a:lnTo>
                  <a:lnTo>
                    <a:pt x="169" y="91"/>
                  </a:lnTo>
                  <a:lnTo>
                    <a:pt x="167" y="96"/>
                  </a:lnTo>
                  <a:lnTo>
                    <a:pt x="165" y="101"/>
                  </a:lnTo>
                  <a:lnTo>
                    <a:pt x="162" y="104"/>
                  </a:lnTo>
                  <a:lnTo>
                    <a:pt x="161" y="104"/>
                  </a:lnTo>
                  <a:lnTo>
                    <a:pt x="158" y="103"/>
                  </a:lnTo>
                  <a:lnTo>
                    <a:pt x="155" y="103"/>
                  </a:lnTo>
                  <a:lnTo>
                    <a:pt x="150" y="105"/>
                  </a:lnTo>
                  <a:lnTo>
                    <a:pt x="147" y="111"/>
                  </a:lnTo>
                  <a:lnTo>
                    <a:pt x="144" y="120"/>
                  </a:lnTo>
                  <a:lnTo>
                    <a:pt x="141" y="120"/>
                  </a:lnTo>
                  <a:lnTo>
                    <a:pt x="142" y="118"/>
                  </a:lnTo>
                  <a:lnTo>
                    <a:pt x="140" y="117"/>
                  </a:lnTo>
                  <a:lnTo>
                    <a:pt x="140" y="115"/>
                  </a:lnTo>
                  <a:lnTo>
                    <a:pt x="135" y="118"/>
                  </a:lnTo>
                  <a:lnTo>
                    <a:pt x="134" y="120"/>
                  </a:lnTo>
                  <a:lnTo>
                    <a:pt x="134" y="115"/>
                  </a:lnTo>
                  <a:lnTo>
                    <a:pt x="130" y="117"/>
                  </a:lnTo>
                  <a:lnTo>
                    <a:pt x="124" y="120"/>
                  </a:lnTo>
                  <a:lnTo>
                    <a:pt x="121" y="121"/>
                  </a:lnTo>
                  <a:lnTo>
                    <a:pt x="117" y="134"/>
                  </a:lnTo>
                  <a:lnTo>
                    <a:pt x="114" y="134"/>
                  </a:lnTo>
                  <a:lnTo>
                    <a:pt x="110" y="134"/>
                  </a:lnTo>
                  <a:lnTo>
                    <a:pt x="108" y="134"/>
                  </a:lnTo>
                  <a:lnTo>
                    <a:pt x="110" y="132"/>
                  </a:lnTo>
                  <a:lnTo>
                    <a:pt x="107" y="134"/>
                  </a:lnTo>
                  <a:lnTo>
                    <a:pt x="111" y="127"/>
                  </a:lnTo>
                  <a:lnTo>
                    <a:pt x="117" y="115"/>
                  </a:lnTo>
                  <a:lnTo>
                    <a:pt x="121" y="111"/>
                  </a:lnTo>
                  <a:lnTo>
                    <a:pt x="128" y="107"/>
                  </a:lnTo>
                  <a:lnTo>
                    <a:pt x="137" y="107"/>
                  </a:lnTo>
                  <a:lnTo>
                    <a:pt x="144" y="104"/>
                  </a:lnTo>
                  <a:lnTo>
                    <a:pt x="152" y="97"/>
                  </a:lnTo>
                  <a:lnTo>
                    <a:pt x="150" y="94"/>
                  </a:lnTo>
                  <a:lnTo>
                    <a:pt x="137" y="93"/>
                  </a:lnTo>
                  <a:lnTo>
                    <a:pt x="135" y="97"/>
                  </a:lnTo>
                  <a:lnTo>
                    <a:pt x="134" y="100"/>
                  </a:lnTo>
                  <a:lnTo>
                    <a:pt x="134" y="104"/>
                  </a:lnTo>
                  <a:lnTo>
                    <a:pt x="131" y="103"/>
                  </a:lnTo>
                  <a:lnTo>
                    <a:pt x="130" y="101"/>
                  </a:lnTo>
                  <a:lnTo>
                    <a:pt x="127" y="101"/>
                  </a:lnTo>
                  <a:lnTo>
                    <a:pt x="123" y="101"/>
                  </a:lnTo>
                  <a:lnTo>
                    <a:pt x="113" y="104"/>
                  </a:lnTo>
                  <a:lnTo>
                    <a:pt x="110" y="107"/>
                  </a:lnTo>
                  <a:lnTo>
                    <a:pt x="108" y="108"/>
                  </a:lnTo>
                  <a:lnTo>
                    <a:pt x="108" y="111"/>
                  </a:lnTo>
                  <a:lnTo>
                    <a:pt x="107" y="114"/>
                  </a:lnTo>
                  <a:lnTo>
                    <a:pt x="104" y="114"/>
                  </a:lnTo>
                  <a:lnTo>
                    <a:pt x="101" y="115"/>
                  </a:lnTo>
                  <a:lnTo>
                    <a:pt x="100" y="115"/>
                  </a:lnTo>
                  <a:lnTo>
                    <a:pt x="100" y="111"/>
                  </a:lnTo>
                  <a:lnTo>
                    <a:pt x="94" y="107"/>
                  </a:lnTo>
                  <a:lnTo>
                    <a:pt x="91" y="107"/>
                  </a:lnTo>
                  <a:lnTo>
                    <a:pt x="90" y="111"/>
                  </a:lnTo>
                  <a:lnTo>
                    <a:pt x="90" y="114"/>
                  </a:lnTo>
                  <a:lnTo>
                    <a:pt x="90" y="117"/>
                  </a:lnTo>
                  <a:lnTo>
                    <a:pt x="88" y="118"/>
                  </a:lnTo>
                  <a:lnTo>
                    <a:pt x="88" y="117"/>
                  </a:lnTo>
                  <a:lnTo>
                    <a:pt x="88" y="115"/>
                  </a:lnTo>
                  <a:lnTo>
                    <a:pt x="84" y="115"/>
                  </a:lnTo>
                  <a:lnTo>
                    <a:pt x="84" y="121"/>
                  </a:lnTo>
                  <a:lnTo>
                    <a:pt x="76" y="121"/>
                  </a:lnTo>
                  <a:lnTo>
                    <a:pt x="71" y="120"/>
                  </a:lnTo>
                  <a:lnTo>
                    <a:pt x="71" y="123"/>
                  </a:lnTo>
                  <a:lnTo>
                    <a:pt x="74" y="124"/>
                  </a:lnTo>
                  <a:lnTo>
                    <a:pt x="74" y="125"/>
                  </a:lnTo>
                  <a:lnTo>
                    <a:pt x="76" y="125"/>
                  </a:lnTo>
                  <a:lnTo>
                    <a:pt x="80" y="130"/>
                  </a:lnTo>
                  <a:lnTo>
                    <a:pt x="77" y="131"/>
                  </a:lnTo>
                  <a:lnTo>
                    <a:pt x="74" y="131"/>
                  </a:lnTo>
                  <a:lnTo>
                    <a:pt x="73" y="127"/>
                  </a:lnTo>
                  <a:lnTo>
                    <a:pt x="71" y="125"/>
                  </a:lnTo>
                  <a:lnTo>
                    <a:pt x="68" y="124"/>
                  </a:lnTo>
                  <a:lnTo>
                    <a:pt x="61" y="124"/>
                  </a:lnTo>
                  <a:lnTo>
                    <a:pt x="60" y="120"/>
                  </a:lnTo>
                  <a:lnTo>
                    <a:pt x="50" y="115"/>
                  </a:lnTo>
                  <a:lnTo>
                    <a:pt x="40" y="113"/>
                  </a:lnTo>
                  <a:lnTo>
                    <a:pt x="32" y="107"/>
                  </a:lnTo>
                  <a:lnTo>
                    <a:pt x="32" y="104"/>
                  </a:lnTo>
                  <a:lnTo>
                    <a:pt x="30" y="104"/>
                  </a:lnTo>
                  <a:lnTo>
                    <a:pt x="24" y="104"/>
                  </a:lnTo>
                  <a:lnTo>
                    <a:pt x="17" y="105"/>
                  </a:lnTo>
                  <a:lnTo>
                    <a:pt x="12" y="107"/>
                  </a:lnTo>
                  <a:lnTo>
                    <a:pt x="9" y="105"/>
                  </a:lnTo>
                  <a:lnTo>
                    <a:pt x="0" y="101"/>
                  </a:lnTo>
                  <a:lnTo>
                    <a:pt x="5" y="305"/>
                  </a:lnTo>
                  <a:lnTo>
                    <a:pt x="7" y="303"/>
                  </a:lnTo>
                  <a:lnTo>
                    <a:pt x="12" y="302"/>
                  </a:lnTo>
                  <a:lnTo>
                    <a:pt x="16" y="300"/>
                  </a:lnTo>
                  <a:lnTo>
                    <a:pt x="19" y="303"/>
                  </a:lnTo>
                  <a:lnTo>
                    <a:pt x="23" y="305"/>
                  </a:lnTo>
                  <a:lnTo>
                    <a:pt x="26" y="305"/>
                  </a:lnTo>
                  <a:lnTo>
                    <a:pt x="32" y="300"/>
                  </a:lnTo>
                  <a:lnTo>
                    <a:pt x="32" y="303"/>
                  </a:lnTo>
                  <a:lnTo>
                    <a:pt x="32" y="309"/>
                  </a:lnTo>
                  <a:lnTo>
                    <a:pt x="33" y="312"/>
                  </a:lnTo>
                  <a:lnTo>
                    <a:pt x="36" y="317"/>
                  </a:lnTo>
                  <a:lnTo>
                    <a:pt x="40" y="322"/>
                  </a:lnTo>
                  <a:lnTo>
                    <a:pt x="49" y="326"/>
                  </a:lnTo>
                  <a:lnTo>
                    <a:pt x="51" y="332"/>
                  </a:lnTo>
                  <a:lnTo>
                    <a:pt x="53" y="334"/>
                  </a:lnTo>
                  <a:lnTo>
                    <a:pt x="54" y="337"/>
                  </a:lnTo>
                  <a:lnTo>
                    <a:pt x="57" y="333"/>
                  </a:lnTo>
                  <a:lnTo>
                    <a:pt x="63" y="332"/>
                  </a:lnTo>
                  <a:lnTo>
                    <a:pt x="67" y="330"/>
                  </a:lnTo>
                  <a:lnTo>
                    <a:pt x="70" y="327"/>
                  </a:lnTo>
                  <a:lnTo>
                    <a:pt x="70" y="323"/>
                  </a:lnTo>
                  <a:lnTo>
                    <a:pt x="68" y="322"/>
                  </a:lnTo>
                  <a:lnTo>
                    <a:pt x="70" y="320"/>
                  </a:lnTo>
                  <a:lnTo>
                    <a:pt x="74" y="319"/>
                  </a:lnTo>
                  <a:lnTo>
                    <a:pt x="78" y="317"/>
                  </a:lnTo>
                  <a:lnTo>
                    <a:pt x="81" y="320"/>
                  </a:lnTo>
                  <a:lnTo>
                    <a:pt x="86" y="322"/>
                  </a:lnTo>
                  <a:lnTo>
                    <a:pt x="90" y="324"/>
                  </a:lnTo>
                  <a:lnTo>
                    <a:pt x="91" y="327"/>
                  </a:lnTo>
                  <a:lnTo>
                    <a:pt x="91" y="330"/>
                  </a:lnTo>
                  <a:lnTo>
                    <a:pt x="93" y="333"/>
                  </a:lnTo>
                  <a:lnTo>
                    <a:pt x="97" y="334"/>
                  </a:lnTo>
                  <a:lnTo>
                    <a:pt x="101" y="337"/>
                  </a:lnTo>
                  <a:lnTo>
                    <a:pt x="105" y="340"/>
                  </a:lnTo>
                  <a:lnTo>
                    <a:pt x="108" y="344"/>
                  </a:lnTo>
                  <a:lnTo>
                    <a:pt x="121" y="356"/>
                  </a:lnTo>
                  <a:lnTo>
                    <a:pt x="125" y="361"/>
                  </a:lnTo>
                  <a:lnTo>
                    <a:pt x="128" y="367"/>
                  </a:lnTo>
                  <a:lnTo>
                    <a:pt x="130" y="371"/>
                  </a:lnTo>
                  <a:lnTo>
                    <a:pt x="134" y="374"/>
                  </a:lnTo>
                  <a:lnTo>
                    <a:pt x="137" y="378"/>
                  </a:lnTo>
                  <a:lnTo>
                    <a:pt x="138" y="384"/>
                  </a:lnTo>
                  <a:lnTo>
                    <a:pt x="141" y="390"/>
                  </a:lnTo>
                  <a:lnTo>
                    <a:pt x="151" y="394"/>
                  </a:lnTo>
                  <a:lnTo>
                    <a:pt x="154" y="396"/>
                  </a:lnTo>
                  <a:lnTo>
                    <a:pt x="157" y="396"/>
                  </a:lnTo>
                  <a:lnTo>
                    <a:pt x="158" y="398"/>
                  </a:lnTo>
                  <a:lnTo>
                    <a:pt x="159" y="401"/>
                  </a:lnTo>
                  <a:lnTo>
                    <a:pt x="161" y="400"/>
                  </a:lnTo>
                  <a:lnTo>
                    <a:pt x="162" y="401"/>
                  </a:lnTo>
                  <a:lnTo>
                    <a:pt x="165" y="403"/>
                  </a:lnTo>
                  <a:lnTo>
                    <a:pt x="165" y="407"/>
                  </a:lnTo>
                  <a:lnTo>
                    <a:pt x="167" y="410"/>
                  </a:lnTo>
                  <a:lnTo>
                    <a:pt x="165" y="413"/>
                  </a:lnTo>
                  <a:lnTo>
                    <a:pt x="165" y="421"/>
                  </a:lnTo>
                  <a:lnTo>
                    <a:pt x="164" y="423"/>
                  </a:lnTo>
                  <a:lnTo>
                    <a:pt x="162" y="424"/>
                  </a:lnTo>
                  <a:lnTo>
                    <a:pt x="161" y="427"/>
                  </a:lnTo>
                  <a:lnTo>
                    <a:pt x="161" y="428"/>
                  </a:lnTo>
                  <a:lnTo>
                    <a:pt x="154" y="435"/>
                  </a:lnTo>
                  <a:lnTo>
                    <a:pt x="152" y="435"/>
                  </a:lnTo>
                  <a:lnTo>
                    <a:pt x="152" y="434"/>
                  </a:lnTo>
                  <a:lnTo>
                    <a:pt x="152" y="438"/>
                  </a:lnTo>
                  <a:lnTo>
                    <a:pt x="151" y="438"/>
                  </a:lnTo>
                  <a:lnTo>
                    <a:pt x="151" y="440"/>
                  </a:lnTo>
                  <a:lnTo>
                    <a:pt x="150" y="442"/>
                  </a:lnTo>
                  <a:lnTo>
                    <a:pt x="150" y="444"/>
                  </a:lnTo>
                  <a:lnTo>
                    <a:pt x="155" y="445"/>
                  </a:lnTo>
                  <a:lnTo>
                    <a:pt x="155" y="461"/>
                  </a:lnTo>
                  <a:lnTo>
                    <a:pt x="157" y="462"/>
                  </a:lnTo>
                  <a:lnTo>
                    <a:pt x="159" y="464"/>
                  </a:lnTo>
                  <a:lnTo>
                    <a:pt x="161" y="465"/>
                  </a:lnTo>
                  <a:lnTo>
                    <a:pt x="158" y="467"/>
                  </a:lnTo>
                  <a:lnTo>
                    <a:pt x="162" y="467"/>
                  </a:lnTo>
                  <a:lnTo>
                    <a:pt x="165" y="462"/>
                  </a:lnTo>
                  <a:lnTo>
                    <a:pt x="162" y="462"/>
                  </a:lnTo>
                  <a:lnTo>
                    <a:pt x="162" y="461"/>
                  </a:lnTo>
                  <a:lnTo>
                    <a:pt x="167" y="461"/>
                  </a:lnTo>
                  <a:lnTo>
                    <a:pt x="168" y="460"/>
                  </a:lnTo>
                  <a:lnTo>
                    <a:pt x="171" y="460"/>
                  </a:lnTo>
                  <a:lnTo>
                    <a:pt x="169" y="462"/>
                  </a:lnTo>
                  <a:lnTo>
                    <a:pt x="169" y="465"/>
                  </a:lnTo>
                  <a:lnTo>
                    <a:pt x="169" y="468"/>
                  </a:lnTo>
                  <a:lnTo>
                    <a:pt x="165" y="468"/>
                  </a:lnTo>
                  <a:lnTo>
                    <a:pt x="165" y="471"/>
                  </a:lnTo>
                  <a:lnTo>
                    <a:pt x="167" y="472"/>
                  </a:lnTo>
                  <a:lnTo>
                    <a:pt x="167" y="474"/>
                  </a:lnTo>
                  <a:lnTo>
                    <a:pt x="169" y="475"/>
                  </a:lnTo>
                  <a:lnTo>
                    <a:pt x="169" y="479"/>
                  </a:lnTo>
                  <a:lnTo>
                    <a:pt x="171" y="479"/>
                  </a:lnTo>
                  <a:lnTo>
                    <a:pt x="171" y="477"/>
                  </a:lnTo>
                  <a:lnTo>
                    <a:pt x="175" y="478"/>
                  </a:lnTo>
                  <a:lnTo>
                    <a:pt x="185" y="484"/>
                  </a:lnTo>
                  <a:lnTo>
                    <a:pt x="185" y="506"/>
                  </a:lnTo>
                  <a:lnTo>
                    <a:pt x="184" y="506"/>
                  </a:lnTo>
                  <a:lnTo>
                    <a:pt x="179" y="505"/>
                  </a:lnTo>
                  <a:lnTo>
                    <a:pt x="177" y="506"/>
                  </a:lnTo>
                  <a:lnTo>
                    <a:pt x="179" y="512"/>
                  </a:lnTo>
                  <a:lnTo>
                    <a:pt x="179" y="516"/>
                  </a:lnTo>
                  <a:lnTo>
                    <a:pt x="181" y="522"/>
                  </a:lnTo>
                  <a:lnTo>
                    <a:pt x="192" y="521"/>
                  </a:lnTo>
                  <a:lnTo>
                    <a:pt x="201" y="522"/>
                  </a:lnTo>
                  <a:lnTo>
                    <a:pt x="201" y="528"/>
                  </a:lnTo>
                  <a:lnTo>
                    <a:pt x="198" y="529"/>
                  </a:lnTo>
                  <a:lnTo>
                    <a:pt x="202" y="529"/>
                  </a:lnTo>
                  <a:lnTo>
                    <a:pt x="205" y="528"/>
                  </a:lnTo>
                  <a:lnTo>
                    <a:pt x="206" y="528"/>
                  </a:lnTo>
                  <a:lnTo>
                    <a:pt x="211" y="529"/>
                  </a:lnTo>
                  <a:lnTo>
                    <a:pt x="219" y="538"/>
                  </a:lnTo>
                  <a:lnTo>
                    <a:pt x="219" y="535"/>
                  </a:lnTo>
                  <a:lnTo>
                    <a:pt x="221" y="535"/>
                  </a:lnTo>
                  <a:lnTo>
                    <a:pt x="222" y="539"/>
                  </a:lnTo>
                  <a:lnTo>
                    <a:pt x="222" y="543"/>
                  </a:lnTo>
                  <a:lnTo>
                    <a:pt x="225" y="546"/>
                  </a:lnTo>
                  <a:lnTo>
                    <a:pt x="232" y="549"/>
                  </a:lnTo>
                  <a:lnTo>
                    <a:pt x="249" y="549"/>
                  </a:lnTo>
                  <a:lnTo>
                    <a:pt x="246" y="543"/>
                  </a:lnTo>
                  <a:lnTo>
                    <a:pt x="241" y="536"/>
                  </a:lnTo>
                  <a:lnTo>
                    <a:pt x="236" y="532"/>
                  </a:lnTo>
                  <a:lnTo>
                    <a:pt x="232" y="529"/>
                  </a:lnTo>
                  <a:lnTo>
                    <a:pt x="225" y="528"/>
                  </a:lnTo>
                  <a:lnTo>
                    <a:pt x="221" y="526"/>
                  </a:lnTo>
                  <a:lnTo>
                    <a:pt x="215" y="518"/>
                  </a:lnTo>
                  <a:lnTo>
                    <a:pt x="215" y="516"/>
                  </a:lnTo>
                  <a:lnTo>
                    <a:pt x="216" y="515"/>
                  </a:lnTo>
                  <a:lnTo>
                    <a:pt x="202" y="512"/>
                  </a:lnTo>
                  <a:lnTo>
                    <a:pt x="206" y="512"/>
                  </a:lnTo>
                  <a:lnTo>
                    <a:pt x="214" y="511"/>
                  </a:lnTo>
                  <a:lnTo>
                    <a:pt x="216" y="511"/>
                  </a:lnTo>
                  <a:lnTo>
                    <a:pt x="215" y="511"/>
                  </a:lnTo>
                  <a:lnTo>
                    <a:pt x="219" y="508"/>
                  </a:lnTo>
                  <a:lnTo>
                    <a:pt x="221" y="506"/>
                  </a:lnTo>
                  <a:lnTo>
                    <a:pt x="223" y="515"/>
                  </a:lnTo>
                  <a:lnTo>
                    <a:pt x="225" y="515"/>
                  </a:lnTo>
                  <a:lnTo>
                    <a:pt x="235" y="518"/>
                  </a:lnTo>
                  <a:lnTo>
                    <a:pt x="236" y="522"/>
                  </a:lnTo>
                  <a:lnTo>
                    <a:pt x="235" y="523"/>
                  </a:lnTo>
                  <a:lnTo>
                    <a:pt x="233" y="523"/>
                  </a:lnTo>
                  <a:lnTo>
                    <a:pt x="235" y="526"/>
                  </a:lnTo>
                  <a:lnTo>
                    <a:pt x="238" y="526"/>
                  </a:lnTo>
                  <a:lnTo>
                    <a:pt x="241" y="523"/>
                  </a:lnTo>
                  <a:lnTo>
                    <a:pt x="242" y="522"/>
                  </a:lnTo>
                  <a:lnTo>
                    <a:pt x="242" y="523"/>
                  </a:lnTo>
                  <a:lnTo>
                    <a:pt x="241" y="528"/>
                  </a:lnTo>
                  <a:lnTo>
                    <a:pt x="246" y="531"/>
                  </a:lnTo>
                  <a:lnTo>
                    <a:pt x="249" y="533"/>
                  </a:lnTo>
                  <a:lnTo>
                    <a:pt x="252" y="538"/>
                  </a:lnTo>
                  <a:lnTo>
                    <a:pt x="600" y="539"/>
                  </a:lnTo>
                  <a:lnTo>
                    <a:pt x="600" y="538"/>
                  </a:lnTo>
                  <a:lnTo>
                    <a:pt x="602" y="535"/>
                  </a:lnTo>
                  <a:lnTo>
                    <a:pt x="605" y="532"/>
                  </a:lnTo>
                  <a:lnTo>
                    <a:pt x="606" y="535"/>
                  </a:lnTo>
                  <a:lnTo>
                    <a:pt x="610" y="543"/>
                  </a:lnTo>
                  <a:lnTo>
                    <a:pt x="613" y="545"/>
                  </a:lnTo>
                  <a:lnTo>
                    <a:pt x="620" y="546"/>
                  </a:lnTo>
                  <a:lnTo>
                    <a:pt x="623" y="548"/>
                  </a:lnTo>
                  <a:lnTo>
                    <a:pt x="624" y="548"/>
                  </a:lnTo>
                  <a:lnTo>
                    <a:pt x="627" y="545"/>
                  </a:lnTo>
                  <a:lnTo>
                    <a:pt x="629" y="543"/>
                  </a:lnTo>
                  <a:lnTo>
                    <a:pt x="632" y="543"/>
                  </a:lnTo>
                  <a:lnTo>
                    <a:pt x="634" y="546"/>
                  </a:lnTo>
                  <a:lnTo>
                    <a:pt x="637" y="549"/>
                  </a:lnTo>
                  <a:lnTo>
                    <a:pt x="641" y="551"/>
                  </a:lnTo>
                  <a:lnTo>
                    <a:pt x="643" y="551"/>
                  </a:lnTo>
                  <a:lnTo>
                    <a:pt x="646" y="551"/>
                  </a:lnTo>
                  <a:lnTo>
                    <a:pt x="647" y="551"/>
                  </a:lnTo>
                  <a:lnTo>
                    <a:pt x="650" y="551"/>
                  </a:lnTo>
                  <a:lnTo>
                    <a:pt x="653" y="551"/>
                  </a:lnTo>
                  <a:lnTo>
                    <a:pt x="660" y="551"/>
                  </a:lnTo>
                  <a:lnTo>
                    <a:pt x="663" y="552"/>
                  </a:lnTo>
                  <a:lnTo>
                    <a:pt x="664" y="553"/>
                  </a:lnTo>
                  <a:lnTo>
                    <a:pt x="666" y="553"/>
                  </a:lnTo>
                  <a:lnTo>
                    <a:pt x="668" y="555"/>
                  </a:lnTo>
                  <a:lnTo>
                    <a:pt x="671" y="555"/>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8" name="Freeform 1594"/>
            <p:cNvSpPr>
              <a:spLocks/>
            </p:cNvSpPr>
            <p:nvPr/>
          </p:nvSpPr>
          <p:spPr bwMode="auto">
            <a:xfrm>
              <a:off x="2460625" y="2438400"/>
              <a:ext cx="563563" cy="401638"/>
            </a:xfrm>
            <a:custGeom>
              <a:avLst/>
              <a:gdLst>
                <a:gd name="T0" fmla="*/ 980520217 w 374"/>
                <a:gd name="T1" fmla="*/ 457574290 h 269"/>
                <a:gd name="T2" fmla="*/ 954091168 w 374"/>
                <a:gd name="T3" fmla="*/ 415738992 h 269"/>
                <a:gd name="T4" fmla="*/ 927662120 w 374"/>
                <a:gd name="T5" fmla="*/ 423583091 h 269"/>
                <a:gd name="T6" fmla="*/ 882732575 w 374"/>
                <a:gd name="T7" fmla="*/ 407894892 h 269"/>
                <a:gd name="T8" fmla="*/ 856303527 w 374"/>
                <a:gd name="T9" fmla="*/ 379133194 h 269"/>
                <a:gd name="T10" fmla="*/ 827230882 w 374"/>
                <a:gd name="T11" fmla="*/ 394821393 h 269"/>
                <a:gd name="T12" fmla="*/ 784944730 w 374"/>
                <a:gd name="T13" fmla="*/ 371289095 h 269"/>
                <a:gd name="T14" fmla="*/ 737371793 w 374"/>
                <a:gd name="T15" fmla="*/ 329453897 h 269"/>
                <a:gd name="T16" fmla="*/ 753228896 w 374"/>
                <a:gd name="T17" fmla="*/ 279774600 h 269"/>
                <a:gd name="T18" fmla="*/ 753228896 w 374"/>
                <a:gd name="T19" fmla="*/ 256242302 h 269"/>
                <a:gd name="T20" fmla="*/ 740015185 w 374"/>
                <a:gd name="T21" fmla="*/ 237939403 h 269"/>
                <a:gd name="T22" fmla="*/ 732086633 w 374"/>
                <a:gd name="T23" fmla="*/ 222251204 h 269"/>
                <a:gd name="T24" fmla="*/ 687157088 w 374"/>
                <a:gd name="T25" fmla="*/ 209177654 h 269"/>
                <a:gd name="T26" fmla="*/ 629012206 w 374"/>
                <a:gd name="T27" fmla="*/ 193489455 h 269"/>
                <a:gd name="T28" fmla="*/ 623727047 w 374"/>
                <a:gd name="T29" fmla="*/ 167340840 h 269"/>
                <a:gd name="T30" fmla="*/ 578797502 w 374"/>
                <a:gd name="T31" fmla="*/ 162111440 h 269"/>
                <a:gd name="T32" fmla="*/ 562940398 w 374"/>
                <a:gd name="T33" fmla="*/ 130735042 h 269"/>
                <a:gd name="T34" fmla="*/ 504795516 w 374"/>
                <a:gd name="T35" fmla="*/ 91514520 h 269"/>
                <a:gd name="T36" fmla="*/ 417579717 w 374"/>
                <a:gd name="T37" fmla="*/ 7844103 h 269"/>
                <a:gd name="T38" fmla="*/ 330364020 w 374"/>
                <a:gd name="T39" fmla="*/ 2614701 h 269"/>
                <a:gd name="T40" fmla="*/ 185003390 w 374"/>
                <a:gd name="T41" fmla="*/ 41835210 h 269"/>
                <a:gd name="T42" fmla="*/ 155930949 w 374"/>
                <a:gd name="T43" fmla="*/ 62752821 h 269"/>
                <a:gd name="T44" fmla="*/ 185003390 w 374"/>
                <a:gd name="T45" fmla="*/ 107202744 h 269"/>
                <a:gd name="T46" fmla="*/ 169146286 w 374"/>
                <a:gd name="T47" fmla="*/ 125505643 h 269"/>
                <a:gd name="T48" fmla="*/ 150645789 w 374"/>
                <a:gd name="T49" fmla="*/ 162111440 h 269"/>
                <a:gd name="T50" fmla="*/ 129501900 w 374"/>
                <a:gd name="T51" fmla="*/ 130735042 h 269"/>
                <a:gd name="T52" fmla="*/ 200860494 w 374"/>
                <a:gd name="T53" fmla="*/ 2614701 h 269"/>
                <a:gd name="T54" fmla="*/ 37001006 w 374"/>
                <a:gd name="T55" fmla="*/ 47064610 h 269"/>
                <a:gd name="T56" fmla="*/ 15857110 w 374"/>
                <a:gd name="T57" fmla="*/ 143808541 h 269"/>
                <a:gd name="T58" fmla="*/ 52858110 w 374"/>
                <a:gd name="T59" fmla="*/ 177801256 h 269"/>
                <a:gd name="T60" fmla="*/ 103072827 w 374"/>
                <a:gd name="T61" fmla="*/ 209177654 h 269"/>
                <a:gd name="T62" fmla="*/ 203503886 w 374"/>
                <a:gd name="T63" fmla="*/ 245783503 h 269"/>
                <a:gd name="T64" fmla="*/ 274862530 w 374"/>
                <a:gd name="T65" fmla="*/ 237939403 h 269"/>
                <a:gd name="T66" fmla="*/ 309220131 w 374"/>
                <a:gd name="T67" fmla="*/ 230095304 h 269"/>
                <a:gd name="T68" fmla="*/ 399079221 w 374"/>
                <a:gd name="T69" fmla="*/ 227480604 h 269"/>
                <a:gd name="T70" fmla="*/ 401722613 w 374"/>
                <a:gd name="T71" fmla="*/ 209177654 h 269"/>
                <a:gd name="T72" fmla="*/ 444008867 w 374"/>
                <a:gd name="T73" fmla="*/ 256242302 h 269"/>
                <a:gd name="T74" fmla="*/ 473081308 w 374"/>
                <a:gd name="T75" fmla="*/ 274545201 h 269"/>
                <a:gd name="T76" fmla="*/ 496866964 w 374"/>
                <a:gd name="T77" fmla="*/ 326839198 h 269"/>
                <a:gd name="T78" fmla="*/ 541796509 w 374"/>
                <a:gd name="T79" fmla="*/ 324224498 h 269"/>
                <a:gd name="T80" fmla="*/ 562940398 w 374"/>
                <a:gd name="T81" fmla="*/ 342527397 h 269"/>
                <a:gd name="T82" fmla="*/ 589369446 w 374"/>
                <a:gd name="T83" fmla="*/ 386977294 h 269"/>
                <a:gd name="T84" fmla="*/ 578797502 w 374"/>
                <a:gd name="T85" fmla="*/ 441886091 h 269"/>
                <a:gd name="T86" fmla="*/ 541796509 w 374"/>
                <a:gd name="T87" fmla="*/ 502024188 h 269"/>
                <a:gd name="T88" fmla="*/ 407007773 w 374"/>
                <a:gd name="T89" fmla="*/ 619687297 h 269"/>
                <a:gd name="T90" fmla="*/ 507438909 w 374"/>
                <a:gd name="T91" fmla="*/ 619687297 h 269"/>
                <a:gd name="T92" fmla="*/ 518010853 w 374"/>
                <a:gd name="T93" fmla="*/ 598769699 h 269"/>
                <a:gd name="T94" fmla="*/ 560297005 w 374"/>
                <a:gd name="T95" fmla="*/ 619687297 h 269"/>
                <a:gd name="T96" fmla="*/ 605226550 w 374"/>
                <a:gd name="T97" fmla="*/ 658907795 h 269"/>
                <a:gd name="T98" fmla="*/ 623727047 w 374"/>
                <a:gd name="T99" fmla="*/ 658907795 h 269"/>
                <a:gd name="T100" fmla="*/ 631655599 w 374"/>
                <a:gd name="T101" fmla="*/ 690284193 h 269"/>
                <a:gd name="T102" fmla="*/ 732086633 w 374"/>
                <a:gd name="T103" fmla="*/ 687669493 h 269"/>
                <a:gd name="T104" fmla="*/ 819302330 w 374"/>
                <a:gd name="T105" fmla="*/ 679825393 h 269"/>
                <a:gd name="T106" fmla="*/ 710942744 w 374"/>
                <a:gd name="T107" fmla="*/ 614457898 h 269"/>
                <a:gd name="T108" fmla="*/ 771729393 w 374"/>
                <a:gd name="T109" fmla="*/ 619687297 h 269"/>
                <a:gd name="T110" fmla="*/ 827230882 w 374"/>
                <a:gd name="T111" fmla="*/ 624916697 h 269"/>
                <a:gd name="T112" fmla="*/ 853660134 w 374"/>
                <a:gd name="T113" fmla="*/ 583081500 h 269"/>
                <a:gd name="T114" fmla="*/ 758515682 w 374"/>
                <a:gd name="T115" fmla="*/ 512482987 h 269"/>
                <a:gd name="T116" fmla="*/ 763800841 w 374"/>
                <a:gd name="T117" fmla="*/ 460188990 h 269"/>
                <a:gd name="T118" fmla="*/ 808730386 w 374"/>
                <a:gd name="T119" fmla="*/ 494180088 h 269"/>
                <a:gd name="T120" fmla="*/ 869517238 w 374"/>
                <a:gd name="T121" fmla="*/ 530785886 h 269"/>
                <a:gd name="T122" fmla="*/ 917090175 w 374"/>
                <a:gd name="T123" fmla="*/ 512482987 h 2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4"/>
                <a:gd name="T187" fmla="*/ 0 h 269"/>
                <a:gd name="T188" fmla="*/ 374 w 374"/>
                <a:gd name="T189" fmla="*/ 269 h 2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4" h="269">
                  <a:moveTo>
                    <a:pt x="357" y="182"/>
                  </a:moveTo>
                  <a:lnTo>
                    <a:pt x="363" y="182"/>
                  </a:lnTo>
                  <a:lnTo>
                    <a:pt x="361" y="181"/>
                  </a:lnTo>
                  <a:lnTo>
                    <a:pt x="360" y="178"/>
                  </a:lnTo>
                  <a:lnTo>
                    <a:pt x="360" y="176"/>
                  </a:lnTo>
                  <a:lnTo>
                    <a:pt x="364" y="178"/>
                  </a:lnTo>
                  <a:lnTo>
                    <a:pt x="366" y="179"/>
                  </a:lnTo>
                  <a:lnTo>
                    <a:pt x="371" y="181"/>
                  </a:lnTo>
                  <a:lnTo>
                    <a:pt x="371" y="175"/>
                  </a:lnTo>
                  <a:lnTo>
                    <a:pt x="373" y="171"/>
                  </a:lnTo>
                  <a:lnTo>
                    <a:pt x="374" y="166"/>
                  </a:lnTo>
                  <a:lnTo>
                    <a:pt x="368" y="162"/>
                  </a:lnTo>
                  <a:lnTo>
                    <a:pt x="367" y="161"/>
                  </a:lnTo>
                  <a:lnTo>
                    <a:pt x="370" y="161"/>
                  </a:lnTo>
                  <a:lnTo>
                    <a:pt x="367" y="159"/>
                  </a:lnTo>
                  <a:lnTo>
                    <a:pt x="364" y="159"/>
                  </a:lnTo>
                  <a:lnTo>
                    <a:pt x="364" y="156"/>
                  </a:lnTo>
                  <a:lnTo>
                    <a:pt x="361" y="159"/>
                  </a:lnTo>
                  <a:lnTo>
                    <a:pt x="363" y="162"/>
                  </a:lnTo>
                  <a:lnTo>
                    <a:pt x="359" y="163"/>
                  </a:lnTo>
                  <a:lnTo>
                    <a:pt x="356" y="162"/>
                  </a:lnTo>
                  <a:lnTo>
                    <a:pt x="353" y="162"/>
                  </a:lnTo>
                  <a:lnTo>
                    <a:pt x="353" y="163"/>
                  </a:lnTo>
                  <a:lnTo>
                    <a:pt x="351" y="165"/>
                  </a:lnTo>
                  <a:lnTo>
                    <a:pt x="349" y="169"/>
                  </a:lnTo>
                  <a:lnTo>
                    <a:pt x="350" y="166"/>
                  </a:lnTo>
                  <a:lnTo>
                    <a:pt x="351" y="162"/>
                  </a:lnTo>
                  <a:lnTo>
                    <a:pt x="353" y="159"/>
                  </a:lnTo>
                  <a:lnTo>
                    <a:pt x="351" y="159"/>
                  </a:lnTo>
                  <a:lnTo>
                    <a:pt x="349" y="159"/>
                  </a:lnTo>
                  <a:lnTo>
                    <a:pt x="347" y="159"/>
                  </a:lnTo>
                  <a:lnTo>
                    <a:pt x="347" y="165"/>
                  </a:lnTo>
                  <a:lnTo>
                    <a:pt x="346" y="165"/>
                  </a:lnTo>
                  <a:lnTo>
                    <a:pt x="343" y="161"/>
                  </a:lnTo>
                  <a:lnTo>
                    <a:pt x="332" y="161"/>
                  </a:lnTo>
                  <a:lnTo>
                    <a:pt x="334" y="156"/>
                  </a:lnTo>
                  <a:lnTo>
                    <a:pt x="333" y="153"/>
                  </a:lnTo>
                  <a:lnTo>
                    <a:pt x="333" y="151"/>
                  </a:lnTo>
                  <a:lnTo>
                    <a:pt x="330" y="151"/>
                  </a:lnTo>
                  <a:lnTo>
                    <a:pt x="327" y="148"/>
                  </a:lnTo>
                  <a:lnTo>
                    <a:pt x="327" y="153"/>
                  </a:lnTo>
                  <a:lnTo>
                    <a:pt x="323" y="153"/>
                  </a:lnTo>
                  <a:lnTo>
                    <a:pt x="323" y="152"/>
                  </a:lnTo>
                  <a:lnTo>
                    <a:pt x="324" y="148"/>
                  </a:lnTo>
                  <a:lnTo>
                    <a:pt x="324" y="145"/>
                  </a:lnTo>
                  <a:lnTo>
                    <a:pt x="319" y="145"/>
                  </a:lnTo>
                  <a:lnTo>
                    <a:pt x="319" y="151"/>
                  </a:lnTo>
                  <a:lnTo>
                    <a:pt x="317" y="151"/>
                  </a:lnTo>
                  <a:lnTo>
                    <a:pt x="316" y="148"/>
                  </a:lnTo>
                  <a:lnTo>
                    <a:pt x="317" y="148"/>
                  </a:lnTo>
                  <a:lnTo>
                    <a:pt x="314" y="148"/>
                  </a:lnTo>
                  <a:lnTo>
                    <a:pt x="314" y="146"/>
                  </a:lnTo>
                  <a:lnTo>
                    <a:pt x="313" y="146"/>
                  </a:lnTo>
                  <a:lnTo>
                    <a:pt x="313" y="151"/>
                  </a:lnTo>
                  <a:lnTo>
                    <a:pt x="309" y="151"/>
                  </a:lnTo>
                  <a:lnTo>
                    <a:pt x="303" y="153"/>
                  </a:lnTo>
                  <a:lnTo>
                    <a:pt x="303" y="151"/>
                  </a:lnTo>
                  <a:lnTo>
                    <a:pt x="304" y="148"/>
                  </a:lnTo>
                  <a:lnTo>
                    <a:pt x="304" y="145"/>
                  </a:lnTo>
                  <a:lnTo>
                    <a:pt x="303" y="144"/>
                  </a:lnTo>
                  <a:lnTo>
                    <a:pt x="302" y="145"/>
                  </a:lnTo>
                  <a:lnTo>
                    <a:pt x="299" y="145"/>
                  </a:lnTo>
                  <a:lnTo>
                    <a:pt x="297" y="142"/>
                  </a:lnTo>
                  <a:lnTo>
                    <a:pt x="297" y="139"/>
                  </a:lnTo>
                  <a:lnTo>
                    <a:pt x="297" y="136"/>
                  </a:lnTo>
                  <a:lnTo>
                    <a:pt x="292" y="135"/>
                  </a:lnTo>
                  <a:lnTo>
                    <a:pt x="286" y="134"/>
                  </a:lnTo>
                  <a:lnTo>
                    <a:pt x="279" y="132"/>
                  </a:lnTo>
                  <a:lnTo>
                    <a:pt x="279" y="131"/>
                  </a:lnTo>
                  <a:lnTo>
                    <a:pt x="276" y="128"/>
                  </a:lnTo>
                  <a:lnTo>
                    <a:pt x="275" y="128"/>
                  </a:lnTo>
                  <a:lnTo>
                    <a:pt x="279" y="126"/>
                  </a:lnTo>
                  <a:lnTo>
                    <a:pt x="285" y="125"/>
                  </a:lnTo>
                  <a:lnTo>
                    <a:pt x="285" y="122"/>
                  </a:lnTo>
                  <a:lnTo>
                    <a:pt x="287" y="119"/>
                  </a:lnTo>
                  <a:lnTo>
                    <a:pt x="282" y="114"/>
                  </a:lnTo>
                  <a:lnTo>
                    <a:pt x="286" y="112"/>
                  </a:lnTo>
                  <a:lnTo>
                    <a:pt x="297" y="114"/>
                  </a:lnTo>
                  <a:lnTo>
                    <a:pt x="293" y="111"/>
                  </a:lnTo>
                  <a:lnTo>
                    <a:pt x="289" y="107"/>
                  </a:lnTo>
                  <a:lnTo>
                    <a:pt x="285" y="107"/>
                  </a:lnTo>
                  <a:lnTo>
                    <a:pt x="282" y="107"/>
                  </a:lnTo>
                  <a:lnTo>
                    <a:pt x="279" y="108"/>
                  </a:lnTo>
                  <a:lnTo>
                    <a:pt x="279" y="107"/>
                  </a:lnTo>
                  <a:lnTo>
                    <a:pt x="276" y="104"/>
                  </a:lnTo>
                  <a:lnTo>
                    <a:pt x="275" y="102"/>
                  </a:lnTo>
                  <a:lnTo>
                    <a:pt x="282" y="102"/>
                  </a:lnTo>
                  <a:lnTo>
                    <a:pt x="283" y="101"/>
                  </a:lnTo>
                  <a:lnTo>
                    <a:pt x="285" y="98"/>
                  </a:lnTo>
                  <a:lnTo>
                    <a:pt x="286" y="98"/>
                  </a:lnTo>
                  <a:lnTo>
                    <a:pt x="289" y="98"/>
                  </a:lnTo>
                  <a:lnTo>
                    <a:pt x="289" y="91"/>
                  </a:lnTo>
                  <a:lnTo>
                    <a:pt x="287" y="91"/>
                  </a:lnTo>
                  <a:lnTo>
                    <a:pt x="287" y="87"/>
                  </a:lnTo>
                  <a:lnTo>
                    <a:pt x="285" y="87"/>
                  </a:lnTo>
                  <a:lnTo>
                    <a:pt x="282" y="85"/>
                  </a:lnTo>
                  <a:lnTo>
                    <a:pt x="280" y="87"/>
                  </a:lnTo>
                  <a:lnTo>
                    <a:pt x="280" y="91"/>
                  </a:lnTo>
                  <a:lnTo>
                    <a:pt x="279" y="92"/>
                  </a:lnTo>
                  <a:lnTo>
                    <a:pt x="273" y="95"/>
                  </a:lnTo>
                  <a:lnTo>
                    <a:pt x="273" y="90"/>
                  </a:lnTo>
                  <a:lnTo>
                    <a:pt x="269" y="90"/>
                  </a:lnTo>
                  <a:lnTo>
                    <a:pt x="272" y="85"/>
                  </a:lnTo>
                  <a:lnTo>
                    <a:pt x="273" y="84"/>
                  </a:lnTo>
                  <a:lnTo>
                    <a:pt x="275" y="84"/>
                  </a:lnTo>
                  <a:lnTo>
                    <a:pt x="275" y="85"/>
                  </a:lnTo>
                  <a:lnTo>
                    <a:pt x="277" y="85"/>
                  </a:lnTo>
                  <a:lnTo>
                    <a:pt x="277" y="82"/>
                  </a:lnTo>
                  <a:lnTo>
                    <a:pt x="275" y="81"/>
                  </a:lnTo>
                  <a:lnTo>
                    <a:pt x="273" y="82"/>
                  </a:lnTo>
                  <a:lnTo>
                    <a:pt x="272" y="82"/>
                  </a:lnTo>
                  <a:lnTo>
                    <a:pt x="269" y="80"/>
                  </a:lnTo>
                  <a:lnTo>
                    <a:pt x="269" y="75"/>
                  </a:lnTo>
                  <a:lnTo>
                    <a:pt x="263" y="75"/>
                  </a:lnTo>
                  <a:lnTo>
                    <a:pt x="262" y="77"/>
                  </a:lnTo>
                  <a:lnTo>
                    <a:pt x="260" y="80"/>
                  </a:lnTo>
                  <a:lnTo>
                    <a:pt x="258" y="80"/>
                  </a:lnTo>
                  <a:lnTo>
                    <a:pt x="259" y="77"/>
                  </a:lnTo>
                  <a:lnTo>
                    <a:pt x="259" y="75"/>
                  </a:lnTo>
                  <a:lnTo>
                    <a:pt x="253" y="74"/>
                  </a:lnTo>
                  <a:lnTo>
                    <a:pt x="252" y="72"/>
                  </a:lnTo>
                  <a:lnTo>
                    <a:pt x="248" y="71"/>
                  </a:lnTo>
                  <a:lnTo>
                    <a:pt x="246" y="68"/>
                  </a:lnTo>
                  <a:lnTo>
                    <a:pt x="246" y="74"/>
                  </a:lnTo>
                  <a:lnTo>
                    <a:pt x="238" y="74"/>
                  </a:lnTo>
                  <a:lnTo>
                    <a:pt x="238" y="72"/>
                  </a:lnTo>
                  <a:lnTo>
                    <a:pt x="238" y="71"/>
                  </a:lnTo>
                  <a:lnTo>
                    <a:pt x="239" y="71"/>
                  </a:lnTo>
                  <a:lnTo>
                    <a:pt x="242" y="71"/>
                  </a:lnTo>
                  <a:lnTo>
                    <a:pt x="242" y="68"/>
                  </a:lnTo>
                  <a:lnTo>
                    <a:pt x="243" y="67"/>
                  </a:lnTo>
                  <a:lnTo>
                    <a:pt x="238" y="64"/>
                  </a:lnTo>
                  <a:lnTo>
                    <a:pt x="236" y="64"/>
                  </a:lnTo>
                  <a:lnTo>
                    <a:pt x="233" y="61"/>
                  </a:lnTo>
                  <a:lnTo>
                    <a:pt x="232" y="61"/>
                  </a:lnTo>
                  <a:lnTo>
                    <a:pt x="228" y="61"/>
                  </a:lnTo>
                  <a:lnTo>
                    <a:pt x="226" y="64"/>
                  </a:lnTo>
                  <a:lnTo>
                    <a:pt x="226" y="67"/>
                  </a:lnTo>
                  <a:lnTo>
                    <a:pt x="225" y="68"/>
                  </a:lnTo>
                  <a:lnTo>
                    <a:pt x="223" y="67"/>
                  </a:lnTo>
                  <a:lnTo>
                    <a:pt x="219" y="68"/>
                  </a:lnTo>
                  <a:lnTo>
                    <a:pt x="219" y="62"/>
                  </a:lnTo>
                  <a:lnTo>
                    <a:pt x="219" y="58"/>
                  </a:lnTo>
                  <a:lnTo>
                    <a:pt x="215" y="61"/>
                  </a:lnTo>
                  <a:lnTo>
                    <a:pt x="211" y="65"/>
                  </a:lnTo>
                  <a:lnTo>
                    <a:pt x="209" y="68"/>
                  </a:lnTo>
                  <a:lnTo>
                    <a:pt x="208" y="64"/>
                  </a:lnTo>
                  <a:lnTo>
                    <a:pt x="208" y="58"/>
                  </a:lnTo>
                  <a:lnTo>
                    <a:pt x="212" y="57"/>
                  </a:lnTo>
                  <a:lnTo>
                    <a:pt x="212" y="51"/>
                  </a:lnTo>
                  <a:lnTo>
                    <a:pt x="213" y="50"/>
                  </a:lnTo>
                  <a:lnTo>
                    <a:pt x="211" y="47"/>
                  </a:lnTo>
                  <a:lnTo>
                    <a:pt x="208" y="47"/>
                  </a:lnTo>
                  <a:lnTo>
                    <a:pt x="204" y="45"/>
                  </a:lnTo>
                  <a:lnTo>
                    <a:pt x="206" y="43"/>
                  </a:lnTo>
                  <a:lnTo>
                    <a:pt x="208" y="40"/>
                  </a:lnTo>
                  <a:lnTo>
                    <a:pt x="204" y="38"/>
                  </a:lnTo>
                  <a:lnTo>
                    <a:pt x="204" y="34"/>
                  </a:lnTo>
                  <a:lnTo>
                    <a:pt x="196" y="33"/>
                  </a:lnTo>
                  <a:lnTo>
                    <a:pt x="191" y="35"/>
                  </a:lnTo>
                  <a:lnTo>
                    <a:pt x="184" y="38"/>
                  </a:lnTo>
                  <a:lnTo>
                    <a:pt x="179" y="34"/>
                  </a:lnTo>
                  <a:lnTo>
                    <a:pt x="169" y="31"/>
                  </a:lnTo>
                  <a:lnTo>
                    <a:pt x="159" y="30"/>
                  </a:lnTo>
                  <a:lnTo>
                    <a:pt x="148" y="28"/>
                  </a:lnTo>
                  <a:lnTo>
                    <a:pt x="150" y="24"/>
                  </a:lnTo>
                  <a:lnTo>
                    <a:pt x="162" y="21"/>
                  </a:lnTo>
                  <a:lnTo>
                    <a:pt x="168" y="17"/>
                  </a:lnTo>
                  <a:lnTo>
                    <a:pt x="158" y="3"/>
                  </a:lnTo>
                  <a:lnTo>
                    <a:pt x="157" y="0"/>
                  </a:lnTo>
                  <a:lnTo>
                    <a:pt x="152" y="0"/>
                  </a:lnTo>
                  <a:lnTo>
                    <a:pt x="150" y="0"/>
                  </a:lnTo>
                  <a:lnTo>
                    <a:pt x="144" y="4"/>
                  </a:lnTo>
                  <a:lnTo>
                    <a:pt x="142" y="6"/>
                  </a:lnTo>
                  <a:lnTo>
                    <a:pt x="138" y="4"/>
                  </a:lnTo>
                  <a:lnTo>
                    <a:pt x="137" y="3"/>
                  </a:lnTo>
                  <a:lnTo>
                    <a:pt x="134" y="1"/>
                  </a:lnTo>
                  <a:lnTo>
                    <a:pt x="125" y="1"/>
                  </a:lnTo>
                  <a:lnTo>
                    <a:pt x="120" y="4"/>
                  </a:lnTo>
                  <a:lnTo>
                    <a:pt x="114" y="7"/>
                  </a:lnTo>
                  <a:lnTo>
                    <a:pt x="114" y="11"/>
                  </a:lnTo>
                  <a:lnTo>
                    <a:pt x="113" y="10"/>
                  </a:lnTo>
                  <a:lnTo>
                    <a:pt x="113" y="6"/>
                  </a:lnTo>
                  <a:lnTo>
                    <a:pt x="95" y="4"/>
                  </a:lnTo>
                  <a:lnTo>
                    <a:pt x="83" y="8"/>
                  </a:lnTo>
                  <a:lnTo>
                    <a:pt x="68" y="16"/>
                  </a:lnTo>
                  <a:lnTo>
                    <a:pt x="70" y="16"/>
                  </a:lnTo>
                  <a:lnTo>
                    <a:pt x="70" y="18"/>
                  </a:lnTo>
                  <a:lnTo>
                    <a:pt x="68" y="18"/>
                  </a:lnTo>
                  <a:lnTo>
                    <a:pt x="70" y="20"/>
                  </a:lnTo>
                  <a:lnTo>
                    <a:pt x="70" y="21"/>
                  </a:lnTo>
                  <a:lnTo>
                    <a:pt x="70" y="23"/>
                  </a:lnTo>
                  <a:lnTo>
                    <a:pt x="68" y="23"/>
                  </a:lnTo>
                  <a:lnTo>
                    <a:pt x="66" y="21"/>
                  </a:lnTo>
                  <a:lnTo>
                    <a:pt x="59" y="24"/>
                  </a:lnTo>
                  <a:lnTo>
                    <a:pt x="59" y="33"/>
                  </a:lnTo>
                  <a:lnTo>
                    <a:pt x="60" y="33"/>
                  </a:lnTo>
                  <a:lnTo>
                    <a:pt x="60" y="35"/>
                  </a:lnTo>
                  <a:lnTo>
                    <a:pt x="64" y="34"/>
                  </a:lnTo>
                  <a:lnTo>
                    <a:pt x="68" y="34"/>
                  </a:lnTo>
                  <a:lnTo>
                    <a:pt x="73" y="35"/>
                  </a:lnTo>
                  <a:lnTo>
                    <a:pt x="73" y="44"/>
                  </a:lnTo>
                  <a:lnTo>
                    <a:pt x="70" y="43"/>
                  </a:lnTo>
                  <a:lnTo>
                    <a:pt x="70" y="41"/>
                  </a:lnTo>
                  <a:lnTo>
                    <a:pt x="68" y="40"/>
                  </a:lnTo>
                  <a:lnTo>
                    <a:pt x="59" y="40"/>
                  </a:lnTo>
                  <a:lnTo>
                    <a:pt x="60" y="41"/>
                  </a:lnTo>
                  <a:lnTo>
                    <a:pt x="57" y="44"/>
                  </a:lnTo>
                  <a:lnTo>
                    <a:pt x="57" y="47"/>
                  </a:lnTo>
                  <a:lnTo>
                    <a:pt x="59" y="47"/>
                  </a:lnTo>
                  <a:lnTo>
                    <a:pt x="61" y="48"/>
                  </a:lnTo>
                  <a:lnTo>
                    <a:pt x="64" y="48"/>
                  </a:lnTo>
                  <a:lnTo>
                    <a:pt x="68" y="50"/>
                  </a:lnTo>
                  <a:lnTo>
                    <a:pt x="68" y="53"/>
                  </a:lnTo>
                  <a:lnTo>
                    <a:pt x="64" y="57"/>
                  </a:lnTo>
                  <a:lnTo>
                    <a:pt x="66" y="62"/>
                  </a:lnTo>
                  <a:lnTo>
                    <a:pt x="66" y="67"/>
                  </a:lnTo>
                  <a:lnTo>
                    <a:pt x="64" y="65"/>
                  </a:lnTo>
                  <a:lnTo>
                    <a:pt x="61" y="64"/>
                  </a:lnTo>
                  <a:lnTo>
                    <a:pt x="60" y="62"/>
                  </a:lnTo>
                  <a:lnTo>
                    <a:pt x="57" y="62"/>
                  </a:lnTo>
                  <a:lnTo>
                    <a:pt x="49" y="64"/>
                  </a:lnTo>
                  <a:lnTo>
                    <a:pt x="54" y="61"/>
                  </a:lnTo>
                  <a:lnTo>
                    <a:pt x="59" y="58"/>
                  </a:lnTo>
                  <a:lnTo>
                    <a:pt x="57" y="57"/>
                  </a:lnTo>
                  <a:lnTo>
                    <a:pt x="57" y="54"/>
                  </a:lnTo>
                  <a:lnTo>
                    <a:pt x="57" y="53"/>
                  </a:lnTo>
                  <a:lnTo>
                    <a:pt x="53" y="51"/>
                  </a:lnTo>
                  <a:lnTo>
                    <a:pt x="51" y="50"/>
                  </a:lnTo>
                  <a:lnTo>
                    <a:pt x="49" y="50"/>
                  </a:lnTo>
                  <a:lnTo>
                    <a:pt x="47" y="37"/>
                  </a:lnTo>
                  <a:lnTo>
                    <a:pt x="50" y="23"/>
                  </a:lnTo>
                  <a:lnTo>
                    <a:pt x="54" y="13"/>
                  </a:lnTo>
                  <a:lnTo>
                    <a:pt x="63" y="10"/>
                  </a:lnTo>
                  <a:lnTo>
                    <a:pt x="70" y="8"/>
                  </a:lnTo>
                  <a:lnTo>
                    <a:pt x="80" y="7"/>
                  </a:lnTo>
                  <a:lnTo>
                    <a:pt x="80" y="4"/>
                  </a:lnTo>
                  <a:lnTo>
                    <a:pt x="78" y="3"/>
                  </a:lnTo>
                  <a:lnTo>
                    <a:pt x="76" y="1"/>
                  </a:lnTo>
                  <a:lnTo>
                    <a:pt x="66" y="1"/>
                  </a:lnTo>
                  <a:lnTo>
                    <a:pt x="53" y="3"/>
                  </a:lnTo>
                  <a:lnTo>
                    <a:pt x="47" y="4"/>
                  </a:lnTo>
                  <a:lnTo>
                    <a:pt x="36" y="6"/>
                  </a:lnTo>
                  <a:lnTo>
                    <a:pt x="26" y="7"/>
                  </a:lnTo>
                  <a:lnTo>
                    <a:pt x="19" y="10"/>
                  </a:lnTo>
                  <a:lnTo>
                    <a:pt x="19" y="17"/>
                  </a:lnTo>
                  <a:lnTo>
                    <a:pt x="16" y="18"/>
                  </a:lnTo>
                  <a:lnTo>
                    <a:pt x="14" y="18"/>
                  </a:lnTo>
                  <a:lnTo>
                    <a:pt x="13" y="18"/>
                  </a:lnTo>
                  <a:lnTo>
                    <a:pt x="13" y="27"/>
                  </a:lnTo>
                  <a:lnTo>
                    <a:pt x="10" y="27"/>
                  </a:lnTo>
                  <a:lnTo>
                    <a:pt x="10" y="30"/>
                  </a:lnTo>
                  <a:lnTo>
                    <a:pt x="7" y="33"/>
                  </a:lnTo>
                  <a:lnTo>
                    <a:pt x="4" y="38"/>
                  </a:lnTo>
                  <a:lnTo>
                    <a:pt x="0" y="53"/>
                  </a:lnTo>
                  <a:lnTo>
                    <a:pt x="2" y="54"/>
                  </a:lnTo>
                  <a:lnTo>
                    <a:pt x="6" y="55"/>
                  </a:lnTo>
                  <a:lnTo>
                    <a:pt x="7" y="57"/>
                  </a:lnTo>
                  <a:lnTo>
                    <a:pt x="7" y="58"/>
                  </a:lnTo>
                  <a:lnTo>
                    <a:pt x="6" y="61"/>
                  </a:lnTo>
                  <a:lnTo>
                    <a:pt x="13" y="64"/>
                  </a:lnTo>
                  <a:lnTo>
                    <a:pt x="20" y="65"/>
                  </a:lnTo>
                  <a:lnTo>
                    <a:pt x="30" y="67"/>
                  </a:lnTo>
                  <a:lnTo>
                    <a:pt x="30" y="71"/>
                  </a:lnTo>
                  <a:lnTo>
                    <a:pt x="26" y="71"/>
                  </a:lnTo>
                  <a:lnTo>
                    <a:pt x="20" y="68"/>
                  </a:lnTo>
                  <a:lnTo>
                    <a:pt x="24" y="74"/>
                  </a:lnTo>
                  <a:lnTo>
                    <a:pt x="27" y="78"/>
                  </a:lnTo>
                  <a:lnTo>
                    <a:pt x="34" y="82"/>
                  </a:lnTo>
                  <a:lnTo>
                    <a:pt x="30" y="82"/>
                  </a:lnTo>
                  <a:lnTo>
                    <a:pt x="33" y="84"/>
                  </a:lnTo>
                  <a:lnTo>
                    <a:pt x="37" y="85"/>
                  </a:lnTo>
                  <a:lnTo>
                    <a:pt x="37" y="84"/>
                  </a:lnTo>
                  <a:lnTo>
                    <a:pt x="39" y="82"/>
                  </a:lnTo>
                  <a:lnTo>
                    <a:pt x="39" y="80"/>
                  </a:lnTo>
                  <a:lnTo>
                    <a:pt x="43" y="80"/>
                  </a:lnTo>
                  <a:lnTo>
                    <a:pt x="47" y="84"/>
                  </a:lnTo>
                  <a:lnTo>
                    <a:pt x="51" y="88"/>
                  </a:lnTo>
                  <a:lnTo>
                    <a:pt x="54" y="92"/>
                  </a:lnTo>
                  <a:lnTo>
                    <a:pt x="63" y="92"/>
                  </a:lnTo>
                  <a:lnTo>
                    <a:pt x="63" y="90"/>
                  </a:lnTo>
                  <a:lnTo>
                    <a:pt x="66" y="90"/>
                  </a:lnTo>
                  <a:lnTo>
                    <a:pt x="68" y="92"/>
                  </a:lnTo>
                  <a:lnTo>
                    <a:pt x="77" y="94"/>
                  </a:lnTo>
                  <a:lnTo>
                    <a:pt x="87" y="94"/>
                  </a:lnTo>
                  <a:lnTo>
                    <a:pt x="94" y="92"/>
                  </a:lnTo>
                  <a:lnTo>
                    <a:pt x="94" y="94"/>
                  </a:lnTo>
                  <a:lnTo>
                    <a:pt x="95" y="95"/>
                  </a:lnTo>
                  <a:lnTo>
                    <a:pt x="97" y="97"/>
                  </a:lnTo>
                  <a:lnTo>
                    <a:pt x="101" y="98"/>
                  </a:lnTo>
                  <a:lnTo>
                    <a:pt x="110" y="98"/>
                  </a:lnTo>
                  <a:lnTo>
                    <a:pt x="105" y="94"/>
                  </a:lnTo>
                  <a:lnTo>
                    <a:pt x="104" y="91"/>
                  </a:lnTo>
                  <a:lnTo>
                    <a:pt x="104" y="87"/>
                  </a:lnTo>
                  <a:lnTo>
                    <a:pt x="110" y="91"/>
                  </a:lnTo>
                  <a:lnTo>
                    <a:pt x="115" y="94"/>
                  </a:lnTo>
                  <a:lnTo>
                    <a:pt x="121" y="98"/>
                  </a:lnTo>
                  <a:lnTo>
                    <a:pt x="125" y="102"/>
                  </a:lnTo>
                  <a:lnTo>
                    <a:pt x="125" y="97"/>
                  </a:lnTo>
                  <a:lnTo>
                    <a:pt x="120" y="91"/>
                  </a:lnTo>
                  <a:lnTo>
                    <a:pt x="120" y="90"/>
                  </a:lnTo>
                  <a:lnTo>
                    <a:pt x="117" y="88"/>
                  </a:lnTo>
                  <a:lnTo>
                    <a:pt x="115" y="87"/>
                  </a:lnTo>
                  <a:lnTo>
                    <a:pt x="127" y="87"/>
                  </a:lnTo>
                  <a:lnTo>
                    <a:pt x="132" y="88"/>
                  </a:lnTo>
                  <a:lnTo>
                    <a:pt x="140" y="95"/>
                  </a:lnTo>
                  <a:lnTo>
                    <a:pt x="144" y="94"/>
                  </a:lnTo>
                  <a:lnTo>
                    <a:pt x="147" y="94"/>
                  </a:lnTo>
                  <a:lnTo>
                    <a:pt x="152" y="92"/>
                  </a:lnTo>
                  <a:lnTo>
                    <a:pt x="151" y="90"/>
                  </a:lnTo>
                  <a:lnTo>
                    <a:pt x="151" y="87"/>
                  </a:lnTo>
                  <a:lnTo>
                    <a:pt x="150" y="84"/>
                  </a:lnTo>
                  <a:lnTo>
                    <a:pt x="147" y="84"/>
                  </a:lnTo>
                  <a:lnTo>
                    <a:pt x="148" y="85"/>
                  </a:lnTo>
                  <a:lnTo>
                    <a:pt x="145" y="87"/>
                  </a:lnTo>
                  <a:lnTo>
                    <a:pt x="145" y="84"/>
                  </a:lnTo>
                  <a:lnTo>
                    <a:pt x="144" y="84"/>
                  </a:lnTo>
                  <a:lnTo>
                    <a:pt x="147" y="82"/>
                  </a:lnTo>
                  <a:lnTo>
                    <a:pt x="150" y="81"/>
                  </a:lnTo>
                  <a:lnTo>
                    <a:pt x="152" y="80"/>
                  </a:lnTo>
                  <a:lnTo>
                    <a:pt x="154" y="84"/>
                  </a:lnTo>
                  <a:lnTo>
                    <a:pt x="157" y="90"/>
                  </a:lnTo>
                  <a:lnTo>
                    <a:pt x="158" y="88"/>
                  </a:lnTo>
                  <a:lnTo>
                    <a:pt x="158" y="85"/>
                  </a:lnTo>
                  <a:lnTo>
                    <a:pt x="162" y="85"/>
                  </a:lnTo>
                  <a:lnTo>
                    <a:pt x="162" y="91"/>
                  </a:lnTo>
                  <a:lnTo>
                    <a:pt x="165" y="95"/>
                  </a:lnTo>
                  <a:lnTo>
                    <a:pt x="165" y="101"/>
                  </a:lnTo>
                  <a:lnTo>
                    <a:pt x="168" y="98"/>
                  </a:lnTo>
                  <a:lnTo>
                    <a:pt x="168" y="95"/>
                  </a:lnTo>
                  <a:lnTo>
                    <a:pt x="172" y="95"/>
                  </a:lnTo>
                  <a:lnTo>
                    <a:pt x="174" y="94"/>
                  </a:lnTo>
                  <a:lnTo>
                    <a:pt x="175" y="92"/>
                  </a:lnTo>
                  <a:lnTo>
                    <a:pt x="177" y="94"/>
                  </a:lnTo>
                  <a:lnTo>
                    <a:pt x="179" y="95"/>
                  </a:lnTo>
                  <a:lnTo>
                    <a:pt x="182" y="98"/>
                  </a:lnTo>
                  <a:lnTo>
                    <a:pt x="179" y="102"/>
                  </a:lnTo>
                  <a:lnTo>
                    <a:pt x="179" y="105"/>
                  </a:lnTo>
                  <a:lnTo>
                    <a:pt x="188" y="98"/>
                  </a:lnTo>
                  <a:lnTo>
                    <a:pt x="191" y="98"/>
                  </a:lnTo>
                  <a:lnTo>
                    <a:pt x="188" y="109"/>
                  </a:lnTo>
                  <a:lnTo>
                    <a:pt x="194" y="112"/>
                  </a:lnTo>
                  <a:lnTo>
                    <a:pt x="196" y="114"/>
                  </a:lnTo>
                  <a:lnTo>
                    <a:pt x="189" y="115"/>
                  </a:lnTo>
                  <a:lnTo>
                    <a:pt x="189" y="121"/>
                  </a:lnTo>
                  <a:lnTo>
                    <a:pt x="188" y="121"/>
                  </a:lnTo>
                  <a:lnTo>
                    <a:pt x="188" y="125"/>
                  </a:lnTo>
                  <a:lnTo>
                    <a:pt x="189" y="125"/>
                  </a:lnTo>
                  <a:lnTo>
                    <a:pt x="192" y="125"/>
                  </a:lnTo>
                  <a:lnTo>
                    <a:pt x="194" y="125"/>
                  </a:lnTo>
                  <a:lnTo>
                    <a:pt x="192" y="128"/>
                  </a:lnTo>
                  <a:lnTo>
                    <a:pt x="194" y="131"/>
                  </a:lnTo>
                  <a:lnTo>
                    <a:pt x="198" y="128"/>
                  </a:lnTo>
                  <a:lnTo>
                    <a:pt x="201" y="126"/>
                  </a:lnTo>
                  <a:lnTo>
                    <a:pt x="204" y="125"/>
                  </a:lnTo>
                  <a:lnTo>
                    <a:pt x="205" y="124"/>
                  </a:lnTo>
                  <a:lnTo>
                    <a:pt x="208" y="122"/>
                  </a:lnTo>
                  <a:lnTo>
                    <a:pt x="212" y="121"/>
                  </a:lnTo>
                  <a:lnTo>
                    <a:pt x="212" y="118"/>
                  </a:lnTo>
                  <a:lnTo>
                    <a:pt x="213" y="118"/>
                  </a:lnTo>
                  <a:lnTo>
                    <a:pt x="213" y="119"/>
                  </a:lnTo>
                  <a:lnTo>
                    <a:pt x="215" y="119"/>
                  </a:lnTo>
                  <a:lnTo>
                    <a:pt x="215" y="125"/>
                  </a:lnTo>
                  <a:lnTo>
                    <a:pt x="212" y="131"/>
                  </a:lnTo>
                  <a:lnTo>
                    <a:pt x="213" y="131"/>
                  </a:lnTo>
                  <a:lnTo>
                    <a:pt x="213" y="135"/>
                  </a:lnTo>
                  <a:lnTo>
                    <a:pt x="215" y="135"/>
                  </a:lnTo>
                  <a:lnTo>
                    <a:pt x="216" y="132"/>
                  </a:lnTo>
                  <a:lnTo>
                    <a:pt x="218" y="132"/>
                  </a:lnTo>
                  <a:lnTo>
                    <a:pt x="219" y="139"/>
                  </a:lnTo>
                  <a:lnTo>
                    <a:pt x="225" y="139"/>
                  </a:lnTo>
                  <a:lnTo>
                    <a:pt x="225" y="141"/>
                  </a:lnTo>
                  <a:lnTo>
                    <a:pt x="223" y="145"/>
                  </a:lnTo>
                  <a:lnTo>
                    <a:pt x="223" y="148"/>
                  </a:lnTo>
                  <a:lnTo>
                    <a:pt x="225" y="151"/>
                  </a:lnTo>
                  <a:lnTo>
                    <a:pt x="228" y="155"/>
                  </a:lnTo>
                  <a:lnTo>
                    <a:pt x="229" y="159"/>
                  </a:lnTo>
                  <a:lnTo>
                    <a:pt x="228" y="159"/>
                  </a:lnTo>
                  <a:lnTo>
                    <a:pt x="223" y="159"/>
                  </a:lnTo>
                  <a:lnTo>
                    <a:pt x="222" y="159"/>
                  </a:lnTo>
                  <a:lnTo>
                    <a:pt x="223" y="162"/>
                  </a:lnTo>
                  <a:lnTo>
                    <a:pt x="221" y="166"/>
                  </a:lnTo>
                  <a:lnTo>
                    <a:pt x="219" y="169"/>
                  </a:lnTo>
                  <a:lnTo>
                    <a:pt x="223" y="171"/>
                  </a:lnTo>
                  <a:lnTo>
                    <a:pt x="225" y="171"/>
                  </a:lnTo>
                  <a:lnTo>
                    <a:pt x="228" y="172"/>
                  </a:lnTo>
                  <a:lnTo>
                    <a:pt x="225" y="173"/>
                  </a:lnTo>
                  <a:lnTo>
                    <a:pt x="222" y="172"/>
                  </a:lnTo>
                  <a:lnTo>
                    <a:pt x="219" y="172"/>
                  </a:lnTo>
                  <a:lnTo>
                    <a:pt x="215" y="178"/>
                  </a:lnTo>
                  <a:lnTo>
                    <a:pt x="209" y="185"/>
                  </a:lnTo>
                  <a:lnTo>
                    <a:pt x="205" y="192"/>
                  </a:lnTo>
                  <a:lnTo>
                    <a:pt x="215" y="203"/>
                  </a:lnTo>
                  <a:lnTo>
                    <a:pt x="222" y="210"/>
                  </a:lnTo>
                  <a:lnTo>
                    <a:pt x="199" y="215"/>
                  </a:lnTo>
                  <a:lnTo>
                    <a:pt x="181" y="216"/>
                  </a:lnTo>
                  <a:lnTo>
                    <a:pt x="159" y="217"/>
                  </a:lnTo>
                  <a:lnTo>
                    <a:pt x="159" y="226"/>
                  </a:lnTo>
                  <a:lnTo>
                    <a:pt x="157" y="230"/>
                  </a:lnTo>
                  <a:lnTo>
                    <a:pt x="157" y="237"/>
                  </a:lnTo>
                  <a:lnTo>
                    <a:pt x="154" y="237"/>
                  </a:lnTo>
                  <a:lnTo>
                    <a:pt x="154" y="239"/>
                  </a:lnTo>
                  <a:lnTo>
                    <a:pt x="161" y="243"/>
                  </a:lnTo>
                  <a:lnTo>
                    <a:pt x="169" y="246"/>
                  </a:lnTo>
                  <a:lnTo>
                    <a:pt x="178" y="244"/>
                  </a:lnTo>
                  <a:lnTo>
                    <a:pt x="179" y="243"/>
                  </a:lnTo>
                  <a:lnTo>
                    <a:pt x="181" y="240"/>
                  </a:lnTo>
                  <a:lnTo>
                    <a:pt x="182" y="239"/>
                  </a:lnTo>
                  <a:lnTo>
                    <a:pt x="186" y="236"/>
                  </a:lnTo>
                  <a:lnTo>
                    <a:pt x="192" y="237"/>
                  </a:lnTo>
                  <a:lnTo>
                    <a:pt x="198" y="239"/>
                  </a:lnTo>
                  <a:lnTo>
                    <a:pt x="198" y="237"/>
                  </a:lnTo>
                  <a:lnTo>
                    <a:pt x="199" y="237"/>
                  </a:lnTo>
                  <a:lnTo>
                    <a:pt x="199" y="235"/>
                  </a:lnTo>
                  <a:lnTo>
                    <a:pt x="195" y="233"/>
                  </a:lnTo>
                  <a:lnTo>
                    <a:pt x="192" y="230"/>
                  </a:lnTo>
                  <a:lnTo>
                    <a:pt x="194" y="229"/>
                  </a:lnTo>
                  <a:lnTo>
                    <a:pt x="196" y="229"/>
                  </a:lnTo>
                  <a:lnTo>
                    <a:pt x="196" y="226"/>
                  </a:lnTo>
                  <a:lnTo>
                    <a:pt x="198" y="226"/>
                  </a:lnTo>
                  <a:lnTo>
                    <a:pt x="198" y="227"/>
                  </a:lnTo>
                  <a:lnTo>
                    <a:pt x="199" y="230"/>
                  </a:lnTo>
                  <a:lnTo>
                    <a:pt x="199" y="233"/>
                  </a:lnTo>
                  <a:lnTo>
                    <a:pt x="204" y="232"/>
                  </a:lnTo>
                  <a:lnTo>
                    <a:pt x="205" y="230"/>
                  </a:lnTo>
                  <a:lnTo>
                    <a:pt x="208" y="229"/>
                  </a:lnTo>
                  <a:lnTo>
                    <a:pt x="212" y="237"/>
                  </a:lnTo>
                  <a:lnTo>
                    <a:pt x="219" y="235"/>
                  </a:lnTo>
                  <a:lnTo>
                    <a:pt x="221" y="239"/>
                  </a:lnTo>
                  <a:lnTo>
                    <a:pt x="221" y="242"/>
                  </a:lnTo>
                  <a:lnTo>
                    <a:pt x="222" y="244"/>
                  </a:lnTo>
                  <a:lnTo>
                    <a:pt x="225" y="244"/>
                  </a:lnTo>
                  <a:lnTo>
                    <a:pt x="226" y="247"/>
                  </a:lnTo>
                  <a:lnTo>
                    <a:pt x="226" y="250"/>
                  </a:lnTo>
                  <a:lnTo>
                    <a:pt x="228" y="252"/>
                  </a:lnTo>
                  <a:lnTo>
                    <a:pt x="229" y="252"/>
                  </a:lnTo>
                  <a:lnTo>
                    <a:pt x="231" y="252"/>
                  </a:lnTo>
                  <a:lnTo>
                    <a:pt x="232" y="250"/>
                  </a:lnTo>
                  <a:lnTo>
                    <a:pt x="232" y="253"/>
                  </a:lnTo>
                  <a:lnTo>
                    <a:pt x="232" y="254"/>
                  </a:lnTo>
                  <a:lnTo>
                    <a:pt x="233" y="256"/>
                  </a:lnTo>
                  <a:lnTo>
                    <a:pt x="235" y="254"/>
                  </a:lnTo>
                  <a:lnTo>
                    <a:pt x="236" y="252"/>
                  </a:lnTo>
                  <a:lnTo>
                    <a:pt x="236" y="250"/>
                  </a:lnTo>
                  <a:lnTo>
                    <a:pt x="236" y="252"/>
                  </a:lnTo>
                  <a:lnTo>
                    <a:pt x="238" y="252"/>
                  </a:lnTo>
                  <a:lnTo>
                    <a:pt x="242" y="252"/>
                  </a:lnTo>
                  <a:lnTo>
                    <a:pt x="242" y="257"/>
                  </a:lnTo>
                  <a:lnTo>
                    <a:pt x="238" y="259"/>
                  </a:lnTo>
                  <a:lnTo>
                    <a:pt x="236" y="257"/>
                  </a:lnTo>
                  <a:lnTo>
                    <a:pt x="233" y="257"/>
                  </a:lnTo>
                  <a:lnTo>
                    <a:pt x="233" y="262"/>
                  </a:lnTo>
                  <a:lnTo>
                    <a:pt x="236" y="263"/>
                  </a:lnTo>
                  <a:lnTo>
                    <a:pt x="239" y="264"/>
                  </a:lnTo>
                  <a:lnTo>
                    <a:pt x="242" y="266"/>
                  </a:lnTo>
                  <a:lnTo>
                    <a:pt x="246" y="266"/>
                  </a:lnTo>
                  <a:lnTo>
                    <a:pt x="253" y="264"/>
                  </a:lnTo>
                  <a:lnTo>
                    <a:pt x="259" y="263"/>
                  </a:lnTo>
                  <a:lnTo>
                    <a:pt x="259" y="262"/>
                  </a:lnTo>
                  <a:lnTo>
                    <a:pt x="265" y="263"/>
                  </a:lnTo>
                  <a:lnTo>
                    <a:pt x="270" y="263"/>
                  </a:lnTo>
                  <a:lnTo>
                    <a:pt x="277" y="266"/>
                  </a:lnTo>
                  <a:lnTo>
                    <a:pt x="277" y="263"/>
                  </a:lnTo>
                  <a:lnTo>
                    <a:pt x="279" y="262"/>
                  </a:lnTo>
                  <a:lnTo>
                    <a:pt x="283" y="266"/>
                  </a:lnTo>
                  <a:lnTo>
                    <a:pt x="287" y="266"/>
                  </a:lnTo>
                  <a:lnTo>
                    <a:pt x="289" y="264"/>
                  </a:lnTo>
                  <a:lnTo>
                    <a:pt x="293" y="263"/>
                  </a:lnTo>
                  <a:lnTo>
                    <a:pt x="296" y="267"/>
                  </a:lnTo>
                  <a:lnTo>
                    <a:pt x="300" y="269"/>
                  </a:lnTo>
                  <a:lnTo>
                    <a:pt x="310" y="269"/>
                  </a:lnTo>
                  <a:lnTo>
                    <a:pt x="310" y="260"/>
                  </a:lnTo>
                  <a:lnTo>
                    <a:pt x="302" y="260"/>
                  </a:lnTo>
                  <a:lnTo>
                    <a:pt x="297" y="252"/>
                  </a:lnTo>
                  <a:lnTo>
                    <a:pt x="287" y="252"/>
                  </a:lnTo>
                  <a:lnTo>
                    <a:pt x="283" y="250"/>
                  </a:lnTo>
                  <a:lnTo>
                    <a:pt x="275" y="246"/>
                  </a:lnTo>
                  <a:lnTo>
                    <a:pt x="272" y="243"/>
                  </a:lnTo>
                  <a:lnTo>
                    <a:pt x="270" y="240"/>
                  </a:lnTo>
                  <a:lnTo>
                    <a:pt x="270" y="237"/>
                  </a:lnTo>
                  <a:lnTo>
                    <a:pt x="269" y="235"/>
                  </a:lnTo>
                  <a:lnTo>
                    <a:pt x="275" y="237"/>
                  </a:lnTo>
                  <a:lnTo>
                    <a:pt x="279" y="239"/>
                  </a:lnTo>
                  <a:lnTo>
                    <a:pt x="285" y="239"/>
                  </a:lnTo>
                  <a:lnTo>
                    <a:pt x="285" y="240"/>
                  </a:lnTo>
                  <a:lnTo>
                    <a:pt x="287" y="240"/>
                  </a:lnTo>
                  <a:lnTo>
                    <a:pt x="287" y="237"/>
                  </a:lnTo>
                  <a:lnTo>
                    <a:pt x="287" y="236"/>
                  </a:lnTo>
                  <a:lnTo>
                    <a:pt x="292" y="235"/>
                  </a:lnTo>
                  <a:lnTo>
                    <a:pt x="292" y="237"/>
                  </a:lnTo>
                  <a:lnTo>
                    <a:pt x="295" y="240"/>
                  </a:lnTo>
                  <a:lnTo>
                    <a:pt x="296" y="240"/>
                  </a:lnTo>
                  <a:lnTo>
                    <a:pt x="314" y="240"/>
                  </a:lnTo>
                  <a:lnTo>
                    <a:pt x="316" y="243"/>
                  </a:lnTo>
                  <a:lnTo>
                    <a:pt x="319" y="246"/>
                  </a:lnTo>
                  <a:lnTo>
                    <a:pt x="319" y="249"/>
                  </a:lnTo>
                  <a:lnTo>
                    <a:pt x="324" y="249"/>
                  </a:lnTo>
                  <a:lnTo>
                    <a:pt x="317" y="243"/>
                  </a:lnTo>
                  <a:lnTo>
                    <a:pt x="313" y="239"/>
                  </a:lnTo>
                  <a:lnTo>
                    <a:pt x="316" y="237"/>
                  </a:lnTo>
                  <a:lnTo>
                    <a:pt x="320" y="236"/>
                  </a:lnTo>
                  <a:lnTo>
                    <a:pt x="319" y="235"/>
                  </a:lnTo>
                  <a:lnTo>
                    <a:pt x="319" y="229"/>
                  </a:lnTo>
                  <a:lnTo>
                    <a:pt x="322" y="229"/>
                  </a:lnTo>
                  <a:lnTo>
                    <a:pt x="322" y="230"/>
                  </a:lnTo>
                  <a:lnTo>
                    <a:pt x="324" y="229"/>
                  </a:lnTo>
                  <a:lnTo>
                    <a:pt x="324" y="226"/>
                  </a:lnTo>
                  <a:lnTo>
                    <a:pt x="323" y="223"/>
                  </a:lnTo>
                  <a:lnTo>
                    <a:pt x="322" y="222"/>
                  </a:lnTo>
                  <a:lnTo>
                    <a:pt x="322" y="217"/>
                  </a:lnTo>
                  <a:lnTo>
                    <a:pt x="319" y="219"/>
                  </a:lnTo>
                  <a:lnTo>
                    <a:pt x="314" y="222"/>
                  </a:lnTo>
                  <a:lnTo>
                    <a:pt x="296" y="206"/>
                  </a:lnTo>
                  <a:lnTo>
                    <a:pt x="295" y="203"/>
                  </a:lnTo>
                  <a:lnTo>
                    <a:pt x="295" y="200"/>
                  </a:lnTo>
                  <a:lnTo>
                    <a:pt x="293" y="196"/>
                  </a:lnTo>
                  <a:lnTo>
                    <a:pt x="287" y="196"/>
                  </a:lnTo>
                  <a:lnTo>
                    <a:pt x="285" y="193"/>
                  </a:lnTo>
                  <a:lnTo>
                    <a:pt x="283" y="189"/>
                  </a:lnTo>
                  <a:lnTo>
                    <a:pt x="287" y="188"/>
                  </a:lnTo>
                  <a:lnTo>
                    <a:pt x="287" y="189"/>
                  </a:lnTo>
                  <a:lnTo>
                    <a:pt x="287" y="190"/>
                  </a:lnTo>
                  <a:lnTo>
                    <a:pt x="292" y="192"/>
                  </a:lnTo>
                  <a:lnTo>
                    <a:pt x="289" y="186"/>
                  </a:lnTo>
                  <a:lnTo>
                    <a:pt x="287" y="179"/>
                  </a:lnTo>
                  <a:lnTo>
                    <a:pt x="289" y="176"/>
                  </a:lnTo>
                  <a:lnTo>
                    <a:pt x="290" y="179"/>
                  </a:lnTo>
                  <a:lnTo>
                    <a:pt x="292" y="182"/>
                  </a:lnTo>
                  <a:lnTo>
                    <a:pt x="293" y="183"/>
                  </a:lnTo>
                  <a:lnTo>
                    <a:pt x="293" y="179"/>
                  </a:lnTo>
                  <a:lnTo>
                    <a:pt x="296" y="178"/>
                  </a:lnTo>
                  <a:lnTo>
                    <a:pt x="297" y="176"/>
                  </a:lnTo>
                  <a:lnTo>
                    <a:pt x="299" y="173"/>
                  </a:lnTo>
                  <a:lnTo>
                    <a:pt x="302" y="182"/>
                  </a:lnTo>
                  <a:lnTo>
                    <a:pt x="306" y="189"/>
                  </a:lnTo>
                  <a:lnTo>
                    <a:pt x="314" y="192"/>
                  </a:lnTo>
                  <a:lnTo>
                    <a:pt x="319" y="189"/>
                  </a:lnTo>
                  <a:lnTo>
                    <a:pt x="322" y="189"/>
                  </a:lnTo>
                  <a:lnTo>
                    <a:pt x="317" y="196"/>
                  </a:lnTo>
                  <a:lnTo>
                    <a:pt x="320" y="196"/>
                  </a:lnTo>
                  <a:lnTo>
                    <a:pt x="327" y="196"/>
                  </a:lnTo>
                  <a:lnTo>
                    <a:pt x="326" y="200"/>
                  </a:lnTo>
                  <a:lnTo>
                    <a:pt x="326" y="203"/>
                  </a:lnTo>
                  <a:lnTo>
                    <a:pt x="329" y="203"/>
                  </a:lnTo>
                  <a:lnTo>
                    <a:pt x="332" y="202"/>
                  </a:lnTo>
                  <a:lnTo>
                    <a:pt x="334" y="202"/>
                  </a:lnTo>
                  <a:lnTo>
                    <a:pt x="330" y="206"/>
                  </a:lnTo>
                  <a:lnTo>
                    <a:pt x="337" y="209"/>
                  </a:lnTo>
                  <a:lnTo>
                    <a:pt x="347" y="213"/>
                  </a:lnTo>
                  <a:lnTo>
                    <a:pt x="347" y="200"/>
                  </a:lnTo>
                  <a:lnTo>
                    <a:pt x="346" y="193"/>
                  </a:lnTo>
                  <a:lnTo>
                    <a:pt x="347" y="193"/>
                  </a:lnTo>
                  <a:lnTo>
                    <a:pt x="347" y="196"/>
                  </a:lnTo>
                  <a:lnTo>
                    <a:pt x="357" y="196"/>
                  </a:lnTo>
                  <a:lnTo>
                    <a:pt x="354" y="193"/>
                  </a:lnTo>
                  <a:lnTo>
                    <a:pt x="354" y="188"/>
                  </a:lnTo>
                  <a:lnTo>
                    <a:pt x="357" y="18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09" name="Freeform 1654"/>
            <p:cNvSpPr>
              <a:spLocks/>
            </p:cNvSpPr>
            <p:nvPr/>
          </p:nvSpPr>
          <p:spPr bwMode="auto">
            <a:xfrm>
              <a:off x="2474913" y="4011613"/>
              <a:ext cx="20637" cy="55562"/>
            </a:xfrm>
            <a:custGeom>
              <a:avLst/>
              <a:gdLst>
                <a:gd name="T0" fmla="*/ 25201562 w 14"/>
                <a:gd name="T1" fmla="*/ 2520950 h 38"/>
                <a:gd name="T2" fmla="*/ 12601575 w 14"/>
                <a:gd name="T3" fmla="*/ 0 h 38"/>
                <a:gd name="T4" fmla="*/ 10080625 w 14"/>
                <a:gd name="T5" fmla="*/ 2520950 h 38"/>
                <a:gd name="T6" fmla="*/ 0 w 14"/>
                <a:gd name="T7" fmla="*/ 15120938 h 38"/>
                <a:gd name="T8" fmla="*/ 0 w 14"/>
                <a:gd name="T9" fmla="*/ 95765924 h 38"/>
                <a:gd name="T10" fmla="*/ 12601575 w 14"/>
                <a:gd name="T11" fmla="*/ 95765924 h 38"/>
                <a:gd name="T12" fmla="*/ 25201562 w 14"/>
                <a:gd name="T13" fmla="*/ 68043422 h 38"/>
                <a:gd name="T14" fmla="*/ 35282190 w 14"/>
                <a:gd name="T15" fmla="*/ 35282186 h 38"/>
                <a:gd name="T16" fmla="*/ 35282190 w 14"/>
                <a:gd name="T17" fmla="*/ 15120938 h 38"/>
                <a:gd name="T18" fmla="*/ 32762828 w 14"/>
                <a:gd name="T19" fmla="*/ 7559675 h 38"/>
                <a:gd name="T20" fmla="*/ 27722517 w 14"/>
                <a:gd name="T21" fmla="*/ 2520950 h 38"/>
                <a:gd name="T22" fmla="*/ 25201562 w 14"/>
                <a:gd name="T23" fmla="*/ 252095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38"/>
                <a:gd name="T38" fmla="*/ 14 w 14"/>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38">
                  <a:moveTo>
                    <a:pt x="10" y="1"/>
                  </a:moveTo>
                  <a:lnTo>
                    <a:pt x="5" y="0"/>
                  </a:lnTo>
                  <a:lnTo>
                    <a:pt x="4" y="1"/>
                  </a:lnTo>
                  <a:lnTo>
                    <a:pt x="0" y="6"/>
                  </a:lnTo>
                  <a:lnTo>
                    <a:pt x="0" y="38"/>
                  </a:lnTo>
                  <a:lnTo>
                    <a:pt x="5" y="38"/>
                  </a:lnTo>
                  <a:lnTo>
                    <a:pt x="10" y="27"/>
                  </a:lnTo>
                  <a:lnTo>
                    <a:pt x="14" y="14"/>
                  </a:lnTo>
                  <a:lnTo>
                    <a:pt x="14" y="6"/>
                  </a:lnTo>
                  <a:lnTo>
                    <a:pt x="13" y="3"/>
                  </a:lnTo>
                  <a:lnTo>
                    <a:pt x="11" y="1"/>
                  </a:lnTo>
                  <a:lnTo>
                    <a:pt x="10"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0" name="Freeform 1662"/>
            <p:cNvSpPr>
              <a:spLocks/>
            </p:cNvSpPr>
            <p:nvPr/>
          </p:nvSpPr>
          <p:spPr bwMode="auto">
            <a:xfrm>
              <a:off x="5913438" y="3494088"/>
              <a:ext cx="23812" cy="17462"/>
            </a:xfrm>
            <a:custGeom>
              <a:avLst/>
              <a:gdLst>
                <a:gd name="T0" fmla="*/ 0 w 17"/>
                <a:gd name="T1" fmla="*/ 0 h 13"/>
                <a:gd name="T2" fmla="*/ 0 w 17"/>
                <a:gd name="T3" fmla="*/ 0 h 13"/>
                <a:gd name="T4" fmla="*/ 0 w 17"/>
                <a:gd name="T5" fmla="*/ 2146789 h 13"/>
                <a:gd name="T6" fmla="*/ 4464423 w 17"/>
                <a:gd name="T7" fmla="*/ 8590085 h 13"/>
                <a:gd name="T8" fmla="*/ 8928846 w 17"/>
                <a:gd name="T9" fmla="*/ 10736873 h 13"/>
                <a:gd name="T10" fmla="*/ 15626975 w 17"/>
                <a:gd name="T11" fmla="*/ 21473746 h 13"/>
                <a:gd name="T12" fmla="*/ 20091397 w 17"/>
                <a:gd name="T13" fmla="*/ 27915580 h 13"/>
                <a:gd name="T14" fmla="*/ 37950583 w 17"/>
                <a:gd name="T15" fmla="*/ 27915580 h 13"/>
                <a:gd name="T16" fmla="*/ 37950583 w 17"/>
                <a:gd name="T17" fmla="*/ 21473746 h 13"/>
                <a:gd name="T18" fmla="*/ 37950583 w 17"/>
                <a:gd name="T19" fmla="*/ 17178705 h 13"/>
                <a:gd name="T20" fmla="*/ 26788035 w 17"/>
                <a:gd name="T21" fmla="*/ 8590085 h 13"/>
                <a:gd name="T22" fmla="*/ 20091397 w 17"/>
                <a:gd name="T23" fmla="*/ 2146789 h 13"/>
                <a:gd name="T24" fmla="*/ 20091397 w 17"/>
                <a:gd name="T25" fmla="*/ 2146789 h 13"/>
                <a:gd name="T26" fmla="*/ 20091397 w 17"/>
                <a:gd name="T27" fmla="*/ 0 h 13"/>
                <a:gd name="T28" fmla="*/ 17859186 w 17"/>
                <a:gd name="T29" fmla="*/ 0 h 13"/>
                <a:gd name="T30" fmla="*/ 15626975 w 17"/>
                <a:gd name="T31" fmla="*/ 0 h 13"/>
                <a:gd name="T32" fmla="*/ 0 w 1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3"/>
                <a:gd name="T53" fmla="*/ 17 w 1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3">
                  <a:moveTo>
                    <a:pt x="0" y="0"/>
                  </a:moveTo>
                  <a:lnTo>
                    <a:pt x="0" y="0"/>
                  </a:lnTo>
                  <a:lnTo>
                    <a:pt x="0" y="1"/>
                  </a:lnTo>
                  <a:lnTo>
                    <a:pt x="2" y="4"/>
                  </a:lnTo>
                  <a:lnTo>
                    <a:pt x="4" y="5"/>
                  </a:lnTo>
                  <a:lnTo>
                    <a:pt x="7" y="10"/>
                  </a:lnTo>
                  <a:lnTo>
                    <a:pt x="9" y="13"/>
                  </a:lnTo>
                  <a:lnTo>
                    <a:pt x="17" y="13"/>
                  </a:lnTo>
                  <a:lnTo>
                    <a:pt x="17" y="10"/>
                  </a:lnTo>
                  <a:lnTo>
                    <a:pt x="17" y="8"/>
                  </a:lnTo>
                  <a:lnTo>
                    <a:pt x="12" y="4"/>
                  </a:lnTo>
                  <a:lnTo>
                    <a:pt x="9" y="1"/>
                  </a:lnTo>
                  <a:lnTo>
                    <a:pt x="9" y="0"/>
                  </a:lnTo>
                  <a:lnTo>
                    <a:pt x="8" y="0"/>
                  </a:lnTo>
                  <a:lnTo>
                    <a:pt x="7" y="0"/>
                  </a:lnTo>
                  <a:lnTo>
                    <a:pt x="0"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1" name="Freeform 1663"/>
            <p:cNvSpPr>
              <a:spLocks/>
            </p:cNvSpPr>
            <p:nvPr/>
          </p:nvSpPr>
          <p:spPr bwMode="auto">
            <a:xfrm>
              <a:off x="5913438" y="3494088"/>
              <a:ext cx="23812" cy="17462"/>
            </a:xfrm>
            <a:custGeom>
              <a:avLst/>
              <a:gdLst>
                <a:gd name="T0" fmla="*/ 0 w 17"/>
                <a:gd name="T1" fmla="*/ 0 h 13"/>
                <a:gd name="T2" fmla="*/ 0 w 17"/>
                <a:gd name="T3" fmla="*/ 0 h 13"/>
                <a:gd name="T4" fmla="*/ 0 w 17"/>
                <a:gd name="T5" fmla="*/ 2146789 h 13"/>
                <a:gd name="T6" fmla="*/ 4464423 w 17"/>
                <a:gd name="T7" fmla="*/ 8590085 h 13"/>
                <a:gd name="T8" fmla="*/ 8928846 w 17"/>
                <a:gd name="T9" fmla="*/ 10736873 h 13"/>
                <a:gd name="T10" fmla="*/ 15626975 w 17"/>
                <a:gd name="T11" fmla="*/ 21473746 h 13"/>
                <a:gd name="T12" fmla="*/ 20091397 w 17"/>
                <a:gd name="T13" fmla="*/ 27915580 h 13"/>
                <a:gd name="T14" fmla="*/ 37950583 w 17"/>
                <a:gd name="T15" fmla="*/ 27915580 h 13"/>
                <a:gd name="T16" fmla="*/ 37950583 w 17"/>
                <a:gd name="T17" fmla="*/ 21473746 h 13"/>
                <a:gd name="T18" fmla="*/ 37950583 w 17"/>
                <a:gd name="T19" fmla="*/ 17178705 h 13"/>
                <a:gd name="T20" fmla="*/ 26788035 w 17"/>
                <a:gd name="T21" fmla="*/ 8590085 h 13"/>
                <a:gd name="T22" fmla="*/ 20091397 w 17"/>
                <a:gd name="T23" fmla="*/ 2146789 h 13"/>
                <a:gd name="T24" fmla="*/ 20091397 w 17"/>
                <a:gd name="T25" fmla="*/ 2146789 h 13"/>
                <a:gd name="T26" fmla="*/ 20091397 w 17"/>
                <a:gd name="T27" fmla="*/ 0 h 13"/>
                <a:gd name="T28" fmla="*/ 17859186 w 17"/>
                <a:gd name="T29" fmla="*/ 0 h 13"/>
                <a:gd name="T30" fmla="*/ 15626975 w 17"/>
                <a:gd name="T31" fmla="*/ 0 h 13"/>
                <a:gd name="T32" fmla="*/ 0 w 1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3"/>
                <a:gd name="T53" fmla="*/ 17 w 1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3">
                  <a:moveTo>
                    <a:pt x="0" y="0"/>
                  </a:moveTo>
                  <a:lnTo>
                    <a:pt x="0" y="0"/>
                  </a:lnTo>
                  <a:lnTo>
                    <a:pt x="0" y="1"/>
                  </a:lnTo>
                  <a:lnTo>
                    <a:pt x="2" y="4"/>
                  </a:lnTo>
                  <a:lnTo>
                    <a:pt x="4" y="5"/>
                  </a:lnTo>
                  <a:lnTo>
                    <a:pt x="7" y="10"/>
                  </a:lnTo>
                  <a:lnTo>
                    <a:pt x="9" y="13"/>
                  </a:lnTo>
                  <a:lnTo>
                    <a:pt x="17" y="13"/>
                  </a:lnTo>
                  <a:lnTo>
                    <a:pt x="17" y="10"/>
                  </a:lnTo>
                  <a:lnTo>
                    <a:pt x="17" y="8"/>
                  </a:lnTo>
                  <a:lnTo>
                    <a:pt x="12" y="4"/>
                  </a:lnTo>
                  <a:lnTo>
                    <a:pt x="9" y="1"/>
                  </a:lnTo>
                  <a:lnTo>
                    <a:pt x="9" y="0"/>
                  </a:lnTo>
                  <a:lnTo>
                    <a:pt x="8" y="0"/>
                  </a:lnTo>
                  <a:lnTo>
                    <a:pt x="7"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2" name="Freeform 1674"/>
            <p:cNvSpPr>
              <a:spLocks/>
            </p:cNvSpPr>
            <p:nvPr/>
          </p:nvSpPr>
          <p:spPr bwMode="auto">
            <a:xfrm>
              <a:off x="2776538" y="4949825"/>
              <a:ext cx="377825" cy="784225"/>
            </a:xfrm>
            <a:custGeom>
              <a:avLst/>
              <a:gdLst>
                <a:gd name="T0" fmla="*/ 293852263 w 253"/>
                <a:gd name="T1" fmla="*/ 26172695 h 524"/>
                <a:gd name="T2" fmla="*/ 223639814 w 253"/>
                <a:gd name="T3" fmla="*/ 0 h 524"/>
                <a:gd name="T4" fmla="*/ 213238567 w 253"/>
                <a:gd name="T5" fmla="*/ 83751657 h 524"/>
                <a:gd name="T6" fmla="*/ 169030798 w 253"/>
                <a:gd name="T7" fmla="*/ 120394740 h 524"/>
                <a:gd name="T8" fmla="*/ 166429680 w 253"/>
                <a:gd name="T9" fmla="*/ 191060028 h 524"/>
                <a:gd name="T10" fmla="*/ 158627938 w 253"/>
                <a:gd name="T11" fmla="*/ 253874207 h 524"/>
                <a:gd name="T12" fmla="*/ 124823079 w 253"/>
                <a:gd name="T13" fmla="*/ 340243431 h 524"/>
                <a:gd name="T14" fmla="*/ 117021337 w 253"/>
                <a:gd name="T15" fmla="*/ 418761496 h 524"/>
                <a:gd name="T16" fmla="*/ 109219595 w 253"/>
                <a:gd name="T17" fmla="*/ 476342158 h 524"/>
                <a:gd name="T18" fmla="*/ 96217205 w 253"/>
                <a:gd name="T19" fmla="*/ 573180134 h 524"/>
                <a:gd name="T20" fmla="*/ 80615334 w 253"/>
                <a:gd name="T21" fmla="*/ 625525511 h 524"/>
                <a:gd name="T22" fmla="*/ 65011851 w 253"/>
                <a:gd name="T23" fmla="*/ 688339639 h 524"/>
                <a:gd name="T24" fmla="*/ 57210109 w 253"/>
                <a:gd name="T25" fmla="*/ 735451449 h 524"/>
                <a:gd name="T26" fmla="*/ 44207732 w 253"/>
                <a:gd name="T27" fmla="*/ 834907017 h 524"/>
                <a:gd name="T28" fmla="*/ 57210109 w 253"/>
                <a:gd name="T29" fmla="*/ 876783844 h 524"/>
                <a:gd name="T30" fmla="*/ 54610604 w 253"/>
                <a:gd name="T31" fmla="*/ 960535476 h 524"/>
                <a:gd name="T32" fmla="*/ 54610604 w 253"/>
                <a:gd name="T33" fmla="*/ 1012880853 h 524"/>
                <a:gd name="T34" fmla="*/ 44207732 w 253"/>
                <a:gd name="T35" fmla="*/ 1057373452 h 524"/>
                <a:gd name="T36" fmla="*/ 46808850 w 253"/>
                <a:gd name="T37" fmla="*/ 1128040357 h 524"/>
                <a:gd name="T38" fmla="*/ 31205366 w 253"/>
                <a:gd name="T39" fmla="*/ 1169916982 h 524"/>
                <a:gd name="T40" fmla="*/ 2601119 w 253"/>
                <a:gd name="T41" fmla="*/ 1214409582 h 524"/>
                <a:gd name="T42" fmla="*/ 0 w 253"/>
                <a:gd name="T43" fmla="*/ 1287692462 h 524"/>
                <a:gd name="T44" fmla="*/ 28605861 w 253"/>
                <a:gd name="T45" fmla="*/ 1303396398 h 524"/>
                <a:gd name="T46" fmla="*/ 57210109 w 253"/>
                <a:gd name="T47" fmla="*/ 1366210527 h 524"/>
                <a:gd name="T48" fmla="*/ 135224326 w 253"/>
                <a:gd name="T49" fmla="*/ 1353124182 h 524"/>
                <a:gd name="T50" fmla="*/ 166429680 w 253"/>
                <a:gd name="T51" fmla="*/ 1292927646 h 524"/>
                <a:gd name="T52" fmla="*/ 158627938 w 253"/>
                <a:gd name="T53" fmla="*/ 1258903799 h 524"/>
                <a:gd name="T54" fmla="*/ 197635033 w 253"/>
                <a:gd name="T55" fmla="*/ 1230113518 h 524"/>
                <a:gd name="T56" fmla="*/ 223639814 w 253"/>
                <a:gd name="T57" fmla="*/ 1128040357 h 524"/>
                <a:gd name="T58" fmla="*/ 213238567 w 253"/>
                <a:gd name="T59" fmla="*/ 1057373452 h 524"/>
                <a:gd name="T60" fmla="*/ 262646910 w 253"/>
                <a:gd name="T61" fmla="*/ 1018114420 h 524"/>
                <a:gd name="T62" fmla="*/ 275649275 w 253"/>
                <a:gd name="T63" fmla="*/ 960535476 h 524"/>
                <a:gd name="T64" fmla="*/ 288651640 w 253"/>
                <a:gd name="T65" fmla="*/ 921276444 h 524"/>
                <a:gd name="T66" fmla="*/ 317257488 w 253"/>
                <a:gd name="T67" fmla="*/ 921276444 h 524"/>
                <a:gd name="T68" fmla="*/ 319856994 w 253"/>
                <a:gd name="T69" fmla="*/ 902954915 h 524"/>
                <a:gd name="T70" fmla="*/ 275649275 w 253"/>
                <a:gd name="T71" fmla="*/ 868931067 h 524"/>
                <a:gd name="T72" fmla="*/ 306854629 w 253"/>
                <a:gd name="T73" fmla="*/ 837524609 h 524"/>
                <a:gd name="T74" fmla="*/ 358864089 w 253"/>
                <a:gd name="T75" fmla="*/ 842758176 h 524"/>
                <a:gd name="T76" fmla="*/ 377068691 w 253"/>
                <a:gd name="T77" fmla="*/ 764240112 h 524"/>
                <a:gd name="T78" fmla="*/ 377068691 w 253"/>
                <a:gd name="T79" fmla="*/ 740685016 h 524"/>
                <a:gd name="T80" fmla="*/ 442079005 w 253"/>
                <a:gd name="T81" fmla="*/ 738067423 h 524"/>
                <a:gd name="T82" fmla="*/ 546097926 w 253"/>
                <a:gd name="T83" fmla="*/ 625525511 h 524"/>
                <a:gd name="T84" fmla="*/ 527894937 w 253"/>
                <a:gd name="T85" fmla="*/ 578415319 h 524"/>
                <a:gd name="T86" fmla="*/ 494088465 w 253"/>
                <a:gd name="T87" fmla="*/ 497279662 h 524"/>
                <a:gd name="T88" fmla="*/ 504491325 w 253"/>
                <a:gd name="T89" fmla="*/ 458020629 h 524"/>
                <a:gd name="T90" fmla="*/ 520093196 w 253"/>
                <a:gd name="T91" fmla="*/ 405675152 h 524"/>
                <a:gd name="T92" fmla="*/ 530496055 w 253"/>
                <a:gd name="T93" fmla="*/ 342861023 h 524"/>
                <a:gd name="T94" fmla="*/ 564302527 w 253"/>
                <a:gd name="T95" fmla="*/ 295750832 h 524"/>
                <a:gd name="T96" fmla="*/ 608510246 w 253"/>
                <a:gd name="T97" fmla="*/ 264342959 h 524"/>
                <a:gd name="T98" fmla="*/ 650116847 w 253"/>
                <a:gd name="T99" fmla="*/ 232936703 h 524"/>
                <a:gd name="T100" fmla="*/ 642315106 w 253"/>
                <a:gd name="T101" fmla="*/ 162269747 h 524"/>
                <a:gd name="T102" fmla="*/ 616310375 w 253"/>
                <a:gd name="T103" fmla="*/ 180591276 h 524"/>
                <a:gd name="T104" fmla="*/ 598107387 w 253"/>
                <a:gd name="T105" fmla="*/ 227701518 h 524"/>
                <a:gd name="T106" fmla="*/ 546097926 w 253"/>
                <a:gd name="T107" fmla="*/ 235554296 h 524"/>
                <a:gd name="T108" fmla="*/ 494088465 w 253"/>
                <a:gd name="T109" fmla="*/ 232936703 h 524"/>
                <a:gd name="T110" fmla="*/ 517493690 w 253"/>
                <a:gd name="T111" fmla="*/ 172740117 h 524"/>
                <a:gd name="T112" fmla="*/ 494088465 w 253"/>
                <a:gd name="T113" fmla="*/ 123010715 h 524"/>
                <a:gd name="T114" fmla="*/ 449880746 w 253"/>
                <a:gd name="T115" fmla="*/ 94222027 h 524"/>
                <a:gd name="T116" fmla="*/ 413474668 w 253"/>
                <a:gd name="T117" fmla="*/ 52345389 h 524"/>
                <a:gd name="T118" fmla="*/ 364066325 w 253"/>
                <a:gd name="T119" fmla="*/ 7851163 h 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
                <a:gd name="T181" fmla="*/ 0 h 524"/>
                <a:gd name="T182" fmla="*/ 253 w 253"/>
                <a:gd name="T183" fmla="*/ 524 h 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3" h="524">
                  <a:moveTo>
                    <a:pt x="140" y="3"/>
                  </a:moveTo>
                  <a:lnTo>
                    <a:pt x="121" y="3"/>
                  </a:lnTo>
                  <a:lnTo>
                    <a:pt x="121" y="2"/>
                  </a:lnTo>
                  <a:lnTo>
                    <a:pt x="119" y="2"/>
                  </a:lnTo>
                  <a:lnTo>
                    <a:pt x="116" y="5"/>
                  </a:lnTo>
                  <a:lnTo>
                    <a:pt x="113" y="10"/>
                  </a:lnTo>
                  <a:lnTo>
                    <a:pt x="113" y="13"/>
                  </a:lnTo>
                  <a:lnTo>
                    <a:pt x="108" y="3"/>
                  </a:lnTo>
                  <a:lnTo>
                    <a:pt x="99" y="3"/>
                  </a:lnTo>
                  <a:lnTo>
                    <a:pt x="93" y="2"/>
                  </a:lnTo>
                  <a:lnTo>
                    <a:pt x="89" y="2"/>
                  </a:lnTo>
                  <a:lnTo>
                    <a:pt x="86" y="0"/>
                  </a:lnTo>
                  <a:lnTo>
                    <a:pt x="76" y="8"/>
                  </a:lnTo>
                  <a:lnTo>
                    <a:pt x="76" y="15"/>
                  </a:lnTo>
                  <a:lnTo>
                    <a:pt x="81" y="19"/>
                  </a:lnTo>
                  <a:lnTo>
                    <a:pt x="84" y="22"/>
                  </a:lnTo>
                  <a:lnTo>
                    <a:pt x="84" y="26"/>
                  </a:lnTo>
                  <a:lnTo>
                    <a:pt x="82" y="32"/>
                  </a:lnTo>
                  <a:lnTo>
                    <a:pt x="81" y="33"/>
                  </a:lnTo>
                  <a:lnTo>
                    <a:pt x="76" y="36"/>
                  </a:lnTo>
                  <a:lnTo>
                    <a:pt x="74" y="39"/>
                  </a:lnTo>
                  <a:lnTo>
                    <a:pt x="71" y="42"/>
                  </a:lnTo>
                  <a:lnTo>
                    <a:pt x="66" y="43"/>
                  </a:lnTo>
                  <a:lnTo>
                    <a:pt x="65" y="46"/>
                  </a:lnTo>
                  <a:lnTo>
                    <a:pt x="64" y="50"/>
                  </a:lnTo>
                  <a:lnTo>
                    <a:pt x="64" y="56"/>
                  </a:lnTo>
                  <a:lnTo>
                    <a:pt x="66" y="66"/>
                  </a:lnTo>
                  <a:lnTo>
                    <a:pt x="68" y="69"/>
                  </a:lnTo>
                  <a:lnTo>
                    <a:pt x="66" y="72"/>
                  </a:lnTo>
                  <a:lnTo>
                    <a:pt x="64" y="73"/>
                  </a:lnTo>
                  <a:lnTo>
                    <a:pt x="64" y="76"/>
                  </a:lnTo>
                  <a:lnTo>
                    <a:pt x="66" y="83"/>
                  </a:lnTo>
                  <a:lnTo>
                    <a:pt x="65" y="86"/>
                  </a:lnTo>
                  <a:lnTo>
                    <a:pt x="64" y="90"/>
                  </a:lnTo>
                  <a:lnTo>
                    <a:pt x="62" y="94"/>
                  </a:lnTo>
                  <a:lnTo>
                    <a:pt x="61" y="97"/>
                  </a:lnTo>
                  <a:lnTo>
                    <a:pt x="58" y="100"/>
                  </a:lnTo>
                  <a:lnTo>
                    <a:pt x="52" y="109"/>
                  </a:lnTo>
                  <a:lnTo>
                    <a:pt x="49" y="113"/>
                  </a:lnTo>
                  <a:lnTo>
                    <a:pt x="49" y="120"/>
                  </a:lnTo>
                  <a:lnTo>
                    <a:pt x="49" y="126"/>
                  </a:lnTo>
                  <a:lnTo>
                    <a:pt x="48" y="130"/>
                  </a:lnTo>
                  <a:lnTo>
                    <a:pt x="49" y="136"/>
                  </a:lnTo>
                  <a:lnTo>
                    <a:pt x="49" y="138"/>
                  </a:lnTo>
                  <a:lnTo>
                    <a:pt x="48" y="143"/>
                  </a:lnTo>
                  <a:lnTo>
                    <a:pt x="47" y="148"/>
                  </a:lnTo>
                  <a:lnTo>
                    <a:pt x="45" y="154"/>
                  </a:lnTo>
                  <a:lnTo>
                    <a:pt x="45" y="160"/>
                  </a:lnTo>
                  <a:lnTo>
                    <a:pt x="44" y="163"/>
                  </a:lnTo>
                  <a:lnTo>
                    <a:pt x="44" y="167"/>
                  </a:lnTo>
                  <a:lnTo>
                    <a:pt x="45" y="172"/>
                  </a:lnTo>
                  <a:lnTo>
                    <a:pt x="45" y="177"/>
                  </a:lnTo>
                  <a:lnTo>
                    <a:pt x="44" y="178"/>
                  </a:lnTo>
                  <a:lnTo>
                    <a:pt x="42" y="182"/>
                  </a:lnTo>
                  <a:lnTo>
                    <a:pt x="41" y="185"/>
                  </a:lnTo>
                  <a:lnTo>
                    <a:pt x="44" y="192"/>
                  </a:lnTo>
                  <a:lnTo>
                    <a:pt x="44" y="201"/>
                  </a:lnTo>
                  <a:lnTo>
                    <a:pt x="42" y="208"/>
                  </a:lnTo>
                  <a:lnTo>
                    <a:pt x="39" y="214"/>
                  </a:lnTo>
                  <a:lnTo>
                    <a:pt x="37" y="219"/>
                  </a:lnTo>
                  <a:lnTo>
                    <a:pt x="37" y="222"/>
                  </a:lnTo>
                  <a:lnTo>
                    <a:pt x="37" y="229"/>
                  </a:lnTo>
                  <a:lnTo>
                    <a:pt x="38" y="235"/>
                  </a:lnTo>
                  <a:lnTo>
                    <a:pt x="37" y="238"/>
                  </a:lnTo>
                  <a:lnTo>
                    <a:pt x="35" y="239"/>
                  </a:lnTo>
                  <a:lnTo>
                    <a:pt x="31" y="239"/>
                  </a:lnTo>
                  <a:lnTo>
                    <a:pt x="30" y="242"/>
                  </a:lnTo>
                  <a:lnTo>
                    <a:pt x="27" y="245"/>
                  </a:lnTo>
                  <a:lnTo>
                    <a:pt x="25" y="249"/>
                  </a:lnTo>
                  <a:lnTo>
                    <a:pt x="25" y="254"/>
                  </a:lnTo>
                  <a:lnTo>
                    <a:pt x="25" y="256"/>
                  </a:lnTo>
                  <a:lnTo>
                    <a:pt x="25" y="263"/>
                  </a:lnTo>
                  <a:lnTo>
                    <a:pt x="27" y="268"/>
                  </a:lnTo>
                  <a:lnTo>
                    <a:pt x="28" y="271"/>
                  </a:lnTo>
                  <a:lnTo>
                    <a:pt x="28" y="273"/>
                  </a:lnTo>
                  <a:lnTo>
                    <a:pt x="27" y="273"/>
                  </a:lnTo>
                  <a:lnTo>
                    <a:pt x="25" y="275"/>
                  </a:lnTo>
                  <a:lnTo>
                    <a:pt x="22" y="281"/>
                  </a:lnTo>
                  <a:lnTo>
                    <a:pt x="20" y="295"/>
                  </a:lnTo>
                  <a:lnTo>
                    <a:pt x="18" y="300"/>
                  </a:lnTo>
                  <a:lnTo>
                    <a:pt x="14" y="306"/>
                  </a:lnTo>
                  <a:lnTo>
                    <a:pt x="17" y="310"/>
                  </a:lnTo>
                  <a:lnTo>
                    <a:pt x="17" y="315"/>
                  </a:lnTo>
                  <a:lnTo>
                    <a:pt x="17" y="319"/>
                  </a:lnTo>
                  <a:lnTo>
                    <a:pt x="17" y="323"/>
                  </a:lnTo>
                  <a:lnTo>
                    <a:pt x="18" y="326"/>
                  </a:lnTo>
                  <a:lnTo>
                    <a:pt x="20" y="326"/>
                  </a:lnTo>
                  <a:lnTo>
                    <a:pt x="21" y="327"/>
                  </a:lnTo>
                  <a:lnTo>
                    <a:pt x="21" y="330"/>
                  </a:lnTo>
                  <a:lnTo>
                    <a:pt x="22" y="335"/>
                  </a:lnTo>
                  <a:lnTo>
                    <a:pt x="22" y="337"/>
                  </a:lnTo>
                  <a:lnTo>
                    <a:pt x="21" y="342"/>
                  </a:lnTo>
                  <a:lnTo>
                    <a:pt x="17" y="350"/>
                  </a:lnTo>
                  <a:lnTo>
                    <a:pt x="17" y="356"/>
                  </a:lnTo>
                  <a:lnTo>
                    <a:pt x="21" y="360"/>
                  </a:lnTo>
                  <a:lnTo>
                    <a:pt x="21" y="367"/>
                  </a:lnTo>
                  <a:lnTo>
                    <a:pt x="22" y="369"/>
                  </a:lnTo>
                  <a:lnTo>
                    <a:pt x="22" y="373"/>
                  </a:lnTo>
                  <a:lnTo>
                    <a:pt x="24" y="376"/>
                  </a:lnTo>
                  <a:lnTo>
                    <a:pt x="24" y="379"/>
                  </a:lnTo>
                  <a:lnTo>
                    <a:pt x="24" y="382"/>
                  </a:lnTo>
                  <a:lnTo>
                    <a:pt x="21" y="387"/>
                  </a:lnTo>
                  <a:lnTo>
                    <a:pt x="21" y="390"/>
                  </a:lnTo>
                  <a:lnTo>
                    <a:pt x="24" y="394"/>
                  </a:lnTo>
                  <a:lnTo>
                    <a:pt x="20" y="397"/>
                  </a:lnTo>
                  <a:lnTo>
                    <a:pt x="18" y="400"/>
                  </a:lnTo>
                  <a:lnTo>
                    <a:pt x="17" y="401"/>
                  </a:lnTo>
                  <a:lnTo>
                    <a:pt x="17" y="404"/>
                  </a:lnTo>
                  <a:lnTo>
                    <a:pt x="20" y="409"/>
                  </a:lnTo>
                  <a:lnTo>
                    <a:pt x="20" y="410"/>
                  </a:lnTo>
                  <a:lnTo>
                    <a:pt x="20" y="413"/>
                  </a:lnTo>
                  <a:lnTo>
                    <a:pt x="20" y="417"/>
                  </a:lnTo>
                  <a:lnTo>
                    <a:pt x="18" y="421"/>
                  </a:lnTo>
                  <a:lnTo>
                    <a:pt x="18" y="431"/>
                  </a:lnTo>
                  <a:lnTo>
                    <a:pt x="17" y="433"/>
                  </a:lnTo>
                  <a:lnTo>
                    <a:pt x="17" y="434"/>
                  </a:lnTo>
                  <a:lnTo>
                    <a:pt x="15" y="436"/>
                  </a:lnTo>
                  <a:lnTo>
                    <a:pt x="11" y="441"/>
                  </a:lnTo>
                  <a:lnTo>
                    <a:pt x="12" y="444"/>
                  </a:lnTo>
                  <a:lnTo>
                    <a:pt x="12" y="447"/>
                  </a:lnTo>
                  <a:lnTo>
                    <a:pt x="12" y="451"/>
                  </a:lnTo>
                  <a:lnTo>
                    <a:pt x="12" y="454"/>
                  </a:lnTo>
                  <a:lnTo>
                    <a:pt x="11" y="457"/>
                  </a:lnTo>
                  <a:lnTo>
                    <a:pt x="7" y="458"/>
                  </a:lnTo>
                  <a:lnTo>
                    <a:pt x="2" y="460"/>
                  </a:lnTo>
                  <a:lnTo>
                    <a:pt x="1" y="464"/>
                  </a:lnTo>
                  <a:lnTo>
                    <a:pt x="2" y="470"/>
                  </a:lnTo>
                  <a:lnTo>
                    <a:pt x="2" y="475"/>
                  </a:lnTo>
                  <a:lnTo>
                    <a:pt x="1" y="478"/>
                  </a:lnTo>
                  <a:lnTo>
                    <a:pt x="0" y="484"/>
                  </a:lnTo>
                  <a:lnTo>
                    <a:pt x="0" y="490"/>
                  </a:lnTo>
                  <a:lnTo>
                    <a:pt x="0" y="492"/>
                  </a:lnTo>
                  <a:lnTo>
                    <a:pt x="2" y="492"/>
                  </a:lnTo>
                  <a:lnTo>
                    <a:pt x="5" y="492"/>
                  </a:lnTo>
                  <a:lnTo>
                    <a:pt x="7" y="490"/>
                  </a:lnTo>
                  <a:lnTo>
                    <a:pt x="10" y="491"/>
                  </a:lnTo>
                  <a:lnTo>
                    <a:pt x="11" y="495"/>
                  </a:lnTo>
                  <a:lnTo>
                    <a:pt x="11" y="498"/>
                  </a:lnTo>
                  <a:lnTo>
                    <a:pt x="10" y="501"/>
                  </a:lnTo>
                  <a:lnTo>
                    <a:pt x="8" y="502"/>
                  </a:lnTo>
                  <a:lnTo>
                    <a:pt x="8" y="507"/>
                  </a:lnTo>
                  <a:lnTo>
                    <a:pt x="11" y="509"/>
                  </a:lnTo>
                  <a:lnTo>
                    <a:pt x="14" y="515"/>
                  </a:lnTo>
                  <a:lnTo>
                    <a:pt x="22" y="522"/>
                  </a:lnTo>
                  <a:lnTo>
                    <a:pt x="25" y="521"/>
                  </a:lnTo>
                  <a:lnTo>
                    <a:pt x="47" y="521"/>
                  </a:lnTo>
                  <a:lnTo>
                    <a:pt x="57" y="522"/>
                  </a:lnTo>
                  <a:lnTo>
                    <a:pt x="61" y="524"/>
                  </a:lnTo>
                  <a:lnTo>
                    <a:pt x="61" y="517"/>
                  </a:lnTo>
                  <a:lnTo>
                    <a:pt x="52" y="517"/>
                  </a:lnTo>
                  <a:lnTo>
                    <a:pt x="55" y="512"/>
                  </a:lnTo>
                  <a:lnTo>
                    <a:pt x="55" y="504"/>
                  </a:lnTo>
                  <a:lnTo>
                    <a:pt x="57" y="498"/>
                  </a:lnTo>
                  <a:lnTo>
                    <a:pt x="58" y="495"/>
                  </a:lnTo>
                  <a:lnTo>
                    <a:pt x="62" y="495"/>
                  </a:lnTo>
                  <a:lnTo>
                    <a:pt x="64" y="494"/>
                  </a:lnTo>
                  <a:lnTo>
                    <a:pt x="62" y="491"/>
                  </a:lnTo>
                  <a:lnTo>
                    <a:pt x="61" y="490"/>
                  </a:lnTo>
                  <a:lnTo>
                    <a:pt x="58" y="488"/>
                  </a:lnTo>
                  <a:lnTo>
                    <a:pt x="59" y="485"/>
                  </a:lnTo>
                  <a:lnTo>
                    <a:pt x="61" y="482"/>
                  </a:lnTo>
                  <a:lnTo>
                    <a:pt x="61" y="481"/>
                  </a:lnTo>
                  <a:lnTo>
                    <a:pt x="64" y="484"/>
                  </a:lnTo>
                  <a:lnTo>
                    <a:pt x="64" y="488"/>
                  </a:lnTo>
                  <a:lnTo>
                    <a:pt x="68" y="487"/>
                  </a:lnTo>
                  <a:lnTo>
                    <a:pt x="71" y="485"/>
                  </a:lnTo>
                  <a:lnTo>
                    <a:pt x="74" y="485"/>
                  </a:lnTo>
                  <a:lnTo>
                    <a:pt x="76" y="470"/>
                  </a:lnTo>
                  <a:lnTo>
                    <a:pt x="85" y="458"/>
                  </a:lnTo>
                  <a:lnTo>
                    <a:pt x="99" y="448"/>
                  </a:lnTo>
                  <a:lnTo>
                    <a:pt x="96" y="443"/>
                  </a:lnTo>
                  <a:lnTo>
                    <a:pt x="98" y="437"/>
                  </a:lnTo>
                  <a:lnTo>
                    <a:pt x="93" y="431"/>
                  </a:lnTo>
                  <a:lnTo>
                    <a:pt x="86" y="431"/>
                  </a:lnTo>
                  <a:lnTo>
                    <a:pt x="85" y="430"/>
                  </a:lnTo>
                  <a:lnTo>
                    <a:pt x="84" y="427"/>
                  </a:lnTo>
                  <a:lnTo>
                    <a:pt x="82" y="426"/>
                  </a:lnTo>
                  <a:lnTo>
                    <a:pt x="74" y="417"/>
                  </a:lnTo>
                  <a:lnTo>
                    <a:pt x="75" y="411"/>
                  </a:lnTo>
                  <a:lnTo>
                    <a:pt x="82" y="404"/>
                  </a:lnTo>
                  <a:lnTo>
                    <a:pt x="92" y="393"/>
                  </a:lnTo>
                  <a:lnTo>
                    <a:pt x="96" y="393"/>
                  </a:lnTo>
                  <a:lnTo>
                    <a:pt x="99" y="394"/>
                  </a:lnTo>
                  <a:lnTo>
                    <a:pt x="102" y="394"/>
                  </a:lnTo>
                  <a:lnTo>
                    <a:pt x="102" y="389"/>
                  </a:lnTo>
                  <a:lnTo>
                    <a:pt x="101" y="389"/>
                  </a:lnTo>
                  <a:lnTo>
                    <a:pt x="99" y="387"/>
                  </a:lnTo>
                  <a:lnTo>
                    <a:pt x="99" y="386"/>
                  </a:lnTo>
                  <a:lnTo>
                    <a:pt x="102" y="384"/>
                  </a:lnTo>
                  <a:lnTo>
                    <a:pt x="103" y="384"/>
                  </a:lnTo>
                  <a:lnTo>
                    <a:pt x="106" y="383"/>
                  </a:lnTo>
                  <a:lnTo>
                    <a:pt x="106" y="367"/>
                  </a:lnTo>
                  <a:lnTo>
                    <a:pt x="108" y="360"/>
                  </a:lnTo>
                  <a:lnTo>
                    <a:pt x="112" y="359"/>
                  </a:lnTo>
                  <a:lnTo>
                    <a:pt x="116" y="357"/>
                  </a:lnTo>
                  <a:lnTo>
                    <a:pt x="116" y="354"/>
                  </a:lnTo>
                  <a:lnTo>
                    <a:pt x="111" y="353"/>
                  </a:lnTo>
                  <a:lnTo>
                    <a:pt x="111" y="352"/>
                  </a:lnTo>
                  <a:lnTo>
                    <a:pt x="112" y="349"/>
                  </a:lnTo>
                  <a:lnTo>
                    <a:pt x="113" y="349"/>
                  </a:lnTo>
                  <a:lnTo>
                    <a:pt x="116" y="349"/>
                  </a:lnTo>
                  <a:lnTo>
                    <a:pt x="121" y="349"/>
                  </a:lnTo>
                  <a:lnTo>
                    <a:pt x="122" y="352"/>
                  </a:lnTo>
                  <a:lnTo>
                    <a:pt x="123" y="354"/>
                  </a:lnTo>
                  <a:lnTo>
                    <a:pt x="128" y="353"/>
                  </a:lnTo>
                  <a:lnTo>
                    <a:pt x="129" y="349"/>
                  </a:lnTo>
                  <a:lnTo>
                    <a:pt x="128" y="347"/>
                  </a:lnTo>
                  <a:lnTo>
                    <a:pt x="128" y="343"/>
                  </a:lnTo>
                  <a:lnTo>
                    <a:pt x="123" y="345"/>
                  </a:lnTo>
                  <a:lnTo>
                    <a:pt x="116" y="345"/>
                  </a:lnTo>
                  <a:lnTo>
                    <a:pt x="115" y="345"/>
                  </a:lnTo>
                  <a:lnTo>
                    <a:pt x="112" y="343"/>
                  </a:lnTo>
                  <a:lnTo>
                    <a:pt x="112" y="333"/>
                  </a:lnTo>
                  <a:lnTo>
                    <a:pt x="111" y="333"/>
                  </a:lnTo>
                  <a:lnTo>
                    <a:pt x="106" y="332"/>
                  </a:lnTo>
                  <a:lnTo>
                    <a:pt x="108" y="327"/>
                  </a:lnTo>
                  <a:lnTo>
                    <a:pt x="109" y="323"/>
                  </a:lnTo>
                  <a:lnTo>
                    <a:pt x="111" y="318"/>
                  </a:lnTo>
                  <a:lnTo>
                    <a:pt x="113" y="319"/>
                  </a:lnTo>
                  <a:lnTo>
                    <a:pt x="115" y="319"/>
                  </a:lnTo>
                  <a:lnTo>
                    <a:pt x="118" y="320"/>
                  </a:lnTo>
                  <a:lnTo>
                    <a:pt x="119" y="322"/>
                  </a:lnTo>
                  <a:lnTo>
                    <a:pt x="119" y="325"/>
                  </a:lnTo>
                  <a:lnTo>
                    <a:pt x="121" y="326"/>
                  </a:lnTo>
                  <a:lnTo>
                    <a:pt x="128" y="326"/>
                  </a:lnTo>
                  <a:lnTo>
                    <a:pt x="132" y="326"/>
                  </a:lnTo>
                  <a:lnTo>
                    <a:pt x="138" y="322"/>
                  </a:lnTo>
                  <a:lnTo>
                    <a:pt x="142" y="320"/>
                  </a:lnTo>
                  <a:lnTo>
                    <a:pt x="145" y="318"/>
                  </a:lnTo>
                  <a:lnTo>
                    <a:pt x="145" y="312"/>
                  </a:lnTo>
                  <a:lnTo>
                    <a:pt x="145" y="302"/>
                  </a:lnTo>
                  <a:lnTo>
                    <a:pt x="146" y="295"/>
                  </a:lnTo>
                  <a:lnTo>
                    <a:pt x="145" y="292"/>
                  </a:lnTo>
                  <a:lnTo>
                    <a:pt x="140" y="292"/>
                  </a:lnTo>
                  <a:lnTo>
                    <a:pt x="140" y="289"/>
                  </a:lnTo>
                  <a:lnTo>
                    <a:pt x="140" y="286"/>
                  </a:lnTo>
                  <a:lnTo>
                    <a:pt x="140" y="285"/>
                  </a:lnTo>
                  <a:lnTo>
                    <a:pt x="142" y="282"/>
                  </a:lnTo>
                  <a:lnTo>
                    <a:pt x="145" y="283"/>
                  </a:lnTo>
                  <a:lnTo>
                    <a:pt x="146" y="286"/>
                  </a:lnTo>
                  <a:lnTo>
                    <a:pt x="148" y="288"/>
                  </a:lnTo>
                  <a:lnTo>
                    <a:pt x="150" y="288"/>
                  </a:lnTo>
                  <a:lnTo>
                    <a:pt x="152" y="285"/>
                  </a:lnTo>
                  <a:lnTo>
                    <a:pt x="153" y="285"/>
                  </a:lnTo>
                  <a:lnTo>
                    <a:pt x="170" y="282"/>
                  </a:lnTo>
                  <a:lnTo>
                    <a:pt x="183" y="281"/>
                  </a:lnTo>
                  <a:lnTo>
                    <a:pt x="196" y="275"/>
                  </a:lnTo>
                  <a:lnTo>
                    <a:pt x="204" y="265"/>
                  </a:lnTo>
                  <a:lnTo>
                    <a:pt x="210" y="254"/>
                  </a:lnTo>
                  <a:lnTo>
                    <a:pt x="214" y="239"/>
                  </a:lnTo>
                  <a:lnTo>
                    <a:pt x="210" y="239"/>
                  </a:lnTo>
                  <a:lnTo>
                    <a:pt x="206" y="239"/>
                  </a:lnTo>
                  <a:lnTo>
                    <a:pt x="204" y="238"/>
                  </a:lnTo>
                  <a:lnTo>
                    <a:pt x="204" y="232"/>
                  </a:lnTo>
                  <a:lnTo>
                    <a:pt x="204" y="228"/>
                  </a:lnTo>
                  <a:lnTo>
                    <a:pt x="206" y="225"/>
                  </a:lnTo>
                  <a:lnTo>
                    <a:pt x="203" y="221"/>
                  </a:lnTo>
                  <a:lnTo>
                    <a:pt x="194" y="212"/>
                  </a:lnTo>
                  <a:lnTo>
                    <a:pt x="192" y="208"/>
                  </a:lnTo>
                  <a:lnTo>
                    <a:pt x="189" y="202"/>
                  </a:lnTo>
                  <a:lnTo>
                    <a:pt x="187" y="200"/>
                  </a:lnTo>
                  <a:lnTo>
                    <a:pt x="190" y="197"/>
                  </a:lnTo>
                  <a:lnTo>
                    <a:pt x="190" y="190"/>
                  </a:lnTo>
                  <a:lnTo>
                    <a:pt x="190" y="187"/>
                  </a:lnTo>
                  <a:lnTo>
                    <a:pt x="192" y="185"/>
                  </a:lnTo>
                  <a:lnTo>
                    <a:pt x="190" y="182"/>
                  </a:lnTo>
                  <a:lnTo>
                    <a:pt x="194" y="180"/>
                  </a:lnTo>
                  <a:lnTo>
                    <a:pt x="194" y="178"/>
                  </a:lnTo>
                  <a:lnTo>
                    <a:pt x="194" y="175"/>
                  </a:lnTo>
                  <a:lnTo>
                    <a:pt x="194" y="172"/>
                  </a:lnTo>
                  <a:lnTo>
                    <a:pt x="194" y="170"/>
                  </a:lnTo>
                  <a:lnTo>
                    <a:pt x="196" y="165"/>
                  </a:lnTo>
                  <a:lnTo>
                    <a:pt x="197" y="161"/>
                  </a:lnTo>
                  <a:lnTo>
                    <a:pt x="197" y="157"/>
                  </a:lnTo>
                  <a:lnTo>
                    <a:pt x="200" y="155"/>
                  </a:lnTo>
                  <a:lnTo>
                    <a:pt x="200" y="145"/>
                  </a:lnTo>
                  <a:lnTo>
                    <a:pt x="202" y="143"/>
                  </a:lnTo>
                  <a:lnTo>
                    <a:pt x="203" y="141"/>
                  </a:lnTo>
                  <a:lnTo>
                    <a:pt x="204" y="140"/>
                  </a:lnTo>
                  <a:lnTo>
                    <a:pt x="204" y="136"/>
                  </a:lnTo>
                  <a:lnTo>
                    <a:pt x="204" y="131"/>
                  </a:lnTo>
                  <a:lnTo>
                    <a:pt x="207" y="130"/>
                  </a:lnTo>
                  <a:lnTo>
                    <a:pt x="209" y="128"/>
                  </a:lnTo>
                  <a:lnTo>
                    <a:pt x="214" y="124"/>
                  </a:lnTo>
                  <a:lnTo>
                    <a:pt x="216" y="120"/>
                  </a:lnTo>
                  <a:lnTo>
                    <a:pt x="216" y="116"/>
                  </a:lnTo>
                  <a:lnTo>
                    <a:pt x="217" y="113"/>
                  </a:lnTo>
                  <a:lnTo>
                    <a:pt x="221" y="113"/>
                  </a:lnTo>
                  <a:lnTo>
                    <a:pt x="224" y="109"/>
                  </a:lnTo>
                  <a:lnTo>
                    <a:pt x="226" y="107"/>
                  </a:lnTo>
                  <a:lnTo>
                    <a:pt x="227" y="106"/>
                  </a:lnTo>
                  <a:lnTo>
                    <a:pt x="231" y="104"/>
                  </a:lnTo>
                  <a:lnTo>
                    <a:pt x="234" y="101"/>
                  </a:lnTo>
                  <a:lnTo>
                    <a:pt x="236" y="99"/>
                  </a:lnTo>
                  <a:lnTo>
                    <a:pt x="237" y="96"/>
                  </a:lnTo>
                  <a:lnTo>
                    <a:pt x="240" y="94"/>
                  </a:lnTo>
                  <a:lnTo>
                    <a:pt x="244" y="93"/>
                  </a:lnTo>
                  <a:lnTo>
                    <a:pt x="247" y="91"/>
                  </a:lnTo>
                  <a:lnTo>
                    <a:pt x="250" y="89"/>
                  </a:lnTo>
                  <a:lnTo>
                    <a:pt x="253" y="87"/>
                  </a:lnTo>
                  <a:lnTo>
                    <a:pt x="253" y="77"/>
                  </a:lnTo>
                  <a:lnTo>
                    <a:pt x="251" y="73"/>
                  </a:lnTo>
                  <a:lnTo>
                    <a:pt x="251" y="63"/>
                  </a:lnTo>
                  <a:lnTo>
                    <a:pt x="250" y="62"/>
                  </a:lnTo>
                  <a:lnTo>
                    <a:pt x="247" y="62"/>
                  </a:lnTo>
                  <a:lnTo>
                    <a:pt x="247" y="63"/>
                  </a:lnTo>
                  <a:lnTo>
                    <a:pt x="246" y="64"/>
                  </a:lnTo>
                  <a:lnTo>
                    <a:pt x="240" y="62"/>
                  </a:lnTo>
                  <a:lnTo>
                    <a:pt x="239" y="63"/>
                  </a:lnTo>
                  <a:lnTo>
                    <a:pt x="237" y="66"/>
                  </a:lnTo>
                  <a:lnTo>
                    <a:pt x="237" y="69"/>
                  </a:lnTo>
                  <a:lnTo>
                    <a:pt x="239" y="72"/>
                  </a:lnTo>
                  <a:lnTo>
                    <a:pt x="239" y="77"/>
                  </a:lnTo>
                  <a:lnTo>
                    <a:pt x="237" y="81"/>
                  </a:lnTo>
                  <a:lnTo>
                    <a:pt x="234" y="83"/>
                  </a:lnTo>
                  <a:lnTo>
                    <a:pt x="231" y="86"/>
                  </a:lnTo>
                  <a:lnTo>
                    <a:pt x="230" y="87"/>
                  </a:lnTo>
                  <a:lnTo>
                    <a:pt x="230" y="90"/>
                  </a:lnTo>
                  <a:lnTo>
                    <a:pt x="229" y="90"/>
                  </a:lnTo>
                  <a:lnTo>
                    <a:pt x="229" y="91"/>
                  </a:lnTo>
                  <a:lnTo>
                    <a:pt x="221" y="91"/>
                  </a:lnTo>
                  <a:lnTo>
                    <a:pt x="217" y="90"/>
                  </a:lnTo>
                  <a:lnTo>
                    <a:pt x="210" y="90"/>
                  </a:lnTo>
                  <a:lnTo>
                    <a:pt x="207" y="91"/>
                  </a:lnTo>
                  <a:lnTo>
                    <a:pt x="204" y="90"/>
                  </a:lnTo>
                  <a:lnTo>
                    <a:pt x="202" y="89"/>
                  </a:lnTo>
                  <a:lnTo>
                    <a:pt x="197" y="87"/>
                  </a:lnTo>
                  <a:lnTo>
                    <a:pt x="192" y="87"/>
                  </a:lnTo>
                  <a:lnTo>
                    <a:pt x="190" y="89"/>
                  </a:lnTo>
                  <a:lnTo>
                    <a:pt x="187" y="87"/>
                  </a:lnTo>
                  <a:lnTo>
                    <a:pt x="187" y="86"/>
                  </a:lnTo>
                  <a:lnTo>
                    <a:pt x="190" y="81"/>
                  </a:lnTo>
                  <a:lnTo>
                    <a:pt x="196" y="74"/>
                  </a:lnTo>
                  <a:lnTo>
                    <a:pt x="197" y="70"/>
                  </a:lnTo>
                  <a:lnTo>
                    <a:pt x="199" y="66"/>
                  </a:lnTo>
                  <a:lnTo>
                    <a:pt x="199" y="63"/>
                  </a:lnTo>
                  <a:lnTo>
                    <a:pt x="200" y="60"/>
                  </a:lnTo>
                  <a:lnTo>
                    <a:pt x="197" y="56"/>
                  </a:lnTo>
                  <a:lnTo>
                    <a:pt x="194" y="54"/>
                  </a:lnTo>
                  <a:lnTo>
                    <a:pt x="192" y="50"/>
                  </a:lnTo>
                  <a:lnTo>
                    <a:pt x="190" y="47"/>
                  </a:lnTo>
                  <a:lnTo>
                    <a:pt x="186" y="45"/>
                  </a:lnTo>
                  <a:lnTo>
                    <a:pt x="184" y="43"/>
                  </a:lnTo>
                  <a:lnTo>
                    <a:pt x="182" y="43"/>
                  </a:lnTo>
                  <a:lnTo>
                    <a:pt x="179" y="43"/>
                  </a:lnTo>
                  <a:lnTo>
                    <a:pt x="176" y="40"/>
                  </a:lnTo>
                  <a:lnTo>
                    <a:pt x="173" y="36"/>
                  </a:lnTo>
                  <a:lnTo>
                    <a:pt x="172" y="33"/>
                  </a:lnTo>
                  <a:lnTo>
                    <a:pt x="167" y="33"/>
                  </a:lnTo>
                  <a:lnTo>
                    <a:pt x="165" y="32"/>
                  </a:lnTo>
                  <a:lnTo>
                    <a:pt x="163" y="29"/>
                  </a:lnTo>
                  <a:lnTo>
                    <a:pt x="160" y="22"/>
                  </a:lnTo>
                  <a:lnTo>
                    <a:pt x="159" y="20"/>
                  </a:lnTo>
                  <a:lnTo>
                    <a:pt x="157" y="20"/>
                  </a:lnTo>
                  <a:lnTo>
                    <a:pt x="153" y="18"/>
                  </a:lnTo>
                  <a:lnTo>
                    <a:pt x="153" y="16"/>
                  </a:lnTo>
                  <a:lnTo>
                    <a:pt x="152" y="13"/>
                  </a:lnTo>
                  <a:lnTo>
                    <a:pt x="148" y="8"/>
                  </a:lnTo>
                  <a:lnTo>
                    <a:pt x="140" y="3"/>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3" name="Freeform 1676"/>
            <p:cNvSpPr>
              <a:spLocks/>
            </p:cNvSpPr>
            <p:nvPr/>
          </p:nvSpPr>
          <p:spPr bwMode="auto">
            <a:xfrm>
              <a:off x="2863850" y="5751513"/>
              <a:ext cx="65088" cy="60325"/>
            </a:xfrm>
            <a:custGeom>
              <a:avLst/>
              <a:gdLst>
                <a:gd name="T0" fmla="*/ 0 w 44"/>
                <a:gd name="T1" fmla="*/ 0 h 40"/>
                <a:gd name="T2" fmla="*/ 7908512 w 44"/>
                <a:gd name="T3" fmla="*/ 97967191 h 40"/>
                <a:gd name="T4" fmla="*/ 10543599 w 44"/>
                <a:gd name="T5" fmla="*/ 97967191 h 40"/>
                <a:gd name="T6" fmla="*/ 18452111 w 44"/>
                <a:gd name="T7" fmla="*/ 95319738 h 40"/>
                <a:gd name="T8" fmla="*/ 34269134 w 44"/>
                <a:gd name="T9" fmla="*/ 97967191 h 40"/>
                <a:gd name="T10" fmla="*/ 60629760 w 44"/>
                <a:gd name="T11" fmla="*/ 100616272 h 40"/>
                <a:gd name="T12" fmla="*/ 97533968 w 44"/>
                <a:gd name="T13" fmla="*/ 100616272 h 40"/>
                <a:gd name="T14" fmla="*/ 115986098 w 44"/>
                <a:gd name="T15" fmla="*/ 105911179 h 40"/>
                <a:gd name="T16" fmla="*/ 113349387 w 44"/>
                <a:gd name="T17" fmla="*/ 100616272 h 40"/>
                <a:gd name="T18" fmla="*/ 113349387 w 44"/>
                <a:gd name="T19" fmla="*/ 95319738 h 40"/>
                <a:gd name="T20" fmla="*/ 108077589 w 44"/>
                <a:gd name="T21" fmla="*/ 90024831 h 40"/>
                <a:gd name="T22" fmla="*/ 97533968 w 44"/>
                <a:gd name="T23" fmla="*/ 87377378 h 40"/>
                <a:gd name="T24" fmla="*/ 81716951 w 44"/>
                <a:gd name="T25" fmla="*/ 87377378 h 40"/>
                <a:gd name="T26" fmla="*/ 68536645 w 44"/>
                <a:gd name="T27" fmla="*/ 87377378 h 40"/>
                <a:gd name="T28" fmla="*/ 15817023 w 44"/>
                <a:gd name="T29" fmla="*/ 42364149 h 40"/>
                <a:gd name="T30" fmla="*/ 15817023 w 44"/>
                <a:gd name="T31" fmla="*/ 26477795 h 40"/>
                <a:gd name="T32" fmla="*/ 15817023 w 44"/>
                <a:gd name="T33" fmla="*/ 10591444 h 40"/>
                <a:gd name="T34" fmla="*/ 15817023 w 44"/>
                <a:gd name="T35" fmla="*/ 2647454 h 40"/>
                <a:gd name="T36" fmla="*/ 7908512 w 44"/>
                <a:gd name="T37" fmla="*/ 0 h 40"/>
                <a:gd name="T38" fmla="*/ 0 w 44"/>
                <a:gd name="T39" fmla="*/ 0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40"/>
                <a:gd name="T62" fmla="*/ 44 w 44"/>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40">
                  <a:moveTo>
                    <a:pt x="0" y="0"/>
                  </a:moveTo>
                  <a:lnTo>
                    <a:pt x="3" y="37"/>
                  </a:lnTo>
                  <a:lnTo>
                    <a:pt x="4" y="37"/>
                  </a:lnTo>
                  <a:lnTo>
                    <a:pt x="7" y="36"/>
                  </a:lnTo>
                  <a:lnTo>
                    <a:pt x="13" y="37"/>
                  </a:lnTo>
                  <a:lnTo>
                    <a:pt x="23" y="38"/>
                  </a:lnTo>
                  <a:lnTo>
                    <a:pt x="37" y="38"/>
                  </a:lnTo>
                  <a:lnTo>
                    <a:pt x="44" y="40"/>
                  </a:lnTo>
                  <a:lnTo>
                    <a:pt x="43" y="38"/>
                  </a:lnTo>
                  <a:lnTo>
                    <a:pt x="43" y="36"/>
                  </a:lnTo>
                  <a:lnTo>
                    <a:pt x="41" y="34"/>
                  </a:lnTo>
                  <a:lnTo>
                    <a:pt x="37" y="33"/>
                  </a:lnTo>
                  <a:lnTo>
                    <a:pt x="31" y="33"/>
                  </a:lnTo>
                  <a:lnTo>
                    <a:pt x="26" y="33"/>
                  </a:lnTo>
                  <a:lnTo>
                    <a:pt x="6" y="16"/>
                  </a:lnTo>
                  <a:lnTo>
                    <a:pt x="6" y="10"/>
                  </a:lnTo>
                  <a:lnTo>
                    <a:pt x="6" y="4"/>
                  </a:lnTo>
                  <a:lnTo>
                    <a:pt x="6" y="1"/>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4" name="Freeform 1688"/>
            <p:cNvSpPr>
              <a:spLocks/>
            </p:cNvSpPr>
            <p:nvPr/>
          </p:nvSpPr>
          <p:spPr bwMode="auto">
            <a:xfrm>
              <a:off x="952500" y="2530475"/>
              <a:ext cx="758825" cy="539750"/>
            </a:xfrm>
            <a:custGeom>
              <a:avLst/>
              <a:gdLst>
                <a:gd name="T0" fmla="*/ 699957052 w 505"/>
                <a:gd name="T1" fmla="*/ 60232481 h 361"/>
                <a:gd name="T2" fmla="*/ 589019440 w 505"/>
                <a:gd name="T3" fmla="*/ 44520569 h 361"/>
                <a:gd name="T4" fmla="*/ 443745776 w 505"/>
                <a:gd name="T5" fmla="*/ 15713525 h 361"/>
                <a:gd name="T6" fmla="*/ 303755604 w 505"/>
                <a:gd name="T7" fmla="*/ 23570284 h 361"/>
                <a:gd name="T8" fmla="*/ 258852363 w 505"/>
                <a:gd name="T9" fmla="*/ 44520569 h 361"/>
                <a:gd name="T10" fmla="*/ 161122874 w 505"/>
                <a:gd name="T11" fmla="*/ 141416860 h 361"/>
                <a:gd name="T12" fmla="*/ 52826209 w 505"/>
                <a:gd name="T13" fmla="*/ 191175795 h 361"/>
                <a:gd name="T14" fmla="*/ 139991746 w 505"/>
                <a:gd name="T15" fmla="*/ 235694783 h 361"/>
                <a:gd name="T16" fmla="*/ 229796655 w 505"/>
                <a:gd name="T17" fmla="*/ 282835338 h 361"/>
                <a:gd name="T18" fmla="*/ 221873700 w 505"/>
                <a:gd name="T19" fmla="*/ 316879136 h 361"/>
                <a:gd name="T20" fmla="*/ 87163899 w 505"/>
                <a:gd name="T21" fmla="*/ 288072098 h 361"/>
                <a:gd name="T22" fmla="*/ 50185224 w 505"/>
                <a:gd name="T23" fmla="*/ 348306173 h 361"/>
                <a:gd name="T24" fmla="*/ 166404844 w 505"/>
                <a:gd name="T25" fmla="*/ 387588350 h 361"/>
                <a:gd name="T26" fmla="*/ 237721234 w 505"/>
                <a:gd name="T27" fmla="*/ 424252248 h 361"/>
                <a:gd name="T28" fmla="*/ 150557310 w 505"/>
                <a:gd name="T29" fmla="*/ 474009565 h 361"/>
                <a:gd name="T30" fmla="*/ 108295053 w 505"/>
                <a:gd name="T31" fmla="*/ 500198223 h 361"/>
                <a:gd name="T32" fmla="*/ 105654043 w 505"/>
                <a:gd name="T33" fmla="*/ 581382576 h 361"/>
                <a:gd name="T34" fmla="*/ 121501602 w 505"/>
                <a:gd name="T35" fmla="*/ 607571233 h 361"/>
                <a:gd name="T36" fmla="*/ 174329423 w 505"/>
                <a:gd name="T37" fmla="*/ 623283133 h 361"/>
                <a:gd name="T38" fmla="*/ 200742521 w 505"/>
                <a:gd name="T39" fmla="*/ 686135588 h 361"/>
                <a:gd name="T40" fmla="*/ 258852363 w 505"/>
                <a:gd name="T41" fmla="*/ 686135588 h 361"/>
                <a:gd name="T42" fmla="*/ 348657221 w 505"/>
                <a:gd name="T43" fmla="*/ 707085867 h 361"/>
                <a:gd name="T44" fmla="*/ 277340881 w 505"/>
                <a:gd name="T45" fmla="*/ 835409156 h 361"/>
                <a:gd name="T46" fmla="*/ 174329423 w 505"/>
                <a:gd name="T47" fmla="*/ 908736953 h 361"/>
                <a:gd name="T48" fmla="*/ 221873700 w 505"/>
                <a:gd name="T49" fmla="*/ 874691536 h 361"/>
                <a:gd name="T50" fmla="*/ 303755604 w 505"/>
                <a:gd name="T51" fmla="*/ 853741257 h 361"/>
                <a:gd name="T52" fmla="*/ 327527718 w 505"/>
                <a:gd name="T53" fmla="*/ 819695638 h 361"/>
                <a:gd name="T54" fmla="*/ 417332576 w 505"/>
                <a:gd name="T55" fmla="*/ 748988043 h 361"/>
                <a:gd name="T56" fmla="*/ 472801484 w 505"/>
                <a:gd name="T57" fmla="*/ 688753968 h 361"/>
                <a:gd name="T58" fmla="*/ 522986695 w 505"/>
                <a:gd name="T59" fmla="*/ 604951235 h 361"/>
                <a:gd name="T60" fmla="*/ 589019440 w 505"/>
                <a:gd name="T61" fmla="*/ 565669058 h 361"/>
                <a:gd name="T62" fmla="*/ 578455501 w 505"/>
                <a:gd name="T63" fmla="*/ 586619336 h 361"/>
                <a:gd name="T64" fmla="*/ 541475213 w 505"/>
                <a:gd name="T65" fmla="*/ 675660449 h 361"/>
                <a:gd name="T66" fmla="*/ 602227614 w 505"/>
                <a:gd name="T67" fmla="*/ 659946930 h 361"/>
                <a:gd name="T68" fmla="*/ 681466908 w 505"/>
                <a:gd name="T69" fmla="*/ 631139892 h 361"/>
                <a:gd name="T70" fmla="*/ 713163601 w 505"/>
                <a:gd name="T71" fmla="*/ 578762577 h 361"/>
                <a:gd name="T72" fmla="*/ 744860294 w 505"/>
                <a:gd name="T73" fmla="*/ 618046373 h 361"/>
                <a:gd name="T74" fmla="*/ 805611069 w 505"/>
                <a:gd name="T75" fmla="*/ 636378271 h 361"/>
                <a:gd name="T76" fmla="*/ 977298035 w 505"/>
                <a:gd name="T77" fmla="*/ 659946930 h 361"/>
                <a:gd name="T78" fmla="*/ 1051255359 w 505"/>
                <a:gd name="T79" fmla="*/ 746369662 h 361"/>
                <a:gd name="T80" fmla="*/ 1090876632 w 505"/>
                <a:gd name="T81" fmla="*/ 764701561 h 361"/>
                <a:gd name="T82" fmla="*/ 1146343812 w 505"/>
                <a:gd name="T83" fmla="*/ 851122877 h 361"/>
                <a:gd name="T84" fmla="*/ 1183322475 w 505"/>
                <a:gd name="T85" fmla="*/ 869454775 h 361"/>
                <a:gd name="T86" fmla="*/ 1188606069 w 505"/>
                <a:gd name="T87" fmla="*/ 819695638 h 361"/>
                <a:gd name="T88" fmla="*/ 1127855294 w 505"/>
                <a:gd name="T89" fmla="*/ 803983738 h 361"/>
                <a:gd name="T90" fmla="*/ 1101442196 w 505"/>
                <a:gd name="T91" fmla="*/ 754224803 h 361"/>
                <a:gd name="T92" fmla="*/ 1127855294 w 505"/>
                <a:gd name="T93" fmla="*/ 714942626 h 361"/>
                <a:gd name="T94" fmla="*/ 1183322475 w 505"/>
                <a:gd name="T95" fmla="*/ 756844802 h 361"/>
                <a:gd name="T96" fmla="*/ 1207094588 w 505"/>
                <a:gd name="T97" fmla="*/ 819695638 h 361"/>
                <a:gd name="T98" fmla="*/ 1217660152 w 505"/>
                <a:gd name="T99" fmla="*/ 843265915 h 361"/>
                <a:gd name="T100" fmla="*/ 1251997830 w 505"/>
                <a:gd name="T101" fmla="*/ 874691536 h 361"/>
                <a:gd name="T102" fmla="*/ 1278410928 w 505"/>
                <a:gd name="T103" fmla="*/ 916593712 h 361"/>
                <a:gd name="T104" fmla="*/ 1325955154 w 505"/>
                <a:gd name="T105" fmla="*/ 916593712 h 361"/>
                <a:gd name="T106" fmla="*/ 1318032200 w 505"/>
                <a:gd name="T107" fmla="*/ 856359637 h 361"/>
                <a:gd name="T108" fmla="*/ 1246715860 w 505"/>
                <a:gd name="T109" fmla="*/ 790888600 h 361"/>
                <a:gd name="T110" fmla="*/ 1138420858 w 505"/>
                <a:gd name="T111" fmla="*/ 683517208 h 361"/>
                <a:gd name="T112" fmla="*/ 1077670083 w 505"/>
                <a:gd name="T113" fmla="*/ 659946930 h 361"/>
                <a:gd name="T114" fmla="*/ 987863599 w 505"/>
                <a:gd name="T115" fmla="*/ 641615032 h 361"/>
                <a:gd name="T116" fmla="*/ 905981695 w 505"/>
                <a:gd name="T117" fmla="*/ 607571233 h 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5"/>
                <a:gd name="T178" fmla="*/ 0 h 361"/>
                <a:gd name="T179" fmla="*/ 505 w 505"/>
                <a:gd name="T180" fmla="*/ 361 h 3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5" h="361">
                  <a:moveTo>
                    <a:pt x="337" y="30"/>
                  </a:moveTo>
                  <a:lnTo>
                    <a:pt x="322" y="23"/>
                  </a:lnTo>
                  <a:lnTo>
                    <a:pt x="313" y="23"/>
                  </a:lnTo>
                  <a:lnTo>
                    <a:pt x="313" y="29"/>
                  </a:lnTo>
                  <a:lnTo>
                    <a:pt x="302" y="29"/>
                  </a:lnTo>
                  <a:lnTo>
                    <a:pt x="299" y="25"/>
                  </a:lnTo>
                  <a:lnTo>
                    <a:pt x="283" y="25"/>
                  </a:lnTo>
                  <a:lnTo>
                    <a:pt x="283" y="20"/>
                  </a:lnTo>
                  <a:lnTo>
                    <a:pt x="275" y="20"/>
                  </a:lnTo>
                  <a:lnTo>
                    <a:pt x="265" y="23"/>
                  </a:lnTo>
                  <a:lnTo>
                    <a:pt x="255" y="23"/>
                  </a:lnTo>
                  <a:lnTo>
                    <a:pt x="253" y="19"/>
                  </a:lnTo>
                  <a:lnTo>
                    <a:pt x="252" y="20"/>
                  </a:lnTo>
                  <a:lnTo>
                    <a:pt x="251" y="20"/>
                  </a:lnTo>
                  <a:lnTo>
                    <a:pt x="248" y="20"/>
                  </a:lnTo>
                  <a:lnTo>
                    <a:pt x="245" y="20"/>
                  </a:lnTo>
                  <a:lnTo>
                    <a:pt x="241" y="17"/>
                  </a:lnTo>
                  <a:lnTo>
                    <a:pt x="238" y="15"/>
                  </a:lnTo>
                  <a:lnTo>
                    <a:pt x="229" y="16"/>
                  </a:lnTo>
                  <a:lnTo>
                    <a:pt x="223" y="17"/>
                  </a:lnTo>
                  <a:lnTo>
                    <a:pt x="216" y="19"/>
                  </a:lnTo>
                  <a:lnTo>
                    <a:pt x="209" y="17"/>
                  </a:lnTo>
                  <a:lnTo>
                    <a:pt x="201" y="16"/>
                  </a:lnTo>
                  <a:lnTo>
                    <a:pt x="194" y="13"/>
                  </a:lnTo>
                  <a:lnTo>
                    <a:pt x="192" y="9"/>
                  </a:lnTo>
                  <a:lnTo>
                    <a:pt x="185" y="9"/>
                  </a:lnTo>
                  <a:lnTo>
                    <a:pt x="177" y="12"/>
                  </a:lnTo>
                  <a:lnTo>
                    <a:pt x="172" y="12"/>
                  </a:lnTo>
                  <a:lnTo>
                    <a:pt x="169" y="9"/>
                  </a:lnTo>
                  <a:lnTo>
                    <a:pt x="168" y="6"/>
                  </a:lnTo>
                  <a:lnTo>
                    <a:pt x="167" y="3"/>
                  </a:lnTo>
                  <a:lnTo>
                    <a:pt x="158" y="9"/>
                  </a:lnTo>
                  <a:lnTo>
                    <a:pt x="154" y="12"/>
                  </a:lnTo>
                  <a:lnTo>
                    <a:pt x="154" y="6"/>
                  </a:lnTo>
                  <a:lnTo>
                    <a:pt x="151" y="0"/>
                  </a:lnTo>
                  <a:lnTo>
                    <a:pt x="138" y="0"/>
                  </a:lnTo>
                  <a:lnTo>
                    <a:pt x="134" y="3"/>
                  </a:lnTo>
                  <a:lnTo>
                    <a:pt x="130" y="6"/>
                  </a:lnTo>
                  <a:lnTo>
                    <a:pt x="127" y="9"/>
                  </a:lnTo>
                  <a:lnTo>
                    <a:pt x="115" y="9"/>
                  </a:lnTo>
                  <a:lnTo>
                    <a:pt x="114" y="10"/>
                  </a:lnTo>
                  <a:lnTo>
                    <a:pt x="113" y="13"/>
                  </a:lnTo>
                  <a:lnTo>
                    <a:pt x="111" y="13"/>
                  </a:lnTo>
                  <a:lnTo>
                    <a:pt x="111" y="12"/>
                  </a:lnTo>
                  <a:lnTo>
                    <a:pt x="110" y="9"/>
                  </a:lnTo>
                  <a:lnTo>
                    <a:pt x="107" y="9"/>
                  </a:lnTo>
                  <a:lnTo>
                    <a:pt x="107" y="13"/>
                  </a:lnTo>
                  <a:lnTo>
                    <a:pt x="101" y="13"/>
                  </a:lnTo>
                  <a:lnTo>
                    <a:pt x="100" y="15"/>
                  </a:lnTo>
                  <a:lnTo>
                    <a:pt x="98" y="17"/>
                  </a:lnTo>
                  <a:lnTo>
                    <a:pt x="84" y="17"/>
                  </a:lnTo>
                  <a:lnTo>
                    <a:pt x="80" y="20"/>
                  </a:lnTo>
                  <a:lnTo>
                    <a:pt x="76" y="26"/>
                  </a:lnTo>
                  <a:lnTo>
                    <a:pt x="73" y="30"/>
                  </a:lnTo>
                  <a:lnTo>
                    <a:pt x="71" y="32"/>
                  </a:lnTo>
                  <a:lnTo>
                    <a:pt x="69" y="32"/>
                  </a:lnTo>
                  <a:lnTo>
                    <a:pt x="67" y="32"/>
                  </a:lnTo>
                  <a:lnTo>
                    <a:pt x="66" y="39"/>
                  </a:lnTo>
                  <a:lnTo>
                    <a:pt x="63" y="49"/>
                  </a:lnTo>
                  <a:lnTo>
                    <a:pt x="61" y="54"/>
                  </a:lnTo>
                  <a:lnTo>
                    <a:pt x="54" y="57"/>
                  </a:lnTo>
                  <a:lnTo>
                    <a:pt x="40" y="57"/>
                  </a:lnTo>
                  <a:lnTo>
                    <a:pt x="37" y="57"/>
                  </a:lnTo>
                  <a:lnTo>
                    <a:pt x="36" y="60"/>
                  </a:lnTo>
                  <a:lnTo>
                    <a:pt x="33" y="61"/>
                  </a:lnTo>
                  <a:lnTo>
                    <a:pt x="32" y="60"/>
                  </a:lnTo>
                  <a:lnTo>
                    <a:pt x="26" y="59"/>
                  </a:lnTo>
                  <a:lnTo>
                    <a:pt x="22" y="59"/>
                  </a:lnTo>
                  <a:lnTo>
                    <a:pt x="22" y="71"/>
                  </a:lnTo>
                  <a:lnTo>
                    <a:pt x="20" y="73"/>
                  </a:lnTo>
                  <a:lnTo>
                    <a:pt x="19" y="74"/>
                  </a:lnTo>
                  <a:lnTo>
                    <a:pt x="24" y="76"/>
                  </a:lnTo>
                  <a:lnTo>
                    <a:pt x="30" y="79"/>
                  </a:lnTo>
                  <a:lnTo>
                    <a:pt x="36" y="80"/>
                  </a:lnTo>
                  <a:lnTo>
                    <a:pt x="39" y="83"/>
                  </a:lnTo>
                  <a:lnTo>
                    <a:pt x="43" y="87"/>
                  </a:lnTo>
                  <a:lnTo>
                    <a:pt x="46" y="90"/>
                  </a:lnTo>
                  <a:lnTo>
                    <a:pt x="47" y="90"/>
                  </a:lnTo>
                  <a:lnTo>
                    <a:pt x="50" y="88"/>
                  </a:lnTo>
                  <a:lnTo>
                    <a:pt x="53" y="90"/>
                  </a:lnTo>
                  <a:lnTo>
                    <a:pt x="54" y="93"/>
                  </a:lnTo>
                  <a:lnTo>
                    <a:pt x="53" y="96"/>
                  </a:lnTo>
                  <a:lnTo>
                    <a:pt x="56" y="98"/>
                  </a:lnTo>
                  <a:lnTo>
                    <a:pt x="60" y="98"/>
                  </a:lnTo>
                  <a:lnTo>
                    <a:pt x="63" y="97"/>
                  </a:lnTo>
                  <a:lnTo>
                    <a:pt x="76" y="97"/>
                  </a:lnTo>
                  <a:lnTo>
                    <a:pt x="78" y="98"/>
                  </a:lnTo>
                  <a:lnTo>
                    <a:pt x="78" y="101"/>
                  </a:lnTo>
                  <a:lnTo>
                    <a:pt x="76" y="103"/>
                  </a:lnTo>
                  <a:lnTo>
                    <a:pt x="87" y="108"/>
                  </a:lnTo>
                  <a:lnTo>
                    <a:pt x="87" y="107"/>
                  </a:lnTo>
                  <a:lnTo>
                    <a:pt x="90" y="107"/>
                  </a:lnTo>
                  <a:lnTo>
                    <a:pt x="93" y="107"/>
                  </a:lnTo>
                  <a:lnTo>
                    <a:pt x="93" y="113"/>
                  </a:lnTo>
                  <a:lnTo>
                    <a:pt x="87" y="111"/>
                  </a:lnTo>
                  <a:lnTo>
                    <a:pt x="83" y="111"/>
                  </a:lnTo>
                  <a:lnTo>
                    <a:pt x="78" y="110"/>
                  </a:lnTo>
                  <a:lnTo>
                    <a:pt x="76" y="114"/>
                  </a:lnTo>
                  <a:lnTo>
                    <a:pt x="83" y="114"/>
                  </a:lnTo>
                  <a:lnTo>
                    <a:pt x="84" y="121"/>
                  </a:lnTo>
                  <a:lnTo>
                    <a:pt x="83" y="118"/>
                  </a:lnTo>
                  <a:lnTo>
                    <a:pt x="76" y="124"/>
                  </a:lnTo>
                  <a:lnTo>
                    <a:pt x="66" y="123"/>
                  </a:lnTo>
                  <a:lnTo>
                    <a:pt x="57" y="120"/>
                  </a:lnTo>
                  <a:lnTo>
                    <a:pt x="49" y="118"/>
                  </a:lnTo>
                  <a:lnTo>
                    <a:pt x="51" y="114"/>
                  </a:lnTo>
                  <a:lnTo>
                    <a:pt x="50" y="107"/>
                  </a:lnTo>
                  <a:lnTo>
                    <a:pt x="49" y="104"/>
                  </a:lnTo>
                  <a:lnTo>
                    <a:pt x="40" y="107"/>
                  </a:lnTo>
                  <a:lnTo>
                    <a:pt x="33" y="110"/>
                  </a:lnTo>
                  <a:lnTo>
                    <a:pt x="26" y="113"/>
                  </a:lnTo>
                  <a:lnTo>
                    <a:pt x="26" y="120"/>
                  </a:lnTo>
                  <a:lnTo>
                    <a:pt x="22" y="120"/>
                  </a:lnTo>
                  <a:lnTo>
                    <a:pt x="13" y="118"/>
                  </a:lnTo>
                  <a:lnTo>
                    <a:pt x="9" y="120"/>
                  </a:lnTo>
                  <a:lnTo>
                    <a:pt x="5" y="125"/>
                  </a:lnTo>
                  <a:lnTo>
                    <a:pt x="0" y="128"/>
                  </a:lnTo>
                  <a:lnTo>
                    <a:pt x="2" y="131"/>
                  </a:lnTo>
                  <a:lnTo>
                    <a:pt x="10" y="131"/>
                  </a:lnTo>
                  <a:lnTo>
                    <a:pt x="19" y="133"/>
                  </a:lnTo>
                  <a:lnTo>
                    <a:pt x="12" y="137"/>
                  </a:lnTo>
                  <a:lnTo>
                    <a:pt x="13" y="140"/>
                  </a:lnTo>
                  <a:lnTo>
                    <a:pt x="14" y="141"/>
                  </a:lnTo>
                  <a:lnTo>
                    <a:pt x="17" y="143"/>
                  </a:lnTo>
                  <a:lnTo>
                    <a:pt x="17" y="145"/>
                  </a:lnTo>
                  <a:lnTo>
                    <a:pt x="19" y="148"/>
                  </a:lnTo>
                  <a:lnTo>
                    <a:pt x="32" y="151"/>
                  </a:lnTo>
                  <a:lnTo>
                    <a:pt x="47" y="150"/>
                  </a:lnTo>
                  <a:lnTo>
                    <a:pt x="61" y="147"/>
                  </a:lnTo>
                  <a:lnTo>
                    <a:pt x="63" y="148"/>
                  </a:lnTo>
                  <a:lnTo>
                    <a:pt x="66" y="152"/>
                  </a:lnTo>
                  <a:lnTo>
                    <a:pt x="67" y="154"/>
                  </a:lnTo>
                  <a:lnTo>
                    <a:pt x="69" y="152"/>
                  </a:lnTo>
                  <a:lnTo>
                    <a:pt x="69" y="150"/>
                  </a:lnTo>
                  <a:lnTo>
                    <a:pt x="71" y="148"/>
                  </a:lnTo>
                  <a:lnTo>
                    <a:pt x="78" y="148"/>
                  </a:lnTo>
                  <a:lnTo>
                    <a:pt x="86" y="148"/>
                  </a:lnTo>
                  <a:lnTo>
                    <a:pt x="93" y="148"/>
                  </a:lnTo>
                  <a:lnTo>
                    <a:pt x="91" y="155"/>
                  </a:lnTo>
                  <a:lnTo>
                    <a:pt x="90" y="162"/>
                  </a:lnTo>
                  <a:lnTo>
                    <a:pt x="91" y="171"/>
                  </a:lnTo>
                  <a:lnTo>
                    <a:pt x="78" y="177"/>
                  </a:lnTo>
                  <a:lnTo>
                    <a:pt x="77" y="177"/>
                  </a:lnTo>
                  <a:lnTo>
                    <a:pt x="76" y="175"/>
                  </a:lnTo>
                  <a:lnTo>
                    <a:pt x="71" y="177"/>
                  </a:lnTo>
                  <a:lnTo>
                    <a:pt x="69" y="181"/>
                  </a:lnTo>
                  <a:lnTo>
                    <a:pt x="67" y="182"/>
                  </a:lnTo>
                  <a:lnTo>
                    <a:pt x="57" y="182"/>
                  </a:lnTo>
                  <a:lnTo>
                    <a:pt x="57" y="181"/>
                  </a:lnTo>
                  <a:lnTo>
                    <a:pt x="54" y="178"/>
                  </a:lnTo>
                  <a:lnTo>
                    <a:pt x="53" y="177"/>
                  </a:lnTo>
                  <a:lnTo>
                    <a:pt x="47" y="177"/>
                  </a:lnTo>
                  <a:lnTo>
                    <a:pt x="41" y="182"/>
                  </a:lnTo>
                  <a:lnTo>
                    <a:pt x="40" y="187"/>
                  </a:lnTo>
                  <a:lnTo>
                    <a:pt x="47" y="187"/>
                  </a:lnTo>
                  <a:lnTo>
                    <a:pt x="47" y="192"/>
                  </a:lnTo>
                  <a:lnTo>
                    <a:pt x="46" y="192"/>
                  </a:lnTo>
                  <a:lnTo>
                    <a:pt x="43" y="191"/>
                  </a:lnTo>
                  <a:lnTo>
                    <a:pt x="41" y="191"/>
                  </a:lnTo>
                  <a:lnTo>
                    <a:pt x="40" y="192"/>
                  </a:lnTo>
                  <a:lnTo>
                    <a:pt x="40" y="194"/>
                  </a:lnTo>
                  <a:lnTo>
                    <a:pt x="40" y="197"/>
                  </a:lnTo>
                  <a:lnTo>
                    <a:pt x="32" y="199"/>
                  </a:lnTo>
                  <a:lnTo>
                    <a:pt x="30" y="202"/>
                  </a:lnTo>
                  <a:lnTo>
                    <a:pt x="30" y="208"/>
                  </a:lnTo>
                  <a:lnTo>
                    <a:pt x="26" y="209"/>
                  </a:lnTo>
                  <a:lnTo>
                    <a:pt x="23" y="212"/>
                  </a:lnTo>
                  <a:lnTo>
                    <a:pt x="32" y="218"/>
                  </a:lnTo>
                  <a:lnTo>
                    <a:pt x="40" y="222"/>
                  </a:lnTo>
                  <a:lnTo>
                    <a:pt x="53" y="224"/>
                  </a:lnTo>
                  <a:lnTo>
                    <a:pt x="49" y="231"/>
                  </a:lnTo>
                  <a:lnTo>
                    <a:pt x="47" y="229"/>
                  </a:lnTo>
                  <a:lnTo>
                    <a:pt x="46" y="225"/>
                  </a:lnTo>
                  <a:lnTo>
                    <a:pt x="43" y="225"/>
                  </a:lnTo>
                  <a:lnTo>
                    <a:pt x="40" y="225"/>
                  </a:lnTo>
                  <a:lnTo>
                    <a:pt x="37" y="226"/>
                  </a:lnTo>
                  <a:lnTo>
                    <a:pt x="40" y="229"/>
                  </a:lnTo>
                  <a:lnTo>
                    <a:pt x="40" y="232"/>
                  </a:lnTo>
                  <a:lnTo>
                    <a:pt x="46" y="232"/>
                  </a:lnTo>
                  <a:lnTo>
                    <a:pt x="44" y="235"/>
                  </a:lnTo>
                  <a:lnTo>
                    <a:pt x="43" y="241"/>
                  </a:lnTo>
                  <a:lnTo>
                    <a:pt x="44" y="242"/>
                  </a:lnTo>
                  <a:lnTo>
                    <a:pt x="47" y="245"/>
                  </a:lnTo>
                  <a:lnTo>
                    <a:pt x="49" y="248"/>
                  </a:lnTo>
                  <a:lnTo>
                    <a:pt x="57" y="248"/>
                  </a:lnTo>
                  <a:lnTo>
                    <a:pt x="63" y="246"/>
                  </a:lnTo>
                  <a:lnTo>
                    <a:pt x="67" y="242"/>
                  </a:lnTo>
                  <a:lnTo>
                    <a:pt x="67" y="241"/>
                  </a:lnTo>
                  <a:lnTo>
                    <a:pt x="66" y="238"/>
                  </a:lnTo>
                  <a:lnTo>
                    <a:pt x="67" y="236"/>
                  </a:lnTo>
                  <a:lnTo>
                    <a:pt x="69" y="236"/>
                  </a:lnTo>
                  <a:lnTo>
                    <a:pt x="71" y="236"/>
                  </a:lnTo>
                  <a:lnTo>
                    <a:pt x="71" y="241"/>
                  </a:lnTo>
                  <a:lnTo>
                    <a:pt x="70" y="241"/>
                  </a:lnTo>
                  <a:lnTo>
                    <a:pt x="71" y="246"/>
                  </a:lnTo>
                  <a:lnTo>
                    <a:pt x="77" y="255"/>
                  </a:lnTo>
                  <a:lnTo>
                    <a:pt x="76" y="256"/>
                  </a:lnTo>
                  <a:lnTo>
                    <a:pt x="76" y="258"/>
                  </a:lnTo>
                  <a:lnTo>
                    <a:pt x="76" y="262"/>
                  </a:lnTo>
                  <a:lnTo>
                    <a:pt x="74" y="262"/>
                  </a:lnTo>
                  <a:lnTo>
                    <a:pt x="76" y="262"/>
                  </a:lnTo>
                  <a:lnTo>
                    <a:pt x="78" y="263"/>
                  </a:lnTo>
                  <a:lnTo>
                    <a:pt x="78" y="266"/>
                  </a:lnTo>
                  <a:lnTo>
                    <a:pt x="77" y="270"/>
                  </a:lnTo>
                  <a:lnTo>
                    <a:pt x="77" y="273"/>
                  </a:lnTo>
                  <a:lnTo>
                    <a:pt x="84" y="270"/>
                  </a:lnTo>
                  <a:lnTo>
                    <a:pt x="90" y="263"/>
                  </a:lnTo>
                  <a:lnTo>
                    <a:pt x="97" y="262"/>
                  </a:lnTo>
                  <a:lnTo>
                    <a:pt x="98" y="262"/>
                  </a:lnTo>
                  <a:lnTo>
                    <a:pt x="100" y="265"/>
                  </a:lnTo>
                  <a:lnTo>
                    <a:pt x="101" y="266"/>
                  </a:lnTo>
                  <a:lnTo>
                    <a:pt x="104" y="266"/>
                  </a:lnTo>
                  <a:lnTo>
                    <a:pt x="105" y="265"/>
                  </a:lnTo>
                  <a:lnTo>
                    <a:pt x="108" y="265"/>
                  </a:lnTo>
                  <a:lnTo>
                    <a:pt x="115" y="273"/>
                  </a:lnTo>
                  <a:lnTo>
                    <a:pt x="117" y="273"/>
                  </a:lnTo>
                  <a:lnTo>
                    <a:pt x="117" y="269"/>
                  </a:lnTo>
                  <a:lnTo>
                    <a:pt x="124" y="270"/>
                  </a:lnTo>
                  <a:lnTo>
                    <a:pt x="132" y="270"/>
                  </a:lnTo>
                  <a:lnTo>
                    <a:pt x="142" y="265"/>
                  </a:lnTo>
                  <a:lnTo>
                    <a:pt x="141" y="269"/>
                  </a:lnTo>
                  <a:lnTo>
                    <a:pt x="141" y="273"/>
                  </a:lnTo>
                  <a:lnTo>
                    <a:pt x="138" y="276"/>
                  </a:lnTo>
                  <a:lnTo>
                    <a:pt x="131" y="282"/>
                  </a:lnTo>
                  <a:lnTo>
                    <a:pt x="128" y="286"/>
                  </a:lnTo>
                  <a:lnTo>
                    <a:pt x="128" y="298"/>
                  </a:lnTo>
                  <a:lnTo>
                    <a:pt x="121" y="309"/>
                  </a:lnTo>
                  <a:lnTo>
                    <a:pt x="114" y="313"/>
                  </a:lnTo>
                  <a:lnTo>
                    <a:pt x="105" y="319"/>
                  </a:lnTo>
                  <a:lnTo>
                    <a:pt x="97" y="323"/>
                  </a:lnTo>
                  <a:lnTo>
                    <a:pt x="97" y="330"/>
                  </a:lnTo>
                  <a:lnTo>
                    <a:pt x="93" y="330"/>
                  </a:lnTo>
                  <a:lnTo>
                    <a:pt x="88" y="332"/>
                  </a:lnTo>
                  <a:lnTo>
                    <a:pt x="90" y="330"/>
                  </a:lnTo>
                  <a:lnTo>
                    <a:pt x="84" y="329"/>
                  </a:lnTo>
                  <a:lnTo>
                    <a:pt x="77" y="330"/>
                  </a:lnTo>
                  <a:lnTo>
                    <a:pt x="73" y="334"/>
                  </a:lnTo>
                  <a:lnTo>
                    <a:pt x="67" y="347"/>
                  </a:lnTo>
                  <a:lnTo>
                    <a:pt x="66" y="347"/>
                  </a:lnTo>
                  <a:lnTo>
                    <a:pt x="63" y="346"/>
                  </a:lnTo>
                  <a:lnTo>
                    <a:pt x="59" y="347"/>
                  </a:lnTo>
                  <a:lnTo>
                    <a:pt x="59" y="353"/>
                  </a:lnTo>
                  <a:lnTo>
                    <a:pt x="69" y="350"/>
                  </a:lnTo>
                  <a:lnTo>
                    <a:pt x="73" y="344"/>
                  </a:lnTo>
                  <a:lnTo>
                    <a:pt x="78" y="333"/>
                  </a:lnTo>
                  <a:lnTo>
                    <a:pt x="81" y="334"/>
                  </a:lnTo>
                  <a:lnTo>
                    <a:pt x="83" y="334"/>
                  </a:lnTo>
                  <a:lnTo>
                    <a:pt x="84" y="333"/>
                  </a:lnTo>
                  <a:lnTo>
                    <a:pt x="84" y="334"/>
                  </a:lnTo>
                  <a:lnTo>
                    <a:pt x="83" y="339"/>
                  </a:lnTo>
                  <a:lnTo>
                    <a:pt x="93" y="339"/>
                  </a:lnTo>
                  <a:lnTo>
                    <a:pt x="100" y="333"/>
                  </a:lnTo>
                  <a:lnTo>
                    <a:pt x="107" y="330"/>
                  </a:lnTo>
                  <a:lnTo>
                    <a:pt x="108" y="330"/>
                  </a:lnTo>
                  <a:lnTo>
                    <a:pt x="108" y="332"/>
                  </a:lnTo>
                  <a:lnTo>
                    <a:pt x="111" y="332"/>
                  </a:lnTo>
                  <a:lnTo>
                    <a:pt x="113" y="326"/>
                  </a:lnTo>
                  <a:lnTo>
                    <a:pt x="115" y="326"/>
                  </a:lnTo>
                  <a:lnTo>
                    <a:pt x="115" y="327"/>
                  </a:lnTo>
                  <a:lnTo>
                    <a:pt x="117" y="327"/>
                  </a:lnTo>
                  <a:lnTo>
                    <a:pt x="117" y="320"/>
                  </a:lnTo>
                  <a:lnTo>
                    <a:pt x="118" y="319"/>
                  </a:lnTo>
                  <a:lnTo>
                    <a:pt x="121" y="319"/>
                  </a:lnTo>
                  <a:lnTo>
                    <a:pt x="124" y="319"/>
                  </a:lnTo>
                  <a:lnTo>
                    <a:pt x="124" y="317"/>
                  </a:lnTo>
                  <a:lnTo>
                    <a:pt x="123" y="316"/>
                  </a:lnTo>
                  <a:lnTo>
                    <a:pt x="123" y="315"/>
                  </a:lnTo>
                  <a:lnTo>
                    <a:pt x="124" y="313"/>
                  </a:lnTo>
                  <a:lnTo>
                    <a:pt x="127" y="315"/>
                  </a:lnTo>
                  <a:lnTo>
                    <a:pt x="128" y="315"/>
                  </a:lnTo>
                  <a:lnTo>
                    <a:pt x="132" y="312"/>
                  </a:lnTo>
                  <a:lnTo>
                    <a:pt x="137" y="307"/>
                  </a:lnTo>
                  <a:lnTo>
                    <a:pt x="142" y="305"/>
                  </a:lnTo>
                  <a:lnTo>
                    <a:pt x="141" y="299"/>
                  </a:lnTo>
                  <a:lnTo>
                    <a:pt x="142" y="298"/>
                  </a:lnTo>
                  <a:lnTo>
                    <a:pt x="147" y="296"/>
                  </a:lnTo>
                  <a:lnTo>
                    <a:pt x="151" y="296"/>
                  </a:lnTo>
                  <a:lnTo>
                    <a:pt x="158" y="286"/>
                  </a:lnTo>
                  <a:lnTo>
                    <a:pt x="162" y="282"/>
                  </a:lnTo>
                  <a:lnTo>
                    <a:pt x="165" y="282"/>
                  </a:lnTo>
                  <a:lnTo>
                    <a:pt x="169" y="282"/>
                  </a:lnTo>
                  <a:lnTo>
                    <a:pt x="172" y="280"/>
                  </a:lnTo>
                  <a:lnTo>
                    <a:pt x="172" y="273"/>
                  </a:lnTo>
                  <a:lnTo>
                    <a:pt x="174" y="272"/>
                  </a:lnTo>
                  <a:lnTo>
                    <a:pt x="178" y="270"/>
                  </a:lnTo>
                  <a:lnTo>
                    <a:pt x="182" y="269"/>
                  </a:lnTo>
                  <a:lnTo>
                    <a:pt x="182" y="265"/>
                  </a:lnTo>
                  <a:lnTo>
                    <a:pt x="179" y="263"/>
                  </a:lnTo>
                  <a:lnTo>
                    <a:pt x="175" y="263"/>
                  </a:lnTo>
                  <a:lnTo>
                    <a:pt x="172" y="265"/>
                  </a:lnTo>
                  <a:lnTo>
                    <a:pt x="175" y="255"/>
                  </a:lnTo>
                  <a:lnTo>
                    <a:pt x="179" y="249"/>
                  </a:lnTo>
                  <a:lnTo>
                    <a:pt x="191" y="243"/>
                  </a:lnTo>
                  <a:lnTo>
                    <a:pt x="188" y="241"/>
                  </a:lnTo>
                  <a:lnTo>
                    <a:pt x="188" y="238"/>
                  </a:lnTo>
                  <a:lnTo>
                    <a:pt x="195" y="238"/>
                  </a:lnTo>
                  <a:lnTo>
                    <a:pt x="195" y="232"/>
                  </a:lnTo>
                  <a:lnTo>
                    <a:pt x="198" y="231"/>
                  </a:lnTo>
                  <a:lnTo>
                    <a:pt x="199" y="229"/>
                  </a:lnTo>
                  <a:lnTo>
                    <a:pt x="204" y="229"/>
                  </a:lnTo>
                  <a:lnTo>
                    <a:pt x="205" y="229"/>
                  </a:lnTo>
                  <a:lnTo>
                    <a:pt x="206" y="225"/>
                  </a:lnTo>
                  <a:lnTo>
                    <a:pt x="206" y="224"/>
                  </a:lnTo>
                  <a:lnTo>
                    <a:pt x="208" y="221"/>
                  </a:lnTo>
                  <a:lnTo>
                    <a:pt x="218" y="214"/>
                  </a:lnTo>
                  <a:lnTo>
                    <a:pt x="221" y="214"/>
                  </a:lnTo>
                  <a:lnTo>
                    <a:pt x="222" y="215"/>
                  </a:lnTo>
                  <a:lnTo>
                    <a:pt x="223" y="216"/>
                  </a:lnTo>
                  <a:lnTo>
                    <a:pt x="229" y="214"/>
                  </a:lnTo>
                  <a:lnTo>
                    <a:pt x="233" y="214"/>
                  </a:lnTo>
                  <a:lnTo>
                    <a:pt x="232" y="215"/>
                  </a:lnTo>
                  <a:lnTo>
                    <a:pt x="229" y="216"/>
                  </a:lnTo>
                  <a:lnTo>
                    <a:pt x="229" y="221"/>
                  </a:lnTo>
                  <a:lnTo>
                    <a:pt x="232" y="221"/>
                  </a:lnTo>
                  <a:lnTo>
                    <a:pt x="232" y="224"/>
                  </a:lnTo>
                  <a:lnTo>
                    <a:pt x="233" y="225"/>
                  </a:lnTo>
                  <a:lnTo>
                    <a:pt x="223" y="224"/>
                  </a:lnTo>
                  <a:lnTo>
                    <a:pt x="219" y="224"/>
                  </a:lnTo>
                  <a:lnTo>
                    <a:pt x="214" y="229"/>
                  </a:lnTo>
                  <a:lnTo>
                    <a:pt x="209" y="229"/>
                  </a:lnTo>
                  <a:lnTo>
                    <a:pt x="209" y="235"/>
                  </a:lnTo>
                  <a:lnTo>
                    <a:pt x="206" y="243"/>
                  </a:lnTo>
                  <a:lnTo>
                    <a:pt x="205" y="252"/>
                  </a:lnTo>
                  <a:lnTo>
                    <a:pt x="208" y="251"/>
                  </a:lnTo>
                  <a:lnTo>
                    <a:pt x="209" y="252"/>
                  </a:lnTo>
                  <a:lnTo>
                    <a:pt x="212" y="252"/>
                  </a:lnTo>
                  <a:lnTo>
                    <a:pt x="212" y="255"/>
                  </a:lnTo>
                  <a:lnTo>
                    <a:pt x="205" y="258"/>
                  </a:lnTo>
                  <a:lnTo>
                    <a:pt x="204" y="259"/>
                  </a:lnTo>
                  <a:lnTo>
                    <a:pt x="205" y="261"/>
                  </a:lnTo>
                  <a:lnTo>
                    <a:pt x="206" y="262"/>
                  </a:lnTo>
                  <a:lnTo>
                    <a:pt x="208" y="263"/>
                  </a:lnTo>
                  <a:lnTo>
                    <a:pt x="214" y="261"/>
                  </a:lnTo>
                  <a:lnTo>
                    <a:pt x="218" y="259"/>
                  </a:lnTo>
                  <a:lnTo>
                    <a:pt x="223" y="258"/>
                  </a:lnTo>
                  <a:lnTo>
                    <a:pt x="223" y="253"/>
                  </a:lnTo>
                  <a:lnTo>
                    <a:pt x="226" y="252"/>
                  </a:lnTo>
                  <a:lnTo>
                    <a:pt x="228" y="252"/>
                  </a:lnTo>
                  <a:lnTo>
                    <a:pt x="232" y="252"/>
                  </a:lnTo>
                  <a:lnTo>
                    <a:pt x="233" y="248"/>
                  </a:lnTo>
                  <a:lnTo>
                    <a:pt x="235" y="243"/>
                  </a:lnTo>
                  <a:lnTo>
                    <a:pt x="238" y="242"/>
                  </a:lnTo>
                  <a:lnTo>
                    <a:pt x="241" y="242"/>
                  </a:lnTo>
                  <a:lnTo>
                    <a:pt x="246" y="245"/>
                  </a:lnTo>
                  <a:lnTo>
                    <a:pt x="252" y="246"/>
                  </a:lnTo>
                  <a:lnTo>
                    <a:pt x="252" y="243"/>
                  </a:lnTo>
                  <a:lnTo>
                    <a:pt x="253" y="242"/>
                  </a:lnTo>
                  <a:lnTo>
                    <a:pt x="258" y="241"/>
                  </a:lnTo>
                  <a:lnTo>
                    <a:pt x="256" y="236"/>
                  </a:lnTo>
                  <a:lnTo>
                    <a:pt x="255" y="232"/>
                  </a:lnTo>
                  <a:lnTo>
                    <a:pt x="253" y="232"/>
                  </a:lnTo>
                  <a:lnTo>
                    <a:pt x="252" y="232"/>
                  </a:lnTo>
                  <a:lnTo>
                    <a:pt x="249" y="231"/>
                  </a:lnTo>
                  <a:lnTo>
                    <a:pt x="249" y="221"/>
                  </a:lnTo>
                  <a:lnTo>
                    <a:pt x="258" y="224"/>
                  </a:lnTo>
                  <a:lnTo>
                    <a:pt x="265" y="224"/>
                  </a:lnTo>
                  <a:lnTo>
                    <a:pt x="270" y="221"/>
                  </a:lnTo>
                  <a:lnTo>
                    <a:pt x="270" y="218"/>
                  </a:lnTo>
                  <a:lnTo>
                    <a:pt x="273" y="219"/>
                  </a:lnTo>
                  <a:lnTo>
                    <a:pt x="273" y="225"/>
                  </a:lnTo>
                  <a:lnTo>
                    <a:pt x="276" y="225"/>
                  </a:lnTo>
                  <a:lnTo>
                    <a:pt x="276" y="226"/>
                  </a:lnTo>
                  <a:lnTo>
                    <a:pt x="273" y="226"/>
                  </a:lnTo>
                  <a:lnTo>
                    <a:pt x="279" y="229"/>
                  </a:lnTo>
                  <a:lnTo>
                    <a:pt x="283" y="231"/>
                  </a:lnTo>
                  <a:lnTo>
                    <a:pt x="282" y="232"/>
                  </a:lnTo>
                  <a:lnTo>
                    <a:pt x="282" y="236"/>
                  </a:lnTo>
                  <a:lnTo>
                    <a:pt x="283" y="238"/>
                  </a:lnTo>
                  <a:lnTo>
                    <a:pt x="287" y="238"/>
                  </a:lnTo>
                  <a:lnTo>
                    <a:pt x="289" y="236"/>
                  </a:lnTo>
                  <a:lnTo>
                    <a:pt x="293" y="236"/>
                  </a:lnTo>
                  <a:lnTo>
                    <a:pt x="293" y="241"/>
                  </a:lnTo>
                  <a:lnTo>
                    <a:pt x="295" y="242"/>
                  </a:lnTo>
                  <a:lnTo>
                    <a:pt x="297" y="243"/>
                  </a:lnTo>
                  <a:lnTo>
                    <a:pt x="302" y="243"/>
                  </a:lnTo>
                  <a:lnTo>
                    <a:pt x="305" y="243"/>
                  </a:lnTo>
                  <a:lnTo>
                    <a:pt x="305" y="246"/>
                  </a:lnTo>
                  <a:lnTo>
                    <a:pt x="313" y="246"/>
                  </a:lnTo>
                  <a:lnTo>
                    <a:pt x="320" y="243"/>
                  </a:lnTo>
                  <a:lnTo>
                    <a:pt x="329" y="243"/>
                  </a:lnTo>
                  <a:lnTo>
                    <a:pt x="339" y="248"/>
                  </a:lnTo>
                  <a:lnTo>
                    <a:pt x="353" y="253"/>
                  </a:lnTo>
                  <a:lnTo>
                    <a:pt x="366" y="255"/>
                  </a:lnTo>
                  <a:lnTo>
                    <a:pt x="367" y="255"/>
                  </a:lnTo>
                  <a:lnTo>
                    <a:pt x="369" y="252"/>
                  </a:lnTo>
                  <a:lnTo>
                    <a:pt x="370" y="252"/>
                  </a:lnTo>
                  <a:lnTo>
                    <a:pt x="369" y="262"/>
                  </a:lnTo>
                  <a:lnTo>
                    <a:pt x="378" y="266"/>
                  </a:lnTo>
                  <a:lnTo>
                    <a:pt x="381" y="266"/>
                  </a:lnTo>
                  <a:lnTo>
                    <a:pt x="381" y="262"/>
                  </a:lnTo>
                  <a:lnTo>
                    <a:pt x="387" y="262"/>
                  </a:lnTo>
                  <a:lnTo>
                    <a:pt x="387" y="263"/>
                  </a:lnTo>
                  <a:lnTo>
                    <a:pt x="386" y="268"/>
                  </a:lnTo>
                  <a:lnTo>
                    <a:pt x="386" y="273"/>
                  </a:lnTo>
                  <a:lnTo>
                    <a:pt x="390" y="273"/>
                  </a:lnTo>
                  <a:lnTo>
                    <a:pt x="398" y="285"/>
                  </a:lnTo>
                  <a:lnTo>
                    <a:pt x="400" y="282"/>
                  </a:lnTo>
                  <a:lnTo>
                    <a:pt x="401" y="282"/>
                  </a:lnTo>
                  <a:lnTo>
                    <a:pt x="404" y="282"/>
                  </a:lnTo>
                  <a:lnTo>
                    <a:pt x="404" y="288"/>
                  </a:lnTo>
                  <a:lnTo>
                    <a:pt x="408" y="288"/>
                  </a:lnTo>
                  <a:lnTo>
                    <a:pt x="410" y="289"/>
                  </a:lnTo>
                  <a:lnTo>
                    <a:pt x="408" y="292"/>
                  </a:lnTo>
                  <a:lnTo>
                    <a:pt x="408" y="293"/>
                  </a:lnTo>
                  <a:lnTo>
                    <a:pt x="410" y="292"/>
                  </a:lnTo>
                  <a:lnTo>
                    <a:pt x="413" y="292"/>
                  </a:lnTo>
                  <a:lnTo>
                    <a:pt x="413" y="293"/>
                  </a:lnTo>
                  <a:lnTo>
                    <a:pt x="411" y="296"/>
                  </a:lnTo>
                  <a:lnTo>
                    <a:pt x="413" y="299"/>
                  </a:lnTo>
                  <a:lnTo>
                    <a:pt x="414" y="300"/>
                  </a:lnTo>
                  <a:lnTo>
                    <a:pt x="418" y="303"/>
                  </a:lnTo>
                  <a:lnTo>
                    <a:pt x="421" y="305"/>
                  </a:lnTo>
                  <a:lnTo>
                    <a:pt x="421" y="310"/>
                  </a:lnTo>
                  <a:lnTo>
                    <a:pt x="424" y="315"/>
                  </a:lnTo>
                  <a:lnTo>
                    <a:pt x="431" y="325"/>
                  </a:lnTo>
                  <a:lnTo>
                    <a:pt x="434" y="325"/>
                  </a:lnTo>
                  <a:lnTo>
                    <a:pt x="434" y="326"/>
                  </a:lnTo>
                  <a:lnTo>
                    <a:pt x="435" y="327"/>
                  </a:lnTo>
                  <a:lnTo>
                    <a:pt x="437" y="327"/>
                  </a:lnTo>
                  <a:lnTo>
                    <a:pt x="437" y="323"/>
                  </a:lnTo>
                  <a:lnTo>
                    <a:pt x="441" y="325"/>
                  </a:lnTo>
                  <a:lnTo>
                    <a:pt x="444" y="326"/>
                  </a:lnTo>
                  <a:lnTo>
                    <a:pt x="441" y="327"/>
                  </a:lnTo>
                  <a:lnTo>
                    <a:pt x="441" y="330"/>
                  </a:lnTo>
                  <a:lnTo>
                    <a:pt x="444" y="330"/>
                  </a:lnTo>
                  <a:lnTo>
                    <a:pt x="448" y="332"/>
                  </a:lnTo>
                  <a:lnTo>
                    <a:pt x="447" y="330"/>
                  </a:lnTo>
                  <a:lnTo>
                    <a:pt x="445" y="327"/>
                  </a:lnTo>
                  <a:lnTo>
                    <a:pt x="445" y="325"/>
                  </a:lnTo>
                  <a:lnTo>
                    <a:pt x="448" y="323"/>
                  </a:lnTo>
                  <a:lnTo>
                    <a:pt x="448" y="326"/>
                  </a:lnTo>
                  <a:lnTo>
                    <a:pt x="451" y="326"/>
                  </a:lnTo>
                  <a:lnTo>
                    <a:pt x="451" y="323"/>
                  </a:lnTo>
                  <a:lnTo>
                    <a:pt x="454" y="315"/>
                  </a:lnTo>
                  <a:lnTo>
                    <a:pt x="450" y="315"/>
                  </a:lnTo>
                  <a:lnTo>
                    <a:pt x="450" y="313"/>
                  </a:lnTo>
                  <a:lnTo>
                    <a:pt x="444" y="313"/>
                  </a:lnTo>
                  <a:lnTo>
                    <a:pt x="444" y="320"/>
                  </a:lnTo>
                  <a:lnTo>
                    <a:pt x="441" y="319"/>
                  </a:lnTo>
                  <a:lnTo>
                    <a:pt x="437" y="319"/>
                  </a:lnTo>
                  <a:lnTo>
                    <a:pt x="435" y="319"/>
                  </a:lnTo>
                  <a:lnTo>
                    <a:pt x="434" y="316"/>
                  </a:lnTo>
                  <a:lnTo>
                    <a:pt x="434" y="312"/>
                  </a:lnTo>
                  <a:lnTo>
                    <a:pt x="434" y="309"/>
                  </a:lnTo>
                  <a:lnTo>
                    <a:pt x="431" y="307"/>
                  </a:lnTo>
                  <a:lnTo>
                    <a:pt x="427" y="307"/>
                  </a:lnTo>
                  <a:lnTo>
                    <a:pt x="428" y="305"/>
                  </a:lnTo>
                  <a:lnTo>
                    <a:pt x="431" y="305"/>
                  </a:lnTo>
                  <a:lnTo>
                    <a:pt x="434" y="303"/>
                  </a:lnTo>
                  <a:lnTo>
                    <a:pt x="432" y="302"/>
                  </a:lnTo>
                  <a:lnTo>
                    <a:pt x="431" y="298"/>
                  </a:lnTo>
                  <a:lnTo>
                    <a:pt x="427" y="298"/>
                  </a:lnTo>
                  <a:lnTo>
                    <a:pt x="427" y="293"/>
                  </a:lnTo>
                  <a:lnTo>
                    <a:pt x="424" y="289"/>
                  </a:lnTo>
                  <a:lnTo>
                    <a:pt x="417" y="288"/>
                  </a:lnTo>
                  <a:lnTo>
                    <a:pt x="413" y="288"/>
                  </a:lnTo>
                  <a:lnTo>
                    <a:pt x="414" y="288"/>
                  </a:lnTo>
                  <a:lnTo>
                    <a:pt x="418" y="286"/>
                  </a:lnTo>
                  <a:lnTo>
                    <a:pt x="421" y="285"/>
                  </a:lnTo>
                  <a:lnTo>
                    <a:pt x="425" y="285"/>
                  </a:lnTo>
                  <a:lnTo>
                    <a:pt x="425" y="286"/>
                  </a:lnTo>
                  <a:lnTo>
                    <a:pt x="427" y="288"/>
                  </a:lnTo>
                  <a:lnTo>
                    <a:pt x="425" y="285"/>
                  </a:lnTo>
                  <a:lnTo>
                    <a:pt x="425" y="278"/>
                  </a:lnTo>
                  <a:lnTo>
                    <a:pt x="427" y="273"/>
                  </a:lnTo>
                  <a:lnTo>
                    <a:pt x="430" y="278"/>
                  </a:lnTo>
                  <a:lnTo>
                    <a:pt x="432" y="282"/>
                  </a:lnTo>
                  <a:lnTo>
                    <a:pt x="435" y="286"/>
                  </a:lnTo>
                  <a:lnTo>
                    <a:pt x="437" y="285"/>
                  </a:lnTo>
                  <a:lnTo>
                    <a:pt x="440" y="285"/>
                  </a:lnTo>
                  <a:lnTo>
                    <a:pt x="441" y="286"/>
                  </a:lnTo>
                  <a:lnTo>
                    <a:pt x="441" y="289"/>
                  </a:lnTo>
                  <a:lnTo>
                    <a:pt x="444" y="289"/>
                  </a:lnTo>
                  <a:lnTo>
                    <a:pt x="445" y="289"/>
                  </a:lnTo>
                  <a:lnTo>
                    <a:pt x="448" y="289"/>
                  </a:lnTo>
                  <a:lnTo>
                    <a:pt x="448" y="290"/>
                  </a:lnTo>
                  <a:lnTo>
                    <a:pt x="445" y="293"/>
                  </a:lnTo>
                  <a:lnTo>
                    <a:pt x="445" y="295"/>
                  </a:lnTo>
                  <a:lnTo>
                    <a:pt x="447" y="296"/>
                  </a:lnTo>
                  <a:lnTo>
                    <a:pt x="448" y="298"/>
                  </a:lnTo>
                  <a:lnTo>
                    <a:pt x="450" y="302"/>
                  </a:lnTo>
                  <a:lnTo>
                    <a:pt x="450" y="305"/>
                  </a:lnTo>
                  <a:lnTo>
                    <a:pt x="451" y="310"/>
                  </a:lnTo>
                  <a:lnTo>
                    <a:pt x="457" y="310"/>
                  </a:lnTo>
                  <a:lnTo>
                    <a:pt x="457" y="313"/>
                  </a:lnTo>
                  <a:lnTo>
                    <a:pt x="458" y="316"/>
                  </a:lnTo>
                  <a:lnTo>
                    <a:pt x="460" y="319"/>
                  </a:lnTo>
                  <a:lnTo>
                    <a:pt x="457" y="319"/>
                  </a:lnTo>
                  <a:lnTo>
                    <a:pt x="457" y="322"/>
                  </a:lnTo>
                  <a:lnTo>
                    <a:pt x="455" y="325"/>
                  </a:lnTo>
                  <a:lnTo>
                    <a:pt x="457" y="325"/>
                  </a:lnTo>
                  <a:lnTo>
                    <a:pt x="458" y="325"/>
                  </a:lnTo>
                  <a:lnTo>
                    <a:pt x="460" y="326"/>
                  </a:lnTo>
                  <a:lnTo>
                    <a:pt x="460" y="320"/>
                  </a:lnTo>
                  <a:lnTo>
                    <a:pt x="461" y="322"/>
                  </a:lnTo>
                  <a:lnTo>
                    <a:pt x="464" y="323"/>
                  </a:lnTo>
                  <a:lnTo>
                    <a:pt x="467" y="325"/>
                  </a:lnTo>
                  <a:lnTo>
                    <a:pt x="465" y="326"/>
                  </a:lnTo>
                  <a:lnTo>
                    <a:pt x="465" y="327"/>
                  </a:lnTo>
                  <a:lnTo>
                    <a:pt x="467" y="327"/>
                  </a:lnTo>
                  <a:lnTo>
                    <a:pt x="468" y="326"/>
                  </a:lnTo>
                  <a:lnTo>
                    <a:pt x="469" y="326"/>
                  </a:lnTo>
                  <a:lnTo>
                    <a:pt x="469" y="342"/>
                  </a:lnTo>
                  <a:lnTo>
                    <a:pt x="472" y="339"/>
                  </a:lnTo>
                  <a:lnTo>
                    <a:pt x="474" y="334"/>
                  </a:lnTo>
                  <a:lnTo>
                    <a:pt x="474" y="340"/>
                  </a:lnTo>
                  <a:lnTo>
                    <a:pt x="475" y="344"/>
                  </a:lnTo>
                  <a:lnTo>
                    <a:pt x="477" y="350"/>
                  </a:lnTo>
                  <a:lnTo>
                    <a:pt x="479" y="350"/>
                  </a:lnTo>
                  <a:lnTo>
                    <a:pt x="479" y="349"/>
                  </a:lnTo>
                  <a:lnTo>
                    <a:pt x="484" y="350"/>
                  </a:lnTo>
                  <a:lnTo>
                    <a:pt x="484" y="343"/>
                  </a:lnTo>
                  <a:lnTo>
                    <a:pt x="485" y="342"/>
                  </a:lnTo>
                  <a:lnTo>
                    <a:pt x="485" y="349"/>
                  </a:lnTo>
                  <a:lnTo>
                    <a:pt x="484" y="350"/>
                  </a:lnTo>
                  <a:lnTo>
                    <a:pt x="481" y="354"/>
                  </a:lnTo>
                  <a:lnTo>
                    <a:pt x="482" y="357"/>
                  </a:lnTo>
                  <a:lnTo>
                    <a:pt x="484" y="359"/>
                  </a:lnTo>
                  <a:lnTo>
                    <a:pt x="484" y="360"/>
                  </a:lnTo>
                  <a:lnTo>
                    <a:pt x="485" y="361"/>
                  </a:lnTo>
                  <a:lnTo>
                    <a:pt x="491" y="361"/>
                  </a:lnTo>
                  <a:lnTo>
                    <a:pt x="491" y="359"/>
                  </a:lnTo>
                  <a:lnTo>
                    <a:pt x="496" y="354"/>
                  </a:lnTo>
                  <a:lnTo>
                    <a:pt x="498" y="354"/>
                  </a:lnTo>
                  <a:lnTo>
                    <a:pt x="502" y="350"/>
                  </a:lnTo>
                  <a:lnTo>
                    <a:pt x="502" y="347"/>
                  </a:lnTo>
                  <a:lnTo>
                    <a:pt x="502" y="346"/>
                  </a:lnTo>
                  <a:lnTo>
                    <a:pt x="502" y="343"/>
                  </a:lnTo>
                  <a:lnTo>
                    <a:pt x="502" y="340"/>
                  </a:lnTo>
                  <a:lnTo>
                    <a:pt x="505" y="339"/>
                  </a:lnTo>
                  <a:lnTo>
                    <a:pt x="504" y="336"/>
                  </a:lnTo>
                  <a:lnTo>
                    <a:pt x="502" y="334"/>
                  </a:lnTo>
                  <a:lnTo>
                    <a:pt x="502" y="330"/>
                  </a:lnTo>
                  <a:lnTo>
                    <a:pt x="499" y="327"/>
                  </a:lnTo>
                  <a:lnTo>
                    <a:pt x="498" y="327"/>
                  </a:lnTo>
                  <a:lnTo>
                    <a:pt x="496" y="329"/>
                  </a:lnTo>
                  <a:lnTo>
                    <a:pt x="496" y="327"/>
                  </a:lnTo>
                  <a:lnTo>
                    <a:pt x="494" y="325"/>
                  </a:lnTo>
                  <a:lnTo>
                    <a:pt x="491" y="323"/>
                  </a:lnTo>
                  <a:lnTo>
                    <a:pt x="485" y="319"/>
                  </a:lnTo>
                  <a:lnTo>
                    <a:pt x="479" y="316"/>
                  </a:lnTo>
                  <a:lnTo>
                    <a:pt x="477" y="313"/>
                  </a:lnTo>
                  <a:lnTo>
                    <a:pt x="475" y="307"/>
                  </a:lnTo>
                  <a:lnTo>
                    <a:pt x="472" y="302"/>
                  </a:lnTo>
                  <a:lnTo>
                    <a:pt x="468" y="299"/>
                  </a:lnTo>
                  <a:lnTo>
                    <a:pt x="467" y="295"/>
                  </a:lnTo>
                  <a:lnTo>
                    <a:pt x="462" y="289"/>
                  </a:lnTo>
                  <a:lnTo>
                    <a:pt x="458" y="285"/>
                  </a:lnTo>
                  <a:lnTo>
                    <a:pt x="451" y="278"/>
                  </a:lnTo>
                  <a:lnTo>
                    <a:pt x="447" y="272"/>
                  </a:lnTo>
                  <a:lnTo>
                    <a:pt x="444" y="268"/>
                  </a:lnTo>
                  <a:lnTo>
                    <a:pt x="440" y="263"/>
                  </a:lnTo>
                  <a:lnTo>
                    <a:pt x="434" y="262"/>
                  </a:lnTo>
                  <a:lnTo>
                    <a:pt x="431" y="261"/>
                  </a:lnTo>
                  <a:lnTo>
                    <a:pt x="430" y="258"/>
                  </a:lnTo>
                  <a:lnTo>
                    <a:pt x="428" y="255"/>
                  </a:lnTo>
                  <a:lnTo>
                    <a:pt x="427" y="252"/>
                  </a:lnTo>
                  <a:lnTo>
                    <a:pt x="424" y="251"/>
                  </a:lnTo>
                  <a:lnTo>
                    <a:pt x="420" y="248"/>
                  </a:lnTo>
                  <a:lnTo>
                    <a:pt x="417" y="246"/>
                  </a:lnTo>
                  <a:lnTo>
                    <a:pt x="413" y="246"/>
                  </a:lnTo>
                  <a:lnTo>
                    <a:pt x="408" y="248"/>
                  </a:lnTo>
                  <a:lnTo>
                    <a:pt x="407" y="249"/>
                  </a:lnTo>
                  <a:lnTo>
                    <a:pt x="408" y="252"/>
                  </a:lnTo>
                  <a:lnTo>
                    <a:pt x="408" y="255"/>
                  </a:lnTo>
                  <a:lnTo>
                    <a:pt x="404" y="258"/>
                  </a:lnTo>
                  <a:lnTo>
                    <a:pt x="401" y="259"/>
                  </a:lnTo>
                  <a:lnTo>
                    <a:pt x="396" y="262"/>
                  </a:lnTo>
                  <a:lnTo>
                    <a:pt x="391" y="265"/>
                  </a:lnTo>
                  <a:lnTo>
                    <a:pt x="391" y="263"/>
                  </a:lnTo>
                  <a:lnTo>
                    <a:pt x="390" y="258"/>
                  </a:lnTo>
                  <a:lnTo>
                    <a:pt x="386" y="253"/>
                  </a:lnTo>
                  <a:lnTo>
                    <a:pt x="378" y="249"/>
                  </a:lnTo>
                  <a:lnTo>
                    <a:pt x="374" y="245"/>
                  </a:lnTo>
                  <a:lnTo>
                    <a:pt x="373" y="242"/>
                  </a:lnTo>
                  <a:lnTo>
                    <a:pt x="370" y="236"/>
                  </a:lnTo>
                  <a:lnTo>
                    <a:pt x="369" y="232"/>
                  </a:lnTo>
                  <a:lnTo>
                    <a:pt x="369" y="228"/>
                  </a:lnTo>
                  <a:lnTo>
                    <a:pt x="363" y="232"/>
                  </a:lnTo>
                  <a:lnTo>
                    <a:pt x="360" y="232"/>
                  </a:lnTo>
                  <a:lnTo>
                    <a:pt x="354" y="229"/>
                  </a:lnTo>
                  <a:lnTo>
                    <a:pt x="350" y="229"/>
                  </a:lnTo>
                  <a:lnTo>
                    <a:pt x="346" y="231"/>
                  </a:lnTo>
                  <a:lnTo>
                    <a:pt x="343" y="232"/>
                  </a:lnTo>
                  <a:lnTo>
                    <a:pt x="337" y="30"/>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5" name="Freeform 1692"/>
            <p:cNvSpPr>
              <a:spLocks/>
            </p:cNvSpPr>
            <p:nvPr/>
          </p:nvSpPr>
          <p:spPr bwMode="auto">
            <a:xfrm>
              <a:off x="2765425" y="5516563"/>
              <a:ext cx="3175" cy="7937"/>
            </a:xfrm>
            <a:custGeom>
              <a:avLst/>
              <a:gdLst>
                <a:gd name="T0" fmla="*/ 0 w 3"/>
                <a:gd name="T1" fmla="*/ 0 h 4"/>
                <a:gd name="T2" fmla="*/ 3360208 w 3"/>
                <a:gd name="T3" fmla="*/ 3939232 h 4"/>
                <a:gd name="T4" fmla="*/ 3360208 w 3"/>
                <a:gd name="T5" fmla="*/ 1575295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1"/>
                  </a:lnTo>
                  <a:lnTo>
                    <a:pt x="3" y="4"/>
                  </a:lnTo>
                  <a:lnTo>
                    <a:pt x="0"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6" name="Freeform 1693"/>
            <p:cNvSpPr>
              <a:spLocks/>
            </p:cNvSpPr>
            <p:nvPr/>
          </p:nvSpPr>
          <p:spPr bwMode="auto">
            <a:xfrm>
              <a:off x="2765425" y="5516563"/>
              <a:ext cx="3175" cy="7937"/>
            </a:xfrm>
            <a:custGeom>
              <a:avLst/>
              <a:gdLst>
                <a:gd name="T0" fmla="*/ 0 w 3"/>
                <a:gd name="T1" fmla="*/ 0 h 4"/>
                <a:gd name="T2" fmla="*/ 3360208 w 3"/>
                <a:gd name="T3" fmla="*/ 3939232 h 4"/>
                <a:gd name="T4" fmla="*/ 3360208 w 3"/>
                <a:gd name="T5" fmla="*/ 1575295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1"/>
                  </a:lnTo>
                  <a:lnTo>
                    <a:pt x="3" y="4"/>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7" name="Freeform 1696"/>
            <p:cNvSpPr>
              <a:spLocks/>
            </p:cNvSpPr>
            <p:nvPr/>
          </p:nvSpPr>
          <p:spPr bwMode="auto">
            <a:xfrm>
              <a:off x="2617788" y="4265613"/>
              <a:ext cx="3175" cy="4762"/>
            </a:xfrm>
            <a:custGeom>
              <a:avLst/>
              <a:gdLst>
                <a:gd name="T0" fmla="*/ 0 w 2"/>
                <a:gd name="T1" fmla="*/ 0 h 4"/>
                <a:gd name="T2" fmla="*/ 0 w 2"/>
                <a:gd name="T3" fmla="*/ 7559674 h 4"/>
                <a:gd name="T4" fmla="*/ 5040312 w 2"/>
                <a:gd name="T5" fmla="*/ 10080623 h 4"/>
                <a:gd name="T6" fmla="*/ 0 w 2"/>
                <a:gd name="T7" fmla="*/ 10080623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3"/>
                  </a:lnTo>
                  <a:lnTo>
                    <a:pt x="2" y="4"/>
                  </a:lnTo>
                  <a:lnTo>
                    <a:pt x="0" y="4"/>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8" name="Freeform 1697"/>
            <p:cNvSpPr>
              <a:spLocks/>
            </p:cNvSpPr>
            <p:nvPr/>
          </p:nvSpPr>
          <p:spPr bwMode="auto">
            <a:xfrm>
              <a:off x="2617788" y="4265613"/>
              <a:ext cx="3175" cy="4762"/>
            </a:xfrm>
            <a:custGeom>
              <a:avLst/>
              <a:gdLst>
                <a:gd name="T0" fmla="*/ 0 w 2"/>
                <a:gd name="T1" fmla="*/ 0 h 4"/>
                <a:gd name="T2" fmla="*/ 0 w 2"/>
                <a:gd name="T3" fmla="*/ 7559674 h 4"/>
                <a:gd name="T4" fmla="*/ 5040312 w 2"/>
                <a:gd name="T5" fmla="*/ 10080623 h 4"/>
                <a:gd name="T6" fmla="*/ 0 w 2"/>
                <a:gd name="T7" fmla="*/ 10080623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3"/>
                  </a:lnTo>
                  <a:lnTo>
                    <a:pt x="2" y="4"/>
                  </a:lnTo>
                  <a:lnTo>
                    <a:pt x="0" y="4"/>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19" name="Freeform 1701"/>
            <p:cNvSpPr>
              <a:spLocks/>
            </p:cNvSpPr>
            <p:nvPr/>
          </p:nvSpPr>
          <p:spPr bwMode="auto">
            <a:xfrm>
              <a:off x="2598738" y="3403600"/>
              <a:ext cx="3175" cy="3175"/>
            </a:xfrm>
            <a:custGeom>
              <a:avLst/>
              <a:gdLst>
                <a:gd name="T0" fmla="*/ 0 w 1"/>
                <a:gd name="T1" fmla="*/ 10080623 h 1"/>
                <a:gd name="T2" fmla="*/ 10080623 w 1"/>
                <a:gd name="T3" fmla="*/ 0 h 1"/>
                <a:gd name="T4" fmla="*/ 0 w 1"/>
                <a:gd name="T5" fmla="*/ 1008062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1" y="0"/>
                  </a:lnTo>
                  <a:lnTo>
                    <a:pt x="0"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0" name="Freeform 1703"/>
            <p:cNvSpPr>
              <a:spLocks noEditPoints="1"/>
            </p:cNvSpPr>
            <p:nvPr/>
          </p:nvSpPr>
          <p:spPr bwMode="auto">
            <a:xfrm>
              <a:off x="2843213" y="4684713"/>
              <a:ext cx="230187" cy="279400"/>
            </a:xfrm>
            <a:custGeom>
              <a:avLst/>
              <a:gdLst>
                <a:gd name="T0" fmla="*/ 186164683 w 155"/>
                <a:gd name="T1" fmla="*/ 465904785 h 188"/>
                <a:gd name="T2" fmla="*/ 199092894 w 155"/>
                <a:gd name="T3" fmla="*/ 458182866 h 188"/>
                <a:gd name="T4" fmla="*/ 248220147 w 155"/>
                <a:gd name="T5" fmla="*/ 460757909 h 188"/>
                <a:gd name="T6" fmla="*/ 263734000 w 155"/>
                <a:gd name="T7" fmla="*/ 435017111 h 188"/>
                <a:gd name="T8" fmla="*/ 268905285 w 155"/>
                <a:gd name="T9" fmla="*/ 414424694 h 188"/>
                <a:gd name="T10" fmla="*/ 271490927 w 155"/>
                <a:gd name="T11" fmla="*/ 396405815 h 188"/>
                <a:gd name="T12" fmla="*/ 281833496 w 155"/>
                <a:gd name="T13" fmla="*/ 378386936 h 188"/>
                <a:gd name="T14" fmla="*/ 297345741 w 155"/>
                <a:gd name="T15" fmla="*/ 355221180 h 188"/>
                <a:gd name="T16" fmla="*/ 341301659 w 155"/>
                <a:gd name="T17" fmla="*/ 344924220 h 188"/>
                <a:gd name="T18" fmla="*/ 387843220 w 155"/>
                <a:gd name="T19" fmla="*/ 370665017 h 188"/>
                <a:gd name="T20" fmla="*/ 393014504 w 155"/>
                <a:gd name="T21" fmla="*/ 355221180 h 188"/>
                <a:gd name="T22" fmla="*/ 400771431 w 155"/>
                <a:gd name="T23" fmla="*/ 329480383 h 188"/>
                <a:gd name="T24" fmla="*/ 400771431 w 155"/>
                <a:gd name="T25" fmla="*/ 296017667 h 188"/>
                <a:gd name="T26" fmla="*/ 377500651 w 155"/>
                <a:gd name="T27" fmla="*/ 267701827 h 188"/>
                <a:gd name="T28" fmla="*/ 374915008 w 155"/>
                <a:gd name="T29" fmla="*/ 231665673 h 188"/>
                <a:gd name="T30" fmla="*/ 325787806 w 155"/>
                <a:gd name="T31" fmla="*/ 231665673 h 188"/>
                <a:gd name="T32" fmla="*/ 323202164 w 155"/>
                <a:gd name="T33" fmla="*/ 218795275 h 188"/>
                <a:gd name="T34" fmla="*/ 315445237 w 155"/>
                <a:gd name="T35" fmla="*/ 200776345 h 188"/>
                <a:gd name="T36" fmla="*/ 312859595 w 155"/>
                <a:gd name="T37" fmla="*/ 187905947 h 188"/>
                <a:gd name="T38" fmla="*/ 325787806 w 155"/>
                <a:gd name="T39" fmla="*/ 169888672 h 188"/>
                <a:gd name="T40" fmla="*/ 318030879 w 155"/>
                <a:gd name="T41" fmla="*/ 157018273 h 188"/>
                <a:gd name="T42" fmla="*/ 312859595 w 155"/>
                <a:gd name="T43" fmla="*/ 138999394 h 188"/>
                <a:gd name="T44" fmla="*/ 307688310 w 155"/>
                <a:gd name="T45" fmla="*/ 123555557 h 188"/>
                <a:gd name="T46" fmla="*/ 281833496 w 155"/>
                <a:gd name="T47" fmla="*/ 123555557 h 188"/>
                <a:gd name="T48" fmla="*/ 268905285 w 155"/>
                <a:gd name="T49" fmla="*/ 118407077 h 188"/>
                <a:gd name="T50" fmla="*/ 248220147 w 155"/>
                <a:gd name="T51" fmla="*/ 113258596 h 188"/>
                <a:gd name="T52" fmla="*/ 217192440 w 155"/>
                <a:gd name="T53" fmla="*/ 87517774 h 188"/>
                <a:gd name="T54" fmla="*/ 199092894 w 155"/>
                <a:gd name="T55" fmla="*/ 77222418 h 188"/>
                <a:gd name="T56" fmla="*/ 178407756 w 155"/>
                <a:gd name="T57" fmla="*/ 61776976 h 188"/>
                <a:gd name="T58" fmla="*/ 168065187 w 155"/>
                <a:gd name="T59" fmla="*/ 69498895 h 188"/>
                <a:gd name="T60" fmla="*/ 152551334 w 155"/>
                <a:gd name="T61" fmla="*/ 61776976 h 188"/>
                <a:gd name="T62" fmla="*/ 139623123 w 155"/>
                <a:gd name="T63" fmla="*/ 51481608 h 188"/>
                <a:gd name="T64" fmla="*/ 139623123 w 155"/>
                <a:gd name="T65" fmla="*/ 30889290 h 188"/>
                <a:gd name="T66" fmla="*/ 147380050 w 155"/>
                <a:gd name="T67" fmla="*/ 10296964 h 188"/>
                <a:gd name="T68" fmla="*/ 126694912 w 155"/>
                <a:gd name="T69" fmla="*/ 0 h 188"/>
                <a:gd name="T70" fmla="*/ 103424106 w 155"/>
                <a:gd name="T71" fmla="*/ 7721922 h 188"/>
                <a:gd name="T72" fmla="*/ 72398008 w 155"/>
                <a:gd name="T73" fmla="*/ 23165761 h 188"/>
                <a:gd name="T74" fmla="*/ 51712857 w 155"/>
                <a:gd name="T75" fmla="*/ 48906565 h 188"/>
                <a:gd name="T76" fmla="*/ 36199004 w 155"/>
                <a:gd name="T77" fmla="*/ 59203538 h 188"/>
                <a:gd name="T78" fmla="*/ 33613362 w 155"/>
                <a:gd name="T79" fmla="*/ 66925457 h 188"/>
                <a:gd name="T80" fmla="*/ 12928214 w 155"/>
                <a:gd name="T81" fmla="*/ 69498895 h 188"/>
                <a:gd name="T82" fmla="*/ 0 w 155"/>
                <a:gd name="T83" fmla="*/ 66925457 h 188"/>
                <a:gd name="T84" fmla="*/ 10342572 w 155"/>
                <a:gd name="T85" fmla="*/ 131277476 h 188"/>
                <a:gd name="T86" fmla="*/ 7756930 w 155"/>
                <a:gd name="T87" fmla="*/ 146721312 h 188"/>
                <a:gd name="T88" fmla="*/ 12928214 w 155"/>
                <a:gd name="T89" fmla="*/ 169888672 h 188"/>
                <a:gd name="T90" fmla="*/ 18099502 w 155"/>
                <a:gd name="T91" fmla="*/ 175035548 h 188"/>
                <a:gd name="T92" fmla="*/ 12928214 w 155"/>
                <a:gd name="T93" fmla="*/ 190480989 h 188"/>
                <a:gd name="T94" fmla="*/ 18099502 w 155"/>
                <a:gd name="T95" fmla="*/ 200776345 h 188"/>
                <a:gd name="T96" fmla="*/ 25856429 w 155"/>
                <a:gd name="T97" fmla="*/ 218795275 h 188"/>
                <a:gd name="T98" fmla="*/ 25856429 w 155"/>
                <a:gd name="T99" fmla="*/ 234239111 h 188"/>
                <a:gd name="T100" fmla="*/ 10342572 w 155"/>
                <a:gd name="T101" fmla="*/ 285720706 h 188"/>
                <a:gd name="T102" fmla="*/ 18099502 w 155"/>
                <a:gd name="T103" fmla="*/ 311461504 h 188"/>
                <a:gd name="T104" fmla="*/ 36199004 w 155"/>
                <a:gd name="T105" fmla="*/ 329480383 h 188"/>
                <a:gd name="T106" fmla="*/ 46541573 w 155"/>
                <a:gd name="T107" fmla="*/ 339775739 h 188"/>
                <a:gd name="T108" fmla="*/ 51712857 w 155"/>
                <a:gd name="T109" fmla="*/ 370665017 h 188"/>
                <a:gd name="T110" fmla="*/ 56884154 w 155"/>
                <a:gd name="T111" fmla="*/ 391257334 h 188"/>
                <a:gd name="T112" fmla="*/ 62055439 w 155"/>
                <a:gd name="T113" fmla="*/ 435017111 h 188"/>
                <a:gd name="T114" fmla="*/ 87911861 w 155"/>
                <a:gd name="T115" fmla="*/ 473626703 h 188"/>
                <a:gd name="T116" fmla="*/ 116352343 w 155"/>
                <a:gd name="T117" fmla="*/ 453034386 h 188"/>
                <a:gd name="T118" fmla="*/ 142208765 w 155"/>
                <a:gd name="T119" fmla="*/ 460757909 h 188"/>
                <a:gd name="T120" fmla="*/ 173236472 w 155"/>
                <a:gd name="T121" fmla="*/ 473626703 h 188"/>
                <a:gd name="T122" fmla="*/ 178407756 w 155"/>
                <a:gd name="T123" fmla="*/ 478775183 h 188"/>
                <a:gd name="T124" fmla="*/ 178407756 w 155"/>
                <a:gd name="T125" fmla="*/ 483923664 h 1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5"/>
                <a:gd name="T190" fmla="*/ 0 h 188"/>
                <a:gd name="T191" fmla="*/ 155 w 155"/>
                <a:gd name="T192" fmla="*/ 188 h 1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5" h="188">
                  <a:moveTo>
                    <a:pt x="69" y="186"/>
                  </a:moveTo>
                  <a:lnTo>
                    <a:pt x="72" y="181"/>
                  </a:lnTo>
                  <a:lnTo>
                    <a:pt x="75" y="176"/>
                  </a:lnTo>
                  <a:lnTo>
                    <a:pt x="77" y="178"/>
                  </a:lnTo>
                  <a:lnTo>
                    <a:pt x="77" y="179"/>
                  </a:lnTo>
                  <a:lnTo>
                    <a:pt x="96" y="179"/>
                  </a:lnTo>
                  <a:lnTo>
                    <a:pt x="101" y="169"/>
                  </a:lnTo>
                  <a:lnTo>
                    <a:pt x="102" y="169"/>
                  </a:lnTo>
                  <a:lnTo>
                    <a:pt x="102" y="166"/>
                  </a:lnTo>
                  <a:lnTo>
                    <a:pt x="104" y="161"/>
                  </a:lnTo>
                  <a:lnTo>
                    <a:pt x="104" y="155"/>
                  </a:lnTo>
                  <a:lnTo>
                    <a:pt x="105" y="154"/>
                  </a:lnTo>
                  <a:lnTo>
                    <a:pt x="108" y="151"/>
                  </a:lnTo>
                  <a:lnTo>
                    <a:pt x="109" y="147"/>
                  </a:lnTo>
                  <a:lnTo>
                    <a:pt x="111" y="144"/>
                  </a:lnTo>
                  <a:lnTo>
                    <a:pt x="115" y="138"/>
                  </a:lnTo>
                  <a:lnTo>
                    <a:pt x="116" y="135"/>
                  </a:lnTo>
                  <a:lnTo>
                    <a:pt x="132" y="134"/>
                  </a:lnTo>
                  <a:lnTo>
                    <a:pt x="143" y="138"/>
                  </a:lnTo>
                  <a:lnTo>
                    <a:pt x="150" y="144"/>
                  </a:lnTo>
                  <a:lnTo>
                    <a:pt x="155" y="142"/>
                  </a:lnTo>
                  <a:lnTo>
                    <a:pt x="152" y="138"/>
                  </a:lnTo>
                  <a:lnTo>
                    <a:pt x="152" y="134"/>
                  </a:lnTo>
                  <a:lnTo>
                    <a:pt x="155" y="128"/>
                  </a:lnTo>
                  <a:lnTo>
                    <a:pt x="155" y="122"/>
                  </a:lnTo>
                  <a:lnTo>
                    <a:pt x="155" y="115"/>
                  </a:lnTo>
                  <a:lnTo>
                    <a:pt x="153" y="111"/>
                  </a:lnTo>
                  <a:lnTo>
                    <a:pt x="146" y="104"/>
                  </a:lnTo>
                  <a:lnTo>
                    <a:pt x="145" y="101"/>
                  </a:lnTo>
                  <a:lnTo>
                    <a:pt x="145" y="90"/>
                  </a:lnTo>
                  <a:lnTo>
                    <a:pt x="145" y="88"/>
                  </a:lnTo>
                  <a:lnTo>
                    <a:pt x="126" y="90"/>
                  </a:lnTo>
                  <a:lnTo>
                    <a:pt x="126" y="88"/>
                  </a:lnTo>
                  <a:lnTo>
                    <a:pt x="125" y="85"/>
                  </a:lnTo>
                  <a:lnTo>
                    <a:pt x="123" y="83"/>
                  </a:lnTo>
                  <a:lnTo>
                    <a:pt x="122" y="78"/>
                  </a:lnTo>
                  <a:lnTo>
                    <a:pt x="119" y="75"/>
                  </a:lnTo>
                  <a:lnTo>
                    <a:pt x="121" y="73"/>
                  </a:lnTo>
                  <a:lnTo>
                    <a:pt x="125" y="67"/>
                  </a:lnTo>
                  <a:lnTo>
                    <a:pt x="126" y="66"/>
                  </a:lnTo>
                  <a:lnTo>
                    <a:pt x="125" y="66"/>
                  </a:lnTo>
                  <a:lnTo>
                    <a:pt x="123" y="61"/>
                  </a:lnTo>
                  <a:lnTo>
                    <a:pt x="122" y="58"/>
                  </a:lnTo>
                  <a:lnTo>
                    <a:pt x="121" y="54"/>
                  </a:lnTo>
                  <a:lnTo>
                    <a:pt x="119" y="50"/>
                  </a:lnTo>
                  <a:lnTo>
                    <a:pt x="119" y="48"/>
                  </a:lnTo>
                  <a:lnTo>
                    <a:pt x="116" y="46"/>
                  </a:lnTo>
                  <a:lnTo>
                    <a:pt x="109" y="48"/>
                  </a:lnTo>
                  <a:lnTo>
                    <a:pt x="106" y="47"/>
                  </a:lnTo>
                  <a:lnTo>
                    <a:pt x="104" y="46"/>
                  </a:lnTo>
                  <a:lnTo>
                    <a:pt x="99" y="46"/>
                  </a:lnTo>
                  <a:lnTo>
                    <a:pt x="96" y="44"/>
                  </a:lnTo>
                  <a:lnTo>
                    <a:pt x="91" y="39"/>
                  </a:lnTo>
                  <a:lnTo>
                    <a:pt x="84" y="34"/>
                  </a:lnTo>
                  <a:lnTo>
                    <a:pt x="79" y="31"/>
                  </a:lnTo>
                  <a:lnTo>
                    <a:pt x="77" y="30"/>
                  </a:lnTo>
                  <a:lnTo>
                    <a:pt x="74" y="26"/>
                  </a:lnTo>
                  <a:lnTo>
                    <a:pt x="69" y="24"/>
                  </a:lnTo>
                  <a:lnTo>
                    <a:pt x="68" y="26"/>
                  </a:lnTo>
                  <a:lnTo>
                    <a:pt x="65" y="27"/>
                  </a:lnTo>
                  <a:lnTo>
                    <a:pt x="64" y="26"/>
                  </a:lnTo>
                  <a:lnTo>
                    <a:pt x="59" y="24"/>
                  </a:lnTo>
                  <a:lnTo>
                    <a:pt x="57" y="23"/>
                  </a:lnTo>
                  <a:lnTo>
                    <a:pt x="54" y="20"/>
                  </a:lnTo>
                  <a:lnTo>
                    <a:pt x="54" y="17"/>
                  </a:lnTo>
                  <a:lnTo>
                    <a:pt x="54" y="12"/>
                  </a:lnTo>
                  <a:lnTo>
                    <a:pt x="57" y="7"/>
                  </a:lnTo>
                  <a:lnTo>
                    <a:pt x="57" y="4"/>
                  </a:lnTo>
                  <a:lnTo>
                    <a:pt x="55" y="0"/>
                  </a:lnTo>
                  <a:lnTo>
                    <a:pt x="49" y="0"/>
                  </a:lnTo>
                  <a:lnTo>
                    <a:pt x="44" y="2"/>
                  </a:lnTo>
                  <a:lnTo>
                    <a:pt x="40" y="3"/>
                  </a:lnTo>
                  <a:lnTo>
                    <a:pt x="34" y="4"/>
                  </a:lnTo>
                  <a:lnTo>
                    <a:pt x="28" y="9"/>
                  </a:lnTo>
                  <a:lnTo>
                    <a:pt x="22" y="16"/>
                  </a:lnTo>
                  <a:lnTo>
                    <a:pt x="20" y="19"/>
                  </a:lnTo>
                  <a:lnTo>
                    <a:pt x="15" y="20"/>
                  </a:lnTo>
                  <a:lnTo>
                    <a:pt x="14" y="23"/>
                  </a:lnTo>
                  <a:lnTo>
                    <a:pt x="14" y="24"/>
                  </a:lnTo>
                  <a:lnTo>
                    <a:pt x="13" y="26"/>
                  </a:lnTo>
                  <a:lnTo>
                    <a:pt x="10" y="27"/>
                  </a:lnTo>
                  <a:lnTo>
                    <a:pt x="5" y="27"/>
                  </a:lnTo>
                  <a:lnTo>
                    <a:pt x="3" y="26"/>
                  </a:lnTo>
                  <a:lnTo>
                    <a:pt x="0" y="26"/>
                  </a:lnTo>
                  <a:lnTo>
                    <a:pt x="7" y="43"/>
                  </a:lnTo>
                  <a:lnTo>
                    <a:pt x="4" y="51"/>
                  </a:lnTo>
                  <a:lnTo>
                    <a:pt x="4" y="53"/>
                  </a:lnTo>
                  <a:lnTo>
                    <a:pt x="3" y="57"/>
                  </a:lnTo>
                  <a:lnTo>
                    <a:pt x="3" y="61"/>
                  </a:lnTo>
                  <a:lnTo>
                    <a:pt x="5" y="66"/>
                  </a:lnTo>
                  <a:lnTo>
                    <a:pt x="5" y="68"/>
                  </a:lnTo>
                  <a:lnTo>
                    <a:pt x="7" y="68"/>
                  </a:lnTo>
                  <a:lnTo>
                    <a:pt x="5" y="70"/>
                  </a:lnTo>
                  <a:lnTo>
                    <a:pt x="5" y="74"/>
                  </a:lnTo>
                  <a:lnTo>
                    <a:pt x="7" y="75"/>
                  </a:lnTo>
                  <a:lnTo>
                    <a:pt x="7" y="78"/>
                  </a:lnTo>
                  <a:lnTo>
                    <a:pt x="8" y="84"/>
                  </a:lnTo>
                  <a:lnTo>
                    <a:pt x="10" y="85"/>
                  </a:lnTo>
                  <a:lnTo>
                    <a:pt x="11" y="88"/>
                  </a:lnTo>
                  <a:lnTo>
                    <a:pt x="10" y="91"/>
                  </a:lnTo>
                  <a:lnTo>
                    <a:pt x="1" y="103"/>
                  </a:lnTo>
                  <a:lnTo>
                    <a:pt x="4" y="111"/>
                  </a:lnTo>
                  <a:lnTo>
                    <a:pt x="5" y="115"/>
                  </a:lnTo>
                  <a:lnTo>
                    <a:pt x="7" y="121"/>
                  </a:lnTo>
                  <a:lnTo>
                    <a:pt x="11" y="125"/>
                  </a:lnTo>
                  <a:lnTo>
                    <a:pt x="14" y="128"/>
                  </a:lnTo>
                  <a:lnTo>
                    <a:pt x="15" y="131"/>
                  </a:lnTo>
                  <a:lnTo>
                    <a:pt x="18" y="132"/>
                  </a:lnTo>
                  <a:lnTo>
                    <a:pt x="18" y="134"/>
                  </a:lnTo>
                  <a:lnTo>
                    <a:pt x="20" y="144"/>
                  </a:lnTo>
                  <a:lnTo>
                    <a:pt x="21" y="148"/>
                  </a:lnTo>
                  <a:lnTo>
                    <a:pt x="22" y="152"/>
                  </a:lnTo>
                  <a:lnTo>
                    <a:pt x="24" y="161"/>
                  </a:lnTo>
                  <a:lnTo>
                    <a:pt x="24" y="169"/>
                  </a:lnTo>
                  <a:lnTo>
                    <a:pt x="27" y="179"/>
                  </a:lnTo>
                  <a:lnTo>
                    <a:pt x="34" y="184"/>
                  </a:lnTo>
                  <a:lnTo>
                    <a:pt x="42" y="175"/>
                  </a:lnTo>
                  <a:lnTo>
                    <a:pt x="45" y="176"/>
                  </a:lnTo>
                  <a:lnTo>
                    <a:pt x="49" y="178"/>
                  </a:lnTo>
                  <a:lnTo>
                    <a:pt x="55" y="179"/>
                  </a:lnTo>
                  <a:lnTo>
                    <a:pt x="64" y="179"/>
                  </a:lnTo>
                  <a:lnTo>
                    <a:pt x="67" y="184"/>
                  </a:lnTo>
                  <a:lnTo>
                    <a:pt x="68" y="186"/>
                  </a:lnTo>
                  <a:lnTo>
                    <a:pt x="69" y="186"/>
                  </a:lnTo>
                  <a:close/>
                  <a:moveTo>
                    <a:pt x="69" y="186"/>
                  </a:moveTo>
                  <a:lnTo>
                    <a:pt x="69" y="188"/>
                  </a:lnTo>
                  <a:lnTo>
                    <a:pt x="69" y="18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1" name="Freeform 1705"/>
            <p:cNvSpPr>
              <a:spLocks/>
            </p:cNvSpPr>
            <p:nvPr/>
          </p:nvSpPr>
          <p:spPr bwMode="auto">
            <a:xfrm>
              <a:off x="2947988" y="4964113"/>
              <a:ext cx="0" cy="0"/>
            </a:xfrm>
            <a:custGeom>
              <a:avLst/>
              <a:gdLst>
                <a:gd name="T0" fmla="*/ 0 h 2"/>
                <a:gd name="T1" fmla="*/ 0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lnTo>
                    <a:pt x="0" y="2"/>
                  </a:lnTo>
                  <a:lnTo>
                    <a:pt x="0"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2" name="Freeform 1706"/>
            <p:cNvSpPr>
              <a:spLocks/>
            </p:cNvSpPr>
            <p:nvPr/>
          </p:nvSpPr>
          <p:spPr bwMode="auto">
            <a:xfrm>
              <a:off x="2755900" y="4325938"/>
              <a:ext cx="768350" cy="911225"/>
            </a:xfrm>
            <a:custGeom>
              <a:avLst/>
              <a:gdLst>
                <a:gd name="T0" fmla="*/ 339192657 w 514"/>
                <a:gd name="T1" fmla="*/ 44547201 h 609"/>
                <a:gd name="T2" fmla="*/ 328756237 w 514"/>
                <a:gd name="T3" fmla="*/ 70752013 h 609"/>
                <a:gd name="T4" fmla="*/ 347020377 w 514"/>
                <a:gd name="T5" fmla="*/ 123161637 h 609"/>
                <a:gd name="T6" fmla="*/ 349630693 w 514"/>
                <a:gd name="T7" fmla="*/ 149364818 h 609"/>
                <a:gd name="T8" fmla="*/ 268744799 w 514"/>
                <a:gd name="T9" fmla="*/ 175569618 h 609"/>
                <a:gd name="T10" fmla="*/ 206124609 w 514"/>
                <a:gd name="T11" fmla="*/ 183432029 h 609"/>
                <a:gd name="T12" fmla="*/ 166987627 w 514"/>
                <a:gd name="T13" fmla="*/ 217497672 h 609"/>
                <a:gd name="T14" fmla="*/ 166987627 w 514"/>
                <a:gd name="T15" fmla="*/ 280387248 h 609"/>
                <a:gd name="T16" fmla="*/ 93931042 w 514"/>
                <a:gd name="T17" fmla="*/ 387825631 h 609"/>
                <a:gd name="T18" fmla="*/ 23483164 w 514"/>
                <a:gd name="T19" fmla="*/ 455958535 h 609"/>
                <a:gd name="T20" fmla="*/ 0 w 514"/>
                <a:gd name="T21" fmla="*/ 484782520 h 609"/>
                <a:gd name="T22" fmla="*/ 23483164 w 514"/>
                <a:gd name="T23" fmla="*/ 552915323 h 609"/>
                <a:gd name="T24" fmla="*/ 117412610 w 514"/>
                <a:gd name="T25" fmla="*/ 579118503 h 609"/>
                <a:gd name="T26" fmla="*/ 187860469 w 514"/>
                <a:gd name="T27" fmla="*/ 697038483 h 609"/>
                <a:gd name="T28" fmla="*/ 258308378 w 514"/>
                <a:gd name="T29" fmla="*/ 636768091 h 609"/>
                <a:gd name="T30" fmla="*/ 294836658 w 514"/>
                <a:gd name="T31" fmla="*/ 681316898 h 609"/>
                <a:gd name="T32" fmla="*/ 354848096 w 514"/>
                <a:gd name="T33" fmla="*/ 704900894 h 609"/>
                <a:gd name="T34" fmla="*/ 438342793 w 514"/>
                <a:gd name="T35" fmla="*/ 752068886 h 609"/>
                <a:gd name="T36" fmla="*/ 480088476 w 514"/>
                <a:gd name="T37" fmla="*/ 801857681 h 609"/>
                <a:gd name="T38" fmla="*/ 480088476 w 514"/>
                <a:gd name="T39" fmla="*/ 864747460 h 609"/>
                <a:gd name="T40" fmla="*/ 553146651 w 514"/>
                <a:gd name="T41" fmla="*/ 966945855 h 609"/>
                <a:gd name="T42" fmla="*/ 558364054 w 514"/>
                <a:gd name="T43" fmla="*/ 1029835431 h 609"/>
                <a:gd name="T44" fmla="*/ 613156474 w 514"/>
                <a:gd name="T45" fmla="*/ 1087486638 h 609"/>
                <a:gd name="T46" fmla="*/ 647076053 w 514"/>
                <a:gd name="T47" fmla="*/ 1179201818 h 609"/>
                <a:gd name="T48" fmla="*/ 662731492 w 514"/>
                <a:gd name="T49" fmla="*/ 1249953805 h 609"/>
                <a:gd name="T50" fmla="*/ 694042369 w 514"/>
                <a:gd name="T51" fmla="*/ 1315464186 h 609"/>
                <a:gd name="T52" fmla="*/ 639248334 w 514"/>
                <a:gd name="T53" fmla="*/ 1360012993 h 609"/>
                <a:gd name="T54" fmla="*/ 594892334 w 514"/>
                <a:gd name="T55" fmla="*/ 1412420973 h 609"/>
                <a:gd name="T56" fmla="*/ 620984193 w 514"/>
                <a:gd name="T57" fmla="*/ 1467451376 h 609"/>
                <a:gd name="T58" fmla="*/ 680995632 w 514"/>
                <a:gd name="T59" fmla="*/ 1519859356 h 609"/>
                <a:gd name="T60" fmla="*/ 707087491 w 514"/>
                <a:gd name="T61" fmla="*/ 1585371355 h 609"/>
                <a:gd name="T62" fmla="*/ 743615771 w 514"/>
                <a:gd name="T63" fmla="*/ 1525100964 h 609"/>
                <a:gd name="T64" fmla="*/ 803627209 w 514"/>
                <a:gd name="T65" fmla="*/ 1464830572 h 609"/>
                <a:gd name="T66" fmla="*/ 814063630 w 514"/>
                <a:gd name="T67" fmla="*/ 1467451376 h 609"/>
                <a:gd name="T68" fmla="*/ 868856252 w 514"/>
                <a:gd name="T69" fmla="*/ 1260435402 h 609"/>
                <a:gd name="T70" fmla="*/ 905386147 w 514"/>
                <a:gd name="T71" fmla="*/ 1223749006 h 609"/>
                <a:gd name="T72" fmla="*/ 1001924250 w 514"/>
                <a:gd name="T73" fmla="*/ 1173960210 h 609"/>
                <a:gd name="T74" fmla="*/ 1064546005 w 514"/>
                <a:gd name="T75" fmla="*/ 1134654630 h 609"/>
                <a:gd name="T76" fmla="*/ 1155866705 w 514"/>
                <a:gd name="T77" fmla="*/ 1011493043 h 609"/>
                <a:gd name="T78" fmla="*/ 1181958564 w 514"/>
                <a:gd name="T79" fmla="*/ 909296267 h 609"/>
                <a:gd name="T80" fmla="*/ 1181958564 w 514"/>
                <a:gd name="T81" fmla="*/ 773032078 h 609"/>
                <a:gd name="T82" fmla="*/ 1200222704 w 514"/>
                <a:gd name="T83" fmla="*/ 707521698 h 609"/>
                <a:gd name="T84" fmla="*/ 1315026562 w 514"/>
                <a:gd name="T85" fmla="*/ 597462511 h 609"/>
                <a:gd name="T86" fmla="*/ 1307198843 w 514"/>
                <a:gd name="T87" fmla="*/ 424512128 h 609"/>
                <a:gd name="T88" fmla="*/ 1244578704 w 514"/>
                <a:gd name="T89" fmla="*/ 395688043 h 609"/>
                <a:gd name="T90" fmla="*/ 1106291687 w 514"/>
                <a:gd name="T91" fmla="*/ 324936055 h 609"/>
                <a:gd name="T92" fmla="*/ 1033235127 w 514"/>
                <a:gd name="T93" fmla="*/ 317073644 h 609"/>
                <a:gd name="T94" fmla="*/ 1014970987 w 514"/>
                <a:gd name="T95" fmla="*/ 283008052 h 609"/>
                <a:gd name="T96" fmla="*/ 923650287 w 514"/>
                <a:gd name="T97" fmla="*/ 235840060 h 609"/>
                <a:gd name="T98" fmla="*/ 868856252 w 514"/>
                <a:gd name="T99" fmla="*/ 272526456 h 609"/>
                <a:gd name="T100" fmla="*/ 874075270 w 514"/>
                <a:gd name="T101" fmla="*/ 238460864 h 609"/>
                <a:gd name="T102" fmla="*/ 816673946 w 514"/>
                <a:gd name="T103" fmla="*/ 193913625 h 609"/>
                <a:gd name="T104" fmla="*/ 808846227 w 514"/>
                <a:gd name="T105" fmla="*/ 123161637 h 609"/>
                <a:gd name="T106" fmla="*/ 761879911 w 514"/>
                <a:gd name="T107" fmla="*/ 52409612 h 609"/>
                <a:gd name="T108" fmla="*/ 694042369 w 514"/>
                <a:gd name="T109" fmla="*/ 131022430 h 609"/>
                <a:gd name="T110" fmla="*/ 636639632 w 514"/>
                <a:gd name="T111" fmla="*/ 115299226 h 609"/>
                <a:gd name="T112" fmla="*/ 566191773 w 514"/>
                <a:gd name="T113" fmla="*/ 146745633 h 609"/>
                <a:gd name="T114" fmla="*/ 527054792 w 514"/>
                <a:gd name="T115" fmla="*/ 157227229 h 609"/>
                <a:gd name="T116" fmla="*/ 482698793 w 514"/>
                <a:gd name="T117" fmla="*/ 141504026 h 609"/>
                <a:gd name="T118" fmla="*/ 500962933 w 514"/>
                <a:gd name="T119" fmla="*/ 52409612 h 609"/>
                <a:gd name="T120" fmla="*/ 490526512 w 514"/>
                <a:gd name="T121" fmla="*/ 13102403 h 609"/>
                <a:gd name="T122" fmla="*/ 438342793 w 514"/>
                <a:gd name="T123" fmla="*/ 23584002 h 609"/>
                <a:gd name="T124" fmla="*/ 391376376 w 514"/>
                <a:gd name="T125" fmla="*/ 44547201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609"/>
                <a:gd name="T191" fmla="*/ 514 w 514"/>
                <a:gd name="T192" fmla="*/ 609 h 6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609">
                  <a:moveTo>
                    <a:pt x="147" y="23"/>
                  </a:moveTo>
                  <a:lnTo>
                    <a:pt x="148" y="23"/>
                  </a:lnTo>
                  <a:lnTo>
                    <a:pt x="143" y="23"/>
                  </a:lnTo>
                  <a:lnTo>
                    <a:pt x="140" y="20"/>
                  </a:lnTo>
                  <a:lnTo>
                    <a:pt x="136" y="20"/>
                  </a:lnTo>
                  <a:lnTo>
                    <a:pt x="133" y="19"/>
                  </a:lnTo>
                  <a:lnTo>
                    <a:pt x="131" y="19"/>
                  </a:lnTo>
                  <a:lnTo>
                    <a:pt x="130" y="17"/>
                  </a:lnTo>
                  <a:lnTo>
                    <a:pt x="127" y="17"/>
                  </a:lnTo>
                  <a:lnTo>
                    <a:pt x="121" y="16"/>
                  </a:lnTo>
                  <a:lnTo>
                    <a:pt x="118" y="16"/>
                  </a:lnTo>
                  <a:lnTo>
                    <a:pt x="118" y="17"/>
                  </a:lnTo>
                  <a:lnTo>
                    <a:pt x="121" y="20"/>
                  </a:lnTo>
                  <a:lnTo>
                    <a:pt x="121" y="22"/>
                  </a:lnTo>
                  <a:lnTo>
                    <a:pt x="123" y="24"/>
                  </a:lnTo>
                  <a:lnTo>
                    <a:pt x="126" y="27"/>
                  </a:lnTo>
                  <a:lnTo>
                    <a:pt x="127" y="32"/>
                  </a:lnTo>
                  <a:lnTo>
                    <a:pt x="126" y="34"/>
                  </a:lnTo>
                  <a:lnTo>
                    <a:pt x="126" y="37"/>
                  </a:lnTo>
                  <a:lnTo>
                    <a:pt x="126" y="42"/>
                  </a:lnTo>
                  <a:lnTo>
                    <a:pt x="126" y="44"/>
                  </a:lnTo>
                  <a:lnTo>
                    <a:pt x="127" y="46"/>
                  </a:lnTo>
                  <a:lnTo>
                    <a:pt x="130" y="46"/>
                  </a:lnTo>
                  <a:lnTo>
                    <a:pt x="133" y="47"/>
                  </a:lnTo>
                  <a:lnTo>
                    <a:pt x="136" y="46"/>
                  </a:lnTo>
                  <a:lnTo>
                    <a:pt x="140" y="46"/>
                  </a:lnTo>
                  <a:lnTo>
                    <a:pt x="141" y="46"/>
                  </a:lnTo>
                  <a:lnTo>
                    <a:pt x="144" y="47"/>
                  </a:lnTo>
                  <a:lnTo>
                    <a:pt x="144" y="49"/>
                  </a:lnTo>
                  <a:lnTo>
                    <a:pt x="140" y="51"/>
                  </a:lnTo>
                  <a:lnTo>
                    <a:pt x="137" y="53"/>
                  </a:lnTo>
                  <a:lnTo>
                    <a:pt x="134" y="57"/>
                  </a:lnTo>
                  <a:lnTo>
                    <a:pt x="131" y="59"/>
                  </a:lnTo>
                  <a:lnTo>
                    <a:pt x="126" y="61"/>
                  </a:lnTo>
                  <a:lnTo>
                    <a:pt x="123" y="64"/>
                  </a:lnTo>
                  <a:lnTo>
                    <a:pt x="121" y="67"/>
                  </a:lnTo>
                  <a:lnTo>
                    <a:pt x="114" y="69"/>
                  </a:lnTo>
                  <a:lnTo>
                    <a:pt x="111" y="70"/>
                  </a:lnTo>
                  <a:lnTo>
                    <a:pt x="110" y="71"/>
                  </a:lnTo>
                  <a:lnTo>
                    <a:pt x="103" y="67"/>
                  </a:lnTo>
                  <a:lnTo>
                    <a:pt x="99" y="67"/>
                  </a:lnTo>
                  <a:lnTo>
                    <a:pt x="99" y="60"/>
                  </a:lnTo>
                  <a:lnTo>
                    <a:pt x="93" y="60"/>
                  </a:lnTo>
                  <a:lnTo>
                    <a:pt x="91" y="66"/>
                  </a:lnTo>
                  <a:lnTo>
                    <a:pt x="87" y="67"/>
                  </a:lnTo>
                  <a:lnTo>
                    <a:pt x="83" y="64"/>
                  </a:lnTo>
                  <a:lnTo>
                    <a:pt x="83" y="70"/>
                  </a:lnTo>
                  <a:lnTo>
                    <a:pt x="79" y="70"/>
                  </a:lnTo>
                  <a:lnTo>
                    <a:pt x="72" y="71"/>
                  </a:lnTo>
                  <a:lnTo>
                    <a:pt x="64" y="71"/>
                  </a:lnTo>
                  <a:lnTo>
                    <a:pt x="63" y="71"/>
                  </a:lnTo>
                  <a:lnTo>
                    <a:pt x="59" y="73"/>
                  </a:lnTo>
                  <a:lnTo>
                    <a:pt x="59" y="81"/>
                  </a:lnTo>
                  <a:lnTo>
                    <a:pt x="63" y="81"/>
                  </a:lnTo>
                  <a:lnTo>
                    <a:pt x="64" y="83"/>
                  </a:lnTo>
                  <a:lnTo>
                    <a:pt x="64" y="87"/>
                  </a:lnTo>
                  <a:lnTo>
                    <a:pt x="54" y="88"/>
                  </a:lnTo>
                  <a:lnTo>
                    <a:pt x="56" y="93"/>
                  </a:lnTo>
                  <a:lnTo>
                    <a:pt x="57" y="94"/>
                  </a:lnTo>
                  <a:lnTo>
                    <a:pt x="62" y="96"/>
                  </a:lnTo>
                  <a:lnTo>
                    <a:pt x="63" y="97"/>
                  </a:lnTo>
                  <a:lnTo>
                    <a:pt x="64" y="101"/>
                  </a:lnTo>
                  <a:lnTo>
                    <a:pt x="64" y="107"/>
                  </a:lnTo>
                  <a:lnTo>
                    <a:pt x="60" y="117"/>
                  </a:lnTo>
                  <a:lnTo>
                    <a:pt x="53" y="134"/>
                  </a:lnTo>
                  <a:lnTo>
                    <a:pt x="50" y="142"/>
                  </a:lnTo>
                  <a:lnTo>
                    <a:pt x="50" y="144"/>
                  </a:lnTo>
                  <a:lnTo>
                    <a:pt x="49" y="145"/>
                  </a:lnTo>
                  <a:lnTo>
                    <a:pt x="46" y="147"/>
                  </a:lnTo>
                  <a:lnTo>
                    <a:pt x="40" y="147"/>
                  </a:lnTo>
                  <a:lnTo>
                    <a:pt x="36" y="148"/>
                  </a:lnTo>
                  <a:lnTo>
                    <a:pt x="32" y="148"/>
                  </a:lnTo>
                  <a:lnTo>
                    <a:pt x="27" y="151"/>
                  </a:lnTo>
                  <a:lnTo>
                    <a:pt x="25" y="152"/>
                  </a:lnTo>
                  <a:lnTo>
                    <a:pt x="20" y="155"/>
                  </a:lnTo>
                  <a:lnTo>
                    <a:pt x="16" y="157"/>
                  </a:lnTo>
                  <a:lnTo>
                    <a:pt x="13" y="160"/>
                  </a:lnTo>
                  <a:lnTo>
                    <a:pt x="10" y="171"/>
                  </a:lnTo>
                  <a:lnTo>
                    <a:pt x="9" y="174"/>
                  </a:lnTo>
                  <a:lnTo>
                    <a:pt x="8" y="177"/>
                  </a:lnTo>
                  <a:lnTo>
                    <a:pt x="6" y="179"/>
                  </a:lnTo>
                  <a:lnTo>
                    <a:pt x="6" y="182"/>
                  </a:lnTo>
                  <a:lnTo>
                    <a:pt x="6" y="185"/>
                  </a:lnTo>
                  <a:lnTo>
                    <a:pt x="5" y="185"/>
                  </a:lnTo>
                  <a:lnTo>
                    <a:pt x="2" y="185"/>
                  </a:lnTo>
                  <a:lnTo>
                    <a:pt x="0" y="185"/>
                  </a:lnTo>
                  <a:lnTo>
                    <a:pt x="2" y="189"/>
                  </a:lnTo>
                  <a:lnTo>
                    <a:pt x="2" y="192"/>
                  </a:lnTo>
                  <a:lnTo>
                    <a:pt x="5" y="196"/>
                  </a:lnTo>
                  <a:lnTo>
                    <a:pt x="6" y="201"/>
                  </a:lnTo>
                  <a:lnTo>
                    <a:pt x="3" y="208"/>
                  </a:lnTo>
                  <a:lnTo>
                    <a:pt x="6" y="208"/>
                  </a:lnTo>
                  <a:lnTo>
                    <a:pt x="9" y="211"/>
                  </a:lnTo>
                  <a:lnTo>
                    <a:pt x="10" y="214"/>
                  </a:lnTo>
                  <a:lnTo>
                    <a:pt x="13" y="216"/>
                  </a:lnTo>
                  <a:lnTo>
                    <a:pt x="17" y="219"/>
                  </a:lnTo>
                  <a:lnTo>
                    <a:pt x="19" y="222"/>
                  </a:lnTo>
                  <a:lnTo>
                    <a:pt x="20" y="225"/>
                  </a:lnTo>
                  <a:lnTo>
                    <a:pt x="22" y="226"/>
                  </a:lnTo>
                  <a:lnTo>
                    <a:pt x="36" y="226"/>
                  </a:lnTo>
                  <a:lnTo>
                    <a:pt x="45" y="221"/>
                  </a:lnTo>
                  <a:lnTo>
                    <a:pt x="46" y="221"/>
                  </a:lnTo>
                  <a:lnTo>
                    <a:pt x="46" y="223"/>
                  </a:lnTo>
                  <a:lnTo>
                    <a:pt x="43" y="260"/>
                  </a:lnTo>
                  <a:lnTo>
                    <a:pt x="59" y="266"/>
                  </a:lnTo>
                  <a:lnTo>
                    <a:pt x="62" y="266"/>
                  </a:lnTo>
                  <a:lnTo>
                    <a:pt x="64" y="266"/>
                  </a:lnTo>
                  <a:lnTo>
                    <a:pt x="69" y="268"/>
                  </a:lnTo>
                  <a:lnTo>
                    <a:pt x="72" y="266"/>
                  </a:lnTo>
                  <a:lnTo>
                    <a:pt x="72" y="265"/>
                  </a:lnTo>
                  <a:lnTo>
                    <a:pt x="72" y="262"/>
                  </a:lnTo>
                  <a:lnTo>
                    <a:pt x="74" y="260"/>
                  </a:lnTo>
                  <a:lnTo>
                    <a:pt x="77" y="259"/>
                  </a:lnTo>
                  <a:lnTo>
                    <a:pt x="81" y="255"/>
                  </a:lnTo>
                  <a:lnTo>
                    <a:pt x="86" y="249"/>
                  </a:lnTo>
                  <a:lnTo>
                    <a:pt x="91" y="245"/>
                  </a:lnTo>
                  <a:lnTo>
                    <a:pt x="99" y="243"/>
                  </a:lnTo>
                  <a:lnTo>
                    <a:pt x="103" y="241"/>
                  </a:lnTo>
                  <a:lnTo>
                    <a:pt x="108" y="239"/>
                  </a:lnTo>
                  <a:lnTo>
                    <a:pt x="114" y="239"/>
                  </a:lnTo>
                  <a:lnTo>
                    <a:pt x="116" y="243"/>
                  </a:lnTo>
                  <a:lnTo>
                    <a:pt x="114" y="246"/>
                  </a:lnTo>
                  <a:lnTo>
                    <a:pt x="111" y="252"/>
                  </a:lnTo>
                  <a:lnTo>
                    <a:pt x="111" y="258"/>
                  </a:lnTo>
                  <a:lnTo>
                    <a:pt x="113" y="260"/>
                  </a:lnTo>
                  <a:lnTo>
                    <a:pt x="114" y="263"/>
                  </a:lnTo>
                  <a:lnTo>
                    <a:pt x="118" y="265"/>
                  </a:lnTo>
                  <a:lnTo>
                    <a:pt x="121" y="266"/>
                  </a:lnTo>
                  <a:lnTo>
                    <a:pt x="124" y="266"/>
                  </a:lnTo>
                  <a:lnTo>
                    <a:pt x="127" y="266"/>
                  </a:lnTo>
                  <a:lnTo>
                    <a:pt x="128" y="265"/>
                  </a:lnTo>
                  <a:lnTo>
                    <a:pt x="133" y="266"/>
                  </a:lnTo>
                  <a:lnTo>
                    <a:pt x="136" y="269"/>
                  </a:lnTo>
                  <a:lnTo>
                    <a:pt x="138" y="272"/>
                  </a:lnTo>
                  <a:lnTo>
                    <a:pt x="143" y="273"/>
                  </a:lnTo>
                  <a:lnTo>
                    <a:pt x="148" y="279"/>
                  </a:lnTo>
                  <a:lnTo>
                    <a:pt x="154" y="285"/>
                  </a:lnTo>
                  <a:lnTo>
                    <a:pt x="158" y="285"/>
                  </a:lnTo>
                  <a:lnTo>
                    <a:pt x="163" y="285"/>
                  </a:lnTo>
                  <a:lnTo>
                    <a:pt x="165" y="287"/>
                  </a:lnTo>
                  <a:lnTo>
                    <a:pt x="168" y="287"/>
                  </a:lnTo>
                  <a:lnTo>
                    <a:pt x="174" y="286"/>
                  </a:lnTo>
                  <a:lnTo>
                    <a:pt x="177" y="287"/>
                  </a:lnTo>
                  <a:lnTo>
                    <a:pt x="178" y="290"/>
                  </a:lnTo>
                  <a:lnTo>
                    <a:pt x="180" y="295"/>
                  </a:lnTo>
                  <a:lnTo>
                    <a:pt x="181" y="299"/>
                  </a:lnTo>
                  <a:lnTo>
                    <a:pt x="182" y="300"/>
                  </a:lnTo>
                  <a:lnTo>
                    <a:pt x="184" y="305"/>
                  </a:lnTo>
                  <a:lnTo>
                    <a:pt x="184" y="306"/>
                  </a:lnTo>
                  <a:lnTo>
                    <a:pt x="184" y="307"/>
                  </a:lnTo>
                  <a:lnTo>
                    <a:pt x="180" y="313"/>
                  </a:lnTo>
                  <a:lnTo>
                    <a:pt x="178" y="316"/>
                  </a:lnTo>
                  <a:lnTo>
                    <a:pt x="180" y="319"/>
                  </a:lnTo>
                  <a:lnTo>
                    <a:pt x="182" y="322"/>
                  </a:lnTo>
                  <a:lnTo>
                    <a:pt x="184" y="326"/>
                  </a:lnTo>
                  <a:lnTo>
                    <a:pt x="184" y="329"/>
                  </a:lnTo>
                  <a:lnTo>
                    <a:pt x="184" y="330"/>
                  </a:lnTo>
                  <a:lnTo>
                    <a:pt x="204" y="327"/>
                  </a:lnTo>
                  <a:lnTo>
                    <a:pt x="202" y="330"/>
                  </a:lnTo>
                  <a:lnTo>
                    <a:pt x="202" y="342"/>
                  </a:lnTo>
                  <a:lnTo>
                    <a:pt x="205" y="344"/>
                  </a:lnTo>
                  <a:lnTo>
                    <a:pt x="212" y="351"/>
                  </a:lnTo>
                  <a:lnTo>
                    <a:pt x="214" y="354"/>
                  </a:lnTo>
                  <a:lnTo>
                    <a:pt x="214" y="361"/>
                  </a:lnTo>
                  <a:lnTo>
                    <a:pt x="212" y="369"/>
                  </a:lnTo>
                  <a:lnTo>
                    <a:pt x="209" y="374"/>
                  </a:lnTo>
                  <a:lnTo>
                    <a:pt x="209" y="378"/>
                  </a:lnTo>
                  <a:lnTo>
                    <a:pt x="212" y="383"/>
                  </a:lnTo>
                  <a:lnTo>
                    <a:pt x="209" y="384"/>
                  </a:lnTo>
                  <a:lnTo>
                    <a:pt x="211" y="387"/>
                  </a:lnTo>
                  <a:lnTo>
                    <a:pt x="211" y="388"/>
                  </a:lnTo>
                  <a:lnTo>
                    <a:pt x="212" y="390"/>
                  </a:lnTo>
                  <a:lnTo>
                    <a:pt x="214" y="393"/>
                  </a:lnTo>
                  <a:lnTo>
                    <a:pt x="215" y="396"/>
                  </a:lnTo>
                  <a:lnTo>
                    <a:pt x="215" y="408"/>
                  </a:lnTo>
                  <a:lnTo>
                    <a:pt x="215" y="411"/>
                  </a:lnTo>
                  <a:lnTo>
                    <a:pt x="217" y="414"/>
                  </a:lnTo>
                  <a:lnTo>
                    <a:pt x="219" y="417"/>
                  </a:lnTo>
                  <a:lnTo>
                    <a:pt x="228" y="417"/>
                  </a:lnTo>
                  <a:lnTo>
                    <a:pt x="231" y="418"/>
                  </a:lnTo>
                  <a:lnTo>
                    <a:pt x="235" y="415"/>
                  </a:lnTo>
                  <a:lnTo>
                    <a:pt x="236" y="418"/>
                  </a:lnTo>
                  <a:lnTo>
                    <a:pt x="236" y="421"/>
                  </a:lnTo>
                  <a:lnTo>
                    <a:pt x="238" y="423"/>
                  </a:lnTo>
                  <a:lnTo>
                    <a:pt x="244" y="424"/>
                  </a:lnTo>
                  <a:lnTo>
                    <a:pt x="246" y="425"/>
                  </a:lnTo>
                  <a:lnTo>
                    <a:pt x="246" y="430"/>
                  </a:lnTo>
                  <a:lnTo>
                    <a:pt x="246" y="448"/>
                  </a:lnTo>
                  <a:lnTo>
                    <a:pt x="248" y="450"/>
                  </a:lnTo>
                  <a:lnTo>
                    <a:pt x="249" y="451"/>
                  </a:lnTo>
                  <a:lnTo>
                    <a:pt x="255" y="448"/>
                  </a:lnTo>
                  <a:lnTo>
                    <a:pt x="258" y="450"/>
                  </a:lnTo>
                  <a:lnTo>
                    <a:pt x="258" y="452"/>
                  </a:lnTo>
                  <a:lnTo>
                    <a:pt x="256" y="458"/>
                  </a:lnTo>
                  <a:lnTo>
                    <a:pt x="255" y="462"/>
                  </a:lnTo>
                  <a:lnTo>
                    <a:pt x="254" y="467"/>
                  </a:lnTo>
                  <a:lnTo>
                    <a:pt x="254" y="477"/>
                  </a:lnTo>
                  <a:lnTo>
                    <a:pt x="259" y="479"/>
                  </a:lnTo>
                  <a:lnTo>
                    <a:pt x="261" y="478"/>
                  </a:lnTo>
                  <a:lnTo>
                    <a:pt x="261" y="477"/>
                  </a:lnTo>
                  <a:lnTo>
                    <a:pt x="263" y="477"/>
                  </a:lnTo>
                  <a:lnTo>
                    <a:pt x="265" y="478"/>
                  </a:lnTo>
                  <a:lnTo>
                    <a:pt x="265" y="488"/>
                  </a:lnTo>
                  <a:lnTo>
                    <a:pt x="266" y="494"/>
                  </a:lnTo>
                  <a:lnTo>
                    <a:pt x="266" y="502"/>
                  </a:lnTo>
                  <a:lnTo>
                    <a:pt x="263" y="505"/>
                  </a:lnTo>
                  <a:lnTo>
                    <a:pt x="261" y="506"/>
                  </a:lnTo>
                  <a:lnTo>
                    <a:pt x="259" y="508"/>
                  </a:lnTo>
                  <a:lnTo>
                    <a:pt x="254" y="509"/>
                  </a:lnTo>
                  <a:lnTo>
                    <a:pt x="251" y="511"/>
                  </a:lnTo>
                  <a:lnTo>
                    <a:pt x="249" y="514"/>
                  </a:lnTo>
                  <a:lnTo>
                    <a:pt x="248" y="516"/>
                  </a:lnTo>
                  <a:lnTo>
                    <a:pt x="245" y="519"/>
                  </a:lnTo>
                  <a:lnTo>
                    <a:pt x="242" y="521"/>
                  </a:lnTo>
                  <a:lnTo>
                    <a:pt x="239" y="522"/>
                  </a:lnTo>
                  <a:lnTo>
                    <a:pt x="238" y="525"/>
                  </a:lnTo>
                  <a:lnTo>
                    <a:pt x="236" y="528"/>
                  </a:lnTo>
                  <a:lnTo>
                    <a:pt x="232" y="528"/>
                  </a:lnTo>
                  <a:lnTo>
                    <a:pt x="229" y="531"/>
                  </a:lnTo>
                  <a:lnTo>
                    <a:pt x="229" y="535"/>
                  </a:lnTo>
                  <a:lnTo>
                    <a:pt x="228" y="539"/>
                  </a:lnTo>
                  <a:lnTo>
                    <a:pt x="224" y="543"/>
                  </a:lnTo>
                  <a:lnTo>
                    <a:pt x="221" y="545"/>
                  </a:lnTo>
                  <a:lnTo>
                    <a:pt x="219" y="548"/>
                  </a:lnTo>
                  <a:lnTo>
                    <a:pt x="219" y="551"/>
                  </a:lnTo>
                  <a:lnTo>
                    <a:pt x="218" y="555"/>
                  </a:lnTo>
                  <a:lnTo>
                    <a:pt x="217" y="556"/>
                  </a:lnTo>
                  <a:lnTo>
                    <a:pt x="226" y="555"/>
                  </a:lnTo>
                  <a:lnTo>
                    <a:pt x="238" y="560"/>
                  </a:lnTo>
                  <a:lnTo>
                    <a:pt x="238" y="562"/>
                  </a:lnTo>
                  <a:lnTo>
                    <a:pt x="238" y="563"/>
                  </a:lnTo>
                  <a:lnTo>
                    <a:pt x="241" y="568"/>
                  </a:lnTo>
                  <a:lnTo>
                    <a:pt x="242" y="569"/>
                  </a:lnTo>
                  <a:lnTo>
                    <a:pt x="246" y="570"/>
                  </a:lnTo>
                  <a:lnTo>
                    <a:pt x="252" y="573"/>
                  </a:lnTo>
                  <a:lnTo>
                    <a:pt x="256" y="579"/>
                  </a:lnTo>
                  <a:lnTo>
                    <a:pt x="261" y="580"/>
                  </a:lnTo>
                  <a:lnTo>
                    <a:pt x="263" y="582"/>
                  </a:lnTo>
                  <a:lnTo>
                    <a:pt x="265" y="583"/>
                  </a:lnTo>
                  <a:lnTo>
                    <a:pt x="266" y="587"/>
                  </a:lnTo>
                  <a:lnTo>
                    <a:pt x="269" y="590"/>
                  </a:lnTo>
                  <a:lnTo>
                    <a:pt x="275" y="593"/>
                  </a:lnTo>
                  <a:lnTo>
                    <a:pt x="276" y="595"/>
                  </a:lnTo>
                  <a:lnTo>
                    <a:pt x="276" y="596"/>
                  </a:lnTo>
                  <a:lnTo>
                    <a:pt x="271" y="605"/>
                  </a:lnTo>
                  <a:lnTo>
                    <a:pt x="273" y="609"/>
                  </a:lnTo>
                  <a:lnTo>
                    <a:pt x="275" y="609"/>
                  </a:lnTo>
                  <a:lnTo>
                    <a:pt x="281" y="599"/>
                  </a:lnTo>
                  <a:lnTo>
                    <a:pt x="282" y="597"/>
                  </a:lnTo>
                  <a:lnTo>
                    <a:pt x="282" y="593"/>
                  </a:lnTo>
                  <a:lnTo>
                    <a:pt x="279" y="590"/>
                  </a:lnTo>
                  <a:lnTo>
                    <a:pt x="279" y="587"/>
                  </a:lnTo>
                  <a:lnTo>
                    <a:pt x="285" y="582"/>
                  </a:lnTo>
                  <a:lnTo>
                    <a:pt x="292" y="572"/>
                  </a:lnTo>
                  <a:lnTo>
                    <a:pt x="298" y="566"/>
                  </a:lnTo>
                  <a:lnTo>
                    <a:pt x="298" y="556"/>
                  </a:lnTo>
                  <a:lnTo>
                    <a:pt x="299" y="558"/>
                  </a:lnTo>
                  <a:lnTo>
                    <a:pt x="302" y="559"/>
                  </a:lnTo>
                  <a:lnTo>
                    <a:pt x="303" y="560"/>
                  </a:lnTo>
                  <a:lnTo>
                    <a:pt x="306" y="559"/>
                  </a:lnTo>
                  <a:lnTo>
                    <a:pt x="308" y="559"/>
                  </a:lnTo>
                  <a:lnTo>
                    <a:pt x="309" y="559"/>
                  </a:lnTo>
                  <a:lnTo>
                    <a:pt x="306" y="566"/>
                  </a:lnTo>
                  <a:lnTo>
                    <a:pt x="305" y="570"/>
                  </a:lnTo>
                  <a:lnTo>
                    <a:pt x="300" y="578"/>
                  </a:lnTo>
                  <a:lnTo>
                    <a:pt x="303" y="575"/>
                  </a:lnTo>
                  <a:lnTo>
                    <a:pt x="308" y="572"/>
                  </a:lnTo>
                  <a:lnTo>
                    <a:pt x="309" y="570"/>
                  </a:lnTo>
                  <a:lnTo>
                    <a:pt x="312" y="560"/>
                  </a:lnTo>
                  <a:lnTo>
                    <a:pt x="315" y="552"/>
                  </a:lnTo>
                  <a:lnTo>
                    <a:pt x="317" y="543"/>
                  </a:lnTo>
                  <a:lnTo>
                    <a:pt x="322" y="538"/>
                  </a:lnTo>
                  <a:lnTo>
                    <a:pt x="327" y="532"/>
                  </a:lnTo>
                  <a:lnTo>
                    <a:pt x="333" y="526"/>
                  </a:lnTo>
                  <a:lnTo>
                    <a:pt x="332" y="509"/>
                  </a:lnTo>
                  <a:lnTo>
                    <a:pt x="329" y="492"/>
                  </a:lnTo>
                  <a:lnTo>
                    <a:pt x="333" y="481"/>
                  </a:lnTo>
                  <a:lnTo>
                    <a:pt x="333" y="479"/>
                  </a:lnTo>
                  <a:lnTo>
                    <a:pt x="330" y="478"/>
                  </a:lnTo>
                  <a:lnTo>
                    <a:pt x="330" y="477"/>
                  </a:lnTo>
                  <a:lnTo>
                    <a:pt x="333" y="475"/>
                  </a:lnTo>
                  <a:lnTo>
                    <a:pt x="336" y="475"/>
                  </a:lnTo>
                  <a:lnTo>
                    <a:pt x="339" y="475"/>
                  </a:lnTo>
                  <a:lnTo>
                    <a:pt x="339" y="471"/>
                  </a:lnTo>
                  <a:lnTo>
                    <a:pt x="347" y="467"/>
                  </a:lnTo>
                  <a:lnTo>
                    <a:pt x="356" y="462"/>
                  </a:lnTo>
                  <a:lnTo>
                    <a:pt x="363" y="458"/>
                  </a:lnTo>
                  <a:lnTo>
                    <a:pt x="363" y="455"/>
                  </a:lnTo>
                  <a:lnTo>
                    <a:pt x="363" y="452"/>
                  </a:lnTo>
                  <a:lnTo>
                    <a:pt x="364" y="452"/>
                  </a:lnTo>
                  <a:lnTo>
                    <a:pt x="370" y="450"/>
                  </a:lnTo>
                  <a:lnTo>
                    <a:pt x="379" y="448"/>
                  </a:lnTo>
                  <a:lnTo>
                    <a:pt x="384" y="448"/>
                  </a:lnTo>
                  <a:lnTo>
                    <a:pt x="383" y="441"/>
                  </a:lnTo>
                  <a:lnTo>
                    <a:pt x="386" y="441"/>
                  </a:lnTo>
                  <a:lnTo>
                    <a:pt x="386" y="438"/>
                  </a:lnTo>
                  <a:lnTo>
                    <a:pt x="393" y="437"/>
                  </a:lnTo>
                  <a:lnTo>
                    <a:pt x="399" y="437"/>
                  </a:lnTo>
                  <a:lnTo>
                    <a:pt x="407" y="437"/>
                  </a:lnTo>
                  <a:lnTo>
                    <a:pt x="407" y="431"/>
                  </a:lnTo>
                  <a:lnTo>
                    <a:pt x="408" y="433"/>
                  </a:lnTo>
                  <a:lnTo>
                    <a:pt x="413" y="434"/>
                  </a:lnTo>
                  <a:lnTo>
                    <a:pt x="420" y="433"/>
                  </a:lnTo>
                  <a:lnTo>
                    <a:pt x="420" y="427"/>
                  </a:lnTo>
                  <a:lnTo>
                    <a:pt x="428" y="423"/>
                  </a:lnTo>
                  <a:lnTo>
                    <a:pt x="426" y="414"/>
                  </a:lnTo>
                  <a:lnTo>
                    <a:pt x="426" y="408"/>
                  </a:lnTo>
                  <a:lnTo>
                    <a:pt x="433" y="398"/>
                  </a:lnTo>
                  <a:lnTo>
                    <a:pt x="443" y="386"/>
                  </a:lnTo>
                  <a:lnTo>
                    <a:pt x="448" y="377"/>
                  </a:lnTo>
                  <a:lnTo>
                    <a:pt x="448" y="373"/>
                  </a:lnTo>
                  <a:lnTo>
                    <a:pt x="447" y="367"/>
                  </a:lnTo>
                  <a:lnTo>
                    <a:pt x="448" y="361"/>
                  </a:lnTo>
                  <a:lnTo>
                    <a:pt x="450" y="360"/>
                  </a:lnTo>
                  <a:lnTo>
                    <a:pt x="454" y="359"/>
                  </a:lnTo>
                  <a:lnTo>
                    <a:pt x="455" y="357"/>
                  </a:lnTo>
                  <a:lnTo>
                    <a:pt x="453" y="347"/>
                  </a:lnTo>
                  <a:lnTo>
                    <a:pt x="453" y="339"/>
                  </a:lnTo>
                  <a:lnTo>
                    <a:pt x="455" y="337"/>
                  </a:lnTo>
                  <a:lnTo>
                    <a:pt x="455" y="324"/>
                  </a:lnTo>
                  <a:lnTo>
                    <a:pt x="458" y="324"/>
                  </a:lnTo>
                  <a:lnTo>
                    <a:pt x="455" y="303"/>
                  </a:lnTo>
                  <a:lnTo>
                    <a:pt x="455" y="296"/>
                  </a:lnTo>
                  <a:lnTo>
                    <a:pt x="454" y="295"/>
                  </a:lnTo>
                  <a:lnTo>
                    <a:pt x="453" y="295"/>
                  </a:lnTo>
                  <a:lnTo>
                    <a:pt x="453" y="292"/>
                  </a:lnTo>
                  <a:lnTo>
                    <a:pt x="455" y="292"/>
                  </a:lnTo>
                  <a:lnTo>
                    <a:pt x="457" y="287"/>
                  </a:lnTo>
                  <a:lnTo>
                    <a:pt x="457" y="282"/>
                  </a:lnTo>
                  <a:lnTo>
                    <a:pt x="461" y="276"/>
                  </a:lnTo>
                  <a:lnTo>
                    <a:pt x="460" y="273"/>
                  </a:lnTo>
                  <a:lnTo>
                    <a:pt x="460" y="270"/>
                  </a:lnTo>
                  <a:lnTo>
                    <a:pt x="464" y="273"/>
                  </a:lnTo>
                  <a:lnTo>
                    <a:pt x="470" y="276"/>
                  </a:lnTo>
                  <a:lnTo>
                    <a:pt x="474" y="265"/>
                  </a:lnTo>
                  <a:lnTo>
                    <a:pt x="478" y="255"/>
                  </a:lnTo>
                  <a:lnTo>
                    <a:pt x="484" y="243"/>
                  </a:lnTo>
                  <a:lnTo>
                    <a:pt x="490" y="239"/>
                  </a:lnTo>
                  <a:lnTo>
                    <a:pt x="497" y="235"/>
                  </a:lnTo>
                  <a:lnTo>
                    <a:pt x="504" y="228"/>
                  </a:lnTo>
                  <a:lnTo>
                    <a:pt x="511" y="215"/>
                  </a:lnTo>
                  <a:lnTo>
                    <a:pt x="514" y="195"/>
                  </a:lnTo>
                  <a:lnTo>
                    <a:pt x="511" y="175"/>
                  </a:lnTo>
                  <a:lnTo>
                    <a:pt x="509" y="174"/>
                  </a:lnTo>
                  <a:lnTo>
                    <a:pt x="507" y="172"/>
                  </a:lnTo>
                  <a:lnTo>
                    <a:pt x="505" y="171"/>
                  </a:lnTo>
                  <a:lnTo>
                    <a:pt x="502" y="167"/>
                  </a:lnTo>
                  <a:lnTo>
                    <a:pt x="501" y="162"/>
                  </a:lnTo>
                  <a:lnTo>
                    <a:pt x="499" y="155"/>
                  </a:lnTo>
                  <a:lnTo>
                    <a:pt x="491" y="158"/>
                  </a:lnTo>
                  <a:lnTo>
                    <a:pt x="490" y="160"/>
                  </a:lnTo>
                  <a:lnTo>
                    <a:pt x="490" y="152"/>
                  </a:lnTo>
                  <a:lnTo>
                    <a:pt x="485" y="154"/>
                  </a:lnTo>
                  <a:lnTo>
                    <a:pt x="482" y="155"/>
                  </a:lnTo>
                  <a:lnTo>
                    <a:pt x="480" y="154"/>
                  </a:lnTo>
                  <a:lnTo>
                    <a:pt x="477" y="151"/>
                  </a:lnTo>
                  <a:lnTo>
                    <a:pt x="471" y="142"/>
                  </a:lnTo>
                  <a:lnTo>
                    <a:pt x="468" y="137"/>
                  </a:lnTo>
                  <a:lnTo>
                    <a:pt x="461" y="133"/>
                  </a:lnTo>
                  <a:lnTo>
                    <a:pt x="451" y="128"/>
                  </a:lnTo>
                  <a:lnTo>
                    <a:pt x="444" y="124"/>
                  </a:lnTo>
                  <a:lnTo>
                    <a:pt x="438" y="124"/>
                  </a:lnTo>
                  <a:lnTo>
                    <a:pt x="433" y="124"/>
                  </a:lnTo>
                  <a:lnTo>
                    <a:pt x="424" y="124"/>
                  </a:lnTo>
                  <a:lnTo>
                    <a:pt x="421" y="120"/>
                  </a:lnTo>
                  <a:lnTo>
                    <a:pt x="418" y="121"/>
                  </a:lnTo>
                  <a:lnTo>
                    <a:pt x="416" y="121"/>
                  </a:lnTo>
                  <a:lnTo>
                    <a:pt x="414" y="121"/>
                  </a:lnTo>
                  <a:lnTo>
                    <a:pt x="407" y="117"/>
                  </a:lnTo>
                  <a:lnTo>
                    <a:pt x="399" y="117"/>
                  </a:lnTo>
                  <a:lnTo>
                    <a:pt x="397" y="118"/>
                  </a:lnTo>
                  <a:lnTo>
                    <a:pt x="396" y="121"/>
                  </a:lnTo>
                  <a:lnTo>
                    <a:pt x="396" y="124"/>
                  </a:lnTo>
                  <a:lnTo>
                    <a:pt x="390" y="124"/>
                  </a:lnTo>
                  <a:lnTo>
                    <a:pt x="390" y="120"/>
                  </a:lnTo>
                  <a:lnTo>
                    <a:pt x="390" y="118"/>
                  </a:lnTo>
                  <a:lnTo>
                    <a:pt x="386" y="117"/>
                  </a:lnTo>
                  <a:lnTo>
                    <a:pt x="387" y="114"/>
                  </a:lnTo>
                  <a:lnTo>
                    <a:pt x="389" y="111"/>
                  </a:lnTo>
                  <a:lnTo>
                    <a:pt x="389" y="108"/>
                  </a:lnTo>
                  <a:lnTo>
                    <a:pt x="384" y="108"/>
                  </a:lnTo>
                  <a:lnTo>
                    <a:pt x="383" y="101"/>
                  </a:lnTo>
                  <a:lnTo>
                    <a:pt x="380" y="101"/>
                  </a:lnTo>
                  <a:lnTo>
                    <a:pt x="377" y="103"/>
                  </a:lnTo>
                  <a:lnTo>
                    <a:pt x="376" y="104"/>
                  </a:lnTo>
                  <a:lnTo>
                    <a:pt x="376" y="100"/>
                  </a:lnTo>
                  <a:lnTo>
                    <a:pt x="367" y="96"/>
                  </a:lnTo>
                  <a:lnTo>
                    <a:pt x="354" y="90"/>
                  </a:lnTo>
                  <a:lnTo>
                    <a:pt x="343" y="90"/>
                  </a:lnTo>
                  <a:lnTo>
                    <a:pt x="340" y="96"/>
                  </a:lnTo>
                  <a:lnTo>
                    <a:pt x="336" y="96"/>
                  </a:lnTo>
                  <a:lnTo>
                    <a:pt x="336" y="100"/>
                  </a:lnTo>
                  <a:lnTo>
                    <a:pt x="335" y="101"/>
                  </a:lnTo>
                  <a:lnTo>
                    <a:pt x="333" y="101"/>
                  </a:lnTo>
                  <a:lnTo>
                    <a:pt x="333" y="104"/>
                  </a:lnTo>
                  <a:lnTo>
                    <a:pt x="329" y="108"/>
                  </a:lnTo>
                  <a:lnTo>
                    <a:pt x="326" y="107"/>
                  </a:lnTo>
                  <a:lnTo>
                    <a:pt x="329" y="104"/>
                  </a:lnTo>
                  <a:lnTo>
                    <a:pt x="333" y="101"/>
                  </a:lnTo>
                  <a:lnTo>
                    <a:pt x="335" y="98"/>
                  </a:lnTo>
                  <a:lnTo>
                    <a:pt x="335" y="96"/>
                  </a:lnTo>
                  <a:lnTo>
                    <a:pt x="336" y="96"/>
                  </a:lnTo>
                  <a:lnTo>
                    <a:pt x="335" y="91"/>
                  </a:lnTo>
                  <a:lnTo>
                    <a:pt x="336" y="86"/>
                  </a:lnTo>
                  <a:lnTo>
                    <a:pt x="336" y="81"/>
                  </a:lnTo>
                  <a:lnTo>
                    <a:pt x="325" y="81"/>
                  </a:lnTo>
                  <a:lnTo>
                    <a:pt x="327" y="77"/>
                  </a:lnTo>
                  <a:lnTo>
                    <a:pt x="323" y="77"/>
                  </a:lnTo>
                  <a:lnTo>
                    <a:pt x="320" y="78"/>
                  </a:lnTo>
                  <a:lnTo>
                    <a:pt x="317" y="78"/>
                  </a:lnTo>
                  <a:lnTo>
                    <a:pt x="313" y="74"/>
                  </a:lnTo>
                  <a:lnTo>
                    <a:pt x="317" y="66"/>
                  </a:lnTo>
                  <a:lnTo>
                    <a:pt x="316" y="64"/>
                  </a:lnTo>
                  <a:lnTo>
                    <a:pt x="308" y="59"/>
                  </a:lnTo>
                  <a:lnTo>
                    <a:pt x="313" y="56"/>
                  </a:lnTo>
                  <a:lnTo>
                    <a:pt x="317" y="54"/>
                  </a:lnTo>
                  <a:lnTo>
                    <a:pt x="317" y="49"/>
                  </a:lnTo>
                  <a:lnTo>
                    <a:pt x="315" y="47"/>
                  </a:lnTo>
                  <a:lnTo>
                    <a:pt x="310" y="47"/>
                  </a:lnTo>
                  <a:lnTo>
                    <a:pt x="309" y="49"/>
                  </a:lnTo>
                  <a:lnTo>
                    <a:pt x="308" y="39"/>
                  </a:lnTo>
                  <a:lnTo>
                    <a:pt x="303" y="22"/>
                  </a:lnTo>
                  <a:lnTo>
                    <a:pt x="302" y="20"/>
                  </a:lnTo>
                  <a:lnTo>
                    <a:pt x="300" y="17"/>
                  </a:lnTo>
                  <a:lnTo>
                    <a:pt x="299" y="13"/>
                  </a:lnTo>
                  <a:lnTo>
                    <a:pt x="295" y="14"/>
                  </a:lnTo>
                  <a:lnTo>
                    <a:pt x="292" y="20"/>
                  </a:lnTo>
                  <a:lnTo>
                    <a:pt x="289" y="27"/>
                  </a:lnTo>
                  <a:lnTo>
                    <a:pt x="288" y="40"/>
                  </a:lnTo>
                  <a:lnTo>
                    <a:pt x="286" y="44"/>
                  </a:lnTo>
                  <a:lnTo>
                    <a:pt x="282" y="49"/>
                  </a:lnTo>
                  <a:lnTo>
                    <a:pt x="279" y="51"/>
                  </a:lnTo>
                  <a:lnTo>
                    <a:pt x="275" y="49"/>
                  </a:lnTo>
                  <a:lnTo>
                    <a:pt x="268" y="49"/>
                  </a:lnTo>
                  <a:lnTo>
                    <a:pt x="266" y="50"/>
                  </a:lnTo>
                  <a:lnTo>
                    <a:pt x="263" y="51"/>
                  </a:lnTo>
                  <a:lnTo>
                    <a:pt x="259" y="51"/>
                  </a:lnTo>
                  <a:lnTo>
                    <a:pt x="258" y="49"/>
                  </a:lnTo>
                  <a:lnTo>
                    <a:pt x="255" y="46"/>
                  </a:lnTo>
                  <a:lnTo>
                    <a:pt x="255" y="44"/>
                  </a:lnTo>
                  <a:lnTo>
                    <a:pt x="249" y="44"/>
                  </a:lnTo>
                  <a:lnTo>
                    <a:pt x="248" y="42"/>
                  </a:lnTo>
                  <a:lnTo>
                    <a:pt x="244" y="44"/>
                  </a:lnTo>
                  <a:lnTo>
                    <a:pt x="235" y="40"/>
                  </a:lnTo>
                  <a:lnTo>
                    <a:pt x="232" y="49"/>
                  </a:lnTo>
                  <a:lnTo>
                    <a:pt x="238" y="51"/>
                  </a:lnTo>
                  <a:lnTo>
                    <a:pt x="235" y="56"/>
                  </a:lnTo>
                  <a:lnTo>
                    <a:pt x="225" y="53"/>
                  </a:lnTo>
                  <a:lnTo>
                    <a:pt x="219" y="54"/>
                  </a:lnTo>
                  <a:lnTo>
                    <a:pt x="219" y="56"/>
                  </a:lnTo>
                  <a:lnTo>
                    <a:pt x="217" y="56"/>
                  </a:lnTo>
                  <a:lnTo>
                    <a:pt x="214" y="54"/>
                  </a:lnTo>
                  <a:lnTo>
                    <a:pt x="211" y="54"/>
                  </a:lnTo>
                  <a:lnTo>
                    <a:pt x="209" y="56"/>
                  </a:lnTo>
                  <a:lnTo>
                    <a:pt x="208" y="56"/>
                  </a:lnTo>
                  <a:lnTo>
                    <a:pt x="207" y="57"/>
                  </a:lnTo>
                  <a:lnTo>
                    <a:pt x="207" y="60"/>
                  </a:lnTo>
                  <a:lnTo>
                    <a:pt x="204" y="60"/>
                  </a:lnTo>
                  <a:lnTo>
                    <a:pt x="202" y="60"/>
                  </a:lnTo>
                  <a:lnTo>
                    <a:pt x="199" y="64"/>
                  </a:lnTo>
                  <a:lnTo>
                    <a:pt x="197" y="64"/>
                  </a:lnTo>
                  <a:lnTo>
                    <a:pt x="194" y="63"/>
                  </a:lnTo>
                  <a:lnTo>
                    <a:pt x="192" y="59"/>
                  </a:lnTo>
                  <a:lnTo>
                    <a:pt x="190" y="57"/>
                  </a:lnTo>
                  <a:lnTo>
                    <a:pt x="187" y="56"/>
                  </a:lnTo>
                  <a:lnTo>
                    <a:pt x="185" y="54"/>
                  </a:lnTo>
                  <a:lnTo>
                    <a:pt x="184" y="51"/>
                  </a:lnTo>
                  <a:lnTo>
                    <a:pt x="184" y="49"/>
                  </a:lnTo>
                  <a:lnTo>
                    <a:pt x="184" y="42"/>
                  </a:lnTo>
                  <a:lnTo>
                    <a:pt x="184" y="29"/>
                  </a:lnTo>
                  <a:lnTo>
                    <a:pt x="185" y="29"/>
                  </a:lnTo>
                  <a:lnTo>
                    <a:pt x="188" y="26"/>
                  </a:lnTo>
                  <a:lnTo>
                    <a:pt x="192" y="22"/>
                  </a:lnTo>
                  <a:lnTo>
                    <a:pt x="192" y="20"/>
                  </a:lnTo>
                  <a:lnTo>
                    <a:pt x="191" y="17"/>
                  </a:lnTo>
                  <a:lnTo>
                    <a:pt x="191" y="16"/>
                  </a:lnTo>
                  <a:lnTo>
                    <a:pt x="192" y="14"/>
                  </a:lnTo>
                  <a:lnTo>
                    <a:pt x="191" y="13"/>
                  </a:lnTo>
                  <a:lnTo>
                    <a:pt x="190" y="12"/>
                  </a:lnTo>
                  <a:lnTo>
                    <a:pt x="184" y="9"/>
                  </a:lnTo>
                  <a:lnTo>
                    <a:pt x="190" y="6"/>
                  </a:lnTo>
                  <a:lnTo>
                    <a:pt x="188" y="5"/>
                  </a:lnTo>
                  <a:lnTo>
                    <a:pt x="187" y="3"/>
                  </a:lnTo>
                  <a:lnTo>
                    <a:pt x="182" y="3"/>
                  </a:lnTo>
                  <a:lnTo>
                    <a:pt x="178" y="0"/>
                  </a:lnTo>
                  <a:lnTo>
                    <a:pt x="175" y="0"/>
                  </a:lnTo>
                  <a:lnTo>
                    <a:pt x="175" y="5"/>
                  </a:lnTo>
                  <a:lnTo>
                    <a:pt x="175" y="9"/>
                  </a:lnTo>
                  <a:lnTo>
                    <a:pt x="171" y="9"/>
                  </a:lnTo>
                  <a:lnTo>
                    <a:pt x="168" y="9"/>
                  </a:lnTo>
                  <a:lnTo>
                    <a:pt x="167" y="10"/>
                  </a:lnTo>
                  <a:lnTo>
                    <a:pt x="165" y="13"/>
                  </a:lnTo>
                  <a:lnTo>
                    <a:pt x="163" y="14"/>
                  </a:lnTo>
                  <a:lnTo>
                    <a:pt x="161" y="16"/>
                  </a:lnTo>
                  <a:lnTo>
                    <a:pt x="160" y="17"/>
                  </a:lnTo>
                  <a:lnTo>
                    <a:pt x="150" y="17"/>
                  </a:lnTo>
                  <a:lnTo>
                    <a:pt x="148" y="17"/>
                  </a:lnTo>
                  <a:lnTo>
                    <a:pt x="145" y="20"/>
                  </a:lnTo>
                  <a:lnTo>
                    <a:pt x="145" y="22"/>
                  </a:lnTo>
                  <a:lnTo>
                    <a:pt x="147" y="23"/>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3" name="Freeform 1708"/>
            <p:cNvSpPr>
              <a:spLocks noEditPoints="1"/>
            </p:cNvSpPr>
            <p:nvPr/>
          </p:nvSpPr>
          <p:spPr bwMode="auto">
            <a:xfrm>
              <a:off x="2624138" y="4443413"/>
              <a:ext cx="233362" cy="415925"/>
            </a:xfrm>
            <a:custGeom>
              <a:avLst/>
              <a:gdLst>
                <a:gd name="T0" fmla="*/ 392883245 w 157"/>
                <a:gd name="T1" fmla="*/ 625966231 h 278"/>
                <a:gd name="T2" fmla="*/ 390299640 w 157"/>
                <a:gd name="T3" fmla="*/ 620706857 h 278"/>
                <a:gd name="T4" fmla="*/ 392883245 w 157"/>
                <a:gd name="T5" fmla="*/ 620706857 h 278"/>
                <a:gd name="T6" fmla="*/ 392883245 w 157"/>
                <a:gd name="T7" fmla="*/ 602296616 h 278"/>
                <a:gd name="T8" fmla="*/ 387714428 w 157"/>
                <a:gd name="T9" fmla="*/ 583884753 h 278"/>
                <a:gd name="T10" fmla="*/ 390299640 w 157"/>
                <a:gd name="T11" fmla="*/ 557584641 h 278"/>
                <a:gd name="T12" fmla="*/ 338603432 w 157"/>
                <a:gd name="T13" fmla="*/ 478681060 h 278"/>
                <a:gd name="T14" fmla="*/ 343773857 w 157"/>
                <a:gd name="T15" fmla="*/ 370846768 h 278"/>
                <a:gd name="T16" fmla="*/ 279154802 w 157"/>
                <a:gd name="T17" fmla="*/ 381367137 h 278"/>
                <a:gd name="T18" fmla="*/ 261061531 w 157"/>
                <a:gd name="T19" fmla="*/ 360324777 h 278"/>
                <a:gd name="T20" fmla="*/ 240383048 w 157"/>
                <a:gd name="T21" fmla="*/ 336655163 h 278"/>
                <a:gd name="T22" fmla="*/ 240383048 w 157"/>
                <a:gd name="T23" fmla="*/ 318243300 h 278"/>
                <a:gd name="T24" fmla="*/ 232629019 w 157"/>
                <a:gd name="T25" fmla="*/ 289312690 h 278"/>
                <a:gd name="T26" fmla="*/ 240383048 w 157"/>
                <a:gd name="T27" fmla="*/ 278792320 h 278"/>
                <a:gd name="T28" fmla="*/ 240383048 w 157"/>
                <a:gd name="T29" fmla="*/ 270902449 h 278"/>
                <a:gd name="T30" fmla="*/ 250722290 w 157"/>
                <a:gd name="T31" fmla="*/ 247231213 h 278"/>
                <a:gd name="T32" fmla="*/ 268815561 w 157"/>
                <a:gd name="T33" fmla="*/ 202519187 h 278"/>
                <a:gd name="T34" fmla="*/ 297248073 w 157"/>
                <a:gd name="T35" fmla="*/ 189368320 h 278"/>
                <a:gd name="T36" fmla="*/ 328264190 w 157"/>
                <a:gd name="T37" fmla="*/ 176217453 h 278"/>
                <a:gd name="T38" fmla="*/ 356696703 w 157"/>
                <a:gd name="T39" fmla="*/ 168327581 h 278"/>
                <a:gd name="T40" fmla="*/ 330849403 w 157"/>
                <a:gd name="T41" fmla="*/ 157807212 h 278"/>
                <a:gd name="T42" fmla="*/ 356696703 w 157"/>
                <a:gd name="T43" fmla="*/ 86793478 h 278"/>
                <a:gd name="T44" fmla="*/ 312756132 w 157"/>
                <a:gd name="T45" fmla="*/ 71013734 h 278"/>
                <a:gd name="T46" fmla="*/ 294662861 w 157"/>
                <a:gd name="T47" fmla="*/ 84162980 h 278"/>
                <a:gd name="T48" fmla="*/ 266230348 w 157"/>
                <a:gd name="T49" fmla="*/ 52601859 h 278"/>
                <a:gd name="T50" fmla="*/ 235212623 w 157"/>
                <a:gd name="T51" fmla="*/ 47342485 h 278"/>
                <a:gd name="T52" fmla="*/ 224874989 w 157"/>
                <a:gd name="T53" fmla="*/ 23671243 h 278"/>
                <a:gd name="T54" fmla="*/ 206781668 w 157"/>
                <a:gd name="T55" fmla="*/ 5260997 h 278"/>
                <a:gd name="T56" fmla="*/ 173178731 w 157"/>
                <a:gd name="T57" fmla="*/ 13150870 h 278"/>
                <a:gd name="T58" fmla="*/ 188688397 w 157"/>
                <a:gd name="T59" fmla="*/ 31561121 h 278"/>
                <a:gd name="T60" fmla="*/ 191272002 w 157"/>
                <a:gd name="T61" fmla="*/ 60493365 h 278"/>
                <a:gd name="T62" fmla="*/ 183517972 w 157"/>
                <a:gd name="T63" fmla="*/ 68383237 h 278"/>
                <a:gd name="T64" fmla="*/ 136992189 w 157"/>
                <a:gd name="T65" fmla="*/ 118354611 h 278"/>
                <a:gd name="T66" fmla="*/ 111144888 w 157"/>
                <a:gd name="T67" fmla="*/ 139395349 h 278"/>
                <a:gd name="T68" fmla="*/ 95636805 w 157"/>
                <a:gd name="T69" fmla="*/ 163066586 h 278"/>
                <a:gd name="T70" fmla="*/ 62033867 w 157"/>
                <a:gd name="T71" fmla="*/ 202519187 h 278"/>
                <a:gd name="T72" fmla="*/ 51694613 w 157"/>
                <a:gd name="T73" fmla="*/ 189368320 h 278"/>
                <a:gd name="T74" fmla="*/ 36186555 w 157"/>
                <a:gd name="T75" fmla="*/ 184107324 h 278"/>
                <a:gd name="T76" fmla="*/ 18093277 w 157"/>
                <a:gd name="T77" fmla="*/ 176217453 h 278"/>
                <a:gd name="T78" fmla="*/ 23262094 w 157"/>
                <a:gd name="T79" fmla="*/ 149915719 h 278"/>
                <a:gd name="T80" fmla="*/ 5168819 w 157"/>
                <a:gd name="T81" fmla="*/ 173586955 h 278"/>
                <a:gd name="T82" fmla="*/ 7754032 w 157"/>
                <a:gd name="T83" fmla="*/ 202519187 h 278"/>
                <a:gd name="T84" fmla="*/ 5168819 w 157"/>
                <a:gd name="T85" fmla="*/ 210409058 h 278"/>
                <a:gd name="T86" fmla="*/ 15508065 w 157"/>
                <a:gd name="T87" fmla="*/ 220929478 h 278"/>
                <a:gd name="T88" fmla="*/ 12924457 w 157"/>
                <a:gd name="T89" fmla="*/ 247231213 h 278"/>
                <a:gd name="T90" fmla="*/ 43940584 w 157"/>
                <a:gd name="T91" fmla="*/ 270902449 h 278"/>
                <a:gd name="T92" fmla="*/ 56865050 w 157"/>
                <a:gd name="T93" fmla="*/ 297202561 h 278"/>
                <a:gd name="T94" fmla="*/ 82712351 w 157"/>
                <a:gd name="T95" fmla="*/ 315612802 h 278"/>
                <a:gd name="T96" fmla="*/ 93051592 w 157"/>
                <a:gd name="T97" fmla="*/ 336655163 h 278"/>
                <a:gd name="T98" fmla="*/ 121484130 w 157"/>
                <a:gd name="T99" fmla="*/ 370846768 h 278"/>
                <a:gd name="T100" fmla="*/ 152500247 w 157"/>
                <a:gd name="T101" fmla="*/ 473420065 h 278"/>
                <a:gd name="T102" fmla="*/ 180932760 w 157"/>
                <a:gd name="T103" fmla="*/ 573364384 h 278"/>
                <a:gd name="T104" fmla="*/ 199026031 w 157"/>
                <a:gd name="T105" fmla="*/ 597035620 h 278"/>
                <a:gd name="T106" fmla="*/ 209365273 w 157"/>
                <a:gd name="T107" fmla="*/ 625966231 h 278"/>
                <a:gd name="T108" fmla="*/ 248137077 w 157"/>
                <a:gd name="T109" fmla="*/ 644378093 h 278"/>
                <a:gd name="T110" fmla="*/ 258476319 w 157"/>
                <a:gd name="T111" fmla="*/ 660157836 h 278"/>
                <a:gd name="T112" fmla="*/ 354113098 w 157"/>
                <a:gd name="T113" fmla="*/ 731171545 h 278"/>
                <a:gd name="T114" fmla="*/ 367035945 w 157"/>
                <a:gd name="T115" fmla="*/ 704869811 h 278"/>
                <a:gd name="T116" fmla="*/ 390299640 w 157"/>
                <a:gd name="T117" fmla="*/ 686459570 h 278"/>
                <a:gd name="T118" fmla="*/ 405807699 w 157"/>
                <a:gd name="T119" fmla="*/ 660157836 h 278"/>
                <a:gd name="T120" fmla="*/ 392883245 w 157"/>
                <a:gd name="T121" fmla="*/ 625966231 h 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278"/>
                <a:gd name="T185" fmla="*/ 157 w 157"/>
                <a:gd name="T186" fmla="*/ 278 h 2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278">
                  <a:moveTo>
                    <a:pt x="152" y="238"/>
                  </a:moveTo>
                  <a:lnTo>
                    <a:pt x="151" y="238"/>
                  </a:lnTo>
                  <a:lnTo>
                    <a:pt x="152" y="238"/>
                  </a:lnTo>
                  <a:close/>
                  <a:moveTo>
                    <a:pt x="151" y="238"/>
                  </a:moveTo>
                  <a:lnTo>
                    <a:pt x="150" y="235"/>
                  </a:lnTo>
                  <a:lnTo>
                    <a:pt x="151" y="236"/>
                  </a:lnTo>
                  <a:lnTo>
                    <a:pt x="151" y="238"/>
                  </a:lnTo>
                  <a:close/>
                  <a:moveTo>
                    <a:pt x="152" y="238"/>
                  </a:moveTo>
                  <a:lnTo>
                    <a:pt x="152" y="236"/>
                  </a:lnTo>
                  <a:lnTo>
                    <a:pt x="152" y="235"/>
                  </a:lnTo>
                  <a:lnTo>
                    <a:pt x="152" y="231"/>
                  </a:lnTo>
                  <a:lnTo>
                    <a:pt x="152" y="229"/>
                  </a:lnTo>
                  <a:lnTo>
                    <a:pt x="151" y="227"/>
                  </a:lnTo>
                  <a:lnTo>
                    <a:pt x="150" y="222"/>
                  </a:lnTo>
                  <a:lnTo>
                    <a:pt x="150" y="218"/>
                  </a:lnTo>
                  <a:lnTo>
                    <a:pt x="151" y="214"/>
                  </a:lnTo>
                  <a:lnTo>
                    <a:pt x="151" y="212"/>
                  </a:lnTo>
                  <a:lnTo>
                    <a:pt x="154" y="204"/>
                  </a:lnTo>
                  <a:lnTo>
                    <a:pt x="147" y="187"/>
                  </a:lnTo>
                  <a:lnTo>
                    <a:pt x="131" y="182"/>
                  </a:lnTo>
                  <a:lnTo>
                    <a:pt x="134" y="144"/>
                  </a:lnTo>
                  <a:lnTo>
                    <a:pt x="134" y="141"/>
                  </a:lnTo>
                  <a:lnTo>
                    <a:pt x="133" y="141"/>
                  </a:lnTo>
                  <a:lnTo>
                    <a:pt x="124" y="148"/>
                  </a:lnTo>
                  <a:lnTo>
                    <a:pt x="110" y="148"/>
                  </a:lnTo>
                  <a:lnTo>
                    <a:pt x="108" y="145"/>
                  </a:lnTo>
                  <a:lnTo>
                    <a:pt x="107" y="143"/>
                  </a:lnTo>
                  <a:lnTo>
                    <a:pt x="105" y="140"/>
                  </a:lnTo>
                  <a:lnTo>
                    <a:pt x="101" y="137"/>
                  </a:lnTo>
                  <a:lnTo>
                    <a:pt x="98" y="134"/>
                  </a:lnTo>
                  <a:lnTo>
                    <a:pt x="97" y="131"/>
                  </a:lnTo>
                  <a:lnTo>
                    <a:pt x="93" y="128"/>
                  </a:lnTo>
                  <a:lnTo>
                    <a:pt x="91" y="128"/>
                  </a:lnTo>
                  <a:lnTo>
                    <a:pt x="93" y="121"/>
                  </a:lnTo>
                  <a:lnTo>
                    <a:pt x="93" y="117"/>
                  </a:lnTo>
                  <a:lnTo>
                    <a:pt x="90" y="113"/>
                  </a:lnTo>
                  <a:lnTo>
                    <a:pt x="90" y="110"/>
                  </a:lnTo>
                  <a:lnTo>
                    <a:pt x="88" y="106"/>
                  </a:lnTo>
                  <a:lnTo>
                    <a:pt x="90" y="106"/>
                  </a:lnTo>
                  <a:lnTo>
                    <a:pt x="93" y="106"/>
                  </a:lnTo>
                  <a:lnTo>
                    <a:pt x="94" y="106"/>
                  </a:lnTo>
                  <a:lnTo>
                    <a:pt x="93" y="103"/>
                  </a:lnTo>
                  <a:lnTo>
                    <a:pt x="94" y="100"/>
                  </a:lnTo>
                  <a:lnTo>
                    <a:pt x="96" y="97"/>
                  </a:lnTo>
                  <a:lnTo>
                    <a:pt x="97" y="94"/>
                  </a:lnTo>
                  <a:lnTo>
                    <a:pt x="98" y="91"/>
                  </a:lnTo>
                  <a:lnTo>
                    <a:pt x="101" y="80"/>
                  </a:lnTo>
                  <a:lnTo>
                    <a:pt x="104" y="77"/>
                  </a:lnTo>
                  <a:lnTo>
                    <a:pt x="108" y="76"/>
                  </a:lnTo>
                  <a:lnTo>
                    <a:pt x="113" y="73"/>
                  </a:lnTo>
                  <a:lnTo>
                    <a:pt x="115" y="72"/>
                  </a:lnTo>
                  <a:lnTo>
                    <a:pt x="120" y="69"/>
                  </a:lnTo>
                  <a:lnTo>
                    <a:pt x="124" y="67"/>
                  </a:lnTo>
                  <a:lnTo>
                    <a:pt x="127" y="67"/>
                  </a:lnTo>
                  <a:lnTo>
                    <a:pt x="134" y="67"/>
                  </a:lnTo>
                  <a:lnTo>
                    <a:pt x="137" y="66"/>
                  </a:lnTo>
                  <a:lnTo>
                    <a:pt x="138" y="64"/>
                  </a:lnTo>
                  <a:lnTo>
                    <a:pt x="138" y="63"/>
                  </a:lnTo>
                  <a:lnTo>
                    <a:pt x="134" y="60"/>
                  </a:lnTo>
                  <a:lnTo>
                    <a:pt x="128" y="60"/>
                  </a:lnTo>
                  <a:lnTo>
                    <a:pt x="140" y="36"/>
                  </a:lnTo>
                  <a:lnTo>
                    <a:pt x="138" y="33"/>
                  </a:lnTo>
                  <a:lnTo>
                    <a:pt x="130" y="32"/>
                  </a:lnTo>
                  <a:lnTo>
                    <a:pt x="124" y="29"/>
                  </a:lnTo>
                  <a:lnTo>
                    <a:pt x="121" y="27"/>
                  </a:lnTo>
                  <a:lnTo>
                    <a:pt x="115" y="27"/>
                  </a:lnTo>
                  <a:lnTo>
                    <a:pt x="114" y="32"/>
                  </a:lnTo>
                  <a:lnTo>
                    <a:pt x="104" y="29"/>
                  </a:lnTo>
                  <a:lnTo>
                    <a:pt x="103" y="25"/>
                  </a:lnTo>
                  <a:lnTo>
                    <a:pt x="103" y="20"/>
                  </a:lnTo>
                  <a:lnTo>
                    <a:pt x="96" y="20"/>
                  </a:lnTo>
                  <a:lnTo>
                    <a:pt x="93" y="19"/>
                  </a:lnTo>
                  <a:lnTo>
                    <a:pt x="91" y="18"/>
                  </a:lnTo>
                  <a:lnTo>
                    <a:pt x="90" y="13"/>
                  </a:lnTo>
                  <a:lnTo>
                    <a:pt x="88" y="12"/>
                  </a:lnTo>
                  <a:lnTo>
                    <a:pt x="87" y="9"/>
                  </a:lnTo>
                  <a:lnTo>
                    <a:pt x="83" y="8"/>
                  </a:lnTo>
                  <a:lnTo>
                    <a:pt x="81" y="6"/>
                  </a:lnTo>
                  <a:lnTo>
                    <a:pt x="80" y="2"/>
                  </a:lnTo>
                  <a:lnTo>
                    <a:pt x="80" y="0"/>
                  </a:lnTo>
                  <a:lnTo>
                    <a:pt x="73" y="0"/>
                  </a:lnTo>
                  <a:lnTo>
                    <a:pt x="67" y="5"/>
                  </a:lnTo>
                  <a:lnTo>
                    <a:pt x="71" y="8"/>
                  </a:lnTo>
                  <a:lnTo>
                    <a:pt x="71" y="9"/>
                  </a:lnTo>
                  <a:lnTo>
                    <a:pt x="73" y="12"/>
                  </a:lnTo>
                  <a:lnTo>
                    <a:pt x="74" y="15"/>
                  </a:lnTo>
                  <a:lnTo>
                    <a:pt x="74" y="20"/>
                  </a:lnTo>
                  <a:lnTo>
                    <a:pt x="74" y="23"/>
                  </a:lnTo>
                  <a:lnTo>
                    <a:pt x="74" y="25"/>
                  </a:lnTo>
                  <a:lnTo>
                    <a:pt x="71" y="25"/>
                  </a:lnTo>
                  <a:lnTo>
                    <a:pt x="71" y="26"/>
                  </a:lnTo>
                  <a:lnTo>
                    <a:pt x="69" y="32"/>
                  </a:lnTo>
                  <a:lnTo>
                    <a:pt x="61" y="39"/>
                  </a:lnTo>
                  <a:lnTo>
                    <a:pt x="53" y="45"/>
                  </a:lnTo>
                  <a:lnTo>
                    <a:pt x="49" y="47"/>
                  </a:lnTo>
                  <a:lnTo>
                    <a:pt x="46" y="50"/>
                  </a:lnTo>
                  <a:lnTo>
                    <a:pt x="43" y="53"/>
                  </a:lnTo>
                  <a:lnTo>
                    <a:pt x="43" y="55"/>
                  </a:lnTo>
                  <a:lnTo>
                    <a:pt x="40" y="57"/>
                  </a:lnTo>
                  <a:lnTo>
                    <a:pt x="37" y="62"/>
                  </a:lnTo>
                  <a:lnTo>
                    <a:pt x="30" y="74"/>
                  </a:lnTo>
                  <a:lnTo>
                    <a:pt x="26" y="76"/>
                  </a:lnTo>
                  <a:lnTo>
                    <a:pt x="24" y="77"/>
                  </a:lnTo>
                  <a:lnTo>
                    <a:pt x="23" y="77"/>
                  </a:lnTo>
                  <a:lnTo>
                    <a:pt x="20" y="76"/>
                  </a:lnTo>
                  <a:lnTo>
                    <a:pt x="20" y="72"/>
                  </a:lnTo>
                  <a:lnTo>
                    <a:pt x="17" y="69"/>
                  </a:lnTo>
                  <a:lnTo>
                    <a:pt x="17" y="67"/>
                  </a:lnTo>
                  <a:lnTo>
                    <a:pt x="14" y="70"/>
                  </a:lnTo>
                  <a:lnTo>
                    <a:pt x="12" y="72"/>
                  </a:lnTo>
                  <a:lnTo>
                    <a:pt x="10" y="70"/>
                  </a:lnTo>
                  <a:lnTo>
                    <a:pt x="7" y="67"/>
                  </a:lnTo>
                  <a:lnTo>
                    <a:pt x="12" y="63"/>
                  </a:lnTo>
                  <a:lnTo>
                    <a:pt x="10" y="60"/>
                  </a:lnTo>
                  <a:lnTo>
                    <a:pt x="9" y="57"/>
                  </a:lnTo>
                  <a:lnTo>
                    <a:pt x="7" y="59"/>
                  </a:lnTo>
                  <a:lnTo>
                    <a:pt x="5" y="63"/>
                  </a:lnTo>
                  <a:lnTo>
                    <a:pt x="2" y="66"/>
                  </a:lnTo>
                  <a:lnTo>
                    <a:pt x="0" y="69"/>
                  </a:lnTo>
                  <a:lnTo>
                    <a:pt x="2" y="73"/>
                  </a:lnTo>
                  <a:lnTo>
                    <a:pt x="3" y="77"/>
                  </a:lnTo>
                  <a:lnTo>
                    <a:pt x="5" y="79"/>
                  </a:lnTo>
                  <a:lnTo>
                    <a:pt x="2" y="79"/>
                  </a:lnTo>
                  <a:lnTo>
                    <a:pt x="2" y="80"/>
                  </a:lnTo>
                  <a:lnTo>
                    <a:pt x="2" y="83"/>
                  </a:lnTo>
                  <a:lnTo>
                    <a:pt x="3" y="83"/>
                  </a:lnTo>
                  <a:lnTo>
                    <a:pt x="6" y="84"/>
                  </a:lnTo>
                  <a:lnTo>
                    <a:pt x="5" y="87"/>
                  </a:lnTo>
                  <a:lnTo>
                    <a:pt x="5" y="91"/>
                  </a:lnTo>
                  <a:lnTo>
                    <a:pt x="5" y="94"/>
                  </a:lnTo>
                  <a:lnTo>
                    <a:pt x="7" y="97"/>
                  </a:lnTo>
                  <a:lnTo>
                    <a:pt x="14" y="100"/>
                  </a:lnTo>
                  <a:lnTo>
                    <a:pt x="17" y="103"/>
                  </a:lnTo>
                  <a:lnTo>
                    <a:pt x="19" y="106"/>
                  </a:lnTo>
                  <a:lnTo>
                    <a:pt x="20" y="110"/>
                  </a:lnTo>
                  <a:lnTo>
                    <a:pt x="22" y="113"/>
                  </a:lnTo>
                  <a:lnTo>
                    <a:pt x="24" y="114"/>
                  </a:lnTo>
                  <a:lnTo>
                    <a:pt x="30" y="117"/>
                  </a:lnTo>
                  <a:lnTo>
                    <a:pt x="32" y="120"/>
                  </a:lnTo>
                  <a:lnTo>
                    <a:pt x="33" y="124"/>
                  </a:lnTo>
                  <a:lnTo>
                    <a:pt x="34" y="126"/>
                  </a:lnTo>
                  <a:lnTo>
                    <a:pt x="36" y="128"/>
                  </a:lnTo>
                  <a:lnTo>
                    <a:pt x="40" y="130"/>
                  </a:lnTo>
                  <a:lnTo>
                    <a:pt x="42" y="133"/>
                  </a:lnTo>
                  <a:lnTo>
                    <a:pt x="47" y="141"/>
                  </a:lnTo>
                  <a:lnTo>
                    <a:pt x="49" y="153"/>
                  </a:lnTo>
                  <a:lnTo>
                    <a:pt x="51" y="164"/>
                  </a:lnTo>
                  <a:lnTo>
                    <a:pt x="59" y="180"/>
                  </a:lnTo>
                  <a:lnTo>
                    <a:pt x="69" y="200"/>
                  </a:lnTo>
                  <a:lnTo>
                    <a:pt x="71" y="215"/>
                  </a:lnTo>
                  <a:lnTo>
                    <a:pt x="70" y="218"/>
                  </a:lnTo>
                  <a:lnTo>
                    <a:pt x="71" y="222"/>
                  </a:lnTo>
                  <a:lnTo>
                    <a:pt x="76" y="224"/>
                  </a:lnTo>
                  <a:lnTo>
                    <a:pt x="77" y="227"/>
                  </a:lnTo>
                  <a:lnTo>
                    <a:pt x="80" y="229"/>
                  </a:lnTo>
                  <a:lnTo>
                    <a:pt x="80" y="234"/>
                  </a:lnTo>
                  <a:lnTo>
                    <a:pt x="81" y="238"/>
                  </a:lnTo>
                  <a:lnTo>
                    <a:pt x="86" y="241"/>
                  </a:lnTo>
                  <a:lnTo>
                    <a:pt x="91" y="242"/>
                  </a:lnTo>
                  <a:lnTo>
                    <a:pt x="96" y="245"/>
                  </a:lnTo>
                  <a:lnTo>
                    <a:pt x="97" y="246"/>
                  </a:lnTo>
                  <a:lnTo>
                    <a:pt x="98" y="249"/>
                  </a:lnTo>
                  <a:lnTo>
                    <a:pt x="100" y="251"/>
                  </a:lnTo>
                  <a:lnTo>
                    <a:pt x="125" y="268"/>
                  </a:lnTo>
                  <a:lnTo>
                    <a:pt x="137" y="276"/>
                  </a:lnTo>
                  <a:lnTo>
                    <a:pt x="137" y="278"/>
                  </a:lnTo>
                  <a:lnTo>
                    <a:pt x="140" y="275"/>
                  </a:lnTo>
                  <a:lnTo>
                    <a:pt x="141" y="272"/>
                  </a:lnTo>
                  <a:lnTo>
                    <a:pt x="142" y="268"/>
                  </a:lnTo>
                  <a:lnTo>
                    <a:pt x="147" y="265"/>
                  </a:lnTo>
                  <a:lnTo>
                    <a:pt x="148" y="265"/>
                  </a:lnTo>
                  <a:lnTo>
                    <a:pt x="151" y="261"/>
                  </a:lnTo>
                  <a:lnTo>
                    <a:pt x="152" y="256"/>
                  </a:lnTo>
                  <a:lnTo>
                    <a:pt x="157" y="252"/>
                  </a:lnTo>
                  <a:lnTo>
                    <a:pt x="157" y="251"/>
                  </a:lnTo>
                  <a:lnTo>
                    <a:pt x="157" y="248"/>
                  </a:lnTo>
                  <a:lnTo>
                    <a:pt x="157" y="246"/>
                  </a:lnTo>
                  <a:lnTo>
                    <a:pt x="152" y="23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4" name="Freeform 1709"/>
            <p:cNvSpPr>
              <a:spLocks/>
            </p:cNvSpPr>
            <p:nvPr/>
          </p:nvSpPr>
          <p:spPr bwMode="auto">
            <a:xfrm>
              <a:off x="2849563" y="4799013"/>
              <a:ext cx="1587" cy="0"/>
            </a:xfrm>
            <a:custGeom>
              <a:avLst/>
              <a:gdLst>
                <a:gd name="T0" fmla="*/ 10080623 w 1"/>
                <a:gd name="T1" fmla="*/ 0 w 1"/>
                <a:gd name="T2" fmla="*/ 1008062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5" name="Freeform 1710"/>
            <p:cNvSpPr>
              <a:spLocks/>
            </p:cNvSpPr>
            <p:nvPr/>
          </p:nvSpPr>
          <p:spPr bwMode="auto">
            <a:xfrm>
              <a:off x="2846388" y="4797425"/>
              <a:ext cx="3175" cy="1588"/>
            </a:xfrm>
            <a:custGeom>
              <a:avLst/>
              <a:gdLst>
                <a:gd name="T0" fmla="*/ 10080623 w 1"/>
                <a:gd name="T1" fmla="*/ 3360208 h 3"/>
                <a:gd name="T2" fmla="*/ 0 w 1"/>
                <a:gd name="T3" fmla="*/ 0 h 3"/>
                <a:gd name="T4" fmla="*/ 10080623 w 1"/>
                <a:gd name="T5" fmla="*/ 1119717 h 3"/>
                <a:gd name="T6" fmla="*/ 10080623 w 1"/>
                <a:gd name="T7" fmla="*/ 3360208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3"/>
                  </a:moveTo>
                  <a:lnTo>
                    <a:pt x="0" y="0"/>
                  </a:lnTo>
                  <a:lnTo>
                    <a:pt x="1" y="1"/>
                  </a:lnTo>
                  <a:lnTo>
                    <a:pt x="1" y="3"/>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6" name="Freeform 1712"/>
            <p:cNvSpPr>
              <a:spLocks/>
            </p:cNvSpPr>
            <p:nvPr/>
          </p:nvSpPr>
          <p:spPr bwMode="auto">
            <a:xfrm>
              <a:off x="2849563" y="4799013"/>
              <a:ext cx="1587" cy="0"/>
            </a:xfrm>
            <a:custGeom>
              <a:avLst/>
              <a:gdLst>
                <a:gd name="T0" fmla="*/ 10080623 w 1"/>
                <a:gd name="T1" fmla="*/ 0 w 1"/>
                <a:gd name="T2" fmla="*/ 1008062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lnTo>
                    <a:pt x="0" y="0"/>
                  </a:lnTo>
                  <a:lnTo>
                    <a:pt x="1"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7" name="Freeform 1713"/>
            <p:cNvSpPr>
              <a:spLocks/>
            </p:cNvSpPr>
            <p:nvPr/>
          </p:nvSpPr>
          <p:spPr bwMode="auto">
            <a:xfrm>
              <a:off x="2846388" y="4797425"/>
              <a:ext cx="3175" cy="1588"/>
            </a:xfrm>
            <a:custGeom>
              <a:avLst/>
              <a:gdLst>
                <a:gd name="T0" fmla="*/ 10080623 w 1"/>
                <a:gd name="T1" fmla="*/ 5040312 h 2"/>
                <a:gd name="T2" fmla="*/ 0 w 1"/>
                <a:gd name="T3" fmla="*/ 0 h 2"/>
                <a:gd name="T4" fmla="*/ 10080623 w 1"/>
                <a:gd name="T5" fmla="*/ 504031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lnTo>
                    <a:pt x="0" y="0"/>
                  </a:lnTo>
                  <a:lnTo>
                    <a:pt x="1" y="2"/>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8" name="Freeform 1714"/>
            <p:cNvSpPr>
              <a:spLocks/>
            </p:cNvSpPr>
            <p:nvPr/>
          </p:nvSpPr>
          <p:spPr bwMode="auto">
            <a:xfrm>
              <a:off x="2846388" y="4797425"/>
              <a:ext cx="3175" cy="1588"/>
            </a:xfrm>
            <a:custGeom>
              <a:avLst/>
              <a:gdLst>
                <a:gd name="T0" fmla="*/ 10080623 w 1"/>
                <a:gd name="T1" fmla="*/ 5040312 h 2"/>
                <a:gd name="T2" fmla="*/ 0 w 1"/>
                <a:gd name="T3" fmla="*/ 0 h 2"/>
                <a:gd name="T4" fmla="*/ 10080623 w 1"/>
                <a:gd name="T5" fmla="*/ 504031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lnTo>
                    <a:pt x="0" y="0"/>
                  </a:lnTo>
                  <a:lnTo>
                    <a:pt x="1" y="2"/>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29" name="Freeform 1717"/>
            <p:cNvSpPr>
              <a:spLocks/>
            </p:cNvSpPr>
            <p:nvPr/>
          </p:nvSpPr>
          <p:spPr bwMode="auto">
            <a:xfrm>
              <a:off x="2630488" y="4408488"/>
              <a:ext cx="103187" cy="152400"/>
            </a:xfrm>
            <a:custGeom>
              <a:avLst/>
              <a:gdLst>
                <a:gd name="T0" fmla="*/ 27473551 w 68"/>
                <a:gd name="T1" fmla="*/ 186089121 h 101"/>
                <a:gd name="T2" fmla="*/ 27473551 w 68"/>
                <a:gd name="T3" fmla="*/ 193952313 h 101"/>
                <a:gd name="T4" fmla="*/ 8242893 w 68"/>
                <a:gd name="T5" fmla="*/ 212298193 h 101"/>
                <a:gd name="T6" fmla="*/ 16484129 w 68"/>
                <a:gd name="T7" fmla="*/ 222782449 h 101"/>
                <a:gd name="T8" fmla="*/ 10989418 w 68"/>
                <a:gd name="T9" fmla="*/ 241129897 h 101"/>
                <a:gd name="T10" fmla="*/ 21978837 w 68"/>
                <a:gd name="T11" fmla="*/ 241129897 h 101"/>
                <a:gd name="T12" fmla="*/ 30221733 w 68"/>
                <a:gd name="T13" fmla="*/ 241129897 h 101"/>
                <a:gd name="T14" fmla="*/ 38462966 w 68"/>
                <a:gd name="T15" fmla="*/ 256854662 h 101"/>
                <a:gd name="T16" fmla="*/ 49454038 w 68"/>
                <a:gd name="T17" fmla="*/ 264717855 h 101"/>
                <a:gd name="T18" fmla="*/ 65938174 w 68"/>
                <a:gd name="T19" fmla="*/ 256854662 h 101"/>
                <a:gd name="T20" fmla="*/ 93411712 w 68"/>
                <a:gd name="T21" fmla="*/ 212298193 h 101"/>
                <a:gd name="T22" fmla="*/ 101654602 w 68"/>
                <a:gd name="T23" fmla="*/ 196573377 h 101"/>
                <a:gd name="T24" fmla="*/ 118138750 w 68"/>
                <a:gd name="T25" fmla="*/ 186089121 h 101"/>
                <a:gd name="T26" fmla="*/ 151106995 w 68"/>
                <a:gd name="T27" fmla="*/ 162499545 h 101"/>
                <a:gd name="T28" fmla="*/ 178580533 w 68"/>
                <a:gd name="T29" fmla="*/ 128427331 h 101"/>
                <a:gd name="T30" fmla="*/ 184075240 w 68"/>
                <a:gd name="T31" fmla="*/ 125806267 h 101"/>
                <a:gd name="T32" fmla="*/ 184075240 w 68"/>
                <a:gd name="T33" fmla="*/ 110081502 h 101"/>
                <a:gd name="T34" fmla="*/ 178580533 w 68"/>
                <a:gd name="T35" fmla="*/ 89112964 h 101"/>
                <a:gd name="T36" fmla="*/ 178580533 w 68"/>
                <a:gd name="T37" fmla="*/ 81249772 h 101"/>
                <a:gd name="T38" fmla="*/ 178580533 w 68"/>
                <a:gd name="T39" fmla="*/ 62903943 h 101"/>
                <a:gd name="T40" fmla="*/ 156601703 w 68"/>
                <a:gd name="T41" fmla="*/ 52419674 h 101"/>
                <a:gd name="T42" fmla="*/ 145612288 w 68"/>
                <a:gd name="T43" fmla="*/ 52419674 h 101"/>
                <a:gd name="T44" fmla="*/ 109895860 w 68"/>
                <a:gd name="T45" fmla="*/ 39314354 h 101"/>
                <a:gd name="T46" fmla="*/ 101654602 w 68"/>
                <a:gd name="T47" fmla="*/ 28830098 h 101"/>
                <a:gd name="T48" fmla="*/ 98906419 w 68"/>
                <a:gd name="T49" fmla="*/ 20968519 h 101"/>
                <a:gd name="T50" fmla="*/ 85168821 w 68"/>
                <a:gd name="T51" fmla="*/ 13105323 h 101"/>
                <a:gd name="T52" fmla="*/ 65938174 w 68"/>
                <a:gd name="T53" fmla="*/ 2621065 h 101"/>
                <a:gd name="T54" fmla="*/ 65938174 w 68"/>
                <a:gd name="T55" fmla="*/ 0 h 101"/>
                <a:gd name="T56" fmla="*/ 38462966 w 68"/>
                <a:gd name="T57" fmla="*/ 13105323 h 101"/>
                <a:gd name="T58" fmla="*/ 35716441 w 68"/>
                <a:gd name="T59" fmla="*/ 39314354 h 101"/>
                <a:gd name="T60" fmla="*/ 16484129 w 68"/>
                <a:gd name="T61" fmla="*/ 65525007 h 101"/>
                <a:gd name="T62" fmla="*/ 21978837 w 68"/>
                <a:gd name="T63" fmla="*/ 89112964 h 101"/>
                <a:gd name="T64" fmla="*/ 16484129 w 68"/>
                <a:gd name="T65" fmla="*/ 99597221 h 101"/>
                <a:gd name="T66" fmla="*/ 0 w 68"/>
                <a:gd name="T67" fmla="*/ 110081502 h 101"/>
                <a:gd name="T68" fmla="*/ 2748183 w 68"/>
                <a:gd name="T69" fmla="*/ 117943075 h 101"/>
                <a:gd name="T70" fmla="*/ 2748183 w 68"/>
                <a:gd name="T71" fmla="*/ 133669459 h 101"/>
                <a:gd name="T72" fmla="*/ 2748183 w 68"/>
                <a:gd name="T73" fmla="*/ 149395843 h 101"/>
                <a:gd name="T74" fmla="*/ 8242893 w 68"/>
                <a:gd name="T75" fmla="*/ 159878481 h 101"/>
                <a:gd name="T76" fmla="*/ 0 w 68"/>
                <a:gd name="T77" fmla="*/ 170362737 h 101"/>
                <a:gd name="T78" fmla="*/ 19232312 w 68"/>
                <a:gd name="T79" fmla="*/ 178225929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101"/>
                <a:gd name="T122" fmla="*/ 68 w 68"/>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101">
                  <a:moveTo>
                    <a:pt x="10" y="69"/>
                  </a:moveTo>
                  <a:lnTo>
                    <a:pt x="10" y="71"/>
                  </a:lnTo>
                  <a:lnTo>
                    <a:pt x="8" y="72"/>
                  </a:lnTo>
                  <a:lnTo>
                    <a:pt x="10" y="74"/>
                  </a:lnTo>
                  <a:lnTo>
                    <a:pt x="6" y="78"/>
                  </a:lnTo>
                  <a:lnTo>
                    <a:pt x="3" y="81"/>
                  </a:lnTo>
                  <a:lnTo>
                    <a:pt x="6" y="84"/>
                  </a:lnTo>
                  <a:lnTo>
                    <a:pt x="6" y="85"/>
                  </a:lnTo>
                  <a:lnTo>
                    <a:pt x="1" y="89"/>
                  </a:lnTo>
                  <a:lnTo>
                    <a:pt x="4" y="92"/>
                  </a:lnTo>
                  <a:lnTo>
                    <a:pt x="6" y="94"/>
                  </a:lnTo>
                  <a:lnTo>
                    <a:pt x="8" y="92"/>
                  </a:lnTo>
                  <a:lnTo>
                    <a:pt x="11" y="91"/>
                  </a:lnTo>
                  <a:lnTo>
                    <a:pt x="11" y="92"/>
                  </a:lnTo>
                  <a:lnTo>
                    <a:pt x="14" y="95"/>
                  </a:lnTo>
                  <a:lnTo>
                    <a:pt x="14" y="98"/>
                  </a:lnTo>
                  <a:lnTo>
                    <a:pt x="17" y="101"/>
                  </a:lnTo>
                  <a:lnTo>
                    <a:pt x="18" y="101"/>
                  </a:lnTo>
                  <a:lnTo>
                    <a:pt x="20" y="99"/>
                  </a:lnTo>
                  <a:lnTo>
                    <a:pt x="24" y="98"/>
                  </a:lnTo>
                  <a:lnTo>
                    <a:pt x="31" y="84"/>
                  </a:lnTo>
                  <a:lnTo>
                    <a:pt x="34" y="81"/>
                  </a:lnTo>
                  <a:lnTo>
                    <a:pt x="37" y="77"/>
                  </a:lnTo>
                  <a:lnTo>
                    <a:pt x="37" y="75"/>
                  </a:lnTo>
                  <a:lnTo>
                    <a:pt x="40" y="72"/>
                  </a:lnTo>
                  <a:lnTo>
                    <a:pt x="43" y="71"/>
                  </a:lnTo>
                  <a:lnTo>
                    <a:pt x="47" y="68"/>
                  </a:lnTo>
                  <a:lnTo>
                    <a:pt x="55" y="62"/>
                  </a:lnTo>
                  <a:lnTo>
                    <a:pt x="63" y="55"/>
                  </a:lnTo>
                  <a:lnTo>
                    <a:pt x="65" y="49"/>
                  </a:lnTo>
                  <a:lnTo>
                    <a:pt x="65" y="48"/>
                  </a:lnTo>
                  <a:lnTo>
                    <a:pt x="67" y="48"/>
                  </a:lnTo>
                  <a:lnTo>
                    <a:pt x="68" y="47"/>
                  </a:lnTo>
                  <a:lnTo>
                    <a:pt x="67" y="42"/>
                  </a:lnTo>
                  <a:lnTo>
                    <a:pt x="67" y="38"/>
                  </a:lnTo>
                  <a:lnTo>
                    <a:pt x="65" y="34"/>
                  </a:lnTo>
                  <a:lnTo>
                    <a:pt x="65" y="31"/>
                  </a:lnTo>
                  <a:lnTo>
                    <a:pt x="61" y="28"/>
                  </a:lnTo>
                  <a:lnTo>
                    <a:pt x="65" y="24"/>
                  </a:lnTo>
                  <a:lnTo>
                    <a:pt x="60" y="21"/>
                  </a:lnTo>
                  <a:lnTo>
                    <a:pt x="57" y="20"/>
                  </a:lnTo>
                  <a:lnTo>
                    <a:pt x="55" y="18"/>
                  </a:lnTo>
                  <a:lnTo>
                    <a:pt x="53" y="20"/>
                  </a:lnTo>
                  <a:lnTo>
                    <a:pt x="41" y="17"/>
                  </a:lnTo>
                  <a:lnTo>
                    <a:pt x="40" y="15"/>
                  </a:lnTo>
                  <a:lnTo>
                    <a:pt x="38" y="13"/>
                  </a:lnTo>
                  <a:lnTo>
                    <a:pt x="37" y="11"/>
                  </a:lnTo>
                  <a:lnTo>
                    <a:pt x="36" y="8"/>
                  </a:lnTo>
                  <a:lnTo>
                    <a:pt x="34" y="8"/>
                  </a:lnTo>
                  <a:lnTo>
                    <a:pt x="31" y="5"/>
                  </a:lnTo>
                  <a:lnTo>
                    <a:pt x="27" y="5"/>
                  </a:lnTo>
                  <a:lnTo>
                    <a:pt x="24" y="1"/>
                  </a:lnTo>
                  <a:lnTo>
                    <a:pt x="24" y="0"/>
                  </a:lnTo>
                  <a:lnTo>
                    <a:pt x="18" y="1"/>
                  </a:lnTo>
                  <a:lnTo>
                    <a:pt x="14" y="5"/>
                  </a:lnTo>
                  <a:lnTo>
                    <a:pt x="10" y="8"/>
                  </a:lnTo>
                  <a:lnTo>
                    <a:pt x="13" y="15"/>
                  </a:lnTo>
                  <a:lnTo>
                    <a:pt x="8" y="22"/>
                  </a:lnTo>
                  <a:lnTo>
                    <a:pt x="6" y="25"/>
                  </a:lnTo>
                  <a:lnTo>
                    <a:pt x="6" y="30"/>
                  </a:lnTo>
                  <a:lnTo>
                    <a:pt x="8" y="34"/>
                  </a:lnTo>
                  <a:lnTo>
                    <a:pt x="8" y="37"/>
                  </a:lnTo>
                  <a:lnTo>
                    <a:pt x="6" y="38"/>
                  </a:lnTo>
                  <a:lnTo>
                    <a:pt x="1" y="41"/>
                  </a:lnTo>
                  <a:lnTo>
                    <a:pt x="0" y="42"/>
                  </a:lnTo>
                  <a:lnTo>
                    <a:pt x="0" y="44"/>
                  </a:lnTo>
                  <a:lnTo>
                    <a:pt x="1" y="45"/>
                  </a:lnTo>
                  <a:lnTo>
                    <a:pt x="4" y="44"/>
                  </a:lnTo>
                  <a:lnTo>
                    <a:pt x="1" y="51"/>
                  </a:lnTo>
                  <a:lnTo>
                    <a:pt x="1" y="57"/>
                  </a:lnTo>
                  <a:lnTo>
                    <a:pt x="4" y="58"/>
                  </a:lnTo>
                  <a:lnTo>
                    <a:pt x="3" y="61"/>
                  </a:lnTo>
                  <a:lnTo>
                    <a:pt x="1" y="62"/>
                  </a:lnTo>
                  <a:lnTo>
                    <a:pt x="0" y="65"/>
                  </a:lnTo>
                  <a:lnTo>
                    <a:pt x="3" y="67"/>
                  </a:lnTo>
                  <a:lnTo>
                    <a:pt x="7" y="68"/>
                  </a:lnTo>
                  <a:lnTo>
                    <a:pt x="10" y="6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0" name="Freeform 1721"/>
            <p:cNvSpPr>
              <a:spLocks/>
            </p:cNvSpPr>
            <p:nvPr/>
          </p:nvSpPr>
          <p:spPr bwMode="auto">
            <a:xfrm>
              <a:off x="7080250" y="4210050"/>
              <a:ext cx="0" cy="7938"/>
            </a:xfrm>
            <a:custGeom>
              <a:avLst/>
              <a:gdLst>
                <a:gd name="T0" fmla="*/ 0 w 2"/>
                <a:gd name="T1" fmla="*/ 0 h 3"/>
                <a:gd name="T2" fmla="*/ 0 w 2"/>
                <a:gd name="T3" fmla="*/ 0 h 3"/>
                <a:gd name="T4" fmla="*/ 0 w 2"/>
                <a:gd name="T5" fmla="*/ 20998655 h 3"/>
                <a:gd name="T6" fmla="*/ 0 w 2"/>
                <a:gd name="T7" fmla="*/ 7000434 h 3"/>
                <a:gd name="T8" fmla="*/ 0 w 2"/>
                <a:gd name="T9" fmla="*/ 0 h 3"/>
                <a:gd name="T10" fmla="*/ 0 60000 65536"/>
                <a:gd name="T11" fmla="*/ 0 60000 65536"/>
                <a:gd name="T12" fmla="*/ 0 60000 65536"/>
                <a:gd name="T13" fmla="*/ 0 60000 65536"/>
                <a:gd name="T14" fmla="*/ 0 60000 65536"/>
                <a:gd name="T15" fmla="*/ 0 w 2"/>
                <a:gd name="T16" fmla="*/ 0 h 3"/>
                <a:gd name="T17" fmla="*/ 0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0"/>
                  </a:lnTo>
                  <a:lnTo>
                    <a:pt x="0" y="3"/>
                  </a:lnTo>
                  <a:lnTo>
                    <a:pt x="2"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1" name="Freeform 1722"/>
            <p:cNvSpPr>
              <a:spLocks/>
            </p:cNvSpPr>
            <p:nvPr/>
          </p:nvSpPr>
          <p:spPr bwMode="auto">
            <a:xfrm>
              <a:off x="7080250" y="4210050"/>
              <a:ext cx="0" cy="7938"/>
            </a:xfrm>
            <a:custGeom>
              <a:avLst/>
              <a:gdLst>
                <a:gd name="T0" fmla="*/ 0 w 2"/>
                <a:gd name="T1" fmla="*/ 0 h 3"/>
                <a:gd name="T2" fmla="*/ 0 w 2"/>
                <a:gd name="T3" fmla="*/ 0 h 3"/>
                <a:gd name="T4" fmla="*/ 0 w 2"/>
                <a:gd name="T5" fmla="*/ 20998655 h 3"/>
                <a:gd name="T6" fmla="*/ 0 w 2"/>
                <a:gd name="T7" fmla="*/ 7000434 h 3"/>
                <a:gd name="T8" fmla="*/ 0 w 2"/>
                <a:gd name="T9" fmla="*/ 0 h 3"/>
                <a:gd name="T10" fmla="*/ 0 60000 65536"/>
                <a:gd name="T11" fmla="*/ 0 60000 65536"/>
                <a:gd name="T12" fmla="*/ 0 60000 65536"/>
                <a:gd name="T13" fmla="*/ 0 60000 65536"/>
                <a:gd name="T14" fmla="*/ 0 60000 65536"/>
                <a:gd name="T15" fmla="*/ 0 w 2"/>
                <a:gd name="T16" fmla="*/ 0 h 3"/>
                <a:gd name="T17" fmla="*/ 0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0"/>
                  </a:lnTo>
                  <a:lnTo>
                    <a:pt x="0" y="3"/>
                  </a:lnTo>
                  <a:lnTo>
                    <a:pt x="2"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2" name="Freeform 1723"/>
            <p:cNvSpPr>
              <a:spLocks/>
            </p:cNvSpPr>
            <p:nvPr/>
          </p:nvSpPr>
          <p:spPr bwMode="auto">
            <a:xfrm>
              <a:off x="7078663" y="4208463"/>
              <a:ext cx="1587" cy="1587"/>
            </a:xfrm>
            <a:custGeom>
              <a:avLst/>
              <a:gdLst>
                <a:gd name="T0" fmla="*/ 10080623 w 1"/>
                <a:gd name="T1" fmla="*/ 0 h 3"/>
                <a:gd name="T2" fmla="*/ 0 w 1"/>
                <a:gd name="T3" fmla="*/ 0 h 3"/>
                <a:gd name="T4" fmla="*/ 0 w 1"/>
                <a:gd name="T5" fmla="*/ 3360208 h 3"/>
                <a:gd name="T6" fmla="*/ 10080623 w 1"/>
                <a:gd name="T7" fmla="*/ 1119717 h 3"/>
                <a:gd name="T8" fmla="*/ 10080623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0" y="0"/>
                  </a:lnTo>
                  <a:lnTo>
                    <a:pt x="0" y="3"/>
                  </a:lnTo>
                  <a:lnTo>
                    <a:pt x="1"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3" name="Freeform 1724"/>
            <p:cNvSpPr>
              <a:spLocks/>
            </p:cNvSpPr>
            <p:nvPr/>
          </p:nvSpPr>
          <p:spPr bwMode="auto">
            <a:xfrm>
              <a:off x="7078663" y="4208463"/>
              <a:ext cx="1587" cy="1587"/>
            </a:xfrm>
            <a:custGeom>
              <a:avLst/>
              <a:gdLst>
                <a:gd name="T0" fmla="*/ 10080623 w 1"/>
                <a:gd name="T1" fmla="*/ 0 h 3"/>
                <a:gd name="T2" fmla="*/ 0 w 1"/>
                <a:gd name="T3" fmla="*/ 0 h 3"/>
                <a:gd name="T4" fmla="*/ 0 w 1"/>
                <a:gd name="T5" fmla="*/ 3360208 h 3"/>
                <a:gd name="T6" fmla="*/ 10080623 w 1"/>
                <a:gd name="T7" fmla="*/ 1119717 h 3"/>
                <a:gd name="T8" fmla="*/ 10080623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0" y="0"/>
                  </a:lnTo>
                  <a:lnTo>
                    <a:pt x="0" y="3"/>
                  </a:lnTo>
                  <a:lnTo>
                    <a:pt x="1"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4" name="Freeform 1726"/>
            <p:cNvSpPr>
              <a:spLocks/>
            </p:cNvSpPr>
            <p:nvPr/>
          </p:nvSpPr>
          <p:spPr bwMode="auto">
            <a:xfrm>
              <a:off x="7075488" y="4205288"/>
              <a:ext cx="4762" cy="4762"/>
            </a:xfrm>
            <a:custGeom>
              <a:avLst/>
              <a:gdLst>
                <a:gd name="T0" fmla="*/ 13440833 w 3"/>
                <a:gd name="T1" fmla="*/ 0 h 4"/>
                <a:gd name="T2" fmla="*/ 13440833 w 3"/>
                <a:gd name="T3" fmla="*/ 2520950 h 4"/>
                <a:gd name="T4" fmla="*/ 0 w 3"/>
                <a:gd name="T5" fmla="*/ 10080623 h 4"/>
                <a:gd name="T6" fmla="*/ 0 w 3"/>
                <a:gd name="T7" fmla="*/ 0 h 4"/>
                <a:gd name="T8" fmla="*/ 1344083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1"/>
                  </a:lnTo>
                  <a:lnTo>
                    <a:pt x="0" y="4"/>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5" name="Freeform 1727"/>
            <p:cNvSpPr>
              <a:spLocks/>
            </p:cNvSpPr>
            <p:nvPr/>
          </p:nvSpPr>
          <p:spPr bwMode="auto">
            <a:xfrm>
              <a:off x="7080250" y="4210050"/>
              <a:ext cx="0" cy="11113"/>
            </a:xfrm>
            <a:custGeom>
              <a:avLst/>
              <a:gdLst>
                <a:gd name="T0" fmla="*/ 0 w 2"/>
                <a:gd name="T1" fmla="*/ 0 h 4"/>
                <a:gd name="T2" fmla="*/ 0 w 2"/>
                <a:gd name="T3" fmla="*/ 7717283 h 4"/>
                <a:gd name="T4" fmla="*/ 0 w 2"/>
                <a:gd name="T5" fmla="*/ 30869132 h 4"/>
                <a:gd name="T6" fmla="*/ 0 w 2"/>
                <a:gd name="T7" fmla="*/ 0 h 4"/>
                <a:gd name="T8" fmla="*/ 0 w 2"/>
                <a:gd name="T9" fmla="*/ 0 h 4"/>
                <a:gd name="T10" fmla="*/ 0 60000 65536"/>
                <a:gd name="T11" fmla="*/ 0 60000 65536"/>
                <a:gd name="T12" fmla="*/ 0 60000 65536"/>
                <a:gd name="T13" fmla="*/ 0 60000 65536"/>
                <a:gd name="T14" fmla="*/ 0 60000 65536"/>
                <a:gd name="T15" fmla="*/ 0 w 2"/>
                <a:gd name="T16" fmla="*/ 0 h 4"/>
                <a:gd name="T17" fmla="*/ 0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1"/>
                  </a:lnTo>
                  <a:lnTo>
                    <a:pt x="0" y="4"/>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6" name="Freeform 1737"/>
            <p:cNvSpPr>
              <a:spLocks/>
            </p:cNvSpPr>
            <p:nvPr/>
          </p:nvSpPr>
          <p:spPr bwMode="auto">
            <a:xfrm>
              <a:off x="5600700" y="4487863"/>
              <a:ext cx="3175" cy="9525"/>
            </a:xfrm>
            <a:custGeom>
              <a:avLst/>
              <a:gdLst>
                <a:gd name="T0" fmla="*/ 10080623 w 1"/>
                <a:gd name="T1" fmla="*/ 0 h 6"/>
                <a:gd name="T2" fmla="*/ 0 w 1"/>
                <a:gd name="T3" fmla="*/ 7561263 h 6"/>
                <a:gd name="T4" fmla="*/ 0 w 1"/>
                <a:gd name="T5" fmla="*/ 7561263 h 6"/>
                <a:gd name="T6" fmla="*/ 0 w 1"/>
                <a:gd name="T7" fmla="*/ 15120939 h 6"/>
                <a:gd name="T8" fmla="*/ 0 w 1"/>
                <a:gd name="T9" fmla="*/ 7561263 h 6"/>
                <a:gd name="T10" fmla="*/ 0 w 1"/>
                <a:gd name="T11" fmla="*/ 5040312 h 6"/>
                <a:gd name="T12" fmla="*/ 10080623 w 1"/>
                <a:gd name="T13" fmla="*/ 0 h 6"/>
                <a:gd name="T14" fmla="*/ 0 60000 65536"/>
                <a:gd name="T15" fmla="*/ 0 60000 65536"/>
                <a:gd name="T16" fmla="*/ 0 60000 65536"/>
                <a:gd name="T17" fmla="*/ 0 60000 65536"/>
                <a:gd name="T18" fmla="*/ 0 60000 65536"/>
                <a:gd name="T19" fmla="*/ 0 60000 65536"/>
                <a:gd name="T20" fmla="*/ 0 60000 65536"/>
                <a:gd name="T21" fmla="*/ 0 w 1"/>
                <a:gd name="T22" fmla="*/ 0 h 6"/>
                <a:gd name="T23" fmla="*/ 1 w 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6">
                  <a:moveTo>
                    <a:pt x="1" y="0"/>
                  </a:moveTo>
                  <a:lnTo>
                    <a:pt x="0" y="3"/>
                  </a:lnTo>
                  <a:lnTo>
                    <a:pt x="0" y="6"/>
                  </a:lnTo>
                  <a:lnTo>
                    <a:pt x="0" y="3"/>
                  </a:lnTo>
                  <a:lnTo>
                    <a:pt x="0" y="2"/>
                  </a:lnTo>
                  <a:lnTo>
                    <a:pt x="1"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7" name="Freeform 1748"/>
            <p:cNvSpPr>
              <a:spLocks/>
            </p:cNvSpPr>
            <p:nvPr/>
          </p:nvSpPr>
          <p:spPr bwMode="auto">
            <a:xfrm>
              <a:off x="2432050" y="3727450"/>
              <a:ext cx="3175" cy="7938"/>
            </a:xfrm>
            <a:custGeom>
              <a:avLst/>
              <a:gdLst>
                <a:gd name="T0" fmla="*/ 10080623 w 1"/>
                <a:gd name="T1" fmla="*/ 0 h 4"/>
                <a:gd name="T2" fmla="*/ 10080623 w 1"/>
                <a:gd name="T3" fmla="*/ 11813727 h 4"/>
                <a:gd name="T4" fmla="*/ 10080623 w 1"/>
                <a:gd name="T5" fmla="*/ 15752957 h 4"/>
                <a:gd name="T6" fmla="*/ 0 w 1"/>
                <a:gd name="T7" fmla="*/ 15752957 h 4"/>
                <a:gd name="T8" fmla="*/ 0 w 1"/>
                <a:gd name="T9" fmla="*/ 0 h 4"/>
                <a:gd name="T10" fmla="*/ 10080623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1" y="3"/>
                  </a:lnTo>
                  <a:lnTo>
                    <a:pt x="1" y="4"/>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8" name="Freeform 1749"/>
            <p:cNvSpPr>
              <a:spLocks/>
            </p:cNvSpPr>
            <p:nvPr/>
          </p:nvSpPr>
          <p:spPr bwMode="auto">
            <a:xfrm>
              <a:off x="2432050" y="3727450"/>
              <a:ext cx="3175" cy="7938"/>
            </a:xfrm>
            <a:custGeom>
              <a:avLst/>
              <a:gdLst>
                <a:gd name="T0" fmla="*/ 10080623 w 1"/>
                <a:gd name="T1" fmla="*/ 0 h 4"/>
                <a:gd name="T2" fmla="*/ 10080623 w 1"/>
                <a:gd name="T3" fmla="*/ 11813727 h 4"/>
                <a:gd name="T4" fmla="*/ 10080623 w 1"/>
                <a:gd name="T5" fmla="*/ 15752957 h 4"/>
                <a:gd name="T6" fmla="*/ 0 w 1"/>
                <a:gd name="T7" fmla="*/ 15752957 h 4"/>
                <a:gd name="T8" fmla="*/ 0 w 1"/>
                <a:gd name="T9" fmla="*/ 0 h 4"/>
                <a:gd name="T10" fmla="*/ 10080623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1" y="3"/>
                  </a:lnTo>
                  <a:lnTo>
                    <a:pt x="1" y="4"/>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39" name="Freeform 1773"/>
            <p:cNvSpPr>
              <a:spLocks/>
            </p:cNvSpPr>
            <p:nvPr/>
          </p:nvSpPr>
          <p:spPr bwMode="auto">
            <a:xfrm>
              <a:off x="5859463" y="3514725"/>
              <a:ext cx="22225" cy="19050"/>
            </a:xfrm>
            <a:custGeom>
              <a:avLst/>
              <a:gdLst>
                <a:gd name="T0" fmla="*/ 40322493 w 16"/>
                <a:gd name="T1" fmla="*/ 0 h 11"/>
                <a:gd name="T2" fmla="*/ 35282183 w 16"/>
                <a:gd name="T3" fmla="*/ 24638701 h 11"/>
                <a:gd name="T4" fmla="*/ 35282183 w 16"/>
                <a:gd name="T5" fmla="*/ 38716889 h 11"/>
                <a:gd name="T6" fmla="*/ 0 w 16"/>
                <a:gd name="T7" fmla="*/ 38716889 h 11"/>
                <a:gd name="T8" fmla="*/ 0 w 16"/>
                <a:gd name="T9" fmla="*/ 28158246 h 11"/>
                <a:gd name="T10" fmla="*/ 22680608 w 16"/>
                <a:gd name="T11" fmla="*/ 10558640 h 11"/>
                <a:gd name="T12" fmla="*/ 40322493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4" y="7"/>
                  </a:lnTo>
                  <a:lnTo>
                    <a:pt x="14" y="11"/>
                  </a:lnTo>
                  <a:lnTo>
                    <a:pt x="0" y="11"/>
                  </a:lnTo>
                  <a:lnTo>
                    <a:pt x="0" y="8"/>
                  </a:lnTo>
                  <a:lnTo>
                    <a:pt x="9" y="3"/>
                  </a:lnTo>
                  <a:lnTo>
                    <a:pt x="16"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0" name="Freeform 1774"/>
            <p:cNvSpPr>
              <a:spLocks/>
            </p:cNvSpPr>
            <p:nvPr/>
          </p:nvSpPr>
          <p:spPr bwMode="auto">
            <a:xfrm>
              <a:off x="5859463" y="3514725"/>
              <a:ext cx="22225" cy="19050"/>
            </a:xfrm>
            <a:custGeom>
              <a:avLst/>
              <a:gdLst>
                <a:gd name="T0" fmla="*/ 40322493 w 16"/>
                <a:gd name="T1" fmla="*/ 0 h 11"/>
                <a:gd name="T2" fmla="*/ 35282183 w 16"/>
                <a:gd name="T3" fmla="*/ 24638701 h 11"/>
                <a:gd name="T4" fmla="*/ 35282183 w 16"/>
                <a:gd name="T5" fmla="*/ 38716889 h 11"/>
                <a:gd name="T6" fmla="*/ 0 w 16"/>
                <a:gd name="T7" fmla="*/ 38716889 h 11"/>
                <a:gd name="T8" fmla="*/ 0 w 16"/>
                <a:gd name="T9" fmla="*/ 28158246 h 11"/>
                <a:gd name="T10" fmla="*/ 22680608 w 16"/>
                <a:gd name="T11" fmla="*/ 10558640 h 11"/>
                <a:gd name="T12" fmla="*/ 40322493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4" y="7"/>
                  </a:lnTo>
                  <a:lnTo>
                    <a:pt x="14" y="11"/>
                  </a:lnTo>
                  <a:lnTo>
                    <a:pt x="0" y="11"/>
                  </a:lnTo>
                  <a:lnTo>
                    <a:pt x="0" y="8"/>
                  </a:lnTo>
                  <a:lnTo>
                    <a:pt x="9" y="3"/>
                  </a:lnTo>
                  <a:lnTo>
                    <a:pt x="1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1" name="Freeform 1783"/>
            <p:cNvSpPr>
              <a:spLocks/>
            </p:cNvSpPr>
            <p:nvPr/>
          </p:nvSpPr>
          <p:spPr bwMode="auto">
            <a:xfrm>
              <a:off x="5668963" y="4619625"/>
              <a:ext cx="9525" cy="6350"/>
            </a:xfrm>
            <a:custGeom>
              <a:avLst/>
              <a:gdLst>
                <a:gd name="T0" fmla="*/ 5669756 w 4"/>
                <a:gd name="T1" fmla="*/ 0 h 6"/>
                <a:gd name="T2" fmla="*/ 22681405 w 4"/>
                <a:gd name="T3" fmla="*/ 5250325 h 6"/>
                <a:gd name="T4" fmla="*/ 22681405 w 4"/>
                <a:gd name="T5" fmla="*/ 10499327 h 6"/>
                <a:gd name="T6" fmla="*/ 5669756 w 4"/>
                <a:gd name="T7" fmla="*/ 10499327 h 6"/>
                <a:gd name="T8" fmla="*/ 5669756 w 4"/>
                <a:gd name="T9" fmla="*/ 5250325 h 6"/>
                <a:gd name="T10" fmla="*/ 0 w 4"/>
                <a:gd name="T11" fmla="*/ 0 h 6"/>
                <a:gd name="T12" fmla="*/ 5669756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1" y="0"/>
                  </a:moveTo>
                  <a:lnTo>
                    <a:pt x="4" y="3"/>
                  </a:lnTo>
                  <a:lnTo>
                    <a:pt x="4" y="6"/>
                  </a:lnTo>
                  <a:lnTo>
                    <a:pt x="1" y="6"/>
                  </a:lnTo>
                  <a:lnTo>
                    <a:pt x="1"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2" name="Freeform 1784"/>
            <p:cNvSpPr>
              <a:spLocks/>
            </p:cNvSpPr>
            <p:nvPr/>
          </p:nvSpPr>
          <p:spPr bwMode="auto">
            <a:xfrm>
              <a:off x="5668963" y="4619625"/>
              <a:ext cx="9525" cy="6350"/>
            </a:xfrm>
            <a:custGeom>
              <a:avLst/>
              <a:gdLst>
                <a:gd name="T0" fmla="*/ 5669756 w 4"/>
                <a:gd name="T1" fmla="*/ 0 h 6"/>
                <a:gd name="T2" fmla="*/ 22681405 w 4"/>
                <a:gd name="T3" fmla="*/ 5250325 h 6"/>
                <a:gd name="T4" fmla="*/ 22681405 w 4"/>
                <a:gd name="T5" fmla="*/ 10499327 h 6"/>
                <a:gd name="T6" fmla="*/ 5669756 w 4"/>
                <a:gd name="T7" fmla="*/ 10499327 h 6"/>
                <a:gd name="T8" fmla="*/ 5669756 w 4"/>
                <a:gd name="T9" fmla="*/ 5250325 h 6"/>
                <a:gd name="T10" fmla="*/ 0 w 4"/>
                <a:gd name="T11" fmla="*/ 0 h 6"/>
                <a:gd name="T12" fmla="*/ 5669756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1" y="0"/>
                  </a:moveTo>
                  <a:lnTo>
                    <a:pt x="4" y="3"/>
                  </a:lnTo>
                  <a:lnTo>
                    <a:pt x="4" y="6"/>
                  </a:lnTo>
                  <a:lnTo>
                    <a:pt x="1" y="6"/>
                  </a:lnTo>
                  <a:lnTo>
                    <a:pt x="1"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3" name="Freeform 1795"/>
            <p:cNvSpPr>
              <a:spLocks/>
            </p:cNvSpPr>
            <p:nvPr/>
          </p:nvSpPr>
          <p:spPr bwMode="auto">
            <a:xfrm>
              <a:off x="5281613" y="2927350"/>
              <a:ext cx="33337" cy="38100"/>
            </a:xfrm>
            <a:custGeom>
              <a:avLst/>
              <a:gdLst>
                <a:gd name="T0" fmla="*/ 33254651 w 21"/>
                <a:gd name="T1" fmla="*/ 0 h 24"/>
                <a:gd name="T2" fmla="*/ 63485679 w 21"/>
                <a:gd name="T3" fmla="*/ 29576981 h 24"/>
                <a:gd name="T4" fmla="*/ 42323781 w 21"/>
                <a:gd name="T5" fmla="*/ 50279827 h 24"/>
                <a:gd name="T6" fmla="*/ 0 w 21"/>
                <a:gd name="T7" fmla="*/ 70984405 h 24"/>
                <a:gd name="T8" fmla="*/ 0 w 21"/>
                <a:gd name="T9" fmla="*/ 41407424 h 24"/>
                <a:gd name="T10" fmla="*/ 12092757 w 21"/>
                <a:gd name="T11" fmla="*/ 32535022 h 24"/>
                <a:gd name="T12" fmla="*/ 18138268 w 21"/>
                <a:gd name="T13" fmla="*/ 29576981 h 24"/>
                <a:gd name="T14" fmla="*/ 27207398 w 21"/>
                <a:gd name="T15" fmla="*/ 23660893 h 24"/>
                <a:gd name="T16" fmla="*/ 27207398 w 21"/>
                <a:gd name="T17" fmla="*/ 23660893 h 24"/>
                <a:gd name="T18" fmla="*/ 30231028 w 21"/>
                <a:gd name="T19" fmla="*/ 17746531 h 24"/>
                <a:gd name="T20" fmla="*/ 33254651 w 2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4"/>
                <a:gd name="T35" fmla="*/ 21 w 2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4">
                  <a:moveTo>
                    <a:pt x="11" y="0"/>
                  </a:moveTo>
                  <a:lnTo>
                    <a:pt x="21" y="10"/>
                  </a:lnTo>
                  <a:lnTo>
                    <a:pt x="14" y="17"/>
                  </a:lnTo>
                  <a:lnTo>
                    <a:pt x="0" y="24"/>
                  </a:lnTo>
                  <a:lnTo>
                    <a:pt x="0" y="14"/>
                  </a:lnTo>
                  <a:lnTo>
                    <a:pt x="4" y="11"/>
                  </a:lnTo>
                  <a:lnTo>
                    <a:pt x="6" y="10"/>
                  </a:lnTo>
                  <a:lnTo>
                    <a:pt x="9" y="8"/>
                  </a:lnTo>
                  <a:lnTo>
                    <a:pt x="10" y="6"/>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4" name="Freeform 1796"/>
            <p:cNvSpPr>
              <a:spLocks/>
            </p:cNvSpPr>
            <p:nvPr/>
          </p:nvSpPr>
          <p:spPr bwMode="auto">
            <a:xfrm>
              <a:off x="5281613" y="2927350"/>
              <a:ext cx="33337" cy="38100"/>
            </a:xfrm>
            <a:custGeom>
              <a:avLst/>
              <a:gdLst>
                <a:gd name="T0" fmla="*/ 33254651 w 21"/>
                <a:gd name="T1" fmla="*/ 0 h 24"/>
                <a:gd name="T2" fmla="*/ 63485679 w 21"/>
                <a:gd name="T3" fmla="*/ 29576981 h 24"/>
                <a:gd name="T4" fmla="*/ 42323781 w 21"/>
                <a:gd name="T5" fmla="*/ 50279827 h 24"/>
                <a:gd name="T6" fmla="*/ 0 w 21"/>
                <a:gd name="T7" fmla="*/ 70984405 h 24"/>
                <a:gd name="T8" fmla="*/ 0 w 21"/>
                <a:gd name="T9" fmla="*/ 41407424 h 24"/>
                <a:gd name="T10" fmla="*/ 12092757 w 21"/>
                <a:gd name="T11" fmla="*/ 32535022 h 24"/>
                <a:gd name="T12" fmla="*/ 18138268 w 21"/>
                <a:gd name="T13" fmla="*/ 29576981 h 24"/>
                <a:gd name="T14" fmla="*/ 27207398 w 21"/>
                <a:gd name="T15" fmla="*/ 23660893 h 24"/>
                <a:gd name="T16" fmla="*/ 27207398 w 21"/>
                <a:gd name="T17" fmla="*/ 23660893 h 24"/>
                <a:gd name="T18" fmla="*/ 30231028 w 21"/>
                <a:gd name="T19" fmla="*/ 17746531 h 24"/>
                <a:gd name="T20" fmla="*/ 33254651 w 2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4"/>
                <a:gd name="T35" fmla="*/ 21 w 2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4">
                  <a:moveTo>
                    <a:pt x="11" y="0"/>
                  </a:moveTo>
                  <a:lnTo>
                    <a:pt x="21" y="10"/>
                  </a:lnTo>
                  <a:lnTo>
                    <a:pt x="14" y="17"/>
                  </a:lnTo>
                  <a:lnTo>
                    <a:pt x="0" y="24"/>
                  </a:lnTo>
                  <a:lnTo>
                    <a:pt x="0" y="14"/>
                  </a:lnTo>
                  <a:lnTo>
                    <a:pt x="4" y="11"/>
                  </a:lnTo>
                  <a:lnTo>
                    <a:pt x="6" y="10"/>
                  </a:lnTo>
                  <a:lnTo>
                    <a:pt x="9" y="8"/>
                  </a:lnTo>
                  <a:lnTo>
                    <a:pt x="10" y="6"/>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5" name="Freeform 1797"/>
            <p:cNvSpPr>
              <a:spLocks/>
            </p:cNvSpPr>
            <p:nvPr/>
          </p:nvSpPr>
          <p:spPr bwMode="auto">
            <a:xfrm>
              <a:off x="5372100" y="2927350"/>
              <a:ext cx="12700" cy="7938"/>
            </a:xfrm>
            <a:custGeom>
              <a:avLst/>
              <a:gdLst>
                <a:gd name="T0" fmla="*/ 2520950 w 8"/>
                <a:gd name="T1" fmla="*/ 0 h 6"/>
                <a:gd name="T2" fmla="*/ 17640298 w 8"/>
                <a:gd name="T3" fmla="*/ 7561263 h 6"/>
                <a:gd name="T4" fmla="*/ 20161247 w 8"/>
                <a:gd name="T5" fmla="*/ 15120939 h 6"/>
                <a:gd name="T6" fmla="*/ 2520950 w 8"/>
                <a:gd name="T7" fmla="*/ 10080625 h 6"/>
                <a:gd name="T8" fmla="*/ 0 w 8"/>
                <a:gd name="T9" fmla="*/ 7561263 h 6"/>
                <a:gd name="T10" fmla="*/ 0 w 8"/>
                <a:gd name="T11" fmla="*/ 2520950 h 6"/>
                <a:gd name="T12" fmla="*/ 252095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1" y="0"/>
                  </a:moveTo>
                  <a:lnTo>
                    <a:pt x="7" y="3"/>
                  </a:lnTo>
                  <a:lnTo>
                    <a:pt x="8" y="6"/>
                  </a:lnTo>
                  <a:lnTo>
                    <a:pt x="1" y="4"/>
                  </a:lnTo>
                  <a:lnTo>
                    <a:pt x="0"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6" name="Freeform 1798"/>
            <p:cNvSpPr>
              <a:spLocks/>
            </p:cNvSpPr>
            <p:nvPr/>
          </p:nvSpPr>
          <p:spPr bwMode="auto">
            <a:xfrm>
              <a:off x="5372100" y="2927350"/>
              <a:ext cx="12700" cy="7938"/>
            </a:xfrm>
            <a:custGeom>
              <a:avLst/>
              <a:gdLst>
                <a:gd name="T0" fmla="*/ 2520950 w 8"/>
                <a:gd name="T1" fmla="*/ 0 h 6"/>
                <a:gd name="T2" fmla="*/ 17640298 w 8"/>
                <a:gd name="T3" fmla="*/ 7561263 h 6"/>
                <a:gd name="T4" fmla="*/ 20161247 w 8"/>
                <a:gd name="T5" fmla="*/ 15120939 h 6"/>
                <a:gd name="T6" fmla="*/ 2520950 w 8"/>
                <a:gd name="T7" fmla="*/ 10080625 h 6"/>
                <a:gd name="T8" fmla="*/ 0 w 8"/>
                <a:gd name="T9" fmla="*/ 7561263 h 6"/>
                <a:gd name="T10" fmla="*/ 0 w 8"/>
                <a:gd name="T11" fmla="*/ 2520950 h 6"/>
                <a:gd name="T12" fmla="*/ 252095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1" y="0"/>
                  </a:moveTo>
                  <a:lnTo>
                    <a:pt x="7" y="3"/>
                  </a:lnTo>
                  <a:lnTo>
                    <a:pt x="8" y="6"/>
                  </a:lnTo>
                  <a:lnTo>
                    <a:pt x="1" y="4"/>
                  </a:lnTo>
                  <a:lnTo>
                    <a:pt x="0"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7" name="Freeform 1799"/>
            <p:cNvSpPr>
              <a:spLocks/>
            </p:cNvSpPr>
            <p:nvPr/>
          </p:nvSpPr>
          <p:spPr bwMode="auto">
            <a:xfrm>
              <a:off x="5318125" y="2968625"/>
              <a:ext cx="6350" cy="1588"/>
            </a:xfrm>
            <a:custGeom>
              <a:avLst/>
              <a:gdLst>
                <a:gd name="T0" fmla="*/ 8959851 w 3"/>
                <a:gd name="T1" fmla="*/ 0 h 3"/>
                <a:gd name="T2" fmla="*/ 13440833 w 3"/>
                <a:gd name="T3" fmla="*/ 1119717 h 3"/>
                <a:gd name="T4" fmla="*/ 0 w 3"/>
                <a:gd name="T5" fmla="*/ 1119717 h 3"/>
                <a:gd name="T6" fmla="*/ 0 w 3"/>
                <a:gd name="T7" fmla="*/ 3360208 h 3"/>
                <a:gd name="T8" fmla="*/ 0 w 3"/>
                <a:gd name="T9" fmla="*/ 0 h 3"/>
                <a:gd name="T10" fmla="*/ 895985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0" y="1"/>
                  </a:lnTo>
                  <a:lnTo>
                    <a:pt x="0" y="3"/>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8" name="Freeform 1800"/>
            <p:cNvSpPr>
              <a:spLocks/>
            </p:cNvSpPr>
            <p:nvPr/>
          </p:nvSpPr>
          <p:spPr bwMode="auto">
            <a:xfrm>
              <a:off x="5318125" y="2968625"/>
              <a:ext cx="6350" cy="1588"/>
            </a:xfrm>
            <a:custGeom>
              <a:avLst/>
              <a:gdLst>
                <a:gd name="T0" fmla="*/ 8959851 w 3"/>
                <a:gd name="T1" fmla="*/ 0 h 3"/>
                <a:gd name="T2" fmla="*/ 13440833 w 3"/>
                <a:gd name="T3" fmla="*/ 1119717 h 3"/>
                <a:gd name="T4" fmla="*/ 0 w 3"/>
                <a:gd name="T5" fmla="*/ 1119717 h 3"/>
                <a:gd name="T6" fmla="*/ 0 w 3"/>
                <a:gd name="T7" fmla="*/ 3360208 h 3"/>
                <a:gd name="T8" fmla="*/ 0 w 3"/>
                <a:gd name="T9" fmla="*/ 0 h 3"/>
                <a:gd name="T10" fmla="*/ 895985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0" y="1"/>
                  </a:lnTo>
                  <a:lnTo>
                    <a:pt x="0" y="3"/>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49" name="Freeform 1803"/>
            <p:cNvSpPr>
              <a:spLocks/>
            </p:cNvSpPr>
            <p:nvPr/>
          </p:nvSpPr>
          <p:spPr bwMode="auto">
            <a:xfrm>
              <a:off x="5321300" y="2949575"/>
              <a:ext cx="6350" cy="15875"/>
            </a:xfrm>
            <a:custGeom>
              <a:avLst/>
              <a:gdLst>
                <a:gd name="T0" fmla="*/ 10080623 w 4"/>
                <a:gd name="T1" fmla="*/ 0 h 12"/>
                <a:gd name="T2" fmla="*/ 7559674 w 4"/>
                <a:gd name="T3" fmla="*/ 7000875 h 12"/>
                <a:gd name="T4" fmla="*/ 7559674 w 4"/>
                <a:gd name="T5" fmla="*/ 15750646 h 12"/>
                <a:gd name="T6" fmla="*/ 7559674 w 4"/>
                <a:gd name="T7" fmla="*/ 21001301 h 12"/>
                <a:gd name="T8" fmla="*/ 0 w 4"/>
                <a:gd name="T9" fmla="*/ 21001301 h 12"/>
                <a:gd name="T10" fmla="*/ 2520950 w 4"/>
                <a:gd name="T11" fmla="*/ 7000875 h 12"/>
                <a:gd name="T12" fmla="*/ 10080623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4" y="0"/>
                  </a:moveTo>
                  <a:lnTo>
                    <a:pt x="3" y="4"/>
                  </a:lnTo>
                  <a:lnTo>
                    <a:pt x="3" y="9"/>
                  </a:lnTo>
                  <a:lnTo>
                    <a:pt x="3" y="12"/>
                  </a:lnTo>
                  <a:lnTo>
                    <a:pt x="0" y="12"/>
                  </a:lnTo>
                  <a:lnTo>
                    <a:pt x="1" y="4"/>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0" name="Freeform 1804"/>
            <p:cNvSpPr>
              <a:spLocks/>
            </p:cNvSpPr>
            <p:nvPr/>
          </p:nvSpPr>
          <p:spPr bwMode="auto">
            <a:xfrm>
              <a:off x="5321300" y="2949575"/>
              <a:ext cx="6350" cy="15875"/>
            </a:xfrm>
            <a:custGeom>
              <a:avLst/>
              <a:gdLst>
                <a:gd name="T0" fmla="*/ 10080623 w 4"/>
                <a:gd name="T1" fmla="*/ 0 h 12"/>
                <a:gd name="T2" fmla="*/ 7559674 w 4"/>
                <a:gd name="T3" fmla="*/ 7000875 h 12"/>
                <a:gd name="T4" fmla="*/ 7559674 w 4"/>
                <a:gd name="T5" fmla="*/ 15750646 h 12"/>
                <a:gd name="T6" fmla="*/ 7559674 w 4"/>
                <a:gd name="T7" fmla="*/ 21001301 h 12"/>
                <a:gd name="T8" fmla="*/ 0 w 4"/>
                <a:gd name="T9" fmla="*/ 21001301 h 12"/>
                <a:gd name="T10" fmla="*/ 2520950 w 4"/>
                <a:gd name="T11" fmla="*/ 7000875 h 12"/>
                <a:gd name="T12" fmla="*/ 10080623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4" y="0"/>
                  </a:moveTo>
                  <a:lnTo>
                    <a:pt x="3" y="4"/>
                  </a:lnTo>
                  <a:lnTo>
                    <a:pt x="3" y="9"/>
                  </a:lnTo>
                  <a:lnTo>
                    <a:pt x="3" y="12"/>
                  </a:lnTo>
                  <a:lnTo>
                    <a:pt x="0" y="12"/>
                  </a:lnTo>
                  <a:lnTo>
                    <a:pt x="1" y="4"/>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1" name="Freeform 1807"/>
            <p:cNvSpPr>
              <a:spLocks/>
            </p:cNvSpPr>
            <p:nvPr/>
          </p:nvSpPr>
          <p:spPr bwMode="auto">
            <a:xfrm>
              <a:off x="5634038" y="5040313"/>
              <a:ext cx="20637" cy="34925"/>
            </a:xfrm>
            <a:custGeom>
              <a:avLst/>
              <a:gdLst>
                <a:gd name="T0" fmla="*/ 30241879 w 14"/>
                <a:gd name="T1" fmla="*/ 44987439 h 22"/>
                <a:gd name="T2" fmla="*/ 30241879 w 14"/>
                <a:gd name="T3" fmla="*/ 35990647 h 22"/>
                <a:gd name="T4" fmla="*/ 35282190 w 14"/>
                <a:gd name="T5" fmla="*/ 23994339 h 22"/>
                <a:gd name="T6" fmla="*/ 35282190 w 14"/>
                <a:gd name="T7" fmla="*/ 14995815 h 22"/>
                <a:gd name="T8" fmla="*/ 25201562 w 14"/>
                <a:gd name="T9" fmla="*/ 0 h 22"/>
                <a:gd name="T10" fmla="*/ 20161251 w 14"/>
                <a:gd name="T11" fmla="*/ 0 h 22"/>
                <a:gd name="T12" fmla="*/ 20161251 w 14"/>
                <a:gd name="T13" fmla="*/ 0 h 22"/>
                <a:gd name="T14" fmla="*/ 12601575 w 14"/>
                <a:gd name="T15" fmla="*/ 2999509 h 22"/>
                <a:gd name="T16" fmla="*/ 2520950 w 14"/>
                <a:gd name="T17" fmla="*/ 2999509 h 22"/>
                <a:gd name="T18" fmla="*/ 0 w 14"/>
                <a:gd name="T19" fmla="*/ 5999018 h 22"/>
                <a:gd name="T20" fmla="*/ 0 w 14"/>
                <a:gd name="T21" fmla="*/ 35990647 h 22"/>
                <a:gd name="T22" fmla="*/ 0 w 14"/>
                <a:gd name="T23" fmla="*/ 44987439 h 22"/>
                <a:gd name="T24" fmla="*/ 2520950 w 14"/>
                <a:gd name="T25" fmla="*/ 53985963 h 22"/>
                <a:gd name="T26" fmla="*/ 7561264 w 14"/>
                <a:gd name="T27" fmla="*/ 53985963 h 22"/>
                <a:gd name="T28" fmla="*/ 12601575 w 14"/>
                <a:gd name="T29" fmla="*/ 56985485 h 22"/>
                <a:gd name="T30" fmla="*/ 20161251 w 14"/>
                <a:gd name="T31" fmla="*/ 62982769 h 22"/>
                <a:gd name="T32" fmla="*/ 27722517 w 14"/>
                <a:gd name="T33" fmla="*/ 62982769 h 22"/>
                <a:gd name="T34" fmla="*/ 30241879 w 14"/>
                <a:gd name="T35" fmla="*/ 65982277 h 22"/>
                <a:gd name="T36" fmla="*/ 30241879 w 14"/>
                <a:gd name="T37" fmla="*/ 44987439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2"/>
                <a:gd name="T59" fmla="*/ 14 w 1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2">
                  <a:moveTo>
                    <a:pt x="12" y="15"/>
                  </a:moveTo>
                  <a:lnTo>
                    <a:pt x="12" y="12"/>
                  </a:lnTo>
                  <a:lnTo>
                    <a:pt x="14" y="8"/>
                  </a:lnTo>
                  <a:lnTo>
                    <a:pt x="14" y="5"/>
                  </a:lnTo>
                  <a:lnTo>
                    <a:pt x="10" y="0"/>
                  </a:lnTo>
                  <a:lnTo>
                    <a:pt x="8" y="0"/>
                  </a:lnTo>
                  <a:lnTo>
                    <a:pt x="5" y="1"/>
                  </a:lnTo>
                  <a:lnTo>
                    <a:pt x="1" y="1"/>
                  </a:lnTo>
                  <a:lnTo>
                    <a:pt x="0" y="2"/>
                  </a:lnTo>
                  <a:lnTo>
                    <a:pt x="0" y="12"/>
                  </a:lnTo>
                  <a:lnTo>
                    <a:pt x="0" y="15"/>
                  </a:lnTo>
                  <a:lnTo>
                    <a:pt x="1" y="18"/>
                  </a:lnTo>
                  <a:lnTo>
                    <a:pt x="3" y="18"/>
                  </a:lnTo>
                  <a:lnTo>
                    <a:pt x="5" y="19"/>
                  </a:lnTo>
                  <a:lnTo>
                    <a:pt x="8" y="21"/>
                  </a:lnTo>
                  <a:lnTo>
                    <a:pt x="11" y="21"/>
                  </a:lnTo>
                  <a:lnTo>
                    <a:pt x="12" y="22"/>
                  </a:lnTo>
                  <a:lnTo>
                    <a:pt x="12" y="1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2" name="Freeform 1808"/>
            <p:cNvSpPr>
              <a:spLocks/>
            </p:cNvSpPr>
            <p:nvPr/>
          </p:nvSpPr>
          <p:spPr bwMode="auto">
            <a:xfrm>
              <a:off x="5634038" y="5040313"/>
              <a:ext cx="20637" cy="34925"/>
            </a:xfrm>
            <a:custGeom>
              <a:avLst/>
              <a:gdLst>
                <a:gd name="T0" fmla="*/ 30241879 w 14"/>
                <a:gd name="T1" fmla="*/ 44987439 h 22"/>
                <a:gd name="T2" fmla="*/ 30241879 w 14"/>
                <a:gd name="T3" fmla="*/ 35990647 h 22"/>
                <a:gd name="T4" fmla="*/ 35282190 w 14"/>
                <a:gd name="T5" fmla="*/ 23994339 h 22"/>
                <a:gd name="T6" fmla="*/ 35282190 w 14"/>
                <a:gd name="T7" fmla="*/ 14995815 h 22"/>
                <a:gd name="T8" fmla="*/ 25201562 w 14"/>
                <a:gd name="T9" fmla="*/ 0 h 22"/>
                <a:gd name="T10" fmla="*/ 20161251 w 14"/>
                <a:gd name="T11" fmla="*/ 0 h 22"/>
                <a:gd name="T12" fmla="*/ 20161251 w 14"/>
                <a:gd name="T13" fmla="*/ 0 h 22"/>
                <a:gd name="T14" fmla="*/ 12601575 w 14"/>
                <a:gd name="T15" fmla="*/ 2999509 h 22"/>
                <a:gd name="T16" fmla="*/ 2520950 w 14"/>
                <a:gd name="T17" fmla="*/ 2999509 h 22"/>
                <a:gd name="T18" fmla="*/ 0 w 14"/>
                <a:gd name="T19" fmla="*/ 5999018 h 22"/>
                <a:gd name="T20" fmla="*/ 0 w 14"/>
                <a:gd name="T21" fmla="*/ 35990647 h 22"/>
                <a:gd name="T22" fmla="*/ 0 w 14"/>
                <a:gd name="T23" fmla="*/ 44987439 h 22"/>
                <a:gd name="T24" fmla="*/ 2520950 w 14"/>
                <a:gd name="T25" fmla="*/ 53985963 h 22"/>
                <a:gd name="T26" fmla="*/ 7561264 w 14"/>
                <a:gd name="T27" fmla="*/ 53985963 h 22"/>
                <a:gd name="T28" fmla="*/ 12601575 w 14"/>
                <a:gd name="T29" fmla="*/ 56985485 h 22"/>
                <a:gd name="T30" fmla="*/ 20161251 w 14"/>
                <a:gd name="T31" fmla="*/ 62982769 h 22"/>
                <a:gd name="T32" fmla="*/ 27722517 w 14"/>
                <a:gd name="T33" fmla="*/ 62982769 h 22"/>
                <a:gd name="T34" fmla="*/ 30241879 w 14"/>
                <a:gd name="T35" fmla="*/ 65982277 h 22"/>
                <a:gd name="T36" fmla="*/ 30241879 w 14"/>
                <a:gd name="T37" fmla="*/ 44987439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2"/>
                <a:gd name="T59" fmla="*/ 14 w 1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2">
                  <a:moveTo>
                    <a:pt x="12" y="15"/>
                  </a:moveTo>
                  <a:lnTo>
                    <a:pt x="12" y="12"/>
                  </a:lnTo>
                  <a:lnTo>
                    <a:pt x="14" y="8"/>
                  </a:lnTo>
                  <a:lnTo>
                    <a:pt x="14" y="5"/>
                  </a:lnTo>
                  <a:lnTo>
                    <a:pt x="10" y="0"/>
                  </a:lnTo>
                  <a:lnTo>
                    <a:pt x="8" y="0"/>
                  </a:lnTo>
                  <a:lnTo>
                    <a:pt x="5" y="1"/>
                  </a:lnTo>
                  <a:lnTo>
                    <a:pt x="1" y="1"/>
                  </a:lnTo>
                  <a:lnTo>
                    <a:pt x="0" y="2"/>
                  </a:lnTo>
                  <a:lnTo>
                    <a:pt x="0" y="12"/>
                  </a:lnTo>
                  <a:lnTo>
                    <a:pt x="0" y="15"/>
                  </a:lnTo>
                  <a:lnTo>
                    <a:pt x="1" y="18"/>
                  </a:lnTo>
                  <a:lnTo>
                    <a:pt x="3" y="18"/>
                  </a:lnTo>
                  <a:lnTo>
                    <a:pt x="5" y="19"/>
                  </a:lnTo>
                  <a:lnTo>
                    <a:pt x="8" y="21"/>
                  </a:lnTo>
                  <a:lnTo>
                    <a:pt x="11" y="21"/>
                  </a:lnTo>
                  <a:lnTo>
                    <a:pt x="12" y="22"/>
                  </a:lnTo>
                  <a:lnTo>
                    <a:pt x="12" y="1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3" name="Freeform 1825"/>
            <p:cNvSpPr>
              <a:spLocks/>
            </p:cNvSpPr>
            <p:nvPr/>
          </p:nvSpPr>
          <p:spPr bwMode="auto">
            <a:xfrm>
              <a:off x="5554663" y="5121275"/>
              <a:ext cx="36512" cy="34925"/>
            </a:xfrm>
            <a:custGeom>
              <a:avLst/>
              <a:gdLst>
                <a:gd name="T0" fmla="*/ 30080200 w 24"/>
                <a:gd name="T1" fmla="*/ 62982769 h 22"/>
                <a:gd name="T2" fmla="*/ 43754365 w 24"/>
                <a:gd name="T3" fmla="*/ 50986455 h 22"/>
                <a:gd name="T4" fmla="*/ 46487875 w 24"/>
                <a:gd name="T5" fmla="*/ 44987439 h 22"/>
                <a:gd name="T6" fmla="*/ 51958203 w 24"/>
                <a:gd name="T7" fmla="*/ 44987439 h 22"/>
                <a:gd name="T8" fmla="*/ 57426890 w 24"/>
                <a:gd name="T9" fmla="*/ 41987931 h 22"/>
                <a:gd name="T10" fmla="*/ 62895564 w 24"/>
                <a:gd name="T11" fmla="*/ 41987931 h 22"/>
                <a:gd name="T12" fmla="*/ 65630728 w 24"/>
                <a:gd name="T13" fmla="*/ 41987931 h 22"/>
                <a:gd name="T14" fmla="*/ 65630728 w 24"/>
                <a:gd name="T15" fmla="*/ 35990647 h 22"/>
                <a:gd name="T16" fmla="*/ 57426890 w 24"/>
                <a:gd name="T17" fmla="*/ 14995815 h 22"/>
                <a:gd name="T18" fmla="*/ 43754365 w 24"/>
                <a:gd name="T19" fmla="*/ 0 h 22"/>
                <a:gd name="T20" fmla="*/ 38284038 w 24"/>
                <a:gd name="T21" fmla="*/ 2999509 h 22"/>
                <a:gd name="T22" fmla="*/ 30080200 w 24"/>
                <a:gd name="T23" fmla="*/ 5999018 h 22"/>
                <a:gd name="T24" fmla="*/ 24611520 w 24"/>
                <a:gd name="T25" fmla="*/ 14995815 h 22"/>
                <a:gd name="T26" fmla="*/ 16407682 w 24"/>
                <a:gd name="T27" fmla="*/ 23994339 h 22"/>
                <a:gd name="T28" fmla="*/ 8203841 w 24"/>
                <a:gd name="T29" fmla="*/ 23994339 h 22"/>
                <a:gd name="T30" fmla="*/ 2735165 w 24"/>
                <a:gd name="T31" fmla="*/ 29991630 h 22"/>
                <a:gd name="T32" fmla="*/ 0 w 24"/>
                <a:gd name="T33" fmla="*/ 35990647 h 22"/>
                <a:gd name="T34" fmla="*/ 2735165 w 24"/>
                <a:gd name="T35" fmla="*/ 41987931 h 22"/>
                <a:gd name="T36" fmla="*/ 2735165 w 24"/>
                <a:gd name="T37" fmla="*/ 41987931 h 22"/>
                <a:gd name="T38" fmla="*/ 10939005 w 24"/>
                <a:gd name="T39" fmla="*/ 50986455 h 22"/>
                <a:gd name="T40" fmla="*/ 10939005 w 24"/>
                <a:gd name="T41" fmla="*/ 62982769 h 22"/>
                <a:gd name="T42" fmla="*/ 10939005 w 24"/>
                <a:gd name="T43" fmla="*/ 62982769 h 22"/>
                <a:gd name="T44" fmla="*/ 24611520 w 24"/>
                <a:gd name="T45" fmla="*/ 65982277 h 22"/>
                <a:gd name="T46" fmla="*/ 27346690 w 24"/>
                <a:gd name="T47" fmla="*/ 65982277 h 22"/>
                <a:gd name="T48" fmla="*/ 30080200 w 24"/>
                <a:gd name="T49" fmla="*/ 62982769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22"/>
                <a:gd name="T77" fmla="*/ 24 w 24"/>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22">
                  <a:moveTo>
                    <a:pt x="11" y="21"/>
                  </a:moveTo>
                  <a:lnTo>
                    <a:pt x="16" y="17"/>
                  </a:lnTo>
                  <a:lnTo>
                    <a:pt x="17" y="15"/>
                  </a:lnTo>
                  <a:lnTo>
                    <a:pt x="19" y="15"/>
                  </a:lnTo>
                  <a:lnTo>
                    <a:pt x="21" y="14"/>
                  </a:lnTo>
                  <a:lnTo>
                    <a:pt x="23" y="14"/>
                  </a:lnTo>
                  <a:lnTo>
                    <a:pt x="24" y="14"/>
                  </a:lnTo>
                  <a:lnTo>
                    <a:pt x="24" y="12"/>
                  </a:lnTo>
                  <a:lnTo>
                    <a:pt x="21" y="5"/>
                  </a:lnTo>
                  <a:lnTo>
                    <a:pt x="16" y="0"/>
                  </a:lnTo>
                  <a:lnTo>
                    <a:pt x="14" y="1"/>
                  </a:lnTo>
                  <a:lnTo>
                    <a:pt x="11" y="2"/>
                  </a:lnTo>
                  <a:lnTo>
                    <a:pt x="9" y="5"/>
                  </a:lnTo>
                  <a:lnTo>
                    <a:pt x="6" y="8"/>
                  </a:lnTo>
                  <a:lnTo>
                    <a:pt x="3" y="8"/>
                  </a:lnTo>
                  <a:lnTo>
                    <a:pt x="1" y="10"/>
                  </a:lnTo>
                  <a:lnTo>
                    <a:pt x="0" y="12"/>
                  </a:lnTo>
                  <a:lnTo>
                    <a:pt x="1" y="14"/>
                  </a:lnTo>
                  <a:lnTo>
                    <a:pt x="4" y="17"/>
                  </a:lnTo>
                  <a:lnTo>
                    <a:pt x="4" y="21"/>
                  </a:lnTo>
                  <a:lnTo>
                    <a:pt x="9" y="22"/>
                  </a:lnTo>
                  <a:lnTo>
                    <a:pt x="10" y="22"/>
                  </a:lnTo>
                  <a:lnTo>
                    <a:pt x="11" y="21"/>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4" name="Freeform 1842"/>
            <p:cNvSpPr>
              <a:spLocks/>
            </p:cNvSpPr>
            <p:nvPr/>
          </p:nvSpPr>
          <p:spPr bwMode="auto">
            <a:xfrm>
              <a:off x="7221538" y="2478088"/>
              <a:ext cx="9525" cy="20637"/>
            </a:xfrm>
            <a:custGeom>
              <a:avLst/>
              <a:gdLst>
                <a:gd name="T0" fmla="*/ 7406368 w 7"/>
                <a:gd name="T1" fmla="*/ 0 h 12"/>
                <a:gd name="T2" fmla="*/ 12960805 w 7"/>
                <a:gd name="T3" fmla="*/ 5916226 h 12"/>
                <a:gd name="T4" fmla="*/ 7406368 w 7"/>
                <a:gd name="T5" fmla="*/ 20705074 h 12"/>
                <a:gd name="T6" fmla="*/ 5554436 w 7"/>
                <a:gd name="T7" fmla="*/ 35493922 h 12"/>
                <a:gd name="T8" fmla="*/ 0 w 7"/>
                <a:gd name="T9" fmla="*/ 29577698 h 12"/>
                <a:gd name="T10" fmla="*/ 0 w 7"/>
                <a:gd name="T11" fmla="*/ 14788849 h 12"/>
                <a:gd name="T12" fmla="*/ 7406368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4" y="0"/>
                  </a:moveTo>
                  <a:lnTo>
                    <a:pt x="7" y="2"/>
                  </a:lnTo>
                  <a:lnTo>
                    <a:pt x="4" y="7"/>
                  </a:lnTo>
                  <a:lnTo>
                    <a:pt x="3" y="12"/>
                  </a:lnTo>
                  <a:lnTo>
                    <a:pt x="0" y="10"/>
                  </a:lnTo>
                  <a:lnTo>
                    <a:pt x="0" y="5"/>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5" name="Freeform 1843"/>
            <p:cNvSpPr>
              <a:spLocks/>
            </p:cNvSpPr>
            <p:nvPr/>
          </p:nvSpPr>
          <p:spPr bwMode="auto">
            <a:xfrm>
              <a:off x="7221538" y="2478088"/>
              <a:ext cx="9525" cy="20637"/>
            </a:xfrm>
            <a:custGeom>
              <a:avLst/>
              <a:gdLst>
                <a:gd name="T0" fmla="*/ 7406368 w 7"/>
                <a:gd name="T1" fmla="*/ 0 h 12"/>
                <a:gd name="T2" fmla="*/ 12960805 w 7"/>
                <a:gd name="T3" fmla="*/ 5916226 h 12"/>
                <a:gd name="T4" fmla="*/ 7406368 w 7"/>
                <a:gd name="T5" fmla="*/ 20705074 h 12"/>
                <a:gd name="T6" fmla="*/ 5554436 w 7"/>
                <a:gd name="T7" fmla="*/ 35493922 h 12"/>
                <a:gd name="T8" fmla="*/ 0 w 7"/>
                <a:gd name="T9" fmla="*/ 29577698 h 12"/>
                <a:gd name="T10" fmla="*/ 0 w 7"/>
                <a:gd name="T11" fmla="*/ 14788849 h 12"/>
                <a:gd name="T12" fmla="*/ 7406368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4" y="0"/>
                  </a:moveTo>
                  <a:lnTo>
                    <a:pt x="7" y="2"/>
                  </a:lnTo>
                  <a:lnTo>
                    <a:pt x="4" y="7"/>
                  </a:lnTo>
                  <a:lnTo>
                    <a:pt x="3" y="12"/>
                  </a:lnTo>
                  <a:lnTo>
                    <a:pt x="0" y="10"/>
                  </a:lnTo>
                  <a:lnTo>
                    <a:pt x="0" y="5"/>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6" name="Freeform 1844"/>
            <p:cNvSpPr>
              <a:spLocks/>
            </p:cNvSpPr>
            <p:nvPr/>
          </p:nvSpPr>
          <p:spPr bwMode="auto">
            <a:xfrm>
              <a:off x="7216775" y="2498725"/>
              <a:ext cx="4763" cy="7938"/>
            </a:xfrm>
            <a:custGeom>
              <a:avLst/>
              <a:gdLst>
                <a:gd name="T0" fmla="*/ 8064499 w 5"/>
                <a:gd name="T1" fmla="*/ 0 h 5"/>
                <a:gd name="T2" fmla="*/ 8064499 w 5"/>
                <a:gd name="T3" fmla="*/ 3629025 h 5"/>
                <a:gd name="T4" fmla="*/ 4838699 w 5"/>
                <a:gd name="T5" fmla="*/ 14516098 h 5"/>
                <a:gd name="T6" fmla="*/ 4838699 w 5"/>
                <a:gd name="T7" fmla="*/ 18145126 h 5"/>
                <a:gd name="T8" fmla="*/ 0 w 5"/>
                <a:gd name="T9" fmla="*/ 14516098 h 5"/>
                <a:gd name="T10" fmla="*/ 4838699 w 5"/>
                <a:gd name="T11" fmla="*/ 3629025 h 5"/>
                <a:gd name="T12" fmla="*/ 8064499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5" y="1"/>
                  </a:lnTo>
                  <a:lnTo>
                    <a:pt x="3" y="4"/>
                  </a:lnTo>
                  <a:lnTo>
                    <a:pt x="3" y="5"/>
                  </a:lnTo>
                  <a:lnTo>
                    <a:pt x="0" y="4"/>
                  </a:lnTo>
                  <a:lnTo>
                    <a:pt x="3"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7" name="Freeform 1845"/>
            <p:cNvSpPr>
              <a:spLocks/>
            </p:cNvSpPr>
            <p:nvPr/>
          </p:nvSpPr>
          <p:spPr bwMode="auto">
            <a:xfrm>
              <a:off x="7216775" y="2498725"/>
              <a:ext cx="4763" cy="7938"/>
            </a:xfrm>
            <a:custGeom>
              <a:avLst/>
              <a:gdLst>
                <a:gd name="T0" fmla="*/ 8064499 w 5"/>
                <a:gd name="T1" fmla="*/ 0 h 5"/>
                <a:gd name="T2" fmla="*/ 8064499 w 5"/>
                <a:gd name="T3" fmla="*/ 3629025 h 5"/>
                <a:gd name="T4" fmla="*/ 4838699 w 5"/>
                <a:gd name="T5" fmla="*/ 14516098 h 5"/>
                <a:gd name="T6" fmla="*/ 4838699 w 5"/>
                <a:gd name="T7" fmla="*/ 18145126 h 5"/>
                <a:gd name="T8" fmla="*/ 0 w 5"/>
                <a:gd name="T9" fmla="*/ 14516098 h 5"/>
                <a:gd name="T10" fmla="*/ 4838699 w 5"/>
                <a:gd name="T11" fmla="*/ 3629025 h 5"/>
                <a:gd name="T12" fmla="*/ 8064499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5" y="1"/>
                  </a:lnTo>
                  <a:lnTo>
                    <a:pt x="3" y="4"/>
                  </a:lnTo>
                  <a:lnTo>
                    <a:pt x="3" y="5"/>
                  </a:lnTo>
                  <a:lnTo>
                    <a:pt x="0" y="4"/>
                  </a:lnTo>
                  <a:lnTo>
                    <a:pt x="3"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8" name="Freeform 1852"/>
            <p:cNvSpPr>
              <a:spLocks/>
            </p:cNvSpPr>
            <p:nvPr/>
          </p:nvSpPr>
          <p:spPr bwMode="auto">
            <a:xfrm>
              <a:off x="5759450" y="2944813"/>
              <a:ext cx="36513" cy="25400"/>
            </a:xfrm>
            <a:custGeom>
              <a:avLst/>
              <a:gdLst>
                <a:gd name="T0" fmla="*/ 32814537 w 24"/>
                <a:gd name="T1" fmla="*/ 0 h 19"/>
                <a:gd name="T2" fmla="*/ 38283073 w 24"/>
                <a:gd name="T3" fmla="*/ 4523873 h 19"/>
                <a:gd name="T4" fmla="*/ 51955240 w 24"/>
                <a:gd name="T5" fmla="*/ 13571621 h 19"/>
                <a:gd name="T6" fmla="*/ 51955240 w 24"/>
                <a:gd name="T7" fmla="*/ 13571621 h 19"/>
                <a:gd name="T8" fmla="*/ 65627420 w 24"/>
                <a:gd name="T9" fmla="*/ 20357429 h 19"/>
                <a:gd name="T10" fmla="*/ 57423789 w 24"/>
                <a:gd name="T11" fmla="*/ 33927547 h 19"/>
                <a:gd name="T12" fmla="*/ 49220145 w 24"/>
                <a:gd name="T13" fmla="*/ 36189483 h 19"/>
                <a:gd name="T14" fmla="*/ 38283073 w 24"/>
                <a:gd name="T15" fmla="*/ 38451419 h 19"/>
                <a:gd name="T16" fmla="*/ 30079442 w 24"/>
                <a:gd name="T17" fmla="*/ 42975291 h 19"/>
                <a:gd name="T18" fmla="*/ 19140710 w 24"/>
                <a:gd name="T19" fmla="*/ 33927547 h 19"/>
                <a:gd name="T20" fmla="*/ 5468538 w 24"/>
                <a:gd name="T21" fmla="*/ 22617861 h 19"/>
                <a:gd name="T22" fmla="*/ 0 w 24"/>
                <a:gd name="T23" fmla="*/ 11309683 h 19"/>
                <a:gd name="T24" fmla="*/ 5468538 w 24"/>
                <a:gd name="T25" fmla="*/ 13571621 h 19"/>
                <a:gd name="T26" fmla="*/ 19140710 w 24"/>
                <a:gd name="T27" fmla="*/ 13571621 h 19"/>
                <a:gd name="T28" fmla="*/ 30079442 w 24"/>
                <a:gd name="T29" fmla="*/ 13571621 h 19"/>
                <a:gd name="T30" fmla="*/ 30079442 w 24"/>
                <a:gd name="T31" fmla="*/ 4523873 h 19"/>
                <a:gd name="T32" fmla="*/ 32814537 w 2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9"/>
                <a:gd name="T53" fmla="*/ 24 w 24"/>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9">
                  <a:moveTo>
                    <a:pt x="12" y="0"/>
                  </a:moveTo>
                  <a:lnTo>
                    <a:pt x="14" y="2"/>
                  </a:lnTo>
                  <a:lnTo>
                    <a:pt x="19" y="6"/>
                  </a:lnTo>
                  <a:lnTo>
                    <a:pt x="24" y="9"/>
                  </a:lnTo>
                  <a:lnTo>
                    <a:pt x="21" y="15"/>
                  </a:lnTo>
                  <a:lnTo>
                    <a:pt x="18" y="16"/>
                  </a:lnTo>
                  <a:lnTo>
                    <a:pt x="14" y="17"/>
                  </a:lnTo>
                  <a:lnTo>
                    <a:pt x="11" y="19"/>
                  </a:lnTo>
                  <a:lnTo>
                    <a:pt x="7" y="15"/>
                  </a:lnTo>
                  <a:lnTo>
                    <a:pt x="2" y="10"/>
                  </a:lnTo>
                  <a:lnTo>
                    <a:pt x="0" y="5"/>
                  </a:lnTo>
                  <a:lnTo>
                    <a:pt x="2" y="6"/>
                  </a:lnTo>
                  <a:lnTo>
                    <a:pt x="7" y="6"/>
                  </a:lnTo>
                  <a:lnTo>
                    <a:pt x="11" y="6"/>
                  </a:lnTo>
                  <a:lnTo>
                    <a:pt x="11" y="2"/>
                  </a:lnTo>
                  <a:lnTo>
                    <a:pt x="1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59" name="Freeform 1854"/>
            <p:cNvSpPr>
              <a:spLocks/>
            </p:cNvSpPr>
            <p:nvPr/>
          </p:nvSpPr>
          <p:spPr bwMode="auto">
            <a:xfrm>
              <a:off x="5768975" y="2935288"/>
              <a:ext cx="6350" cy="6350"/>
            </a:xfrm>
            <a:custGeom>
              <a:avLst/>
              <a:gdLst>
                <a:gd name="T0" fmla="*/ 4838699 w 5"/>
                <a:gd name="T1" fmla="*/ 0 h 4"/>
                <a:gd name="T2" fmla="*/ 4838699 w 5"/>
                <a:gd name="T3" fmla="*/ 5040312 h 4"/>
                <a:gd name="T4" fmla="*/ 8064499 w 5"/>
                <a:gd name="T5" fmla="*/ 10080623 h 4"/>
                <a:gd name="T6" fmla="*/ 4838699 w 5"/>
                <a:gd name="T7" fmla="*/ 10080623 h 4"/>
                <a:gd name="T8" fmla="*/ 3225800 w 5"/>
                <a:gd name="T9" fmla="*/ 7559674 h 4"/>
                <a:gd name="T10" fmla="*/ 0 w 5"/>
                <a:gd name="T11" fmla="*/ 5040312 h 4"/>
                <a:gd name="T12" fmla="*/ 4838699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3" y="0"/>
                  </a:moveTo>
                  <a:lnTo>
                    <a:pt x="3" y="2"/>
                  </a:lnTo>
                  <a:lnTo>
                    <a:pt x="5" y="4"/>
                  </a:lnTo>
                  <a:lnTo>
                    <a:pt x="3" y="4"/>
                  </a:lnTo>
                  <a:lnTo>
                    <a:pt x="2" y="3"/>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0" name="Freeform 1856"/>
            <p:cNvSpPr>
              <a:spLocks/>
            </p:cNvSpPr>
            <p:nvPr/>
          </p:nvSpPr>
          <p:spPr bwMode="auto">
            <a:xfrm>
              <a:off x="5756275" y="2898775"/>
              <a:ext cx="12700" cy="3175"/>
            </a:xfrm>
            <a:custGeom>
              <a:avLst/>
              <a:gdLst>
                <a:gd name="T0" fmla="*/ 3189572 w 8"/>
                <a:gd name="T1" fmla="*/ 0 h 3"/>
                <a:gd name="T2" fmla="*/ 25514791 w 8"/>
                <a:gd name="T3" fmla="*/ 1119717 h 3"/>
                <a:gd name="T4" fmla="*/ 22325220 w 8"/>
                <a:gd name="T5" fmla="*/ 3360208 h 3"/>
                <a:gd name="T6" fmla="*/ 3189572 w 8"/>
                <a:gd name="T7" fmla="*/ 3360208 h 3"/>
                <a:gd name="T8" fmla="*/ 3189572 w 8"/>
                <a:gd name="T9" fmla="*/ 3360208 h 3"/>
                <a:gd name="T10" fmla="*/ 0 w 8"/>
                <a:gd name="T11" fmla="*/ 1119717 h 3"/>
                <a:gd name="T12" fmla="*/ 3189572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1" y="0"/>
                  </a:moveTo>
                  <a:lnTo>
                    <a:pt x="8" y="1"/>
                  </a:lnTo>
                  <a:lnTo>
                    <a:pt x="7" y="3"/>
                  </a:lnTo>
                  <a:lnTo>
                    <a:pt x="1"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1" name="Freeform 1858"/>
            <p:cNvSpPr>
              <a:spLocks/>
            </p:cNvSpPr>
            <p:nvPr/>
          </p:nvSpPr>
          <p:spPr bwMode="auto">
            <a:xfrm>
              <a:off x="5621338" y="2857500"/>
              <a:ext cx="57150" cy="53975"/>
            </a:xfrm>
            <a:custGeom>
              <a:avLst/>
              <a:gdLst>
                <a:gd name="T0" fmla="*/ 36399234 w 37"/>
                <a:gd name="T1" fmla="*/ 0 h 36"/>
                <a:gd name="T2" fmla="*/ 47598608 w 37"/>
                <a:gd name="T3" fmla="*/ 7986736 h 36"/>
                <a:gd name="T4" fmla="*/ 58797996 w 37"/>
                <a:gd name="T5" fmla="*/ 23960205 h 36"/>
                <a:gd name="T6" fmla="*/ 72798468 w 37"/>
                <a:gd name="T7" fmla="*/ 26621362 h 36"/>
                <a:gd name="T8" fmla="*/ 86797268 w 37"/>
                <a:gd name="T9" fmla="*/ 26621362 h 36"/>
                <a:gd name="T10" fmla="*/ 92397791 w 37"/>
                <a:gd name="T11" fmla="*/ 37270890 h 36"/>
                <a:gd name="T12" fmla="*/ 95197217 w 37"/>
                <a:gd name="T13" fmla="*/ 45255991 h 36"/>
                <a:gd name="T14" fmla="*/ 100797740 w 37"/>
                <a:gd name="T15" fmla="*/ 50581567 h 36"/>
                <a:gd name="T16" fmla="*/ 103597166 w 37"/>
                <a:gd name="T17" fmla="*/ 53242724 h 36"/>
                <a:gd name="T18" fmla="*/ 103597166 w 37"/>
                <a:gd name="T19" fmla="*/ 71877359 h 36"/>
                <a:gd name="T20" fmla="*/ 100797740 w 37"/>
                <a:gd name="T21" fmla="*/ 71877359 h 36"/>
                <a:gd name="T22" fmla="*/ 100797740 w 37"/>
                <a:gd name="T23" fmla="*/ 69216203 h 36"/>
                <a:gd name="T24" fmla="*/ 95197217 w 37"/>
                <a:gd name="T25" fmla="*/ 69216203 h 36"/>
                <a:gd name="T26" fmla="*/ 95197217 w 37"/>
                <a:gd name="T27" fmla="*/ 82526881 h 36"/>
                <a:gd name="T28" fmla="*/ 75597894 w 37"/>
                <a:gd name="T29" fmla="*/ 90513614 h 36"/>
                <a:gd name="T30" fmla="*/ 58797996 w 37"/>
                <a:gd name="T31" fmla="*/ 90513614 h 36"/>
                <a:gd name="T32" fmla="*/ 44799183 w 37"/>
                <a:gd name="T33" fmla="*/ 95837558 h 36"/>
                <a:gd name="T34" fmla="*/ 44799183 w 37"/>
                <a:gd name="T35" fmla="*/ 79864092 h 36"/>
                <a:gd name="T36" fmla="*/ 36399234 w 37"/>
                <a:gd name="T37" fmla="*/ 71877359 h 36"/>
                <a:gd name="T38" fmla="*/ 27999285 w 37"/>
                <a:gd name="T39" fmla="*/ 63892258 h 36"/>
                <a:gd name="T40" fmla="*/ 25199853 w 37"/>
                <a:gd name="T41" fmla="*/ 55905525 h 36"/>
                <a:gd name="T42" fmla="*/ 19599330 w 37"/>
                <a:gd name="T43" fmla="*/ 53242724 h 36"/>
                <a:gd name="T44" fmla="*/ 25199853 w 37"/>
                <a:gd name="T45" fmla="*/ 50581567 h 36"/>
                <a:gd name="T46" fmla="*/ 25199853 w 37"/>
                <a:gd name="T47" fmla="*/ 45255991 h 36"/>
                <a:gd name="T48" fmla="*/ 16799904 w 37"/>
                <a:gd name="T49" fmla="*/ 37270890 h 36"/>
                <a:gd name="T50" fmla="*/ 8399952 w 37"/>
                <a:gd name="T51" fmla="*/ 26621362 h 36"/>
                <a:gd name="T52" fmla="*/ 0 w 37"/>
                <a:gd name="T53" fmla="*/ 18634629 h 36"/>
                <a:gd name="T54" fmla="*/ 11199377 w 37"/>
                <a:gd name="T55" fmla="*/ 15973472 h 36"/>
                <a:gd name="T56" fmla="*/ 36399234 w 37"/>
                <a:gd name="T57" fmla="*/ 0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6"/>
                <a:gd name="T89" fmla="*/ 37 w 37"/>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6">
                  <a:moveTo>
                    <a:pt x="13" y="0"/>
                  </a:moveTo>
                  <a:lnTo>
                    <a:pt x="17" y="3"/>
                  </a:lnTo>
                  <a:lnTo>
                    <a:pt x="21" y="9"/>
                  </a:lnTo>
                  <a:lnTo>
                    <a:pt x="26" y="10"/>
                  </a:lnTo>
                  <a:lnTo>
                    <a:pt x="31" y="10"/>
                  </a:lnTo>
                  <a:lnTo>
                    <a:pt x="33" y="14"/>
                  </a:lnTo>
                  <a:lnTo>
                    <a:pt x="34" y="17"/>
                  </a:lnTo>
                  <a:lnTo>
                    <a:pt x="36" y="19"/>
                  </a:lnTo>
                  <a:lnTo>
                    <a:pt x="37" y="20"/>
                  </a:lnTo>
                  <a:lnTo>
                    <a:pt x="37" y="27"/>
                  </a:lnTo>
                  <a:lnTo>
                    <a:pt x="36" y="27"/>
                  </a:lnTo>
                  <a:lnTo>
                    <a:pt x="36" y="26"/>
                  </a:lnTo>
                  <a:lnTo>
                    <a:pt x="34" y="26"/>
                  </a:lnTo>
                  <a:lnTo>
                    <a:pt x="34" y="31"/>
                  </a:lnTo>
                  <a:lnTo>
                    <a:pt x="27" y="34"/>
                  </a:lnTo>
                  <a:lnTo>
                    <a:pt x="21" y="34"/>
                  </a:lnTo>
                  <a:lnTo>
                    <a:pt x="16" y="36"/>
                  </a:lnTo>
                  <a:lnTo>
                    <a:pt x="16" y="30"/>
                  </a:lnTo>
                  <a:lnTo>
                    <a:pt x="13" y="27"/>
                  </a:lnTo>
                  <a:lnTo>
                    <a:pt x="10" y="24"/>
                  </a:lnTo>
                  <a:lnTo>
                    <a:pt x="9" y="21"/>
                  </a:lnTo>
                  <a:lnTo>
                    <a:pt x="7" y="20"/>
                  </a:lnTo>
                  <a:lnTo>
                    <a:pt x="9" y="19"/>
                  </a:lnTo>
                  <a:lnTo>
                    <a:pt x="9" y="17"/>
                  </a:lnTo>
                  <a:lnTo>
                    <a:pt x="6" y="14"/>
                  </a:lnTo>
                  <a:lnTo>
                    <a:pt x="3" y="10"/>
                  </a:lnTo>
                  <a:lnTo>
                    <a:pt x="0" y="7"/>
                  </a:lnTo>
                  <a:lnTo>
                    <a:pt x="4" y="6"/>
                  </a:lnTo>
                  <a:lnTo>
                    <a:pt x="1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2" name="Freeform 1860"/>
            <p:cNvSpPr>
              <a:spLocks/>
            </p:cNvSpPr>
            <p:nvPr/>
          </p:nvSpPr>
          <p:spPr bwMode="auto">
            <a:xfrm>
              <a:off x="5715000" y="2830513"/>
              <a:ext cx="34925" cy="57150"/>
            </a:xfrm>
            <a:custGeom>
              <a:avLst/>
              <a:gdLst>
                <a:gd name="T0" fmla="*/ 12601574 w 24"/>
                <a:gd name="T1" fmla="*/ 0 h 38"/>
                <a:gd name="T2" fmla="*/ 17640301 w 24"/>
                <a:gd name="T3" fmla="*/ 2654069 h 38"/>
                <a:gd name="T4" fmla="*/ 30241878 w 24"/>
                <a:gd name="T5" fmla="*/ 5309768 h 38"/>
                <a:gd name="T6" fmla="*/ 40322500 w 24"/>
                <a:gd name="T7" fmla="*/ 10617907 h 38"/>
                <a:gd name="T8" fmla="*/ 40322500 w 24"/>
                <a:gd name="T9" fmla="*/ 37163490 h 38"/>
                <a:gd name="T10" fmla="*/ 47883760 w 24"/>
                <a:gd name="T11" fmla="*/ 47781394 h 38"/>
                <a:gd name="T12" fmla="*/ 50403121 w 24"/>
                <a:gd name="T13" fmla="*/ 58399311 h 38"/>
                <a:gd name="T14" fmla="*/ 57964394 w 24"/>
                <a:gd name="T15" fmla="*/ 71671283 h 38"/>
                <a:gd name="T16" fmla="*/ 60483756 w 24"/>
                <a:gd name="T17" fmla="*/ 84943255 h 38"/>
                <a:gd name="T18" fmla="*/ 47883760 w 24"/>
                <a:gd name="T19" fmla="*/ 100870926 h 38"/>
                <a:gd name="T20" fmla="*/ 30241878 w 24"/>
                <a:gd name="T21" fmla="*/ 82289187 h 38"/>
                <a:gd name="T22" fmla="*/ 17640301 w 24"/>
                <a:gd name="T23" fmla="*/ 66363146 h 38"/>
                <a:gd name="T24" fmla="*/ 0 w 24"/>
                <a:gd name="T25" fmla="*/ 55745242 h 38"/>
                <a:gd name="T26" fmla="*/ 0 w 24"/>
                <a:gd name="T27" fmla="*/ 45125696 h 38"/>
                <a:gd name="T28" fmla="*/ 12601574 w 24"/>
                <a:gd name="T29" fmla="*/ 47781394 h 38"/>
                <a:gd name="T30" fmla="*/ 15120939 w 24"/>
                <a:gd name="T31" fmla="*/ 47781394 h 38"/>
                <a:gd name="T32" fmla="*/ 15120939 w 24"/>
                <a:gd name="T33" fmla="*/ 45125696 h 38"/>
                <a:gd name="T34" fmla="*/ 7561263 w 24"/>
                <a:gd name="T35" fmla="*/ 39817559 h 38"/>
                <a:gd name="T36" fmla="*/ 15120939 w 24"/>
                <a:gd name="T37" fmla="*/ 37163490 h 38"/>
                <a:gd name="T38" fmla="*/ 15120939 w 24"/>
                <a:gd name="T39" fmla="*/ 37163490 h 38"/>
                <a:gd name="T40" fmla="*/ 17640301 w 24"/>
                <a:gd name="T41" fmla="*/ 39817559 h 38"/>
                <a:gd name="T42" fmla="*/ 25201561 w 24"/>
                <a:gd name="T43" fmla="*/ 39817559 h 38"/>
                <a:gd name="T44" fmla="*/ 25201561 w 24"/>
                <a:gd name="T45" fmla="*/ 31853724 h 38"/>
                <a:gd name="T46" fmla="*/ 30241878 w 24"/>
                <a:gd name="T47" fmla="*/ 18581745 h 38"/>
                <a:gd name="T48" fmla="*/ 17640301 w 24"/>
                <a:gd name="T49" fmla="*/ 13271976 h 38"/>
                <a:gd name="T50" fmla="*/ 17640301 w 24"/>
                <a:gd name="T51" fmla="*/ 18581745 h 38"/>
                <a:gd name="T52" fmla="*/ 12601574 w 24"/>
                <a:gd name="T53" fmla="*/ 18581745 h 38"/>
                <a:gd name="T54" fmla="*/ 5040312 w 24"/>
                <a:gd name="T55" fmla="*/ 13271976 h 38"/>
                <a:gd name="T56" fmla="*/ 5040312 w 24"/>
                <a:gd name="T57" fmla="*/ 5309768 h 38"/>
                <a:gd name="T58" fmla="*/ 12601574 w 24"/>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38"/>
                <a:gd name="T92" fmla="*/ 24 w 24"/>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38">
                  <a:moveTo>
                    <a:pt x="5" y="0"/>
                  </a:moveTo>
                  <a:lnTo>
                    <a:pt x="7" y="1"/>
                  </a:lnTo>
                  <a:lnTo>
                    <a:pt x="12" y="2"/>
                  </a:lnTo>
                  <a:lnTo>
                    <a:pt x="16" y="4"/>
                  </a:lnTo>
                  <a:lnTo>
                    <a:pt x="16" y="14"/>
                  </a:lnTo>
                  <a:lnTo>
                    <a:pt x="19" y="18"/>
                  </a:lnTo>
                  <a:lnTo>
                    <a:pt x="20" y="22"/>
                  </a:lnTo>
                  <a:lnTo>
                    <a:pt x="23" y="27"/>
                  </a:lnTo>
                  <a:lnTo>
                    <a:pt x="24" y="32"/>
                  </a:lnTo>
                  <a:lnTo>
                    <a:pt x="19" y="38"/>
                  </a:lnTo>
                  <a:lnTo>
                    <a:pt x="12" y="31"/>
                  </a:lnTo>
                  <a:lnTo>
                    <a:pt x="7" y="25"/>
                  </a:lnTo>
                  <a:lnTo>
                    <a:pt x="0" y="21"/>
                  </a:lnTo>
                  <a:lnTo>
                    <a:pt x="0" y="17"/>
                  </a:lnTo>
                  <a:lnTo>
                    <a:pt x="5" y="18"/>
                  </a:lnTo>
                  <a:lnTo>
                    <a:pt x="6" y="18"/>
                  </a:lnTo>
                  <a:lnTo>
                    <a:pt x="6" y="17"/>
                  </a:lnTo>
                  <a:lnTo>
                    <a:pt x="3" y="15"/>
                  </a:lnTo>
                  <a:lnTo>
                    <a:pt x="6" y="14"/>
                  </a:lnTo>
                  <a:lnTo>
                    <a:pt x="7" y="15"/>
                  </a:lnTo>
                  <a:lnTo>
                    <a:pt x="10" y="15"/>
                  </a:lnTo>
                  <a:lnTo>
                    <a:pt x="10" y="12"/>
                  </a:lnTo>
                  <a:lnTo>
                    <a:pt x="12" y="7"/>
                  </a:lnTo>
                  <a:lnTo>
                    <a:pt x="7" y="5"/>
                  </a:lnTo>
                  <a:lnTo>
                    <a:pt x="7" y="7"/>
                  </a:lnTo>
                  <a:lnTo>
                    <a:pt x="5" y="7"/>
                  </a:lnTo>
                  <a:lnTo>
                    <a:pt x="2" y="5"/>
                  </a:lnTo>
                  <a:lnTo>
                    <a:pt x="2" y="2"/>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3" name="Freeform 1862"/>
            <p:cNvSpPr>
              <a:spLocks/>
            </p:cNvSpPr>
            <p:nvPr/>
          </p:nvSpPr>
          <p:spPr bwMode="auto">
            <a:xfrm>
              <a:off x="5705475" y="2794000"/>
              <a:ext cx="17463" cy="20638"/>
            </a:xfrm>
            <a:custGeom>
              <a:avLst/>
              <a:gdLst>
                <a:gd name="T0" fmla="*/ 2520950 w 12"/>
                <a:gd name="T1" fmla="*/ 0 h 13"/>
                <a:gd name="T2" fmla="*/ 17640301 w 12"/>
                <a:gd name="T3" fmla="*/ 8768618 h 13"/>
                <a:gd name="T4" fmla="*/ 20161250 w 12"/>
                <a:gd name="T5" fmla="*/ 14613795 h 13"/>
                <a:gd name="T6" fmla="*/ 27722516 w 12"/>
                <a:gd name="T7" fmla="*/ 23382409 h 13"/>
                <a:gd name="T8" fmla="*/ 30241878 w 12"/>
                <a:gd name="T9" fmla="*/ 37996204 h 13"/>
                <a:gd name="T10" fmla="*/ 5040312 w 12"/>
                <a:gd name="T11" fmla="*/ 37996204 h 13"/>
                <a:gd name="T12" fmla="*/ 2520950 w 12"/>
                <a:gd name="T13" fmla="*/ 20458968 h 13"/>
                <a:gd name="T14" fmla="*/ 0 w 12"/>
                <a:gd name="T15" fmla="*/ 8768618 h 13"/>
                <a:gd name="T16" fmla="*/ 2520950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1" y="0"/>
                  </a:moveTo>
                  <a:lnTo>
                    <a:pt x="7" y="3"/>
                  </a:lnTo>
                  <a:lnTo>
                    <a:pt x="8" y="5"/>
                  </a:lnTo>
                  <a:lnTo>
                    <a:pt x="11" y="8"/>
                  </a:lnTo>
                  <a:lnTo>
                    <a:pt x="12" y="13"/>
                  </a:lnTo>
                  <a:lnTo>
                    <a:pt x="2" y="13"/>
                  </a:lnTo>
                  <a:lnTo>
                    <a:pt x="1" y="7"/>
                  </a:lnTo>
                  <a:lnTo>
                    <a:pt x="0" y="3"/>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4" name="Freeform 1864"/>
            <p:cNvSpPr>
              <a:spLocks/>
            </p:cNvSpPr>
            <p:nvPr/>
          </p:nvSpPr>
          <p:spPr bwMode="auto">
            <a:xfrm>
              <a:off x="5789613" y="2757488"/>
              <a:ext cx="6350" cy="6350"/>
            </a:xfrm>
            <a:custGeom>
              <a:avLst/>
              <a:gdLst>
                <a:gd name="T0" fmla="*/ 7559674 w 4"/>
                <a:gd name="T1" fmla="*/ 0 h 2"/>
                <a:gd name="T2" fmla="*/ 10080623 w 4"/>
                <a:gd name="T3" fmla="*/ 10080623 h 2"/>
                <a:gd name="T4" fmla="*/ 2520950 w 4"/>
                <a:gd name="T5" fmla="*/ 20161247 h 2"/>
                <a:gd name="T6" fmla="*/ 0 w 4"/>
                <a:gd name="T7" fmla="*/ 20161247 h 2"/>
                <a:gd name="T8" fmla="*/ 0 w 4"/>
                <a:gd name="T9" fmla="*/ 0 h 2"/>
                <a:gd name="T10" fmla="*/ 755967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0"/>
                  </a:moveTo>
                  <a:lnTo>
                    <a:pt x="4" y="1"/>
                  </a:lnTo>
                  <a:lnTo>
                    <a:pt x="1" y="2"/>
                  </a:lnTo>
                  <a:lnTo>
                    <a:pt x="0" y="2"/>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5" name="Freeform 1865"/>
            <p:cNvSpPr>
              <a:spLocks/>
            </p:cNvSpPr>
            <p:nvPr/>
          </p:nvSpPr>
          <p:spPr bwMode="auto">
            <a:xfrm>
              <a:off x="5789613" y="2757488"/>
              <a:ext cx="6350" cy="6350"/>
            </a:xfrm>
            <a:custGeom>
              <a:avLst/>
              <a:gdLst>
                <a:gd name="T0" fmla="*/ 7559674 w 4"/>
                <a:gd name="T1" fmla="*/ 0 h 2"/>
                <a:gd name="T2" fmla="*/ 10080623 w 4"/>
                <a:gd name="T3" fmla="*/ 10080623 h 2"/>
                <a:gd name="T4" fmla="*/ 2520950 w 4"/>
                <a:gd name="T5" fmla="*/ 20161247 h 2"/>
                <a:gd name="T6" fmla="*/ 0 w 4"/>
                <a:gd name="T7" fmla="*/ 20161247 h 2"/>
                <a:gd name="T8" fmla="*/ 0 w 4"/>
                <a:gd name="T9" fmla="*/ 0 h 2"/>
                <a:gd name="T10" fmla="*/ 755967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0"/>
                  </a:moveTo>
                  <a:lnTo>
                    <a:pt x="4" y="1"/>
                  </a:lnTo>
                  <a:lnTo>
                    <a:pt x="1" y="2"/>
                  </a:lnTo>
                  <a:lnTo>
                    <a:pt x="0" y="2"/>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6" name="Freeform 1870"/>
            <p:cNvSpPr>
              <a:spLocks/>
            </p:cNvSpPr>
            <p:nvPr/>
          </p:nvSpPr>
          <p:spPr bwMode="auto">
            <a:xfrm>
              <a:off x="6551613" y="2563813"/>
              <a:ext cx="3175" cy="6350"/>
            </a:xfrm>
            <a:custGeom>
              <a:avLst/>
              <a:gdLst>
                <a:gd name="T0" fmla="*/ 1119717 w 3"/>
                <a:gd name="T1" fmla="*/ 0 h 4"/>
                <a:gd name="T2" fmla="*/ 3360208 w 3"/>
                <a:gd name="T3" fmla="*/ 2520950 h 4"/>
                <a:gd name="T4" fmla="*/ 3360208 w 3"/>
                <a:gd name="T5" fmla="*/ 7559674 h 4"/>
                <a:gd name="T6" fmla="*/ 0 w 3"/>
                <a:gd name="T7" fmla="*/ 10080623 h 4"/>
                <a:gd name="T8" fmla="*/ 0 w 3"/>
                <a:gd name="T9" fmla="*/ 0 h 4"/>
                <a:gd name="T10" fmla="*/ 111971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3" y="1"/>
                  </a:lnTo>
                  <a:lnTo>
                    <a:pt x="3" y="3"/>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7" name="Freeform 1871"/>
            <p:cNvSpPr>
              <a:spLocks/>
            </p:cNvSpPr>
            <p:nvPr/>
          </p:nvSpPr>
          <p:spPr bwMode="auto">
            <a:xfrm>
              <a:off x="6551613" y="2563813"/>
              <a:ext cx="3175" cy="6350"/>
            </a:xfrm>
            <a:custGeom>
              <a:avLst/>
              <a:gdLst>
                <a:gd name="T0" fmla="*/ 1119717 w 3"/>
                <a:gd name="T1" fmla="*/ 0 h 4"/>
                <a:gd name="T2" fmla="*/ 3360208 w 3"/>
                <a:gd name="T3" fmla="*/ 2520950 h 4"/>
                <a:gd name="T4" fmla="*/ 3360208 w 3"/>
                <a:gd name="T5" fmla="*/ 7559674 h 4"/>
                <a:gd name="T6" fmla="*/ 0 w 3"/>
                <a:gd name="T7" fmla="*/ 10080623 h 4"/>
                <a:gd name="T8" fmla="*/ 0 w 3"/>
                <a:gd name="T9" fmla="*/ 0 h 4"/>
                <a:gd name="T10" fmla="*/ 111971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3" y="1"/>
                  </a:lnTo>
                  <a:lnTo>
                    <a:pt x="3" y="3"/>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8" name="Freeform 1872"/>
            <p:cNvSpPr>
              <a:spLocks/>
            </p:cNvSpPr>
            <p:nvPr/>
          </p:nvSpPr>
          <p:spPr bwMode="auto">
            <a:xfrm>
              <a:off x="6696075" y="2460625"/>
              <a:ext cx="14288" cy="15875"/>
            </a:xfrm>
            <a:custGeom>
              <a:avLst/>
              <a:gdLst>
                <a:gd name="T0" fmla="*/ 31501946 w 8"/>
                <a:gd name="T1" fmla="*/ 0 h 10"/>
                <a:gd name="T2" fmla="*/ 19688967 w 8"/>
                <a:gd name="T3" fmla="*/ 10080624 h 10"/>
                <a:gd name="T4" fmla="*/ 19688967 w 8"/>
                <a:gd name="T5" fmla="*/ 17640299 h 10"/>
                <a:gd name="T6" fmla="*/ 15751965 w 8"/>
                <a:gd name="T7" fmla="*/ 25201559 h 10"/>
                <a:gd name="T8" fmla="*/ 3936999 w 8"/>
                <a:gd name="T9" fmla="*/ 25201559 h 10"/>
                <a:gd name="T10" fmla="*/ 0 w 8"/>
                <a:gd name="T11" fmla="*/ 25201559 h 10"/>
                <a:gd name="T12" fmla="*/ 0 w 8"/>
                <a:gd name="T13" fmla="*/ 20161249 h 10"/>
                <a:gd name="T14" fmla="*/ 19688967 w 8"/>
                <a:gd name="T15" fmla="*/ 5040312 h 10"/>
                <a:gd name="T16" fmla="*/ 31501946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0"/>
                  </a:moveTo>
                  <a:lnTo>
                    <a:pt x="5" y="4"/>
                  </a:lnTo>
                  <a:lnTo>
                    <a:pt x="5" y="7"/>
                  </a:lnTo>
                  <a:lnTo>
                    <a:pt x="4" y="10"/>
                  </a:lnTo>
                  <a:lnTo>
                    <a:pt x="1" y="10"/>
                  </a:lnTo>
                  <a:lnTo>
                    <a:pt x="0" y="10"/>
                  </a:lnTo>
                  <a:lnTo>
                    <a:pt x="0" y="8"/>
                  </a:lnTo>
                  <a:lnTo>
                    <a:pt x="5"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69" name="Freeform 1873"/>
            <p:cNvSpPr>
              <a:spLocks/>
            </p:cNvSpPr>
            <p:nvPr/>
          </p:nvSpPr>
          <p:spPr bwMode="auto">
            <a:xfrm>
              <a:off x="6696075" y="2460625"/>
              <a:ext cx="14288" cy="15875"/>
            </a:xfrm>
            <a:custGeom>
              <a:avLst/>
              <a:gdLst>
                <a:gd name="T0" fmla="*/ 31501946 w 8"/>
                <a:gd name="T1" fmla="*/ 0 h 10"/>
                <a:gd name="T2" fmla="*/ 19688967 w 8"/>
                <a:gd name="T3" fmla="*/ 10080624 h 10"/>
                <a:gd name="T4" fmla="*/ 19688967 w 8"/>
                <a:gd name="T5" fmla="*/ 17640299 h 10"/>
                <a:gd name="T6" fmla="*/ 15751965 w 8"/>
                <a:gd name="T7" fmla="*/ 25201559 h 10"/>
                <a:gd name="T8" fmla="*/ 3936999 w 8"/>
                <a:gd name="T9" fmla="*/ 25201559 h 10"/>
                <a:gd name="T10" fmla="*/ 0 w 8"/>
                <a:gd name="T11" fmla="*/ 25201559 h 10"/>
                <a:gd name="T12" fmla="*/ 0 w 8"/>
                <a:gd name="T13" fmla="*/ 20161249 h 10"/>
                <a:gd name="T14" fmla="*/ 19688967 w 8"/>
                <a:gd name="T15" fmla="*/ 5040312 h 10"/>
                <a:gd name="T16" fmla="*/ 31501946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0"/>
                  </a:moveTo>
                  <a:lnTo>
                    <a:pt x="5" y="4"/>
                  </a:lnTo>
                  <a:lnTo>
                    <a:pt x="5" y="7"/>
                  </a:lnTo>
                  <a:lnTo>
                    <a:pt x="4" y="10"/>
                  </a:lnTo>
                  <a:lnTo>
                    <a:pt x="1" y="10"/>
                  </a:lnTo>
                  <a:lnTo>
                    <a:pt x="0" y="10"/>
                  </a:lnTo>
                  <a:lnTo>
                    <a:pt x="0" y="8"/>
                  </a:lnTo>
                  <a:lnTo>
                    <a:pt x="5"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0" name="Freeform 1878"/>
            <p:cNvSpPr>
              <a:spLocks/>
            </p:cNvSpPr>
            <p:nvPr/>
          </p:nvSpPr>
          <p:spPr bwMode="auto">
            <a:xfrm>
              <a:off x="6999288" y="2371725"/>
              <a:ext cx="50800" cy="34925"/>
            </a:xfrm>
            <a:custGeom>
              <a:avLst/>
              <a:gdLst>
                <a:gd name="T0" fmla="*/ 78607874 w 36"/>
                <a:gd name="T1" fmla="*/ 0 h 24"/>
                <a:gd name="T2" fmla="*/ 85753761 w 36"/>
                <a:gd name="T3" fmla="*/ 15120939 h 24"/>
                <a:gd name="T4" fmla="*/ 71461986 w 36"/>
                <a:gd name="T5" fmla="*/ 20161250 h 24"/>
                <a:gd name="T6" fmla="*/ 54787220 w 36"/>
                <a:gd name="T7" fmla="*/ 32761239 h 24"/>
                <a:gd name="T8" fmla="*/ 40495433 w 36"/>
                <a:gd name="T9" fmla="*/ 37801550 h 24"/>
                <a:gd name="T10" fmla="*/ 30966554 w 36"/>
                <a:gd name="T11" fmla="*/ 50403121 h 24"/>
                <a:gd name="T12" fmla="*/ 16674773 w 36"/>
                <a:gd name="T13" fmla="*/ 60483756 h 24"/>
                <a:gd name="T14" fmla="*/ 16674773 w 36"/>
                <a:gd name="T15" fmla="*/ 50403121 h 24"/>
                <a:gd name="T16" fmla="*/ 9528882 w 36"/>
                <a:gd name="T17" fmla="*/ 50403121 h 24"/>
                <a:gd name="T18" fmla="*/ 7145891 w 36"/>
                <a:gd name="T19" fmla="*/ 50403121 h 24"/>
                <a:gd name="T20" fmla="*/ 0 w 36"/>
                <a:gd name="T21" fmla="*/ 45362810 h 24"/>
                <a:gd name="T22" fmla="*/ 0 w 36"/>
                <a:gd name="T23" fmla="*/ 37801550 h 24"/>
                <a:gd name="T24" fmla="*/ 7145891 w 36"/>
                <a:gd name="T25" fmla="*/ 25201561 h 24"/>
                <a:gd name="T26" fmla="*/ 7145891 w 36"/>
                <a:gd name="T27" fmla="*/ 17640301 h 24"/>
                <a:gd name="T28" fmla="*/ 9528882 w 36"/>
                <a:gd name="T29" fmla="*/ 20161250 h 24"/>
                <a:gd name="T30" fmla="*/ 14291781 w 36"/>
                <a:gd name="T31" fmla="*/ 25201561 h 24"/>
                <a:gd name="T32" fmla="*/ 16674773 w 36"/>
                <a:gd name="T33" fmla="*/ 27722516 h 24"/>
                <a:gd name="T34" fmla="*/ 38112441 w 36"/>
                <a:gd name="T35" fmla="*/ 27722516 h 24"/>
                <a:gd name="T36" fmla="*/ 57168668 w 36"/>
                <a:gd name="T37" fmla="*/ 20161250 h 24"/>
                <a:gd name="T38" fmla="*/ 78607874 w 36"/>
                <a:gd name="T39" fmla="*/ 15120939 h 24"/>
                <a:gd name="T40" fmla="*/ 71461986 w 36"/>
                <a:gd name="T41" fmla="*/ 7561263 h 24"/>
                <a:gd name="T42" fmla="*/ 71461986 w 36"/>
                <a:gd name="T43" fmla="*/ 2520950 h 24"/>
                <a:gd name="T44" fmla="*/ 78607874 w 36"/>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4"/>
                <a:gd name="T71" fmla="*/ 36 w 3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4">
                  <a:moveTo>
                    <a:pt x="33" y="0"/>
                  </a:moveTo>
                  <a:lnTo>
                    <a:pt x="36" y="6"/>
                  </a:lnTo>
                  <a:lnTo>
                    <a:pt x="30" y="8"/>
                  </a:lnTo>
                  <a:lnTo>
                    <a:pt x="23" y="13"/>
                  </a:lnTo>
                  <a:lnTo>
                    <a:pt x="17" y="15"/>
                  </a:lnTo>
                  <a:lnTo>
                    <a:pt x="13" y="20"/>
                  </a:lnTo>
                  <a:lnTo>
                    <a:pt x="7" y="24"/>
                  </a:lnTo>
                  <a:lnTo>
                    <a:pt x="7" y="20"/>
                  </a:lnTo>
                  <a:lnTo>
                    <a:pt x="4" y="20"/>
                  </a:lnTo>
                  <a:lnTo>
                    <a:pt x="3" y="20"/>
                  </a:lnTo>
                  <a:lnTo>
                    <a:pt x="0" y="18"/>
                  </a:lnTo>
                  <a:lnTo>
                    <a:pt x="0" y="15"/>
                  </a:lnTo>
                  <a:lnTo>
                    <a:pt x="3" y="10"/>
                  </a:lnTo>
                  <a:lnTo>
                    <a:pt x="3" y="7"/>
                  </a:lnTo>
                  <a:lnTo>
                    <a:pt x="4" y="8"/>
                  </a:lnTo>
                  <a:lnTo>
                    <a:pt x="6" y="10"/>
                  </a:lnTo>
                  <a:lnTo>
                    <a:pt x="7" y="11"/>
                  </a:lnTo>
                  <a:lnTo>
                    <a:pt x="16" y="11"/>
                  </a:lnTo>
                  <a:lnTo>
                    <a:pt x="24" y="8"/>
                  </a:lnTo>
                  <a:lnTo>
                    <a:pt x="33" y="6"/>
                  </a:lnTo>
                  <a:lnTo>
                    <a:pt x="30" y="3"/>
                  </a:lnTo>
                  <a:lnTo>
                    <a:pt x="30" y="1"/>
                  </a:lnTo>
                  <a:lnTo>
                    <a:pt x="3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1" name="Freeform 1879"/>
            <p:cNvSpPr>
              <a:spLocks/>
            </p:cNvSpPr>
            <p:nvPr/>
          </p:nvSpPr>
          <p:spPr bwMode="auto">
            <a:xfrm>
              <a:off x="6999288" y="2371725"/>
              <a:ext cx="50800" cy="34925"/>
            </a:xfrm>
            <a:custGeom>
              <a:avLst/>
              <a:gdLst>
                <a:gd name="T0" fmla="*/ 78607874 w 36"/>
                <a:gd name="T1" fmla="*/ 0 h 24"/>
                <a:gd name="T2" fmla="*/ 85753761 w 36"/>
                <a:gd name="T3" fmla="*/ 15120939 h 24"/>
                <a:gd name="T4" fmla="*/ 71461986 w 36"/>
                <a:gd name="T5" fmla="*/ 20161250 h 24"/>
                <a:gd name="T6" fmla="*/ 54787220 w 36"/>
                <a:gd name="T7" fmla="*/ 32761239 h 24"/>
                <a:gd name="T8" fmla="*/ 40495433 w 36"/>
                <a:gd name="T9" fmla="*/ 37801550 h 24"/>
                <a:gd name="T10" fmla="*/ 30966554 w 36"/>
                <a:gd name="T11" fmla="*/ 50403121 h 24"/>
                <a:gd name="T12" fmla="*/ 16674773 w 36"/>
                <a:gd name="T13" fmla="*/ 60483756 h 24"/>
                <a:gd name="T14" fmla="*/ 16674773 w 36"/>
                <a:gd name="T15" fmla="*/ 50403121 h 24"/>
                <a:gd name="T16" fmla="*/ 9528882 w 36"/>
                <a:gd name="T17" fmla="*/ 50403121 h 24"/>
                <a:gd name="T18" fmla="*/ 7145891 w 36"/>
                <a:gd name="T19" fmla="*/ 50403121 h 24"/>
                <a:gd name="T20" fmla="*/ 0 w 36"/>
                <a:gd name="T21" fmla="*/ 45362810 h 24"/>
                <a:gd name="T22" fmla="*/ 0 w 36"/>
                <a:gd name="T23" fmla="*/ 37801550 h 24"/>
                <a:gd name="T24" fmla="*/ 7145891 w 36"/>
                <a:gd name="T25" fmla="*/ 25201561 h 24"/>
                <a:gd name="T26" fmla="*/ 7145891 w 36"/>
                <a:gd name="T27" fmla="*/ 17640301 h 24"/>
                <a:gd name="T28" fmla="*/ 9528882 w 36"/>
                <a:gd name="T29" fmla="*/ 20161250 h 24"/>
                <a:gd name="T30" fmla="*/ 14291781 w 36"/>
                <a:gd name="T31" fmla="*/ 25201561 h 24"/>
                <a:gd name="T32" fmla="*/ 16674773 w 36"/>
                <a:gd name="T33" fmla="*/ 27722516 h 24"/>
                <a:gd name="T34" fmla="*/ 38112441 w 36"/>
                <a:gd name="T35" fmla="*/ 27722516 h 24"/>
                <a:gd name="T36" fmla="*/ 57168668 w 36"/>
                <a:gd name="T37" fmla="*/ 20161250 h 24"/>
                <a:gd name="T38" fmla="*/ 78607874 w 36"/>
                <a:gd name="T39" fmla="*/ 15120939 h 24"/>
                <a:gd name="T40" fmla="*/ 71461986 w 36"/>
                <a:gd name="T41" fmla="*/ 7561263 h 24"/>
                <a:gd name="T42" fmla="*/ 71461986 w 36"/>
                <a:gd name="T43" fmla="*/ 2520950 h 24"/>
                <a:gd name="T44" fmla="*/ 78607874 w 36"/>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4"/>
                <a:gd name="T71" fmla="*/ 36 w 3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4">
                  <a:moveTo>
                    <a:pt x="33" y="0"/>
                  </a:moveTo>
                  <a:lnTo>
                    <a:pt x="36" y="6"/>
                  </a:lnTo>
                  <a:lnTo>
                    <a:pt x="30" y="8"/>
                  </a:lnTo>
                  <a:lnTo>
                    <a:pt x="23" y="13"/>
                  </a:lnTo>
                  <a:lnTo>
                    <a:pt x="17" y="15"/>
                  </a:lnTo>
                  <a:lnTo>
                    <a:pt x="13" y="20"/>
                  </a:lnTo>
                  <a:lnTo>
                    <a:pt x="7" y="24"/>
                  </a:lnTo>
                  <a:lnTo>
                    <a:pt x="7" y="20"/>
                  </a:lnTo>
                  <a:lnTo>
                    <a:pt x="4" y="20"/>
                  </a:lnTo>
                  <a:lnTo>
                    <a:pt x="3" y="20"/>
                  </a:lnTo>
                  <a:lnTo>
                    <a:pt x="0" y="18"/>
                  </a:lnTo>
                  <a:lnTo>
                    <a:pt x="0" y="15"/>
                  </a:lnTo>
                  <a:lnTo>
                    <a:pt x="3" y="10"/>
                  </a:lnTo>
                  <a:lnTo>
                    <a:pt x="3" y="7"/>
                  </a:lnTo>
                  <a:lnTo>
                    <a:pt x="4" y="8"/>
                  </a:lnTo>
                  <a:lnTo>
                    <a:pt x="6" y="10"/>
                  </a:lnTo>
                  <a:lnTo>
                    <a:pt x="7" y="11"/>
                  </a:lnTo>
                  <a:lnTo>
                    <a:pt x="16" y="11"/>
                  </a:lnTo>
                  <a:lnTo>
                    <a:pt x="24" y="8"/>
                  </a:lnTo>
                  <a:lnTo>
                    <a:pt x="33" y="6"/>
                  </a:lnTo>
                  <a:lnTo>
                    <a:pt x="30" y="3"/>
                  </a:lnTo>
                  <a:lnTo>
                    <a:pt x="30" y="1"/>
                  </a:lnTo>
                  <a:lnTo>
                    <a:pt x="3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2" name="Freeform 1883"/>
            <p:cNvSpPr>
              <a:spLocks/>
            </p:cNvSpPr>
            <p:nvPr/>
          </p:nvSpPr>
          <p:spPr bwMode="auto">
            <a:xfrm>
              <a:off x="5973763" y="3309938"/>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3" name="Freeform 1884"/>
            <p:cNvSpPr>
              <a:spLocks/>
            </p:cNvSpPr>
            <p:nvPr/>
          </p:nvSpPr>
          <p:spPr bwMode="auto">
            <a:xfrm>
              <a:off x="5973763" y="3309938"/>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4" name="Freeform 1917"/>
            <p:cNvSpPr>
              <a:spLocks/>
            </p:cNvSpPr>
            <p:nvPr/>
          </p:nvSpPr>
          <p:spPr bwMode="auto">
            <a:xfrm>
              <a:off x="2617788" y="4265613"/>
              <a:ext cx="3175" cy="4762"/>
            </a:xfrm>
            <a:custGeom>
              <a:avLst/>
              <a:gdLst>
                <a:gd name="T0" fmla="*/ 0 w 3"/>
                <a:gd name="T1" fmla="*/ 0 h 4"/>
                <a:gd name="T2" fmla="*/ 3360208 w 3"/>
                <a:gd name="T3" fmla="*/ 10080623 h 4"/>
                <a:gd name="T4" fmla="*/ 3360208 w 3"/>
                <a:gd name="T5" fmla="*/ 10080623 h 4"/>
                <a:gd name="T6" fmla="*/ 3360208 w 3"/>
                <a:gd name="T7" fmla="*/ 7559674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4"/>
                  </a:lnTo>
                  <a:lnTo>
                    <a:pt x="3" y="3"/>
                  </a:lnTo>
                  <a:lnTo>
                    <a:pt x="0"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5" name="Freeform 1943"/>
            <p:cNvSpPr>
              <a:spLocks/>
            </p:cNvSpPr>
            <p:nvPr/>
          </p:nvSpPr>
          <p:spPr bwMode="auto">
            <a:xfrm>
              <a:off x="5600700" y="2557463"/>
              <a:ext cx="3175" cy="12700"/>
            </a:xfrm>
            <a:custGeom>
              <a:avLst/>
              <a:gdLst>
                <a:gd name="T0" fmla="*/ 1119717 w 3"/>
                <a:gd name="T1" fmla="*/ 0 h 8"/>
                <a:gd name="T2" fmla="*/ 1119717 w 3"/>
                <a:gd name="T3" fmla="*/ 3189572 h 8"/>
                <a:gd name="T4" fmla="*/ 1119717 w 3"/>
                <a:gd name="T5" fmla="*/ 12758288 h 8"/>
                <a:gd name="T6" fmla="*/ 3360208 w 3"/>
                <a:gd name="T7" fmla="*/ 22325220 h 8"/>
                <a:gd name="T8" fmla="*/ 1119717 w 3"/>
                <a:gd name="T9" fmla="*/ 22325220 h 8"/>
                <a:gd name="T10" fmla="*/ 0 w 3"/>
                <a:gd name="T11" fmla="*/ 25514791 h 8"/>
                <a:gd name="T12" fmla="*/ 0 w 3"/>
                <a:gd name="T13" fmla="*/ 3189572 h 8"/>
                <a:gd name="T14" fmla="*/ 1119717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1" y="0"/>
                  </a:moveTo>
                  <a:lnTo>
                    <a:pt x="1" y="1"/>
                  </a:lnTo>
                  <a:lnTo>
                    <a:pt x="1" y="4"/>
                  </a:lnTo>
                  <a:lnTo>
                    <a:pt x="3" y="7"/>
                  </a:lnTo>
                  <a:lnTo>
                    <a:pt x="1" y="7"/>
                  </a:lnTo>
                  <a:lnTo>
                    <a:pt x="0" y="8"/>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6" name="Freeform 1944"/>
            <p:cNvSpPr>
              <a:spLocks/>
            </p:cNvSpPr>
            <p:nvPr/>
          </p:nvSpPr>
          <p:spPr bwMode="auto">
            <a:xfrm>
              <a:off x="5600700" y="2557463"/>
              <a:ext cx="3175" cy="12700"/>
            </a:xfrm>
            <a:custGeom>
              <a:avLst/>
              <a:gdLst>
                <a:gd name="T0" fmla="*/ 1119717 w 3"/>
                <a:gd name="T1" fmla="*/ 0 h 8"/>
                <a:gd name="T2" fmla="*/ 1119717 w 3"/>
                <a:gd name="T3" fmla="*/ 3189572 h 8"/>
                <a:gd name="T4" fmla="*/ 1119717 w 3"/>
                <a:gd name="T5" fmla="*/ 12758288 h 8"/>
                <a:gd name="T6" fmla="*/ 3360208 w 3"/>
                <a:gd name="T7" fmla="*/ 22325220 h 8"/>
                <a:gd name="T8" fmla="*/ 1119717 w 3"/>
                <a:gd name="T9" fmla="*/ 22325220 h 8"/>
                <a:gd name="T10" fmla="*/ 0 w 3"/>
                <a:gd name="T11" fmla="*/ 25514791 h 8"/>
                <a:gd name="T12" fmla="*/ 0 w 3"/>
                <a:gd name="T13" fmla="*/ 3189572 h 8"/>
                <a:gd name="T14" fmla="*/ 1119717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1" y="0"/>
                  </a:moveTo>
                  <a:lnTo>
                    <a:pt x="1" y="1"/>
                  </a:lnTo>
                  <a:lnTo>
                    <a:pt x="1" y="4"/>
                  </a:lnTo>
                  <a:lnTo>
                    <a:pt x="3" y="7"/>
                  </a:lnTo>
                  <a:lnTo>
                    <a:pt x="1" y="7"/>
                  </a:lnTo>
                  <a:lnTo>
                    <a:pt x="0" y="8"/>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7" name="Freeform 1949"/>
            <p:cNvSpPr>
              <a:spLocks/>
            </p:cNvSpPr>
            <p:nvPr/>
          </p:nvSpPr>
          <p:spPr bwMode="auto">
            <a:xfrm>
              <a:off x="5375275" y="2647950"/>
              <a:ext cx="9525" cy="6350"/>
            </a:xfrm>
            <a:custGeom>
              <a:avLst/>
              <a:gdLst>
                <a:gd name="T0" fmla="*/ 7406368 w 7"/>
                <a:gd name="T1" fmla="*/ 0 h 5"/>
                <a:gd name="T2" fmla="*/ 12960805 w 7"/>
                <a:gd name="T3" fmla="*/ 0 h 5"/>
                <a:gd name="T4" fmla="*/ 12960805 w 7"/>
                <a:gd name="T5" fmla="*/ 8064499 h 5"/>
                <a:gd name="T6" fmla="*/ 0 w 7"/>
                <a:gd name="T7" fmla="*/ 4838699 h 5"/>
                <a:gd name="T8" fmla="*/ 0 w 7"/>
                <a:gd name="T9" fmla="*/ 0 h 5"/>
                <a:gd name="T10" fmla="*/ 7406368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7" y="0"/>
                  </a:lnTo>
                  <a:lnTo>
                    <a:pt x="7" y="5"/>
                  </a:lnTo>
                  <a:lnTo>
                    <a:pt x="0" y="3"/>
                  </a:lnTo>
                  <a:lnTo>
                    <a:pt x="0" y="0"/>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8" name="Freeform 1950"/>
            <p:cNvSpPr>
              <a:spLocks/>
            </p:cNvSpPr>
            <p:nvPr/>
          </p:nvSpPr>
          <p:spPr bwMode="auto">
            <a:xfrm>
              <a:off x="5375275" y="2647950"/>
              <a:ext cx="9525" cy="6350"/>
            </a:xfrm>
            <a:custGeom>
              <a:avLst/>
              <a:gdLst>
                <a:gd name="T0" fmla="*/ 7406368 w 7"/>
                <a:gd name="T1" fmla="*/ 0 h 5"/>
                <a:gd name="T2" fmla="*/ 12960805 w 7"/>
                <a:gd name="T3" fmla="*/ 0 h 5"/>
                <a:gd name="T4" fmla="*/ 12960805 w 7"/>
                <a:gd name="T5" fmla="*/ 8064499 h 5"/>
                <a:gd name="T6" fmla="*/ 0 w 7"/>
                <a:gd name="T7" fmla="*/ 4838699 h 5"/>
                <a:gd name="T8" fmla="*/ 0 w 7"/>
                <a:gd name="T9" fmla="*/ 0 h 5"/>
                <a:gd name="T10" fmla="*/ 7406368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7" y="0"/>
                  </a:lnTo>
                  <a:lnTo>
                    <a:pt x="7" y="5"/>
                  </a:lnTo>
                  <a:lnTo>
                    <a:pt x="0" y="3"/>
                  </a:lnTo>
                  <a:lnTo>
                    <a:pt x="0" y="0"/>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79" name="Freeform 1951"/>
            <p:cNvSpPr>
              <a:spLocks/>
            </p:cNvSpPr>
            <p:nvPr/>
          </p:nvSpPr>
          <p:spPr bwMode="auto">
            <a:xfrm>
              <a:off x="5176838" y="2846388"/>
              <a:ext cx="6350" cy="7937"/>
            </a:xfrm>
            <a:custGeom>
              <a:avLst/>
              <a:gdLst>
                <a:gd name="T0" fmla="*/ 13440833 w 3"/>
                <a:gd name="T1" fmla="*/ 2520950 h 6"/>
                <a:gd name="T2" fmla="*/ 13440833 w 3"/>
                <a:gd name="T3" fmla="*/ 7561263 h 6"/>
                <a:gd name="T4" fmla="*/ 8959851 w 3"/>
                <a:gd name="T5" fmla="*/ 15120939 h 6"/>
                <a:gd name="T6" fmla="*/ 8959851 w 3"/>
                <a:gd name="T7" fmla="*/ 15120939 h 6"/>
                <a:gd name="T8" fmla="*/ 0 w 3"/>
                <a:gd name="T9" fmla="*/ 7561263 h 6"/>
                <a:gd name="T10" fmla="*/ 8959851 w 3"/>
                <a:gd name="T11" fmla="*/ 0 h 6"/>
                <a:gd name="T12" fmla="*/ 13440833 w 3"/>
                <a:gd name="T13" fmla="*/ 252095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1"/>
                  </a:moveTo>
                  <a:lnTo>
                    <a:pt x="3" y="3"/>
                  </a:lnTo>
                  <a:lnTo>
                    <a:pt x="2" y="6"/>
                  </a:lnTo>
                  <a:lnTo>
                    <a:pt x="0" y="3"/>
                  </a:lnTo>
                  <a:lnTo>
                    <a:pt x="2" y="0"/>
                  </a:lnTo>
                  <a:lnTo>
                    <a:pt x="3"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0" name="Freeform 1952"/>
            <p:cNvSpPr>
              <a:spLocks/>
            </p:cNvSpPr>
            <p:nvPr/>
          </p:nvSpPr>
          <p:spPr bwMode="auto">
            <a:xfrm>
              <a:off x="5176838" y="2846388"/>
              <a:ext cx="6350" cy="7937"/>
            </a:xfrm>
            <a:custGeom>
              <a:avLst/>
              <a:gdLst>
                <a:gd name="T0" fmla="*/ 13440833 w 3"/>
                <a:gd name="T1" fmla="*/ 2520950 h 6"/>
                <a:gd name="T2" fmla="*/ 13440833 w 3"/>
                <a:gd name="T3" fmla="*/ 7561263 h 6"/>
                <a:gd name="T4" fmla="*/ 8959851 w 3"/>
                <a:gd name="T5" fmla="*/ 15120939 h 6"/>
                <a:gd name="T6" fmla="*/ 8959851 w 3"/>
                <a:gd name="T7" fmla="*/ 15120939 h 6"/>
                <a:gd name="T8" fmla="*/ 0 w 3"/>
                <a:gd name="T9" fmla="*/ 7561263 h 6"/>
                <a:gd name="T10" fmla="*/ 8959851 w 3"/>
                <a:gd name="T11" fmla="*/ 0 h 6"/>
                <a:gd name="T12" fmla="*/ 13440833 w 3"/>
                <a:gd name="T13" fmla="*/ 252095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1"/>
                  </a:moveTo>
                  <a:lnTo>
                    <a:pt x="3" y="3"/>
                  </a:lnTo>
                  <a:lnTo>
                    <a:pt x="2" y="6"/>
                  </a:lnTo>
                  <a:lnTo>
                    <a:pt x="0" y="3"/>
                  </a:lnTo>
                  <a:lnTo>
                    <a:pt x="2" y="0"/>
                  </a:lnTo>
                  <a:lnTo>
                    <a:pt x="3"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1" name="Freeform 1953"/>
            <p:cNvSpPr>
              <a:spLocks/>
            </p:cNvSpPr>
            <p:nvPr/>
          </p:nvSpPr>
          <p:spPr bwMode="auto">
            <a:xfrm>
              <a:off x="5153025" y="2874963"/>
              <a:ext cx="15875" cy="12700"/>
            </a:xfrm>
            <a:custGeom>
              <a:avLst/>
              <a:gdLst>
                <a:gd name="T0" fmla="*/ 12601573 w 10"/>
                <a:gd name="T1" fmla="*/ 0 h 7"/>
                <a:gd name="T2" fmla="*/ 25201559 w 10"/>
                <a:gd name="T3" fmla="*/ 3291114 h 7"/>
                <a:gd name="T4" fmla="*/ 25201559 w 10"/>
                <a:gd name="T5" fmla="*/ 23041429 h 7"/>
                <a:gd name="T6" fmla="*/ 10080624 w 10"/>
                <a:gd name="T7" fmla="*/ 19750316 h 7"/>
                <a:gd name="T8" fmla="*/ 0 w 10"/>
                <a:gd name="T9" fmla="*/ 13166271 h 7"/>
                <a:gd name="T10" fmla="*/ 10080624 w 10"/>
                <a:gd name="T11" fmla="*/ 13166271 h 7"/>
                <a:gd name="T12" fmla="*/ 10080624 w 10"/>
                <a:gd name="T13" fmla="*/ 3291114 h 7"/>
                <a:gd name="T14" fmla="*/ 12601573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5" y="0"/>
                  </a:moveTo>
                  <a:lnTo>
                    <a:pt x="10" y="1"/>
                  </a:lnTo>
                  <a:lnTo>
                    <a:pt x="10" y="7"/>
                  </a:lnTo>
                  <a:lnTo>
                    <a:pt x="4" y="6"/>
                  </a:lnTo>
                  <a:lnTo>
                    <a:pt x="0" y="4"/>
                  </a:lnTo>
                  <a:lnTo>
                    <a:pt x="4" y="4"/>
                  </a:lnTo>
                  <a:lnTo>
                    <a:pt x="4"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2" name="Freeform 1954"/>
            <p:cNvSpPr>
              <a:spLocks/>
            </p:cNvSpPr>
            <p:nvPr/>
          </p:nvSpPr>
          <p:spPr bwMode="auto">
            <a:xfrm>
              <a:off x="5153025" y="2874963"/>
              <a:ext cx="15875" cy="12700"/>
            </a:xfrm>
            <a:custGeom>
              <a:avLst/>
              <a:gdLst>
                <a:gd name="T0" fmla="*/ 12601573 w 10"/>
                <a:gd name="T1" fmla="*/ 0 h 7"/>
                <a:gd name="T2" fmla="*/ 25201559 w 10"/>
                <a:gd name="T3" fmla="*/ 3291114 h 7"/>
                <a:gd name="T4" fmla="*/ 25201559 w 10"/>
                <a:gd name="T5" fmla="*/ 23041429 h 7"/>
                <a:gd name="T6" fmla="*/ 10080624 w 10"/>
                <a:gd name="T7" fmla="*/ 19750316 h 7"/>
                <a:gd name="T8" fmla="*/ 0 w 10"/>
                <a:gd name="T9" fmla="*/ 13166271 h 7"/>
                <a:gd name="T10" fmla="*/ 10080624 w 10"/>
                <a:gd name="T11" fmla="*/ 13166271 h 7"/>
                <a:gd name="T12" fmla="*/ 10080624 w 10"/>
                <a:gd name="T13" fmla="*/ 3291114 h 7"/>
                <a:gd name="T14" fmla="*/ 12601573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5" y="0"/>
                  </a:moveTo>
                  <a:lnTo>
                    <a:pt x="10" y="1"/>
                  </a:lnTo>
                  <a:lnTo>
                    <a:pt x="10" y="7"/>
                  </a:lnTo>
                  <a:lnTo>
                    <a:pt x="4" y="6"/>
                  </a:lnTo>
                  <a:lnTo>
                    <a:pt x="0" y="4"/>
                  </a:lnTo>
                  <a:lnTo>
                    <a:pt x="4" y="4"/>
                  </a:lnTo>
                  <a:lnTo>
                    <a:pt x="4"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3" name="Freeform 1955"/>
            <p:cNvSpPr>
              <a:spLocks/>
            </p:cNvSpPr>
            <p:nvPr/>
          </p:nvSpPr>
          <p:spPr bwMode="auto">
            <a:xfrm>
              <a:off x="5173663" y="2874963"/>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4" name="Freeform 1956"/>
            <p:cNvSpPr>
              <a:spLocks/>
            </p:cNvSpPr>
            <p:nvPr/>
          </p:nvSpPr>
          <p:spPr bwMode="auto">
            <a:xfrm>
              <a:off x="5173663" y="2874963"/>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5" name="Freeform 1957"/>
            <p:cNvSpPr>
              <a:spLocks/>
            </p:cNvSpPr>
            <p:nvPr/>
          </p:nvSpPr>
          <p:spPr bwMode="auto">
            <a:xfrm>
              <a:off x="5148263" y="2914650"/>
              <a:ext cx="4762" cy="6350"/>
            </a:xfrm>
            <a:custGeom>
              <a:avLst/>
              <a:gdLst>
                <a:gd name="T0" fmla="*/ 0 w 4"/>
                <a:gd name="T1" fmla="*/ 0 h 3"/>
                <a:gd name="T2" fmla="*/ 10080623 w 4"/>
                <a:gd name="T3" fmla="*/ 13440833 h 3"/>
                <a:gd name="T4" fmla="*/ 10080623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4"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6" name="Freeform 1958"/>
            <p:cNvSpPr>
              <a:spLocks/>
            </p:cNvSpPr>
            <p:nvPr/>
          </p:nvSpPr>
          <p:spPr bwMode="auto">
            <a:xfrm>
              <a:off x="5148263" y="2914650"/>
              <a:ext cx="4762" cy="6350"/>
            </a:xfrm>
            <a:custGeom>
              <a:avLst/>
              <a:gdLst>
                <a:gd name="T0" fmla="*/ 0 w 4"/>
                <a:gd name="T1" fmla="*/ 0 h 3"/>
                <a:gd name="T2" fmla="*/ 10080623 w 4"/>
                <a:gd name="T3" fmla="*/ 13440833 h 3"/>
                <a:gd name="T4" fmla="*/ 10080623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4"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7" name="Freeform 1986"/>
            <p:cNvSpPr>
              <a:spLocks/>
            </p:cNvSpPr>
            <p:nvPr/>
          </p:nvSpPr>
          <p:spPr bwMode="auto">
            <a:xfrm>
              <a:off x="6983413" y="3182938"/>
              <a:ext cx="6350" cy="11112"/>
            </a:xfrm>
            <a:custGeom>
              <a:avLst/>
              <a:gdLst>
                <a:gd name="T0" fmla="*/ 4838699 w 5"/>
                <a:gd name="T1" fmla="*/ 0 h 9"/>
                <a:gd name="T2" fmla="*/ 4838699 w 5"/>
                <a:gd name="T3" fmla="*/ 3982155 h 9"/>
                <a:gd name="T4" fmla="*/ 8064499 w 5"/>
                <a:gd name="T5" fmla="*/ 3982155 h 9"/>
                <a:gd name="T6" fmla="*/ 8064499 w 5"/>
                <a:gd name="T7" fmla="*/ 5973234 h 9"/>
                <a:gd name="T8" fmla="*/ 4838699 w 5"/>
                <a:gd name="T9" fmla="*/ 7964310 h 9"/>
                <a:gd name="T10" fmla="*/ 3225800 w 5"/>
                <a:gd name="T11" fmla="*/ 13938955 h 9"/>
                <a:gd name="T12" fmla="*/ 0 w 5"/>
                <a:gd name="T13" fmla="*/ 17921109 h 9"/>
                <a:gd name="T14" fmla="*/ 0 w 5"/>
                <a:gd name="T15" fmla="*/ 3982155 h 9"/>
                <a:gd name="T16" fmla="*/ 4838699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3" y="0"/>
                  </a:moveTo>
                  <a:lnTo>
                    <a:pt x="3" y="2"/>
                  </a:lnTo>
                  <a:lnTo>
                    <a:pt x="5" y="2"/>
                  </a:lnTo>
                  <a:lnTo>
                    <a:pt x="5" y="3"/>
                  </a:lnTo>
                  <a:lnTo>
                    <a:pt x="3" y="4"/>
                  </a:lnTo>
                  <a:lnTo>
                    <a:pt x="2" y="7"/>
                  </a:lnTo>
                  <a:lnTo>
                    <a:pt x="0" y="9"/>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8" name="Freeform 1987"/>
            <p:cNvSpPr>
              <a:spLocks/>
            </p:cNvSpPr>
            <p:nvPr/>
          </p:nvSpPr>
          <p:spPr bwMode="auto">
            <a:xfrm>
              <a:off x="6983413" y="3182938"/>
              <a:ext cx="6350" cy="11112"/>
            </a:xfrm>
            <a:custGeom>
              <a:avLst/>
              <a:gdLst>
                <a:gd name="T0" fmla="*/ 4838699 w 5"/>
                <a:gd name="T1" fmla="*/ 0 h 9"/>
                <a:gd name="T2" fmla="*/ 4838699 w 5"/>
                <a:gd name="T3" fmla="*/ 3982155 h 9"/>
                <a:gd name="T4" fmla="*/ 8064499 w 5"/>
                <a:gd name="T5" fmla="*/ 3982155 h 9"/>
                <a:gd name="T6" fmla="*/ 8064499 w 5"/>
                <a:gd name="T7" fmla="*/ 5973234 h 9"/>
                <a:gd name="T8" fmla="*/ 4838699 w 5"/>
                <a:gd name="T9" fmla="*/ 7964310 h 9"/>
                <a:gd name="T10" fmla="*/ 3225800 w 5"/>
                <a:gd name="T11" fmla="*/ 13938955 h 9"/>
                <a:gd name="T12" fmla="*/ 0 w 5"/>
                <a:gd name="T13" fmla="*/ 17921109 h 9"/>
                <a:gd name="T14" fmla="*/ 0 w 5"/>
                <a:gd name="T15" fmla="*/ 3982155 h 9"/>
                <a:gd name="T16" fmla="*/ 4838699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3" y="0"/>
                  </a:moveTo>
                  <a:lnTo>
                    <a:pt x="3" y="2"/>
                  </a:lnTo>
                  <a:lnTo>
                    <a:pt x="5" y="2"/>
                  </a:lnTo>
                  <a:lnTo>
                    <a:pt x="5" y="3"/>
                  </a:lnTo>
                  <a:lnTo>
                    <a:pt x="3" y="4"/>
                  </a:lnTo>
                  <a:lnTo>
                    <a:pt x="2" y="7"/>
                  </a:lnTo>
                  <a:lnTo>
                    <a:pt x="0" y="9"/>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89" name="Freeform 2018"/>
            <p:cNvSpPr>
              <a:spLocks/>
            </p:cNvSpPr>
            <p:nvPr/>
          </p:nvSpPr>
          <p:spPr bwMode="auto">
            <a:xfrm>
              <a:off x="5554663" y="5124450"/>
              <a:ext cx="39687" cy="31750"/>
            </a:xfrm>
            <a:custGeom>
              <a:avLst/>
              <a:gdLst>
                <a:gd name="T0" fmla="*/ 35332303 w 26"/>
                <a:gd name="T1" fmla="*/ 46116181 h 23"/>
                <a:gd name="T2" fmla="*/ 43484514 w 26"/>
                <a:gd name="T3" fmla="*/ 39197997 h 23"/>
                <a:gd name="T4" fmla="*/ 51638373 w 26"/>
                <a:gd name="T5" fmla="*/ 36892947 h 23"/>
                <a:gd name="T6" fmla="*/ 54356888 w 26"/>
                <a:gd name="T7" fmla="*/ 36892947 h 23"/>
                <a:gd name="T8" fmla="*/ 57073742 w 26"/>
                <a:gd name="T9" fmla="*/ 32281331 h 23"/>
                <a:gd name="T10" fmla="*/ 65227601 w 26"/>
                <a:gd name="T11" fmla="*/ 32281331 h 23"/>
                <a:gd name="T12" fmla="*/ 65227601 w 26"/>
                <a:gd name="T13" fmla="*/ 29974763 h 23"/>
                <a:gd name="T14" fmla="*/ 70662958 w 26"/>
                <a:gd name="T15" fmla="*/ 25363146 h 23"/>
                <a:gd name="T16" fmla="*/ 62509099 w 26"/>
                <a:gd name="T17" fmla="*/ 13834857 h 23"/>
                <a:gd name="T18" fmla="*/ 43484514 w 26"/>
                <a:gd name="T19" fmla="*/ 0 h 23"/>
                <a:gd name="T20" fmla="*/ 43484514 w 26"/>
                <a:gd name="T21" fmla="*/ 2305050 h 23"/>
                <a:gd name="T22" fmla="*/ 35332303 w 26"/>
                <a:gd name="T23" fmla="*/ 6916669 h 23"/>
                <a:gd name="T24" fmla="*/ 24459935 w 26"/>
                <a:gd name="T25" fmla="*/ 13834857 h 23"/>
                <a:gd name="T26" fmla="*/ 16306076 w 26"/>
                <a:gd name="T27" fmla="*/ 20751523 h 23"/>
                <a:gd name="T28" fmla="*/ 8153862 w 26"/>
                <a:gd name="T29" fmla="*/ 20751523 h 23"/>
                <a:gd name="T30" fmla="*/ 2718503 w 26"/>
                <a:gd name="T31" fmla="*/ 20751523 h 23"/>
                <a:gd name="T32" fmla="*/ 0 w 26"/>
                <a:gd name="T33" fmla="*/ 25363146 h 23"/>
                <a:gd name="T34" fmla="*/ 2718503 w 26"/>
                <a:gd name="T35" fmla="*/ 29974763 h 23"/>
                <a:gd name="T36" fmla="*/ 2718503 w 26"/>
                <a:gd name="T37" fmla="*/ 32281331 h 23"/>
                <a:gd name="T38" fmla="*/ 10870716 w 26"/>
                <a:gd name="T39" fmla="*/ 39197997 h 23"/>
                <a:gd name="T40" fmla="*/ 10870716 w 26"/>
                <a:gd name="T41" fmla="*/ 46116181 h 23"/>
                <a:gd name="T42" fmla="*/ 10870716 w 26"/>
                <a:gd name="T43" fmla="*/ 48421231 h 23"/>
                <a:gd name="T44" fmla="*/ 24459935 w 26"/>
                <a:gd name="T45" fmla="*/ 53032859 h 23"/>
                <a:gd name="T46" fmla="*/ 27178444 w 26"/>
                <a:gd name="T47" fmla="*/ 53032859 h 23"/>
                <a:gd name="T48" fmla="*/ 35332303 w 26"/>
                <a:gd name="T49" fmla="*/ 4611618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3"/>
                <a:gd name="T77" fmla="*/ 26 w 2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3">
                  <a:moveTo>
                    <a:pt x="13" y="20"/>
                  </a:moveTo>
                  <a:lnTo>
                    <a:pt x="16" y="17"/>
                  </a:lnTo>
                  <a:lnTo>
                    <a:pt x="19" y="16"/>
                  </a:lnTo>
                  <a:lnTo>
                    <a:pt x="20" y="16"/>
                  </a:lnTo>
                  <a:lnTo>
                    <a:pt x="21" y="14"/>
                  </a:lnTo>
                  <a:lnTo>
                    <a:pt x="24" y="14"/>
                  </a:lnTo>
                  <a:lnTo>
                    <a:pt x="24" y="13"/>
                  </a:lnTo>
                  <a:lnTo>
                    <a:pt x="26" y="11"/>
                  </a:lnTo>
                  <a:lnTo>
                    <a:pt x="23" y="6"/>
                  </a:lnTo>
                  <a:lnTo>
                    <a:pt x="16" y="0"/>
                  </a:lnTo>
                  <a:lnTo>
                    <a:pt x="16" y="1"/>
                  </a:lnTo>
                  <a:lnTo>
                    <a:pt x="13" y="3"/>
                  </a:lnTo>
                  <a:lnTo>
                    <a:pt x="9" y="6"/>
                  </a:lnTo>
                  <a:lnTo>
                    <a:pt x="6" y="9"/>
                  </a:lnTo>
                  <a:lnTo>
                    <a:pt x="3" y="9"/>
                  </a:lnTo>
                  <a:lnTo>
                    <a:pt x="1" y="9"/>
                  </a:lnTo>
                  <a:lnTo>
                    <a:pt x="0" y="11"/>
                  </a:lnTo>
                  <a:lnTo>
                    <a:pt x="1" y="13"/>
                  </a:lnTo>
                  <a:lnTo>
                    <a:pt x="1" y="14"/>
                  </a:lnTo>
                  <a:lnTo>
                    <a:pt x="4" y="17"/>
                  </a:lnTo>
                  <a:lnTo>
                    <a:pt x="4" y="20"/>
                  </a:lnTo>
                  <a:lnTo>
                    <a:pt x="4" y="21"/>
                  </a:lnTo>
                  <a:lnTo>
                    <a:pt x="9" y="23"/>
                  </a:lnTo>
                  <a:lnTo>
                    <a:pt x="10" y="23"/>
                  </a:lnTo>
                  <a:lnTo>
                    <a:pt x="13"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0" name="Freeform 2019"/>
            <p:cNvSpPr>
              <a:spLocks/>
            </p:cNvSpPr>
            <p:nvPr/>
          </p:nvSpPr>
          <p:spPr bwMode="auto">
            <a:xfrm>
              <a:off x="5554663" y="5124450"/>
              <a:ext cx="39687" cy="31750"/>
            </a:xfrm>
            <a:custGeom>
              <a:avLst/>
              <a:gdLst>
                <a:gd name="T0" fmla="*/ 35332303 w 26"/>
                <a:gd name="T1" fmla="*/ 46116181 h 23"/>
                <a:gd name="T2" fmla="*/ 43484514 w 26"/>
                <a:gd name="T3" fmla="*/ 39197997 h 23"/>
                <a:gd name="T4" fmla="*/ 51638373 w 26"/>
                <a:gd name="T5" fmla="*/ 36892947 h 23"/>
                <a:gd name="T6" fmla="*/ 54356888 w 26"/>
                <a:gd name="T7" fmla="*/ 36892947 h 23"/>
                <a:gd name="T8" fmla="*/ 57073742 w 26"/>
                <a:gd name="T9" fmla="*/ 32281331 h 23"/>
                <a:gd name="T10" fmla="*/ 65227601 w 26"/>
                <a:gd name="T11" fmla="*/ 32281331 h 23"/>
                <a:gd name="T12" fmla="*/ 65227601 w 26"/>
                <a:gd name="T13" fmla="*/ 29974763 h 23"/>
                <a:gd name="T14" fmla="*/ 70662958 w 26"/>
                <a:gd name="T15" fmla="*/ 25363146 h 23"/>
                <a:gd name="T16" fmla="*/ 62509099 w 26"/>
                <a:gd name="T17" fmla="*/ 13834857 h 23"/>
                <a:gd name="T18" fmla="*/ 43484514 w 26"/>
                <a:gd name="T19" fmla="*/ 0 h 23"/>
                <a:gd name="T20" fmla="*/ 43484514 w 26"/>
                <a:gd name="T21" fmla="*/ 2305050 h 23"/>
                <a:gd name="T22" fmla="*/ 35332303 w 26"/>
                <a:gd name="T23" fmla="*/ 6916669 h 23"/>
                <a:gd name="T24" fmla="*/ 24459935 w 26"/>
                <a:gd name="T25" fmla="*/ 13834857 h 23"/>
                <a:gd name="T26" fmla="*/ 16306076 w 26"/>
                <a:gd name="T27" fmla="*/ 20751523 h 23"/>
                <a:gd name="T28" fmla="*/ 8153862 w 26"/>
                <a:gd name="T29" fmla="*/ 20751523 h 23"/>
                <a:gd name="T30" fmla="*/ 2718503 w 26"/>
                <a:gd name="T31" fmla="*/ 20751523 h 23"/>
                <a:gd name="T32" fmla="*/ 0 w 26"/>
                <a:gd name="T33" fmla="*/ 25363146 h 23"/>
                <a:gd name="T34" fmla="*/ 2718503 w 26"/>
                <a:gd name="T35" fmla="*/ 29974763 h 23"/>
                <a:gd name="T36" fmla="*/ 2718503 w 26"/>
                <a:gd name="T37" fmla="*/ 32281331 h 23"/>
                <a:gd name="T38" fmla="*/ 10870716 w 26"/>
                <a:gd name="T39" fmla="*/ 39197997 h 23"/>
                <a:gd name="T40" fmla="*/ 10870716 w 26"/>
                <a:gd name="T41" fmla="*/ 46116181 h 23"/>
                <a:gd name="T42" fmla="*/ 10870716 w 26"/>
                <a:gd name="T43" fmla="*/ 48421231 h 23"/>
                <a:gd name="T44" fmla="*/ 24459935 w 26"/>
                <a:gd name="T45" fmla="*/ 53032859 h 23"/>
                <a:gd name="T46" fmla="*/ 27178444 w 26"/>
                <a:gd name="T47" fmla="*/ 53032859 h 23"/>
                <a:gd name="T48" fmla="*/ 35332303 w 26"/>
                <a:gd name="T49" fmla="*/ 4611618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3"/>
                <a:gd name="T77" fmla="*/ 26 w 2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3">
                  <a:moveTo>
                    <a:pt x="13" y="20"/>
                  </a:moveTo>
                  <a:lnTo>
                    <a:pt x="16" y="17"/>
                  </a:lnTo>
                  <a:lnTo>
                    <a:pt x="19" y="16"/>
                  </a:lnTo>
                  <a:lnTo>
                    <a:pt x="20" y="16"/>
                  </a:lnTo>
                  <a:lnTo>
                    <a:pt x="21" y="14"/>
                  </a:lnTo>
                  <a:lnTo>
                    <a:pt x="24" y="14"/>
                  </a:lnTo>
                  <a:lnTo>
                    <a:pt x="24" y="13"/>
                  </a:lnTo>
                  <a:lnTo>
                    <a:pt x="26" y="11"/>
                  </a:lnTo>
                  <a:lnTo>
                    <a:pt x="23" y="6"/>
                  </a:lnTo>
                  <a:lnTo>
                    <a:pt x="16" y="0"/>
                  </a:lnTo>
                  <a:lnTo>
                    <a:pt x="16" y="1"/>
                  </a:lnTo>
                  <a:lnTo>
                    <a:pt x="13" y="3"/>
                  </a:lnTo>
                  <a:lnTo>
                    <a:pt x="9" y="6"/>
                  </a:lnTo>
                  <a:lnTo>
                    <a:pt x="6" y="9"/>
                  </a:lnTo>
                  <a:lnTo>
                    <a:pt x="3" y="9"/>
                  </a:lnTo>
                  <a:lnTo>
                    <a:pt x="1" y="9"/>
                  </a:lnTo>
                  <a:lnTo>
                    <a:pt x="0" y="11"/>
                  </a:lnTo>
                  <a:lnTo>
                    <a:pt x="1" y="13"/>
                  </a:lnTo>
                  <a:lnTo>
                    <a:pt x="1" y="14"/>
                  </a:lnTo>
                  <a:lnTo>
                    <a:pt x="4" y="17"/>
                  </a:lnTo>
                  <a:lnTo>
                    <a:pt x="4" y="20"/>
                  </a:lnTo>
                  <a:lnTo>
                    <a:pt x="4" y="21"/>
                  </a:lnTo>
                  <a:lnTo>
                    <a:pt x="9" y="23"/>
                  </a:lnTo>
                  <a:lnTo>
                    <a:pt x="10" y="23"/>
                  </a:lnTo>
                  <a:lnTo>
                    <a:pt x="13"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1" name="Freeform 2032"/>
            <p:cNvSpPr>
              <a:spLocks/>
            </p:cNvSpPr>
            <p:nvPr/>
          </p:nvSpPr>
          <p:spPr bwMode="auto">
            <a:xfrm>
              <a:off x="6450013" y="3284538"/>
              <a:ext cx="131762" cy="71437"/>
            </a:xfrm>
            <a:custGeom>
              <a:avLst/>
              <a:gdLst>
                <a:gd name="T0" fmla="*/ 221425427 w 88"/>
                <a:gd name="T1" fmla="*/ 0 h 49"/>
                <a:gd name="T2" fmla="*/ 231968949 w 88"/>
                <a:gd name="T3" fmla="*/ 0 h 49"/>
                <a:gd name="T4" fmla="*/ 231968949 w 88"/>
                <a:gd name="T5" fmla="*/ 12601655 h 49"/>
                <a:gd name="T6" fmla="*/ 229332256 w 88"/>
                <a:gd name="T7" fmla="*/ 20161380 h 49"/>
                <a:gd name="T8" fmla="*/ 224060495 w 88"/>
                <a:gd name="T9" fmla="*/ 20161380 h 49"/>
                <a:gd name="T10" fmla="*/ 224060495 w 88"/>
                <a:gd name="T11" fmla="*/ 30242072 h 49"/>
                <a:gd name="T12" fmla="*/ 202973401 w 88"/>
                <a:gd name="T13" fmla="*/ 30242072 h 49"/>
                <a:gd name="T14" fmla="*/ 202973401 w 88"/>
                <a:gd name="T15" fmla="*/ 37803381 h 49"/>
                <a:gd name="T16" fmla="*/ 150252544 w 88"/>
                <a:gd name="T17" fmla="*/ 37803381 h 49"/>
                <a:gd name="T18" fmla="*/ 137072330 w 88"/>
                <a:gd name="T19" fmla="*/ 37803381 h 49"/>
                <a:gd name="T20" fmla="*/ 123892116 w 88"/>
                <a:gd name="T21" fmla="*/ 30242072 h 49"/>
                <a:gd name="T22" fmla="*/ 110711902 w 88"/>
                <a:gd name="T23" fmla="*/ 30242072 h 49"/>
                <a:gd name="T24" fmla="*/ 108076833 w 88"/>
                <a:gd name="T25" fmla="*/ 30242072 h 49"/>
                <a:gd name="T26" fmla="*/ 110711902 w 88"/>
                <a:gd name="T27" fmla="*/ 37803381 h 49"/>
                <a:gd name="T28" fmla="*/ 110711902 w 88"/>
                <a:gd name="T29" fmla="*/ 42843724 h 49"/>
                <a:gd name="T30" fmla="*/ 86988140 w 88"/>
                <a:gd name="T31" fmla="*/ 47884068 h 49"/>
                <a:gd name="T32" fmla="*/ 79079687 w 88"/>
                <a:gd name="T33" fmla="*/ 50403446 h 49"/>
                <a:gd name="T34" fmla="*/ 73807926 w 88"/>
                <a:gd name="T35" fmla="*/ 55443801 h 49"/>
                <a:gd name="T36" fmla="*/ 71172857 w 88"/>
                <a:gd name="T37" fmla="*/ 63005110 h 49"/>
                <a:gd name="T38" fmla="*/ 71172857 w 88"/>
                <a:gd name="T39" fmla="*/ 65524488 h 49"/>
                <a:gd name="T40" fmla="*/ 63264404 w 88"/>
                <a:gd name="T41" fmla="*/ 68045453 h 49"/>
                <a:gd name="T42" fmla="*/ 52720869 w 88"/>
                <a:gd name="T43" fmla="*/ 68045453 h 49"/>
                <a:gd name="T44" fmla="*/ 44812416 w 88"/>
                <a:gd name="T45" fmla="*/ 73085797 h 49"/>
                <a:gd name="T46" fmla="*/ 44812416 w 88"/>
                <a:gd name="T47" fmla="*/ 80645518 h 49"/>
                <a:gd name="T48" fmla="*/ 34268894 w 88"/>
                <a:gd name="T49" fmla="*/ 83166483 h 49"/>
                <a:gd name="T50" fmla="*/ 28995510 w 88"/>
                <a:gd name="T51" fmla="*/ 90726205 h 49"/>
                <a:gd name="T52" fmla="*/ 26360435 w 88"/>
                <a:gd name="T53" fmla="*/ 105847260 h 49"/>
                <a:gd name="T54" fmla="*/ 21088674 w 88"/>
                <a:gd name="T55" fmla="*/ 105847260 h 49"/>
                <a:gd name="T56" fmla="*/ 26360435 w 88"/>
                <a:gd name="T57" fmla="*/ 110887603 h 49"/>
                <a:gd name="T58" fmla="*/ 34268894 w 88"/>
                <a:gd name="T59" fmla="*/ 110887603 h 49"/>
                <a:gd name="T60" fmla="*/ 34268894 w 88"/>
                <a:gd name="T61" fmla="*/ 115927946 h 49"/>
                <a:gd name="T62" fmla="*/ 26360435 w 88"/>
                <a:gd name="T63" fmla="*/ 118448912 h 49"/>
                <a:gd name="T64" fmla="*/ 28995510 w 88"/>
                <a:gd name="T65" fmla="*/ 123489255 h 49"/>
                <a:gd name="T66" fmla="*/ 26360435 w 88"/>
                <a:gd name="T67" fmla="*/ 118448912 h 49"/>
                <a:gd name="T68" fmla="*/ 18451981 w 88"/>
                <a:gd name="T69" fmla="*/ 115927946 h 49"/>
                <a:gd name="T70" fmla="*/ 15815289 w 88"/>
                <a:gd name="T71" fmla="*/ 110887603 h 49"/>
                <a:gd name="T72" fmla="*/ 10543525 w 88"/>
                <a:gd name="T73" fmla="*/ 105847260 h 49"/>
                <a:gd name="T74" fmla="*/ 15815289 w 88"/>
                <a:gd name="T75" fmla="*/ 98287513 h 49"/>
                <a:gd name="T76" fmla="*/ 15815289 w 88"/>
                <a:gd name="T77" fmla="*/ 90726205 h 49"/>
                <a:gd name="T78" fmla="*/ 0 w 88"/>
                <a:gd name="T79" fmla="*/ 90726205 h 49"/>
                <a:gd name="T80" fmla="*/ 2636693 w 88"/>
                <a:gd name="T81" fmla="*/ 75605175 h 49"/>
                <a:gd name="T82" fmla="*/ 18451981 w 88"/>
                <a:gd name="T83" fmla="*/ 63005110 h 49"/>
                <a:gd name="T84" fmla="*/ 26360435 w 88"/>
                <a:gd name="T85" fmla="*/ 50403446 h 49"/>
                <a:gd name="T86" fmla="*/ 28995510 w 88"/>
                <a:gd name="T87" fmla="*/ 47884068 h 49"/>
                <a:gd name="T88" fmla="*/ 34268894 w 88"/>
                <a:gd name="T89" fmla="*/ 50403446 h 49"/>
                <a:gd name="T90" fmla="*/ 39540655 w 88"/>
                <a:gd name="T91" fmla="*/ 50403446 h 49"/>
                <a:gd name="T92" fmla="*/ 44812416 w 88"/>
                <a:gd name="T93" fmla="*/ 42843724 h 49"/>
                <a:gd name="T94" fmla="*/ 55355951 w 88"/>
                <a:gd name="T95" fmla="*/ 30242072 h 49"/>
                <a:gd name="T96" fmla="*/ 65899473 w 88"/>
                <a:gd name="T97" fmla="*/ 22682345 h 49"/>
                <a:gd name="T98" fmla="*/ 105440115 w 88"/>
                <a:gd name="T99" fmla="*/ 20161380 h 49"/>
                <a:gd name="T100" fmla="*/ 134437261 w 88"/>
                <a:gd name="T101" fmla="*/ 22682345 h 49"/>
                <a:gd name="T102" fmla="*/ 168704519 w 88"/>
                <a:gd name="T103" fmla="*/ 30242072 h 49"/>
                <a:gd name="T104" fmla="*/ 176612972 w 88"/>
                <a:gd name="T105" fmla="*/ 20161380 h 49"/>
                <a:gd name="T106" fmla="*/ 179248041 w 88"/>
                <a:gd name="T107" fmla="*/ 20161380 h 49"/>
                <a:gd name="T108" fmla="*/ 181884733 w 88"/>
                <a:gd name="T109" fmla="*/ 22682345 h 49"/>
                <a:gd name="T110" fmla="*/ 195064948 w 88"/>
                <a:gd name="T111" fmla="*/ 22682345 h 49"/>
                <a:gd name="T112" fmla="*/ 197700016 w 88"/>
                <a:gd name="T113" fmla="*/ 15121036 h 49"/>
                <a:gd name="T114" fmla="*/ 208245162 w 88"/>
                <a:gd name="T115" fmla="*/ 7561312 h 49"/>
                <a:gd name="T116" fmla="*/ 221425427 w 88"/>
                <a:gd name="T117" fmla="*/ 0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9"/>
                <a:gd name="T179" fmla="*/ 88 w 88"/>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9">
                  <a:moveTo>
                    <a:pt x="84" y="0"/>
                  </a:moveTo>
                  <a:lnTo>
                    <a:pt x="88" y="0"/>
                  </a:lnTo>
                  <a:lnTo>
                    <a:pt x="88" y="5"/>
                  </a:lnTo>
                  <a:lnTo>
                    <a:pt x="87" y="8"/>
                  </a:lnTo>
                  <a:lnTo>
                    <a:pt x="85" y="8"/>
                  </a:lnTo>
                  <a:lnTo>
                    <a:pt x="85" y="12"/>
                  </a:lnTo>
                  <a:lnTo>
                    <a:pt x="77" y="12"/>
                  </a:lnTo>
                  <a:lnTo>
                    <a:pt x="77" y="15"/>
                  </a:lnTo>
                  <a:lnTo>
                    <a:pt x="57" y="15"/>
                  </a:lnTo>
                  <a:lnTo>
                    <a:pt x="52" y="15"/>
                  </a:lnTo>
                  <a:lnTo>
                    <a:pt x="47" y="12"/>
                  </a:lnTo>
                  <a:lnTo>
                    <a:pt x="42" y="12"/>
                  </a:lnTo>
                  <a:lnTo>
                    <a:pt x="41" y="12"/>
                  </a:lnTo>
                  <a:lnTo>
                    <a:pt x="42" y="15"/>
                  </a:lnTo>
                  <a:lnTo>
                    <a:pt x="42" y="17"/>
                  </a:lnTo>
                  <a:lnTo>
                    <a:pt x="33" y="19"/>
                  </a:lnTo>
                  <a:lnTo>
                    <a:pt x="30" y="20"/>
                  </a:lnTo>
                  <a:lnTo>
                    <a:pt x="28" y="22"/>
                  </a:lnTo>
                  <a:lnTo>
                    <a:pt x="27" y="25"/>
                  </a:lnTo>
                  <a:lnTo>
                    <a:pt x="27" y="26"/>
                  </a:lnTo>
                  <a:lnTo>
                    <a:pt x="24" y="27"/>
                  </a:lnTo>
                  <a:lnTo>
                    <a:pt x="20" y="27"/>
                  </a:lnTo>
                  <a:lnTo>
                    <a:pt x="17" y="29"/>
                  </a:lnTo>
                  <a:lnTo>
                    <a:pt x="17" y="32"/>
                  </a:lnTo>
                  <a:lnTo>
                    <a:pt x="13" y="33"/>
                  </a:lnTo>
                  <a:lnTo>
                    <a:pt x="11" y="36"/>
                  </a:lnTo>
                  <a:lnTo>
                    <a:pt x="10" y="42"/>
                  </a:lnTo>
                  <a:lnTo>
                    <a:pt x="8" y="42"/>
                  </a:lnTo>
                  <a:lnTo>
                    <a:pt x="10" y="44"/>
                  </a:lnTo>
                  <a:lnTo>
                    <a:pt x="13" y="44"/>
                  </a:lnTo>
                  <a:lnTo>
                    <a:pt x="13" y="46"/>
                  </a:lnTo>
                  <a:lnTo>
                    <a:pt x="10" y="47"/>
                  </a:lnTo>
                  <a:lnTo>
                    <a:pt x="11" y="49"/>
                  </a:lnTo>
                  <a:lnTo>
                    <a:pt x="10" y="47"/>
                  </a:lnTo>
                  <a:lnTo>
                    <a:pt x="7" y="46"/>
                  </a:lnTo>
                  <a:lnTo>
                    <a:pt x="6" y="44"/>
                  </a:lnTo>
                  <a:lnTo>
                    <a:pt x="4" y="42"/>
                  </a:lnTo>
                  <a:lnTo>
                    <a:pt x="6" y="39"/>
                  </a:lnTo>
                  <a:lnTo>
                    <a:pt x="6" y="36"/>
                  </a:lnTo>
                  <a:lnTo>
                    <a:pt x="0" y="36"/>
                  </a:lnTo>
                  <a:lnTo>
                    <a:pt x="1" y="30"/>
                  </a:lnTo>
                  <a:lnTo>
                    <a:pt x="7" y="25"/>
                  </a:lnTo>
                  <a:lnTo>
                    <a:pt x="10" y="20"/>
                  </a:lnTo>
                  <a:lnTo>
                    <a:pt x="11" y="19"/>
                  </a:lnTo>
                  <a:lnTo>
                    <a:pt x="13" y="20"/>
                  </a:lnTo>
                  <a:lnTo>
                    <a:pt x="15" y="20"/>
                  </a:lnTo>
                  <a:lnTo>
                    <a:pt x="17" y="17"/>
                  </a:lnTo>
                  <a:lnTo>
                    <a:pt x="21" y="12"/>
                  </a:lnTo>
                  <a:lnTo>
                    <a:pt x="25" y="9"/>
                  </a:lnTo>
                  <a:lnTo>
                    <a:pt x="40" y="8"/>
                  </a:lnTo>
                  <a:lnTo>
                    <a:pt x="51" y="9"/>
                  </a:lnTo>
                  <a:lnTo>
                    <a:pt x="64" y="12"/>
                  </a:lnTo>
                  <a:lnTo>
                    <a:pt x="67" y="8"/>
                  </a:lnTo>
                  <a:lnTo>
                    <a:pt x="68" y="8"/>
                  </a:lnTo>
                  <a:lnTo>
                    <a:pt x="69" y="9"/>
                  </a:lnTo>
                  <a:lnTo>
                    <a:pt x="74" y="9"/>
                  </a:lnTo>
                  <a:lnTo>
                    <a:pt x="75" y="6"/>
                  </a:lnTo>
                  <a:lnTo>
                    <a:pt x="79" y="3"/>
                  </a:lnTo>
                  <a:lnTo>
                    <a:pt x="84"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2" name="Freeform 2033"/>
            <p:cNvSpPr>
              <a:spLocks/>
            </p:cNvSpPr>
            <p:nvPr/>
          </p:nvSpPr>
          <p:spPr bwMode="auto">
            <a:xfrm>
              <a:off x="6450013" y="3284538"/>
              <a:ext cx="131762" cy="71437"/>
            </a:xfrm>
            <a:custGeom>
              <a:avLst/>
              <a:gdLst>
                <a:gd name="T0" fmla="*/ 221425427 w 88"/>
                <a:gd name="T1" fmla="*/ 0 h 49"/>
                <a:gd name="T2" fmla="*/ 231968949 w 88"/>
                <a:gd name="T3" fmla="*/ 0 h 49"/>
                <a:gd name="T4" fmla="*/ 231968949 w 88"/>
                <a:gd name="T5" fmla="*/ 12601655 h 49"/>
                <a:gd name="T6" fmla="*/ 229332256 w 88"/>
                <a:gd name="T7" fmla="*/ 20161380 h 49"/>
                <a:gd name="T8" fmla="*/ 224060495 w 88"/>
                <a:gd name="T9" fmla="*/ 20161380 h 49"/>
                <a:gd name="T10" fmla="*/ 224060495 w 88"/>
                <a:gd name="T11" fmla="*/ 30242072 h 49"/>
                <a:gd name="T12" fmla="*/ 202973401 w 88"/>
                <a:gd name="T13" fmla="*/ 30242072 h 49"/>
                <a:gd name="T14" fmla="*/ 202973401 w 88"/>
                <a:gd name="T15" fmla="*/ 37803381 h 49"/>
                <a:gd name="T16" fmla="*/ 150252544 w 88"/>
                <a:gd name="T17" fmla="*/ 37803381 h 49"/>
                <a:gd name="T18" fmla="*/ 137072330 w 88"/>
                <a:gd name="T19" fmla="*/ 37803381 h 49"/>
                <a:gd name="T20" fmla="*/ 123892116 w 88"/>
                <a:gd name="T21" fmla="*/ 30242072 h 49"/>
                <a:gd name="T22" fmla="*/ 110711902 w 88"/>
                <a:gd name="T23" fmla="*/ 30242072 h 49"/>
                <a:gd name="T24" fmla="*/ 108076833 w 88"/>
                <a:gd name="T25" fmla="*/ 30242072 h 49"/>
                <a:gd name="T26" fmla="*/ 110711902 w 88"/>
                <a:gd name="T27" fmla="*/ 37803381 h 49"/>
                <a:gd name="T28" fmla="*/ 110711902 w 88"/>
                <a:gd name="T29" fmla="*/ 42843724 h 49"/>
                <a:gd name="T30" fmla="*/ 86988140 w 88"/>
                <a:gd name="T31" fmla="*/ 47884068 h 49"/>
                <a:gd name="T32" fmla="*/ 79079687 w 88"/>
                <a:gd name="T33" fmla="*/ 50403446 h 49"/>
                <a:gd name="T34" fmla="*/ 73807926 w 88"/>
                <a:gd name="T35" fmla="*/ 55443801 h 49"/>
                <a:gd name="T36" fmla="*/ 71172857 w 88"/>
                <a:gd name="T37" fmla="*/ 63005110 h 49"/>
                <a:gd name="T38" fmla="*/ 71172857 w 88"/>
                <a:gd name="T39" fmla="*/ 65524488 h 49"/>
                <a:gd name="T40" fmla="*/ 63264404 w 88"/>
                <a:gd name="T41" fmla="*/ 68045453 h 49"/>
                <a:gd name="T42" fmla="*/ 52720869 w 88"/>
                <a:gd name="T43" fmla="*/ 68045453 h 49"/>
                <a:gd name="T44" fmla="*/ 44812416 w 88"/>
                <a:gd name="T45" fmla="*/ 73085797 h 49"/>
                <a:gd name="T46" fmla="*/ 44812416 w 88"/>
                <a:gd name="T47" fmla="*/ 80645518 h 49"/>
                <a:gd name="T48" fmla="*/ 34268894 w 88"/>
                <a:gd name="T49" fmla="*/ 83166483 h 49"/>
                <a:gd name="T50" fmla="*/ 28995510 w 88"/>
                <a:gd name="T51" fmla="*/ 90726205 h 49"/>
                <a:gd name="T52" fmla="*/ 26360435 w 88"/>
                <a:gd name="T53" fmla="*/ 105847260 h 49"/>
                <a:gd name="T54" fmla="*/ 21088674 w 88"/>
                <a:gd name="T55" fmla="*/ 105847260 h 49"/>
                <a:gd name="T56" fmla="*/ 26360435 w 88"/>
                <a:gd name="T57" fmla="*/ 110887603 h 49"/>
                <a:gd name="T58" fmla="*/ 34268894 w 88"/>
                <a:gd name="T59" fmla="*/ 110887603 h 49"/>
                <a:gd name="T60" fmla="*/ 34268894 w 88"/>
                <a:gd name="T61" fmla="*/ 115927946 h 49"/>
                <a:gd name="T62" fmla="*/ 26360435 w 88"/>
                <a:gd name="T63" fmla="*/ 118448912 h 49"/>
                <a:gd name="T64" fmla="*/ 28995510 w 88"/>
                <a:gd name="T65" fmla="*/ 123489255 h 49"/>
                <a:gd name="T66" fmla="*/ 26360435 w 88"/>
                <a:gd name="T67" fmla="*/ 118448912 h 49"/>
                <a:gd name="T68" fmla="*/ 18451981 w 88"/>
                <a:gd name="T69" fmla="*/ 115927946 h 49"/>
                <a:gd name="T70" fmla="*/ 15815289 w 88"/>
                <a:gd name="T71" fmla="*/ 110887603 h 49"/>
                <a:gd name="T72" fmla="*/ 10543525 w 88"/>
                <a:gd name="T73" fmla="*/ 105847260 h 49"/>
                <a:gd name="T74" fmla="*/ 15815289 w 88"/>
                <a:gd name="T75" fmla="*/ 98287513 h 49"/>
                <a:gd name="T76" fmla="*/ 15815289 w 88"/>
                <a:gd name="T77" fmla="*/ 90726205 h 49"/>
                <a:gd name="T78" fmla="*/ 0 w 88"/>
                <a:gd name="T79" fmla="*/ 90726205 h 49"/>
                <a:gd name="T80" fmla="*/ 2636693 w 88"/>
                <a:gd name="T81" fmla="*/ 75605175 h 49"/>
                <a:gd name="T82" fmla="*/ 18451981 w 88"/>
                <a:gd name="T83" fmla="*/ 63005110 h 49"/>
                <a:gd name="T84" fmla="*/ 26360435 w 88"/>
                <a:gd name="T85" fmla="*/ 50403446 h 49"/>
                <a:gd name="T86" fmla="*/ 28995510 w 88"/>
                <a:gd name="T87" fmla="*/ 47884068 h 49"/>
                <a:gd name="T88" fmla="*/ 34268894 w 88"/>
                <a:gd name="T89" fmla="*/ 50403446 h 49"/>
                <a:gd name="T90" fmla="*/ 39540655 w 88"/>
                <a:gd name="T91" fmla="*/ 50403446 h 49"/>
                <a:gd name="T92" fmla="*/ 44812416 w 88"/>
                <a:gd name="T93" fmla="*/ 42843724 h 49"/>
                <a:gd name="T94" fmla="*/ 55355951 w 88"/>
                <a:gd name="T95" fmla="*/ 30242072 h 49"/>
                <a:gd name="T96" fmla="*/ 65899473 w 88"/>
                <a:gd name="T97" fmla="*/ 22682345 h 49"/>
                <a:gd name="T98" fmla="*/ 105440115 w 88"/>
                <a:gd name="T99" fmla="*/ 20161380 h 49"/>
                <a:gd name="T100" fmla="*/ 134437261 w 88"/>
                <a:gd name="T101" fmla="*/ 22682345 h 49"/>
                <a:gd name="T102" fmla="*/ 168704519 w 88"/>
                <a:gd name="T103" fmla="*/ 30242072 h 49"/>
                <a:gd name="T104" fmla="*/ 176612972 w 88"/>
                <a:gd name="T105" fmla="*/ 20161380 h 49"/>
                <a:gd name="T106" fmla="*/ 179248041 w 88"/>
                <a:gd name="T107" fmla="*/ 20161380 h 49"/>
                <a:gd name="T108" fmla="*/ 181884733 w 88"/>
                <a:gd name="T109" fmla="*/ 22682345 h 49"/>
                <a:gd name="T110" fmla="*/ 195064948 w 88"/>
                <a:gd name="T111" fmla="*/ 22682345 h 49"/>
                <a:gd name="T112" fmla="*/ 197700016 w 88"/>
                <a:gd name="T113" fmla="*/ 15121036 h 49"/>
                <a:gd name="T114" fmla="*/ 208245162 w 88"/>
                <a:gd name="T115" fmla="*/ 7561312 h 49"/>
                <a:gd name="T116" fmla="*/ 221425427 w 88"/>
                <a:gd name="T117" fmla="*/ 0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9"/>
                <a:gd name="T179" fmla="*/ 88 w 88"/>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9">
                  <a:moveTo>
                    <a:pt x="84" y="0"/>
                  </a:moveTo>
                  <a:lnTo>
                    <a:pt x="88" y="0"/>
                  </a:lnTo>
                  <a:lnTo>
                    <a:pt x="88" y="5"/>
                  </a:lnTo>
                  <a:lnTo>
                    <a:pt x="87" y="8"/>
                  </a:lnTo>
                  <a:lnTo>
                    <a:pt x="85" y="8"/>
                  </a:lnTo>
                  <a:lnTo>
                    <a:pt x="85" y="12"/>
                  </a:lnTo>
                  <a:lnTo>
                    <a:pt x="77" y="12"/>
                  </a:lnTo>
                  <a:lnTo>
                    <a:pt x="77" y="15"/>
                  </a:lnTo>
                  <a:lnTo>
                    <a:pt x="57" y="15"/>
                  </a:lnTo>
                  <a:lnTo>
                    <a:pt x="52" y="15"/>
                  </a:lnTo>
                  <a:lnTo>
                    <a:pt x="47" y="12"/>
                  </a:lnTo>
                  <a:lnTo>
                    <a:pt x="42" y="12"/>
                  </a:lnTo>
                  <a:lnTo>
                    <a:pt x="41" y="12"/>
                  </a:lnTo>
                  <a:lnTo>
                    <a:pt x="42" y="15"/>
                  </a:lnTo>
                  <a:lnTo>
                    <a:pt x="42" y="17"/>
                  </a:lnTo>
                  <a:lnTo>
                    <a:pt x="33" y="19"/>
                  </a:lnTo>
                  <a:lnTo>
                    <a:pt x="30" y="20"/>
                  </a:lnTo>
                  <a:lnTo>
                    <a:pt x="28" y="22"/>
                  </a:lnTo>
                  <a:lnTo>
                    <a:pt x="27" y="25"/>
                  </a:lnTo>
                  <a:lnTo>
                    <a:pt x="27" y="26"/>
                  </a:lnTo>
                  <a:lnTo>
                    <a:pt x="24" y="27"/>
                  </a:lnTo>
                  <a:lnTo>
                    <a:pt x="20" y="27"/>
                  </a:lnTo>
                  <a:lnTo>
                    <a:pt x="17" y="29"/>
                  </a:lnTo>
                  <a:lnTo>
                    <a:pt x="17" y="32"/>
                  </a:lnTo>
                  <a:lnTo>
                    <a:pt x="13" y="33"/>
                  </a:lnTo>
                  <a:lnTo>
                    <a:pt x="11" y="36"/>
                  </a:lnTo>
                  <a:lnTo>
                    <a:pt x="10" y="42"/>
                  </a:lnTo>
                  <a:lnTo>
                    <a:pt x="8" y="42"/>
                  </a:lnTo>
                  <a:lnTo>
                    <a:pt x="10" y="44"/>
                  </a:lnTo>
                  <a:lnTo>
                    <a:pt x="13" y="44"/>
                  </a:lnTo>
                  <a:lnTo>
                    <a:pt x="13" y="46"/>
                  </a:lnTo>
                  <a:lnTo>
                    <a:pt x="10" y="47"/>
                  </a:lnTo>
                  <a:lnTo>
                    <a:pt x="11" y="49"/>
                  </a:lnTo>
                  <a:lnTo>
                    <a:pt x="10" y="47"/>
                  </a:lnTo>
                  <a:lnTo>
                    <a:pt x="7" y="46"/>
                  </a:lnTo>
                  <a:lnTo>
                    <a:pt x="6" y="44"/>
                  </a:lnTo>
                  <a:lnTo>
                    <a:pt x="4" y="42"/>
                  </a:lnTo>
                  <a:lnTo>
                    <a:pt x="6" y="39"/>
                  </a:lnTo>
                  <a:lnTo>
                    <a:pt x="6" y="36"/>
                  </a:lnTo>
                  <a:lnTo>
                    <a:pt x="0" y="36"/>
                  </a:lnTo>
                  <a:lnTo>
                    <a:pt x="1" y="30"/>
                  </a:lnTo>
                  <a:lnTo>
                    <a:pt x="7" y="25"/>
                  </a:lnTo>
                  <a:lnTo>
                    <a:pt x="10" y="20"/>
                  </a:lnTo>
                  <a:lnTo>
                    <a:pt x="11" y="19"/>
                  </a:lnTo>
                  <a:lnTo>
                    <a:pt x="13" y="20"/>
                  </a:lnTo>
                  <a:lnTo>
                    <a:pt x="15" y="20"/>
                  </a:lnTo>
                  <a:lnTo>
                    <a:pt x="17" y="17"/>
                  </a:lnTo>
                  <a:lnTo>
                    <a:pt x="21" y="12"/>
                  </a:lnTo>
                  <a:lnTo>
                    <a:pt x="25" y="9"/>
                  </a:lnTo>
                  <a:lnTo>
                    <a:pt x="40" y="8"/>
                  </a:lnTo>
                  <a:lnTo>
                    <a:pt x="51" y="9"/>
                  </a:lnTo>
                  <a:lnTo>
                    <a:pt x="64" y="12"/>
                  </a:lnTo>
                  <a:lnTo>
                    <a:pt x="67" y="8"/>
                  </a:lnTo>
                  <a:lnTo>
                    <a:pt x="68" y="8"/>
                  </a:lnTo>
                  <a:lnTo>
                    <a:pt x="69" y="9"/>
                  </a:lnTo>
                  <a:lnTo>
                    <a:pt x="74" y="9"/>
                  </a:lnTo>
                  <a:lnTo>
                    <a:pt x="75" y="6"/>
                  </a:lnTo>
                  <a:lnTo>
                    <a:pt x="79" y="3"/>
                  </a:lnTo>
                  <a:lnTo>
                    <a:pt x="8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3" name="Freeform 2034"/>
            <p:cNvSpPr>
              <a:spLocks/>
            </p:cNvSpPr>
            <p:nvPr/>
          </p:nvSpPr>
          <p:spPr bwMode="auto">
            <a:xfrm>
              <a:off x="6054725" y="3363913"/>
              <a:ext cx="14288" cy="12700"/>
            </a:xfrm>
            <a:custGeom>
              <a:avLst/>
              <a:gdLst>
                <a:gd name="T0" fmla="*/ 22682198 w 10"/>
                <a:gd name="T1" fmla="*/ 0 h 8"/>
                <a:gd name="T2" fmla="*/ 25201559 w 10"/>
                <a:gd name="T3" fmla="*/ 5040312 h 8"/>
                <a:gd name="T4" fmla="*/ 17640299 w 10"/>
                <a:gd name="T5" fmla="*/ 12599985 h 8"/>
                <a:gd name="T6" fmla="*/ 17640299 w 10"/>
                <a:gd name="T7" fmla="*/ 20161247 h 8"/>
                <a:gd name="T8" fmla="*/ 5040312 w 10"/>
                <a:gd name="T9" fmla="*/ 15120936 h 8"/>
                <a:gd name="T10" fmla="*/ 0 w 10"/>
                <a:gd name="T11" fmla="*/ 12599985 h 8"/>
                <a:gd name="T12" fmla="*/ 17640299 w 10"/>
                <a:gd name="T13" fmla="*/ 12599985 h 8"/>
                <a:gd name="T14" fmla="*/ 17640299 w 10"/>
                <a:gd name="T15" fmla="*/ 0 h 8"/>
                <a:gd name="T16" fmla="*/ 22682198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9" y="0"/>
                  </a:moveTo>
                  <a:lnTo>
                    <a:pt x="10" y="2"/>
                  </a:lnTo>
                  <a:lnTo>
                    <a:pt x="7" y="5"/>
                  </a:lnTo>
                  <a:lnTo>
                    <a:pt x="7" y="8"/>
                  </a:lnTo>
                  <a:lnTo>
                    <a:pt x="2" y="6"/>
                  </a:lnTo>
                  <a:lnTo>
                    <a:pt x="0" y="5"/>
                  </a:lnTo>
                  <a:lnTo>
                    <a:pt x="7" y="5"/>
                  </a:lnTo>
                  <a:lnTo>
                    <a:pt x="7" y="0"/>
                  </a:lnTo>
                  <a:lnTo>
                    <a:pt x="9"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4" name="Freeform 2035"/>
            <p:cNvSpPr>
              <a:spLocks/>
            </p:cNvSpPr>
            <p:nvPr/>
          </p:nvSpPr>
          <p:spPr bwMode="auto">
            <a:xfrm>
              <a:off x="6054725" y="3363913"/>
              <a:ext cx="14288" cy="12700"/>
            </a:xfrm>
            <a:custGeom>
              <a:avLst/>
              <a:gdLst>
                <a:gd name="T0" fmla="*/ 22682198 w 10"/>
                <a:gd name="T1" fmla="*/ 0 h 8"/>
                <a:gd name="T2" fmla="*/ 25201559 w 10"/>
                <a:gd name="T3" fmla="*/ 5040312 h 8"/>
                <a:gd name="T4" fmla="*/ 17640299 w 10"/>
                <a:gd name="T5" fmla="*/ 12599985 h 8"/>
                <a:gd name="T6" fmla="*/ 17640299 w 10"/>
                <a:gd name="T7" fmla="*/ 20161247 h 8"/>
                <a:gd name="T8" fmla="*/ 5040312 w 10"/>
                <a:gd name="T9" fmla="*/ 15120936 h 8"/>
                <a:gd name="T10" fmla="*/ 0 w 10"/>
                <a:gd name="T11" fmla="*/ 12599985 h 8"/>
                <a:gd name="T12" fmla="*/ 17640299 w 10"/>
                <a:gd name="T13" fmla="*/ 12599985 h 8"/>
                <a:gd name="T14" fmla="*/ 17640299 w 10"/>
                <a:gd name="T15" fmla="*/ 0 h 8"/>
                <a:gd name="T16" fmla="*/ 22682198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9" y="0"/>
                  </a:moveTo>
                  <a:lnTo>
                    <a:pt x="10" y="2"/>
                  </a:lnTo>
                  <a:lnTo>
                    <a:pt x="7" y="5"/>
                  </a:lnTo>
                  <a:lnTo>
                    <a:pt x="7" y="8"/>
                  </a:lnTo>
                  <a:lnTo>
                    <a:pt x="2" y="6"/>
                  </a:lnTo>
                  <a:lnTo>
                    <a:pt x="0" y="5"/>
                  </a:lnTo>
                  <a:lnTo>
                    <a:pt x="7" y="5"/>
                  </a:lnTo>
                  <a:lnTo>
                    <a:pt x="7" y="0"/>
                  </a:lnTo>
                  <a:lnTo>
                    <a:pt x="9"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5" name="Freeform 2038"/>
            <p:cNvSpPr>
              <a:spLocks/>
            </p:cNvSpPr>
            <p:nvPr/>
          </p:nvSpPr>
          <p:spPr bwMode="auto">
            <a:xfrm>
              <a:off x="5715000" y="3657600"/>
              <a:ext cx="88900" cy="98425"/>
            </a:xfrm>
            <a:custGeom>
              <a:avLst/>
              <a:gdLst>
                <a:gd name="T0" fmla="*/ 37801358 w 61"/>
                <a:gd name="T1" fmla="*/ 53602222 h 64"/>
                <a:gd name="T2" fmla="*/ 37801358 w 61"/>
                <a:gd name="T3" fmla="*/ 53602222 h 64"/>
                <a:gd name="T4" fmla="*/ 40322294 w 61"/>
                <a:gd name="T5" fmla="*/ 42882435 h 64"/>
                <a:gd name="T6" fmla="*/ 40322294 w 61"/>
                <a:gd name="T7" fmla="*/ 34840958 h 64"/>
                <a:gd name="T8" fmla="*/ 47881928 w 61"/>
                <a:gd name="T9" fmla="*/ 32161011 h 64"/>
                <a:gd name="T10" fmla="*/ 50402865 w 61"/>
                <a:gd name="T11" fmla="*/ 32161011 h 64"/>
                <a:gd name="T12" fmla="*/ 60483447 w 61"/>
                <a:gd name="T13" fmla="*/ 32161011 h 64"/>
                <a:gd name="T14" fmla="*/ 68043081 w 61"/>
                <a:gd name="T15" fmla="*/ 34840958 h 64"/>
                <a:gd name="T16" fmla="*/ 80644588 w 61"/>
                <a:gd name="T17" fmla="*/ 34840958 h 64"/>
                <a:gd name="T18" fmla="*/ 85684873 w 61"/>
                <a:gd name="T19" fmla="*/ 34840958 h 64"/>
                <a:gd name="T20" fmla="*/ 136087750 w 61"/>
                <a:gd name="T21" fmla="*/ 0 h 64"/>
                <a:gd name="T22" fmla="*/ 153727955 w 61"/>
                <a:gd name="T23" fmla="*/ 53602222 h 64"/>
                <a:gd name="T24" fmla="*/ 151208606 w 61"/>
                <a:gd name="T25" fmla="*/ 64323659 h 64"/>
                <a:gd name="T26" fmla="*/ 85684873 w 61"/>
                <a:gd name="T27" fmla="*/ 80403340 h 64"/>
                <a:gd name="T28" fmla="*/ 108365388 w 61"/>
                <a:gd name="T29" fmla="*/ 109884417 h 64"/>
                <a:gd name="T30" fmla="*/ 98284793 w 61"/>
                <a:gd name="T31" fmla="*/ 123285788 h 64"/>
                <a:gd name="T32" fmla="*/ 93244508 w 61"/>
                <a:gd name="T33" fmla="*/ 131325628 h 64"/>
                <a:gd name="T34" fmla="*/ 85684873 w 61"/>
                <a:gd name="T35" fmla="*/ 134005575 h 64"/>
                <a:gd name="T36" fmla="*/ 83163937 w 61"/>
                <a:gd name="T37" fmla="*/ 136687159 h 64"/>
                <a:gd name="T38" fmla="*/ 80644588 w 61"/>
                <a:gd name="T39" fmla="*/ 144726999 h 64"/>
                <a:gd name="T40" fmla="*/ 73083367 w 61"/>
                <a:gd name="T41" fmla="*/ 152766840 h 64"/>
                <a:gd name="T42" fmla="*/ 68043081 w 61"/>
                <a:gd name="T43" fmla="*/ 158126733 h 64"/>
                <a:gd name="T44" fmla="*/ 68043081 w 61"/>
                <a:gd name="T45" fmla="*/ 160808317 h 64"/>
                <a:gd name="T46" fmla="*/ 37801358 w 61"/>
                <a:gd name="T47" fmla="*/ 171528104 h 64"/>
                <a:gd name="T48" fmla="*/ 0 w 61"/>
                <a:gd name="T49" fmla="*/ 163488264 h 64"/>
                <a:gd name="T50" fmla="*/ 0 w 61"/>
                <a:gd name="T51" fmla="*/ 160808317 h 64"/>
                <a:gd name="T52" fmla="*/ 7559637 w 61"/>
                <a:gd name="T53" fmla="*/ 152766840 h 64"/>
                <a:gd name="T54" fmla="*/ 15120862 w 61"/>
                <a:gd name="T55" fmla="*/ 144726999 h 64"/>
                <a:gd name="T56" fmla="*/ 25201432 w 61"/>
                <a:gd name="T57" fmla="*/ 131325628 h 64"/>
                <a:gd name="T58" fmla="*/ 30241724 w 61"/>
                <a:gd name="T59" fmla="*/ 117925895 h 64"/>
                <a:gd name="T60" fmla="*/ 30241724 w 61"/>
                <a:gd name="T61" fmla="*/ 99164604 h 64"/>
                <a:gd name="T62" fmla="*/ 32761073 w 61"/>
                <a:gd name="T63" fmla="*/ 85764871 h 64"/>
                <a:gd name="T64" fmla="*/ 37801358 w 61"/>
                <a:gd name="T65" fmla="*/ 77723393 h 64"/>
                <a:gd name="T66" fmla="*/ 37801358 w 61"/>
                <a:gd name="T67" fmla="*/ 53602222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64"/>
                <a:gd name="T104" fmla="*/ 61 w 61"/>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64">
                  <a:moveTo>
                    <a:pt x="15" y="20"/>
                  </a:moveTo>
                  <a:lnTo>
                    <a:pt x="15" y="20"/>
                  </a:lnTo>
                  <a:lnTo>
                    <a:pt x="16" y="16"/>
                  </a:lnTo>
                  <a:lnTo>
                    <a:pt x="16" y="13"/>
                  </a:lnTo>
                  <a:lnTo>
                    <a:pt x="19" y="12"/>
                  </a:lnTo>
                  <a:lnTo>
                    <a:pt x="20" y="12"/>
                  </a:lnTo>
                  <a:lnTo>
                    <a:pt x="24" y="12"/>
                  </a:lnTo>
                  <a:lnTo>
                    <a:pt x="27" y="13"/>
                  </a:lnTo>
                  <a:lnTo>
                    <a:pt x="32" y="13"/>
                  </a:lnTo>
                  <a:lnTo>
                    <a:pt x="34" y="13"/>
                  </a:lnTo>
                  <a:lnTo>
                    <a:pt x="54" y="0"/>
                  </a:lnTo>
                  <a:lnTo>
                    <a:pt x="61" y="20"/>
                  </a:lnTo>
                  <a:lnTo>
                    <a:pt x="60" y="24"/>
                  </a:lnTo>
                  <a:lnTo>
                    <a:pt x="34" y="30"/>
                  </a:lnTo>
                  <a:lnTo>
                    <a:pt x="43" y="41"/>
                  </a:lnTo>
                  <a:lnTo>
                    <a:pt x="39" y="46"/>
                  </a:lnTo>
                  <a:lnTo>
                    <a:pt x="37" y="49"/>
                  </a:lnTo>
                  <a:lnTo>
                    <a:pt x="34" y="50"/>
                  </a:lnTo>
                  <a:lnTo>
                    <a:pt x="33" y="51"/>
                  </a:lnTo>
                  <a:lnTo>
                    <a:pt x="32" y="54"/>
                  </a:lnTo>
                  <a:lnTo>
                    <a:pt x="29" y="57"/>
                  </a:lnTo>
                  <a:lnTo>
                    <a:pt x="27" y="59"/>
                  </a:lnTo>
                  <a:lnTo>
                    <a:pt x="27" y="60"/>
                  </a:lnTo>
                  <a:lnTo>
                    <a:pt x="15" y="64"/>
                  </a:lnTo>
                  <a:lnTo>
                    <a:pt x="0" y="61"/>
                  </a:lnTo>
                  <a:lnTo>
                    <a:pt x="0" y="60"/>
                  </a:lnTo>
                  <a:lnTo>
                    <a:pt x="3" y="57"/>
                  </a:lnTo>
                  <a:lnTo>
                    <a:pt x="6" y="54"/>
                  </a:lnTo>
                  <a:lnTo>
                    <a:pt x="10" y="49"/>
                  </a:lnTo>
                  <a:lnTo>
                    <a:pt x="12" y="44"/>
                  </a:lnTo>
                  <a:lnTo>
                    <a:pt x="12" y="37"/>
                  </a:lnTo>
                  <a:lnTo>
                    <a:pt x="13" y="32"/>
                  </a:lnTo>
                  <a:lnTo>
                    <a:pt x="15" y="29"/>
                  </a:lnTo>
                  <a:lnTo>
                    <a:pt x="15"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6" name="Freeform 2052"/>
            <p:cNvSpPr>
              <a:spLocks/>
            </p:cNvSpPr>
            <p:nvPr/>
          </p:nvSpPr>
          <p:spPr bwMode="auto">
            <a:xfrm>
              <a:off x="5708650" y="3665538"/>
              <a:ext cx="23813" cy="80962"/>
            </a:xfrm>
            <a:custGeom>
              <a:avLst/>
              <a:gdLst>
                <a:gd name="T0" fmla="*/ 40322493 w 16"/>
                <a:gd name="T1" fmla="*/ 21878143 h 56"/>
                <a:gd name="T2" fmla="*/ 40322493 w 16"/>
                <a:gd name="T3" fmla="*/ 12155217 h 56"/>
                <a:gd name="T4" fmla="*/ 40322493 w 16"/>
                <a:gd name="T5" fmla="*/ 0 h 56"/>
                <a:gd name="T6" fmla="*/ 32761234 w 16"/>
                <a:gd name="T7" fmla="*/ 0 h 56"/>
                <a:gd name="T8" fmla="*/ 25201557 w 16"/>
                <a:gd name="T9" fmla="*/ 0 h 56"/>
                <a:gd name="T10" fmla="*/ 22680608 w 16"/>
                <a:gd name="T11" fmla="*/ 7292196 h 56"/>
                <a:gd name="T12" fmla="*/ 15120936 w 16"/>
                <a:gd name="T13" fmla="*/ 14585951 h 56"/>
                <a:gd name="T14" fmla="*/ 12599985 w 16"/>
                <a:gd name="T15" fmla="*/ 19447412 h 56"/>
                <a:gd name="T16" fmla="*/ 12599985 w 16"/>
                <a:gd name="T17" fmla="*/ 36464094 h 56"/>
                <a:gd name="T18" fmla="*/ 12599985 w 16"/>
                <a:gd name="T19" fmla="*/ 38896384 h 56"/>
                <a:gd name="T20" fmla="*/ 7559674 w 16"/>
                <a:gd name="T21" fmla="*/ 38896384 h 56"/>
                <a:gd name="T22" fmla="*/ 7559674 w 16"/>
                <a:gd name="T23" fmla="*/ 43757846 h 56"/>
                <a:gd name="T24" fmla="*/ 12599985 w 16"/>
                <a:gd name="T25" fmla="*/ 48619307 h 56"/>
                <a:gd name="T26" fmla="*/ 0 w 16"/>
                <a:gd name="T27" fmla="*/ 60774533 h 56"/>
                <a:gd name="T28" fmla="*/ 5040312 w 16"/>
                <a:gd name="T29" fmla="*/ 72929747 h 56"/>
                <a:gd name="T30" fmla="*/ 5040312 w 16"/>
                <a:gd name="T31" fmla="*/ 77791209 h 56"/>
                <a:gd name="T32" fmla="*/ 12599985 w 16"/>
                <a:gd name="T33" fmla="*/ 128842818 h 56"/>
                <a:gd name="T34" fmla="*/ 7559674 w 16"/>
                <a:gd name="T35" fmla="*/ 136135011 h 56"/>
                <a:gd name="T36" fmla="*/ 15120936 w 16"/>
                <a:gd name="T37" fmla="*/ 128842818 h 56"/>
                <a:gd name="T38" fmla="*/ 25201557 w 16"/>
                <a:gd name="T39" fmla="*/ 111824584 h 56"/>
                <a:gd name="T40" fmla="*/ 32761234 w 16"/>
                <a:gd name="T41" fmla="*/ 97238615 h 56"/>
                <a:gd name="T42" fmla="*/ 32761234 w 16"/>
                <a:gd name="T43" fmla="*/ 87515691 h 56"/>
                <a:gd name="T44" fmla="*/ 32761234 w 16"/>
                <a:gd name="T45" fmla="*/ 77791209 h 56"/>
                <a:gd name="T46" fmla="*/ 40322493 w 16"/>
                <a:gd name="T47" fmla="*/ 70499016 h 56"/>
                <a:gd name="T48" fmla="*/ 22680608 w 16"/>
                <a:gd name="T49" fmla="*/ 70499016 h 56"/>
                <a:gd name="T50" fmla="*/ 22680608 w 16"/>
                <a:gd name="T51" fmla="*/ 60774533 h 56"/>
                <a:gd name="T52" fmla="*/ 25201557 w 16"/>
                <a:gd name="T53" fmla="*/ 53482341 h 56"/>
                <a:gd name="T54" fmla="*/ 25201557 w 16"/>
                <a:gd name="T55" fmla="*/ 29171901 h 56"/>
                <a:gd name="T56" fmla="*/ 30241873 w 16"/>
                <a:gd name="T57" fmla="*/ 24310433 h 56"/>
                <a:gd name="T58" fmla="*/ 40322493 w 16"/>
                <a:gd name="T59" fmla="*/ 21878143 h 56"/>
                <a:gd name="T60" fmla="*/ 40322493 w 16"/>
                <a:gd name="T61" fmla="*/ 21878143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56"/>
                <a:gd name="T95" fmla="*/ 16 w 1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56">
                  <a:moveTo>
                    <a:pt x="16" y="9"/>
                  </a:moveTo>
                  <a:lnTo>
                    <a:pt x="16" y="5"/>
                  </a:lnTo>
                  <a:lnTo>
                    <a:pt x="16" y="0"/>
                  </a:lnTo>
                  <a:lnTo>
                    <a:pt x="13" y="0"/>
                  </a:lnTo>
                  <a:lnTo>
                    <a:pt x="10" y="0"/>
                  </a:lnTo>
                  <a:lnTo>
                    <a:pt x="9" y="3"/>
                  </a:lnTo>
                  <a:lnTo>
                    <a:pt x="6" y="6"/>
                  </a:lnTo>
                  <a:lnTo>
                    <a:pt x="5" y="8"/>
                  </a:lnTo>
                  <a:lnTo>
                    <a:pt x="5" y="15"/>
                  </a:lnTo>
                  <a:lnTo>
                    <a:pt x="5" y="16"/>
                  </a:lnTo>
                  <a:lnTo>
                    <a:pt x="3" y="16"/>
                  </a:lnTo>
                  <a:lnTo>
                    <a:pt x="3" y="18"/>
                  </a:lnTo>
                  <a:lnTo>
                    <a:pt x="5" y="20"/>
                  </a:lnTo>
                  <a:lnTo>
                    <a:pt x="0" y="25"/>
                  </a:lnTo>
                  <a:lnTo>
                    <a:pt x="2" y="30"/>
                  </a:lnTo>
                  <a:lnTo>
                    <a:pt x="2" y="32"/>
                  </a:lnTo>
                  <a:lnTo>
                    <a:pt x="5" y="53"/>
                  </a:lnTo>
                  <a:lnTo>
                    <a:pt x="3" y="56"/>
                  </a:lnTo>
                  <a:lnTo>
                    <a:pt x="6" y="53"/>
                  </a:lnTo>
                  <a:lnTo>
                    <a:pt x="10" y="46"/>
                  </a:lnTo>
                  <a:lnTo>
                    <a:pt x="13" y="40"/>
                  </a:lnTo>
                  <a:lnTo>
                    <a:pt x="13" y="36"/>
                  </a:lnTo>
                  <a:lnTo>
                    <a:pt x="13" y="32"/>
                  </a:lnTo>
                  <a:lnTo>
                    <a:pt x="16" y="29"/>
                  </a:lnTo>
                  <a:lnTo>
                    <a:pt x="9" y="29"/>
                  </a:lnTo>
                  <a:lnTo>
                    <a:pt x="9" y="25"/>
                  </a:lnTo>
                  <a:lnTo>
                    <a:pt x="10" y="22"/>
                  </a:lnTo>
                  <a:lnTo>
                    <a:pt x="10" y="12"/>
                  </a:lnTo>
                  <a:lnTo>
                    <a:pt x="12" y="10"/>
                  </a:lnTo>
                  <a:lnTo>
                    <a:pt x="16" y="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7" name="Freeform 2053"/>
            <p:cNvSpPr>
              <a:spLocks/>
            </p:cNvSpPr>
            <p:nvPr/>
          </p:nvSpPr>
          <p:spPr bwMode="auto">
            <a:xfrm>
              <a:off x="5708650" y="3665538"/>
              <a:ext cx="23813" cy="80962"/>
            </a:xfrm>
            <a:custGeom>
              <a:avLst/>
              <a:gdLst>
                <a:gd name="T0" fmla="*/ 40322493 w 16"/>
                <a:gd name="T1" fmla="*/ 21878143 h 56"/>
                <a:gd name="T2" fmla="*/ 40322493 w 16"/>
                <a:gd name="T3" fmla="*/ 12155217 h 56"/>
                <a:gd name="T4" fmla="*/ 40322493 w 16"/>
                <a:gd name="T5" fmla="*/ 0 h 56"/>
                <a:gd name="T6" fmla="*/ 32761234 w 16"/>
                <a:gd name="T7" fmla="*/ 0 h 56"/>
                <a:gd name="T8" fmla="*/ 25201557 w 16"/>
                <a:gd name="T9" fmla="*/ 0 h 56"/>
                <a:gd name="T10" fmla="*/ 22680608 w 16"/>
                <a:gd name="T11" fmla="*/ 7292196 h 56"/>
                <a:gd name="T12" fmla="*/ 15120936 w 16"/>
                <a:gd name="T13" fmla="*/ 14585951 h 56"/>
                <a:gd name="T14" fmla="*/ 12599985 w 16"/>
                <a:gd name="T15" fmla="*/ 19447412 h 56"/>
                <a:gd name="T16" fmla="*/ 12599985 w 16"/>
                <a:gd name="T17" fmla="*/ 36464094 h 56"/>
                <a:gd name="T18" fmla="*/ 12599985 w 16"/>
                <a:gd name="T19" fmla="*/ 38896384 h 56"/>
                <a:gd name="T20" fmla="*/ 7559674 w 16"/>
                <a:gd name="T21" fmla="*/ 38896384 h 56"/>
                <a:gd name="T22" fmla="*/ 7559674 w 16"/>
                <a:gd name="T23" fmla="*/ 43757846 h 56"/>
                <a:gd name="T24" fmla="*/ 12599985 w 16"/>
                <a:gd name="T25" fmla="*/ 48619307 h 56"/>
                <a:gd name="T26" fmla="*/ 0 w 16"/>
                <a:gd name="T27" fmla="*/ 60774533 h 56"/>
                <a:gd name="T28" fmla="*/ 5040312 w 16"/>
                <a:gd name="T29" fmla="*/ 72929747 h 56"/>
                <a:gd name="T30" fmla="*/ 5040312 w 16"/>
                <a:gd name="T31" fmla="*/ 77791209 h 56"/>
                <a:gd name="T32" fmla="*/ 12599985 w 16"/>
                <a:gd name="T33" fmla="*/ 128842818 h 56"/>
                <a:gd name="T34" fmla="*/ 7559674 w 16"/>
                <a:gd name="T35" fmla="*/ 136135011 h 56"/>
                <a:gd name="T36" fmla="*/ 15120936 w 16"/>
                <a:gd name="T37" fmla="*/ 128842818 h 56"/>
                <a:gd name="T38" fmla="*/ 25201557 w 16"/>
                <a:gd name="T39" fmla="*/ 111824584 h 56"/>
                <a:gd name="T40" fmla="*/ 32761234 w 16"/>
                <a:gd name="T41" fmla="*/ 97238615 h 56"/>
                <a:gd name="T42" fmla="*/ 32761234 w 16"/>
                <a:gd name="T43" fmla="*/ 87515691 h 56"/>
                <a:gd name="T44" fmla="*/ 32761234 w 16"/>
                <a:gd name="T45" fmla="*/ 77791209 h 56"/>
                <a:gd name="T46" fmla="*/ 40322493 w 16"/>
                <a:gd name="T47" fmla="*/ 70499016 h 56"/>
                <a:gd name="T48" fmla="*/ 22680608 w 16"/>
                <a:gd name="T49" fmla="*/ 70499016 h 56"/>
                <a:gd name="T50" fmla="*/ 22680608 w 16"/>
                <a:gd name="T51" fmla="*/ 60774533 h 56"/>
                <a:gd name="T52" fmla="*/ 25201557 w 16"/>
                <a:gd name="T53" fmla="*/ 53482341 h 56"/>
                <a:gd name="T54" fmla="*/ 25201557 w 16"/>
                <a:gd name="T55" fmla="*/ 29171901 h 56"/>
                <a:gd name="T56" fmla="*/ 30241873 w 16"/>
                <a:gd name="T57" fmla="*/ 24310433 h 56"/>
                <a:gd name="T58" fmla="*/ 40322493 w 16"/>
                <a:gd name="T59" fmla="*/ 21878143 h 56"/>
                <a:gd name="T60" fmla="*/ 40322493 w 16"/>
                <a:gd name="T61" fmla="*/ 21878143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56"/>
                <a:gd name="T95" fmla="*/ 16 w 1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56">
                  <a:moveTo>
                    <a:pt x="16" y="9"/>
                  </a:moveTo>
                  <a:lnTo>
                    <a:pt x="16" y="5"/>
                  </a:lnTo>
                  <a:lnTo>
                    <a:pt x="16" y="0"/>
                  </a:lnTo>
                  <a:lnTo>
                    <a:pt x="13" y="0"/>
                  </a:lnTo>
                  <a:lnTo>
                    <a:pt x="10" y="0"/>
                  </a:lnTo>
                  <a:lnTo>
                    <a:pt x="9" y="3"/>
                  </a:lnTo>
                  <a:lnTo>
                    <a:pt x="6" y="6"/>
                  </a:lnTo>
                  <a:lnTo>
                    <a:pt x="5" y="8"/>
                  </a:lnTo>
                  <a:lnTo>
                    <a:pt x="5" y="15"/>
                  </a:lnTo>
                  <a:lnTo>
                    <a:pt x="5" y="16"/>
                  </a:lnTo>
                  <a:lnTo>
                    <a:pt x="3" y="16"/>
                  </a:lnTo>
                  <a:lnTo>
                    <a:pt x="3" y="18"/>
                  </a:lnTo>
                  <a:lnTo>
                    <a:pt x="5" y="20"/>
                  </a:lnTo>
                  <a:lnTo>
                    <a:pt x="0" y="25"/>
                  </a:lnTo>
                  <a:lnTo>
                    <a:pt x="2" y="30"/>
                  </a:lnTo>
                  <a:lnTo>
                    <a:pt x="2" y="32"/>
                  </a:lnTo>
                  <a:lnTo>
                    <a:pt x="5" y="53"/>
                  </a:lnTo>
                  <a:lnTo>
                    <a:pt x="3" y="56"/>
                  </a:lnTo>
                  <a:lnTo>
                    <a:pt x="6" y="53"/>
                  </a:lnTo>
                  <a:lnTo>
                    <a:pt x="10" y="46"/>
                  </a:lnTo>
                  <a:lnTo>
                    <a:pt x="13" y="40"/>
                  </a:lnTo>
                  <a:lnTo>
                    <a:pt x="13" y="36"/>
                  </a:lnTo>
                  <a:lnTo>
                    <a:pt x="13" y="32"/>
                  </a:lnTo>
                  <a:lnTo>
                    <a:pt x="16" y="29"/>
                  </a:lnTo>
                  <a:lnTo>
                    <a:pt x="9" y="29"/>
                  </a:lnTo>
                  <a:lnTo>
                    <a:pt x="9" y="25"/>
                  </a:lnTo>
                  <a:lnTo>
                    <a:pt x="10" y="22"/>
                  </a:lnTo>
                  <a:lnTo>
                    <a:pt x="10" y="12"/>
                  </a:lnTo>
                  <a:lnTo>
                    <a:pt x="12" y="10"/>
                  </a:lnTo>
                  <a:lnTo>
                    <a:pt x="16" y="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8" name="Freeform 2054"/>
            <p:cNvSpPr>
              <a:spLocks/>
            </p:cNvSpPr>
            <p:nvPr/>
          </p:nvSpPr>
          <p:spPr bwMode="auto">
            <a:xfrm>
              <a:off x="5721350" y="3675063"/>
              <a:ext cx="11113" cy="31750"/>
            </a:xfrm>
            <a:custGeom>
              <a:avLst/>
              <a:gdLst>
                <a:gd name="T0" fmla="*/ 23041429 w 7"/>
                <a:gd name="T1" fmla="*/ 0 h 21"/>
                <a:gd name="T2" fmla="*/ 23041429 w 7"/>
                <a:gd name="T3" fmla="*/ 2765727 h 21"/>
                <a:gd name="T4" fmla="*/ 23041429 w 7"/>
                <a:gd name="T5" fmla="*/ 5531454 h 21"/>
                <a:gd name="T6" fmla="*/ 23041429 w 7"/>
                <a:gd name="T7" fmla="*/ 13828638 h 21"/>
                <a:gd name="T8" fmla="*/ 23041429 w 7"/>
                <a:gd name="T9" fmla="*/ 55317880 h 21"/>
                <a:gd name="T10" fmla="*/ 19750316 w 7"/>
                <a:gd name="T11" fmla="*/ 55317880 h 21"/>
                <a:gd name="T12" fmla="*/ 9875158 w 7"/>
                <a:gd name="T13" fmla="*/ 58083606 h 21"/>
                <a:gd name="T14" fmla="*/ 0 w 7"/>
                <a:gd name="T15" fmla="*/ 55317880 h 21"/>
                <a:gd name="T16" fmla="*/ 0 w 7"/>
                <a:gd name="T17" fmla="*/ 47020688 h 21"/>
                <a:gd name="T18" fmla="*/ 9875158 w 7"/>
                <a:gd name="T19" fmla="*/ 33190393 h 21"/>
                <a:gd name="T20" fmla="*/ 9875158 w 7"/>
                <a:gd name="T21" fmla="*/ 5531454 h 21"/>
                <a:gd name="T22" fmla="*/ 9875158 w 7"/>
                <a:gd name="T23" fmla="*/ 2765727 h 21"/>
                <a:gd name="T24" fmla="*/ 19750316 w 7"/>
                <a:gd name="T25" fmla="*/ 2765727 h 21"/>
                <a:gd name="T26" fmla="*/ 23041429 w 7"/>
                <a:gd name="T27" fmla="*/ 0 h 21"/>
                <a:gd name="T28" fmla="*/ 23041429 w 7"/>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21"/>
                <a:gd name="T47" fmla="*/ 7 w 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21">
                  <a:moveTo>
                    <a:pt x="7" y="0"/>
                  </a:moveTo>
                  <a:lnTo>
                    <a:pt x="7" y="1"/>
                  </a:lnTo>
                  <a:lnTo>
                    <a:pt x="7" y="2"/>
                  </a:lnTo>
                  <a:lnTo>
                    <a:pt x="7" y="5"/>
                  </a:lnTo>
                  <a:lnTo>
                    <a:pt x="7" y="20"/>
                  </a:lnTo>
                  <a:lnTo>
                    <a:pt x="6" y="20"/>
                  </a:lnTo>
                  <a:lnTo>
                    <a:pt x="3" y="21"/>
                  </a:lnTo>
                  <a:lnTo>
                    <a:pt x="0" y="20"/>
                  </a:lnTo>
                  <a:lnTo>
                    <a:pt x="0" y="17"/>
                  </a:lnTo>
                  <a:lnTo>
                    <a:pt x="3" y="12"/>
                  </a:lnTo>
                  <a:lnTo>
                    <a:pt x="3" y="2"/>
                  </a:lnTo>
                  <a:lnTo>
                    <a:pt x="3" y="1"/>
                  </a:lnTo>
                  <a:lnTo>
                    <a:pt x="6" y="1"/>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899" name="Freeform 2055"/>
            <p:cNvSpPr>
              <a:spLocks/>
            </p:cNvSpPr>
            <p:nvPr/>
          </p:nvSpPr>
          <p:spPr bwMode="auto">
            <a:xfrm>
              <a:off x="5721350" y="3675063"/>
              <a:ext cx="11113" cy="31750"/>
            </a:xfrm>
            <a:custGeom>
              <a:avLst/>
              <a:gdLst>
                <a:gd name="T0" fmla="*/ 23041429 w 7"/>
                <a:gd name="T1" fmla="*/ 0 h 21"/>
                <a:gd name="T2" fmla="*/ 23041429 w 7"/>
                <a:gd name="T3" fmla="*/ 2765727 h 21"/>
                <a:gd name="T4" fmla="*/ 23041429 w 7"/>
                <a:gd name="T5" fmla="*/ 5531454 h 21"/>
                <a:gd name="T6" fmla="*/ 23041429 w 7"/>
                <a:gd name="T7" fmla="*/ 13828638 h 21"/>
                <a:gd name="T8" fmla="*/ 23041429 w 7"/>
                <a:gd name="T9" fmla="*/ 55317880 h 21"/>
                <a:gd name="T10" fmla="*/ 19750316 w 7"/>
                <a:gd name="T11" fmla="*/ 55317880 h 21"/>
                <a:gd name="T12" fmla="*/ 9875158 w 7"/>
                <a:gd name="T13" fmla="*/ 58083606 h 21"/>
                <a:gd name="T14" fmla="*/ 0 w 7"/>
                <a:gd name="T15" fmla="*/ 55317880 h 21"/>
                <a:gd name="T16" fmla="*/ 0 w 7"/>
                <a:gd name="T17" fmla="*/ 47020688 h 21"/>
                <a:gd name="T18" fmla="*/ 9875158 w 7"/>
                <a:gd name="T19" fmla="*/ 33190393 h 21"/>
                <a:gd name="T20" fmla="*/ 9875158 w 7"/>
                <a:gd name="T21" fmla="*/ 5531454 h 21"/>
                <a:gd name="T22" fmla="*/ 9875158 w 7"/>
                <a:gd name="T23" fmla="*/ 2765727 h 21"/>
                <a:gd name="T24" fmla="*/ 19750316 w 7"/>
                <a:gd name="T25" fmla="*/ 2765727 h 21"/>
                <a:gd name="T26" fmla="*/ 23041429 w 7"/>
                <a:gd name="T27" fmla="*/ 0 h 21"/>
                <a:gd name="T28" fmla="*/ 23041429 w 7"/>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21"/>
                <a:gd name="T47" fmla="*/ 7 w 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21">
                  <a:moveTo>
                    <a:pt x="7" y="0"/>
                  </a:moveTo>
                  <a:lnTo>
                    <a:pt x="7" y="1"/>
                  </a:lnTo>
                  <a:lnTo>
                    <a:pt x="7" y="2"/>
                  </a:lnTo>
                  <a:lnTo>
                    <a:pt x="7" y="5"/>
                  </a:lnTo>
                  <a:lnTo>
                    <a:pt x="7" y="20"/>
                  </a:lnTo>
                  <a:lnTo>
                    <a:pt x="6" y="20"/>
                  </a:lnTo>
                  <a:lnTo>
                    <a:pt x="3" y="21"/>
                  </a:lnTo>
                  <a:lnTo>
                    <a:pt x="0" y="20"/>
                  </a:lnTo>
                  <a:lnTo>
                    <a:pt x="0" y="17"/>
                  </a:lnTo>
                  <a:lnTo>
                    <a:pt x="3" y="12"/>
                  </a:lnTo>
                  <a:lnTo>
                    <a:pt x="3" y="2"/>
                  </a:lnTo>
                  <a:lnTo>
                    <a:pt x="3" y="1"/>
                  </a:lnTo>
                  <a:lnTo>
                    <a:pt x="6" y="1"/>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0" name="Freeform 2064"/>
            <p:cNvSpPr>
              <a:spLocks/>
            </p:cNvSpPr>
            <p:nvPr/>
          </p:nvSpPr>
          <p:spPr bwMode="auto">
            <a:xfrm>
              <a:off x="5795963" y="3551238"/>
              <a:ext cx="185737" cy="198437"/>
            </a:xfrm>
            <a:custGeom>
              <a:avLst/>
              <a:gdLst>
                <a:gd name="T0" fmla="*/ 322580822 w 125"/>
                <a:gd name="T1" fmla="*/ 292598907 h 132"/>
                <a:gd name="T2" fmla="*/ 312174368 w 125"/>
                <a:gd name="T3" fmla="*/ 276781966 h 132"/>
                <a:gd name="T4" fmla="*/ 306972754 w 125"/>
                <a:gd name="T5" fmla="*/ 245149706 h 132"/>
                <a:gd name="T6" fmla="*/ 296566300 w 125"/>
                <a:gd name="T7" fmla="*/ 229334388 h 132"/>
                <a:gd name="T8" fmla="*/ 288761459 w 125"/>
                <a:gd name="T9" fmla="*/ 218789220 h 132"/>
                <a:gd name="T10" fmla="*/ 280958232 w 125"/>
                <a:gd name="T11" fmla="*/ 205608925 h 132"/>
                <a:gd name="T12" fmla="*/ 270551778 w 125"/>
                <a:gd name="T13" fmla="*/ 197702078 h 132"/>
                <a:gd name="T14" fmla="*/ 262746937 w 125"/>
                <a:gd name="T15" fmla="*/ 187156909 h 132"/>
                <a:gd name="T16" fmla="*/ 244537255 w 125"/>
                <a:gd name="T17" fmla="*/ 173978290 h 132"/>
                <a:gd name="T18" fmla="*/ 228929187 w 125"/>
                <a:gd name="T19" fmla="*/ 150252877 h 132"/>
                <a:gd name="T20" fmla="*/ 218522733 w 125"/>
                <a:gd name="T21" fmla="*/ 126529089 h 132"/>
                <a:gd name="T22" fmla="*/ 223725960 w 125"/>
                <a:gd name="T23" fmla="*/ 121257316 h 132"/>
                <a:gd name="T24" fmla="*/ 234130801 w 125"/>
                <a:gd name="T25" fmla="*/ 108077073 h 132"/>
                <a:gd name="T26" fmla="*/ 236732415 w 125"/>
                <a:gd name="T27" fmla="*/ 94896804 h 132"/>
                <a:gd name="T28" fmla="*/ 234130801 w 125"/>
                <a:gd name="T29" fmla="*/ 81716560 h 132"/>
                <a:gd name="T30" fmla="*/ 249740482 w 125"/>
                <a:gd name="T31" fmla="*/ 79079862 h 132"/>
                <a:gd name="T32" fmla="*/ 249740482 w 125"/>
                <a:gd name="T33" fmla="*/ 71173015 h 132"/>
                <a:gd name="T34" fmla="*/ 223725960 w 125"/>
                <a:gd name="T35" fmla="*/ 71173015 h 132"/>
                <a:gd name="T36" fmla="*/ 210717842 w 125"/>
                <a:gd name="T37" fmla="*/ 68536317 h 132"/>
                <a:gd name="T38" fmla="*/ 205514615 w 125"/>
                <a:gd name="T39" fmla="*/ 60627846 h 132"/>
                <a:gd name="T40" fmla="*/ 200313001 w 125"/>
                <a:gd name="T41" fmla="*/ 52720986 h 132"/>
                <a:gd name="T42" fmla="*/ 192508160 w 125"/>
                <a:gd name="T43" fmla="*/ 50084288 h 132"/>
                <a:gd name="T44" fmla="*/ 189906547 w 125"/>
                <a:gd name="T45" fmla="*/ 36904045 h 132"/>
                <a:gd name="T46" fmla="*/ 189906547 w 125"/>
                <a:gd name="T47" fmla="*/ 26360493 h 132"/>
                <a:gd name="T48" fmla="*/ 184703320 w 125"/>
                <a:gd name="T49" fmla="*/ 10543548 h 132"/>
                <a:gd name="T50" fmla="*/ 171696865 w 125"/>
                <a:gd name="T51" fmla="*/ 5271774 h 132"/>
                <a:gd name="T52" fmla="*/ 156087184 w 125"/>
                <a:gd name="T53" fmla="*/ 5271774 h 132"/>
                <a:gd name="T54" fmla="*/ 145682343 w 125"/>
                <a:gd name="T55" fmla="*/ 5271774 h 132"/>
                <a:gd name="T56" fmla="*/ 135275889 w 125"/>
                <a:gd name="T57" fmla="*/ 7908474 h 132"/>
                <a:gd name="T58" fmla="*/ 119667821 w 125"/>
                <a:gd name="T59" fmla="*/ 5271774 h 132"/>
                <a:gd name="T60" fmla="*/ 109261366 w 125"/>
                <a:gd name="T61" fmla="*/ 7908474 h 132"/>
                <a:gd name="T62" fmla="*/ 109261366 w 125"/>
                <a:gd name="T63" fmla="*/ 23723795 h 132"/>
                <a:gd name="T64" fmla="*/ 93653273 w 125"/>
                <a:gd name="T65" fmla="*/ 34268970 h 132"/>
                <a:gd name="T66" fmla="*/ 85848433 w 125"/>
                <a:gd name="T67" fmla="*/ 50084288 h 132"/>
                <a:gd name="T68" fmla="*/ 88450046 w 125"/>
                <a:gd name="T69" fmla="*/ 60627846 h 132"/>
                <a:gd name="T70" fmla="*/ 85848433 w 125"/>
                <a:gd name="T71" fmla="*/ 71173015 h 132"/>
                <a:gd name="T72" fmla="*/ 83246819 w 125"/>
                <a:gd name="T73" fmla="*/ 86988333 h 132"/>
                <a:gd name="T74" fmla="*/ 85848433 w 125"/>
                <a:gd name="T75" fmla="*/ 97533502 h 132"/>
                <a:gd name="T76" fmla="*/ 78043592 w 125"/>
                <a:gd name="T77" fmla="*/ 108077073 h 132"/>
                <a:gd name="T78" fmla="*/ 70238751 w 125"/>
                <a:gd name="T79" fmla="*/ 126529089 h 132"/>
                <a:gd name="T80" fmla="*/ 0 w 125"/>
                <a:gd name="T81" fmla="*/ 187156909 h 132"/>
                <a:gd name="T82" fmla="*/ 109261366 w 125"/>
                <a:gd name="T83" fmla="*/ 292598907 h 132"/>
                <a:gd name="T84" fmla="*/ 135275889 w 125"/>
                <a:gd name="T85" fmla="*/ 308414225 h 132"/>
                <a:gd name="T86" fmla="*/ 166493638 w 125"/>
                <a:gd name="T87" fmla="*/ 342683183 h 132"/>
                <a:gd name="T88" fmla="*/ 234130801 w 125"/>
                <a:gd name="T89" fmla="*/ 345318257 h 132"/>
                <a:gd name="T90" fmla="*/ 254943709 w 125"/>
                <a:gd name="T91" fmla="*/ 321594469 h 132"/>
                <a:gd name="T92" fmla="*/ 275755005 w 125"/>
                <a:gd name="T93" fmla="*/ 300505755 h 132"/>
                <a:gd name="T94" fmla="*/ 304371140 w 125"/>
                <a:gd name="T95" fmla="*/ 300505755 h 132"/>
                <a:gd name="T96" fmla="*/ 319979209 w 125"/>
                <a:gd name="T97" fmla="*/ 308414225 h 132"/>
                <a:gd name="T98" fmla="*/ 325182436 w 125"/>
                <a:gd name="T99" fmla="*/ 311050923 h 132"/>
                <a:gd name="T100" fmla="*/ 325182436 w 125"/>
                <a:gd name="T101" fmla="*/ 30050575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32"/>
                <a:gd name="T155" fmla="*/ 125 w 125"/>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32">
                  <a:moveTo>
                    <a:pt x="125" y="114"/>
                  </a:moveTo>
                  <a:lnTo>
                    <a:pt x="124" y="111"/>
                  </a:lnTo>
                  <a:lnTo>
                    <a:pt x="124" y="105"/>
                  </a:lnTo>
                  <a:lnTo>
                    <a:pt x="120" y="105"/>
                  </a:lnTo>
                  <a:lnTo>
                    <a:pt x="118" y="101"/>
                  </a:lnTo>
                  <a:lnTo>
                    <a:pt x="118" y="93"/>
                  </a:lnTo>
                  <a:lnTo>
                    <a:pt x="118" y="90"/>
                  </a:lnTo>
                  <a:lnTo>
                    <a:pt x="114" y="87"/>
                  </a:lnTo>
                  <a:lnTo>
                    <a:pt x="113" y="84"/>
                  </a:lnTo>
                  <a:lnTo>
                    <a:pt x="111" y="83"/>
                  </a:lnTo>
                  <a:lnTo>
                    <a:pt x="111" y="80"/>
                  </a:lnTo>
                  <a:lnTo>
                    <a:pt x="108" y="78"/>
                  </a:lnTo>
                  <a:lnTo>
                    <a:pt x="101" y="78"/>
                  </a:lnTo>
                  <a:lnTo>
                    <a:pt x="104" y="75"/>
                  </a:lnTo>
                  <a:lnTo>
                    <a:pt x="104" y="74"/>
                  </a:lnTo>
                  <a:lnTo>
                    <a:pt x="101" y="71"/>
                  </a:lnTo>
                  <a:lnTo>
                    <a:pt x="98" y="68"/>
                  </a:lnTo>
                  <a:lnTo>
                    <a:pt x="94" y="66"/>
                  </a:lnTo>
                  <a:lnTo>
                    <a:pt x="91" y="61"/>
                  </a:lnTo>
                  <a:lnTo>
                    <a:pt x="88" y="57"/>
                  </a:lnTo>
                  <a:lnTo>
                    <a:pt x="87" y="54"/>
                  </a:lnTo>
                  <a:lnTo>
                    <a:pt x="84" y="48"/>
                  </a:lnTo>
                  <a:lnTo>
                    <a:pt x="84" y="47"/>
                  </a:lnTo>
                  <a:lnTo>
                    <a:pt x="86" y="46"/>
                  </a:lnTo>
                  <a:lnTo>
                    <a:pt x="86" y="41"/>
                  </a:lnTo>
                  <a:lnTo>
                    <a:pt x="90" y="41"/>
                  </a:lnTo>
                  <a:lnTo>
                    <a:pt x="91" y="39"/>
                  </a:lnTo>
                  <a:lnTo>
                    <a:pt x="91" y="36"/>
                  </a:lnTo>
                  <a:lnTo>
                    <a:pt x="90" y="33"/>
                  </a:lnTo>
                  <a:lnTo>
                    <a:pt x="90" y="31"/>
                  </a:lnTo>
                  <a:lnTo>
                    <a:pt x="93" y="31"/>
                  </a:lnTo>
                  <a:lnTo>
                    <a:pt x="96" y="30"/>
                  </a:lnTo>
                  <a:lnTo>
                    <a:pt x="97" y="30"/>
                  </a:lnTo>
                  <a:lnTo>
                    <a:pt x="96" y="27"/>
                  </a:lnTo>
                  <a:lnTo>
                    <a:pt x="88" y="27"/>
                  </a:lnTo>
                  <a:lnTo>
                    <a:pt x="86" y="27"/>
                  </a:lnTo>
                  <a:lnTo>
                    <a:pt x="86" y="26"/>
                  </a:lnTo>
                  <a:lnTo>
                    <a:pt x="81" y="26"/>
                  </a:lnTo>
                  <a:lnTo>
                    <a:pt x="80" y="23"/>
                  </a:lnTo>
                  <a:lnTo>
                    <a:pt x="79" y="23"/>
                  </a:lnTo>
                  <a:lnTo>
                    <a:pt x="77" y="23"/>
                  </a:lnTo>
                  <a:lnTo>
                    <a:pt x="77" y="20"/>
                  </a:lnTo>
                  <a:lnTo>
                    <a:pt x="74" y="19"/>
                  </a:lnTo>
                  <a:lnTo>
                    <a:pt x="74" y="16"/>
                  </a:lnTo>
                  <a:lnTo>
                    <a:pt x="73" y="14"/>
                  </a:lnTo>
                  <a:lnTo>
                    <a:pt x="73" y="12"/>
                  </a:lnTo>
                  <a:lnTo>
                    <a:pt x="73" y="10"/>
                  </a:lnTo>
                  <a:lnTo>
                    <a:pt x="73" y="7"/>
                  </a:lnTo>
                  <a:lnTo>
                    <a:pt x="71" y="4"/>
                  </a:lnTo>
                  <a:lnTo>
                    <a:pt x="71" y="3"/>
                  </a:lnTo>
                  <a:lnTo>
                    <a:pt x="66" y="2"/>
                  </a:lnTo>
                  <a:lnTo>
                    <a:pt x="61" y="4"/>
                  </a:lnTo>
                  <a:lnTo>
                    <a:pt x="60" y="2"/>
                  </a:lnTo>
                  <a:lnTo>
                    <a:pt x="57" y="0"/>
                  </a:lnTo>
                  <a:lnTo>
                    <a:pt x="56" y="2"/>
                  </a:lnTo>
                  <a:lnTo>
                    <a:pt x="54" y="3"/>
                  </a:lnTo>
                  <a:lnTo>
                    <a:pt x="52" y="3"/>
                  </a:lnTo>
                  <a:lnTo>
                    <a:pt x="49" y="2"/>
                  </a:lnTo>
                  <a:lnTo>
                    <a:pt x="46" y="2"/>
                  </a:lnTo>
                  <a:lnTo>
                    <a:pt x="46" y="3"/>
                  </a:lnTo>
                  <a:lnTo>
                    <a:pt x="42" y="3"/>
                  </a:lnTo>
                  <a:lnTo>
                    <a:pt x="42" y="4"/>
                  </a:lnTo>
                  <a:lnTo>
                    <a:pt x="42" y="9"/>
                  </a:lnTo>
                  <a:lnTo>
                    <a:pt x="39" y="12"/>
                  </a:lnTo>
                  <a:lnTo>
                    <a:pt x="36" y="13"/>
                  </a:lnTo>
                  <a:lnTo>
                    <a:pt x="34" y="14"/>
                  </a:lnTo>
                  <a:lnTo>
                    <a:pt x="33" y="19"/>
                  </a:lnTo>
                  <a:lnTo>
                    <a:pt x="33" y="21"/>
                  </a:lnTo>
                  <a:lnTo>
                    <a:pt x="34" y="23"/>
                  </a:lnTo>
                  <a:lnTo>
                    <a:pt x="34" y="24"/>
                  </a:lnTo>
                  <a:lnTo>
                    <a:pt x="33" y="27"/>
                  </a:lnTo>
                  <a:lnTo>
                    <a:pt x="32" y="30"/>
                  </a:lnTo>
                  <a:lnTo>
                    <a:pt x="32" y="33"/>
                  </a:lnTo>
                  <a:lnTo>
                    <a:pt x="33" y="36"/>
                  </a:lnTo>
                  <a:lnTo>
                    <a:pt x="33" y="37"/>
                  </a:lnTo>
                  <a:lnTo>
                    <a:pt x="32" y="39"/>
                  </a:lnTo>
                  <a:lnTo>
                    <a:pt x="30" y="41"/>
                  </a:lnTo>
                  <a:lnTo>
                    <a:pt x="29" y="47"/>
                  </a:lnTo>
                  <a:lnTo>
                    <a:pt x="27" y="48"/>
                  </a:lnTo>
                  <a:lnTo>
                    <a:pt x="26" y="50"/>
                  </a:lnTo>
                  <a:lnTo>
                    <a:pt x="0" y="71"/>
                  </a:lnTo>
                  <a:lnTo>
                    <a:pt x="6" y="93"/>
                  </a:lnTo>
                  <a:lnTo>
                    <a:pt x="42" y="111"/>
                  </a:lnTo>
                  <a:lnTo>
                    <a:pt x="43" y="117"/>
                  </a:lnTo>
                  <a:lnTo>
                    <a:pt x="52" y="117"/>
                  </a:lnTo>
                  <a:lnTo>
                    <a:pt x="54" y="124"/>
                  </a:lnTo>
                  <a:lnTo>
                    <a:pt x="64" y="130"/>
                  </a:lnTo>
                  <a:lnTo>
                    <a:pt x="87" y="132"/>
                  </a:lnTo>
                  <a:lnTo>
                    <a:pt x="90" y="131"/>
                  </a:lnTo>
                  <a:lnTo>
                    <a:pt x="96" y="127"/>
                  </a:lnTo>
                  <a:lnTo>
                    <a:pt x="98" y="122"/>
                  </a:lnTo>
                  <a:lnTo>
                    <a:pt x="101" y="118"/>
                  </a:lnTo>
                  <a:lnTo>
                    <a:pt x="106" y="114"/>
                  </a:lnTo>
                  <a:lnTo>
                    <a:pt x="108" y="114"/>
                  </a:lnTo>
                  <a:lnTo>
                    <a:pt x="117" y="114"/>
                  </a:lnTo>
                  <a:lnTo>
                    <a:pt x="120" y="115"/>
                  </a:lnTo>
                  <a:lnTo>
                    <a:pt x="123" y="117"/>
                  </a:lnTo>
                  <a:lnTo>
                    <a:pt x="125" y="118"/>
                  </a:lnTo>
                  <a:lnTo>
                    <a:pt x="124" y="115"/>
                  </a:lnTo>
                  <a:lnTo>
                    <a:pt x="125" y="114"/>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1" name="Freeform 2065"/>
            <p:cNvSpPr>
              <a:spLocks/>
            </p:cNvSpPr>
            <p:nvPr/>
          </p:nvSpPr>
          <p:spPr bwMode="auto">
            <a:xfrm>
              <a:off x="5795963" y="3551238"/>
              <a:ext cx="185737" cy="198437"/>
            </a:xfrm>
            <a:custGeom>
              <a:avLst/>
              <a:gdLst>
                <a:gd name="T0" fmla="*/ 322580822 w 125"/>
                <a:gd name="T1" fmla="*/ 292598907 h 132"/>
                <a:gd name="T2" fmla="*/ 312174368 w 125"/>
                <a:gd name="T3" fmla="*/ 276781966 h 132"/>
                <a:gd name="T4" fmla="*/ 306972754 w 125"/>
                <a:gd name="T5" fmla="*/ 245149706 h 132"/>
                <a:gd name="T6" fmla="*/ 296566300 w 125"/>
                <a:gd name="T7" fmla="*/ 229334388 h 132"/>
                <a:gd name="T8" fmla="*/ 288761459 w 125"/>
                <a:gd name="T9" fmla="*/ 218789220 h 132"/>
                <a:gd name="T10" fmla="*/ 280958232 w 125"/>
                <a:gd name="T11" fmla="*/ 205608925 h 132"/>
                <a:gd name="T12" fmla="*/ 270551778 w 125"/>
                <a:gd name="T13" fmla="*/ 197702078 h 132"/>
                <a:gd name="T14" fmla="*/ 262746937 w 125"/>
                <a:gd name="T15" fmla="*/ 187156909 h 132"/>
                <a:gd name="T16" fmla="*/ 244537255 w 125"/>
                <a:gd name="T17" fmla="*/ 173978290 h 132"/>
                <a:gd name="T18" fmla="*/ 228929187 w 125"/>
                <a:gd name="T19" fmla="*/ 150252877 h 132"/>
                <a:gd name="T20" fmla="*/ 218522733 w 125"/>
                <a:gd name="T21" fmla="*/ 126529089 h 132"/>
                <a:gd name="T22" fmla="*/ 223725960 w 125"/>
                <a:gd name="T23" fmla="*/ 121257316 h 132"/>
                <a:gd name="T24" fmla="*/ 234130801 w 125"/>
                <a:gd name="T25" fmla="*/ 108077073 h 132"/>
                <a:gd name="T26" fmla="*/ 236732415 w 125"/>
                <a:gd name="T27" fmla="*/ 94896804 h 132"/>
                <a:gd name="T28" fmla="*/ 234130801 w 125"/>
                <a:gd name="T29" fmla="*/ 81716560 h 132"/>
                <a:gd name="T30" fmla="*/ 249740482 w 125"/>
                <a:gd name="T31" fmla="*/ 79079862 h 132"/>
                <a:gd name="T32" fmla="*/ 249740482 w 125"/>
                <a:gd name="T33" fmla="*/ 71173015 h 132"/>
                <a:gd name="T34" fmla="*/ 223725960 w 125"/>
                <a:gd name="T35" fmla="*/ 71173015 h 132"/>
                <a:gd name="T36" fmla="*/ 210717842 w 125"/>
                <a:gd name="T37" fmla="*/ 68536317 h 132"/>
                <a:gd name="T38" fmla="*/ 205514615 w 125"/>
                <a:gd name="T39" fmla="*/ 60627846 h 132"/>
                <a:gd name="T40" fmla="*/ 200313001 w 125"/>
                <a:gd name="T41" fmla="*/ 52720986 h 132"/>
                <a:gd name="T42" fmla="*/ 192508160 w 125"/>
                <a:gd name="T43" fmla="*/ 50084288 h 132"/>
                <a:gd name="T44" fmla="*/ 189906547 w 125"/>
                <a:gd name="T45" fmla="*/ 36904045 h 132"/>
                <a:gd name="T46" fmla="*/ 189906547 w 125"/>
                <a:gd name="T47" fmla="*/ 26360493 h 132"/>
                <a:gd name="T48" fmla="*/ 184703320 w 125"/>
                <a:gd name="T49" fmla="*/ 10543548 h 132"/>
                <a:gd name="T50" fmla="*/ 171696865 w 125"/>
                <a:gd name="T51" fmla="*/ 5271774 h 132"/>
                <a:gd name="T52" fmla="*/ 156087184 w 125"/>
                <a:gd name="T53" fmla="*/ 5271774 h 132"/>
                <a:gd name="T54" fmla="*/ 145682343 w 125"/>
                <a:gd name="T55" fmla="*/ 5271774 h 132"/>
                <a:gd name="T56" fmla="*/ 135275889 w 125"/>
                <a:gd name="T57" fmla="*/ 7908474 h 132"/>
                <a:gd name="T58" fmla="*/ 119667821 w 125"/>
                <a:gd name="T59" fmla="*/ 5271774 h 132"/>
                <a:gd name="T60" fmla="*/ 109261366 w 125"/>
                <a:gd name="T61" fmla="*/ 7908474 h 132"/>
                <a:gd name="T62" fmla="*/ 109261366 w 125"/>
                <a:gd name="T63" fmla="*/ 23723795 h 132"/>
                <a:gd name="T64" fmla="*/ 93653273 w 125"/>
                <a:gd name="T65" fmla="*/ 34268970 h 132"/>
                <a:gd name="T66" fmla="*/ 85848433 w 125"/>
                <a:gd name="T67" fmla="*/ 50084288 h 132"/>
                <a:gd name="T68" fmla="*/ 88450046 w 125"/>
                <a:gd name="T69" fmla="*/ 60627846 h 132"/>
                <a:gd name="T70" fmla="*/ 85848433 w 125"/>
                <a:gd name="T71" fmla="*/ 71173015 h 132"/>
                <a:gd name="T72" fmla="*/ 83246819 w 125"/>
                <a:gd name="T73" fmla="*/ 86988333 h 132"/>
                <a:gd name="T74" fmla="*/ 85848433 w 125"/>
                <a:gd name="T75" fmla="*/ 97533502 h 132"/>
                <a:gd name="T76" fmla="*/ 78043592 w 125"/>
                <a:gd name="T77" fmla="*/ 108077073 h 132"/>
                <a:gd name="T78" fmla="*/ 70238751 w 125"/>
                <a:gd name="T79" fmla="*/ 126529089 h 132"/>
                <a:gd name="T80" fmla="*/ 0 w 125"/>
                <a:gd name="T81" fmla="*/ 187156909 h 132"/>
                <a:gd name="T82" fmla="*/ 109261366 w 125"/>
                <a:gd name="T83" fmla="*/ 292598907 h 132"/>
                <a:gd name="T84" fmla="*/ 135275889 w 125"/>
                <a:gd name="T85" fmla="*/ 308414225 h 132"/>
                <a:gd name="T86" fmla="*/ 166493638 w 125"/>
                <a:gd name="T87" fmla="*/ 342683183 h 132"/>
                <a:gd name="T88" fmla="*/ 234130801 w 125"/>
                <a:gd name="T89" fmla="*/ 345318257 h 132"/>
                <a:gd name="T90" fmla="*/ 254943709 w 125"/>
                <a:gd name="T91" fmla="*/ 321594469 h 132"/>
                <a:gd name="T92" fmla="*/ 275755005 w 125"/>
                <a:gd name="T93" fmla="*/ 300505755 h 132"/>
                <a:gd name="T94" fmla="*/ 304371140 w 125"/>
                <a:gd name="T95" fmla="*/ 300505755 h 132"/>
                <a:gd name="T96" fmla="*/ 319979209 w 125"/>
                <a:gd name="T97" fmla="*/ 308414225 h 132"/>
                <a:gd name="T98" fmla="*/ 325182436 w 125"/>
                <a:gd name="T99" fmla="*/ 311050923 h 132"/>
                <a:gd name="T100" fmla="*/ 325182436 w 125"/>
                <a:gd name="T101" fmla="*/ 30050575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32"/>
                <a:gd name="T155" fmla="*/ 125 w 125"/>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32">
                  <a:moveTo>
                    <a:pt x="125" y="114"/>
                  </a:moveTo>
                  <a:lnTo>
                    <a:pt x="124" y="111"/>
                  </a:lnTo>
                  <a:lnTo>
                    <a:pt x="124" y="105"/>
                  </a:lnTo>
                  <a:lnTo>
                    <a:pt x="120" y="105"/>
                  </a:lnTo>
                  <a:lnTo>
                    <a:pt x="118" y="101"/>
                  </a:lnTo>
                  <a:lnTo>
                    <a:pt x="118" y="93"/>
                  </a:lnTo>
                  <a:lnTo>
                    <a:pt x="118" y="90"/>
                  </a:lnTo>
                  <a:lnTo>
                    <a:pt x="114" y="87"/>
                  </a:lnTo>
                  <a:lnTo>
                    <a:pt x="113" y="84"/>
                  </a:lnTo>
                  <a:lnTo>
                    <a:pt x="111" y="83"/>
                  </a:lnTo>
                  <a:lnTo>
                    <a:pt x="111" y="80"/>
                  </a:lnTo>
                  <a:lnTo>
                    <a:pt x="108" y="78"/>
                  </a:lnTo>
                  <a:lnTo>
                    <a:pt x="101" y="78"/>
                  </a:lnTo>
                  <a:lnTo>
                    <a:pt x="104" y="75"/>
                  </a:lnTo>
                  <a:lnTo>
                    <a:pt x="104" y="74"/>
                  </a:lnTo>
                  <a:lnTo>
                    <a:pt x="101" y="71"/>
                  </a:lnTo>
                  <a:lnTo>
                    <a:pt x="98" y="68"/>
                  </a:lnTo>
                  <a:lnTo>
                    <a:pt x="94" y="66"/>
                  </a:lnTo>
                  <a:lnTo>
                    <a:pt x="91" y="61"/>
                  </a:lnTo>
                  <a:lnTo>
                    <a:pt x="88" y="57"/>
                  </a:lnTo>
                  <a:lnTo>
                    <a:pt x="87" y="54"/>
                  </a:lnTo>
                  <a:lnTo>
                    <a:pt x="84" y="48"/>
                  </a:lnTo>
                  <a:lnTo>
                    <a:pt x="84" y="47"/>
                  </a:lnTo>
                  <a:lnTo>
                    <a:pt x="86" y="46"/>
                  </a:lnTo>
                  <a:lnTo>
                    <a:pt x="86" y="41"/>
                  </a:lnTo>
                  <a:lnTo>
                    <a:pt x="90" y="41"/>
                  </a:lnTo>
                  <a:lnTo>
                    <a:pt x="91" y="39"/>
                  </a:lnTo>
                  <a:lnTo>
                    <a:pt x="91" y="36"/>
                  </a:lnTo>
                  <a:lnTo>
                    <a:pt x="90" y="33"/>
                  </a:lnTo>
                  <a:lnTo>
                    <a:pt x="90" y="31"/>
                  </a:lnTo>
                  <a:lnTo>
                    <a:pt x="93" y="31"/>
                  </a:lnTo>
                  <a:lnTo>
                    <a:pt x="96" y="30"/>
                  </a:lnTo>
                  <a:lnTo>
                    <a:pt x="97" y="30"/>
                  </a:lnTo>
                  <a:lnTo>
                    <a:pt x="96" y="27"/>
                  </a:lnTo>
                  <a:lnTo>
                    <a:pt x="88" y="27"/>
                  </a:lnTo>
                  <a:lnTo>
                    <a:pt x="86" y="27"/>
                  </a:lnTo>
                  <a:lnTo>
                    <a:pt x="86" y="26"/>
                  </a:lnTo>
                  <a:lnTo>
                    <a:pt x="81" y="26"/>
                  </a:lnTo>
                  <a:lnTo>
                    <a:pt x="80" y="23"/>
                  </a:lnTo>
                  <a:lnTo>
                    <a:pt x="79" y="23"/>
                  </a:lnTo>
                  <a:lnTo>
                    <a:pt x="77" y="23"/>
                  </a:lnTo>
                  <a:lnTo>
                    <a:pt x="77" y="20"/>
                  </a:lnTo>
                  <a:lnTo>
                    <a:pt x="74" y="19"/>
                  </a:lnTo>
                  <a:lnTo>
                    <a:pt x="74" y="16"/>
                  </a:lnTo>
                  <a:lnTo>
                    <a:pt x="73" y="14"/>
                  </a:lnTo>
                  <a:lnTo>
                    <a:pt x="73" y="12"/>
                  </a:lnTo>
                  <a:lnTo>
                    <a:pt x="73" y="10"/>
                  </a:lnTo>
                  <a:lnTo>
                    <a:pt x="73" y="7"/>
                  </a:lnTo>
                  <a:lnTo>
                    <a:pt x="71" y="4"/>
                  </a:lnTo>
                  <a:lnTo>
                    <a:pt x="71" y="3"/>
                  </a:lnTo>
                  <a:lnTo>
                    <a:pt x="66" y="2"/>
                  </a:lnTo>
                  <a:lnTo>
                    <a:pt x="61" y="4"/>
                  </a:lnTo>
                  <a:lnTo>
                    <a:pt x="60" y="2"/>
                  </a:lnTo>
                  <a:lnTo>
                    <a:pt x="57" y="0"/>
                  </a:lnTo>
                  <a:lnTo>
                    <a:pt x="56" y="2"/>
                  </a:lnTo>
                  <a:lnTo>
                    <a:pt x="54" y="3"/>
                  </a:lnTo>
                  <a:lnTo>
                    <a:pt x="52" y="3"/>
                  </a:lnTo>
                  <a:lnTo>
                    <a:pt x="49" y="2"/>
                  </a:lnTo>
                  <a:lnTo>
                    <a:pt x="46" y="2"/>
                  </a:lnTo>
                  <a:lnTo>
                    <a:pt x="46" y="3"/>
                  </a:lnTo>
                  <a:lnTo>
                    <a:pt x="42" y="3"/>
                  </a:lnTo>
                  <a:lnTo>
                    <a:pt x="42" y="4"/>
                  </a:lnTo>
                  <a:lnTo>
                    <a:pt x="42" y="9"/>
                  </a:lnTo>
                  <a:lnTo>
                    <a:pt x="39" y="12"/>
                  </a:lnTo>
                  <a:lnTo>
                    <a:pt x="36" y="13"/>
                  </a:lnTo>
                  <a:lnTo>
                    <a:pt x="34" y="14"/>
                  </a:lnTo>
                  <a:lnTo>
                    <a:pt x="33" y="19"/>
                  </a:lnTo>
                  <a:lnTo>
                    <a:pt x="33" y="21"/>
                  </a:lnTo>
                  <a:lnTo>
                    <a:pt x="34" y="23"/>
                  </a:lnTo>
                  <a:lnTo>
                    <a:pt x="34" y="24"/>
                  </a:lnTo>
                  <a:lnTo>
                    <a:pt x="33" y="27"/>
                  </a:lnTo>
                  <a:lnTo>
                    <a:pt x="32" y="30"/>
                  </a:lnTo>
                  <a:lnTo>
                    <a:pt x="32" y="33"/>
                  </a:lnTo>
                  <a:lnTo>
                    <a:pt x="33" y="36"/>
                  </a:lnTo>
                  <a:lnTo>
                    <a:pt x="33" y="37"/>
                  </a:lnTo>
                  <a:lnTo>
                    <a:pt x="32" y="39"/>
                  </a:lnTo>
                  <a:lnTo>
                    <a:pt x="30" y="41"/>
                  </a:lnTo>
                  <a:lnTo>
                    <a:pt x="29" y="47"/>
                  </a:lnTo>
                  <a:lnTo>
                    <a:pt x="27" y="48"/>
                  </a:lnTo>
                  <a:lnTo>
                    <a:pt x="26" y="50"/>
                  </a:lnTo>
                  <a:lnTo>
                    <a:pt x="0" y="71"/>
                  </a:lnTo>
                  <a:lnTo>
                    <a:pt x="6" y="93"/>
                  </a:lnTo>
                  <a:lnTo>
                    <a:pt x="42" y="111"/>
                  </a:lnTo>
                  <a:lnTo>
                    <a:pt x="43" y="117"/>
                  </a:lnTo>
                  <a:lnTo>
                    <a:pt x="52" y="117"/>
                  </a:lnTo>
                  <a:lnTo>
                    <a:pt x="54" y="124"/>
                  </a:lnTo>
                  <a:lnTo>
                    <a:pt x="64" y="130"/>
                  </a:lnTo>
                  <a:lnTo>
                    <a:pt x="87" y="132"/>
                  </a:lnTo>
                  <a:lnTo>
                    <a:pt x="90" y="131"/>
                  </a:lnTo>
                  <a:lnTo>
                    <a:pt x="96" y="127"/>
                  </a:lnTo>
                  <a:lnTo>
                    <a:pt x="98" y="122"/>
                  </a:lnTo>
                  <a:lnTo>
                    <a:pt x="101" y="118"/>
                  </a:lnTo>
                  <a:lnTo>
                    <a:pt x="106" y="114"/>
                  </a:lnTo>
                  <a:lnTo>
                    <a:pt x="108" y="114"/>
                  </a:lnTo>
                  <a:lnTo>
                    <a:pt x="117" y="114"/>
                  </a:lnTo>
                  <a:lnTo>
                    <a:pt x="120" y="115"/>
                  </a:lnTo>
                  <a:lnTo>
                    <a:pt x="123" y="117"/>
                  </a:lnTo>
                  <a:lnTo>
                    <a:pt x="125" y="118"/>
                  </a:lnTo>
                  <a:lnTo>
                    <a:pt x="124" y="115"/>
                  </a:lnTo>
                  <a:lnTo>
                    <a:pt x="125" y="11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2" name="Freeform 2066"/>
            <p:cNvSpPr>
              <a:spLocks/>
            </p:cNvSpPr>
            <p:nvPr/>
          </p:nvSpPr>
          <p:spPr bwMode="auto">
            <a:xfrm>
              <a:off x="5903913" y="3530600"/>
              <a:ext cx="30162" cy="41275"/>
            </a:xfrm>
            <a:custGeom>
              <a:avLst/>
              <a:gdLst>
                <a:gd name="T0" fmla="*/ 2520950 w 20"/>
                <a:gd name="T1" fmla="*/ 2520950 h 28"/>
                <a:gd name="T2" fmla="*/ 27720927 w 20"/>
                <a:gd name="T3" fmla="*/ 10080625 h 28"/>
                <a:gd name="T4" fmla="*/ 37801548 w 20"/>
                <a:gd name="T5" fmla="*/ 35282190 h 28"/>
                <a:gd name="T6" fmla="*/ 50403118 w 20"/>
                <a:gd name="T7" fmla="*/ 65524069 h 28"/>
                <a:gd name="T8" fmla="*/ 35282186 w 20"/>
                <a:gd name="T9" fmla="*/ 68045019 h 28"/>
                <a:gd name="T10" fmla="*/ 32761237 w 20"/>
                <a:gd name="T11" fmla="*/ 70564381 h 28"/>
                <a:gd name="T12" fmla="*/ 10080624 w 20"/>
                <a:gd name="T13" fmla="*/ 32762828 h 28"/>
                <a:gd name="T14" fmla="*/ 2520950 w 20"/>
                <a:gd name="T15" fmla="*/ 32762828 h 28"/>
                <a:gd name="T16" fmla="*/ 2520950 w 20"/>
                <a:gd name="T17" fmla="*/ 20161251 h 28"/>
                <a:gd name="T18" fmla="*/ 10080624 w 20"/>
                <a:gd name="T19" fmla="*/ 17641889 h 28"/>
                <a:gd name="T20" fmla="*/ 10080624 w 20"/>
                <a:gd name="T21" fmla="*/ 10080625 h 28"/>
                <a:gd name="T22" fmla="*/ 2520950 w 20"/>
                <a:gd name="T23" fmla="*/ 10080625 h 28"/>
                <a:gd name="T24" fmla="*/ 0 w 20"/>
                <a:gd name="T25" fmla="*/ 2520950 h 28"/>
                <a:gd name="T26" fmla="*/ 2520950 w 20"/>
                <a:gd name="T27" fmla="*/ 2520950 h 28"/>
                <a:gd name="T28" fmla="*/ 0 w 20"/>
                <a:gd name="T29" fmla="*/ 0 h 28"/>
                <a:gd name="T30" fmla="*/ 0 w 20"/>
                <a:gd name="T31" fmla="*/ 0 h 28"/>
                <a:gd name="T32" fmla="*/ 0 w 20"/>
                <a:gd name="T33" fmla="*/ 0 h 28"/>
                <a:gd name="T34" fmla="*/ 2520950 w 20"/>
                <a:gd name="T35" fmla="*/ 252095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8"/>
                <a:gd name="T56" fmla="*/ 20 w 2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8">
                  <a:moveTo>
                    <a:pt x="1" y="1"/>
                  </a:moveTo>
                  <a:lnTo>
                    <a:pt x="11" y="4"/>
                  </a:lnTo>
                  <a:lnTo>
                    <a:pt x="15" y="14"/>
                  </a:lnTo>
                  <a:lnTo>
                    <a:pt x="20" y="26"/>
                  </a:lnTo>
                  <a:lnTo>
                    <a:pt x="14" y="27"/>
                  </a:lnTo>
                  <a:lnTo>
                    <a:pt x="13" y="28"/>
                  </a:lnTo>
                  <a:lnTo>
                    <a:pt x="4" y="13"/>
                  </a:lnTo>
                  <a:lnTo>
                    <a:pt x="1" y="13"/>
                  </a:lnTo>
                  <a:lnTo>
                    <a:pt x="1" y="8"/>
                  </a:lnTo>
                  <a:lnTo>
                    <a:pt x="4" y="7"/>
                  </a:lnTo>
                  <a:lnTo>
                    <a:pt x="4" y="4"/>
                  </a:lnTo>
                  <a:lnTo>
                    <a:pt x="1" y="4"/>
                  </a:lnTo>
                  <a:lnTo>
                    <a:pt x="0" y="1"/>
                  </a:lnTo>
                  <a:lnTo>
                    <a:pt x="1" y="1"/>
                  </a:lnTo>
                  <a:lnTo>
                    <a:pt x="0" y="0"/>
                  </a:lnTo>
                  <a:lnTo>
                    <a:pt x="1" y="1"/>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3" name="Freeform 2067"/>
            <p:cNvSpPr>
              <a:spLocks/>
            </p:cNvSpPr>
            <p:nvPr/>
          </p:nvSpPr>
          <p:spPr bwMode="auto">
            <a:xfrm>
              <a:off x="5903913" y="3530600"/>
              <a:ext cx="30162" cy="41275"/>
            </a:xfrm>
            <a:custGeom>
              <a:avLst/>
              <a:gdLst>
                <a:gd name="T0" fmla="*/ 2520950 w 20"/>
                <a:gd name="T1" fmla="*/ 2520950 h 28"/>
                <a:gd name="T2" fmla="*/ 27720927 w 20"/>
                <a:gd name="T3" fmla="*/ 10080625 h 28"/>
                <a:gd name="T4" fmla="*/ 37801548 w 20"/>
                <a:gd name="T5" fmla="*/ 35282190 h 28"/>
                <a:gd name="T6" fmla="*/ 50403118 w 20"/>
                <a:gd name="T7" fmla="*/ 65524069 h 28"/>
                <a:gd name="T8" fmla="*/ 35282186 w 20"/>
                <a:gd name="T9" fmla="*/ 68045019 h 28"/>
                <a:gd name="T10" fmla="*/ 32761237 w 20"/>
                <a:gd name="T11" fmla="*/ 70564381 h 28"/>
                <a:gd name="T12" fmla="*/ 10080624 w 20"/>
                <a:gd name="T13" fmla="*/ 32762828 h 28"/>
                <a:gd name="T14" fmla="*/ 2520950 w 20"/>
                <a:gd name="T15" fmla="*/ 32762828 h 28"/>
                <a:gd name="T16" fmla="*/ 2520950 w 20"/>
                <a:gd name="T17" fmla="*/ 20161251 h 28"/>
                <a:gd name="T18" fmla="*/ 10080624 w 20"/>
                <a:gd name="T19" fmla="*/ 17641889 h 28"/>
                <a:gd name="T20" fmla="*/ 10080624 w 20"/>
                <a:gd name="T21" fmla="*/ 10080625 h 28"/>
                <a:gd name="T22" fmla="*/ 2520950 w 20"/>
                <a:gd name="T23" fmla="*/ 10080625 h 28"/>
                <a:gd name="T24" fmla="*/ 0 w 20"/>
                <a:gd name="T25" fmla="*/ 2520950 h 28"/>
                <a:gd name="T26" fmla="*/ 2520950 w 20"/>
                <a:gd name="T27" fmla="*/ 2520950 h 28"/>
                <a:gd name="T28" fmla="*/ 0 w 20"/>
                <a:gd name="T29" fmla="*/ 0 h 28"/>
                <a:gd name="T30" fmla="*/ 0 w 20"/>
                <a:gd name="T31" fmla="*/ 0 h 28"/>
                <a:gd name="T32" fmla="*/ 0 w 20"/>
                <a:gd name="T33" fmla="*/ 0 h 28"/>
                <a:gd name="T34" fmla="*/ 2520950 w 20"/>
                <a:gd name="T35" fmla="*/ 252095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8"/>
                <a:gd name="T56" fmla="*/ 20 w 2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8">
                  <a:moveTo>
                    <a:pt x="1" y="1"/>
                  </a:moveTo>
                  <a:lnTo>
                    <a:pt x="11" y="4"/>
                  </a:lnTo>
                  <a:lnTo>
                    <a:pt x="15" y="14"/>
                  </a:lnTo>
                  <a:lnTo>
                    <a:pt x="20" y="26"/>
                  </a:lnTo>
                  <a:lnTo>
                    <a:pt x="14" y="27"/>
                  </a:lnTo>
                  <a:lnTo>
                    <a:pt x="13" y="28"/>
                  </a:lnTo>
                  <a:lnTo>
                    <a:pt x="4" y="13"/>
                  </a:lnTo>
                  <a:lnTo>
                    <a:pt x="1" y="13"/>
                  </a:lnTo>
                  <a:lnTo>
                    <a:pt x="1" y="8"/>
                  </a:lnTo>
                  <a:lnTo>
                    <a:pt x="4" y="7"/>
                  </a:lnTo>
                  <a:lnTo>
                    <a:pt x="4" y="4"/>
                  </a:lnTo>
                  <a:lnTo>
                    <a:pt x="1" y="4"/>
                  </a:lnTo>
                  <a:lnTo>
                    <a:pt x="0" y="1"/>
                  </a:lnTo>
                  <a:lnTo>
                    <a:pt x="1" y="1"/>
                  </a:lnTo>
                  <a:lnTo>
                    <a:pt x="0" y="0"/>
                  </a:lnTo>
                  <a:lnTo>
                    <a:pt x="1"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4" name="Freeform 2083"/>
            <p:cNvSpPr>
              <a:spLocks/>
            </p:cNvSpPr>
            <p:nvPr/>
          </p:nvSpPr>
          <p:spPr bwMode="auto">
            <a:xfrm>
              <a:off x="7699375" y="4613275"/>
              <a:ext cx="6350" cy="6350"/>
            </a:xfrm>
            <a:custGeom>
              <a:avLst/>
              <a:gdLst>
                <a:gd name="T0" fmla="*/ 0 w 3"/>
                <a:gd name="T1" fmla="*/ 0 h 3"/>
                <a:gd name="T2" fmla="*/ 13440833 w 3"/>
                <a:gd name="T3" fmla="*/ 13440833 h 3"/>
                <a:gd name="T4" fmla="*/ 13440833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5" name="Freeform 2084"/>
            <p:cNvSpPr>
              <a:spLocks/>
            </p:cNvSpPr>
            <p:nvPr/>
          </p:nvSpPr>
          <p:spPr bwMode="auto">
            <a:xfrm>
              <a:off x="7699375" y="4613275"/>
              <a:ext cx="6350" cy="6350"/>
            </a:xfrm>
            <a:custGeom>
              <a:avLst/>
              <a:gdLst>
                <a:gd name="T0" fmla="*/ 0 w 3"/>
                <a:gd name="T1" fmla="*/ 0 h 3"/>
                <a:gd name="T2" fmla="*/ 13440833 w 3"/>
                <a:gd name="T3" fmla="*/ 13440833 h 3"/>
                <a:gd name="T4" fmla="*/ 13440833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6" name="Freeform 2114"/>
            <p:cNvSpPr>
              <a:spLocks/>
            </p:cNvSpPr>
            <p:nvPr/>
          </p:nvSpPr>
          <p:spPr bwMode="auto">
            <a:xfrm>
              <a:off x="3476625" y="2708275"/>
              <a:ext cx="7938" cy="7938"/>
            </a:xfrm>
            <a:custGeom>
              <a:avLst/>
              <a:gdLst>
                <a:gd name="T0" fmla="*/ 2520950 w 6"/>
                <a:gd name="T1" fmla="*/ 0 h 5"/>
                <a:gd name="T2" fmla="*/ 15120939 w 6"/>
                <a:gd name="T3" fmla="*/ 0 h 5"/>
                <a:gd name="T4" fmla="*/ 10080625 w 6"/>
                <a:gd name="T5" fmla="*/ 7258049 h 5"/>
                <a:gd name="T6" fmla="*/ 2520950 w 6"/>
                <a:gd name="T7" fmla="*/ 18145126 h 5"/>
                <a:gd name="T8" fmla="*/ 0 w 6"/>
                <a:gd name="T9" fmla="*/ 14516098 h 5"/>
                <a:gd name="T10" fmla="*/ 0 w 6"/>
                <a:gd name="T11" fmla="*/ 3629025 h 5"/>
                <a:gd name="T12" fmla="*/ 252095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1" y="0"/>
                  </a:moveTo>
                  <a:lnTo>
                    <a:pt x="6" y="0"/>
                  </a:lnTo>
                  <a:lnTo>
                    <a:pt x="4" y="2"/>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7" name="Freeform 2115"/>
            <p:cNvSpPr>
              <a:spLocks/>
            </p:cNvSpPr>
            <p:nvPr/>
          </p:nvSpPr>
          <p:spPr bwMode="auto">
            <a:xfrm>
              <a:off x="3476625" y="2708275"/>
              <a:ext cx="7938" cy="7938"/>
            </a:xfrm>
            <a:custGeom>
              <a:avLst/>
              <a:gdLst>
                <a:gd name="T0" fmla="*/ 2520950 w 6"/>
                <a:gd name="T1" fmla="*/ 0 h 5"/>
                <a:gd name="T2" fmla="*/ 15120939 w 6"/>
                <a:gd name="T3" fmla="*/ 0 h 5"/>
                <a:gd name="T4" fmla="*/ 10080625 w 6"/>
                <a:gd name="T5" fmla="*/ 7258049 h 5"/>
                <a:gd name="T6" fmla="*/ 2520950 w 6"/>
                <a:gd name="T7" fmla="*/ 18145126 h 5"/>
                <a:gd name="T8" fmla="*/ 0 w 6"/>
                <a:gd name="T9" fmla="*/ 14516098 h 5"/>
                <a:gd name="T10" fmla="*/ 0 w 6"/>
                <a:gd name="T11" fmla="*/ 3629025 h 5"/>
                <a:gd name="T12" fmla="*/ 252095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1" y="0"/>
                  </a:moveTo>
                  <a:lnTo>
                    <a:pt x="6" y="0"/>
                  </a:lnTo>
                  <a:lnTo>
                    <a:pt x="4" y="2"/>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8" name="Freeform 2118"/>
            <p:cNvSpPr>
              <a:spLocks/>
            </p:cNvSpPr>
            <p:nvPr/>
          </p:nvSpPr>
          <p:spPr bwMode="auto">
            <a:xfrm>
              <a:off x="5543550" y="3527425"/>
              <a:ext cx="0" cy="6350"/>
            </a:xfrm>
            <a:custGeom>
              <a:avLst/>
              <a:gdLst>
                <a:gd name="T0" fmla="*/ 0 w 1"/>
                <a:gd name="T1" fmla="*/ 0 h 3"/>
                <a:gd name="T2" fmla="*/ 0 w 1"/>
                <a:gd name="T3" fmla="*/ 13440833 h 3"/>
                <a:gd name="T4" fmla="*/ 0 w 1"/>
                <a:gd name="T5" fmla="*/ 8959851 h 3"/>
                <a:gd name="T6" fmla="*/ 0 w 1"/>
                <a:gd name="T7" fmla="*/ 0 h 3"/>
                <a:gd name="T8" fmla="*/ 0 60000 65536"/>
                <a:gd name="T9" fmla="*/ 0 60000 65536"/>
                <a:gd name="T10" fmla="*/ 0 60000 65536"/>
                <a:gd name="T11" fmla="*/ 0 60000 65536"/>
                <a:gd name="T12" fmla="*/ 0 w 1"/>
                <a:gd name="T13" fmla="*/ 0 h 3"/>
                <a:gd name="T14" fmla="*/ 0 w 1"/>
                <a:gd name="T15" fmla="*/ 3 h 3"/>
              </a:gdLst>
              <a:ahLst/>
              <a:cxnLst>
                <a:cxn ang="T8">
                  <a:pos x="T0" y="T1"/>
                </a:cxn>
                <a:cxn ang="T9">
                  <a:pos x="T2" y="T3"/>
                </a:cxn>
                <a:cxn ang="T10">
                  <a:pos x="T4" y="T5"/>
                </a:cxn>
                <a:cxn ang="T11">
                  <a:pos x="T6" y="T7"/>
                </a:cxn>
              </a:cxnLst>
              <a:rect l="T12" t="T13" r="T14" b="T15"/>
              <a:pathLst>
                <a:path w="1" h="3">
                  <a:moveTo>
                    <a:pt x="0" y="0"/>
                  </a:moveTo>
                  <a:lnTo>
                    <a:pt x="1" y="3"/>
                  </a:lnTo>
                  <a:lnTo>
                    <a:pt x="1"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09" name="Freeform 2119"/>
            <p:cNvSpPr>
              <a:spLocks/>
            </p:cNvSpPr>
            <p:nvPr/>
          </p:nvSpPr>
          <p:spPr bwMode="auto">
            <a:xfrm>
              <a:off x="5543550" y="3527425"/>
              <a:ext cx="0" cy="6350"/>
            </a:xfrm>
            <a:custGeom>
              <a:avLst/>
              <a:gdLst>
                <a:gd name="T0" fmla="*/ 0 w 1"/>
                <a:gd name="T1" fmla="*/ 0 h 3"/>
                <a:gd name="T2" fmla="*/ 0 w 1"/>
                <a:gd name="T3" fmla="*/ 13440833 h 3"/>
                <a:gd name="T4" fmla="*/ 0 w 1"/>
                <a:gd name="T5" fmla="*/ 8959851 h 3"/>
                <a:gd name="T6" fmla="*/ 0 w 1"/>
                <a:gd name="T7" fmla="*/ 0 h 3"/>
                <a:gd name="T8" fmla="*/ 0 60000 65536"/>
                <a:gd name="T9" fmla="*/ 0 60000 65536"/>
                <a:gd name="T10" fmla="*/ 0 60000 65536"/>
                <a:gd name="T11" fmla="*/ 0 60000 65536"/>
                <a:gd name="T12" fmla="*/ 0 w 1"/>
                <a:gd name="T13" fmla="*/ 0 h 3"/>
                <a:gd name="T14" fmla="*/ 0 w 1"/>
                <a:gd name="T15" fmla="*/ 3 h 3"/>
              </a:gdLst>
              <a:ahLst/>
              <a:cxnLst>
                <a:cxn ang="T8">
                  <a:pos x="T0" y="T1"/>
                </a:cxn>
                <a:cxn ang="T9">
                  <a:pos x="T2" y="T3"/>
                </a:cxn>
                <a:cxn ang="T10">
                  <a:pos x="T4" y="T5"/>
                </a:cxn>
                <a:cxn ang="T11">
                  <a:pos x="T6" y="T7"/>
                </a:cxn>
              </a:cxnLst>
              <a:rect l="T12" t="T13" r="T14" b="T15"/>
              <a:pathLst>
                <a:path w="1" h="3">
                  <a:moveTo>
                    <a:pt x="0" y="0"/>
                  </a:moveTo>
                  <a:lnTo>
                    <a:pt x="1" y="3"/>
                  </a:lnTo>
                  <a:lnTo>
                    <a:pt x="1"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0" name="Freeform 2122"/>
            <p:cNvSpPr>
              <a:spLocks/>
            </p:cNvSpPr>
            <p:nvPr/>
          </p:nvSpPr>
          <p:spPr bwMode="auto">
            <a:xfrm>
              <a:off x="5424488" y="3494088"/>
              <a:ext cx="1587" cy="6350"/>
            </a:xfrm>
            <a:custGeom>
              <a:avLst/>
              <a:gdLst>
                <a:gd name="T0" fmla="*/ 0 w 1"/>
                <a:gd name="T1" fmla="*/ 0 h 4"/>
                <a:gd name="T2" fmla="*/ 10080623 w 1"/>
                <a:gd name="T3" fmla="*/ 10080623 h 4"/>
                <a:gd name="T4" fmla="*/ 10080623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1" y="4"/>
                  </a:lnTo>
                  <a:lnTo>
                    <a:pt x="1"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1" name="Freeform 2123"/>
            <p:cNvSpPr>
              <a:spLocks/>
            </p:cNvSpPr>
            <p:nvPr/>
          </p:nvSpPr>
          <p:spPr bwMode="auto">
            <a:xfrm>
              <a:off x="5424488" y="3494088"/>
              <a:ext cx="1587" cy="6350"/>
            </a:xfrm>
            <a:custGeom>
              <a:avLst/>
              <a:gdLst>
                <a:gd name="T0" fmla="*/ 0 w 1"/>
                <a:gd name="T1" fmla="*/ 0 h 4"/>
                <a:gd name="T2" fmla="*/ 10080623 w 1"/>
                <a:gd name="T3" fmla="*/ 10080623 h 4"/>
                <a:gd name="T4" fmla="*/ 10080623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1" y="4"/>
                  </a:lnTo>
                  <a:lnTo>
                    <a:pt x="1"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2" name="Freeform 2124"/>
            <p:cNvSpPr>
              <a:spLocks/>
            </p:cNvSpPr>
            <p:nvPr/>
          </p:nvSpPr>
          <p:spPr bwMode="auto">
            <a:xfrm>
              <a:off x="5483225" y="3514725"/>
              <a:ext cx="4763" cy="3175"/>
            </a:xfrm>
            <a:custGeom>
              <a:avLst/>
              <a:gdLst>
                <a:gd name="T0" fmla="*/ 2520950 w 4"/>
                <a:gd name="T1" fmla="*/ 0 h 3"/>
                <a:gd name="T2" fmla="*/ 10080623 w 4"/>
                <a:gd name="T3" fmla="*/ 1119717 h 3"/>
                <a:gd name="T4" fmla="*/ 7559674 w 4"/>
                <a:gd name="T5" fmla="*/ 3360208 h 3"/>
                <a:gd name="T6" fmla="*/ 0 w 4"/>
                <a:gd name="T7" fmla="*/ 3360208 h 3"/>
                <a:gd name="T8" fmla="*/ 0 w 4"/>
                <a:gd name="T9" fmla="*/ 0 h 3"/>
                <a:gd name="T10" fmla="*/ 252095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lnTo>
                    <a:pt x="4" y="1"/>
                  </a:lnTo>
                  <a:lnTo>
                    <a:pt x="3" y="3"/>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3" name="Freeform 2125"/>
            <p:cNvSpPr>
              <a:spLocks/>
            </p:cNvSpPr>
            <p:nvPr/>
          </p:nvSpPr>
          <p:spPr bwMode="auto">
            <a:xfrm>
              <a:off x="5483225" y="3514725"/>
              <a:ext cx="4763" cy="3175"/>
            </a:xfrm>
            <a:custGeom>
              <a:avLst/>
              <a:gdLst>
                <a:gd name="T0" fmla="*/ 2520950 w 4"/>
                <a:gd name="T1" fmla="*/ 0 h 3"/>
                <a:gd name="T2" fmla="*/ 10080623 w 4"/>
                <a:gd name="T3" fmla="*/ 1119717 h 3"/>
                <a:gd name="T4" fmla="*/ 7559674 w 4"/>
                <a:gd name="T5" fmla="*/ 3360208 h 3"/>
                <a:gd name="T6" fmla="*/ 0 w 4"/>
                <a:gd name="T7" fmla="*/ 3360208 h 3"/>
                <a:gd name="T8" fmla="*/ 0 w 4"/>
                <a:gd name="T9" fmla="*/ 0 h 3"/>
                <a:gd name="T10" fmla="*/ 252095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lnTo>
                    <a:pt x="4" y="1"/>
                  </a:lnTo>
                  <a:lnTo>
                    <a:pt x="3" y="3"/>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4" name="Freeform 2126"/>
            <p:cNvSpPr>
              <a:spLocks/>
            </p:cNvSpPr>
            <p:nvPr/>
          </p:nvSpPr>
          <p:spPr bwMode="auto">
            <a:xfrm>
              <a:off x="5487988" y="3517900"/>
              <a:ext cx="7937" cy="9525"/>
            </a:xfrm>
            <a:custGeom>
              <a:avLst/>
              <a:gdLst>
                <a:gd name="T0" fmla="*/ 3936751 w 4"/>
                <a:gd name="T1" fmla="*/ 0 h 5"/>
                <a:gd name="T2" fmla="*/ 11812238 w 4"/>
                <a:gd name="T3" fmla="*/ 14816739 h 5"/>
                <a:gd name="T4" fmla="*/ 15748989 w 4"/>
                <a:gd name="T5" fmla="*/ 24695308 h 5"/>
                <a:gd name="T6" fmla="*/ 3936751 w 4"/>
                <a:gd name="T7" fmla="*/ 24695308 h 5"/>
                <a:gd name="T8" fmla="*/ 0 w 4"/>
                <a:gd name="T9" fmla="*/ 19757137 h 5"/>
                <a:gd name="T10" fmla="*/ 0 w 4"/>
                <a:gd name="T11" fmla="*/ 4938173 h 5"/>
                <a:gd name="T12" fmla="*/ 3936751 w 4"/>
                <a:gd name="T13" fmla="*/ 0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1" y="0"/>
                  </a:moveTo>
                  <a:lnTo>
                    <a:pt x="3" y="3"/>
                  </a:lnTo>
                  <a:lnTo>
                    <a:pt x="4" y="5"/>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5" name="Freeform 2127"/>
            <p:cNvSpPr>
              <a:spLocks/>
            </p:cNvSpPr>
            <p:nvPr/>
          </p:nvSpPr>
          <p:spPr bwMode="auto">
            <a:xfrm>
              <a:off x="5487988" y="3517900"/>
              <a:ext cx="7937" cy="9525"/>
            </a:xfrm>
            <a:custGeom>
              <a:avLst/>
              <a:gdLst>
                <a:gd name="T0" fmla="*/ 3936751 w 4"/>
                <a:gd name="T1" fmla="*/ 0 h 5"/>
                <a:gd name="T2" fmla="*/ 11812238 w 4"/>
                <a:gd name="T3" fmla="*/ 14816739 h 5"/>
                <a:gd name="T4" fmla="*/ 15748989 w 4"/>
                <a:gd name="T5" fmla="*/ 24695308 h 5"/>
                <a:gd name="T6" fmla="*/ 3936751 w 4"/>
                <a:gd name="T7" fmla="*/ 24695308 h 5"/>
                <a:gd name="T8" fmla="*/ 0 w 4"/>
                <a:gd name="T9" fmla="*/ 19757137 h 5"/>
                <a:gd name="T10" fmla="*/ 0 w 4"/>
                <a:gd name="T11" fmla="*/ 4938173 h 5"/>
                <a:gd name="T12" fmla="*/ 3936751 w 4"/>
                <a:gd name="T13" fmla="*/ 0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1" y="0"/>
                  </a:moveTo>
                  <a:lnTo>
                    <a:pt x="3" y="3"/>
                  </a:lnTo>
                  <a:lnTo>
                    <a:pt x="4" y="5"/>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6" name="Freeform 2157"/>
            <p:cNvSpPr>
              <a:spLocks/>
            </p:cNvSpPr>
            <p:nvPr/>
          </p:nvSpPr>
          <p:spPr bwMode="auto">
            <a:xfrm>
              <a:off x="2432050" y="3727450"/>
              <a:ext cx="3175" cy="7938"/>
            </a:xfrm>
            <a:custGeom>
              <a:avLst/>
              <a:gdLst>
                <a:gd name="T0" fmla="*/ 10080623 w 1"/>
                <a:gd name="T1" fmla="*/ 0 h 4"/>
                <a:gd name="T2" fmla="*/ 10080623 w 1"/>
                <a:gd name="T3" fmla="*/ 11813727 h 4"/>
                <a:gd name="T4" fmla="*/ 10080623 w 1"/>
                <a:gd name="T5" fmla="*/ 15752957 h 4"/>
                <a:gd name="T6" fmla="*/ 0 w 1"/>
                <a:gd name="T7" fmla="*/ 15752957 h 4"/>
                <a:gd name="T8" fmla="*/ 0 w 1"/>
                <a:gd name="T9" fmla="*/ 0 h 4"/>
                <a:gd name="T10" fmla="*/ 10080623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1" y="3"/>
                  </a:lnTo>
                  <a:lnTo>
                    <a:pt x="1" y="4"/>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7" name="Freeform 2158"/>
            <p:cNvSpPr>
              <a:spLocks/>
            </p:cNvSpPr>
            <p:nvPr/>
          </p:nvSpPr>
          <p:spPr bwMode="auto">
            <a:xfrm>
              <a:off x="2432050" y="3727450"/>
              <a:ext cx="3175" cy="7938"/>
            </a:xfrm>
            <a:custGeom>
              <a:avLst/>
              <a:gdLst>
                <a:gd name="T0" fmla="*/ 10080623 w 1"/>
                <a:gd name="T1" fmla="*/ 0 h 4"/>
                <a:gd name="T2" fmla="*/ 10080623 w 1"/>
                <a:gd name="T3" fmla="*/ 11813727 h 4"/>
                <a:gd name="T4" fmla="*/ 10080623 w 1"/>
                <a:gd name="T5" fmla="*/ 15752957 h 4"/>
                <a:gd name="T6" fmla="*/ 0 w 1"/>
                <a:gd name="T7" fmla="*/ 15752957 h 4"/>
                <a:gd name="T8" fmla="*/ 0 w 1"/>
                <a:gd name="T9" fmla="*/ 0 h 4"/>
                <a:gd name="T10" fmla="*/ 10080623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1" y="3"/>
                  </a:lnTo>
                  <a:lnTo>
                    <a:pt x="1" y="4"/>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8" name="Freeform 2182"/>
            <p:cNvSpPr>
              <a:spLocks/>
            </p:cNvSpPr>
            <p:nvPr/>
          </p:nvSpPr>
          <p:spPr bwMode="auto">
            <a:xfrm>
              <a:off x="5859463" y="3514725"/>
              <a:ext cx="22225" cy="19050"/>
            </a:xfrm>
            <a:custGeom>
              <a:avLst/>
              <a:gdLst>
                <a:gd name="T0" fmla="*/ 40322493 w 16"/>
                <a:gd name="T1" fmla="*/ 0 h 11"/>
                <a:gd name="T2" fmla="*/ 35282183 w 16"/>
                <a:gd name="T3" fmla="*/ 24638701 h 11"/>
                <a:gd name="T4" fmla="*/ 35282183 w 16"/>
                <a:gd name="T5" fmla="*/ 38716889 h 11"/>
                <a:gd name="T6" fmla="*/ 0 w 16"/>
                <a:gd name="T7" fmla="*/ 38716889 h 11"/>
                <a:gd name="T8" fmla="*/ 0 w 16"/>
                <a:gd name="T9" fmla="*/ 28158246 h 11"/>
                <a:gd name="T10" fmla="*/ 22680608 w 16"/>
                <a:gd name="T11" fmla="*/ 10558640 h 11"/>
                <a:gd name="T12" fmla="*/ 40322493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4" y="7"/>
                  </a:lnTo>
                  <a:lnTo>
                    <a:pt x="14" y="11"/>
                  </a:lnTo>
                  <a:lnTo>
                    <a:pt x="0" y="11"/>
                  </a:lnTo>
                  <a:lnTo>
                    <a:pt x="0" y="8"/>
                  </a:lnTo>
                  <a:lnTo>
                    <a:pt x="9" y="3"/>
                  </a:lnTo>
                  <a:lnTo>
                    <a:pt x="16"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19" name="Freeform 2183"/>
            <p:cNvSpPr>
              <a:spLocks/>
            </p:cNvSpPr>
            <p:nvPr/>
          </p:nvSpPr>
          <p:spPr bwMode="auto">
            <a:xfrm>
              <a:off x="5859463" y="3514725"/>
              <a:ext cx="22225" cy="19050"/>
            </a:xfrm>
            <a:custGeom>
              <a:avLst/>
              <a:gdLst>
                <a:gd name="T0" fmla="*/ 40322493 w 16"/>
                <a:gd name="T1" fmla="*/ 0 h 11"/>
                <a:gd name="T2" fmla="*/ 35282183 w 16"/>
                <a:gd name="T3" fmla="*/ 24638701 h 11"/>
                <a:gd name="T4" fmla="*/ 35282183 w 16"/>
                <a:gd name="T5" fmla="*/ 38716889 h 11"/>
                <a:gd name="T6" fmla="*/ 0 w 16"/>
                <a:gd name="T7" fmla="*/ 38716889 h 11"/>
                <a:gd name="T8" fmla="*/ 0 w 16"/>
                <a:gd name="T9" fmla="*/ 28158246 h 11"/>
                <a:gd name="T10" fmla="*/ 22680608 w 16"/>
                <a:gd name="T11" fmla="*/ 10558640 h 11"/>
                <a:gd name="T12" fmla="*/ 40322493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4" y="7"/>
                  </a:lnTo>
                  <a:lnTo>
                    <a:pt x="14" y="11"/>
                  </a:lnTo>
                  <a:lnTo>
                    <a:pt x="0" y="11"/>
                  </a:lnTo>
                  <a:lnTo>
                    <a:pt x="0" y="8"/>
                  </a:lnTo>
                  <a:lnTo>
                    <a:pt x="9" y="3"/>
                  </a:lnTo>
                  <a:lnTo>
                    <a:pt x="1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0" name="Freeform 2192"/>
            <p:cNvSpPr>
              <a:spLocks/>
            </p:cNvSpPr>
            <p:nvPr/>
          </p:nvSpPr>
          <p:spPr bwMode="auto">
            <a:xfrm>
              <a:off x="5668963" y="4619625"/>
              <a:ext cx="9525" cy="6350"/>
            </a:xfrm>
            <a:custGeom>
              <a:avLst/>
              <a:gdLst>
                <a:gd name="T0" fmla="*/ 5669756 w 4"/>
                <a:gd name="T1" fmla="*/ 0 h 6"/>
                <a:gd name="T2" fmla="*/ 22681405 w 4"/>
                <a:gd name="T3" fmla="*/ 5250325 h 6"/>
                <a:gd name="T4" fmla="*/ 22681405 w 4"/>
                <a:gd name="T5" fmla="*/ 10499327 h 6"/>
                <a:gd name="T6" fmla="*/ 5669756 w 4"/>
                <a:gd name="T7" fmla="*/ 10499327 h 6"/>
                <a:gd name="T8" fmla="*/ 5669756 w 4"/>
                <a:gd name="T9" fmla="*/ 5250325 h 6"/>
                <a:gd name="T10" fmla="*/ 0 w 4"/>
                <a:gd name="T11" fmla="*/ 0 h 6"/>
                <a:gd name="T12" fmla="*/ 5669756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1" y="0"/>
                  </a:moveTo>
                  <a:lnTo>
                    <a:pt x="4" y="3"/>
                  </a:lnTo>
                  <a:lnTo>
                    <a:pt x="4" y="6"/>
                  </a:lnTo>
                  <a:lnTo>
                    <a:pt x="1" y="6"/>
                  </a:lnTo>
                  <a:lnTo>
                    <a:pt x="1"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1" name="Freeform 2193"/>
            <p:cNvSpPr>
              <a:spLocks/>
            </p:cNvSpPr>
            <p:nvPr/>
          </p:nvSpPr>
          <p:spPr bwMode="auto">
            <a:xfrm>
              <a:off x="5668963" y="4619625"/>
              <a:ext cx="9525" cy="6350"/>
            </a:xfrm>
            <a:custGeom>
              <a:avLst/>
              <a:gdLst>
                <a:gd name="T0" fmla="*/ 5669756 w 4"/>
                <a:gd name="T1" fmla="*/ 0 h 6"/>
                <a:gd name="T2" fmla="*/ 22681405 w 4"/>
                <a:gd name="T3" fmla="*/ 5250325 h 6"/>
                <a:gd name="T4" fmla="*/ 22681405 w 4"/>
                <a:gd name="T5" fmla="*/ 10499327 h 6"/>
                <a:gd name="T6" fmla="*/ 5669756 w 4"/>
                <a:gd name="T7" fmla="*/ 10499327 h 6"/>
                <a:gd name="T8" fmla="*/ 5669756 w 4"/>
                <a:gd name="T9" fmla="*/ 5250325 h 6"/>
                <a:gd name="T10" fmla="*/ 0 w 4"/>
                <a:gd name="T11" fmla="*/ 0 h 6"/>
                <a:gd name="T12" fmla="*/ 5669756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1" y="0"/>
                  </a:moveTo>
                  <a:lnTo>
                    <a:pt x="4" y="3"/>
                  </a:lnTo>
                  <a:lnTo>
                    <a:pt x="4" y="6"/>
                  </a:lnTo>
                  <a:lnTo>
                    <a:pt x="1" y="6"/>
                  </a:lnTo>
                  <a:lnTo>
                    <a:pt x="1"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2" name="Freeform 2204"/>
            <p:cNvSpPr>
              <a:spLocks/>
            </p:cNvSpPr>
            <p:nvPr/>
          </p:nvSpPr>
          <p:spPr bwMode="auto">
            <a:xfrm>
              <a:off x="5281613" y="2927350"/>
              <a:ext cx="33337" cy="38100"/>
            </a:xfrm>
            <a:custGeom>
              <a:avLst/>
              <a:gdLst>
                <a:gd name="T0" fmla="*/ 33254651 w 21"/>
                <a:gd name="T1" fmla="*/ 0 h 24"/>
                <a:gd name="T2" fmla="*/ 63485679 w 21"/>
                <a:gd name="T3" fmla="*/ 29576981 h 24"/>
                <a:gd name="T4" fmla="*/ 42323781 w 21"/>
                <a:gd name="T5" fmla="*/ 50279827 h 24"/>
                <a:gd name="T6" fmla="*/ 0 w 21"/>
                <a:gd name="T7" fmla="*/ 70984405 h 24"/>
                <a:gd name="T8" fmla="*/ 0 w 21"/>
                <a:gd name="T9" fmla="*/ 41407424 h 24"/>
                <a:gd name="T10" fmla="*/ 12092757 w 21"/>
                <a:gd name="T11" fmla="*/ 32535022 h 24"/>
                <a:gd name="T12" fmla="*/ 18138268 w 21"/>
                <a:gd name="T13" fmla="*/ 29576981 h 24"/>
                <a:gd name="T14" fmla="*/ 27207398 w 21"/>
                <a:gd name="T15" fmla="*/ 23660893 h 24"/>
                <a:gd name="T16" fmla="*/ 27207398 w 21"/>
                <a:gd name="T17" fmla="*/ 23660893 h 24"/>
                <a:gd name="T18" fmla="*/ 30231028 w 21"/>
                <a:gd name="T19" fmla="*/ 17746531 h 24"/>
                <a:gd name="T20" fmla="*/ 33254651 w 2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4"/>
                <a:gd name="T35" fmla="*/ 21 w 2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4">
                  <a:moveTo>
                    <a:pt x="11" y="0"/>
                  </a:moveTo>
                  <a:lnTo>
                    <a:pt x="21" y="10"/>
                  </a:lnTo>
                  <a:lnTo>
                    <a:pt x="14" y="17"/>
                  </a:lnTo>
                  <a:lnTo>
                    <a:pt x="0" y="24"/>
                  </a:lnTo>
                  <a:lnTo>
                    <a:pt x="0" y="14"/>
                  </a:lnTo>
                  <a:lnTo>
                    <a:pt x="4" y="11"/>
                  </a:lnTo>
                  <a:lnTo>
                    <a:pt x="6" y="10"/>
                  </a:lnTo>
                  <a:lnTo>
                    <a:pt x="9" y="8"/>
                  </a:lnTo>
                  <a:lnTo>
                    <a:pt x="10" y="6"/>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3" name="Freeform 2205"/>
            <p:cNvSpPr>
              <a:spLocks/>
            </p:cNvSpPr>
            <p:nvPr/>
          </p:nvSpPr>
          <p:spPr bwMode="auto">
            <a:xfrm>
              <a:off x="5281613" y="2927350"/>
              <a:ext cx="33337" cy="38100"/>
            </a:xfrm>
            <a:custGeom>
              <a:avLst/>
              <a:gdLst>
                <a:gd name="T0" fmla="*/ 33254651 w 21"/>
                <a:gd name="T1" fmla="*/ 0 h 24"/>
                <a:gd name="T2" fmla="*/ 63485679 w 21"/>
                <a:gd name="T3" fmla="*/ 29576981 h 24"/>
                <a:gd name="T4" fmla="*/ 42323781 w 21"/>
                <a:gd name="T5" fmla="*/ 50279827 h 24"/>
                <a:gd name="T6" fmla="*/ 0 w 21"/>
                <a:gd name="T7" fmla="*/ 70984405 h 24"/>
                <a:gd name="T8" fmla="*/ 0 w 21"/>
                <a:gd name="T9" fmla="*/ 41407424 h 24"/>
                <a:gd name="T10" fmla="*/ 12092757 w 21"/>
                <a:gd name="T11" fmla="*/ 32535022 h 24"/>
                <a:gd name="T12" fmla="*/ 18138268 w 21"/>
                <a:gd name="T13" fmla="*/ 29576981 h 24"/>
                <a:gd name="T14" fmla="*/ 27207398 w 21"/>
                <a:gd name="T15" fmla="*/ 23660893 h 24"/>
                <a:gd name="T16" fmla="*/ 27207398 w 21"/>
                <a:gd name="T17" fmla="*/ 23660893 h 24"/>
                <a:gd name="T18" fmla="*/ 30231028 w 21"/>
                <a:gd name="T19" fmla="*/ 17746531 h 24"/>
                <a:gd name="T20" fmla="*/ 33254651 w 2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4"/>
                <a:gd name="T35" fmla="*/ 21 w 2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4">
                  <a:moveTo>
                    <a:pt x="11" y="0"/>
                  </a:moveTo>
                  <a:lnTo>
                    <a:pt x="21" y="10"/>
                  </a:lnTo>
                  <a:lnTo>
                    <a:pt x="14" y="17"/>
                  </a:lnTo>
                  <a:lnTo>
                    <a:pt x="0" y="24"/>
                  </a:lnTo>
                  <a:lnTo>
                    <a:pt x="0" y="14"/>
                  </a:lnTo>
                  <a:lnTo>
                    <a:pt x="4" y="11"/>
                  </a:lnTo>
                  <a:lnTo>
                    <a:pt x="6" y="10"/>
                  </a:lnTo>
                  <a:lnTo>
                    <a:pt x="9" y="8"/>
                  </a:lnTo>
                  <a:lnTo>
                    <a:pt x="10" y="6"/>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4" name="Freeform 2206"/>
            <p:cNvSpPr>
              <a:spLocks/>
            </p:cNvSpPr>
            <p:nvPr/>
          </p:nvSpPr>
          <p:spPr bwMode="auto">
            <a:xfrm>
              <a:off x="5372100" y="2927350"/>
              <a:ext cx="12700" cy="7938"/>
            </a:xfrm>
            <a:custGeom>
              <a:avLst/>
              <a:gdLst>
                <a:gd name="T0" fmla="*/ 2520950 w 8"/>
                <a:gd name="T1" fmla="*/ 0 h 6"/>
                <a:gd name="T2" fmla="*/ 17640298 w 8"/>
                <a:gd name="T3" fmla="*/ 7561263 h 6"/>
                <a:gd name="T4" fmla="*/ 20161247 w 8"/>
                <a:gd name="T5" fmla="*/ 15120939 h 6"/>
                <a:gd name="T6" fmla="*/ 2520950 w 8"/>
                <a:gd name="T7" fmla="*/ 10080625 h 6"/>
                <a:gd name="T8" fmla="*/ 0 w 8"/>
                <a:gd name="T9" fmla="*/ 7561263 h 6"/>
                <a:gd name="T10" fmla="*/ 0 w 8"/>
                <a:gd name="T11" fmla="*/ 2520950 h 6"/>
                <a:gd name="T12" fmla="*/ 252095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1" y="0"/>
                  </a:moveTo>
                  <a:lnTo>
                    <a:pt x="7" y="3"/>
                  </a:lnTo>
                  <a:lnTo>
                    <a:pt x="8" y="6"/>
                  </a:lnTo>
                  <a:lnTo>
                    <a:pt x="1" y="4"/>
                  </a:lnTo>
                  <a:lnTo>
                    <a:pt x="0"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5" name="Freeform 2207"/>
            <p:cNvSpPr>
              <a:spLocks/>
            </p:cNvSpPr>
            <p:nvPr/>
          </p:nvSpPr>
          <p:spPr bwMode="auto">
            <a:xfrm>
              <a:off x="5372100" y="2927350"/>
              <a:ext cx="12700" cy="7938"/>
            </a:xfrm>
            <a:custGeom>
              <a:avLst/>
              <a:gdLst>
                <a:gd name="T0" fmla="*/ 2520950 w 8"/>
                <a:gd name="T1" fmla="*/ 0 h 6"/>
                <a:gd name="T2" fmla="*/ 17640298 w 8"/>
                <a:gd name="T3" fmla="*/ 7561263 h 6"/>
                <a:gd name="T4" fmla="*/ 20161247 w 8"/>
                <a:gd name="T5" fmla="*/ 15120939 h 6"/>
                <a:gd name="T6" fmla="*/ 2520950 w 8"/>
                <a:gd name="T7" fmla="*/ 10080625 h 6"/>
                <a:gd name="T8" fmla="*/ 0 w 8"/>
                <a:gd name="T9" fmla="*/ 7561263 h 6"/>
                <a:gd name="T10" fmla="*/ 0 w 8"/>
                <a:gd name="T11" fmla="*/ 2520950 h 6"/>
                <a:gd name="T12" fmla="*/ 252095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1" y="0"/>
                  </a:moveTo>
                  <a:lnTo>
                    <a:pt x="7" y="3"/>
                  </a:lnTo>
                  <a:lnTo>
                    <a:pt x="8" y="6"/>
                  </a:lnTo>
                  <a:lnTo>
                    <a:pt x="1" y="4"/>
                  </a:lnTo>
                  <a:lnTo>
                    <a:pt x="0" y="3"/>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6" name="Freeform 2208"/>
            <p:cNvSpPr>
              <a:spLocks/>
            </p:cNvSpPr>
            <p:nvPr/>
          </p:nvSpPr>
          <p:spPr bwMode="auto">
            <a:xfrm>
              <a:off x="5318125" y="2968625"/>
              <a:ext cx="6350" cy="1588"/>
            </a:xfrm>
            <a:custGeom>
              <a:avLst/>
              <a:gdLst>
                <a:gd name="T0" fmla="*/ 8959851 w 3"/>
                <a:gd name="T1" fmla="*/ 0 h 3"/>
                <a:gd name="T2" fmla="*/ 13440833 w 3"/>
                <a:gd name="T3" fmla="*/ 1119717 h 3"/>
                <a:gd name="T4" fmla="*/ 0 w 3"/>
                <a:gd name="T5" fmla="*/ 1119717 h 3"/>
                <a:gd name="T6" fmla="*/ 0 w 3"/>
                <a:gd name="T7" fmla="*/ 3360208 h 3"/>
                <a:gd name="T8" fmla="*/ 0 w 3"/>
                <a:gd name="T9" fmla="*/ 0 h 3"/>
                <a:gd name="T10" fmla="*/ 895985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0" y="1"/>
                  </a:lnTo>
                  <a:lnTo>
                    <a:pt x="0" y="3"/>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7" name="Freeform 2209"/>
            <p:cNvSpPr>
              <a:spLocks/>
            </p:cNvSpPr>
            <p:nvPr/>
          </p:nvSpPr>
          <p:spPr bwMode="auto">
            <a:xfrm>
              <a:off x="5318125" y="2968625"/>
              <a:ext cx="6350" cy="1588"/>
            </a:xfrm>
            <a:custGeom>
              <a:avLst/>
              <a:gdLst>
                <a:gd name="T0" fmla="*/ 8959851 w 3"/>
                <a:gd name="T1" fmla="*/ 0 h 3"/>
                <a:gd name="T2" fmla="*/ 13440833 w 3"/>
                <a:gd name="T3" fmla="*/ 1119717 h 3"/>
                <a:gd name="T4" fmla="*/ 0 w 3"/>
                <a:gd name="T5" fmla="*/ 1119717 h 3"/>
                <a:gd name="T6" fmla="*/ 0 w 3"/>
                <a:gd name="T7" fmla="*/ 3360208 h 3"/>
                <a:gd name="T8" fmla="*/ 0 w 3"/>
                <a:gd name="T9" fmla="*/ 0 h 3"/>
                <a:gd name="T10" fmla="*/ 895985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0" y="1"/>
                  </a:lnTo>
                  <a:lnTo>
                    <a:pt x="0" y="3"/>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8" name="Freeform 2212"/>
            <p:cNvSpPr>
              <a:spLocks/>
            </p:cNvSpPr>
            <p:nvPr/>
          </p:nvSpPr>
          <p:spPr bwMode="auto">
            <a:xfrm>
              <a:off x="5321300" y="2949575"/>
              <a:ext cx="6350" cy="15875"/>
            </a:xfrm>
            <a:custGeom>
              <a:avLst/>
              <a:gdLst>
                <a:gd name="T0" fmla="*/ 10080623 w 4"/>
                <a:gd name="T1" fmla="*/ 0 h 12"/>
                <a:gd name="T2" fmla="*/ 7559674 w 4"/>
                <a:gd name="T3" fmla="*/ 7000875 h 12"/>
                <a:gd name="T4" fmla="*/ 7559674 w 4"/>
                <a:gd name="T5" fmla="*/ 15750646 h 12"/>
                <a:gd name="T6" fmla="*/ 7559674 w 4"/>
                <a:gd name="T7" fmla="*/ 21001301 h 12"/>
                <a:gd name="T8" fmla="*/ 0 w 4"/>
                <a:gd name="T9" fmla="*/ 21001301 h 12"/>
                <a:gd name="T10" fmla="*/ 2520950 w 4"/>
                <a:gd name="T11" fmla="*/ 7000875 h 12"/>
                <a:gd name="T12" fmla="*/ 10080623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4" y="0"/>
                  </a:moveTo>
                  <a:lnTo>
                    <a:pt x="3" y="4"/>
                  </a:lnTo>
                  <a:lnTo>
                    <a:pt x="3" y="9"/>
                  </a:lnTo>
                  <a:lnTo>
                    <a:pt x="3" y="12"/>
                  </a:lnTo>
                  <a:lnTo>
                    <a:pt x="0" y="12"/>
                  </a:lnTo>
                  <a:lnTo>
                    <a:pt x="1" y="4"/>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29" name="Freeform 2213"/>
            <p:cNvSpPr>
              <a:spLocks/>
            </p:cNvSpPr>
            <p:nvPr/>
          </p:nvSpPr>
          <p:spPr bwMode="auto">
            <a:xfrm>
              <a:off x="5321300" y="2949575"/>
              <a:ext cx="6350" cy="15875"/>
            </a:xfrm>
            <a:custGeom>
              <a:avLst/>
              <a:gdLst>
                <a:gd name="T0" fmla="*/ 10080623 w 4"/>
                <a:gd name="T1" fmla="*/ 0 h 12"/>
                <a:gd name="T2" fmla="*/ 7559674 w 4"/>
                <a:gd name="T3" fmla="*/ 7000875 h 12"/>
                <a:gd name="T4" fmla="*/ 7559674 w 4"/>
                <a:gd name="T5" fmla="*/ 15750646 h 12"/>
                <a:gd name="T6" fmla="*/ 7559674 w 4"/>
                <a:gd name="T7" fmla="*/ 21001301 h 12"/>
                <a:gd name="T8" fmla="*/ 0 w 4"/>
                <a:gd name="T9" fmla="*/ 21001301 h 12"/>
                <a:gd name="T10" fmla="*/ 2520950 w 4"/>
                <a:gd name="T11" fmla="*/ 7000875 h 12"/>
                <a:gd name="T12" fmla="*/ 10080623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4" y="0"/>
                  </a:moveTo>
                  <a:lnTo>
                    <a:pt x="3" y="4"/>
                  </a:lnTo>
                  <a:lnTo>
                    <a:pt x="3" y="9"/>
                  </a:lnTo>
                  <a:lnTo>
                    <a:pt x="3" y="12"/>
                  </a:lnTo>
                  <a:lnTo>
                    <a:pt x="0" y="12"/>
                  </a:lnTo>
                  <a:lnTo>
                    <a:pt x="1" y="4"/>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0" name="Freeform 2216"/>
            <p:cNvSpPr>
              <a:spLocks/>
            </p:cNvSpPr>
            <p:nvPr/>
          </p:nvSpPr>
          <p:spPr bwMode="auto">
            <a:xfrm>
              <a:off x="5634038" y="5040313"/>
              <a:ext cx="20637" cy="34925"/>
            </a:xfrm>
            <a:custGeom>
              <a:avLst/>
              <a:gdLst>
                <a:gd name="T0" fmla="*/ 30241879 w 14"/>
                <a:gd name="T1" fmla="*/ 44987439 h 22"/>
                <a:gd name="T2" fmla="*/ 30241879 w 14"/>
                <a:gd name="T3" fmla="*/ 35990647 h 22"/>
                <a:gd name="T4" fmla="*/ 35282190 w 14"/>
                <a:gd name="T5" fmla="*/ 23994339 h 22"/>
                <a:gd name="T6" fmla="*/ 35282190 w 14"/>
                <a:gd name="T7" fmla="*/ 14995815 h 22"/>
                <a:gd name="T8" fmla="*/ 25201562 w 14"/>
                <a:gd name="T9" fmla="*/ 0 h 22"/>
                <a:gd name="T10" fmla="*/ 20161251 w 14"/>
                <a:gd name="T11" fmla="*/ 0 h 22"/>
                <a:gd name="T12" fmla="*/ 20161251 w 14"/>
                <a:gd name="T13" fmla="*/ 0 h 22"/>
                <a:gd name="T14" fmla="*/ 12601575 w 14"/>
                <a:gd name="T15" fmla="*/ 2999509 h 22"/>
                <a:gd name="T16" fmla="*/ 2520950 w 14"/>
                <a:gd name="T17" fmla="*/ 2999509 h 22"/>
                <a:gd name="T18" fmla="*/ 0 w 14"/>
                <a:gd name="T19" fmla="*/ 5999018 h 22"/>
                <a:gd name="T20" fmla="*/ 0 w 14"/>
                <a:gd name="T21" fmla="*/ 35990647 h 22"/>
                <a:gd name="T22" fmla="*/ 0 w 14"/>
                <a:gd name="T23" fmla="*/ 44987439 h 22"/>
                <a:gd name="T24" fmla="*/ 2520950 w 14"/>
                <a:gd name="T25" fmla="*/ 53985963 h 22"/>
                <a:gd name="T26" fmla="*/ 7561264 w 14"/>
                <a:gd name="T27" fmla="*/ 53985963 h 22"/>
                <a:gd name="T28" fmla="*/ 12601575 w 14"/>
                <a:gd name="T29" fmla="*/ 56985485 h 22"/>
                <a:gd name="T30" fmla="*/ 20161251 w 14"/>
                <a:gd name="T31" fmla="*/ 62982769 h 22"/>
                <a:gd name="T32" fmla="*/ 27722517 w 14"/>
                <a:gd name="T33" fmla="*/ 62982769 h 22"/>
                <a:gd name="T34" fmla="*/ 30241879 w 14"/>
                <a:gd name="T35" fmla="*/ 65982277 h 22"/>
                <a:gd name="T36" fmla="*/ 30241879 w 14"/>
                <a:gd name="T37" fmla="*/ 44987439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2"/>
                <a:gd name="T59" fmla="*/ 14 w 1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2">
                  <a:moveTo>
                    <a:pt x="12" y="15"/>
                  </a:moveTo>
                  <a:lnTo>
                    <a:pt x="12" y="12"/>
                  </a:lnTo>
                  <a:lnTo>
                    <a:pt x="14" y="8"/>
                  </a:lnTo>
                  <a:lnTo>
                    <a:pt x="14" y="5"/>
                  </a:lnTo>
                  <a:lnTo>
                    <a:pt x="10" y="0"/>
                  </a:lnTo>
                  <a:lnTo>
                    <a:pt x="8" y="0"/>
                  </a:lnTo>
                  <a:lnTo>
                    <a:pt x="5" y="1"/>
                  </a:lnTo>
                  <a:lnTo>
                    <a:pt x="1" y="1"/>
                  </a:lnTo>
                  <a:lnTo>
                    <a:pt x="0" y="2"/>
                  </a:lnTo>
                  <a:lnTo>
                    <a:pt x="0" y="12"/>
                  </a:lnTo>
                  <a:lnTo>
                    <a:pt x="0" y="15"/>
                  </a:lnTo>
                  <a:lnTo>
                    <a:pt x="1" y="18"/>
                  </a:lnTo>
                  <a:lnTo>
                    <a:pt x="3" y="18"/>
                  </a:lnTo>
                  <a:lnTo>
                    <a:pt x="5" y="19"/>
                  </a:lnTo>
                  <a:lnTo>
                    <a:pt x="8" y="21"/>
                  </a:lnTo>
                  <a:lnTo>
                    <a:pt x="11" y="21"/>
                  </a:lnTo>
                  <a:lnTo>
                    <a:pt x="12" y="22"/>
                  </a:lnTo>
                  <a:lnTo>
                    <a:pt x="12" y="1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1" name="Freeform 2217"/>
            <p:cNvSpPr>
              <a:spLocks/>
            </p:cNvSpPr>
            <p:nvPr/>
          </p:nvSpPr>
          <p:spPr bwMode="auto">
            <a:xfrm>
              <a:off x="5634038" y="5040313"/>
              <a:ext cx="20637" cy="34925"/>
            </a:xfrm>
            <a:custGeom>
              <a:avLst/>
              <a:gdLst>
                <a:gd name="T0" fmla="*/ 30241879 w 14"/>
                <a:gd name="T1" fmla="*/ 44987439 h 22"/>
                <a:gd name="T2" fmla="*/ 30241879 w 14"/>
                <a:gd name="T3" fmla="*/ 35990647 h 22"/>
                <a:gd name="T4" fmla="*/ 35282190 w 14"/>
                <a:gd name="T5" fmla="*/ 23994339 h 22"/>
                <a:gd name="T6" fmla="*/ 35282190 w 14"/>
                <a:gd name="T7" fmla="*/ 14995815 h 22"/>
                <a:gd name="T8" fmla="*/ 25201562 w 14"/>
                <a:gd name="T9" fmla="*/ 0 h 22"/>
                <a:gd name="T10" fmla="*/ 20161251 w 14"/>
                <a:gd name="T11" fmla="*/ 0 h 22"/>
                <a:gd name="T12" fmla="*/ 20161251 w 14"/>
                <a:gd name="T13" fmla="*/ 0 h 22"/>
                <a:gd name="T14" fmla="*/ 12601575 w 14"/>
                <a:gd name="T15" fmla="*/ 2999509 h 22"/>
                <a:gd name="T16" fmla="*/ 2520950 w 14"/>
                <a:gd name="T17" fmla="*/ 2999509 h 22"/>
                <a:gd name="T18" fmla="*/ 0 w 14"/>
                <a:gd name="T19" fmla="*/ 5999018 h 22"/>
                <a:gd name="T20" fmla="*/ 0 w 14"/>
                <a:gd name="T21" fmla="*/ 35990647 h 22"/>
                <a:gd name="T22" fmla="*/ 0 w 14"/>
                <a:gd name="T23" fmla="*/ 44987439 h 22"/>
                <a:gd name="T24" fmla="*/ 2520950 w 14"/>
                <a:gd name="T25" fmla="*/ 53985963 h 22"/>
                <a:gd name="T26" fmla="*/ 7561264 w 14"/>
                <a:gd name="T27" fmla="*/ 53985963 h 22"/>
                <a:gd name="T28" fmla="*/ 12601575 w 14"/>
                <a:gd name="T29" fmla="*/ 56985485 h 22"/>
                <a:gd name="T30" fmla="*/ 20161251 w 14"/>
                <a:gd name="T31" fmla="*/ 62982769 h 22"/>
                <a:gd name="T32" fmla="*/ 27722517 w 14"/>
                <a:gd name="T33" fmla="*/ 62982769 h 22"/>
                <a:gd name="T34" fmla="*/ 30241879 w 14"/>
                <a:gd name="T35" fmla="*/ 65982277 h 22"/>
                <a:gd name="T36" fmla="*/ 30241879 w 14"/>
                <a:gd name="T37" fmla="*/ 44987439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2"/>
                <a:gd name="T59" fmla="*/ 14 w 1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2">
                  <a:moveTo>
                    <a:pt x="12" y="15"/>
                  </a:moveTo>
                  <a:lnTo>
                    <a:pt x="12" y="12"/>
                  </a:lnTo>
                  <a:lnTo>
                    <a:pt x="14" y="8"/>
                  </a:lnTo>
                  <a:lnTo>
                    <a:pt x="14" y="5"/>
                  </a:lnTo>
                  <a:lnTo>
                    <a:pt x="10" y="0"/>
                  </a:lnTo>
                  <a:lnTo>
                    <a:pt x="8" y="0"/>
                  </a:lnTo>
                  <a:lnTo>
                    <a:pt x="5" y="1"/>
                  </a:lnTo>
                  <a:lnTo>
                    <a:pt x="1" y="1"/>
                  </a:lnTo>
                  <a:lnTo>
                    <a:pt x="0" y="2"/>
                  </a:lnTo>
                  <a:lnTo>
                    <a:pt x="0" y="12"/>
                  </a:lnTo>
                  <a:lnTo>
                    <a:pt x="0" y="15"/>
                  </a:lnTo>
                  <a:lnTo>
                    <a:pt x="1" y="18"/>
                  </a:lnTo>
                  <a:lnTo>
                    <a:pt x="3" y="18"/>
                  </a:lnTo>
                  <a:lnTo>
                    <a:pt x="5" y="19"/>
                  </a:lnTo>
                  <a:lnTo>
                    <a:pt x="8" y="21"/>
                  </a:lnTo>
                  <a:lnTo>
                    <a:pt x="11" y="21"/>
                  </a:lnTo>
                  <a:lnTo>
                    <a:pt x="12" y="22"/>
                  </a:lnTo>
                  <a:lnTo>
                    <a:pt x="12" y="1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2" name="Freeform 2234"/>
            <p:cNvSpPr>
              <a:spLocks/>
            </p:cNvSpPr>
            <p:nvPr/>
          </p:nvSpPr>
          <p:spPr bwMode="auto">
            <a:xfrm>
              <a:off x="5554663" y="5121275"/>
              <a:ext cx="36512" cy="34925"/>
            </a:xfrm>
            <a:custGeom>
              <a:avLst/>
              <a:gdLst>
                <a:gd name="T0" fmla="*/ 30080200 w 24"/>
                <a:gd name="T1" fmla="*/ 62982769 h 22"/>
                <a:gd name="T2" fmla="*/ 43754365 w 24"/>
                <a:gd name="T3" fmla="*/ 50986455 h 22"/>
                <a:gd name="T4" fmla="*/ 46487875 w 24"/>
                <a:gd name="T5" fmla="*/ 44987439 h 22"/>
                <a:gd name="T6" fmla="*/ 51958203 w 24"/>
                <a:gd name="T7" fmla="*/ 44987439 h 22"/>
                <a:gd name="T8" fmla="*/ 57426890 w 24"/>
                <a:gd name="T9" fmla="*/ 41987931 h 22"/>
                <a:gd name="T10" fmla="*/ 62895564 w 24"/>
                <a:gd name="T11" fmla="*/ 41987931 h 22"/>
                <a:gd name="T12" fmla="*/ 65630728 w 24"/>
                <a:gd name="T13" fmla="*/ 41987931 h 22"/>
                <a:gd name="T14" fmla="*/ 65630728 w 24"/>
                <a:gd name="T15" fmla="*/ 35990647 h 22"/>
                <a:gd name="T16" fmla="*/ 57426890 w 24"/>
                <a:gd name="T17" fmla="*/ 14995815 h 22"/>
                <a:gd name="T18" fmla="*/ 43754365 w 24"/>
                <a:gd name="T19" fmla="*/ 0 h 22"/>
                <a:gd name="T20" fmla="*/ 38284038 w 24"/>
                <a:gd name="T21" fmla="*/ 2999509 h 22"/>
                <a:gd name="T22" fmla="*/ 30080200 w 24"/>
                <a:gd name="T23" fmla="*/ 5999018 h 22"/>
                <a:gd name="T24" fmla="*/ 24611520 w 24"/>
                <a:gd name="T25" fmla="*/ 14995815 h 22"/>
                <a:gd name="T26" fmla="*/ 16407682 w 24"/>
                <a:gd name="T27" fmla="*/ 23994339 h 22"/>
                <a:gd name="T28" fmla="*/ 8203841 w 24"/>
                <a:gd name="T29" fmla="*/ 23994339 h 22"/>
                <a:gd name="T30" fmla="*/ 2735165 w 24"/>
                <a:gd name="T31" fmla="*/ 29991630 h 22"/>
                <a:gd name="T32" fmla="*/ 0 w 24"/>
                <a:gd name="T33" fmla="*/ 35990647 h 22"/>
                <a:gd name="T34" fmla="*/ 2735165 w 24"/>
                <a:gd name="T35" fmla="*/ 41987931 h 22"/>
                <a:gd name="T36" fmla="*/ 2735165 w 24"/>
                <a:gd name="T37" fmla="*/ 41987931 h 22"/>
                <a:gd name="T38" fmla="*/ 10939005 w 24"/>
                <a:gd name="T39" fmla="*/ 50986455 h 22"/>
                <a:gd name="T40" fmla="*/ 10939005 w 24"/>
                <a:gd name="T41" fmla="*/ 62982769 h 22"/>
                <a:gd name="T42" fmla="*/ 10939005 w 24"/>
                <a:gd name="T43" fmla="*/ 62982769 h 22"/>
                <a:gd name="T44" fmla="*/ 24611520 w 24"/>
                <a:gd name="T45" fmla="*/ 65982277 h 22"/>
                <a:gd name="T46" fmla="*/ 27346690 w 24"/>
                <a:gd name="T47" fmla="*/ 65982277 h 22"/>
                <a:gd name="T48" fmla="*/ 30080200 w 24"/>
                <a:gd name="T49" fmla="*/ 62982769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22"/>
                <a:gd name="T77" fmla="*/ 24 w 24"/>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22">
                  <a:moveTo>
                    <a:pt x="11" y="21"/>
                  </a:moveTo>
                  <a:lnTo>
                    <a:pt x="16" y="17"/>
                  </a:lnTo>
                  <a:lnTo>
                    <a:pt x="17" y="15"/>
                  </a:lnTo>
                  <a:lnTo>
                    <a:pt x="19" y="15"/>
                  </a:lnTo>
                  <a:lnTo>
                    <a:pt x="21" y="14"/>
                  </a:lnTo>
                  <a:lnTo>
                    <a:pt x="23" y="14"/>
                  </a:lnTo>
                  <a:lnTo>
                    <a:pt x="24" y="14"/>
                  </a:lnTo>
                  <a:lnTo>
                    <a:pt x="24" y="12"/>
                  </a:lnTo>
                  <a:lnTo>
                    <a:pt x="21" y="5"/>
                  </a:lnTo>
                  <a:lnTo>
                    <a:pt x="16" y="0"/>
                  </a:lnTo>
                  <a:lnTo>
                    <a:pt x="14" y="1"/>
                  </a:lnTo>
                  <a:lnTo>
                    <a:pt x="11" y="2"/>
                  </a:lnTo>
                  <a:lnTo>
                    <a:pt x="9" y="5"/>
                  </a:lnTo>
                  <a:lnTo>
                    <a:pt x="6" y="8"/>
                  </a:lnTo>
                  <a:lnTo>
                    <a:pt x="3" y="8"/>
                  </a:lnTo>
                  <a:lnTo>
                    <a:pt x="1" y="10"/>
                  </a:lnTo>
                  <a:lnTo>
                    <a:pt x="0" y="12"/>
                  </a:lnTo>
                  <a:lnTo>
                    <a:pt x="1" y="14"/>
                  </a:lnTo>
                  <a:lnTo>
                    <a:pt x="4" y="17"/>
                  </a:lnTo>
                  <a:lnTo>
                    <a:pt x="4" y="21"/>
                  </a:lnTo>
                  <a:lnTo>
                    <a:pt x="9" y="22"/>
                  </a:lnTo>
                  <a:lnTo>
                    <a:pt x="10" y="22"/>
                  </a:lnTo>
                  <a:lnTo>
                    <a:pt x="11" y="21"/>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3" name="Freeform 2251"/>
            <p:cNvSpPr>
              <a:spLocks/>
            </p:cNvSpPr>
            <p:nvPr/>
          </p:nvSpPr>
          <p:spPr bwMode="auto">
            <a:xfrm>
              <a:off x="7221538" y="2478088"/>
              <a:ext cx="9525" cy="20637"/>
            </a:xfrm>
            <a:custGeom>
              <a:avLst/>
              <a:gdLst>
                <a:gd name="T0" fmla="*/ 7406368 w 7"/>
                <a:gd name="T1" fmla="*/ 0 h 12"/>
                <a:gd name="T2" fmla="*/ 12960805 w 7"/>
                <a:gd name="T3" fmla="*/ 5916226 h 12"/>
                <a:gd name="T4" fmla="*/ 7406368 w 7"/>
                <a:gd name="T5" fmla="*/ 20705074 h 12"/>
                <a:gd name="T6" fmla="*/ 5554436 w 7"/>
                <a:gd name="T7" fmla="*/ 35493922 h 12"/>
                <a:gd name="T8" fmla="*/ 0 w 7"/>
                <a:gd name="T9" fmla="*/ 29577698 h 12"/>
                <a:gd name="T10" fmla="*/ 0 w 7"/>
                <a:gd name="T11" fmla="*/ 14788849 h 12"/>
                <a:gd name="T12" fmla="*/ 7406368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4" y="0"/>
                  </a:moveTo>
                  <a:lnTo>
                    <a:pt x="7" y="2"/>
                  </a:lnTo>
                  <a:lnTo>
                    <a:pt x="4" y="7"/>
                  </a:lnTo>
                  <a:lnTo>
                    <a:pt x="3" y="12"/>
                  </a:lnTo>
                  <a:lnTo>
                    <a:pt x="0" y="10"/>
                  </a:lnTo>
                  <a:lnTo>
                    <a:pt x="0" y="5"/>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4" name="Freeform 2252"/>
            <p:cNvSpPr>
              <a:spLocks/>
            </p:cNvSpPr>
            <p:nvPr/>
          </p:nvSpPr>
          <p:spPr bwMode="auto">
            <a:xfrm>
              <a:off x="7221538" y="2478088"/>
              <a:ext cx="9525" cy="20637"/>
            </a:xfrm>
            <a:custGeom>
              <a:avLst/>
              <a:gdLst>
                <a:gd name="T0" fmla="*/ 7406368 w 7"/>
                <a:gd name="T1" fmla="*/ 0 h 12"/>
                <a:gd name="T2" fmla="*/ 12960805 w 7"/>
                <a:gd name="T3" fmla="*/ 5916226 h 12"/>
                <a:gd name="T4" fmla="*/ 7406368 w 7"/>
                <a:gd name="T5" fmla="*/ 20705074 h 12"/>
                <a:gd name="T6" fmla="*/ 5554436 w 7"/>
                <a:gd name="T7" fmla="*/ 35493922 h 12"/>
                <a:gd name="T8" fmla="*/ 0 w 7"/>
                <a:gd name="T9" fmla="*/ 29577698 h 12"/>
                <a:gd name="T10" fmla="*/ 0 w 7"/>
                <a:gd name="T11" fmla="*/ 14788849 h 12"/>
                <a:gd name="T12" fmla="*/ 7406368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4" y="0"/>
                  </a:moveTo>
                  <a:lnTo>
                    <a:pt x="7" y="2"/>
                  </a:lnTo>
                  <a:lnTo>
                    <a:pt x="4" y="7"/>
                  </a:lnTo>
                  <a:lnTo>
                    <a:pt x="3" y="12"/>
                  </a:lnTo>
                  <a:lnTo>
                    <a:pt x="0" y="10"/>
                  </a:lnTo>
                  <a:lnTo>
                    <a:pt x="0" y="5"/>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5" name="Freeform 2253"/>
            <p:cNvSpPr>
              <a:spLocks/>
            </p:cNvSpPr>
            <p:nvPr/>
          </p:nvSpPr>
          <p:spPr bwMode="auto">
            <a:xfrm>
              <a:off x="7216775" y="2498725"/>
              <a:ext cx="4763" cy="7938"/>
            </a:xfrm>
            <a:custGeom>
              <a:avLst/>
              <a:gdLst>
                <a:gd name="T0" fmla="*/ 8064499 w 5"/>
                <a:gd name="T1" fmla="*/ 0 h 5"/>
                <a:gd name="T2" fmla="*/ 8064499 w 5"/>
                <a:gd name="T3" fmla="*/ 3629025 h 5"/>
                <a:gd name="T4" fmla="*/ 4838699 w 5"/>
                <a:gd name="T5" fmla="*/ 14516098 h 5"/>
                <a:gd name="T6" fmla="*/ 4838699 w 5"/>
                <a:gd name="T7" fmla="*/ 18145126 h 5"/>
                <a:gd name="T8" fmla="*/ 0 w 5"/>
                <a:gd name="T9" fmla="*/ 14516098 h 5"/>
                <a:gd name="T10" fmla="*/ 4838699 w 5"/>
                <a:gd name="T11" fmla="*/ 3629025 h 5"/>
                <a:gd name="T12" fmla="*/ 8064499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5" y="1"/>
                  </a:lnTo>
                  <a:lnTo>
                    <a:pt x="3" y="4"/>
                  </a:lnTo>
                  <a:lnTo>
                    <a:pt x="3" y="5"/>
                  </a:lnTo>
                  <a:lnTo>
                    <a:pt x="0" y="4"/>
                  </a:lnTo>
                  <a:lnTo>
                    <a:pt x="3"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6" name="Freeform 2254"/>
            <p:cNvSpPr>
              <a:spLocks/>
            </p:cNvSpPr>
            <p:nvPr/>
          </p:nvSpPr>
          <p:spPr bwMode="auto">
            <a:xfrm>
              <a:off x="7216775" y="2498725"/>
              <a:ext cx="4763" cy="7938"/>
            </a:xfrm>
            <a:custGeom>
              <a:avLst/>
              <a:gdLst>
                <a:gd name="T0" fmla="*/ 8064499 w 5"/>
                <a:gd name="T1" fmla="*/ 0 h 5"/>
                <a:gd name="T2" fmla="*/ 8064499 w 5"/>
                <a:gd name="T3" fmla="*/ 3629025 h 5"/>
                <a:gd name="T4" fmla="*/ 4838699 w 5"/>
                <a:gd name="T5" fmla="*/ 14516098 h 5"/>
                <a:gd name="T6" fmla="*/ 4838699 w 5"/>
                <a:gd name="T7" fmla="*/ 18145126 h 5"/>
                <a:gd name="T8" fmla="*/ 0 w 5"/>
                <a:gd name="T9" fmla="*/ 14516098 h 5"/>
                <a:gd name="T10" fmla="*/ 4838699 w 5"/>
                <a:gd name="T11" fmla="*/ 3629025 h 5"/>
                <a:gd name="T12" fmla="*/ 8064499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5" y="1"/>
                  </a:lnTo>
                  <a:lnTo>
                    <a:pt x="3" y="4"/>
                  </a:lnTo>
                  <a:lnTo>
                    <a:pt x="3" y="5"/>
                  </a:lnTo>
                  <a:lnTo>
                    <a:pt x="0" y="4"/>
                  </a:lnTo>
                  <a:lnTo>
                    <a:pt x="3"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7" name="Freeform 2273"/>
            <p:cNvSpPr>
              <a:spLocks/>
            </p:cNvSpPr>
            <p:nvPr/>
          </p:nvSpPr>
          <p:spPr bwMode="auto">
            <a:xfrm>
              <a:off x="5789613" y="2757488"/>
              <a:ext cx="6350" cy="6350"/>
            </a:xfrm>
            <a:custGeom>
              <a:avLst/>
              <a:gdLst>
                <a:gd name="T0" fmla="*/ 7559674 w 4"/>
                <a:gd name="T1" fmla="*/ 0 h 2"/>
                <a:gd name="T2" fmla="*/ 10080623 w 4"/>
                <a:gd name="T3" fmla="*/ 10080623 h 2"/>
                <a:gd name="T4" fmla="*/ 2520950 w 4"/>
                <a:gd name="T5" fmla="*/ 20161247 h 2"/>
                <a:gd name="T6" fmla="*/ 0 w 4"/>
                <a:gd name="T7" fmla="*/ 20161247 h 2"/>
                <a:gd name="T8" fmla="*/ 0 w 4"/>
                <a:gd name="T9" fmla="*/ 0 h 2"/>
                <a:gd name="T10" fmla="*/ 755967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0"/>
                  </a:moveTo>
                  <a:lnTo>
                    <a:pt x="4" y="1"/>
                  </a:lnTo>
                  <a:lnTo>
                    <a:pt x="1" y="2"/>
                  </a:lnTo>
                  <a:lnTo>
                    <a:pt x="0" y="2"/>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8" name="Freeform 2274"/>
            <p:cNvSpPr>
              <a:spLocks/>
            </p:cNvSpPr>
            <p:nvPr/>
          </p:nvSpPr>
          <p:spPr bwMode="auto">
            <a:xfrm>
              <a:off x="5789613" y="2757488"/>
              <a:ext cx="6350" cy="6350"/>
            </a:xfrm>
            <a:custGeom>
              <a:avLst/>
              <a:gdLst>
                <a:gd name="T0" fmla="*/ 7559674 w 4"/>
                <a:gd name="T1" fmla="*/ 0 h 2"/>
                <a:gd name="T2" fmla="*/ 10080623 w 4"/>
                <a:gd name="T3" fmla="*/ 10080623 h 2"/>
                <a:gd name="T4" fmla="*/ 2520950 w 4"/>
                <a:gd name="T5" fmla="*/ 20161247 h 2"/>
                <a:gd name="T6" fmla="*/ 0 w 4"/>
                <a:gd name="T7" fmla="*/ 20161247 h 2"/>
                <a:gd name="T8" fmla="*/ 0 w 4"/>
                <a:gd name="T9" fmla="*/ 0 h 2"/>
                <a:gd name="T10" fmla="*/ 755967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0"/>
                  </a:moveTo>
                  <a:lnTo>
                    <a:pt x="4" y="1"/>
                  </a:lnTo>
                  <a:lnTo>
                    <a:pt x="1" y="2"/>
                  </a:lnTo>
                  <a:lnTo>
                    <a:pt x="0" y="2"/>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39" name="Freeform 2279"/>
            <p:cNvSpPr>
              <a:spLocks/>
            </p:cNvSpPr>
            <p:nvPr/>
          </p:nvSpPr>
          <p:spPr bwMode="auto">
            <a:xfrm>
              <a:off x="6551613" y="2563813"/>
              <a:ext cx="3175" cy="6350"/>
            </a:xfrm>
            <a:custGeom>
              <a:avLst/>
              <a:gdLst>
                <a:gd name="T0" fmla="*/ 1119717 w 3"/>
                <a:gd name="T1" fmla="*/ 0 h 4"/>
                <a:gd name="T2" fmla="*/ 3360208 w 3"/>
                <a:gd name="T3" fmla="*/ 2520950 h 4"/>
                <a:gd name="T4" fmla="*/ 3360208 w 3"/>
                <a:gd name="T5" fmla="*/ 7559674 h 4"/>
                <a:gd name="T6" fmla="*/ 0 w 3"/>
                <a:gd name="T7" fmla="*/ 10080623 h 4"/>
                <a:gd name="T8" fmla="*/ 0 w 3"/>
                <a:gd name="T9" fmla="*/ 0 h 4"/>
                <a:gd name="T10" fmla="*/ 111971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3" y="1"/>
                  </a:lnTo>
                  <a:lnTo>
                    <a:pt x="3" y="3"/>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0" name="Freeform 2280"/>
            <p:cNvSpPr>
              <a:spLocks/>
            </p:cNvSpPr>
            <p:nvPr/>
          </p:nvSpPr>
          <p:spPr bwMode="auto">
            <a:xfrm>
              <a:off x="6551613" y="2563813"/>
              <a:ext cx="3175" cy="6350"/>
            </a:xfrm>
            <a:custGeom>
              <a:avLst/>
              <a:gdLst>
                <a:gd name="T0" fmla="*/ 1119717 w 3"/>
                <a:gd name="T1" fmla="*/ 0 h 4"/>
                <a:gd name="T2" fmla="*/ 3360208 w 3"/>
                <a:gd name="T3" fmla="*/ 2520950 h 4"/>
                <a:gd name="T4" fmla="*/ 3360208 w 3"/>
                <a:gd name="T5" fmla="*/ 7559674 h 4"/>
                <a:gd name="T6" fmla="*/ 0 w 3"/>
                <a:gd name="T7" fmla="*/ 10080623 h 4"/>
                <a:gd name="T8" fmla="*/ 0 w 3"/>
                <a:gd name="T9" fmla="*/ 0 h 4"/>
                <a:gd name="T10" fmla="*/ 111971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3" y="1"/>
                  </a:lnTo>
                  <a:lnTo>
                    <a:pt x="3" y="3"/>
                  </a:lnTo>
                  <a:lnTo>
                    <a:pt x="0" y="4"/>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1" name="Freeform 2281"/>
            <p:cNvSpPr>
              <a:spLocks/>
            </p:cNvSpPr>
            <p:nvPr/>
          </p:nvSpPr>
          <p:spPr bwMode="auto">
            <a:xfrm>
              <a:off x="6696075" y="2460625"/>
              <a:ext cx="14288" cy="15875"/>
            </a:xfrm>
            <a:custGeom>
              <a:avLst/>
              <a:gdLst>
                <a:gd name="T0" fmla="*/ 31501946 w 8"/>
                <a:gd name="T1" fmla="*/ 0 h 10"/>
                <a:gd name="T2" fmla="*/ 19688967 w 8"/>
                <a:gd name="T3" fmla="*/ 10080624 h 10"/>
                <a:gd name="T4" fmla="*/ 19688967 w 8"/>
                <a:gd name="T5" fmla="*/ 17640299 h 10"/>
                <a:gd name="T6" fmla="*/ 15751965 w 8"/>
                <a:gd name="T7" fmla="*/ 25201559 h 10"/>
                <a:gd name="T8" fmla="*/ 3936999 w 8"/>
                <a:gd name="T9" fmla="*/ 25201559 h 10"/>
                <a:gd name="T10" fmla="*/ 0 w 8"/>
                <a:gd name="T11" fmla="*/ 25201559 h 10"/>
                <a:gd name="T12" fmla="*/ 0 w 8"/>
                <a:gd name="T13" fmla="*/ 20161249 h 10"/>
                <a:gd name="T14" fmla="*/ 19688967 w 8"/>
                <a:gd name="T15" fmla="*/ 5040312 h 10"/>
                <a:gd name="T16" fmla="*/ 31501946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0"/>
                  </a:moveTo>
                  <a:lnTo>
                    <a:pt x="5" y="4"/>
                  </a:lnTo>
                  <a:lnTo>
                    <a:pt x="5" y="7"/>
                  </a:lnTo>
                  <a:lnTo>
                    <a:pt x="4" y="10"/>
                  </a:lnTo>
                  <a:lnTo>
                    <a:pt x="1" y="10"/>
                  </a:lnTo>
                  <a:lnTo>
                    <a:pt x="0" y="10"/>
                  </a:lnTo>
                  <a:lnTo>
                    <a:pt x="0" y="8"/>
                  </a:lnTo>
                  <a:lnTo>
                    <a:pt x="5"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2" name="Freeform 2283"/>
            <p:cNvSpPr>
              <a:spLocks/>
            </p:cNvSpPr>
            <p:nvPr/>
          </p:nvSpPr>
          <p:spPr bwMode="auto">
            <a:xfrm>
              <a:off x="6696075" y="2460625"/>
              <a:ext cx="14288" cy="15875"/>
            </a:xfrm>
            <a:custGeom>
              <a:avLst/>
              <a:gdLst>
                <a:gd name="T0" fmla="*/ 31501946 w 8"/>
                <a:gd name="T1" fmla="*/ 0 h 10"/>
                <a:gd name="T2" fmla="*/ 19688967 w 8"/>
                <a:gd name="T3" fmla="*/ 10080624 h 10"/>
                <a:gd name="T4" fmla="*/ 19688967 w 8"/>
                <a:gd name="T5" fmla="*/ 17640299 h 10"/>
                <a:gd name="T6" fmla="*/ 15751965 w 8"/>
                <a:gd name="T7" fmla="*/ 25201559 h 10"/>
                <a:gd name="T8" fmla="*/ 3936999 w 8"/>
                <a:gd name="T9" fmla="*/ 25201559 h 10"/>
                <a:gd name="T10" fmla="*/ 0 w 8"/>
                <a:gd name="T11" fmla="*/ 25201559 h 10"/>
                <a:gd name="T12" fmla="*/ 0 w 8"/>
                <a:gd name="T13" fmla="*/ 20161249 h 10"/>
                <a:gd name="T14" fmla="*/ 19688967 w 8"/>
                <a:gd name="T15" fmla="*/ 5040312 h 10"/>
                <a:gd name="T16" fmla="*/ 31501946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0"/>
                  </a:moveTo>
                  <a:lnTo>
                    <a:pt x="5" y="4"/>
                  </a:lnTo>
                  <a:lnTo>
                    <a:pt x="5" y="7"/>
                  </a:lnTo>
                  <a:lnTo>
                    <a:pt x="4" y="10"/>
                  </a:lnTo>
                  <a:lnTo>
                    <a:pt x="1" y="10"/>
                  </a:lnTo>
                  <a:lnTo>
                    <a:pt x="0" y="10"/>
                  </a:lnTo>
                  <a:lnTo>
                    <a:pt x="0" y="8"/>
                  </a:lnTo>
                  <a:lnTo>
                    <a:pt x="5"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3" name="Freeform 2288"/>
            <p:cNvSpPr>
              <a:spLocks/>
            </p:cNvSpPr>
            <p:nvPr/>
          </p:nvSpPr>
          <p:spPr bwMode="auto">
            <a:xfrm>
              <a:off x="6999288" y="2371725"/>
              <a:ext cx="50800" cy="34925"/>
            </a:xfrm>
            <a:custGeom>
              <a:avLst/>
              <a:gdLst>
                <a:gd name="T0" fmla="*/ 78607874 w 36"/>
                <a:gd name="T1" fmla="*/ 0 h 24"/>
                <a:gd name="T2" fmla="*/ 85753761 w 36"/>
                <a:gd name="T3" fmla="*/ 15120939 h 24"/>
                <a:gd name="T4" fmla="*/ 71461986 w 36"/>
                <a:gd name="T5" fmla="*/ 20161250 h 24"/>
                <a:gd name="T6" fmla="*/ 54787220 w 36"/>
                <a:gd name="T7" fmla="*/ 32761239 h 24"/>
                <a:gd name="T8" fmla="*/ 40495433 w 36"/>
                <a:gd name="T9" fmla="*/ 37801550 h 24"/>
                <a:gd name="T10" fmla="*/ 30966554 w 36"/>
                <a:gd name="T11" fmla="*/ 50403121 h 24"/>
                <a:gd name="T12" fmla="*/ 16674773 w 36"/>
                <a:gd name="T13" fmla="*/ 60483756 h 24"/>
                <a:gd name="T14" fmla="*/ 16674773 w 36"/>
                <a:gd name="T15" fmla="*/ 50403121 h 24"/>
                <a:gd name="T16" fmla="*/ 9528882 w 36"/>
                <a:gd name="T17" fmla="*/ 50403121 h 24"/>
                <a:gd name="T18" fmla="*/ 7145891 w 36"/>
                <a:gd name="T19" fmla="*/ 50403121 h 24"/>
                <a:gd name="T20" fmla="*/ 0 w 36"/>
                <a:gd name="T21" fmla="*/ 45362810 h 24"/>
                <a:gd name="T22" fmla="*/ 0 w 36"/>
                <a:gd name="T23" fmla="*/ 37801550 h 24"/>
                <a:gd name="T24" fmla="*/ 7145891 w 36"/>
                <a:gd name="T25" fmla="*/ 25201561 h 24"/>
                <a:gd name="T26" fmla="*/ 7145891 w 36"/>
                <a:gd name="T27" fmla="*/ 17640301 h 24"/>
                <a:gd name="T28" fmla="*/ 9528882 w 36"/>
                <a:gd name="T29" fmla="*/ 20161250 h 24"/>
                <a:gd name="T30" fmla="*/ 14291781 w 36"/>
                <a:gd name="T31" fmla="*/ 25201561 h 24"/>
                <a:gd name="T32" fmla="*/ 16674773 w 36"/>
                <a:gd name="T33" fmla="*/ 27722516 h 24"/>
                <a:gd name="T34" fmla="*/ 38112441 w 36"/>
                <a:gd name="T35" fmla="*/ 27722516 h 24"/>
                <a:gd name="T36" fmla="*/ 57168668 w 36"/>
                <a:gd name="T37" fmla="*/ 20161250 h 24"/>
                <a:gd name="T38" fmla="*/ 78607874 w 36"/>
                <a:gd name="T39" fmla="*/ 15120939 h 24"/>
                <a:gd name="T40" fmla="*/ 71461986 w 36"/>
                <a:gd name="T41" fmla="*/ 7561263 h 24"/>
                <a:gd name="T42" fmla="*/ 71461986 w 36"/>
                <a:gd name="T43" fmla="*/ 2520950 h 24"/>
                <a:gd name="T44" fmla="*/ 78607874 w 36"/>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4"/>
                <a:gd name="T71" fmla="*/ 36 w 3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4">
                  <a:moveTo>
                    <a:pt x="33" y="0"/>
                  </a:moveTo>
                  <a:lnTo>
                    <a:pt x="36" y="6"/>
                  </a:lnTo>
                  <a:lnTo>
                    <a:pt x="30" y="8"/>
                  </a:lnTo>
                  <a:lnTo>
                    <a:pt x="23" y="13"/>
                  </a:lnTo>
                  <a:lnTo>
                    <a:pt x="17" y="15"/>
                  </a:lnTo>
                  <a:lnTo>
                    <a:pt x="13" y="20"/>
                  </a:lnTo>
                  <a:lnTo>
                    <a:pt x="7" y="24"/>
                  </a:lnTo>
                  <a:lnTo>
                    <a:pt x="7" y="20"/>
                  </a:lnTo>
                  <a:lnTo>
                    <a:pt x="4" y="20"/>
                  </a:lnTo>
                  <a:lnTo>
                    <a:pt x="3" y="20"/>
                  </a:lnTo>
                  <a:lnTo>
                    <a:pt x="0" y="18"/>
                  </a:lnTo>
                  <a:lnTo>
                    <a:pt x="0" y="15"/>
                  </a:lnTo>
                  <a:lnTo>
                    <a:pt x="3" y="10"/>
                  </a:lnTo>
                  <a:lnTo>
                    <a:pt x="3" y="7"/>
                  </a:lnTo>
                  <a:lnTo>
                    <a:pt x="4" y="8"/>
                  </a:lnTo>
                  <a:lnTo>
                    <a:pt x="6" y="10"/>
                  </a:lnTo>
                  <a:lnTo>
                    <a:pt x="7" y="11"/>
                  </a:lnTo>
                  <a:lnTo>
                    <a:pt x="16" y="11"/>
                  </a:lnTo>
                  <a:lnTo>
                    <a:pt x="24" y="8"/>
                  </a:lnTo>
                  <a:lnTo>
                    <a:pt x="33" y="6"/>
                  </a:lnTo>
                  <a:lnTo>
                    <a:pt x="30" y="3"/>
                  </a:lnTo>
                  <a:lnTo>
                    <a:pt x="30" y="1"/>
                  </a:lnTo>
                  <a:lnTo>
                    <a:pt x="3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4" name="Freeform 2289"/>
            <p:cNvSpPr>
              <a:spLocks/>
            </p:cNvSpPr>
            <p:nvPr/>
          </p:nvSpPr>
          <p:spPr bwMode="auto">
            <a:xfrm>
              <a:off x="6999288" y="2371725"/>
              <a:ext cx="50800" cy="34925"/>
            </a:xfrm>
            <a:custGeom>
              <a:avLst/>
              <a:gdLst>
                <a:gd name="T0" fmla="*/ 78607874 w 36"/>
                <a:gd name="T1" fmla="*/ 0 h 24"/>
                <a:gd name="T2" fmla="*/ 85753761 w 36"/>
                <a:gd name="T3" fmla="*/ 15120939 h 24"/>
                <a:gd name="T4" fmla="*/ 71461986 w 36"/>
                <a:gd name="T5" fmla="*/ 20161250 h 24"/>
                <a:gd name="T6" fmla="*/ 54787220 w 36"/>
                <a:gd name="T7" fmla="*/ 32761239 h 24"/>
                <a:gd name="T8" fmla="*/ 40495433 w 36"/>
                <a:gd name="T9" fmla="*/ 37801550 h 24"/>
                <a:gd name="T10" fmla="*/ 30966554 w 36"/>
                <a:gd name="T11" fmla="*/ 50403121 h 24"/>
                <a:gd name="T12" fmla="*/ 16674773 w 36"/>
                <a:gd name="T13" fmla="*/ 60483756 h 24"/>
                <a:gd name="T14" fmla="*/ 16674773 w 36"/>
                <a:gd name="T15" fmla="*/ 50403121 h 24"/>
                <a:gd name="T16" fmla="*/ 9528882 w 36"/>
                <a:gd name="T17" fmla="*/ 50403121 h 24"/>
                <a:gd name="T18" fmla="*/ 7145891 w 36"/>
                <a:gd name="T19" fmla="*/ 50403121 h 24"/>
                <a:gd name="T20" fmla="*/ 0 w 36"/>
                <a:gd name="T21" fmla="*/ 45362810 h 24"/>
                <a:gd name="T22" fmla="*/ 0 w 36"/>
                <a:gd name="T23" fmla="*/ 37801550 h 24"/>
                <a:gd name="T24" fmla="*/ 7145891 w 36"/>
                <a:gd name="T25" fmla="*/ 25201561 h 24"/>
                <a:gd name="T26" fmla="*/ 7145891 w 36"/>
                <a:gd name="T27" fmla="*/ 17640301 h 24"/>
                <a:gd name="T28" fmla="*/ 9528882 w 36"/>
                <a:gd name="T29" fmla="*/ 20161250 h 24"/>
                <a:gd name="T30" fmla="*/ 14291781 w 36"/>
                <a:gd name="T31" fmla="*/ 25201561 h 24"/>
                <a:gd name="T32" fmla="*/ 16674773 w 36"/>
                <a:gd name="T33" fmla="*/ 27722516 h 24"/>
                <a:gd name="T34" fmla="*/ 38112441 w 36"/>
                <a:gd name="T35" fmla="*/ 27722516 h 24"/>
                <a:gd name="T36" fmla="*/ 57168668 w 36"/>
                <a:gd name="T37" fmla="*/ 20161250 h 24"/>
                <a:gd name="T38" fmla="*/ 78607874 w 36"/>
                <a:gd name="T39" fmla="*/ 15120939 h 24"/>
                <a:gd name="T40" fmla="*/ 71461986 w 36"/>
                <a:gd name="T41" fmla="*/ 7561263 h 24"/>
                <a:gd name="T42" fmla="*/ 71461986 w 36"/>
                <a:gd name="T43" fmla="*/ 2520950 h 24"/>
                <a:gd name="T44" fmla="*/ 78607874 w 36"/>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4"/>
                <a:gd name="T71" fmla="*/ 36 w 3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4">
                  <a:moveTo>
                    <a:pt x="33" y="0"/>
                  </a:moveTo>
                  <a:lnTo>
                    <a:pt x="36" y="6"/>
                  </a:lnTo>
                  <a:lnTo>
                    <a:pt x="30" y="8"/>
                  </a:lnTo>
                  <a:lnTo>
                    <a:pt x="23" y="13"/>
                  </a:lnTo>
                  <a:lnTo>
                    <a:pt x="17" y="15"/>
                  </a:lnTo>
                  <a:lnTo>
                    <a:pt x="13" y="20"/>
                  </a:lnTo>
                  <a:lnTo>
                    <a:pt x="7" y="24"/>
                  </a:lnTo>
                  <a:lnTo>
                    <a:pt x="7" y="20"/>
                  </a:lnTo>
                  <a:lnTo>
                    <a:pt x="4" y="20"/>
                  </a:lnTo>
                  <a:lnTo>
                    <a:pt x="3" y="20"/>
                  </a:lnTo>
                  <a:lnTo>
                    <a:pt x="0" y="18"/>
                  </a:lnTo>
                  <a:lnTo>
                    <a:pt x="0" y="15"/>
                  </a:lnTo>
                  <a:lnTo>
                    <a:pt x="3" y="10"/>
                  </a:lnTo>
                  <a:lnTo>
                    <a:pt x="3" y="7"/>
                  </a:lnTo>
                  <a:lnTo>
                    <a:pt x="4" y="8"/>
                  </a:lnTo>
                  <a:lnTo>
                    <a:pt x="6" y="10"/>
                  </a:lnTo>
                  <a:lnTo>
                    <a:pt x="7" y="11"/>
                  </a:lnTo>
                  <a:lnTo>
                    <a:pt x="16" y="11"/>
                  </a:lnTo>
                  <a:lnTo>
                    <a:pt x="24" y="8"/>
                  </a:lnTo>
                  <a:lnTo>
                    <a:pt x="33" y="6"/>
                  </a:lnTo>
                  <a:lnTo>
                    <a:pt x="30" y="3"/>
                  </a:lnTo>
                  <a:lnTo>
                    <a:pt x="30" y="1"/>
                  </a:lnTo>
                  <a:lnTo>
                    <a:pt x="3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5" name="Freeform 2292"/>
            <p:cNvSpPr>
              <a:spLocks/>
            </p:cNvSpPr>
            <p:nvPr/>
          </p:nvSpPr>
          <p:spPr bwMode="auto">
            <a:xfrm>
              <a:off x="5973763" y="3309938"/>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6" name="Freeform 2293"/>
            <p:cNvSpPr>
              <a:spLocks/>
            </p:cNvSpPr>
            <p:nvPr/>
          </p:nvSpPr>
          <p:spPr bwMode="auto">
            <a:xfrm>
              <a:off x="5973763" y="3309938"/>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7" name="Freeform 2326"/>
            <p:cNvSpPr>
              <a:spLocks/>
            </p:cNvSpPr>
            <p:nvPr/>
          </p:nvSpPr>
          <p:spPr bwMode="auto">
            <a:xfrm>
              <a:off x="2617788" y="4265613"/>
              <a:ext cx="3175" cy="4762"/>
            </a:xfrm>
            <a:custGeom>
              <a:avLst/>
              <a:gdLst>
                <a:gd name="T0" fmla="*/ 0 w 3"/>
                <a:gd name="T1" fmla="*/ 0 h 4"/>
                <a:gd name="T2" fmla="*/ 3360208 w 3"/>
                <a:gd name="T3" fmla="*/ 10080623 h 4"/>
                <a:gd name="T4" fmla="*/ 3360208 w 3"/>
                <a:gd name="T5" fmla="*/ 10080623 h 4"/>
                <a:gd name="T6" fmla="*/ 3360208 w 3"/>
                <a:gd name="T7" fmla="*/ 7559674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4"/>
                  </a:lnTo>
                  <a:lnTo>
                    <a:pt x="3" y="3"/>
                  </a:lnTo>
                  <a:lnTo>
                    <a:pt x="0"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8" name="Freeform 2352"/>
            <p:cNvSpPr>
              <a:spLocks/>
            </p:cNvSpPr>
            <p:nvPr/>
          </p:nvSpPr>
          <p:spPr bwMode="auto">
            <a:xfrm>
              <a:off x="5600700" y="2557463"/>
              <a:ext cx="3175" cy="12700"/>
            </a:xfrm>
            <a:custGeom>
              <a:avLst/>
              <a:gdLst>
                <a:gd name="T0" fmla="*/ 1119717 w 3"/>
                <a:gd name="T1" fmla="*/ 0 h 8"/>
                <a:gd name="T2" fmla="*/ 1119717 w 3"/>
                <a:gd name="T3" fmla="*/ 3189572 h 8"/>
                <a:gd name="T4" fmla="*/ 1119717 w 3"/>
                <a:gd name="T5" fmla="*/ 12758288 h 8"/>
                <a:gd name="T6" fmla="*/ 3360208 w 3"/>
                <a:gd name="T7" fmla="*/ 22325220 h 8"/>
                <a:gd name="T8" fmla="*/ 1119717 w 3"/>
                <a:gd name="T9" fmla="*/ 22325220 h 8"/>
                <a:gd name="T10" fmla="*/ 0 w 3"/>
                <a:gd name="T11" fmla="*/ 25514791 h 8"/>
                <a:gd name="T12" fmla="*/ 0 w 3"/>
                <a:gd name="T13" fmla="*/ 3189572 h 8"/>
                <a:gd name="T14" fmla="*/ 1119717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1" y="0"/>
                  </a:moveTo>
                  <a:lnTo>
                    <a:pt x="1" y="1"/>
                  </a:lnTo>
                  <a:lnTo>
                    <a:pt x="1" y="4"/>
                  </a:lnTo>
                  <a:lnTo>
                    <a:pt x="3" y="7"/>
                  </a:lnTo>
                  <a:lnTo>
                    <a:pt x="1" y="7"/>
                  </a:lnTo>
                  <a:lnTo>
                    <a:pt x="0" y="8"/>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49" name="Freeform 2353"/>
            <p:cNvSpPr>
              <a:spLocks/>
            </p:cNvSpPr>
            <p:nvPr/>
          </p:nvSpPr>
          <p:spPr bwMode="auto">
            <a:xfrm>
              <a:off x="5600700" y="2557463"/>
              <a:ext cx="3175" cy="12700"/>
            </a:xfrm>
            <a:custGeom>
              <a:avLst/>
              <a:gdLst>
                <a:gd name="T0" fmla="*/ 1119717 w 3"/>
                <a:gd name="T1" fmla="*/ 0 h 8"/>
                <a:gd name="T2" fmla="*/ 1119717 w 3"/>
                <a:gd name="T3" fmla="*/ 3189572 h 8"/>
                <a:gd name="T4" fmla="*/ 1119717 w 3"/>
                <a:gd name="T5" fmla="*/ 12758288 h 8"/>
                <a:gd name="T6" fmla="*/ 3360208 w 3"/>
                <a:gd name="T7" fmla="*/ 22325220 h 8"/>
                <a:gd name="T8" fmla="*/ 1119717 w 3"/>
                <a:gd name="T9" fmla="*/ 22325220 h 8"/>
                <a:gd name="T10" fmla="*/ 0 w 3"/>
                <a:gd name="T11" fmla="*/ 25514791 h 8"/>
                <a:gd name="T12" fmla="*/ 0 w 3"/>
                <a:gd name="T13" fmla="*/ 3189572 h 8"/>
                <a:gd name="T14" fmla="*/ 1119717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1" y="0"/>
                  </a:moveTo>
                  <a:lnTo>
                    <a:pt x="1" y="1"/>
                  </a:lnTo>
                  <a:lnTo>
                    <a:pt x="1" y="4"/>
                  </a:lnTo>
                  <a:lnTo>
                    <a:pt x="3" y="7"/>
                  </a:lnTo>
                  <a:lnTo>
                    <a:pt x="1" y="7"/>
                  </a:lnTo>
                  <a:lnTo>
                    <a:pt x="0" y="8"/>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0" name="Freeform 2358"/>
            <p:cNvSpPr>
              <a:spLocks/>
            </p:cNvSpPr>
            <p:nvPr/>
          </p:nvSpPr>
          <p:spPr bwMode="auto">
            <a:xfrm>
              <a:off x="5375275" y="2647950"/>
              <a:ext cx="9525" cy="6350"/>
            </a:xfrm>
            <a:custGeom>
              <a:avLst/>
              <a:gdLst>
                <a:gd name="T0" fmla="*/ 7406368 w 7"/>
                <a:gd name="T1" fmla="*/ 0 h 5"/>
                <a:gd name="T2" fmla="*/ 12960805 w 7"/>
                <a:gd name="T3" fmla="*/ 0 h 5"/>
                <a:gd name="T4" fmla="*/ 12960805 w 7"/>
                <a:gd name="T5" fmla="*/ 8064499 h 5"/>
                <a:gd name="T6" fmla="*/ 0 w 7"/>
                <a:gd name="T7" fmla="*/ 4838699 h 5"/>
                <a:gd name="T8" fmla="*/ 0 w 7"/>
                <a:gd name="T9" fmla="*/ 0 h 5"/>
                <a:gd name="T10" fmla="*/ 7406368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7" y="0"/>
                  </a:lnTo>
                  <a:lnTo>
                    <a:pt x="7" y="5"/>
                  </a:lnTo>
                  <a:lnTo>
                    <a:pt x="0" y="3"/>
                  </a:lnTo>
                  <a:lnTo>
                    <a:pt x="0" y="0"/>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1" name="Freeform 2359"/>
            <p:cNvSpPr>
              <a:spLocks/>
            </p:cNvSpPr>
            <p:nvPr/>
          </p:nvSpPr>
          <p:spPr bwMode="auto">
            <a:xfrm>
              <a:off x="5375275" y="2647950"/>
              <a:ext cx="9525" cy="6350"/>
            </a:xfrm>
            <a:custGeom>
              <a:avLst/>
              <a:gdLst>
                <a:gd name="T0" fmla="*/ 7406368 w 7"/>
                <a:gd name="T1" fmla="*/ 0 h 5"/>
                <a:gd name="T2" fmla="*/ 12960805 w 7"/>
                <a:gd name="T3" fmla="*/ 0 h 5"/>
                <a:gd name="T4" fmla="*/ 12960805 w 7"/>
                <a:gd name="T5" fmla="*/ 8064499 h 5"/>
                <a:gd name="T6" fmla="*/ 0 w 7"/>
                <a:gd name="T7" fmla="*/ 4838699 h 5"/>
                <a:gd name="T8" fmla="*/ 0 w 7"/>
                <a:gd name="T9" fmla="*/ 0 h 5"/>
                <a:gd name="T10" fmla="*/ 7406368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7" y="0"/>
                  </a:lnTo>
                  <a:lnTo>
                    <a:pt x="7" y="5"/>
                  </a:lnTo>
                  <a:lnTo>
                    <a:pt x="0" y="3"/>
                  </a:lnTo>
                  <a:lnTo>
                    <a:pt x="0" y="0"/>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2" name="Freeform 2360"/>
            <p:cNvSpPr>
              <a:spLocks/>
            </p:cNvSpPr>
            <p:nvPr/>
          </p:nvSpPr>
          <p:spPr bwMode="auto">
            <a:xfrm>
              <a:off x="5176838" y="2846388"/>
              <a:ext cx="6350" cy="7937"/>
            </a:xfrm>
            <a:custGeom>
              <a:avLst/>
              <a:gdLst>
                <a:gd name="T0" fmla="*/ 13440833 w 3"/>
                <a:gd name="T1" fmla="*/ 2520950 h 6"/>
                <a:gd name="T2" fmla="*/ 13440833 w 3"/>
                <a:gd name="T3" fmla="*/ 7561263 h 6"/>
                <a:gd name="T4" fmla="*/ 8959851 w 3"/>
                <a:gd name="T5" fmla="*/ 15120939 h 6"/>
                <a:gd name="T6" fmla="*/ 8959851 w 3"/>
                <a:gd name="T7" fmla="*/ 15120939 h 6"/>
                <a:gd name="T8" fmla="*/ 0 w 3"/>
                <a:gd name="T9" fmla="*/ 7561263 h 6"/>
                <a:gd name="T10" fmla="*/ 8959851 w 3"/>
                <a:gd name="T11" fmla="*/ 0 h 6"/>
                <a:gd name="T12" fmla="*/ 13440833 w 3"/>
                <a:gd name="T13" fmla="*/ 252095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1"/>
                  </a:moveTo>
                  <a:lnTo>
                    <a:pt x="3" y="3"/>
                  </a:lnTo>
                  <a:lnTo>
                    <a:pt x="2" y="6"/>
                  </a:lnTo>
                  <a:lnTo>
                    <a:pt x="0" y="3"/>
                  </a:lnTo>
                  <a:lnTo>
                    <a:pt x="2" y="0"/>
                  </a:lnTo>
                  <a:lnTo>
                    <a:pt x="3"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3" name="Freeform 2361"/>
            <p:cNvSpPr>
              <a:spLocks/>
            </p:cNvSpPr>
            <p:nvPr/>
          </p:nvSpPr>
          <p:spPr bwMode="auto">
            <a:xfrm>
              <a:off x="5176838" y="2846388"/>
              <a:ext cx="6350" cy="7937"/>
            </a:xfrm>
            <a:custGeom>
              <a:avLst/>
              <a:gdLst>
                <a:gd name="T0" fmla="*/ 13440833 w 3"/>
                <a:gd name="T1" fmla="*/ 2520950 h 6"/>
                <a:gd name="T2" fmla="*/ 13440833 w 3"/>
                <a:gd name="T3" fmla="*/ 7561263 h 6"/>
                <a:gd name="T4" fmla="*/ 8959851 w 3"/>
                <a:gd name="T5" fmla="*/ 15120939 h 6"/>
                <a:gd name="T6" fmla="*/ 8959851 w 3"/>
                <a:gd name="T7" fmla="*/ 15120939 h 6"/>
                <a:gd name="T8" fmla="*/ 0 w 3"/>
                <a:gd name="T9" fmla="*/ 7561263 h 6"/>
                <a:gd name="T10" fmla="*/ 8959851 w 3"/>
                <a:gd name="T11" fmla="*/ 0 h 6"/>
                <a:gd name="T12" fmla="*/ 13440833 w 3"/>
                <a:gd name="T13" fmla="*/ 252095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1"/>
                  </a:moveTo>
                  <a:lnTo>
                    <a:pt x="3" y="3"/>
                  </a:lnTo>
                  <a:lnTo>
                    <a:pt x="2" y="6"/>
                  </a:lnTo>
                  <a:lnTo>
                    <a:pt x="0" y="3"/>
                  </a:lnTo>
                  <a:lnTo>
                    <a:pt x="2" y="0"/>
                  </a:lnTo>
                  <a:lnTo>
                    <a:pt x="3"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4" name="Freeform 2362"/>
            <p:cNvSpPr>
              <a:spLocks/>
            </p:cNvSpPr>
            <p:nvPr/>
          </p:nvSpPr>
          <p:spPr bwMode="auto">
            <a:xfrm>
              <a:off x="5153025" y="2874963"/>
              <a:ext cx="15875" cy="12700"/>
            </a:xfrm>
            <a:custGeom>
              <a:avLst/>
              <a:gdLst>
                <a:gd name="T0" fmla="*/ 12601573 w 10"/>
                <a:gd name="T1" fmla="*/ 0 h 7"/>
                <a:gd name="T2" fmla="*/ 25201559 w 10"/>
                <a:gd name="T3" fmla="*/ 3291114 h 7"/>
                <a:gd name="T4" fmla="*/ 25201559 w 10"/>
                <a:gd name="T5" fmla="*/ 23041429 h 7"/>
                <a:gd name="T6" fmla="*/ 10080624 w 10"/>
                <a:gd name="T7" fmla="*/ 19750316 h 7"/>
                <a:gd name="T8" fmla="*/ 0 w 10"/>
                <a:gd name="T9" fmla="*/ 13166271 h 7"/>
                <a:gd name="T10" fmla="*/ 10080624 w 10"/>
                <a:gd name="T11" fmla="*/ 13166271 h 7"/>
                <a:gd name="T12" fmla="*/ 10080624 w 10"/>
                <a:gd name="T13" fmla="*/ 3291114 h 7"/>
                <a:gd name="T14" fmla="*/ 12601573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5" y="0"/>
                  </a:moveTo>
                  <a:lnTo>
                    <a:pt x="10" y="1"/>
                  </a:lnTo>
                  <a:lnTo>
                    <a:pt x="10" y="7"/>
                  </a:lnTo>
                  <a:lnTo>
                    <a:pt x="4" y="6"/>
                  </a:lnTo>
                  <a:lnTo>
                    <a:pt x="0" y="4"/>
                  </a:lnTo>
                  <a:lnTo>
                    <a:pt x="4" y="4"/>
                  </a:lnTo>
                  <a:lnTo>
                    <a:pt x="4"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5" name="Freeform 2363"/>
            <p:cNvSpPr>
              <a:spLocks/>
            </p:cNvSpPr>
            <p:nvPr/>
          </p:nvSpPr>
          <p:spPr bwMode="auto">
            <a:xfrm>
              <a:off x="5153025" y="2874963"/>
              <a:ext cx="15875" cy="12700"/>
            </a:xfrm>
            <a:custGeom>
              <a:avLst/>
              <a:gdLst>
                <a:gd name="T0" fmla="*/ 12601573 w 10"/>
                <a:gd name="T1" fmla="*/ 0 h 7"/>
                <a:gd name="T2" fmla="*/ 25201559 w 10"/>
                <a:gd name="T3" fmla="*/ 3291114 h 7"/>
                <a:gd name="T4" fmla="*/ 25201559 w 10"/>
                <a:gd name="T5" fmla="*/ 23041429 h 7"/>
                <a:gd name="T6" fmla="*/ 10080624 w 10"/>
                <a:gd name="T7" fmla="*/ 19750316 h 7"/>
                <a:gd name="T8" fmla="*/ 0 w 10"/>
                <a:gd name="T9" fmla="*/ 13166271 h 7"/>
                <a:gd name="T10" fmla="*/ 10080624 w 10"/>
                <a:gd name="T11" fmla="*/ 13166271 h 7"/>
                <a:gd name="T12" fmla="*/ 10080624 w 10"/>
                <a:gd name="T13" fmla="*/ 3291114 h 7"/>
                <a:gd name="T14" fmla="*/ 12601573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5" y="0"/>
                  </a:moveTo>
                  <a:lnTo>
                    <a:pt x="10" y="1"/>
                  </a:lnTo>
                  <a:lnTo>
                    <a:pt x="10" y="7"/>
                  </a:lnTo>
                  <a:lnTo>
                    <a:pt x="4" y="6"/>
                  </a:lnTo>
                  <a:lnTo>
                    <a:pt x="0" y="4"/>
                  </a:lnTo>
                  <a:lnTo>
                    <a:pt x="4" y="4"/>
                  </a:lnTo>
                  <a:lnTo>
                    <a:pt x="4"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6" name="Freeform 2364"/>
            <p:cNvSpPr>
              <a:spLocks/>
            </p:cNvSpPr>
            <p:nvPr/>
          </p:nvSpPr>
          <p:spPr bwMode="auto">
            <a:xfrm>
              <a:off x="5173663" y="2874963"/>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7" name="Freeform 2365"/>
            <p:cNvSpPr>
              <a:spLocks/>
            </p:cNvSpPr>
            <p:nvPr/>
          </p:nvSpPr>
          <p:spPr bwMode="auto">
            <a:xfrm>
              <a:off x="5173663" y="2874963"/>
              <a:ext cx="3175" cy="6350"/>
            </a:xfrm>
            <a:custGeom>
              <a:avLst/>
              <a:gdLst>
                <a:gd name="T0" fmla="*/ 10080623 w 1"/>
                <a:gd name="T1" fmla="*/ 0 h 3"/>
                <a:gd name="T2" fmla="*/ 10080623 w 1"/>
                <a:gd name="T3" fmla="*/ 4480984 h 3"/>
                <a:gd name="T4" fmla="*/ 0 w 1"/>
                <a:gd name="T5" fmla="*/ 13440833 h 3"/>
                <a:gd name="T6" fmla="*/ 0 w 1"/>
                <a:gd name="T7" fmla="*/ 13440833 h 3"/>
                <a:gd name="T8" fmla="*/ 0 w 1"/>
                <a:gd name="T9" fmla="*/ 0 h 3"/>
                <a:gd name="T10" fmla="*/ 10080623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1"/>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8" name="Freeform 2366"/>
            <p:cNvSpPr>
              <a:spLocks/>
            </p:cNvSpPr>
            <p:nvPr/>
          </p:nvSpPr>
          <p:spPr bwMode="auto">
            <a:xfrm>
              <a:off x="5148263" y="2914650"/>
              <a:ext cx="4762" cy="6350"/>
            </a:xfrm>
            <a:custGeom>
              <a:avLst/>
              <a:gdLst>
                <a:gd name="T0" fmla="*/ 0 w 4"/>
                <a:gd name="T1" fmla="*/ 0 h 3"/>
                <a:gd name="T2" fmla="*/ 10080623 w 4"/>
                <a:gd name="T3" fmla="*/ 13440833 h 3"/>
                <a:gd name="T4" fmla="*/ 10080623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4"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59" name="Freeform 2367"/>
            <p:cNvSpPr>
              <a:spLocks/>
            </p:cNvSpPr>
            <p:nvPr/>
          </p:nvSpPr>
          <p:spPr bwMode="auto">
            <a:xfrm>
              <a:off x="5148263" y="2914650"/>
              <a:ext cx="4762" cy="6350"/>
            </a:xfrm>
            <a:custGeom>
              <a:avLst/>
              <a:gdLst>
                <a:gd name="T0" fmla="*/ 0 w 4"/>
                <a:gd name="T1" fmla="*/ 0 h 3"/>
                <a:gd name="T2" fmla="*/ 10080623 w 4"/>
                <a:gd name="T3" fmla="*/ 13440833 h 3"/>
                <a:gd name="T4" fmla="*/ 10080623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4"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0" name="Freeform 2395"/>
            <p:cNvSpPr>
              <a:spLocks/>
            </p:cNvSpPr>
            <p:nvPr/>
          </p:nvSpPr>
          <p:spPr bwMode="auto">
            <a:xfrm>
              <a:off x="6983413" y="3182938"/>
              <a:ext cx="6350" cy="11112"/>
            </a:xfrm>
            <a:custGeom>
              <a:avLst/>
              <a:gdLst>
                <a:gd name="T0" fmla="*/ 4838699 w 5"/>
                <a:gd name="T1" fmla="*/ 0 h 9"/>
                <a:gd name="T2" fmla="*/ 4838699 w 5"/>
                <a:gd name="T3" fmla="*/ 3982155 h 9"/>
                <a:gd name="T4" fmla="*/ 8064499 w 5"/>
                <a:gd name="T5" fmla="*/ 3982155 h 9"/>
                <a:gd name="T6" fmla="*/ 8064499 w 5"/>
                <a:gd name="T7" fmla="*/ 5973234 h 9"/>
                <a:gd name="T8" fmla="*/ 4838699 w 5"/>
                <a:gd name="T9" fmla="*/ 7964310 h 9"/>
                <a:gd name="T10" fmla="*/ 3225800 w 5"/>
                <a:gd name="T11" fmla="*/ 13938955 h 9"/>
                <a:gd name="T12" fmla="*/ 0 w 5"/>
                <a:gd name="T13" fmla="*/ 17921109 h 9"/>
                <a:gd name="T14" fmla="*/ 0 w 5"/>
                <a:gd name="T15" fmla="*/ 3982155 h 9"/>
                <a:gd name="T16" fmla="*/ 4838699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3" y="0"/>
                  </a:moveTo>
                  <a:lnTo>
                    <a:pt x="3" y="2"/>
                  </a:lnTo>
                  <a:lnTo>
                    <a:pt x="5" y="2"/>
                  </a:lnTo>
                  <a:lnTo>
                    <a:pt x="5" y="3"/>
                  </a:lnTo>
                  <a:lnTo>
                    <a:pt x="3" y="4"/>
                  </a:lnTo>
                  <a:lnTo>
                    <a:pt x="2" y="7"/>
                  </a:lnTo>
                  <a:lnTo>
                    <a:pt x="0" y="9"/>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1" name="Freeform 2396"/>
            <p:cNvSpPr>
              <a:spLocks/>
            </p:cNvSpPr>
            <p:nvPr/>
          </p:nvSpPr>
          <p:spPr bwMode="auto">
            <a:xfrm>
              <a:off x="6983413" y="3182938"/>
              <a:ext cx="6350" cy="11112"/>
            </a:xfrm>
            <a:custGeom>
              <a:avLst/>
              <a:gdLst>
                <a:gd name="T0" fmla="*/ 4838699 w 5"/>
                <a:gd name="T1" fmla="*/ 0 h 9"/>
                <a:gd name="T2" fmla="*/ 4838699 w 5"/>
                <a:gd name="T3" fmla="*/ 3982155 h 9"/>
                <a:gd name="T4" fmla="*/ 8064499 w 5"/>
                <a:gd name="T5" fmla="*/ 3982155 h 9"/>
                <a:gd name="T6" fmla="*/ 8064499 w 5"/>
                <a:gd name="T7" fmla="*/ 5973234 h 9"/>
                <a:gd name="T8" fmla="*/ 4838699 w 5"/>
                <a:gd name="T9" fmla="*/ 7964310 h 9"/>
                <a:gd name="T10" fmla="*/ 3225800 w 5"/>
                <a:gd name="T11" fmla="*/ 13938955 h 9"/>
                <a:gd name="T12" fmla="*/ 0 w 5"/>
                <a:gd name="T13" fmla="*/ 17921109 h 9"/>
                <a:gd name="T14" fmla="*/ 0 w 5"/>
                <a:gd name="T15" fmla="*/ 3982155 h 9"/>
                <a:gd name="T16" fmla="*/ 4838699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3" y="0"/>
                  </a:moveTo>
                  <a:lnTo>
                    <a:pt x="3" y="2"/>
                  </a:lnTo>
                  <a:lnTo>
                    <a:pt x="5" y="2"/>
                  </a:lnTo>
                  <a:lnTo>
                    <a:pt x="5" y="3"/>
                  </a:lnTo>
                  <a:lnTo>
                    <a:pt x="3" y="4"/>
                  </a:lnTo>
                  <a:lnTo>
                    <a:pt x="2" y="7"/>
                  </a:lnTo>
                  <a:lnTo>
                    <a:pt x="0" y="9"/>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2" name="Freeform 2427"/>
            <p:cNvSpPr>
              <a:spLocks/>
            </p:cNvSpPr>
            <p:nvPr/>
          </p:nvSpPr>
          <p:spPr bwMode="auto">
            <a:xfrm>
              <a:off x="5554663" y="5124450"/>
              <a:ext cx="39687" cy="31750"/>
            </a:xfrm>
            <a:custGeom>
              <a:avLst/>
              <a:gdLst>
                <a:gd name="T0" fmla="*/ 35332303 w 26"/>
                <a:gd name="T1" fmla="*/ 46116181 h 23"/>
                <a:gd name="T2" fmla="*/ 43484514 w 26"/>
                <a:gd name="T3" fmla="*/ 39197997 h 23"/>
                <a:gd name="T4" fmla="*/ 51638373 w 26"/>
                <a:gd name="T5" fmla="*/ 36892947 h 23"/>
                <a:gd name="T6" fmla="*/ 54356888 w 26"/>
                <a:gd name="T7" fmla="*/ 36892947 h 23"/>
                <a:gd name="T8" fmla="*/ 57073742 w 26"/>
                <a:gd name="T9" fmla="*/ 32281331 h 23"/>
                <a:gd name="T10" fmla="*/ 65227601 w 26"/>
                <a:gd name="T11" fmla="*/ 32281331 h 23"/>
                <a:gd name="T12" fmla="*/ 65227601 w 26"/>
                <a:gd name="T13" fmla="*/ 29974763 h 23"/>
                <a:gd name="T14" fmla="*/ 70662958 w 26"/>
                <a:gd name="T15" fmla="*/ 25363146 h 23"/>
                <a:gd name="T16" fmla="*/ 62509099 w 26"/>
                <a:gd name="T17" fmla="*/ 13834857 h 23"/>
                <a:gd name="T18" fmla="*/ 43484514 w 26"/>
                <a:gd name="T19" fmla="*/ 0 h 23"/>
                <a:gd name="T20" fmla="*/ 43484514 w 26"/>
                <a:gd name="T21" fmla="*/ 2305050 h 23"/>
                <a:gd name="T22" fmla="*/ 35332303 w 26"/>
                <a:gd name="T23" fmla="*/ 6916669 h 23"/>
                <a:gd name="T24" fmla="*/ 24459935 w 26"/>
                <a:gd name="T25" fmla="*/ 13834857 h 23"/>
                <a:gd name="T26" fmla="*/ 16306076 w 26"/>
                <a:gd name="T27" fmla="*/ 20751523 h 23"/>
                <a:gd name="T28" fmla="*/ 8153862 w 26"/>
                <a:gd name="T29" fmla="*/ 20751523 h 23"/>
                <a:gd name="T30" fmla="*/ 2718503 w 26"/>
                <a:gd name="T31" fmla="*/ 20751523 h 23"/>
                <a:gd name="T32" fmla="*/ 0 w 26"/>
                <a:gd name="T33" fmla="*/ 25363146 h 23"/>
                <a:gd name="T34" fmla="*/ 2718503 w 26"/>
                <a:gd name="T35" fmla="*/ 29974763 h 23"/>
                <a:gd name="T36" fmla="*/ 2718503 w 26"/>
                <a:gd name="T37" fmla="*/ 32281331 h 23"/>
                <a:gd name="T38" fmla="*/ 10870716 w 26"/>
                <a:gd name="T39" fmla="*/ 39197997 h 23"/>
                <a:gd name="T40" fmla="*/ 10870716 w 26"/>
                <a:gd name="T41" fmla="*/ 46116181 h 23"/>
                <a:gd name="T42" fmla="*/ 10870716 w 26"/>
                <a:gd name="T43" fmla="*/ 48421231 h 23"/>
                <a:gd name="T44" fmla="*/ 24459935 w 26"/>
                <a:gd name="T45" fmla="*/ 53032859 h 23"/>
                <a:gd name="T46" fmla="*/ 27178444 w 26"/>
                <a:gd name="T47" fmla="*/ 53032859 h 23"/>
                <a:gd name="T48" fmla="*/ 35332303 w 26"/>
                <a:gd name="T49" fmla="*/ 4611618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3"/>
                <a:gd name="T77" fmla="*/ 26 w 2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3">
                  <a:moveTo>
                    <a:pt x="13" y="20"/>
                  </a:moveTo>
                  <a:lnTo>
                    <a:pt x="16" y="17"/>
                  </a:lnTo>
                  <a:lnTo>
                    <a:pt x="19" y="16"/>
                  </a:lnTo>
                  <a:lnTo>
                    <a:pt x="20" y="16"/>
                  </a:lnTo>
                  <a:lnTo>
                    <a:pt x="21" y="14"/>
                  </a:lnTo>
                  <a:lnTo>
                    <a:pt x="24" y="14"/>
                  </a:lnTo>
                  <a:lnTo>
                    <a:pt x="24" y="13"/>
                  </a:lnTo>
                  <a:lnTo>
                    <a:pt x="26" y="11"/>
                  </a:lnTo>
                  <a:lnTo>
                    <a:pt x="23" y="6"/>
                  </a:lnTo>
                  <a:lnTo>
                    <a:pt x="16" y="0"/>
                  </a:lnTo>
                  <a:lnTo>
                    <a:pt x="16" y="1"/>
                  </a:lnTo>
                  <a:lnTo>
                    <a:pt x="13" y="3"/>
                  </a:lnTo>
                  <a:lnTo>
                    <a:pt x="9" y="6"/>
                  </a:lnTo>
                  <a:lnTo>
                    <a:pt x="6" y="9"/>
                  </a:lnTo>
                  <a:lnTo>
                    <a:pt x="3" y="9"/>
                  </a:lnTo>
                  <a:lnTo>
                    <a:pt x="1" y="9"/>
                  </a:lnTo>
                  <a:lnTo>
                    <a:pt x="0" y="11"/>
                  </a:lnTo>
                  <a:lnTo>
                    <a:pt x="1" y="13"/>
                  </a:lnTo>
                  <a:lnTo>
                    <a:pt x="1" y="14"/>
                  </a:lnTo>
                  <a:lnTo>
                    <a:pt x="4" y="17"/>
                  </a:lnTo>
                  <a:lnTo>
                    <a:pt x="4" y="20"/>
                  </a:lnTo>
                  <a:lnTo>
                    <a:pt x="4" y="21"/>
                  </a:lnTo>
                  <a:lnTo>
                    <a:pt x="9" y="23"/>
                  </a:lnTo>
                  <a:lnTo>
                    <a:pt x="10" y="23"/>
                  </a:lnTo>
                  <a:lnTo>
                    <a:pt x="13"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3" name="Freeform 2428"/>
            <p:cNvSpPr>
              <a:spLocks/>
            </p:cNvSpPr>
            <p:nvPr/>
          </p:nvSpPr>
          <p:spPr bwMode="auto">
            <a:xfrm>
              <a:off x="5554663" y="5124450"/>
              <a:ext cx="39687" cy="31750"/>
            </a:xfrm>
            <a:custGeom>
              <a:avLst/>
              <a:gdLst>
                <a:gd name="T0" fmla="*/ 35332303 w 26"/>
                <a:gd name="T1" fmla="*/ 46116181 h 23"/>
                <a:gd name="T2" fmla="*/ 43484514 w 26"/>
                <a:gd name="T3" fmla="*/ 39197997 h 23"/>
                <a:gd name="T4" fmla="*/ 51638373 w 26"/>
                <a:gd name="T5" fmla="*/ 36892947 h 23"/>
                <a:gd name="T6" fmla="*/ 54356888 w 26"/>
                <a:gd name="T7" fmla="*/ 36892947 h 23"/>
                <a:gd name="T8" fmla="*/ 57073742 w 26"/>
                <a:gd name="T9" fmla="*/ 32281331 h 23"/>
                <a:gd name="T10" fmla="*/ 65227601 w 26"/>
                <a:gd name="T11" fmla="*/ 32281331 h 23"/>
                <a:gd name="T12" fmla="*/ 65227601 w 26"/>
                <a:gd name="T13" fmla="*/ 29974763 h 23"/>
                <a:gd name="T14" fmla="*/ 70662958 w 26"/>
                <a:gd name="T15" fmla="*/ 25363146 h 23"/>
                <a:gd name="T16" fmla="*/ 62509099 w 26"/>
                <a:gd name="T17" fmla="*/ 13834857 h 23"/>
                <a:gd name="T18" fmla="*/ 43484514 w 26"/>
                <a:gd name="T19" fmla="*/ 0 h 23"/>
                <a:gd name="T20" fmla="*/ 43484514 w 26"/>
                <a:gd name="T21" fmla="*/ 2305050 h 23"/>
                <a:gd name="T22" fmla="*/ 35332303 w 26"/>
                <a:gd name="T23" fmla="*/ 6916669 h 23"/>
                <a:gd name="T24" fmla="*/ 24459935 w 26"/>
                <a:gd name="T25" fmla="*/ 13834857 h 23"/>
                <a:gd name="T26" fmla="*/ 16306076 w 26"/>
                <a:gd name="T27" fmla="*/ 20751523 h 23"/>
                <a:gd name="T28" fmla="*/ 8153862 w 26"/>
                <a:gd name="T29" fmla="*/ 20751523 h 23"/>
                <a:gd name="T30" fmla="*/ 2718503 w 26"/>
                <a:gd name="T31" fmla="*/ 20751523 h 23"/>
                <a:gd name="T32" fmla="*/ 0 w 26"/>
                <a:gd name="T33" fmla="*/ 25363146 h 23"/>
                <a:gd name="T34" fmla="*/ 2718503 w 26"/>
                <a:gd name="T35" fmla="*/ 29974763 h 23"/>
                <a:gd name="T36" fmla="*/ 2718503 w 26"/>
                <a:gd name="T37" fmla="*/ 32281331 h 23"/>
                <a:gd name="T38" fmla="*/ 10870716 w 26"/>
                <a:gd name="T39" fmla="*/ 39197997 h 23"/>
                <a:gd name="T40" fmla="*/ 10870716 w 26"/>
                <a:gd name="T41" fmla="*/ 46116181 h 23"/>
                <a:gd name="T42" fmla="*/ 10870716 w 26"/>
                <a:gd name="T43" fmla="*/ 48421231 h 23"/>
                <a:gd name="T44" fmla="*/ 24459935 w 26"/>
                <a:gd name="T45" fmla="*/ 53032859 h 23"/>
                <a:gd name="T46" fmla="*/ 27178444 w 26"/>
                <a:gd name="T47" fmla="*/ 53032859 h 23"/>
                <a:gd name="T48" fmla="*/ 35332303 w 26"/>
                <a:gd name="T49" fmla="*/ 4611618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3"/>
                <a:gd name="T77" fmla="*/ 26 w 2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3">
                  <a:moveTo>
                    <a:pt x="13" y="20"/>
                  </a:moveTo>
                  <a:lnTo>
                    <a:pt x="16" y="17"/>
                  </a:lnTo>
                  <a:lnTo>
                    <a:pt x="19" y="16"/>
                  </a:lnTo>
                  <a:lnTo>
                    <a:pt x="20" y="16"/>
                  </a:lnTo>
                  <a:lnTo>
                    <a:pt x="21" y="14"/>
                  </a:lnTo>
                  <a:lnTo>
                    <a:pt x="24" y="14"/>
                  </a:lnTo>
                  <a:lnTo>
                    <a:pt x="24" y="13"/>
                  </a:lnTo>
                  <a:lnTo>
                    <a:pt x="26" y="11"/>
                  </a:lnTo>
                  <a:lnTo>
                    <a:pt x="23" y="6"/>
                  </a:lnTo>
                  <a:lnTo>
                    <a:pt x="16" y="0"/>
                  </a:lnTo>
                  <a:lnTo>
                    <a:pt x="16" y="1"/>
                  </a:lnTo>
                  <a:lnTo>
                    <a:pt x="13" y="3"/>
                  </a:lnTo>
                  <a:lnTo>
                    <a:pt x="9" y="6"/>
                  </a:lnTo>
                  <a:lnTo>
                    <a:pt x="6" y="9"/>
                  </a:lnTo>
                  <a:lnTo>
                    <a:pt x="3" y="9"/>
                  </a:lnTo>
                  <a:lnTo>
                    <a:pt x="1" y="9"/>
                  </a:lnTo>
                  <a:lnTo>
                    <a:pt x="0" y="11"/>
                  </a:lnTo>
                  <a:lnTo>
                    <a:pt x="1" y="13"/>
                  </a:lnTo>
                  <a:lnTo>
                    <a:pt x="1" y="14"/>
                  </a:lnTo>
                  <a:lnTo>
                    <a:pt x="4" y="17"/>
                  </a:lnTo>
                  <a:lnTo>
                    <a:pt x="4" y="20"/>
                  </a:lnTo>
                  <a:lnTo>
                    <a:pt x="4" y="21"/>
                  </a:lnTo>
                  <a:lnTo>
                    <a:pt x="9" y="23"/>
                  </a:lnTo>
                  <a:lnTo>
                    <a:pt x="10" y="23"/>
                  </a:lnTo>
                  <a:lnTo>
                    <a:pt x="13"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4" name="Freeform 2441"/>
            <p:cNvSpPr>
              <a:spLocks/>
            </p:cNvSpPr>
            <p:nvPr/>
          </p:nvSpPr>
          <p:spPr bwMode="auto">
            <a:xfrm>
              <a:off x="6450013" y="3284538"/>
              <a:ext cx="131762" cy="71437"/>
            </a:xfrm>
            <a:custGeom>
              <a:avLst/>
              <a:gdLst>
                <a:gd name="T0" fmla="*/ 221425427 w 88"/>
                <a:gd name="T1" fmla="*/ 0 h 49"/>
                <a:gd name="T2" fmla="*/ 231968949 w 88"/>
                <a:gd name="T3" fmla="*/ 0 h 49"/>
                <a:gd name="T4" fmla="*/ 231968949 w 88"/>
                <a:gd name="T5" fmla="*/ 12601655 h 49"/>
                <a:gd name="T6" fmla="*/ 229332256 w 88"/>
                <a:gd name="T7" fmla="*/ 20161380 h 49"/>
                <a:gd name="T8" fmla="*/ 224060495 w 88"/>
                <a:gd name="T9" fmla="*/ 20161380 h 49"/>
                <a:gd name="T10" fmla="*/ 224060495 w 88"/>
                <a:gd name="T11" fmla="*/ 30242072 h 49"/>
                <a:gd name="T12" fmla="*/ 202973401 w 88"/>
                <a:gd name="T13" fmla="*/ 30242072 h 49"/>
                <a:gd name="T14" fmla="*/ 202973401 w 88"/>
                <a:gd name="T15" fmla="*/ 37803381 h 49"/>
                <a:gd name="T16" fmla="*/ 150252544 w 88"/>
                <a:gd name="T17" fmla="*/ 37803381 h 49"/>
                <a:gd name="T18" fmla="*/ 137072330 w 88"/>
                <a:gd name="T19" fmla="*/ 37803381 h 49"/>
                <a:gd name="T20" fmla="*/ 123892116 w 88"/>
                <a:gd name="T21" fmla="*/ 30242072 h 49"/>
                <a:gd name="T22" fmla="*/ 110711902 w 88"/>
                <a:gd name="T23" fmla="*/ 30242072 h 49"/>
                <a:gd name="T24" fmla="*/ 108076833 w 88"/>
                <a:gd name="T25" fmla="*/ 30242072 h 49"/>
                <a:gd name="T26" fmla="*/ 110711902 w 88"/>
                <a:gd name="T27" fmla="*/ 37803381 h 49"/>
                <a:gd name="T28" fmla="*/ 110711902 w 88"/>
                <a:gd name="T29" fmla="*/ 42843724 h 49"/>
                <a:gd name="T30" fmla="*/ 86988140 w 88"/>
                <a:gd name="T31" fmla="*/ 47884068 h 49"/>
                <a:gd name="T32" fmla="*/ 79079687 w 88"/>
                <a:gd name="T33" fmla="*/ 50403446 h 49"/>
                <a:gd name="T34" fmla="*/ 73807926 w 88"/>
                <a:gd name="T35" fmla="*/ 55443801 h 49"/>
                <a:gd name="T36" fmla="*/ 71172857 w 88"/>
                <a:gd name="T37" fmla="*/ 63005110 h 49"/>
                <a:gd name="T38" fmla="*/ 71172857 w 88"/>
                <a:gd name="T39" fmla="*/ 65524488 h 49"/>
                <a:gd name="T40" fmla="*/ 63264404 w 88"/>
                <a:gd name="T41" fmla="*/ 68045453 h 49"/>
                <a:gd name="T42" fmla="*/ 52720869 w 88"/>
                <a:gd name="T43" fmla="*/ 68045453 h 49"/>
                <a:gd name="T44" fmla="*/ 44812416 w 88"/>
                <a:gd name="T45" fmla="*/ 73085797 h 49"/>
                <a:gd name="T46" fmla="*/ 44812416 w 88"/>
                <a:gd name="T47" fmla="*/ 80645518 h 49"/>
                <a:gd name="T48" fmla="*/ 34268894 w 88"/>
                <a:gd name="T49" fmla="*/ 83166483 h 49"/>
                <a:gd name="T50" fmla="*/ 28995510 w 88"/>
                <a:gd name="T51" fmla="*/ 90726205 h 49"/>
                <a:gd name="T52" fmla="*/ 26360435 w 88"/>
                <a:gd name="T53" fmla="*/ 105847260 h 49"/>
                <a:gd name="T54" fmla="*/ 21088674 w 88"/>
                <a:gd name="T55" fmla="*/ 105847260 h 49"/>
                <a:gd name="T56" fmla="*/ 26360435 w 88"/>
                <a:gd name="T57" fmla="*/ 110887603 h 49"/>
                <a:gd name="T58" fmla="*/ 34268894 w 88"/>
                <a:gd name="T59" fmla="*/ 110887603 h 49"/>
                <a:gd name="T60" fmla="*/ 34268894 w 88"/>
                <a:gd name="T61" fmla="*/ 115927946 h 49"/>
                <a:gd name="T62" fmla="*/ 26360435 w 88"/>
                <a:gd name="T63" fmla="*/ 118448912 h 49"/>
                <a:gd name="T64" fmla="*/ 28995510 w 88"/>
                <a:gd name="T65" fmla="*/ 123489255 h 49"/>
                <a:gd name="T66" fmla="*/ 26360435 w 88"/>
                <a:gd name="T67" fmla="*/ 118448912 h 49"/>
                <a:gd name="T68" fmla="*/ 18451981 w 88"/>
                <a:gd name="T69" fmla="*/ 115927946 h 49"/>
                <a:gd name="T70" fmla="*/ 15815289 w 88"/>
                <a:gd name="T71" fmla="*/ 110887603 h 49"/>
                <a:gd name="T72" fmla="*/ 10543525 w 88"/>
                <a:gd name="T73" fmla="*/ 105847260 h 49"/>
                <a:gd name="T74" fmla="*/ 15815289 w 88"/>
                <a:gd name="T75" fmla="*/ 98287513 h 49"/>
                <a:gd name="T76" fmla="*/ 15815289 w 88"/>
                <a:gd name="T77" fmla="*/ 90726205 h 49"/>
                <a:gd name="T78" fmla="*/ 0 w 88"/>
                <a:gd name="T79" fmla="*/ 90726205 h 49"/>
                <a:gd name="T80" fmla="*/ 2636693 w 88"/>
                <a:gd name="T81" fmla="*/ 75605175 h 49"/>
                <a:gd name="T82" fmla="*/ 18451981 w 88"/>
                <a:gd name="T83" fmla="*/ 63005110 h 49"/>
                <a:gd name="T84" fmla="*/ 26360435 w 88"/>
                <a:gd name="T85" fmla="*/ 50403446 h 49"/>
                <a:gd name="T86" fmla="*/ 28995510 w 88"/>
                <a:gd name="T87" fmla="*/ 47884068 h 49"/>
                <a:gd name="T88" fmla="*/ 34268894 w 88"/>
                <a:gd name="T89" fmla="*/ 50403446 h 49"/>
                <a:gd name="T90" fmla="*/ 39540655 w 88"/>
                <a:gd name="T91" fmla="*/ 50403446 h 49"/>
                <a:gd name="T92" fmla="*/ 44812416 w 88"/>
                <a:gd name="T93" fmla="*/ 42843724 h 49"/>
                <a:gd name="T94" fmla="*/ 55355951 w 88"/>
                <a:gd name="T95" fmla="*/ 30242072 h 49"/>
                <a:gd name="T96" fmla="*/ 65899473 w 88"/>
                <a:gd name="T97" fmla="*/ 22682345 h 49"/>
                <a:gd name="T98" fmla="*/ 105440115 w 88"/>
                <a:gd name="T99" fmla="*/ 20161380 h 49"/>
                <a:gd name="T100" fmla="*/ 134437261 w 88"/>
                <a:gd name="T101" fmla="*/ 22682345 h 49"/>
                <a:gd name="T102" fmla="*/ 168704519 w 88"/>
                <a:gd name="T103" fmla="*/ 30242072 h 49"/>
                <a:gd name="T104" fmla="*/ 176612972 w 88"/>
                <a:gd name="T105" fmla="*/ 20161380 h 49"/>
                <a:gd name="T106" fmla="*/ 179248041 w 88"/>
                <a:gd name="T107" fmla="*/ 20161380 h 49"/>
                <a:gd name="T108" fmla="*/ 181884733 w 88"/>
                <a:gd name="T109" fmla="*/ 22682345 h 49"/>
                <a:gd name="T110" fmla="*/ 195064948 w 88"/>
                <a:gd name="T111" fmla="*/ 22682345 h 49"/>
                <a:gd name="T112" fmla="*/ 197700016 w 88"/>
                <a:gd name="T113" fmla="*/ 15121036 h 49"/>
                <a:gd name="T114" fmla="*/ 208245162 w 88"/>
                <a:gd name="T115" fmla="*/ 7561312 h 49"/>
                <a:gd name="T116" fmla="*/ 221425427 w 88"/>
                <a:gd name="T117" fmla="*/ 0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9"/>
                <a:gd name="T179" fmla="*/ 88 w 88"/>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9">
                  <a:moveTo>
                    <a:pt x="84" y="0"/>
                  </a:moveTo>
                  <a:lnTo>
                    <a:pt x="88" y="0"/>
                  </a:lnTo>
                  <a:lnTo>
                    <a:pt x="88" y="5"/>
                  </a:lnTo>
                  <a:lnTo>
                    <a:pt x="87" y="8"/>
                  </a:lnTo>
                  <a:lnTo>
                    <a:pt x="85" y="8"/>
                  </a:lnTo>
                  <a:lnTo>
                    <a:pt x="85" y="12"/>
                  </a:lnTo>
                  <a:lnTo>
                    <a:pt x="77" y="12"/>
                  </a:lnTo>
                  <a:lnTo>
                    <a:pt x="77" y="15"/>
                  </a:lnTo>
                  <a:lnTo>
                    <a:pt x="57" y="15"/>
                  </a:lnTo>
                  <a:lnTo>
                    <a:pt x="52" y="15"/>
                  </a:lnTo>
                  <a:lnTo>
                    <a:pt x="47" y="12"/>
                  </a:lnTo>
                  <a:lnTo>
                    <a:pt x="42" y="12"/>
                  </a:lnTo>
                  <a:lnTo>
                    <a:pt x="41" y="12"/>
                  </a:lnTo>
                  <a:lnTo>
                    <a:pt x="42" y="15"/>
                  </a:lnTo>
                  <a:lnTo>
                    <a:pt x="42" y="17"/>
                  </a:lnTo>
                  <a:lnTo>
                    <a:pt x="33" y="19"/>
                  </a:lnTo>
                  <a:lnTo>
                    <a:pt x="30" y="20"/>
                  </a:lnTo>
                  <a:lnTo>
                    <a:pt x="28" y="22"/>
                  </a:lnTo>
                  <a:lnTo>
                    <a:pt x="27" y="25"/>
                  </a:lnTo>
                  <a:lnTo>
                    <a:pt x="27" y="26"/>
                  </a:lnTo>
                  <a:lnTo>
                    <a:pt x="24" y="27"/>
                  </a:lnTo>
                  <a:lnTo>
                    <a:pt x="20" y="27"/>
                  </a:lnTo>
                  <a:lnTo>
                    <a:pt x="17" y="29"/>
                  </a:lnTo>
                  <a:lnTo>
                    <a:pt x="17" y="32"/>
                  </a:lnTo>
                  <a:lnTo>
                    <a:pt x="13" y="33"/>
                  </a:lnTo>
                  <a:lnTo>
                    <a:pt x="11" y="36"/>
                  </a:lnTo>
                  <a:lnTo>
                    <a:pt x="10" y="42"/>
                  </a:lnTo>
                  <a:lnTo>
                    <a:pt x="8" y="42"/>
                  </a:lnTo>
                  <a:lnTo>
                    <a:pt x="10" y="44"/>
                  </a:lnTo>
                  <a:lnTo>
                    <a:pt x="13" y="44"/>
                  </a:lnTo>
                  <a:lnTo>
                    <a:pt x="13" y="46"/>
                  </a:lnTo>
                  <a:lnTo>
                    <a:pt x="10" y="47"/>
                  </a:lnTo>
                  <a:lnTo>
                    <a:pt x="11" y="49"/>
                  </a:lnTo>
                  <a:lnTo>
                    <a:pt x="10" y="47"/>
                  </a:lnTo>
                  <a:lnTo>
                    <a:pt x="7" y="46"/>
                  </a:lnTo>
                  <a:lnTo>
                    <a:pt x="6" y="44"/>
                  </a:lnTo>
                  <a:lnTo>
                    <a:pt x="4" y="42"/>
                  </a:lnTo>
                  <a:lnTo>
                    <a:pt x="6" y="39"/>
                  </a:lnTo>
                  <a:lnTo>
                    <a:pt x="6" y="36"/>
                  </a:lnTo>
                  <a:lnTo>
                    <a:pt x="0" y="36"/>
                  </a:lnTo>
                  <a:lnTo>
                    <a:pt x="1" y="30"/>
                  </a:lnTo>
                  <a:lnTo>
                    <a:pt x="7" y="25"/>
                  </a:lnTo>
                  <a:lnTo>
                    <a:pt x="10" y="20"/>
                  </a:lnTo>
                  <a:lnTo>
                    <a:pt x="11" y="19"/>
                  </a:lnTo>
                  <a:lnTo>
                    <a:pt x="13" y="20"/>
                  </a:lnTo>
                  <a:lnTo>
                    <a:pt x="15" y="20"/>
                  </a:lnTo>
                  <a:lnTo>
                    <a:pt x="17" y="17"/>
                  </a:lnTo>
                  <a:lnTo>
                    <a:pt x="21" y="12"/>
                  </a:lnTo>
                  <a:lnTo>
                    <a:pt x="25" y="9"/>
                  </a:lnTo>
                  <a:lnTo>
                    <a:pt x="40" y="8"/>
                  </a:lnTo>
                  <a:lnTo>
                    <a:pt x="51" y="9"/>
                  </a:lnTo>
                  <a:lnTo>
                    <a:pt x="64" y="12"/>
                  </a:lnTo>
                  <a:lnTo>
                    <a:pt x="67" y="8"/>
                  </a:lnTo>
                  <a:lnTo>
                    <a:pt x="68" y="8"/>
                  </a:lnTo>
                  <a:lnTo>
                    <a:pt x="69" y="9"/>
                  </a:lnTo>
                  <a:lnTo>
                    <a:pt x="74" y="9"/>
                  </a:lnTo>
                  <a:lnTo>
                    <a:pt x="75" y="6"/>
                  </a:lnTo>
                  <a:lnTo>
                    <a:pt x="79" y="3"/>
                  </a:lnTo>
                  <a:lnTo>
                    <a:pt x="84"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5" name="Freeform 2442"/>
            <p:cNvSpPr>
              <a:spLocks/>
            </p:cNvSpPr>
            <p:nvPr/>
          </p:nvSpPr>
          <p:spPr bwMode="auto">
            <a:xfrm>
              <a:off x="6450013" y="3284538"/>
              <a:ext cx="131762" cy="71437"/>
            </a:xfrm>
            <a:custGeom>
              <a:avLst/>
              <a:gdLst>
                <a:gd name="T0" fmla="*/ 221425427 w 88"/>
                <a:gd name="T1" fmla="*/ 0 h 49"/>
                <a:gd name="T2" fmla="*/ 231968949 w 88"/>
                <a:gd name="T3" fmla="*/ 0 h 49"/>
                <a:gd name="T4" fmla="*/ 231968949 w 88"/>
                <a:gd name="T5" fmla="*/ 12601655 h 49"/>
                <a:gd name="T6" fmla="*/ 229332256 w 88"/>
                <a:gd name="T7" fmla="*/ 20161380 h 49"/>
                <a:gd name="T8" fmla="*/ 224060495 w 88"/>
                <a:gd name="T9" fmla="*/ 20161380 h 49"/>
                <a:gd name="T10" fmla="*/ 224060495 w 88"/>
                <a:gd name="T11" fmla="*/ 30242072 h 49"/>
                <a:gd name="T12" fmla="*/ 202973401 w 88"/>
                <a:gd name="T13" fmla="*/ 30242072 h 49"/>
                <a:gd name="T14" fmla="*/ 202973401 w 88"/>
                <a:gd name="T15" fmla="*/ 37803381 h 49"/>
                <a:gd name="T16" fmla="*/ 150252544 w 88"/>
                <a:gd name="T17" fmla="*/ 37803381 h 49"/>
                <a:gd name="T18" fmla="*/ 137072330 w 88"/>
                <a:gd name="T19" fmla="*/ 37803381 h 49"/>
                <a:gd name="T20" fmla="*/ 123892116 w 88"/>
                <a:gd name="T21" fmla="*/ 30242072 h 49"/>
                <a:gd name="T22" fmla="*/ 110711902 w 88"/>
                <a:gd name="T23" fmla="*/ 30242072 h 49"/>
                <a:gd name="T24" fmla="*/ 108076833 w 88"/>
                <a:gd name="T25" fmla="*/ 30242072 h 49"/>
                <a:gd name="T26" fmla="*/ 110711902 w 88"/>
                <a:gd name="T27" fmla="*/ 37803381 h 49"/>
                <a:gd name="T28" fmla="*/ 110711902 w 88"/>
                <a:gd name="T29" fmla="*/ 42843724 h 49"/>
                <a:gd name="T30" fmla="*/ 86988140 w 88"/>
                <a:gd name="T31" fmla="*/ 47884068 h 49"/>
                <a:gd name="T32" fmla="*/ 79079687 w 88"/>
                <a:gd name="T33" fmla="*/ 50403446 h 49"/>
                <a:gd name="T34" fmla="*/ 73807926 w 88"/>
                <a:gd name="T35" fmla="*/ 55443801 h 49"/>
                <a:gd name="T36" fmla="*/ 71172857 w 88"/>
                <a:gd name="T37" fmla="*/ 63005110 h 49"/>
                <a:gd name="T38" fmla="*/ 71172857 w 88"/>
                <a:gd name="T39" fmla="*/ 65524488 h 49"/>
                <a:gd name="T40" fmla="*/ 63264404 w 88"/>
                <a:gd name="T41" fmla="*/ 68045453 h 49"/>
                <a:gd name="T42" fmla="*/ 52720869 w 88"/>
                <a:gd name="T43" fmla="*/ 68045453 h 49"/>
                <a:gd name="T44" fmla="*/ 44812416 w 88"/>
                <a:gd name="T45" fmla="*/ 73085797 h 49"/>
                <a:gd name="T46" fmla="*/ 44812416 w 88"/>
                <a:gd name="T47" fmla="*/ 80645518 h 49"/>
                <a:gd name="T48" fmla="*/ 34268894 w 88"/>
                <a:gd name="T49" fmla="*/ 83166483 h 49"/>
                <a:gd name="T50" fmla="*/ 28995510 w 88"/>
                <a:gd name="T51" fmla="*/ 90726205 h 49"/>
                <a:gd name="T52" fmla="*/ 26360435 w 88"/>
                <a:gd name="T53" fmla="*/ 105847260 h 49"/>
                <a:gd name="T54" fmla="*/ 21088674 w 88"/>
                <a:gd name="T55" fmla="*/ 105847260 h 49"/>
                <a:gd name="T56" fmla="*/ 26360435 w 88"/>
                <a:gd name="T57" fmla="*/ 110887603 h 49"/>
                <a:gd name="T58" fmla="*/ 34268894 w 88"/>
                <a:gd name="T59" fmla="*/ 110887603 h 49"/>
                <a:gd name="T60" fmla="*/ 34268894 w 88"/>
                <a:gd name="T61" fmla="*/ 115927946 h 49"/>
                <a:gd name="T62" fmla="*/ 26360435 w 88"/>
                <a:gd name="T63" fmla="*/ 118448912 h 49"/>
                <a:gd name="T64" fmla="*/ 28995510 w 88"/>
                <a:gd name="T65" fmla="*/ 123489255 h 49"/>
                <a:gd name="T66" fmla="*/ 26360435 w 88"/>
                <a:gd name="T67" fmla="*/ 118448912 h 49"/>
                <a:gd name="T68" fmla="*/ 18451981 w 88"/>
                <a:gd name="T69" fmla="*/ 115927946 h 49"/>
                <a:gd name="T70" fmla="*/ 15815289 w 88"/>
                <a:gd name="T71" fmla="*/ 110887603 h 49"/>
                <a:gd name="T72" fmla="*/ 10543525 w 88"/>
                <a:gd name="T73" fmla="*/ 105847260 h 49"/>
                <a:gd name="T74" fmla="*/ 15815289 w 88"/>
                <a:gd name="T75" fmla="*/ 98287513 h 49"/>
                <a:gd name="T76" fmla="*/ 15815289 w 88"/>
                <a:gd name="T77" fmla="*/ 90726205 h 49"/>
                <a:gd name="T78" fmla="*/ 0 w 88"/>
                <a:gd name="T79" fmla="*/ 90726205 h 49"/>
                <a:gd name="T80" fmla="*/ 2636693 w 88"/>
                <a:gd name="T81" fmla="*/ 75605175 h 49"/>
                <a:gd name="T82" fmla="*/ 18451981 w 88"/>
                <a:gd name="T83" fmla="*/ 63005110 h 49"/>
                <a:gd name="T84" fmla="*/ 26360435 w 88"/>
                <a:gd name="T85" fmla="*/ 50403446 h 49"/>
                <a:gd name="T86" fmla="*/ 28995510 w 88"/>
                <a:gd name="T87" fmla="*/ 47884068 h 49"/>
                <a:gd name="T88" fmla="*/ 34268894 w 88"/>
                <a:gd name="T89" fmla="*/ 50403446 h 49"/>
                <a:gd name="T90" fmla="*/ 39540655 w 88"/>
                <a:gd name="T91" fmla="*/ 50403446 h 49"/>
                <a:gd name="T92" fmla="*/ 44812416 w 88"/>
                <a:gd name="T93" fmla="*/ 42843724 h 49"/>
                <a:gd name="T94" fmla="*/ 55355951 w 88"/>
                <a:gd name="T95" fmla="*/ 30242072 h 49"/>
                <a:gd name="T96" fmla="*/ 65899473 w 88"/>
                <a:gd name="T97" fmla="*/ 22682345 h 49"/>
                <a:gd name="T98" fmla="*/ 105440115 w 88"/>
                <a:gd name="T99" fmla="*/ 20161380 h 49"/>
                <a:gd name="T100" fmla="*/ 134437261 w 88"/>
                <a:gd name="T101" fmla="*/ 22682345 h 49"/>
                <a:gd name="T102" fmla="*/ 168704519 w 88"/>
                <a:gd name="T103" fmla="*/ 30242072 h 49"/>
                <a:gd name="T104" fmla="*/ 176612972 w 88"/>
                <a:gd name="T105" fmla="*/ 20161380 h 49"/>
                <a:gd name="T106" fmla="*/ 179248041 w 88"/>
                <a:gd name="T107" fmla="*/ 20161380 h 49"/>
                <a:gd name="T108" fmla="*/ 181884733 w 88"/>
                <a:gd name="T109" fmla="*/ 22682345 h 49"/>
                <a:gd name="T110" fmla="*/ 195064948 w 88"/>
                <a:gd name="T111" fmla="*/ 22682345 h 49"/>
                <a:gd name="T112" fmla="*/ 197700016 w 88"/>
                <a:gd name="T113" fmla="*/ 15121036 h 49"/>
                <a:gd name="T114" fmla="*/ 208245162 w 88"/>
                <a:gd name="T115" fmla="*/ 7561312 h 49"/>
                <a:gd name="T116" fmla="*/ 221425427 w 88"/>
                <a:gd name="T117" fmla="*/ 0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9"/>
                <a:gd name="T179" fmla="*/ 88 w 88"/>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9">
                  <a:moveTo>
                    <a:pt x="84" y="0"/>
                  </a:moveTo>
                  <a:lnTo>
                    <a:pt x="88" y="0"/>
                  </a:lnTo>
                  <a:lnTo>
                    <a:pt x="88" y="5"/>
                  </a:lnTo>
                  <a:lnTo>
                    <a:pt x="87" y="8"/>
                  </a:lnTo>
                  <a:lnTo>
                    <a:pt x="85" y="8"/>
                  </a:lnTo>
                  <a:lnTo>
                    <a:pt x="85" y="12"/>
                  </a:lnTo>
                  <a:lnTo>
                    <a:pt x="77" y="12"/>
                  </a:lnTo>
                  <a:lnTo>
                    <a:pt x="77" y="15"/>
                  </a:lnTo>
                  <a:lnTo>
                    <a:pt x="57" y="15"/>
                  </a:lnTo>
                  <a:lnTo>
                    <a:pt x="52" y="15"/>
                  </a:lnTo>
                  <a:lnTo>
                    <a:pt x="47" y="12"/>
                  </a:lnTo>
                  <a:lnTo>
                    <a:pt x="42" y="12"/>
                  </a:lnTo>
                  <a:lnTo>
                    <a:pt x="41" y="12"/>
                  </a:lnTo>
                  <a:lnTo>
                    <a:pt x="42" y="15"/>
                  </a:lnTo>
                  <a:lnTo>
                    <a:pt x="42" y="17"/>
                  </a:lnTo>
                  <a:lnTo>
                    <a:pt x="33" y="19"/>
                  </a:lnTo>
                  <a:lnTo>
                    <a:pt x="30" y="20"/>
                  </a:lnTo>
                  <a:lnTo>
                    <a:pt x="28" y="22"/>
                  </a:lnTo>
                  <a:lnTo>
                    <a:pt x="27" y="25"/>
                  </a:lnTo>
                  <a:lnTo>
                    <a:pt x="27" y="26"/>
                  </a:lnTo>
                  <a:lnTo>
                    <a:pt x="24" y="27"/>
                  </a:lnTo>
                  <a:lnTo>
                    <a:pt x="20" y="27"/>
                  </a:lnTo>
                  <a:lnTo>
                    <a:pt x="17" y="29"/>
                  </a:lnTo>
                  <a:lnTo>
                    <a:pt x="17" y="32"/>
                  </a:lnTo>
                  <a:lnTo>
                    <a:pt x="13" y="33"/>
                  </a:lnTo>
                  <a:lnTo>
                    <a:pt x="11" y="36"/>
                  </a:lnTo>
                  <a:lnTo>
                    <a:pt x="10" y="42"/>
                  </a:lnTo>
                  <a:lnTo>
                    <a:pt x="8" y="42"/>
                  </a:lnTo>
                  <a:lnTo>
                    <a:pt x="10" y="44"/>
                  </a:lnTo>
                  <a:lnTo>
                    <a:pt x="13" y="44"/>
                  </a:lnTo>
                  <a:lnTo>
                    <a:pt x="13" y="46"/>
                  </a:lnTo>
                  <a:lnTo>
                    <a:pt x="10" y="47"/>
                  </a:lnTo>
                  <a:lnTo>
                    <a:pt x="11" y="49"/>
                  </a:lnTo>
                  <a:lnTo>
                    <a:pt x="10" y="47"/>
                  </a:lnTo>
                  <a:lnTo>
                    <a:pt x="7" y="46"/>
                  </a:lnTo>
                  <a:lnTo>
                    <a:pt x="6" y="44"/>
                  </a:lnTo>
                  <a:lnTo>
                    <a:pt x="4" y="42"/>
                  </a:lnTo>
                  <a:lnTo>
                    <a:pt x="6" y="39"/>
                  </a:lnTo>
                  <a:lnTo>
                    <a:pt x="6" y="36"/>
                  </a:lnTo>
                  <a:lnTo>
                    <a:pt x="0" y="36"/>
                  </a:lnTo>
                  <a:lnTo>
                    <a:pt x="1" y="30"/>
                  </a:lnTo>
                  <a:lnTo>
                    <a:pt x="7" y="25"/>
                  </a:lnTo>
                  <a:lnTo>
                    <a:pt x="10" y="20"/>
                  </a:lnTo>
                  <a:lnTo>
                    <a:pt x="11" y="19"/>
                  </a:lnTo>
                  <a:lnTo>
                    <a:pt x="13" y="20"/>
                  </a:lnTo>
                  <a:lnTo>
                    <a:pt x="15" y="20"/>
                  </a:lnTo>
                  <a:lnTo>
                    <a:pt x="17" y="17"/>
                  </a:lnTo>
                  <a:lnTo>
                    <a:pt x="21" y="12"/>
                  </a:lnTo>
                  <a:lnTo>
                    <a:pt x="25" y="9"/>
                  </a:lnTo>
                  <a:lnTo>
                    <a:pt x="40" y="8"/>
                  </a:lnTo>
                  <a:lnTo>
                    <a:pt x="51" y="9"/>
                  </a:lnTo>
                  <a:lnTo>
                    <a:pt x="64" y="12"/>
                  </a:lnTo>
                  <a:lnTo>
                    <a:pt x="67" y="8"/>
                  </a:lnTo>
                  <a:lnTo>
                    <a:pt x="68" y="8"/>
                  </a:lnTo>
                  <a:lnTo>
                    <a:pt x="69" y="9"/>
                  </a:lnTo>
                  <a:lnTo>
                    <a:pt x="74" y="9"/>
                  </a:lnTo>
                  <a:lnTo>
                    <a:pt x="75" y="6"/>
                  </a:lnTo>
                  <a:lnTo>
                    <a:pt x="79" y="3"/>
                  </a:lnTo>
                  <a:lnTo>
                    <a:pt x="8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6" name="Freeform 2443"/>
            <p:cNvSpPr>
              <a:spLocks/>
            </p:cNvSpPr>
            <p:nvPr/>
          </p:nvSpPr>
          <p:spPr bwMode="auto">
            <a:xfrm>
              <a:off x="6054725" y="3363913"/>
              <a:ext cx="14288" cy="12700"/>
            </a:xfrm>
            <a:custGeom>
              <a:avLst/>
              <a:gdLst>
                <a:gd name="T0" fmla="*/ 22682198 w 10"/>
                <a:gd name="T1" fmla="*/ 0 h 8"/>
                <a:gd name="T2" fmla="*/ 25201559 w 10"/>
                <a:gd name="T3" fmla="*/ 5040312 h 8"/>
                <a:gd name="T4" fmla="*/ 17640299 w 10"/>
                <a:gd name="T5" fmla="*/ 12599985 h 8"/>
                <a:gd name="T6" fmla="*/ 17640299 w 10"/>
                <a:gd name="T7" fmla="*/ 20161247 h 8"/>
                <a:gd name="T8" fmla="*/ 5040312 w 10"/>
                <a:gd name="T9" fmla="*/ 15120936 h 8"/>
                <a:gd name="T10" fmla="*/ 0 w 10"/>
                <a:gd name="T11" fmla="*/ 12599985 h 8"/>
                <a:gd name="T12" fmla="*/ 17640299 w 10"/>
                <a:gd name="T13" fmla="*/ 12599985 h 8"/>
                <a:gd name="T14" fmla="*/ 17640299 w 10"/>
                <a:gd name="T15" fmla="*/ 0 h 8"/>
                <a:gd name="T16" fmla="*/ 22682198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9" y="0"/>
                  </a:moveTo>
                  <a:lnTo>
                    <a:pt x="10" y="2"/>
                  </a:lnTo>
                  <a:lnTo>
                    <a:pt x="7" y="5"/>
                  </a:lnTo>
                  <a:lnTo>
                    <a:pt x="7" y="8"/>
                  </a:lnTo>
                  <a:lnTo>
                    <a:pt x="2" y="6"/>
                  </a:lnTo>
                  <a:lnTo>
                    <a:pt x="0" y="5"/>
                  </a:lnTo>
                  <a:lnTo>
                    <a:pt x="7" y="5"/>
                  </a:lnTo>
                  <a:lnTo>
                    <a:pt x="7" y="0"/>
                  </a:lnTo>
                  <a:lnTo>
                    <a:pt x="9"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7" name="Freeform 2444"/>
            <p:cNvSpPr>
              <a:spLocks/>
            </p:cNvSpPr>
            <p:nvPr/>
          </p:nvSpPr>
          <p:spPr bwMode="auto">
            <a:xfrm>
              <a:off x="6054725" y="3363913"/>
              <a:ext cx="14288" cy="12700"/>
            </a:xfrm>
            <a:custGeom>
              <a:avLst/>
              <a:gdLst>
                <a:gd name="T0" fmla="*/ 22682198 w 10"/>
                <a:gd name="T1" fmla="*/ 0 h 8"/>
                <a:gd name="T2" fmla="*/ 25201559 w 10"/>
                <a:gd name="T3" fmla="*/ 5040312 h 8"/>
                <a:gd name="T4" fmla="*/ 17640299 w 10"/>
                <a:gd name="T5" fmla="*/ 12599985 h 8"/>
                <a:gd name="T6" fmla="*/ 17640299 w 10"/>
                <a:gd name="T7" fmla="*/ 20161247 h 8"/>
                <a:gd name="T8" fmla="*/ 5040312 w 10"/>
                <a:gd name="T9" fmla="*/ 15120936 h 8"/>
                <a:gd name="T10" fmla="*/ 0 w 10"/>
                <a:gd name="T11" fmla="*/ 12599985 h 8"/>
                <a:gd name="T12" fmla="*/ 17640299 w 10"/>
                <a:gd name="T13" fmla="*/ 12599985 h 8"/>
                <a:gd name="T14" fmla="*/ 17640299 w 10"/>
                <a:gd name="T15" fmla="*/ 0 h 8"/>
                <a:gd name="T16" fmla="*/ 22682198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9" y="0"/>
                  </a:moveTo>
                  <a:lnTo>
                    <a:pt x="10" y="2"/>
                  </a:lnTo>
                  <a:lnTo>
                    <a:pt x="7" y="5"/>
                  </a:lnTo>
                  <a:lnTo>
                    <a:pt x="7" y="8"/>
                  </a:lnTo>
                  <a:lnTo>
                    <a:pt x="2" y="6"/>
                  </a:lnTo>
                  <a:lnTo>
                    <a:pt x="0" y="5"/>
                  </a:lnTo>
                  <a:lnTo>
                    <a:pt x="7" y="5"/>
                  </a:lnTo>
                  <a:lnTo>
                    <a:pt x="7" y="0"/>
                  </a:lnTo>
                  <a:lnTo>
                    <a:pt x="9"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8" name="Freeform 2461"/>
            <p:cNvSpPr>
              <a:spLocks/>
            </p:cNvSpPr>
            <p:nvPr/>
          </p:nvSpPr>
          <p:spPr bwMode="auto">
            <a:xfrm>
              <a:off x="5708650" y="3665538"/>
              <a:ext cx="23813" cy="80962"/>
            </a:xfrm>
            <a:custGeom>
              <a:avLst/>
              <a:gdLst>
                <a:gd name="T0" fmla="*/ 40322493 w 16"/>
                <a:gd name="T1" fmla="*/ 21878143 h 56"/>
                <a:gd name="T2" fmla="*/ 40322493 w 16"/>
                <a:gd name="T3" fmla="*/ 12155217 h 56"/>
                <a:gd name="T4" fmla="*/ 40322493 w 16"/>
                <a:gd name="T5" fmla="*/ 0 h 56"/>
                <a:gd name="T6" fmla="*/ 32761234 w 16"/>
                <a:gd name="T7" fmla="*/ 0 h 56"/>
                <a:gd name="T8" fmla="*/ 25201557 w 16"/>
                <a:gd name="T9" fmla="*/ 0 h 56"/>
                <a:gd name="T10" fmla="*/ 22680608 w 16"/>
                <a:gd name="T11" fmla="*/ 7292196 h 56"/>
                <a:gd name="T12" fmla="*/ 15120936 w 16"/>
                <a:gd name="T13" fmla="*/ 14585951 h 56"/>
                <a:gd name="T14" fmla="*/ 12599985 w 16"/>
                <a:gd name="T15" fmla="*/ 19447412 h 56"/>
                <a:gd name="T16" fmla="*/ 12599985 w 16"/>
                <a:gd name="T17" fmla="*/ 36464094 h 56"/>
                <a:gd name="T18" fmla="*/ 12599985 w 16"/>
                <a:gd name="T19" fmla="*/ 38896384 h 56"/>
                <a:gd name="T20" fmla="*/ 7559674 w 16"/>
                <a:gd name="T21" fmla="*/ 38896384 h 56"/>
                <a:gd name="T22" fmla="*/ 7559674 w 16"/>
                <a:gd name="T23" fmla="*/ 43757846 h 56"/>
                <a:gd name="T24" fmla="*/ 12599985 w 16"/>
                <a:gd name="T25" fmla="*/ 48619307 h 56"/>
                <a:gd name="T26" fmla="*/ 0 w 16"/>
                <a:gd name="T27" fmla="*/ 60774533 h 56"/>
                <a:gd name="T28" fmla="*/ 5040312 w 16"/>
                <a:gd name="T29" fmla="*/ 72929747 h 56"/>
                <a:gd name="T30" fmla="*/ 5040312 w 16"/>
                <a:gd name="T31" fmla="*/ 77791209 h 56"/>
                <a:gd name="T32" fmla="*/ 12599985 w 16"/>
                <a:gd name="T33" fmla="*/ 128842818 h 56"/>
                <a:gd name="T34" fmla="*/ 7559674 w 16"/>
                <a:gd name="T35" fmla="*/ 136135011 h 56"/>
                <a:gd name="T36" fmla="*/ 15120936 w 16"/>
                <a:gd name="T37" fmla="*/ 128842818 h 56"/>
                <a:gd name="T38" fmla="*/ 25201557 w 16"/>
                <a:gd name="T39" fmla="*/ 111824584 h 56"/>
                <a:gd name="T40" fmla="*/ 32761234 w 16"/>
                <a:gd name="T41" fmla="*/ 97238615 h 56"/>
                <a:gd name="T42" fmla="*/ 32761234 w 16"/>
                <a:gd name="T43" fmla="*/ 87515691 h 56"/>
                <a:gd name="T44" fmla="*/ 32761234 w 16"/>
                <a:gd name="T45" fmla="*/ 77791209 h 56"/>
                <a:gd name="T46" fmla="*/ 40322493 w 16"/>
                <a:gd name="T47" fmla="*/ 70499016 h 56"/>
                <a:gd name="T48" fmla="*/ 22680608 w 16"/>
                <a:gd name="T49" fmla="*/ 70499016 h 56"/>
                <a:gd name="T50" fmla="*/ 22680608 w 16"/>
                <a:gd name="T51" fmla="*/ 60774533 h 56"/>
                <a:gd name="T52" fmla="*/ 25201557 w 16"/>
                <a:gd name="T53" fmla="*/ 53482341 h 56"/>
                <a:gd name="T54" fmla="*/ 25201557 w 16"/>
                <a:gd name="T55" fmla="*/ 29171901 h 56"/>
                <a:gd name="T56" fmla="*/ 30241873 w 16"/>
                <a:gd name="T57" fmla="*/ 24310433 h 56"/>
                <a:gd name="T58" fmla="*/ 40322493 w 16"/>
                <a:gd name="T59" fmla="*/ 21878143 h 56"/>
                <a:gd name="T60" fmla="*/ 40322493 w 16"/>
                <a:gd name="T61" fmla="*/ 21878143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56"/>
                <a:gd name="T95" fmla="*/ 16 w 1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56">
                  <a:moveTo>
                    <a:pt x="16" y="9"/>
                  </a:moveTo>
                  <a:lnTo>
                    <a:pt x="16" y="5"/>
                  </a:lnTo>
                  <a:lnTo>
                    <a:pt x="16" y="0"/>
                  </a:lnTo>
                  <a:lnTo>
                    <a:pt x="13" y="0"/>
                  </a:lnTo>
                  <a:lnTo>
                    <a:pt x="10" y="0"/>
                  </a:lnTo>
                  <a:lnTo>
                    <a:pt x="9" y="3"/>
                  </a:lnTo>
                  <a:lnTo>
                    <a:pt x="6" y="6"/>
                  </a:lnTo>
                  <a:lnTo>
                    <a:pt x="5" y="8"/>
                  </a:lnTo>
                  <a:lnTo>
                    <a:pt x="5" y="15"/>
                  </a:lnTo>
                  <a:lnTo>
                    <a:pt x="5" y="16"/>
                  </a:lnTo>
                  <a:lnTo>
                    <a:pt x="3" y="16"/>
                  </a:lnTo>
                  <a:lnTo>
                    <a:pt x="3" y="18"/>
                  </a:lnTo>
                  <a:lnTo>
                    <a:pt x="5" y="20"/>
                  </a:lnTo>
                  <a:lnTo>
                    <a:pt x="0" y="25"/>
                  </a:lnTo>
                  <a:lnTo>
                    <a:pt x="2" y="30"/>
                  </a:lnTo>
                  <a:lnTo>
                    <a:pt x="2" y="32"/>
                  </a:lnTo>
                  <a:lnTo>
                    <a:pt x="5" y="53"/>
                  </a:lnTo>
                  <a:lnTo>
                    <a:pt x="3" y="56"/>
                  </a:lnTo>
                  <a:lnTo>
                    <a:pt x="6" y="53"/>
                  </a:lnTo>
                  <a:lnTo>
                    <a:pt x="10" y="46"/>
                  </a:lnTo>
                  <a:lnTo>
                    <a:pt x="13" y="40"/>
                  </a:lnTo>
                  <a:lnTo>
                    <a:pt x="13" y="36"/>
                  </a:lnTo>
                  <a:lnTo>
                    <a:pt x="13" y="32"/>
                  </a:lnTo>
                  <a:lnTo>
                    <a:pt x="16" y="29"/>
                  </a:lnTo>
                  <a:lnTo>
                    <a:pt x="9" y="29"/>
                  </a:lnTo>
                  <a:lnTo>
                    <a:pt x="9" y="25"/>
                  </a:lnTo>
                  <a:lnTo>
                    <a:pt x="10" y="22"/>
                  </a:lnTo>
                  <a:lnTo>
                    <a:pt x="10" y="12"/>
                  </a:lnTo>
                  <a:lnTo>
                    <a:pt x="12" y="10"/>
                  </a:lnTo>
                  <a:lnTo>
                    <a:pt x="16" y="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69" name="Freeform 2462"/>
            <p:cNvSpPr>
              <a:spLocks/>
            </p:cNvSpPr>
            <p:nvPr/>
          </p:nvSpPr>
          <p:spPr bwMode="auto">
            <a:xfrm>
              <a:off x="5708650" y="3665538"/>
              <a:ext cx="23813" cy="80962"/>
            </a:xfrm>
            <a:custGeom>
              <a:avLst/>
              <a:gdLst>
                <a:gd name="T0" fmla="*/ 16 w 16"/>
                <a:gd name="T1" fmla="*/ 9 h 56"/>
                <a:gd name="T2" fmla="*/ 16 w 16"/>
                <a:gd name="T3" fmla="*/ 5 h 56"/>
                <a:gd name="T4" fmla="*/ 16 w 16"/>
                <a:gd name="T5" fmla="*/ 0 h 56"/>
                <a:gd name="T6" fmla="*/ 13 w 16"/>
                <a:gd name="T7" fmla="*/ 0 h 56"/>
                <a:gd name="T8" fmla="*/ 10 w 16"/>
                <a:gd name="T9" fmla="*/ 0 h 56"/>
                <a:gd name="T10" fmla="*/ 9 w 16"/>
                <a:gd name="T11" fmla="*/ 3 h 56"/>
                <a:gd name="T12" fmla="*/ 6 w 16"/>
                <a:gd name="T13" fmla="*/ 6 h 56"/>
                <a:gd name="T14" fmla="*/ 5 w 16"/>
                <a:gd name="T15" fmla="*/ 8 h 56"/>
                <a:gd name="T16" fmla="*/ 5 w 16"/>
                <a:gd name="T17" fmla="*/ 15 h 56"/>
                <a:gd name="T18" fmla="*/ 5 w 16"/>
                <a:gd name="T19" fmla="*/ 16 h 56"/>
                <a:gd name="T20" fmla="*/ 3 w 16"/>
                <a:gd name="T21" fmla="*/ 16 h 56"/>
                <a:gd name="T22" fmla="*/ 3 w 16"/>
                <a:gd name="T23" fmla="*/ 18 h 56"/>
                <a:gd name="T24" fmla="*/ 5 w 16"/>
                <a:gd name="T25" fmla="*/ 20 h 56"/>
                <a:gd name="T26" fmla="*/ 0 w 16"/>
                <a:gd name="T27" fmla="*/ 25 h 56"/>
                <a:gd name="T28" fmla="*/ 2 w 16"/>
                <a:gd name="T29" fmla="*/ 30 h 56"/>
                <a:gd name="T30" fmla="*/ 2 w 16"/>
                <a:gd name="T31" fmla="*/ 32 h 56"/>
                <a:gd name="T32" fmla="*/ 5 w 16"/>
                <a:gd name="T33" fmla="*/ 53 h 56"/>
                <a:gd name="T34" fmla="*/ 3 w 16"/>
                <a:gd name="T35" fmla="*/ 56 h 56"/>
                <a:gd name="T36" fmla="*/ 6 w 16"/>
                <a:gd name="T37" fmla="*/ 53 h 56"/>
                <a:gd name="T38" fmla="*/ 10 w 16"/>
                <a:gd name="T39" fmla="*/ 46 h 56"/>
                <a:gd name="T40" fmla="*/ 13 w 16"/>
                <a:gd name="T41" fmla="*/ 40 h 56"/>
                <a:gd name="T42" fmla="*/ 13 w 16"/>
                <a:gd name="T43" fmla="*/ 36 h 56"/>
                <a:gd name="T44" fmla="*/ 13 w 16"/>
                <a:gd name="T45" fmla="*/ 32 h 56"/>
                <a:gd name="T46" fmla="*/ 16 w 16"/>
                <a:gd name="T47" fmla="*/ 29 h 56"/>
                <a:gd name="T48" fmla="*/ 9 w 16"/>
                <a:gd name="T49" fmla="*/ 29 h 56"/>
                <a:gd name="T50" fmla="*/ 9 w 16"/>
                <a:gd name="T51" fmla="*/ 25 h 56"/>
                <a:gd name="T52" fmla="*/ 10 w 16"/>
                <a:gd name="T53" fmla="*/ 22 h 56"/>
                <a:gd name="T54" fmla="*/ 10 w 16"/>
                <a:gd name="T55" fmla="*/ 12 h 56"/>
                <a:gd name="T56" fmla="*/ 12 w 16"/>
                <a:gd name="T57" fmla="*/ 10 h 56"/>
                <a:gd name="T58" fmla="*/ 16 w 16"/>
                <a:gd name="T59" fmla="*/ 9 h 56"/>
                <a:gd name="T60" fmla="*/ 16 w 16"/>
                <a:gd name="T61" fmla="*/ 9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56"/>
                <a:gd name="T95" fmla="*/ 16 w 16"/>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56">
                  <a:moveTo>
                    <a:pt x="16" y="9"/>
                  </a:moveTo>
                  <a:lnTo>
                    <a:pt x="16" y="5"/>
                  </a:lnTo>
                  <a:lnTo>
                    <a:pt x="16" y="0"/>
                  </a:lnTo>
                  <a:lnTo>
                    <a:pt x="13" y="0"/>
                  </a:lnTo>
                  <a:lnTo>
                    <a:pt x="10" y="0"/>
                  </a:lnTo>
                  <a:lnTo>
                    <a:pt x="9" y="3"/>
                  </a:lnTo>
                  <a:lnTo>
                    <a:pt x="6" y="6"/>
                  </a:lnTo>
                  <a:lnTo>
                    <a:pt x="5" y="8"/>
                  </a:lnTo>
                  <a:lnTo>
                    <a:pt x="5" y="15"/>
                  </a:lnTo>
                  <a:lnTo>
                    <a:pt x="5" y="16"/>
                  </a:lnTo>
                  <a:lnTo>
                    <a:pt x="3" y="16"/>
                  </a:lnTo>
                  <a:lnTo>
                    <a:pt x="3" y="18"/>
                  </a:lnTo>
                  <a:lnTo>
                    <a:pt x="5" y="20"/>
                  </a:lnTo>
                  <a:lnTo>
                    <a:pt x="0" y="25"/>
                  </a:lnTo>
                  <a:lnTo>
                    <a:pt x="2" y="30"/>
                  </a:lnTo>
                  <a:lnTo>
                    <a:pt x="2" y="32"/>
                  </a:lnTo>
                  <a:lnTo>
                    <a:pt x="5" y="53"/>
                  </a:lnTo>
                  <a:lnTo>
                    <a:pt x="3" y="56"/>
                  </a:lnTo>
                  <a:lnTo>
                    <a:pt x="6" y="53"/>
                  </a:lnTo>
                  <a:lnTo>
                    <a:pt x="10" y="46"/>
                  </a:lnTo>
                  <a:lnTo>
                    <a:pt x="13" y="40"/>
                  </a:lnTo>
                  <a:lnTo>
                    <a:pt x="13" y="36"/>
                  </a:lnTo>
                  <a:lnTo>
                    <a:pt x="13" y="32"/>
                  </a:lnTo>
                  <a:lnTo>
                    <a:pt x="16" y="29"/>
                  </a:lnTo>
                  <a:lnTo>
                    <a:pt x="9" y="29"/>
                  </a:lnTo>
                  <a:lnTo>
                    <a:pt x="9" y="25"/>
                  </a:lnTo>
                  <a:lnTo>
                    <a:pt x="10" y="22"/>
                  </a:lnTo>
                  <a:lnTo>
                    <a:pt x="10" y="12"/>
                  </a:lnTo>
                  <a:lnTo>
                    <a:pt x="12" y="10"/>
                  </a:lnTo>
                  <a:lnTo>
                    <a:pt x="16" y="9"/>
                  </a:lnTo>
                  <a:close/>
                </a:path>
              </a:pathLst>
            </a:custGeom>
            <a:solidFill>
              <a:srgbClr val="F79646">
                <a:lumMod val="75000"/>
              </a:srgbClr>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970" name="Freeform 2473"/>
            <p:cNvSpPr>
              <a:spLocks/>
            </p:cNvSpPr>
            <p:nvPr/>
          </p:nvSpPr>
          <p:spPr bwMode="auto">
            <a:xfrm>
              <a:off x="5795963" y="3551238"/>
              <a:ext cx="185737" cy="198437"/>
            </a:xfrm>
            <a:custGeom>
              <a:avLst/>
              <a:gdLst>
                <a:gd name="T0" fmla="*/ 322580822 w 125"/>
                <a:gd name="T1" fmla="*/ 292598907 h 132"/>
                <a:gd name="T2" fmla="*/ 312174368 w 125"/>
                <a:gd name="T3" fmla="*/ 276781966 h 132"/>
                <a:gd name="T4" fmla="*/ 306972754 w 125"/>
                <a:gd name="T5" fmla="*/ 245149706 h 132"/>
                <a:gd name="T6" fmla="*/ 296566300 w 125"/>
                <a:gd name="T7" fmla="*/ 229334388 h 132"/>
                <a:gd name="T8" fmla="*/ 288761459 w 125"/>
                <a:gd name="T9" fmla="*/ 218789220 h 132"/>
                <a:gd name="T10" fmla="*/ 280958232 w 125"/>
                <a:gd name="T11" fmla="*/ 205608925 h 132"/>
                <a:gd name="T12" fmla="*/ 270551778 w 125"/>
                <a:gd name="T13" fmla="*/ 197702078 h 132"/>
                <a:gd name="T14" fmla="*/ 262746937 w 125"/>
                <a:gd name="T15" fmla="*/ 187156909 h 132"/>
                <a:gd name="T16" fmla="*/ 244537255 w 125"/>
                <a:gd name="T17" fmla="*/ 173978290 h 132"/>
                <a:gd name="T18" fmla="*/ 228929187 w 125"/>
                <a:gd name="T19" fmla="*/ 150252877 h 132"/>
                <a:gd name="T20" fmla="*/ 218522733 w 125"/>
                <a:gd name="T21" fmla="*/ 126529089 h 132"/>
                <a:gd name="T22" fmla="*/ 223725960 w 125"/>
                <a:gd name="T23" fmla="*/ 121257316 h 132"/>
                <a:gd name="T24" fmla="*/ 234130801 w 125"/>
                <a:gd name="T25" fmla="*/ 108077073 h 132"/>
                <a:gd name="T26" fmla="*/ 236732415 w 125"/>
                <a:gd name="T27" fmla="*/ 94896804 h 132"/>
                <a:gd name="T28" fmla="*/ 234130801 w 125"/>
                <a:gd name="T29" fmla="*/ 81716560 h 132"/>
                <a:gd name="T30" fmla="*/ 249740482 w 125"/>
                <a:gd name="T31" fmla="*/ 79079862 h 132"/>
                <a:gd name="T32" fmla="*/ 249740482 w 125"/>
                <a:gd name="T33" fmla="*/ 71173015 h 132"/>
                <a:gd name="T34" fmla="*/ 223725960 w 125"/>
                <a:gd name="T35" fmla="*/ 71173015 h 132"/>
                <a:gd name="T36" fmla="*/ 210717842 w 125"/>
                <a:gd name="T37" fmla="*/ 68536317 h 132"/>
                <a:gd name="T38" fmla="*/ 205514615 w 125"/>
                <a:gd name="T39" fmla="*/ 60627846 h 132"/>
                <a:gd name="T40" fmla="*/ 200313001 w 125"/>
                <a:gd name="T41" fmla="*/ 52720986 h 132"/>
                <a:gd name="T42" fmla="*/ 192508160 w 125"/>
                <a:gd name="T43" fmla="*/ 50084288 h 132"/>
                <a:gd name="T44" fmla="*/ 189906547 w 125"/>
                <a:gd name="T45" fmla="*/ 36904045 h 132"/>
                <a:gd name="T46" fmla="*/ 189906547 w 125"/>
                <a:gd name="T47" fmla="*/ 26360493 h 132"/>
                <a:gd name="T48" fmla="*/ 184703320 w 125"/>
                <a:gd name="T49" fmla="*/ 10543548 h 132"/>
                <a:gd name="T50" fmla="*/ 171696865 w 125"/>
                <a:gd name="T51" fmla="*/ 5271774 h 132"/>
                <a:gd name="T52" fmla="*/ 156087184 w 125"/>
                <a:gd name="T53" fmla="*/ 5271774 h 132"/>
                <a:gd name="T54" fmla="*/ 145682343 w 125"/>
                <a:gd name="T55" fmla="*/ 5271774 h 132"/>
                <a:gd name="T56" fmla="*/ 135275889 w 125"/>
                <a:gd name="T57" fmla="*/ 7908474 h 132"/>
                <a:gd name="T58" fmla="*/ 119667821 w 125"/>
                <a:gd name="T59" fmla="*/ 5271774 h 132"/>
                <a:gd name="T60" fmla="*/ 109261366 w 125"/>
                <a:gd name="T61" fmla="*/ 7908474 h 132"/>
                <a:gd name="T62" fmla="*/ 109261366 w 125"/>
                <a:gd name="T63" fmla="*/ 23723795 h 132"/>
                <a:gd name="T64" fmla="*/ 93653273 w 125"/>
                <a:gd name="T65" fmla="*/ 34268970 h 132"/>
                <a:gd name="T66" fmla="*/ 85848433 w 125"/>
                <a:gd name="T67" fmla="*/ 50084288 h 132"/>
                <a:gd name="T68" fmla="*/ 88450046 w 125"/>
                <a:gd name="T69" fmla="*/ 60627846 h 132"/>
                <a:gd name="T70" fmla="*/ 85848433 w 125"/>
                <a:gd name="T71" fmla="*/ 71173015 h 132"/>
                <a:gd name="T72" fmla="*/ 83246819 w 125"/>
                <a:gd name="T73" fmla="*/ 86988333 h 132"/>
                <a:gd name="T74" fmla="*/ 85848433 w 125"/>
                <a:gd name="T75" fmla="*/ 97533502 h 132"/>
                <a:gd name="T76" fmla="*/ 78043592 w 125"/>
                <a:gd name="T77" fmla="*/ 108077073 h 132"/>
                <a:gd name="T78" fmla="*/ 70238751 w 125"/>
                <a:gd name="T79" fmla="*/ 126529089 h 132"/>
                <a:gd name="T80" fmla="*/ 0 w 125"/>
                <a:gd name="T81" fmla="*/ 187156909 h 132"/>
                <a:gd name="T82" fmla="*/ 109261366 w 125"/>
                <a:gd name="T83" fmla="*/ 292598907 h 132"/>
                <a:gd name="T84" fmla="*/ 135275889 w 125"/>
                <a:gd name="T85" fmla="*/ 308414225 h 132"/>
                <a:gd name="T86" fmla="*/ 166493638 w 125"/>
                <a:gd name="T87" fmla="*/ 342683183 h 132"/>
                <a:gd name="T88" fmla="*/ 234130801 w 125"/>
                <a:gd name="T89" fmla="*/ 345318257 h 132"/>
                <a:gd name="T90" fmla="*/ 254943709 w 125"/>
                <a:gd name="T91" fmla="*/ 321594469 h 132"/>
                <a:gd name="T92" fmla="*/ 275755005 w 125"/>
                <a:gd name="T93" fmla="*/ 300505755 h 132"/>
                <a:gd name="T94" fmla="*/ 304371140 w 125"/>
                <a:gd name="T95" fmla="*/ 300505755 h 132"/>
                <a:gd name="T96" fmla="*/ 319979209 w 125"/>
                <a:gd name="T97" fmla="*/ 308414225 h 132"/>
                <a:gd name="T98" fmla="*/ 325182436 w 125"/>
                <a:gd name="T99" fmla="*/ 311050923 h 132"/>
                <a:gd name="T100" fmla="*/ 325182436 w 125"/>
                <a:gd name="T101" fmla="*/ 30050575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32"/>
                <a:gd name="T155" fmla="*/ 125 w 125"/>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32">
                  <a:moveTo>
                    <a:pt x="125" y="114"/>
                  </a:moveTo>
                  <a:lnTo>
                    <a:pt x="124" y="111"/>
                  </a:lnTo>
                  <a:lnTo>
                    <a:pt x="124" y="105"/>
                  </a:lnTo>
                  <a:lnTo>
                    <a:pt x="120" y="105"/>
                  </a:lnTo>
                  <a:lnTo>
                    <a:pt x="118" y="101"/>
                  </a:lnTo>
                  <a:lnTo>
                    <a:pt x="118" y="93"/>
                  </a:lnTo>
                  <a:lnTo>
                    <a:pt x="118" y="90"/>
                  </a:lnTo>
                  <a:lnTo>
                    <a:pt x="114" y="87"/>
                  </a:lnTo>
                  <a:lnTo>
                    <a:pt x="113" y="84"/>
                  </a:lnTo>
                  <a:lnTo>
                    <a:pt x="111" y="83"/>
                  </a:lnTo>
                  <a:lnTo>
                    <a:pt x="111" y="80"/>
                  </a:lnTo>
                  <a:lnTo>
                    <a:pt x="108" y="78"/>
                  </a:lnTo>
                  <a:lnTo>
                    <a:pt x="101" y="78"/>
                  </a:lnTo>
                  <a:lnTo>
                    <a:pt x="104" y="75"/>
                  </a:lnTo>
                  <a:lnTo>
                    <a:pt x="104" y="74"/>
                  </a:lnTo>
                  <a:lnTo>
                    <a:pt x="101" y="71"/>
                  </a:lnTo>
                  <a:lnTo>
                    <a:pt x="98" y="68"/>
                  </a:lnTo>
                  <a:lnTo>
                    <a:pt x="94" y="66"/>
                  </a:lnTo>
                  <a:lnTo>
                    <a:pt x="91" y="61"/>
                  </a:lnTo>
                  <a:lnTo>
                    <a:pt x="88" y="57"/>
                  </a:lnTo>
                  <a:lnTo>
                    <a:pt x="87" y="54"/>
                  </a:lnTo>
                  <a:lnTo>
                    <a:pt x="84" y="48"/>
                  </a:lnTo>
                  <a:lnTo>
                    <a:pt x="84" y="47"/>
                  </a:lnTo>
                  <a:lnTo>
                    <a:pt x="86" y="46"/>
                  </a:lnTo>
                  <a:lnTo>
                    <a:pt x="86" y="41"/>
                  </a:lnTo>
                  <a:lnTo>
                    <a:pt x="90" y="41"/>
                  </a:lnTo>
                  <a:lnTo>
                    <a:pt x="91" y="39"/>
                  </a:lnTo>
                  <a:lnTo>
                    <a:pt x="91" y="36"/>
                  </a:lnTo>
                  <a:lnTo>
                    <a:pt x="90" y="33"/>
                  </a:lnTo>
                  <a:lnTo>
                    <a:pt x="90" y="31"/>
                  </a:lnTo>
                  <a:lnTo>
                    <a:pt x="93" y="31"/>
                  </a:lnTo>
                  <a:lnTo>
                    <a:pt x="96" y="30"/>
                  </a:lnTo>
                  <a:lnTo>
                    <a:pt x="97" y="30"/>
                  </a:lnTo>
                  <a:lnTo>
                    <a:pt x="96" y="27"/>
                  </a:lnTo>
                  <a:lnTo>
                    <a:pt x="88" y="27"/>
                  </a:lnTo>
                  <a:lnTo>
                    <a:pt x="86" y="27"/>
                  </a:lnTo>
                  <a:lnTo>
                    <a:pt x="86" y="26"/>
                  </a:lnTo>
                  <a:lnTo>
                    <a:pt x="81" y="26"/>
                  </a:lnTo>
                  <a:lnTo>
                    <a:pt x="80" y="23"/>
                  </a:lnTo>
                  <a:lnTo>
                    <a:pt x="79" y="23"/>
                  </a:lnTo>
                  <a:lnTo>
                    <a:pt x="77" y="23"/>
                  </a:lnTo>
                  <a:lnTo>
                    <a:pt x="77" y="20"/>
                  </a:lnTo>
                  <a:lnTo>
                    <a:pt x="74" y="19"/>
                  </a:lnTo>
                  <a:lnTo>
                    <a:pt x="74" y="16"/>
                  </a:lnTo>
                  <a:lnTo>
                    <a:pt x="73" y="14"/>
                  </a:lnTo>
                  <a:lnTo>
                    <a:pt x="73" y="12"/>
                  </a:lnTo>
                  <a:lnTo>
                    <a:pt x="73" y="10"/>
                  </a:lnTo>
                  <a:lnTo>
                    <a:pt x="73" y="7"/>
                  </a:lnTo>
                  <a:lnTo>
                    <a:pt x="71" y="4"/>
                  </a:lnTo>
                  <a:lnTo>
                    <a:pt x="71" y="3"/>
                  </a:lnTo>
                  <a:lnTo>
                    <a:pt x="66" y="2"/>
                  </a:lnTo>
                  <a:lnTo>
                    <a:pt x="61" y="4"/>
                  </a:lnTo>
                  <a:lnTo>
                    <a:pt x="60" y="2"/>
                  </a:lnTo>
                  <a:lnTo>
                    <a:pt x="57" y="0"/>
                  </a:lnTo>
                  <a:lnTo>
                    <a:pt x="56" y="2"/>
                  </a:lnTo>
                  <a:lnTo>
                    <a:pt x="54" y="3"/>
                  </a:lnTo>
                  <a:lnTo>
                    <a:pt x="52" y="3"/>
                  </a:lnTo>
                  <a:lnTo>
                    <a:pt x="49" y="2"/>
                  </a:lnTo>
                  <a:lnTo>
                    <a:pt x="46" y="2"/>
                  </a:lnTo>
                  <a:lnTo>
                    <a:pt x="46" y="3"/>
                  </a:lnTo>
                  <a:lnTo>
                    <a:pt x="42" y="3"/>
                  </a:lnTo>
                  <a:lnTo>
                    <a:pt x="42" y="4"/>
                  </a:lnTo>
                  <a:lnTo>
                    <a:pt x="42" y="9"/>
                  </a:lnTo>
                  <a:lnTo>
                    <a:pt x="39" y="12"/>
                  </a:lnTo>
                  <a:lnTo>
                    <a:pt x="36" y="13"/>
                  </a:lnTo>
                  <a:lnTo>
                    <a:pt x="34" y="14"/>
                  </a:lnTo>
                  <a:lnTo>
                    <a:pt x="33" y="19"/>
                  </a:lnTo>
                  <a:lnTo>
                    <a:pt x="33" y="21"/>
                  </a:lnTo>
                  <a:lnTo>
                    <a:pt x="34" y="23"/>
                  </a:lnTo>
                  <a:lnTo>
                    <a:pt x="34" y="24"/>
                  </a:lnTo>
                  <a:lnTo>
                    <a:pt x="33" y="27"/>
                  </a:lnTo>
                  <a:lnTo>
                    <a:pt x="32" y="30"/>
                  </a:lnTo>
                  <a:lnTo>
                    <a:pt x="32" y="33"/>
                  </a:lnTo>
                  <a:lnTo>
                    <a:pt x="33" y="36"/>
                  </a:lnTo>
                  <a:lnTo>
                    <a:pt x="33" y="37"/>
                  </a:lnTo>
                  <a:lnTo>
                    <a:pt x="32" y="39"/>
                  </a:lnTo>
                  <a:lnTo>
                    <a:pt x="30" y="41"/>
                  </a:lnTo>
                  <a:lnTo>
                    <a:pt x="29" y="47"/>
                  </a:lnTo>
                  <a:lnTo>
                    <a:pt x="27" y="48"/>
                  </a:lnTo>
                  <a:lnTo>
                    <a:pt x="26" y="50"/>
                  </a:lnTo>
                  <a:lnTo>
                    <a:pt x="0" y="71"/>
                  </a:lnTo>
                  <a:lnTo>
                    <a:pt x="6" y="93"/>
                  </a:lnTo>
                  <a:lnTo>
                    <a:pt x="42" y="111"/>
                  </a:lnTo>
                  <a:lnTo>
                    <a:pt x="43" y="117"/>
                  </a:lnTo>
                  <a:lnTo>
                    <a:pt x="52" y="117"/>
                  </a:lnTo>
                  <a:lnTo>
                    <a:pt x="54" y="124"/>
                  </a:lnTo>
                  <a:lnTo>
                    <a:pt x="64" y="130"/>
                  </a:lnTo>
                  <a:lnTo>
                    <a:pt x="87" y="132"/>
                  </a:lnTo>
                  <a:lnTo>
                    <a:pt x="90" y="131"/>
                  </a:lnTo>
                  <a:lnTo>
                    <a:pt x="96" y="127"/>
                  </a:lnTo>
                  <a:lnTo>
                    <a:pt x="98" y="122"/>
                  </a:lnTo>
                  <a:lnTo>
                    <a:pt x="101" y="118"/>
                  </a:lnTo>
                  <a:lnTo>
                    <a:pt x="106" y="114"/>
                  </a:lnTo>
                  <a:lnTo>
                    <a:pt x="108" y="114"/>
                  </a:lnTo>
                  <a:lnTo>
                    <a:pt x="117" y="114"/>
                  </a:lnTo>
                  <a:lnTo>
                    <a:pt x="120" y="115"/>
                  </a:lnTo>
                  <a:lnTo>
                    <a:pt x="123" y="117"/>
                  </a:lnTo>
                  <a:lnTo>
                    <a:pt x="125" y="118"/>
                  </a:lnTo>
                  <a:lnTo>
                    <a:pt x="124" y="115"/>
                  </a:lnTo>
                  <a:lnTo>
                    <a:pt x="125" y="114"/>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1" name="Freeform 2474"/>
            <p:cNvSpPr>
              <a:spLocks/>
            </p:cNvSpPr>
            <p:nvPr/>
          </p:nvSpPr>
          <p:spPr bwMode="auto">
            <a:xfrm>
              <a:off x="5795963" y="3551238"/>
              <a:ext cx="185737" cy="198437"/>
            </a:xfrm>
            <a:custGeom>
              <a:avLst/>
              <a:gdLst>
                <a:gd name="T0" fmla="*/ 322580822 w 125"/>
                <a:gd name="T1" fmla="*/ 292598907 h 132"/>
                <a:gd name="T2" fmla="*/ 312174368 w 125"/>
                <a:gd name="T3" fmla="*/ 276781966 h 132"/>
                <a:gd name="T4" fmla="*/ 306972754 w 125"/>
                <a:gd name="T5" fmla="*/ 245149706 h 132"/>
                <a:gd name="T6" fmla="*/ 296566300 w 125"/>
                <a:gd name="T7" fmla="*/ 229334388 h 132"/>
                <a:gd name="T8" fmla="*/ 288761459 w 125"/>
                <a:gd name="T9" fmla="*/ 218789220 h 132"/>
                <a:gd name="T10" fmla="*/ 280958232 w 125"/>
                <a:gd name="T11" fmla="*/ 205608925 h 132"/>
                <a:gd name="T12" fmla="*/ 270551778 w 125"/>
                <a:gd name="T13" fmla="*/ 197702078 h 132"/>
                <a:gd name="T14" fmla="*/ 262746937 w 125"/>
                <a:gd name="T15" fmla="*/ 187156909 h 132"/>
                <a:gd name="T16" fmla="*/ 244537255 w 125"/>
                <a:gd name="T17" fmla="*/ 173978290 h 132"/>
                <a:gd name="T18" fmla="*/ 228929187 w 125"/>
                <a:gd name="T19" fmla="*/ 150252877 h 132"/>
                <a:gd name="T20" fmla="*/ 218522733 w 125"/>
                <a:gd name="T21" fmla="*/ 126529089 h 132"/>
                <a:gd name="T22" fmla="*/ 223725960 w 125"/>
                <a:gd name="T23" fmla="*/ 121257316 h 132"/>
                <a:gd name="T24" fmla="*/ 234130801 w 125"/>
                <a:gd name="T25" fmla="*/ 108077073 h 132"/>
                <a:gd name="T26" fmla="*/ 236732415 w 125"/>
                <a:gd name="T27" fmla="*/ 94896804 h 132"/>
                <a:gd name="T28" fmla="*/ 234130801 w 125"/>
                <a:gd name="T29" fmla="*/ 81716560 h 132"/>
                <a:gd name="T30" fmla="*/ 249740482 w 125"/>
                <a:gd name="T31" fmla="*/ 79079862 h 132"/>
                <a:gd name="T32" fmla="*/ 249740482 w 125"/>
                <a:gd name="T33" fmla="*/ 71173015 h 132"/>
                <a:gd name="T34" fmla="*/ 223725960 w 125"/>
                <a:gd name="T35" fmla="*/ 71173015 h 132"/>
                <a:gd name="T36" fmla="*/ 210717842 w 125"/>
                <a:gd name="T37" fmla="*/ 68536317 h 132"/>
                <a:gd name="T38" fmla="*/ 205514615 w 125"/>
                <a:gd name="T39" fmla="*/ 60627846 h 132"/>
                <a:gd name="T40" fmla="*/ 200313001 w 125"/>
                <a:gd name="T41" fmla="*/ 52720986 h 132"/>
                <a:gd name="T42" fmla="*/ 192508160 w 125"/>
                <a:gd name="T43" fmla="*/ 50084288 h 132"/>
                <a:gd name="T44" fmla="*/ 189906547 w 125"/>
                <a:gd name="T45" fmla="*/ 36904045 h 132"/>
                <a:gd name="T46" fmla="*/ 189906547 w 125"/>
                <a:gd name="T47" fmla="*/ 26360493 h 132"/>
                <a:gd name="T48" fmla="*/ 184703320 w 125"/>
                <a:gd name="T49" fmla="*/ 10543548 h 132"/>
                <a:gd name="T50" fmla="*/ 171696865 w 125"/>
                <a:gd name="T51" fmla="*/ 5271774 h 132"/>
                <a:gd name="T52" fmla="*/ 156087184 w 125"/>
                <a:gd name="T53" fmla="*/ 5271774 h 132"/>
                <a:gd name="T54" fmla="*/ 145682343 w 125"/>
                <a:gd name="T55" fmla="*/ 5271774 h 132"/>
                <a:gd name="T56" fmla="*/ 135275889 w 125"/>
                <a:gd name="T57" fmla="*/ 7908474 h 132"/>
                <a:gd name="T58" fmla="*/ 119667821 w 125"/>
                <a:gd name="T59" fmla="*/ 5271774 h 132"/>
                <a:gd name="T60" fmla="*/ 109261366 w 125"/>
                <a:gd name="T61" fmla="*/ 7908474 h 132"/>
                <a:gd name="T62" fmla="*/ 109261366 w 125"/>
                <a:gd name="T63" fmla="*/ 23723795 h 132"/>
                <a:gd name="T64" fmla="*/ 93653273 w 125"/>
                <a:gd name="T65" fmla="*/ 34268970 h 132"/>
                <a:gd name="T66" fmla="*/ 85848433 w 125"/>
                <a:gd name="T67" fmla="*/ 50084288 h 132"/>
                <a:gd name="T68" fmla="*/ 88450046 w 125"/>
                <a:gd name="T69" fmla="*/ 60627846 h 132"/>
                <a:gd name="T70" fmla="*/ 85848433 w 125"/>
                <a:gd name="T71" fmla="*/ 71173015 h 132"/>
                <a:gd name="T72" fmla="*/ 83246819 w 125"/>
                <a:gd name="T73" fmla="*/ 86988333 h 132"/>
                <a:gd name="T74" fmla="*/ 85848433 w 125"/>
                <a:gd name="T75" fmla="*/ 97533502 h 132"/>
                <a:gd name="T76" fmla="*/ 78043592 w 125"/>
                <a:gd name="T77" fmla="*/ 108077073 h 132"/>
                <a:gd name="T78" fmla="*/ 70238751 w 125"/>
                <a:gd name="T79" fmla="*/ 126529089 h 132"/>
                <a:gd name="T80" fmla="*/ 0 w 125"/>
                <a:gd name="T81" fmla="*/ 187156909 h 132"/>
                <a:gd name="T82" fmla="*/ 109261366 w 125"/>
                <a:gd name="T83" fmla="*/ 292598907 h 132"/>
                <a:gd name="T84" fmla="*/ 135275889 w 125"/>
                <a:gd name="T85" fmla="*/ 308414225 h 132"/>
                <a:gd name="T86" fmla="*/ 166493638 w 125"/>
                <a:gd name="T87" fmla="*/ 342683183 h 132"/>
                <a:gd name="T88" fmla="*/ 234130801 w 125"/>
                <a:gd name="T89" fmla="*/ 345318257 h 132"/>
                <a:gd name="T90" fmla="*/ 254943709 w 125"/>
                <a:gd name="T91" fmla="*/ 321594469 h 132"/>
                <a:gd name="T92" fmla="*/ 275755005 w 125"/>
                <a:gd name="T93" fmla="*/ 300505755 h 132"/>
                <a:gd name="T94" fmla="*/ 304371140 w 125"/>
                <a:gd name="T95" fmla="*/ 300505755 h 132"/>
                <a:gd name="T96" fmla="*/ 319979209 w 125"/>
                <a:gd name="T97" fmla="*/ 308414225 h 132"/>
                <a:gd name="T98" fmla="*/ 325182436 w 125"/>
                <a:gd name="T99" fmla="*/ 311050923 h 132"/>
                <a:gd name="T100" fmla="*/ 325182436 w 125"/>
                <a:gd name="T101" fmla="*/ 30050575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132"/>
                <a:gd name="T155" fmla="*/ 125 w 125"/>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132">
                  <a:moveTo>
                    <a:pt x="125" y="114"/>
                  </a:moveTo>
                  <a:lnTo>
                    <a:pt x="124" y="111"/>
                  </a:lnTo>
                  <a:lnTo>
                    <a:pt x="124" y="105"/>
                  </a:lnTo>
                  <a:lnTo>
                    <a:pt x="120" y="105"/>
                  </a:lnTo>
                  <a:lnTo>
                    <a:pt x="118" y="101"/>
                  </a:lnTo>
                  <a:lnTo>
                    <a:pt x="118" y="93"/>
                  </a:lnTo>
                  <a:lnTo>
                    <a:pt x="118" y="90"/>
                  </a:lnTo>
                  <a:lnTo>
                    <a:pt x="114" y="87"/>
                  </a:lnTo>
                  <a:lnTo>
                    <a:pt x="113" y="84"/>
                  </a:lnTo>
                  <a:lnTo>
                    <a:pt x="111" y="83"/>
                  </a:lnTo>
                  <a:lnTo>
                    <a:pt x="111" y="80"/>
                  </a:lnTo>
                  <a:lnTo>
                    <a:pt x="108" y="78"/>
                  </a:lnTo>
                  <a:lnTo>
                    <a:pt x="101" y="78"/>
                  </a:lnTo>
                  <a:lnTo>
                    <a:pt x="104" y="75"/>
                  </a:lnTo>
                  <a:lnTo>
                    <a:pt x="104" y="74"/>
                  </a:lnTo>
                  <a:lnTo>
                    <a:pt x="101" y="71"/>
                  </a:lnTo>
                  <a:lnTo>
                    <a:pt x="98" y="68"/>
                  </a:lnTo>
                  <a:lnTo>
                    <a:pt x="94" y="66"/>
                  </a:lnTo>
                  <a:lnTo>
                    <a:pt x="91" y="61"/>
                  </a:lnTo>
                  <a:lnTo>
                    <a:pt x="88" y="57"/>
                  </a:lnTo>
                  <a:lnTo>
                    <a:pt x="87" y="54"/>
                  </a:lnTo>
                  <a:lnTo>
                    <a:pt x="84" y="48"/>
                  </a:lnTo>
                  <a:lnTo>
                    <a:pt x="84" y="47"/>
                  </a:lnTo>
                  <a:lnTo>
                    <a:pt x="86" y="46"/>
                  </a:lnTo>
                  <a:lnTo>
                    <a:pt x="86" y="41"/>
                  </a:lnTo>
                  <a:lnTo>
                    <a:pt x="90" y="41"/>
                  </a:lnTo>
                  <a:lnTo>
                    <a:pt x="91" y="39"/>
                  </a:lnTo>
                  <a:lnTo>
                    <a:pt x="91" y="36"/>
                  </a:lnTo>
                  <a:lnTo>
                    <a:pt x="90" y="33"/>
                  </a:lnTo>
                  <a:lnTo>
                    <a:pt x="90" y="31"/>
                  </a:lnTo>
                  <a:lnTo>
                    <a:pt x="93" y="31"/>
                  </a:lnTo>
                  <a:lnTo>
                    <a:pt x="96" y="30"/>
                  </a:lnTo>
                  <a:lnTo>
                    <a:pt x="97" y="30"/>
                  </a:lnTo>
                  <a:lnTo>
                    <a:pt x="96" y="27"/>
                  </a:lnTo>
                  <a:lnTo>
                    <a:pt x="88" y="27"/>
                  </a:lnTo>
                  <a:lnTo>
                    <a:pt x="86" y="27"/>
                  </a:lnTo>
                  <a:lnTo>
                    <a:pt x="86" y="26"/>
                  </a:lnTo>
                  <a:lnTo>
                    <a:pt x="81" y="26"/>
                  </a:lnTo>
                  <a:lnTo>
                    <a:pt x="80" y="23"/>
                  </a:lnTo>
                  <a:lnTo>
                    <a:pt x="79" y="23"/>
                  </a:lnTo>
                  <a:lnTo>
                    <a:pt x="77" y="23"/>
                  </a:lnTo>
                  <a:lnTo>
                    <a:pt x="77" y="20"/>
                  </a:lnTo>
                  <a:lnTo>
                    <a:pt x="74" y="19"/>
                  </a:lnTo>
                  <a:lnTo>
                    <a:pt x="74" y="16"/>
                  </a:lnTo>
                  <a:lnTo>
                    <a:pt x="73" y="14"/>
                  </a:lnTo>
                  <a:lnTo>
                    <a:pt x="73" y="12"/>
                  </a:lnTo>
                  <a:lnTo>
                    <a:pt x="73" y="10"/>
                  </a:lnTo>
                  <a:lnTo>
                    <a:pt x="73" y="7"/>
                  </a:lnTo>
                  <a:lnTo>
                    <a:pt x="71" y="4"/>
                  </a:lnTo>
                  <a:lnTo>
                    <a:pt x="71" y="3"/>
                  </a:lnTo>
                  <a:lnTo>
                    <a:pt x="66" y="2"/>
                  </a:lnTo>
                  <a:lnTo>
                    <a:pt x="61" y="4"/>
                  </a:lnTo>
                  <a:lnTo>
                    <a:pt x="60" y="2"/>
                  </a:lnTo>
                  <a:lnTo>
                    <a:pt x="57" y="0"/>
                  </a:lnTo>
                  <a:lnTo>
                    <a:pt x="56" y="2"/>
                  </a:lnTo>
                  <a:lnTo>
                    <a:pt x="54" y="3"/>
                  </a:lnTo>
                  <a:lnTo>
                    <a:pt x="52" y="3"/>
                  </a:lnTo>
                  <a:lnTo>
                    <a:pt x="49" y="2"/>
                  </a:lnTo>
                  <a:lnTo>
                    <a:pt x="46" y="2"/>
                  </a:lnTo>
                  <a:lnTo>
                    <a:pt x="46" y="3"/>
                  </a:lnTo>
                  <a:lnTo>
                    <a:pt x="42" y="3"/>
                  </a:lnTo>
                  <a:lnTo>
                    <a:pt x="42" y="4"/>
                  </a:lnTo>
                  <a:lnTo>
                    <a:pt x="42" y="9"/>
                  </a:lnTo>
                  <a:lnTo>
                    <a:pt x="39" y="12"/>
                  </a:lnTo>
                  <a:lnTo>
                    <a:pt x="36" y="13"/>
                  </a:lnTo>
                  <a:lnTo>
                    <a:pt x="34" y="14"/>
                  </a:lnTo>
                  <a:lnTo>
                    <a:pt x="33" y="19"/>
                  </a:lnTo>
                  <a:lnTo>
                    <a:pt x="33" y="21"/>
                  </a:lnTo>
                  <a:lnTo>
                    <a:pt x="34" y="23"/>
                  </a:lnTo>
                  <a:lnTo>
                    <a:pt x="34" y="24"/>
                  </a:lnTo>
                  <a:lnTo>
                    <a:pt x="33" y="27"/>
                  </a:lnTo>
                  <a:lnTo>
                    <a:pt x="32" y="30"/>
                  </a:lnTo>
                  <a:lnTo>
                    <a:pt x="32" y="33"/>
                  </a:lnTo>
                  <a:lnTo>
                    <a:pt x="33" y="36"/>
                  </a:lnTo>
                  <a:lnTo>
                    <a:pt x="33" y="37"/>
                  </a:lnTo>
                  <a:lnTo>
                    <a:pt x="32" y="39"/>
                  </a:lnTo>
                  <a:lnTo>
                    <a:pt x="30" y="41"/>
                  </a:lnTo>
                  <a:lnTo>
                    <a:pt x="29" y="47"/>
                  </a:lnTo>
                  <a:lnTo>
                    <a:pt x="27" y="48"/>
                  </a:lnTo>
                  <a:lnTo>
                    <a:pt x="26" y="50"/>
                  </a:lnTo>
                  <a:lnTo>
                    <a:pt x="0" y="71"/>
                  </a:lnTo>
                  <a:lnTo>
                    <a:pt x="6" y="93"/>
                  </a:lnTo>
                  <a:lnTo>
                    <a:pt x="42" y="111"/>
                  </a:lnTo>
                  <a:lnTo>
                    <a:pt x="43" y="117"/>
                  </a:lnTo>
                  <a:lnTo>
                    <a:pt x="52" y="117"/>
                  </a:lnTo>
                  <a:lnTo>
                    <a:pt x="54" y="124"/>
                  </a:lnTo>
                  <a:lnTo>
                    <a:pt x="64" y="130"/>
                  </a:lnTo>
                  <a:lnTo>
                    <a:pt x="87" y="132"/>
                  </a:lnTo>
                  <a:lnTo>
                    <a:pt x="90" y="131"/>
                  </a:lnTo>
                  <a:lnTo>
                    <a:pt x="96" y="127"/>
                  </a:lnTo>
                  <a:lnTo>
                    <a:pt x="98" y="122"/>
                  </a:lnTo>
                  <a:lnTo>
                    <a:pt x="101" y="118"/>
                  </a:lnTo>
                  <a:lnTo>
                    <a:pt x="106" y="114"/>
                  </a:lnTo>
                  <a:lnTo>
                    <a:pt x="108" y="114"/>
                  </a:lnTo>
                  <a:lnTo>
                    <a:pt x="117" y="114"/>
                  </a:lnTo>
                  <a:lnTo>
                    <a:pt x="120" y="115"/>
                  </a:lnTo>
                  <a:lnTo>
                    <a:pt x="123" y="117"/>
                  </a:lnTo>
                  <a:lnTo>
                    <a:pt x="125" y="118"/>
                  </a:lnTo>
                  <a:lnTo>
                    <a:pt x="124" y="115"/>
                  </a:lnTo>
                  <a:lnTo>
                    <a:pt x="125" y="11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2" name="Freeform 2475"/>
            <p:cNvSpPr>
              <a:spLocks/>
            </p:cNvSpPr>
            <p:nvPr/>
          </p:nvSpPr>
          <p:spPr bwMode="auto">
            <a:xfrm>
              <a:off x="5903913" y="3530600"/>
              <a:ext cx="30162" cy="41275"/>
            </a:xfrm>
            <a:custGeom>
              <a:avLst/>
              <a:gdLst>
                <a:gd name="T0" fmla="*/ 2520950 w 20"/>
                <a:gd name="T1" fmla="*/ 2520950 h 28"/>
                <a:gd name="T2" fmla="*/ 27720927 w 20"/>
                <a:gd name="T3" fmla="*/ 10080625 h 28"/>
                <a:gd name="T4" fmla="*/ 37801548 w 20"/>
                <a:gd name="T5" fmla="*/ 35282190 h 28"/>
                <a:gd name="T6" fmla="*/ 50403118 w 20"/>
                <a:gd name="T7" fmla="*/ 65524069 h 28"/>
                <a:gd name="T8" fmla="*/ 35282186 w 20"/>
                <a:gd name="T9" fmla="*/ 68045019 h 28"/>
                <a:gd name="T10" fmla="*/ 32761237 w 20"/>
                <a:gd name="T11" fmla="*/ 70564381 h 28"/>
                <a:gd name="T12" fmla="*/ 10080624 w 20"/>
                <a:gd name="T13" fmla="*/ 32762828 h 28"/>
                <a:gd name="T14" fmla="*/ 2520950 w 20"/>
                <a:gd name="T15" fmla="*/ 32762828 h 28"/>
                <a:gd name="T16" fmla="*/ 2520950 w 20"/>
                <a:gd name="T17" fmla="*/ 20161251 h 28"/>
                <a:gd name="T18" fmla="*/ 10080624 w 20"/>
                <a:gd name="T19" fmla="*/ 17641889 h 28"/>
                <a:gd name="T20" fmla="*/ 10080624 w 20"/>
                <a:gd name="T21" fmla="*/ 10080625 h 28"/>
                <a:gd name="T22" fmla="*/ 2520950 w 20"/>
                <a:gd name="T23" fmla="*/ 10080625 h 28"/>
                <a:gd name="T24" fmla="*/ 0 w 20"/>
                <a:gd name="T25" fmla="*/ 2520950 h 28"/>
                <a:gd name="T26" fmla="*/ 2520950 w 20"/>
                <a:gd name="T27" fmla="*/ 2520950 h 28"/>
                <a:gd name="T28" fmla="*/ 0 w 20"/>
                <a:gd name="T29" fmla="*/ 0 h 28"/>
                <a:gd name="T30" fmla="*/ 0 w 20"/>
                <a:gd name="T31" fmla="*/ 0 h 28"/>
                <a:gd name="T32" fmla="*/ 0 w 20"/>
                <a:gd name="T33" fmla="*/ 0 h 28"/>
                <a:gd name="T34" fmla="*/ 2520950 w 20"/>
                <a:gd name="T35" fmla="*/ 252095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8"/>
                <a:gd name="T56" fmla="*/ 20 w 2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8">
                  <a:moveTo>
                    <a:pt x="1" y="1"/>
                  </a:moveTo>
                  <a:lnTo>
                    <a:pt x="11" y="4"/>
                  </a:lnTo>
                  <a:lnTo>
                    <a:pt x="15" y="14"/>
                  </a:lnTo>
                  <a:lnTo>
                    <a:pt x="20" y="26"/>
                  </a:lnTo>
                  <a:lnTo>
                    <a:pt x="14" y="27"/>
                  </a:lnTo>
                  <a:lnTo>
                    <a:pt x="13" y="28"/>
                  </a:lnTo>
                  <a:lnTo>
                    <a:pt x="4" y="13"/>
                  </a:lnTo>
                  <a:lnTo>
                    <a:pt x="1" y="13"/>
                  </a:lnTo>
                  <a:lnTo>
                    <a:pt x="1" y="8"/>
                  </a:lnTo>
                  <a:lnTo>
                    <a:pt x="4" y="7"/>
                  </a:lnTo>
                  <a:lnTo>
                    <a:pt x="4" y="4"/>
                  </a:lnTo>
                  <a:lnTo>
                    <a:pt x="1" y="4"/>
                  </a:lnTo>
                  <a:lnTo>
                    <a:pt x="0" y="1"/>
                  </a:lnTo>
                  <a:lnTo>
                    <a:pt x="1" y="1"/>
                  </a:lnTo>
                  <a:lnTo>
                    <a:pt x="0" y="0"/>
                  </a:lnTo>
                  <a:lnTo>
                    <a:pt x="1" y="1"/>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3" name="Freeform 2476"/>
            <p:cNvSpPr>
              <a:spLocks/>
            </p:cNvSpPr>
            <p:nvPr/>
          </p:nvSpPr>
          <p:spPr bwMode="auto">
            <a:xfrm>
              <a:off x="5903913" y="3530600"/>
              <a:ext cx="30162" cy="41275"/>
            </a:xfrm>
            <a:custGeom>
              <a:avLst/>
              <a:gdLst>
                <a:gd name="T0" fmla="*/ 2520950 w 20"/>
                <a:gd name="T1" fmla="*/ 2520950 h 28"/>
                <a:gd name="T2" fmla="*/ 27720927 w 20"/>
                <a:gd name="T3" fmla="*/ 10080625 h 28"/>
                <a:gd name="T4" fmla="*/ 37801548 w 20"/>
                <a:gd name="T5" fmla="*/ 35282190 h 28"/>
                <a:gd name="T6" fmla="*/ 50403118 w 20"/>
                <a:gd name="T7" fmla="*/ 65524069 h 28"/>
                <a:gd name="T8" fmla="*/ 35282186 w 20"/>
                <a:gd name="T9" fmla="*/ 68045019 h 28"/>
                <a:gd name="T10" fmla="*/ 32761237 w 20"/>
                <a:gd name="T11" fmla="*/ 70564381 h 28"/>
                <a:gd name="T12" fmla="*/ 10080624 w 20"/>
                <a:gd name="T13" fmla="*/ 32762828 h 28"/>
                <a:gd name="T14" fmla="*/ 2520950 w 20"/>
                <a:gd name="T15" fmla="*/ 32762828 h 28"/>
                <a:gd name="T16" fmla="*/ 2520950 w 20"/>
                <a:gd name="T17" fmla="*/ 20161251 h 28"/>
                <a:gd name="T18" fmla="*/ 10080624 w 20"/>
                <a:gd name="T19" fmla="*/ 17641889 h 28"/>
                <a:gd name="T20" fmla="*/ 10080624 w 20"/>
                <a:gd name="T21" fmla="*/ 10080625 h 28"/>
                <a:gd name="T22" fmla="*/ 2520950 w 20"/>
                <a:gd name="T23" fmla="*/ 10080625 h 28"/>
                <a:gd name="T24" fmla="*/ 0 w 20"/>
                <a:gd name="T25" fmla="*/ 2520950 h 28"/>
                <a:gd name="T26" fmla="*/ 2520950 w 20"/>
                <a:gd name="T27" fmla="*/ 2520950 h 28"/>
                <a:gd name="T28" fmla="*/ 0 w 20"/>
                <a:gd name="T29" fmla="*/ 0 h 28"/>
                <a:gd name="T30" fmla="*/ 0 w 20"/>
                <a:gd name="T31" fmla="*/ 0 h 28"/>
                <a:gd name="T32" fmla="*/ 0 w 20"/>
                <a:gd name="T33" fmla="*/ 0 h 28"/>
                <a:gd name="T34" fmla="*/ 2520950 w 20"/>
                <a:gd name="T35" fmla="*/ 252095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8"/>
                <a:gd name="T56" fmla="*/ 20 w 2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8">
                  <a:moveTo>
                    <a:pt x="1" y="1"/>
                  </a:moveTo>
                  <a:lnTo>
                    <a:pt x="11" y="4"/>
                  </a:lnTo>
                  <a:lnTo>
                    <a:pt x="15" y="14"/>
                  </a:lnTo>
                  <a:lnTo>
                    <a:pt x="20" y="26"/>
                  </a:lnTo>
                  <a:lnTo>
                    <a:pt x="14" y="27"/>
                  </a:lnTo>
                  <a:lnTo>
                    <a:pt x="13" y="28"/>
                  </a:lnTo>
                  <a:lnTo>
                    <a:pt x="4" y="13"/>
                  </a:lnTo>
                  <a:lnTo>
                    <a:pt x="1" y="13"/>
                  </a:lnTo>
                  <a:lnTo>
                    <a:pt x="1" y="8"/>
                  </a:lnTo>
                  <a:lnTo>
                    <a:pt x="4" y="7"/>
                  </a:lnTo>
                  <a:lnTo>
                    <a:pt x="4" y="4"/>
                  </a:lnTo>
                  <a:lnTo>
                    <a:pt x="1" y="4"/>
                  </a:lnTo>
                  <a:lnTo>
                    <a:pt x="0" y="1"/>
                  </a:lnTo>
                  <a:lnTo>
                    <a:pt x="1" y="1"/>
                  </a:lnTo>
                  <a:lnTo>
                    <a:pt x="0" y="0"/>
                  </a:lnTo>
                  <a:lnTo>
                    <a:pt x="1"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4" name="Freeform 2492"/>
            <p:cNvSpPr>
              <a:spLocks/>
            </p:cNvSpPr>
            <p:nvPr/>
          </p:nvSpPr>
          <p:spPr bwMode="auto">
            <a:xfrm>
              <a:off x="7699375" y="4613275"/>
              <a:ext cx="6350" cy="6350"/>
            </a:xfrm>
            <a:custGeom>
              <a:avLst/>
              <a:gdLst>
                <a:gd name="T0" fmla="*/ 0 w 3"/>
                <a:gd name="T1" fmla="*/ 0 h 3"/>
                <a:gd name="T2" fmla="*/ 13440833 w 3"/>
                <a:gd name="T3" fmla="*/ 13440833 h 3"/>
                <a:gd name="T4" fmla="*/ 13440833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5" name="Freeform 2523"/>
            <p:cNvSpPr>
              <a:spLocks/>
            </p:cNvSpPr>
            <p:nvPr/>
          </p:nvSpPr>
          <p:spPr bwMode="auto">
            <a:xfrm>
              <a:off x="3476625" y="2708275"/>
              <a:ext cx="7938" cy="7938"/>
            </a:xfrm>
            <a:custGeom>
              <a:avLst/>
              <a:gdLst>
                <a:gd name="T0" fmla="*/ 2520950 w 6"/>
                <a:gd name="T1" fmla="*/ 0 h 5"/>
                <a:gd name="T2" fmla="*/ 15120939 w 6"/>
                <a:gd name="T3" fmla="*/ 0 h 5"/>
                <a:gd name="T4" fmla="*/ 10080625 w 6"/>
                <a:gd name="T5" fmla="*/ 7258049 h 5"/>
                <a:gd name="T6" fmla="*/ 2520950 w 6"/>
                <a:gd name="T7" fmla="*/ 18145126 h 5"/>
                <a:gd name="T8" fmla="*/ 0 w 6"/>
                <a:gd name="T9" fmla="*/ 14516098 h 5"/>
                <a:gd name="T10" fmla="*/ 0 w 6"/>
                <a:gd name="T11" fmla="*/ 3629025 h 5"/>
                <a:gd name="T12" fmla="*/ 252095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1" y="0"/>
                  </a:moveTo>
                  <a:lnTo>
                    <a:pt x="6" y="0"/>
                  </a:lnTo>
                  <a:lnTo>
                    <a:pt x="4" y="2"/>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6" name="Freeform 2527"/>
            <p:cNvSpPr>
              <a:spLocks/>
            </p:cNvSpPr>
            <p:nvPr/>
          </p:nvSpPr>
          <p:spPr bwMode="auto">
            <a:xfrm>
              <a:off x="5543550" y="3527425"/>
              <a:ext cx="0" cy="6350"/>
            </a:xfrm>
            <a:custGeom>
              <a:avLst/>
              <a:gdLst>
                <a:gd name="T0" fmla="*/ 0 w 1"/>
                <a:gd name="T1" fmla="*/ 0 h 3"/>
                <a:gd name="T2" fmla="*/ 0 w 1"/>
                <a:gd name="T3" fmla="*/ 13440833 h 3"/>
                <a:gd name="T4" fmla="*/ 0 w 1"/>
                <a:gd name="T5" fmla="*/ 8959851 h 3"/>
                <a:gd name="T6" fmla="*/ 0 w 1"/>
                <a:gd name="T7" fmla="*/ 0 h 3"/>
                <a:gd name="T8" fmla="*/ 0 60000 65536"/>
                <a:gd name="T9" fmla="*/ 0 60000 65536"/>
                <a:gd name="T10" fmla="*/ 0 60000 65536"/>
                <a:gd name="T11" fmla="*/ 0 60000 65536"/>
                <a:gd name="T12" fmla="*/ 0 w 1"/>
                <a:gd name="T13" fmla="*/ 0 h 3"/>
                <a:gd name="T14" fmla="*/ 0 w 1"/>
                <a:gd name="T15" fmla="*/ 3 h 3"/>
              </a:gdLst>
              <a:ahLst/>
              <a:cxnLst>
                <a:cxn ang="T8">
                  <a:pos x="T0" y="T1"/>
                </a:cxn>
                <a:cxn ang="T9">
                  <a:pos x="T2" y="T3"/>
                </a:cxn>
                <a:cxn ang="T10">
                  <a:pos x="T4" y="T5"/>
                </a:cxn>
                <a:cxn ang="T11">
                  <a:pos x="T6" y="T7"/>
                </a:cxn>
              </a:cxnLst>
              <a:rect l="T12" t="T13" r="T14" b="T15"/>
              <a:pathLst>
                <a:path w="1" h="3">
                  <a:moveTo>
                    <a:pt x="0" y="0"/>
                  </a:moveTo>
                  <a:lnTo>
                    <a:pt x="1" y="3"/>
                  </a:lnTo>
                  <a:lnTo>
                    <a:pt x="1"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7" name="Freeform 2528"/>
            <p:cNvSpPr>
              <a:spLocks/>
            </p:cNvSpPr>
            <p:nvPr/>
          </p:nvSpPr>
          <p:spPr bwMode="auto">
            <a:xfrm>
              <a:off x="5543550" y="3527425"/>
              <a:ext cx="0" cy="6350"/>
            </a:xfrm>
            <a:custGeom>
              <a:avLst/>
              <a:gdLst>
                <a:gd name="T0" fmla="*/ 0 w 1"/>
                <a:gd name="T1" fmla="*/ 0 h 3"/>
                <a:gd name="T2" fmla="*/ 0 w 1"/>
                <a:gd name="T3" fmla="*/ 13440833 h 3"/>
                <a:gd name="T4" fmla="*/ 0 w 1"/>
                <a:gd name="T5" fmla="*/ 8959851 h 3"/>
                <a:gd name="T6" fmla="*/ 0 w 1"/>
                <a:gd name="T7" fmla="*/ 0 h 3"/>
                <a:gd name="T8" fmla="*/ 0 60000 65536"/>
                <a:gd name="T9" fmla="*/ 0 60000 65536"/>
                <a:gd name="T10" fmla="*/ 0 60000 65536"/>
                <a:gd name="T11" fmla="*/ 0 60000 65536"/>
                <a:gd name="T12" fmla="*/ 0 w 1"/>
                <a:gd name="T13" fmla="*/ 0 h 3"/>
                <a:gd name="T14" fmla="*/ 0 w 1"/>
                <a:gd name="T15" fmla="*/ 3 h 3"/>
              </a:gdLst>
              <a:ahLst/>
              <a:cxnLst>
                <a:cxn ang="T8">
                  <a:pos x="T0" y="T1"/>
                </a:cxn>
                <a:cxn ang="T9">
                  <a:pos x="T2" y="T3"/>
                </a:cxn>
                <a:cxn ang="T10">
                  <a:pos x="T4" y="T5"/>
                </a:cxn>
                <a:cxn ang="T11">
                  <a:pos x="T6" y="T7"/>
                </a:cxn>
              </a:cxnLst>
              <a:rect l="T12" t="T13" r="T14" b="T15"/>
              <a:pathLst>
                <a:path w="1" h="3">
                  <a:moveTo>
                    <a:pt x="0" y="0"/>
                  </a:moveTo>
                  <a:lnTo>
                    <a:pt x="1" y="3"/>
                  </a:lnTo>
                  <a:lnTo>
                    <a:pt x="1"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8" name="Freeform 2531"/>
            <p:cNvSpPr>
              <a:spLocks/>
            </p:cNvSpPr>
            <p:nvPr/>
          </p:nvSpPr>
          <p:spPr bwMode="auto">
            <a:xfrm>
              <a:off x="5424488" y="3494088"/>
              <a:ext cx="1587" cy="6350"/>
            </a:xfrm>
            <a:custGeom>
              <a:avLst/>
              <a:gdLst>
                <a:gd name="T0" fmla="*/ 0 w 1"/>
                <a:gd name="T1" fmla="*/ 0 h 4"/>
                <a:gd name="T2" fmla="*/ 10080623 w 1"/>
                <a:gd name="T3" fmla="*/ 10080623 h 4"/>
                <a:gd name="T4" fmla="*/ 10080623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1" y="4"/>
                  </a:lnTo>
                  <a:lnTo>
                    <a:pt x="1"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79" name="Freeform 2532"/>
            <p:cNvSpPr>
              <a:spLocks/>
            </p:cNvSpPr>
            <p:nvPr/>
          </p:nvSpPr>
          <p:spPr bwMode="auto">
            <a:xfrm>
              <a:off x="5424488" y="3494088"/>
              <a:ext cx="1587" cy="6350"/>
            </a:xfrm>
            <a:custGeom>
              <a:avLst/>
              <a:gdLst>
                <a:gd name="T0" fmla="*/ 0 w 1"/>
                <a:gd name="T1" fmla="*/ 0 h 4"/>
                <a:gd name="T2" fmla="*/ 10080623 w 1"/>
                <a:gd name="T3" fmla="*/ 10080623 h 4"/>
                <a:gd name="T4" fmla="*/ 10080623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1" y="4"/>
                  </a:lnTo>
                  <a:lnTo>
                    <a:pt x="1"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0" name="Freeform 2533"/>
            <p:cNvSpPr>
              <a:spLocks/>
            </p:cNvSpPr>
            <p:nvPr/>
          </p:nvSpPr>
          <p:spPr bwMode="auto">
            <a:xfrm>
              <a:off x="5483225" y="3514725"/>
              <a:ext cx="4763" cy="3175"/>
            </a:xfrm>
            <a:custGeom>
              <a:avLst/>
              <a:gdLst>
                <a:gd name="T0" fmla="*/ 2520950 w 4"/>
                <a:gd name="T1" fmla="*/ 0 h 3"/>
                <a:gd name="T2" fmla="*/ 10080623 w 4"/>
                <a:gd name="T3" fmla="*/ 1119717 h 3"/>
                <a:gd name="T4" fmla="*/ 7559674 w 4"/>
                <a:gd name="T5" fmla="*/ 3360208 h 3"/>
                <a:gd name="T6" fmla="*/ 0 w 4"/>
                <a:gd name="T7" fmla="*/ 3360208 h 3"/>
                <a:gd name="T8" fmla="*/ 0 w 4"/>
                <a:gd name="T9" fmla="*/ 0 h 3"/>
                <a:gd name="T10" fmla="*/ 252095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lnTo>
                    <a:pt x="4" y="1"/>
                  </a:lnTo>
                  <a:lnTo>
                    <a:pt x="3" y="3"/>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1" name="Freeform 2534"/>
            <p:cNvSpPr>
              <a:spLocks/>
            </p:cNvSpPr>
            <p:nvPr/>
          </p:nvSpPr>
          <p:spPr bwMode="auto">
            <a:xfrm>
              <a:off x="5483225" y="3514725"/>
              <a:ext cx="4763" cy="3175"/>
            </a:xfrm>
            <a:custGeom>
              <a:avLst/>
              <a:gdLst>
                <a:gd name="T0" fmla="*/ 2520950 w 4"/>
                <a:gd name="T1" fmla="*/ 0 h 3"/>
                <a:gd name="T2" fmla="*/ 10080623 w 4"/>
                <a:gd name="T3" fmla="*/ 1119717 h 3"/>
                <a:gd name="T4" fmla="*/ 7559674 w 4"/>
                <a:gd name="T5" fmla="*/ 3360208 h 3"/>
                <a:gd name="T6" fmla="*/ 0 w 4"/>
                <a:gd name="T7" fmla="*/ 3360208 h 3"/>
                <a:gd name="T8" fmla="*/ 0 w 4"/>
                <a:gd name="T9" fmla="*/ 0 h 3"/>
                <a:gd name="T10" fmla="*/ 252095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lnTo>
                    <a:pt x="4" y="1"/>
                  </a:lnTo>
                  <a:lnTo>
                    <a:pt x="3" y="3"/>
                  </a:lnTo>
                  <a:lnTo>
                    <a:pt x="0" y="3"/>
                  </a:ln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2" name="Freeform 2535"/>
            <p:cNvSpPr>
              <a:spLocks/>
            </p:cNvSpPr>
            <p:nvPr/>
          </p:nvSpPr>
          <p:spPr bwMode="auto">
            <a:xfrm>
              <a:off x="5487988" y="3517900"/>
              <a:ext cx="7937" cy="9525"/>
            </a:xfrm>
            <a:custGeom>
              <a:avLst/>
              <a:gdLst>
                <a:gd name="T0" fmla="*/ 3936751 w 4"/>
                <a:gd name="T1" fmla="*/ 0 h 5"/>
                <a:gd name="T2" fmla="*/ 11812238 w 4"/>
                <a:gd name="T3" fmla="*/ 14816739 h 5"/>
                <a:gd name="T4" fmla="*/ 15748989 w 4"/>
                <a:gd name="T5" fmla="*/ 24695308 h 5"/>
                <a:gd name="T6" fmla="*/ 3936751 w 4"/>
                <a:gd name="T7" fmla="*/ 24695308 h 5"/>
                <a:gd name="T8" fmla="*/ 0 w 4"/>
                <a:gd name="T9" fmla="*/ 19757137 h 5"/>
                <a:gd name="T10" fmla="*/ 0 w 4"/>
                <a:gd name="T11" fmla="*/ 4938173 h 5"/>
                <a:gd name="T12" fmla="*/ 3936751 w 4"/>
                <a:gd name="T13" fmla="*/ 0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1" y="0"/>
                  </a:moveTo>
                  <a:lnTo>
                    <a:pt x="3" y="3"/>
                  </a:lnTo>
                  <a:lnTo>
                    <a:pt x="4" y="5"/>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3" name="Freeform 2536"/>
            <p:cNvSpPr>
              <a:spLocks/>
            </p:cNvSpPr>
            <p:nvPr/>
          </p:nvSpPr>
          <p:spPr bwMode="auto">
            <a:xfrm>
              <a:off x="5487988" y="3517900"/>
              <a:ext cx="7937" cy="9525"/>
            </a:xfrm>
            <a:custGeom>
              <a:avLst/>
              <a:gdLst>
                <a:gd name="T0" fmla="*/ 3936751 w 4"/>
                <a:gd name="T1" fmla="*/ 0 h 5"/>
                <a:gd name="T2" fmla="*/ 11812238 w 4"/>
                <a:gd name="T3" fmla="*/ 14816739 h 5"/>
                <a:gd name="T4" fmla="*/ 15748989 w 4"/>
                <a:gd name="T5" fmla="*/ 24695308 h 5"/>
                <a:gd name="T6" fmla="*/ 3936751 w 4"/>
                <a:gd name="T7" fmla="*/ 24695308 h 5"/>
                <a:gd name="T8" fmla="*/ 0 w 4"/>
                <a:gd name="T9" fmla="*/ 19757137 h 5"/>
                <a:gd name="T10" fmla="*/ 0 w 4"/>
                <a:gd name="T11" fmla="*/ 4938173 h 5"/>
                <a:gd name="T12" fmla="*/ 3936751 w 4"/>
                <a:gd name="T13" fmla="*/ 0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1" y="0"/>
                  </a:moveTo>
                  <a:lnTo>
                    <a:pt x="3" y="3"/>
                  </a:lnTo>
                  <a:lnTo>
                    <a:pt x="4" y="5"/>
                  </a:lnTo>
                  <a:lnTo>
                    <a:pt x="1" y="5"/>
                  </a:lnTo>
                  <a:lnTo>
                    <a:pt x="0" y="4"/>
                  </a:lnTo>
                  <a:lnTo>
                    <a:pt x="0"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4" name="Freeform 2564"/>
            <p:cNvSpPr>
              <a:spLocks/>
            </p:cNvSpPr>
            <p:nvPr/>
          </p:nvSpPr>
          <p:spPr bwMode="auto">
            <a:xfrm>
              <a:off x="5761038" y="4146550"/>
              <a:ext cx="17462" cy="14288"/>
            </a:xfrm>
            <a:custGeom>
              <a:avLst/>
              <a:gdLst>
                <a:gd name="T0" fmla="*/ 18294937 w 10"/>
                <a:gd name="T1" fmla="*/ 0 h 10"/>
                <a:gd name="T2" fmla="*/ 30492146 w 10"/>
                <a:gd name="T3" fmla="*/ 2520950 h 10"/>
                <a:gd name="T4" fmla="*/ 27443276 w 10"/>
                <a:gd name="T5" fmla="*/ 15120938 h 10"/>
                <a:gd name="T6" fmla="*/ 18294937 w 10"/>
                <a:gd name="T7" fmla="*/ 25201559 h 10"/>
                <a:gd name="T8" fmla="*/ 3048865 w 10"/>
                <a:gd name="T9" fmla="*/ 15120938 h 10"/>
                <a:gd name="T10" fmla="*/ 0 w 10"/>
                <a:gd name="T11" fmla="*/ 2520950 h 10"/>
                <a:gd name="T12" fmla="*/ 18294937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6" y="0"/>
                  </a:moveTo>
                  <a:lnTo>
                    <a:pt x="10" y="1"/>
                  </a:lnTo>
                  <a:lnTo>
                    <a:pt x="9" y="6"/>
                  </a:lnTo>
                  <a:lnTo>
                    <a:pt x="6" y="10"/>
                  </a:lnTo>
                  <a:lnTo>
                    <a:pt x="1" y="6"/>
                  </a:lnTo>
                  <a:lnTo>
                    <a:pt x="0" y="1"/>
                  </a:lnTo>
                  <a:lnTo>
                    <a:pt x="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5" name="Freeform 2565"/>
            <p:cNvSpPr>
              <a:spLocks/>
            </p:cNvSpPr>
            <p:nvPr/>
          </p:nvSpPr>
          <p:spPr bwMode="auto">
            <a:xfrm>
              <a:off x="5761038" y="4146550"/>
              <a:ext cx="17462" cy="14288"/>
            </a:xfrm>
            <a:custGeom>
              <a:avLst/>
              <a:gdLst>
                <a:gd name="T0" fmla="*/ 18294937 w 10"/>
                <a:gd name="T1" fmla="*/ 0 h 10"/>
                <a:gd name="T2" fmla="*/ 30492146 w 10"/>
                <a:gd name="T3" fmla="*/ 2520950 h 10"/>
                <a:gd name="T4" fmla="*/ 27443276 w 10"/>
                <a:gd name="T5" fmla="*/ 15120938 h 10"/>
                <a:gd name="T6" fmla="*/ 18294937 w 10"/>
                <a:gd name="T7" fmla="*/ 25201559 h 10"/>
                <a:gd name="T8" fmla="*/ 3048865 w 10"/>
                <a:gd name="T9" fmla="*/ 15120938 h 10"/>
                <a:gd name="T10" fmla="*/ 0 w 10"/>
                <a:gd name="T11" fmla="*/ 2520950 h 10"/>
                <a:gd name="T12" fmla="*/ 18294937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6" y="0"/>
                  </a:moveTo>
                  <a:lnTo>
                    <a:pt x="10" y="1"/>
                  </a:lnTo>
                  <a:lnTo>
                    <a:pt x="9" y="6"/>
                  </a:lnTo>
                  <a:lnTo>
                    <a:pt x="6" y="10"/>
                  </a:lnTo>
                  <a:lnTo>
                    <a:pt x="1" y="6"/>
                  </a:lnTo>
                  <a:lnTo>
                    <a:pt x="0" y="1"/>
                  </a:lnTo>
                  <a:lnTo>
                    <a:pt x="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6" name="Freeform 2580"/>
            <p:cNvSpPr>
              <a:spLocks/>
            </p:cNvSpPr>
            <p:nvPr/>
          </p:nvSpPr>
          <p:spPr bwMode="auto">
            <a:xfrm>
              <a:off x="5668963" y="3727450"/>
              <a:ext cx="6350" cy="7938"/>
            </a:xfrm>
            <a:custGeom>
              <a:avLst/>
              <a:gdLst>
                <a:gd name="T0" fmla="*/ 13440833 w 3"/>
                <a:gd name="T1" fmla="*/ 0 h 4"/>
                <a:gd name="T2" fmla="*/ 13440833 w 3"/>
                <a:gd name="T3" fmla="*/ 11813727 h 4"/>
                <a:gd name="T4" fmla="*/ 4480984 w 3"/>
                <a:gd name="T5" fmla="*/ 15752957 h 4"/>
                <a:gd name="T6" fmla="*/ 0 w 3"/>
                <a:gd name="T7" fmla="*/ 15752957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3"/>
                  </a:lnTo>
                  <a:lnTo>
                    <a:pt x="1" y="4"/>
                  </a:lnTo>
                  <a:lnTo>
                    <a:pt x="0" y="4"/>
                  </a:lnTo>
                  <a:lnTo>
                    <a:pt x="0" y="0"/>
                  </a:lnTo>
                  <a:lnTo>
                    <a:pt x="3"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7" name="Freeform 2581"/>
            <p:cNvSpPr>
              <a:spLocks/>
            </p:cNvSpPr>
            <p:nvPr/>
          </p:nvSpPr>
          <p:spPr bwMode="auto">
            <a:xfrm>
              <a:off x="5668963" y="3727450"/>
              <a:ext cx="6350" cy="7938"/>
            </a:xfrm>
            <a:custGeom>
              <a:avLst/>
              <a:gdLst>
                <a:gd name="T0" fmla="*/ 13440833 w 3"/>
                <a:gd name="T1" fmla="*/ 0 h 4"/>
                <a:gd name="T2" fmla="*/ 13440833 w 3"/>
                <a:gd name="T3" fmla="*/ 11813727 h 4"/>
                <a:gd name="T4" fmla="*/ 4480984 w 3"/>
                <a:gd name="T5" fmla="*/ 15752957 h 4"/>
                <a:gd name="T6" fmla="*/ 0 w 3"/>
                <a:gd name="T7" fmla="*/ 15752957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3"/>
                  </a:lnTo>
                  <a:lnTo>
                    <a:pt x="1" y="4"/>
                  </a:lnTo>
                  <a:lnTo>
                    <a:pt x="0" y="4"/>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8" name="Freeform 2584"/>
            <p:cNvSpPr>
              <a:spLocks/>
            </p:cNvSpPr>
            <p:nvPr/>
          </p:nvSpPr>
          <p:spPr bwMode="auto">
            <a:xfrm>
              <a:off x="2644775" y="4508500"/>
              <a:ext cx="9525" cy="6350"/>
            </a:xfrm>
            <a:custGeom>
              <a:avLst/>
              <a:gdLst>
                <a:gd name="T0" fmla="*/ 22681405 w 4"/>
                <a:gd name="T1" fmla="*/ 0 h 4"/>
                <a:gd name="T2" fmla="*/ 22681405 w 4"/>
                <a:gd name="T3" fmla="*/ 10080623 h 4"/>
                <a:gd name="T4" fmla="*/ 0 w 4"/>
                <a:gd name="T5" fmla="*/ 10080623 h 4"/>
                <a:gd name="T6" fmla="*/ 5669756 w 4"/>
                <a:gd name="T7" fmla="*/ 5040312 h 4"/>
                <a:gd name="T8" fmla="*/ 2268140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0" y="4"/>
                  </a:lnTo>
                  <a:lnTo>
                    <a:pt x="1" y="2"/>
                  </a:lnTo>
                  <a:lnTo>
                    <a:pt x="4"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89" name="Freeform 2585"/>
            <p:cNvSpPr>
              <a:spLocks/>
            </p:cNvSpPr>
            <p:nvPr/>
          </p:nvSpPr>
          <p:spPr bwMode="auto">
            <a:xfrm>
              <a:off x="2644775" y="4508500"/>
              <a:ext cx="9525" cy="6350"/>
            </a:xfrm>
            <a:custGeom>
              <a:avLst/>
              <a:gdLst>
                <a:gd name="T0" fmla="*/ 22681405 w 4"/>
                <a:gd name="T1" fmla="*/ 0 h 4"/>
                <a:gd name="T2" fmla="*/ 22681405 w 4"/>
                <a:gd name="T3" fmla="*/ 10080623 h 4"/>
                <a:gd name="T4" fmla="*/ 0 w 4"/>
                <a:gd name="T5" fmla="*/ 10080623 h 4"/>
                <a:gd name="T6" fmla="*/ 5669756 w 4"/>
                <a:gd name="T7" fmla="*/ 5040312 h 4"/>
                <a:gd name="T8" fmla="*/ 22681405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0" y="4"/>
                  </a:lnTo>
                  <a:lnTo>
                    <a:pt x="1" y="2"/>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0" name="Freeform 2609"/>
            <p:cNvSpPr>
              <a:spLocks/>
            </p:cNvSpPr>
            <p:nvPr/>
          </p:nvSpPr>
          <p:spPr bwMode="auto">
            <a:xfrm>
              <a:off x="6972300" y="3559175"/>
              <a:ext cx="7938" cy="6350"/>
            </a:xfrm>
            <a:custGeom>
              <a:avLst/>
              <a:gdLst>
                <a:gd name="T0" fmla="*/ 7561263 w 6"/>
                <a:gd name="T1" fmla="*/ 0 h 4"/>
                <a:gd name="T2" fmla="*/ 15120939 w 6"/>
                <a:gd name="T3" fmla="*/ 10080623 h 4"/>
                <a:gd name="T4" fmla="*/ 7561263 w 6"/>
                <a:gd name="T5" fmla="*/ 10080623 h 4"/>
                <a:gd name="T6" fmla="*/ 5040312 w 6"/>
                <a:gd name="T7" fmla="*/ 7559674 h 4"/>
                <a:gd name="T8" fmla="*/ 0 w 6"/>
                <a:gd name="T9" fmla="*/ 0 h 4"/>
                <a:gd name="T10" fmla="*/ 7561263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lnTo>
                    <a:pt x="6" y="4"/>
                  </a:lnTo>
                  <a:lnTo>
                    <a:pt x="3" y="4"/>
                  </a:lnTo>
                  <a:lnTo>
                    <a:pt x="2" y="3"/>
                  </a:lnTo>
                  <a:lnTo>
                    <a:pt x="0" y="0"/>
                  </a:lnTo>
                  <a:lnTo>
                    <a:pt x="3"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1" name="Freeform 2610"/>
            <p:cNvSpPr>
              <a:spLocks/>
            </p:cNvSpPr>
            <p:nvPr/>
          </p:nvSpPr>
          <p:spPr bwMode="auto">
            <a:xfrm>
              <a:off x="6972300" y="3559175"/>
              <a:ext cx="7938" cy="6350"/>
            </a:xfrm>
            <a:custGeom>
              <a:avLst/>
              <a:gdLst>
                <a:gd name="T0" fmla="*/ 7561263 w 6"/>
                <a:gd name="T1" fmla="*/ 0 h 4"/>
                <a:gd name="T2" fmla="*/ 15120939 w 6"/>
                <a:gd name="T3" fmla="*/ 10080623 h 4"/>
                <a:gd name="T4" fmla="*/ 7561263 w 6"/>
                <a:gd name="T5" fmla="*/ 10080623 h 4"/>
                <a:gd name="T6" fmla="*/ 5040312 w 6"/>
                <a:gd name="T7" fmla="*/ 7559674 h 4"/>
                <a:gd name="T8" fmla="*/ 0 w 6"/>
                <a:gd name="T9" fmla="*/ 0 h 4"/>
                <a:gd name="T10" fmla="*/ 7561263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lnTo>
                    <a:pt x="6" y="4"/>
                  </a:lnTo>
                  <a:lnTo>
                    <a:pt x="3" y="4"/>
                  </a:lnTo>
                  <a:lnTo>
                    <a:pt x="2" y="3"/>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2" name="Freeform 2611"/>
            <p:cNvSpPr>
              <a:spLocks/>
            </p:cNvSpPr>
            <p:nvPr/>
          </p:nvSpPr>
          <p:spPr bwMode="auto">
            <a:xfrm>
              <a:off x="7362825" y="3689350"/>
              <a:ext cx="9525" cy="6350"/>
            </a:xfrm>
            <a:custGeom>
              <a:avLst/>
              <a:gdLst>
                <a:gd name="T0" fmla="*/ 7561263 w 6"/>
                <a:gd name="T1" fmla="*/ 0 h 6"/>
                <a:gd name="T2" fmla="*/ 15120939 w 6"/>
                <a:gd name="T3" fmla="*/ 3360208 h 6"/>
                <a:gd name="T4" fmla="*/ 15120939 w 6"/>
                <a:gd name="T5" fmla="*/ 6720417 h 6"/>
                <a:gd name="T6" fmla="*/ 7561263 w 6"/>
                <a:gd name="T7" fmla="*/ 6720417 h 6"/>
                <a:gd name="T8" fmla="*/ 0 w 6"/>
                <a:gd name="T9" fmla="*/ 6720417 h 6"/>
                <a:gd name="T10" fmla="*/ 0 w 6"/>
                <a:gd name="T11" fmla="*/ 3360208 h 6"/>
                <a:gd name="T12" fmla="*/ 7561263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3" y="0"/>
                  </a:moveTo>
                  <a:lnTo>
                    <a:pt x="6" y="3"/>
                  </a:lnTo>
                  <a:lnTo>
                    <a:pt x="6" y="6"/>
                  </a:lnTo>
                  <a:lnTo>
                    <a:pt x="3" y="6"/>
                  </a:lnTo>
                  <a:lnTo>
                    <a:pt x="0" y="6"/>
                  </a:lnTo>
                  <a:lnTo>
                    <a:pt x="0" y="3"/>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3" name="Freeform 2612"/>
            <p:cNvSpPr>
              <a:spLocks/>
            </p:cNvSpPr>
            <p:nvPr/>
          </p:nvSpPr>
          <p:spPr bwMode="auto">
            <a:xfrm>
              <a:off x="7362825" y="3689350"/>
              <a:ext cx="9525" cy="6350"/>
            </a:xfrm>
            <a:custGeom>
              <a:avLst/>
              <a:gdLst>
                <a:gd name="T0" fmla="*/ 7561263 w 6"/>
                <a:gd name="T1" fmla="*/ 0 h 6"/>
                <a:gd name="T2" fmla="*/ 15120939 w 6"/>
                <a:gd name="T3" fmla="*/ 3360208 h 6"/>
                <a:gd name="T4" fmla="*/ 15120939 w 6"/>
                <a:gd name="T5" fmla="*/ 6720417 h 6"/>
                <a:gd name="T6" fmla="*/ 7561263 w 6"/>
                <a:gd name="T7" fmla="*/ 6720417 h 6"/>
                <a:gd name="T8" fmla="*/ 0 w 6"/>
                <a:gd name="T9" fmla="*/ 6720417 h 6"/>
                <a:gd name="T10" fmla="*/ 0 w 6"/>
                <a:gd name="T11" fmla="*/ 3360208 h 6"/>
                <a:gd name="T12" fmla="*/ 7561263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3" y="0"/>
                  </a:moveTo>
                  <a:lnTo>
                    <a:pt x="6" y="3"/>
                  </a:lnTo>
                  <a:lnTo>
                    <a:pt x="6" y="6"/>
                  </a:lnTo>
                  <a:lnTo>
                    <a:pt x="3" y="6"/>
                  </a:lnTo>
                  <a:lnTo>
                    <a:pt x="0" y="6"/>
                  </a:lnTo>
                  <a:lnTo>
                    <a:pt x="0" y="3"/>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4" name="Freeform 2613"/>
            <p:cNvSpPr>
              <a:spLocks/>
            </p:cNvSpPr>
            <p:nvPr/>
          </p:nvSpPr>
          <p:spPr bwMode="auto">
            <a:xfrm>
              <a:off x="7353300" y="3703638"/>
              <a:ext cx="12700" cy="6350"/>
            </a:xfrm>
            <a:custGeom>
              <a:avLst/>
              <a:gdLst>
                <a:gd name="T0" fmla="*/ 13166271 w 7"/>
                <a:gd name="T1" fmla="*/ 0 h 6"/>
                <a:gd name="T2" fmla="*/ 23041429 w 7"/>
                <a:gd name="T3" fmla="*/ 2240492 h 6"/>
                <a:gd name="T4" fmla="*/ 23041429 w 7"/>
                <a:gd name="T5" fmla="*/ 4479926 h 6"/>
                <a:gd name="T6" fmla="*/ 9875158 w 7"/>
                <a:gd name="T7" fmla="*/ 6720417 h 6"/>
                <a:gd name="T8" fmla="*/ 3291114 w 7"/>
                <a:gd name="T9" fmla="*/ 4479926 h 6"/>
                <a:gd name="T10" fmla="*/ 0 w 7"/>
                <a:gd name="T11" fmla="*/ 2240492 h 6"/>
                <a:gd name="T12" fmla="*/ 13166271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4" y="0"/>
                  </a:moveTo>
                  <a:lnTo>
                    <a:pt x="7" y="2"/>
                  </a:lnTo>
                  <a:lnTo>
                    <a:pt x="7" y="4"/>
                  </a:lnTo>
                  <a:lnTo>
                    <a:pt x="3" y="6"/>
                  </a:lnTo>
                  <a:lnTo>
                    <a:pt x="1" y="4"/>
                  </a:lnTo>
                  <a:lnTo>
                    <a:pt x="0" y="2"/>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5" name="Freeform 2614"/>
            <p:cNvSpPr>
              <a:spLocks/>
            </p:cNvSpPr>
            <p:nvPr/>
          </p:nvSpPr>
          <p:spPr bwMode="auto">
            <a:xfrm>
              <a:off x="7353300" y="3703638"/>
              <a:ext cx="12700" cy="6350"/>
            </a:xfrm>
            <a:custGeom>
              <a:avLst/>
              <a:gdLst>
                <a:gd name="T0" fmla="*/ 13166271 w 7"/>
                <a:gd name="T1" fmla="*/ 0 h 6"/>
                <a:gd name="T2" fmla="*/ 23041429 w 7"/>
                <a:gd name="T3" fmla="*/ 2240492 h 6"/>
                <a:gd name="T4" fmla="*/ 23041429 w 7"/>
                <a:gd name="T5" fmla="*/ 4479926 h 6"/>
                <a:gd name="T6" fmla="*/ 9875158 w 7"/>
                <a:gd name="T7" fmla="*/ 6720417 h 6"/>
                <a:gd name="T8" fmla="*/ 3291114 w 7"/>
                <a:gd name="T9" fmla="*/ 4479926 h 6"/>
                <a:gd name="T10" fmla="*/ 0 w 7"/>
                <a:gd name="T11" fmla="*/ 2240492 h 6"/>
                <a:gd name="T12" fmla="*/ 13166271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4" y="0"/>
                  </a:moveTo>
                  <a:lnTo>
                    <a:pt x="7" y="2"/>
                  </a:lnTo>
                  <a:lnTo>
                    <a:pt x="7" y="4"/>
                  </a:lnTo>
                  <a:lnTo>
                    <a:pt x="3" y="6"/>
                  </a:lnTo>
                  <a:lnTo>
                    <a:pt x="1" y="4"/>
                  </a:lnTo>
                  <a:lnTo>
                    <a:pt x="0" y="2"/>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6" name="Freeform 2615"/>
            <p:cNvSpPr>
              <a:spLocks/>
            </p:cNvSpPr>
            <p:nvPr/>
          </p:nvSpPr>
          <p:spPr bwMode="auto">
            <a:xfrm>
              <a:off x="7288213" y="3749675"/>
              <a:ext cx="6350" cy="7938"/>
            </a:xfrm>
            <a:custGeom>
              <a:avLst/>
              <a:gdLst>
                <a:gd name="T0" fmla="*/ 3360208 w 6"/>
                <a:gd name="T1" fmla="*/ 0 h 6"/>
                <a:gd name="T2" fmla="*/ 6720417 w 6"/>
                <a:gd name="T3" fmla="*/ 5040312 h 6"/>
                <a:gd name="T4" fmla="*/ 6720417 w 6"/>
                <a:gd name="T5" fmla="*/ 12601574 h 6"/>
                <a:gd name="T6" fmla="*/ 4479926 w 6"/>
                <a:gd name="T7" fmla="*/ 15120939 h 6"/>
                <a:gd name="T8" fmla="*/ 0 w 6"/>
                <a:gd name="T9" fmla="*/ 5040312 h 6"/>
                <a:gd name="T10" fmla="*/ 3360208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3" y="0"/>
                  </a:moveTo>
                  <a:lnTo>
                    <a:pt x="6" y="2"/>
                  </a:lnTo>
                  <a:lnTo>
                    <a:pt x="6" y="5"/>
                  </a:lnTo>
                  <a:lnTo>
                    <a:pt x="4" y="6"/>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7" name="Freeform 2616"/>
            <p:cNvSpPr>
              <a:spLocks/>
            </p:cNvSpPr>
            <p:nvPr/>
          </p:nvSpPr>
          <p:spPr bwMode="auto">
            <a:xfrm>
              <a:off x="7288213" y="3749675"/>
              <a:ext cx="6350" cy="7938"/>
            </a:xfrm>
            <a:custGeom>
              <a:avLst/>
              <a:gdLst>
                <a:gd name="T0" fmla="*/ 3360208 w 6"/>
                <a:gd name="T1" fmla="*/ 0 h 6"/>
                <a:gd name="T2" fmla="*/ 6720417 w 6"/>
                <a:gd name="T3" fmla="*/ 5040312 h 6"/>
                <a:gd name="T4" fmla="*/ 6720417 w 6"/>
                <a:gd name="T5" fmla="*/ 12601574 h 6"/>
                <a:gd name="T6" fmla="*/ 4479926 w 6"/>
                <a:gd name="T7" fmla="*/ 15120939 h 6"/>
                <a:gd name="T8" fmla="*/ 0 w 6"/>
                <a:gd name="T9" fmla="*/ 5040312 h 6"/>
                <a:gd name="T10" fmla="*/ 3360208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3" y="0"/>
                  </a:moveTo>
                  <a:lnTo>
                    <a:pt x="6" y="2"/>
                  </a:lnTo>
                  <a:lnTo>
                    <a:pt x="6" y="5"/>
                  </a:lnTo>
                  <a:lnTo>
                    <a:pt x="4" y="6"/>
                  </a:lnTo>
                  <a:lnTo>
                    <a:pt x="0" y="2"/>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8" name="Freeform 2617"/>
            <p:cNvSpPr>
              <a:spLocks/>
            </p:cNvSpPr>
            <p:nvPr/>
          </p:nvSpPr>
          <p:spPr bwMode="auto">
            <a:xfrm>
              <a:off x="7199313" y="3760788"/>
              <a:ext cx="19050" cy="12700"/>
            </a:xfrm>
            <a:custGeom>
              <a:avLst/>
              <a:gdLst>
                <a:gd name="T0" fmla="*/ 5916226 w 12"/>
                <a:gd name="T1" fmla="*/ 0 h 7"/>
                <a:gd name="T2" fmla="*/ 17746961 w 12"/>
                <a:gd name="T3" fmla="*/ 3291114 h 7"/>
                <a:gd name="T4" fmla="*/ 35493922 w 12"/>
                <a:gd name="T5" fmla="*/ 3291114 h 7"/>
                <a:gd name="T6" fmla="*/ 35493922 w 12"/>
                <a:gd name="T7" fmla="*/ 9875158 h 7"/>
                <a:gd name="T8" fmla="*/ 29577698 w 12"/>
                <a:gd name="T9" fmla="*/ 9875158 h 7"/>
                <a:gd name="T10" fmla="*/ 29577698 w 12"/>
                <a:gd name="T11" fmla="*/ 23041429 h 7"/>
                <a:gd name="T12" fmla="*/ 5916226 w 12"/>
                <a:gd name="T13" fmla="*/ 23041429 h 7"/>
                <a:gd name="T14" fmla="*/ 0 w 12"/>
                <a:gd name="T15" fmla="*/ 13166271 h 7"/>
                <a:gd name="T16" fmla="*/ 0 w 12"/>
                <a:gd name="T17" fmla="*/ 0 h 7"/>
                <a:gd name="T18" fmla="*/ 5916226 w 1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2" y="0"/>
                  </a:moveTo>
                  <a:lnTo>
                    <a:pt x="6" y="1"/>
                  </a:lnTo>
                  <a:lnTo>
                    <a:pt x="12" y="1"/>
                  </a:lnTo>
                  <a:lnTo>
                    <a:pt x="12" y="3"/>
                  </a:lnTo>
                  <a:lnTo>
                    <a:pt x="10" y="3"/>
                  </a:lnTo>
                  <a:lnTo>
                    <a:pt x="10" y="7"/>
                  </a:lnTo>
                  <a:lnTo>
                    <a:pt x="2" y="7"/>
                  </a:lnTo>
                  <a:lnTo>
                    <a:pt x="0" y="4"/>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999" name="Freeform 2618"/>
            <p:cNvSpPr>
              <a:spLocks/>
            </p:cNvSpPr>
            <p:nvPr/>
          </p:nvSpPr>
          <p:spPr bwMode="auto">
            <a:xfrm>
              <a:off x="7199313" y="3760788"/>
              <a:ext cx="19050" cy="12700"/>
            </a:xfrm>
            <a:custGeom>
              <a:avLst/>
              <a:gdLst>
                <a:gd name="T0" fmla="*/ 5916226 w 12"/>
                <a:gd name="T1" fmla="*/ 0 h 7"/>
                <a:gd name="T2" fmla="*/ 17746961 w 12"/>
                <a:gd name="T3" fmla="*/ 3291114 h 7"/>
                <a:gd name="T4" fmla="*/ 35493922 w 12"/>
                <a:gd name="T5" fmla="*/ 3291114 h 7"/>
                <a:gd name="T6" fmla="*/ 35493922 w 12"/>
                <a:gd name="T7" fmla="*/ 9875158 h 7"/>
                <a:gd name="T8" fmla="*/ 29577698 w 12"/>
                <a:gd name="T9" fmla="*/ 9875158 h 7"/>
                <a:gd name="T10" fmla="*/ 29577698 w 12"/>
                <a:gd name="T11" fmla="*/ 23041429 h 7"/>
                <a:gd name="T12" fmla="*/ 5916226 w 12"/>
                <a:gd name="T13" fmla="*/ 23041429 h 7"/>
                <a:gd name="T14" fmla="*/ 0 w 12"/>
                <a:gd name="T15" fmla="*/ 13166271 h 7"/>
                <a:gd name="T16" fmla="*/ 0 w 12"/>
                <a:gd name="T17" fmla="*/ 0 h 7"/>
                <a:gd name="T18" fmla="*/ 5916226 w 1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2" y="0"/>
                  </a:moveTo>
                  <a:lnTo>
                    <a:pt x="6" y="1"/>
                  </a:lnTo>
                  <a:lnTo>
                    <a:pt x="12" y="1"/>
                  </a:lnTo>
                  <a:lnTo>
                    <a:pt x="12" y="3"/>
                  </a:lnTo>
                  <a:lnTo>
                    <a:pt x="10" y="3"/>
                  </a:lnTo>
                  <a:lnTo>
                    <a:pt x="10" y="7"/>
                  </a:lnTo>
                  <a:lnTo>
                    <a:pt x="2" y="7"/>
                  </a:lnTo>
                  <a:lnTo>
                    <a:pt x="0" y="4"/>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0" name="Freeform 2621"/>
            <p:cNvSpPr>
              <a:spLocks/>
            </p:cNvSpPr>
            <p:nvPr/>
          </p:nvSpPr>
          <p:spPr bwMode="auto">
            <a:xfrm>
              <a:off x="7231063" y="3913188"/>
              <a:ext cx="4762" cy="6350"/>
            </a:xfrm>
            <a:custGeom>
              <a:avLst/>
              <a:gdLst>
                <a:gd name="T0" fmla="*/ 13440833 w 3"/>
                <a:gd name="T1" fmla="*/ 0 h 4"/>
                <a:gd name="T2" fmla="*/ 13440833 w 3"/>
                <a:gd name="T3" fmla="*/ 2520950 h 4"/>
                <a:gd name="T4" fmla="*/ 0 w 3"/>
                <a:gd name="T5" fmla="*/ 10080623 h 4"/>
                <a:gd name="T6" fmla="*/ 0 w 3"/>
                <a:gd name="T7" fmla="*/ 2520950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1"/>
                  </a:lnTo>
                  <a:lnTo>
                    <a:pt x="0" y="4"/>
                  </a:lnTo>
                  <a:lnTo>
                    <a:pt x="0" y="1"/>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1" name="Freeform 2622"/>
            <p:cNvSpPr>
              <a:spLocks/>
            </p:cNvSpPr>
            <p:nvPr/>
          </p:nvSpPr>
          <p:spPr bwMode="auto">
            <a:xfrm>
              <a:off x="7231063" y="3913188"/>
              <a:ext cx="4762" cy="6350"/>
            </a:xfrm>
            <a:custGeom>
              <a:avLst/>
              <a:gdLst>
                <a:gd name="T0" fmla="*/ 13440833 w 3"/>
                <a:gd name="T1" fmla="*/ 0 h 4"/>
                <a:gd name="T2" fmla="*/ 13440833 w 3"/>
                <a:gd name="T3" fmla="*/ 2520950 h 4"/>
                <a:gd name="T4" fmla="*/ 0 w 3"/>
                <a:gd name="T5" fmla="*/ 10080623 h 4"/>
                <a:gd name="T6" fmla="*/ 0 w 3"/>
                <a:gd name="T7" fmla="*/ 2520950 h 4"/>
                <a:gd name="T8" fmla="*/ 0 w 3"/>
                <a:gd name="T9" fmla="*/ 0 h 4"/>
                <a:gd name="T10" fmla="*/ 1344083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1"/>
                  </a:lnTo>
                  <a:lnTo>
                    <a:pt x="0" y="4"/>
                  </a:lnTo>
                  <a:lnTo>
                    <a:pt x="0" y="1"/>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2" name="Freeform 2627"/>
            <p:cNvSpPr>
              <a:spLocks/>
            </p:cNvSpPr>
            <p:nvPr/>
          </p:nvSpPr>
          <p:spPr bwMode="auto">
            <a:xfrm>
              <a:off x="2765425" y="5516563"/>
              <a:ext cx="3175" cy="7937"/>
            </a:xfrm>
            <a:custGeom>
              <a:avLst/>
              <a:gdLst>
                <a:gd name="T0" fmla="*/ 0 w 3"/>
                <a:gd name="T1" fmla="*/ 0 h 4"/>
                <a:gd name="T2" fmla="*/ 3360208 w 3"/>
                <a:gd name="T3" fmla="*/ 15752957 h 4"/>
                <a:gd name="T4" fmla="*/ 3360208 w 3"/>
                <a:gd name="T5" fmla="*/ 3939232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4"/>
                  </a:lnTo>
                  <a:lnTo>
                    <a:pt x="3" y="1"/>
                  </a:lnTo>
                  <a:lnTo>
                    <a:pt x="0"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3" name="Freeform 2628"/>
            <p:cNvSpPr>
              <a:spLocks/>
            </p:cNvSpPr>
            <p:nvPr/>
          </p:nvSpPr>
          <p:spPr bwMode="auto">
            <a:xfrm>
              <a:off x="2765425" y="5516563"/>
              <a:ext cx="3175" cy="7937"/>
            </a:xfrm>
            <a:custGeom>
              <a:avLst/>
              <a:gdLst>
                <a:gd name="T0" fmla="*/ 0 w 3"/>
                <a:gd name="T1" fmla="*/ 0 h 4"/>
                <a:gd name="T2" fmla="*/ 3360208 w 3"/>
                <a:gd name="T3" fmla="*/ 15752957 h 4"/>
                <a:gd name="T4" fmla="*/ 3360208 w 3"/>
                <a:gd name="T5" fmla="*/ 3939232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4"/>
                  </a:lnTo>
                  <a:lnTo>
                    <a:pt x="3" y="1"/>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4" name="Freeform 2631"/>
            <p:cNvSpPr>
              <a:spLocks/>
            </p:cNvSpPr>
            <p:nvPr/>
          </p:nvSpPr>
          <p:spPr bwMode="auto">
            <a:xfrm>
              <a:off x="2822575" y="5748338"/>
              <a:ext cx="26988" cy="50800"/>
            </a:xfrm>
            <a:custGeom>
              <a:avLst/>
              <a:gdLst>
                <a:gd name="T0" fmla="*/ 17640299 w 18"/>
                <a:gd name="T1" fmla="*/ 0 h 36"/>
                <a:gd name="T2" fmla="*/ 45362806 w 18"/>
                <a:gd name="T3" fmla="*/ 0 h 36"/>
                <a:gd name="T4" fmla="*/ 42843444 w 18"/>
                <a:gd name="T5" fmla="*/ 9529053 h 36"/>
                <a:gd name="T6" fmla="*/ 35282185 w 18"/>
                <a:gd name="T7" fmla="*/ 9529053 h 36"/>
                <a:gd name="T8" fmla="*/ 27720926 w 18"/>
                <a:gd name="T9" fmla="*/ 4764527 h 36"/>
                <a:gd name="T10" fmla="*/ 22682197 w 18"/>
                <a:gd name="T11" fmla="*/ 7146019 h 36"/>
                <a:gd name="T12" fmla="*/ 12599985 w 18"/>
                <a:gd name="T13" fmla="*/ 9529053 h 36"/>
                <a:gd name="T14" fmla="*/ 17640299 w 18"/>
                <a:gd name="T15" fmla="*/ 23821089 h 36"/>
                <a:gd name="T16" fmla="*/ 17640299 w 18"/>
                <a:gd name="T17" fmla="*/ 30967111 h 36"/>
                <a:gd name="T18" fmla="*/ 17640299 w 18"/>
                <a:gd name="T19" fmla="*/ 40496161 h 36"/>
                <a:gd name="T20" fmla="*/ 22682197 w 18"/>
                <a:gd name="T21" fmla="*/ 38114670 h 36"/>
                <a:gd name="T22" fmla="*/ 27720926 w 18"/>
                <a:gd name="T23" fmla="*/ 33350145 h 36"/>
                <a:gd name="T24" fmla="*/ 35282185 w 18"/>
                <a:gd name="T25" fmla="*/ 33350145 h 36"/>
                <a:gd name="T26" fmla="*/ 35282185 w 18"/>
                <a:gd name="T27" fmla="*/ 45260687 h 36"/>
                <a:gd name="T28" fmla="*/ 30241875 w 18"/>
                <a:gd name="T29" fmla="*/ 45260687 h 36"/>
                <a:gd name="T30" fmla="*/ 17640299 w 18"/>
                <a:gd name="T31" fmla="*/ 47642178 h 36"/>
                <a:gd name="T32" fmla="*/ 20161248 w 18"/>
                <a:gd name="T33" fmla="*/ 54789749 h 36"/>
                <a:gd name="T34" fmla="*/ 20161248 w 18"/>
                <a:gd name="T35" fmla="*/ 61935765 h 36"/>
                <a:gd name="T36" fmla="*/ 20161248 w 18"/>
                <a:gd name="T37" fmla="*/ 69081781 h 36"/>
                <a:gd name="T38" fmla="*/ 35282185 w 18"/>
                <a:gd name="T39" fmla="*/ 69081781 h 36"/>
                <a:gd name="T40" fmla="*/ 20161248 w 18"/>
                <a:gd name="T41" fmla="*/ 78610832 h 36"/>
                <a:gd name="T42" fmla="*/ 37801546 w 18"/>
                <a:gd name="T43" fmla="*/ 76227798 h 36"/>
                <a:gd name="T44" fmla="*/ 20161248 w 18"/>
                <a:gd name="T45" fmla="*/ 85756848 h 36"/>
                <a:gd name="T46" fmla="*/ 17640299 w 18"/>
                <a:gd name="T47" fmla="*/ 85756848 h 36"/>
                <a:gd name="T48" fmla="*/ 10080624 w 18"/>
                <a:gd name="T49" fmla="*/ 80992323 h 36"/>
                <a:gd name="T50" fmla="*/ 12599985 w 18"/>
                <a:gd name="T51" fmla="*/ 80992323 h 36"/>
                <a:gd name="T52" fmla="*/ 12599985 w 18"/>
                <a:gd name="T53" fmla="*/ 54789749 h 36"/>
                <a:gd name="T54" fmla="*/ 0 w 18"/>
                <a:gd name="T55" fmla="*/ 54789749 h 36"/>
                <a:gd name="T56" fmla="*/ 0 w 18"/>
                <a:gd name="T57" fmla="*/ 38114670 h 36"/>
                <a:gd name="T58" fmla="*/ 2520950 w 18"/>
                <a:gd name="T59" fmla="*/ 21439598 h 36"/>
                <a:gd name="T60" fmla="*/ 5040312 w 18"/>
                <a:gd name="T61" fmla="*/ 4764527 h 36"/>
                <a:gd name="T62" fmla="*/ 17640299 w 18"/>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36"/>
                <a:gd name="T98" fmla="*/ 18 w 18"/>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36">
                  <a:moveTo>
                    <a:pt x="7" y="0"/>
                  </a:moveTo>
                  <a:lnTo>
                    <a:pt x="18" y="0"/>
                  </a:lnTo>
                  <a:lnTo>
                    <a:pt x="17" y="4"/>
                  </a:lnTo>
                  <a:lnTo>
                    <a:pt x="14" y="4"/>
                  </a:lnTo>
                  <a:lnTo>
                    <a:pt x="11" y="2"/>
                  </a:lnTo>
                  <a:lnTo>
                    <a:pt x="9" y="3"/>
                  </a:lnTo>
                  <a:lnTo>
                    <a:pt x="5" y="4"/>
                  </a:lnTo>
                  <a:lnTo>
                    <a:pt x="7" y="10"/>
                  </a:lnTo>
                  <a:lnTo>
                    <a:pt x="7" y="13"/>
                  </a:lnTo>
                  <a:lnTo>
                    <a:pt x="7" y="17"/>
                  </a:lnTo>
                  <a:lnTo>
                    <a:pt x="9" y="16"/>
                  </a:lnTo>
                  <a:lnTo>
                    <a:pt x="11" y="14"/>
                  </a:lnTo>
                  <a:lnTo>
                    <a:pt x="14" y="14"/>
                  </a:lnTo>
                  <a:lnTo>
                    <a:pt x="14" y="19"/>
                  </a:lnTo>
                  <a:lnTo>
                    <a:pt x="12" y="19"/>
                  </a:lnTo>
                  <a:lnTo>
                    <a:pt x="7" y="20"/>
                  </a:lnTo>
                  <a:lnTo>
                    <a:pt x="8" y="23"/>
                  </a:lnTo>
                  <a:lnTo>
                    <a:pt x="8" y="26"/>
                  </a:lnTo>
                  <a:lnTo>
                    <a:pt x="8" y="29"/>
                  </a:lnTo>
                  <a:lnTo>
                    <a:pt x="14" y="29"/>
                  </a:lnTo>
                  <a:lnTo>
                    <a:pt x="8" y="33"/>
                  </a:lnTo>
                  <a:lnTo>
                    <a:pt x="15" y="32"/>
                  </a:lnTo>
                  <a:lnTo>
                    <a:pt x="8" y="36"/>
                  </a:lnTo>
                  <a:lnTo>
                    <a:pt x="7" y="36"/>
                  </a:lnTo>
                  <a:lnTo>
                    <a:pt x="4" y="34"/>
                  </a:lnTo>
                  <a:lnTo>
                    <a:pt x="5" y="34"/>
                  </a:lnTo>
                  <a:lnTo>
                    <a:pt x="5" y="23"/>
                  </a:lnTo>
                  <a:lnTo>
                    <a:pt x="0" y="23"/>
                  </a:lnTo>
                  <a:lnTo>
                    <a:pt x="0" y="16"/>
                  </a:lnTo>
                  <a:lnTo>
                    <a:pt x="1" y="9"/>
                  </a:lnTo>
                  <a:lnTo>
                    <a:pt x="2" y="2"/>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5" name="Freeform 2633"/>
            <p:cNvSpPr>
              <a:spLocks/>
            </p:cNvSpPr>
            <p:nvPr/>
          </p:nvSpPr>
          <p:spPr bwMode="auto">
            <a:xfrm>
              <a:off x="2790825" y="5751513"/>
              <a:ext cx="9525" cy="9525"/>
            </a:xfrm>
            <a:custGeom>
              <a:avLst/>
              <a:gdLst>
                <a:gd name="T0" fmla="*/ 7258049 w 5"/>
                <a:gd name="T1" fmla="*/ 0 h 6"/>
                <a:gd name="T2" fmla="*/ 18145126 w 5"/>
                <a:gd name="T3" fmla="*/ 15120939 h 6"/>
                <a:gd name="T4" fmla="*/ 0 w 5"/>
                <a:gd name="T5" fmla="*/ 10080625 h 6"/>
                <a:gd name="T6" fmla="*/ 0 w 5"/>
                <a:gd name="T7" fmla="*/ 2520950 h 6"/>
                <a:gd name="T8" fmla="*/ 7258049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0"/>
                  </a:moveTo>
                  <a:lnTo>
                    <a:pt x="5" y="6"/>
                  </a:lnTo>
                  <a:lnTo>
                    <a:pt x="0" y="4"/>
                  </a:lnTo>
                  <a:lnTo>
                    <a:pt x="0"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6" name="Freeform 2634"/>
            <p:cNvSpPr>
              <a:spLocks/>
            </p:cNvSpPr>
            <p:nvPr/>
          </p:nvSpPr>
          <p:spPr bwMode="auto">
            <a:xfrm>
              <a:off x="2790825" y="5751513"/>
              <a:ext cx="9525" cy="9525"/>
            </a:xfrm>
            <a:custGeom>
              <a:avLst/>
              <a:gdLst>
                <a:gd name="T0" fmla="*/ 7258049 w 5"/>
                <a:gd name="T1" fmla="*/ 0 h 6"/>
                <a:gd name="T2" fmla="*/ 18145126 w 5"/>
                <a:gd name="T3" fmla="*/ 15120939 h 6"/>
                <a:gd name="T4" fmla="*/ 0 w 5"/>
                <a:gd name="T5" fmla="*/ 10080625 h 6"/>
                <a:gd name="T6" fmla="*/ 0 w 5"/>
                <a:gd name="T7" fmla="*/ 2520950 h 6"/>
                <a:gd name="T8" fmla="*/ 7258049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0"/>
                  </a:moveTo>
                  <a:lnTo>
                    <a:pt x="5" y="6"/>
                  </a:lnTo>
                  <a:lnTo>
                    <a:pt x="0" y="4"/>
                  </a:lnTo>
                  <a:lnTo>
                    <a:pt x="0"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7" name="Freeform 2635"/>
            <p:cNvSpPr>
              <a:spLocks/>
            </p:cNvSpPr>
            <p:nvPr/>
          </p:nvSpPr>
          <p:spPr bwMode="auto">
            <a:xfrm>
              <a:off x="2806700" y="5751513"/>
              <a:ext cx="7938" cy="11112"/>
            </a:xfrm>
            <a:custGeom>
              <a:avLst/>
              <a:gdLst>
                <a:gd name="T0" fmla="*/ 10080625 w 6"/>
                <a:gd name="T1" fmla="*/ 1991078 h 9"/>
                <a:gd name="T2" fmla="*/ 15120939 w 6"/>
                <a:gd name="T3" fmla="*/ 0 h 9"/>
                <a:gd name="T4" fmla="*/ 10080625 w 6"/>
                <a:gd name="T5" fmla="*/ 1991078 h 9"/>
                <a:gd name="T6" fmla="*/ 15120939 w 6"/>
                <a:gd name="T7" fmla="*/ 5973234 h 9"/>
                <a:gd name="T8" fmla="*/ 15120939 w 6"/>
                <a:gd name="T9" fmla="*/ 5973234 h 9"/>
                <a:gd name="T10" fmla="*/ 10080625 w 6"/>
                <a:gd name="T11" fmla="*/ 13938955 h 9"/>
                <a:gd name="T12" fmla="*/ 2520950 w 6"/>
                <a:gd name="T13" fmla="*/ 17921109 h 9"/>
                <a:gd name="T14" fmla="*/ 0 w 6"/>
                <a:gd name="T15" fmla="*/ 13938955 h 9"/>
                <a:gd name="T16" fmla="*/ 2520950 w 6"/>
                <a:gd name="T17" fmla="*/ 5973234 h 9"/>
                <a:gd name="T18" fmla="*/ 10080625 w 6"/>
                <a:gd name="T19" fmla="*/ 199107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4" y="1"/>
                  </a:moveTo>
                  <a:lnTo>
                    <a:pt x="6" y="0"/>
                  </a:lnTo>
                  <a:lnTo>
                    <a:pt x="4" y="1"/>
                  </a:lnTo>
                  <a:lnTo>
                    <a:pt x="6" y="3"/>
                  </a:lnTo>
                  <a:lnTo>
                    <a:pt x="4" y="7"/>
                  </a:lnTo>
                  <a:lnTo>
                    <a:pt x="1" y="9"/>
                  </a:lnTo>
                  <a:lnTo>
                    <a:pt x="0" y="7"/>
                  </a:lnTo>
                  <a:lnTo>
                    <a:pt x="1" y="3"/>
                  </a:lnTo>
                  <a:lnTo>
                    <a:pt x="4"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8" name="Freeform 2636"/>
            <p:cNvSpPr>
              <a:spLocks/>
            </p:cNvSpPr>
            <p:nvPr/>
          </p:nvSpPr>
          <p:spPr bwMode="auto">
            <a:xfrm>
              <a:off x="2806700" y="5751513"/>
              <a:ext cx="7938" cy="11112"/>
            </a:xfrm>
            <a:custGeom>
              <a:avLst/>
              <a:gdLst>
                <a:gd name="T0" fmla="*/ 10080625 w 6"/>
                <a:gd name="T1" fmla="*/ 1991078 h 9"/>
                <a:gd name="T2" fmla="*/ 15120939 w 6"/>
                <a:gd name="T3" fmla="*/ 0 h 9"/>
                <a:gd name="T4" fmla="*/ 10080625 w 6"/>
                <a:gd name="T5" fmla="*/ 1991078 h 9"/>
                <a:gd name="T6" fmla="*/ 15120939 w 6"/>
                <a:gd name="T7" fmla="*/ 5973234 h 9"/>
                <a:gd name="T8" fmla="*/ 15120939 w 6"/>
                <a:gd name="T9" fmla="*/ 5973234 h 9"/>
                <a:gd name="T10" fmla="*/ 10080625 w 6"/>
                <a:gd name="T11" fmla="*/ 13938955 h 9"/>
                <a:gd name="T12" fmla="*/ 2520950 w 6"/>
                <a:gd name="T13" fmla="*/ 17921109 h 9"/>
                <a:gd name="T14" fmla="*/ 0 w 6"/>
                <a:gd name="T15" fmla="*/ 13938955 h 9"/>
                <a:gd name="T16" fmla="*/ 2520950 w 6"/>
                <a:gd name="T17" fmla="*/ 5973234 h 9"/>
                <a:gd name="T18" fmla="*/ 10080625 w 6"/>
                <a:gd name="T19" fmla="*/ 199107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4" y="1"/>
                  </a:moveTo>
                  <a:lnTo>
                    <a:pt x="6" y="0"/>
                  </a:lnTo>
                  <a:lnTo>
                    <a:pt x="4" y="1"/>
                  </a:lnTo>
                  <a:lnTo>
                    <a:pt x="6" y="3"/>
                  </a:lnTo>
                  <a:lnTo>
                    <a:pt x="4" y="7"/>
                  </a:lnTo>
                  <a:lnTo>
                    <a:pt x="1" y="9"/>
                  </a:lnTo>
                  <a:lnTo>
                    <a:pt x="0" y="7"/>
                  </a:lnTo>
                  <a:lnTo>
                    <a:pt x="1" y="3"/>
                  </a:lnTo>
                  <a:lnTo>
                    <a:pt x="4"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09" name="Freeform 2726"/>
            <p:cNvSpPr>
              <a:spLocks/>
            </p:cNvSpPr>
            <p:nvPr/>
          </p:nvSpPr>
          <p:spPr bwMode="auto">
            <a:xfrm>
              <a:off x="5913438" y="3494088"/>
              <a:ext cx="23812" cy="17462"/>
            </a:xfrm>
            <a:custGeom>
              <a:avLst/>
              <a:gdLst>
                <a:gd name="T0" fmla="*/ 0 w 17"/>
                <a:gd name="T1" fmla="*/ 0 h 13"/>
                <a:gd name="T2" fmla="*/ 0 w 17"/>
                <a:gd name="T3" fmla="*/ 0 h 13"/>
                <a:gd name="T4" fmla="*/ 0 w 17"/>
                <a:gd name="T5" fmla="*/ 2146789 h 13"/>
                <a:gd name="T6" fmla="*/ 4464423 w 17"/>
                <a:gd name="T7" fmla="*/ 8590085 h 13"/>
                <a:gd name="T8" fmla="*/ 8928846 w 17"/>
                <a:gd name="T9" fmla="*/ 10736873 h 13"/>
                <a:gd name="T10" fmla="*/ 15626975 w 17"/>
                <a:gd name="T11" fmla="*/ 21473746 h 13"/>
                <a:gd name="T12" fmla="*/ 20091397 w 17"/>
                <a:gd name="T13" fmla="*/ 27915580 h 13"/>
                <a:gd name="T14" fmla="*/ 37950583 w 17"/>
                <a:gd name="T15" fmla="*/ 27915580 h 13"/>
                <a:gd name="T16" fmla="*/ 37950583 w 17"/>
                <a:gd name="T17" fmla="*/ 21473746 h 13"/>
                <a:gd name="T18" fmla="*/ 37950583 w 17"/>
                <a:gd name="T19" fmla="*/ 17178705 h 13"/>
                <a:gd name="T20" fmla="*/ 26788035 w 17"/>
                <a:gd name="T21" fmla="*/ 8590085 h 13"/>
                <a:gd name="T22" fmla="*/ 20091397 w 17"/>
                <a:gd name="T23" fmla="*/ 2146789 h 13"/>
                <a:gd name="T24" fmla="*/ 20091397 w 17"/>
                <a:gd name="T25" fmla="*/ 2146789 h 13"/>
                <a:gd name="T26" fmla="*/ 20091397 w 17"/>
                <a:gd name="T27" fmla="*/ 0 h 13"/>
                <a:gd name="T28" fmla="*/ 17859186 w 17"/>
                <a:gd name="T29" fmla="*/ 0 h 13"/>
                <a:gd name="T30" fmla="*/ 15626975 w 17"/>
                <a:gd name="T31" fmla="*/ 0 h 13"/>
                <a:gd name="T32" fmla="*/ 0 w 1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3"/>
                <a:gd name="T53" fmla="*/ 17 w 1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3">
                  <a:moveTo>
                    <a:pt x="0" y="0"/>
                  </a:moveTo>
                  <a:lnTo>
                    <a:pt x="0" y="0"/>
                  </a:lnTo>
                  <a:lnTo>
                    <a:pt x="0" y="1"/>
                  </a:lnTo>
                  <a:lnTo>
                    <a:pt x="2" y="4"/>
                  </a:lnTo>
                  <a:lnTo>
                    <a:pt x="4" y="5"/>
                  </a:lnTo>
                  <a:lnTo>
                    <a:pt x="7" y="10"/>
                  </a:lnTo>
                  <a:lnTo>
                    <a:pt x="9" y="13"/>
                  </a:lnTo>
                  <a:lnTo>
                    <a:pt x="17" y="13"/>
                  </a:lnTo>
                  <a:lnTo>
                    <a:pt x="17" y="10"/>
                  </a:lnTo>
                  <a:lnTo>
                    <a:pt x="17" y="8"/>
                  </a:lnTo>
                  <a:lnTo>
                    <a:pt x="12" y="4"/>
                  </a:lnTo>
                  <a:lnTo>
                    <a:pt x="9" y="1"/>
                  </a:lnTo>
                  <a:lnTo>
                    <a:pt x="9" y="0"/>
                  </a:lnTo>
                  <a:lnTo>
                    <a:pt x="8" y="0"/>
                  </a:lnTo>
                  <a:lnTo>
                    <a:pt x="7" y="0"/>
                  </a:lnTo>
                  <a:lnTo>
                    <a:pt x="0"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0" name="Freeform 2727"/>
            <p:cNvSpPr>
              <a:spLocks/>
            </p:cNvSpPr>
            <p:nvPr/>
          </p:nvSpPr>
          <p:spPr bwMode="auto">
            <a:xfrm>
              <a:off x="5913438" y="3494088"/>
              <a:ext cx="23812" cy="17462"/>
            </a:xfrm>
            <a:custGeom>
              <a:avLst/>
              <a:gdLst>
                <a:gd name="T0" fmla="*/ 0 w 17"/>
                <a:gd name="T1" fmla="*/ 0 h 13"/>
                <a:gd name="T2" fmla="*/ 0 w 17"/>
                <a:gd name="T3" fmla="*/ 0 h 13"/>
                <a:gd name="T4" fmla="*/ 0 w 17"/>
                <a:gd name="T5" fmla="*/ 2146789 h 13"/>
                <a:gd name="T6" fmla="*/ 4464423 w 17"/>
                <a:gd name="T7" fmla="*/ 8590085 h 13"/>
                <a:gd name="T8" fmla="*/ 8928846 w 17"/>
                <a:gd name="T9" fmla="*/ 10736873 h 13"/>
                <a:gd name="T10" fmla="*/ 15626975 w 17"/>
                <a:gd name="T11" fmla="*/ 21473746 h 13"/>
                <a:gd name="T12" fmla="*/ 20091397 w 17"/>
                <a:gd name="T13" fmla="*/ 27915580 h 13"/>
                <a:gd name="T14" fmla="*/ 37950583 w 17"/>
                <a:gd name="T15" fmla="*/ 27915580 h 13"/>
                <a:gd name="T16" fmla="*/ 37950583 w 17"/>
                <a:gd name="T17" fmla="*/ 21473746 h 13"/>
                <a:gd name="T18" fmla="*/ 37950583 w 17"/>
                <a:gd name="T19" fmla="*/ 17178705 h 13"/>
                <a:gd name="T20" fmla="*/ 26788035 w 17"/>
                <a:gd name="T21" fmla="*/ 8590085 h 13"/>
                <a:gd name="T22" fmla="*/ 20091397 w 17"/>
                <a:gd name="T23" fmla="*/ 2146789 h 13"/>
                <a:gd name="T24" fmla="*/ 20091397 w 17"/>
                <a:gd name="T25" fmla="*/ 2146789 h 13"/>
                <a:gd name="T26" fmla="*/ 20091397 w 17"/>
                <a:gd name="T27" fmla="*/ 0 h 13"/>
                <a:gd name="T28" fmla="*/ 17859186 w 17"/>
                <a:gd name="T29" fmla="*/ 0 h 13"/>
                <a:gd name="T30" fmla="*/ 15626975 w 17"/>
                <a:gd name="T31" fmla="*/ 0 h 13"/>
                <a:gd name="T32" fmla="*/ 0 w 1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3"/>
                <a:gd name="T53" fmla="*/ 17 w 1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3">
                  <a:moveTo>
                    <a:pt x="0" y="0"/>
                  </a:moveTo>
                  <a:lnTo>
                    <a:pt x="0" y="0"/>
                  </a:lnTo>
                  <a:lnTo>
                    <a:pt x="0" y="1"/>
                  </a:lnTo>
                  <a:lnTo>
                    <a:pt x="2" y="4"/>
                  </a:lnTo>
                  <a:lnTo>
                    <a:pt x="4" y="5"/>
                  </a:lnTo>
                  <a:lnTo>
                    <a:pt x="7" y="10"/>
                  </a:lnTo>
                  <a:lnTo>
                    <a:pt x="9" y="13"/>
                  </a:lnTo>
                  <a:lnTo>
                    <a:pt x="17" y="13"/>
                  </a:lnTo>
                  <a:lnTo>
                    <a:pt x="17" y="10"/>
                  </a:lnTo>
                  <a:lnTo>
                    <a:pt x="17" y="8"/>
                  </a:lnTo>
                  <a:lnTo>
                    <a:pt x="12" y="4"/>
                  </a:lnTo>
                  <a:lnTo>
                    <a:pt x="9" y="1"/>
                  </a:lnTo>
                  <a:lnTo>
                    <a:pt x="9" y="0"/>
                  </a:lnTo>
                  <a:lnTo>
                    <a:pt x="8" y="0"/>
                  </a:lnTo>
                  <a:lnTo>
                    <a:pt x="7"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1" name="Freeform 2755"/>
            <p:cNvSpPr>
              <a:spLocks/>
            </p:cNvSpPr>
            <p:nvPr/>
          </p:nvSpPr>
          <p:spPr bwMode="auto">
            <a:xfrm>
              <a:off x="2765425" y="5516563"/>
              <a:ext cx="3175" cy="7937"/>
            </a:xfrm>
            <a:custGeom>
              <a:avLst/>
              <a:gdLst>
                <a:gd name="T0" fmla="*/ 0 w 3"/>
                <a:gd name="T1" fmla="*/ 0 h 4"/>
                <a:gd name="T2" fmla="*/ 3360208 w 3"/>
                <a:gd name="T3" fmla="*/ 3939232 h 4"/>
                <a:gd name="T4" fmla="*/ 3360208 w 3"/>
                <a:gd name="T5" fmla="*/ 1575295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1"/>
                  </a:lnTo>
                  <a:lnTo>
                    <a:pt x="3" y="4"/>
                  </a:lnTo>
                  <a:lnTo>
                    <a:pt x="0" y="0"/>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2" name="Freeform 2756"/>
            <p:cNvSpPr>
              <a:spLocks/>
            </p:cNvSpPr>
            <p:nvPr/>
          </p:nvSpPr>
          <p:spPr bwMode="auto">
            <a:xfrm>
              <a:off x="2765425" y="5516563"/>
              <a:ext cx="3175" cy="7937"/>
            </a:xfrm>
            <a:custGeom>
              <a:avLst/>
              <a:gdLst>
                <a:gd name="T0" fmla="*/ 0 w 3"/>
                <a:gd name="T1" fmla="*/ 0 h 4"/>
                <a:gd name="T2" fmla="*/ 3360208 w 3"/>
                <a:gd name="T3" fmla="*/ 3939232 h 4"/>
                <a:gd name="T4" fmla="*/ 3360208 w 3"/>
                <a:gd name="T5" fmla="*/ 1575295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1"/>
                  </a:lnTo>
                  <a:lnTo>
                    <a:pt x="3" y="4"/>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3" name="Freeform 2759"/>
            <p:cNvSpPr>
              <a:spLocks/>
            </p:cNvSpPr>
            <p:nvPr/>
          </p:nvSpPr>
          <p:spPr bwMode="auto">
            <a:xfrm>
              <a:off x="2617788" y="4265613"/>
              <a:ext cx="3175" cy="4762"/>
            </a:xfrm>
            <a:custGeom>
              <a:avLst/>
              <a:gdLst>
                <a:gd name="T0" fmla="*/ 0 w 2"/>
                <a:gd name="T1" fmla="*/ 0 h 4"/>
                <a:gd name="T2" fmla="*/ 0 w 2"/>
                <a:gd name="T3" fmla="*/ 7559674 h 4"/>
                <a:gd name="T4" fmla="*/ 5040312 w 2"/>
                <a:gd name="T5" fmla="*/ 10080623 h 4"/>
                <a:gd name="T6" fmla="*/ 0 w 2"/>
                <a:gd name="T7" fmla="*/ 10080623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3"/>
                  </a:lnTo>
                  <a:lnTo>
                    <a:pt x="2" y="4"/>
                  </a:lnTo>
                  <a:lnTo>
                    <a:pt x="0" y="4"/>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4" name="Freeform 2760"/>
            <p:cNvSpPr>
              <a:spLocks/>
            </p:cNvSpPr>
            <p:nvPr/>
          </p:nvSpPr>
          <p:spPr bwMode="auto">
            <a:xfrm>
              <a:off x="2617788" y="4265613"/>
              <a:ext cx="3175" cy="4762"/>
            </a:xfrm>
            <a:custGeom>
              <a:avLst/>
              <a:gdLst>
                <a:gd name="T0" fmla="*/ 0 w 2"/>
                <a:gd name="T1" fmla="*/ 0 h 4"/>
                <a:gd name="T2" fmla="*/ 0 w 2"/>
                <a:gd name="T3" fmla="*/ 7559674 h 4"/>
                <a:gd name="T4" fmla="*/ 5040312 w 2"/>
                <a:gd name="T5" fmla="*/ 10080623 h 4"/>
                <a:gd name="T6" fmla="*/ 0 w 2"/>
                <a:gd name="T7" fmla="*/ 10080623 h 4"/>
                <a:gd name="T8" fmla="*/ 0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3"/>
                  </a:lnTo>
                  <a:lnTo>
                    <a:pt x="2" y="4"/>
                  </a:lnTo>
                  <a:lnTo>
                    <a:pt x="0" y="4"/>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5" name="Freeform 2764"/>
            <p:cNvSpPr>
              <a:spLocks/>
            </p:cNvSpPr>
            <p:nvPr/>
          </p:nvSpPr>
          <p:spPr bwMode="auto">
            <a:xfrm>
              <a:off x="2598738" y="3403600"/>
              <a:ext cx="3175" cy="3175"/>
            </a:xfrm>
            <a:custGeom>
              <a:avLst/>
              <a:gdLst>
                <a:gd name="T0" fmla="*/ 0 w 1"/>
                <a:gd name="T1" fmla="*/ 10080623 h 1"/>
                <a:gd name="T2" fmla="*/ 10080623 w 1"/>
                <a:gd name="T3" fmla="*/ 0 h 1"/>
                <a:gd name="T4" fmla="*/ 0 w 1"/>
                <a:gd name="T5" fmla="*/ 1008062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1" y="0"/>
                  </a:lnTo>
                  <a:lnTo>
                    <a:pt x="0"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6" name="Freeform 2768"/>
            <p:cNvSpPr>
              <a:spLocks/>
            </p:cNvSpPr>
            <p:nvPr/>
          </p:nvSpPr>
          <p:spPr bwMode="auto">
            <a:xfrm>
              <a:off x="2947988" y="4964113"/>
              <a:ext cx="0" cy="0"/>
            </a:xfrm>
            <a:custGeom>
              <a:avLst/>
              <a:gdLst>
                <a:gd name="T0" fmla="*/ 0 h 2"/>
                <a:gd name="T1" fmla="*/ 0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lnTo>
                    <a:pt x="0" y="2"/>
                  </a:lnTo>
                  <a:lnTo>
                    <a:pt x="0"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7" name="Freeform 2772"/>
            <p:cNvSpPr>
              <a:spLocks/>
            </p:cNvSpPr>
            <p:nvPr/>
          </p:nvSpPr>
          <p:spPr bwMode="auto">
            <a:xfrm>
              <a:off x="2849563" y="4799013"/>
              <a:ext cx="1587" cy="0"/>
            </a:xfrm>
            <a:custGeom>
              <a:avLst/>
              <a:gdLst>
                <a:gd name="T0" fmla="*/ 10080623 w 1"/>
                <a:gd name="T1" fmla="*/ 0 w 1"/>
                <a:gd name="T2" fmla="*/ 1008062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lnTo>
                    <a:pt x="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8" name="Freeform 2773"/>
            <p:cNvSpPr>
              <a:spLocks/>
            </p:cNvSpPr>
            <p:nvPr/>
          </p:nvSpPr>
          <p:spPr bwMode="auto">
            <a:xfrm>
              <a:off x="2846388" y="4797425"/>
              <a:ext cx="3175" cy="1588"/>
            </a:xfrm>
            <a:custGeom>
              <a:avLst/>
              <a:gdLst>
                <a:gd name="T0" fmla="*/ 10080623 w 1"/>
                <a:gd name="T1" fmla="*/ 3360208 h 3"/>
                <a:gd name="T2" fmla="*/ 0 w 1"/>
                <a:gd name="T3" fmla="*/ 0 h 3"/>
                <a:gd name="T4" fmla="*/ 10080623 w 1"/>
                <a:gd name="T5" fmla="*/ 1119717 h 3"/>
                <a:gd name="T6" fmla="*/ 10080623 w 1"/>
                <a:gd name="T7" fmla="*/ 3360208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1" y="3"/>
                  </a:moveTo>
                  <a:lnTo>
                    <a:pt x="0" y="0"/>
                  </a:lnTo>
                  <a:lnTo>
                    <a:pt x="1" y="1"/>
                  </a:lnTo>
                  <a:lnTo>
                    <a:pt x="1" y="3"/>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19" name="Freeform 2775"/>
            <p:cNvSpPr>
              <a:spLocks/>
            </p:cNvSpPr>
            <p:nvPr/>
          </p:nvSpPr>
          <p:spPr bwMode="auto">
            <a:xfrm>
              <a:off x="2849563" y="4799013"/>
              <a:ext cx="1587" cy="0"/>
            </a:xfrm>
            <a:custGeom>
              <a:avLst/>
              <a:gdLst>
                <a:gd name="T0" fmla="*/ 10080623 w 1"/>
                <a:gd name="T1" fmla="*/ 0 w 1"/>
                <a:gd name="T2" fmla="*/ 10080623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lnTo>
                    <a:pt x="0" y="0"/>
                  </a:lnTo>
                  <a:lnTo>
                    <a:pt x="1"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0" name="Freeform 2776"/>
            <p:cNvSpPr>
              <a:spLocks/>
            </p:cNvSpPr>
            <p:nvPr/>
          </p:nvSpPr>
          <p:spPr bwMode="auto">
            <a:xfrm>
              <a:off x="2846388" y="4797425"/>
              <a:ext cx="3175" cy="1588"/>
            </a:xfrm>
            <a:custGeom>
              <a:avLst/>
              <a:gdLst>
                <a:gd name="T0" fmla="*/ 10080623 w 1"/>
                <a:gd name="T1" fmla="*/ 5040312 h 2"/>
                <a:gd name="T2" fmla="*/ 0 w 1"/>
                <a:gd name="T3" fmla="*/ 0 h 2"/>
                <a:gd name="T4" fmla="*/ 10080623 w 1"/>
                <a:gd name="T5" fmla="*/ 504031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lnTo>
                    <a:pt x="0" y="0"/>
                  </a:lnTo>
                  <a:lnTo>
                    <a:pt x="1" y="2"/>
                  </a:lnTo>
                  <a:close/>
                </a:path>
              </a:pathLst>
            </a:custGeom>
            <a:solidFill>
              <a:sysClr val="window" lastClr="FFFFFF"/>
            </a:solidFill>
            <a:ln w="9525">
              <a:solidFill>
                <a:srgbClr val="BCBCBC"/>
              </a:solidFill>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1" name="Freeform 2777"/>
            <p:cNvSpPr>
              <a:spLocks/>
            </p:cNvSpPr>
            <p:nvPr/>
          </p:nvSpPr>
          <p:spPr bwMode="auto">
            <a:xfrm>
              <a:off x="2846388" y="4797425"/>
              <a:ext cx="3175" cy="1588"/>
            </a:xfrm>
            <a:custGeom>
              <a:avLst/>
              <a:gdLst>
                <a:gd name="T0" fmla="*/ 10080623 w 1"/>
                <a:gd name="T1" fmla="*/ 5040312 h 2"/>
                <a:gd name="T2" fmla="*/ 0 w 1"/>
                <a:gd name="T3" fmla="*/ 0 h 2"/>
                <a:gd name="T4" fmla="*/ 10080623 w 1"/>
                <a:gd name="T5" fmla="*/ 504031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lnTo>
                    <a:pt x="0" y="0"/>
                  </a:lnTo>
                  <a:lnTo>
                    <a:pt x="1" y="2"/>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2" name="Freeform 2784"/>
            <p:cNvSpPr>
              <a:spLocks/>
            </p:cNvSpPr>
            <p:nvPr/>
          </p:nvSpPr>
          <p:spPr bwMode="auto">
            <a:xfrm>
              <a:off x="7080250" y="4210050"/>
              <a:ext cx="0" cy="7938"/>
            </a:xfrm>
            <a:custGeom>
              <a:avLst/>
              <a:gdLst>
                <a:gd name="T0" fmla="*/ 0 w 2"/>
                <a:gd name="T1" fmla="*/ 0 h 3"/>
                <a:gd name="T2" fmla="*/ 0 w 2"/>
                <a:gd name="T3" fmla="*/ 0 h 3"/>
                <a:gd name="T4" fmla="*/ 0 w 2"/>
                <a:gd name="T5" fmla="*/ 20998655 h 3"/>
                <a:gd name="T6" fmla="*/ 0 w 2"/>
                <a:gd name="T7" fmla="*/ 7000434 h 3"/>
                <a:gd name="T8" fmla="*/ 0 w 2"/>
                <a:gd name="T9" fmla="*/ 0 h 3"/>
                <a:gd name="T10" fmla="*/ 0 60000 65536"/>
                <a:gd name="T11" fmla="*/ 0 60000 65536"/>
                <a:gd name="T12" fmla="*/ 0 60000 65536"/>
                <a:gd name="T13" fmla="*/ 0 60000 65536"/>
                <a:gd name="T14" fmla="*/ 0 60000 65536"/>
                <a:gd name="T15" fmla="*/ 0 w 2"/>
                <a:gd name="T16" fmla="*/ 0 h 3"/>
                <a:gd name="T17" fmla="*/ 0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0"/>
                  </a:lnTo>
                  <a:lnTo>
                    <a:pt x="0" y="3"/>
                  </a:lnTo>
                  <a:lnTo>
                    <a:pt x="2"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3" name="Freeform 2785"/>
            <p:cNvSpPr>
              <a:spLocks/>
            </p:cNvSpPr>
            <p:nvPr/>
          </p:nvSpPr>
          <p:spPr bwMode="auto">
            <a:xfrm>
              <a:off x="7080250" y="4210050"/>
              <a:ext cx="0" cy="7938"/>
            </a:xfrm>
            <a:custGeom>
              <a:avLst/>
              <a:gdLst>
                <a:gd name="T0" fmla="*/ 0 w 2"/>
                <a:gd name="T1" fmla="*/ 0 h 3"/>
                <a:gd name="T2" fmla="*/ 0 w 2"/>
                <a:gd name="T3" fmla="*/ 0 h 3"/>
                <a:gd name="T4" fmla="*/ 0 w 2"/>
                <a:gd name="T5" fmla="*/ 20998655 h 3"/>
                <a:gd name="T6" fmla="*/ 0 w 2"/>
                <a:gd name="T7" fmla="*/ 7000434 h 3"/>
                <a:gd name="T8" fmla="*/ 0 w 2"/>
                <a:gd name="T9" fmla="*/ 0 h 3"/>
                <a:gd name="T10" fmla="*/ 0 60000 65536"/>
                <a:gd name="T11" fmla="*/ 0 60000 65536"/>
                <a:gd name="T12" fmla="*/ 0 60000 65536"/>
                <a:gd name="T13" fmla="*/ 0 60000 65536"/>
                <a:gd name="T14" fmla="*/ 0 60000 65536"/>
                <a:gd name="T15" fmla="*/ 0 w 2"/>
                <a:gd name="T16" fmla="*/ 0 h 3"/>
                <a:gd name="T17" fmla="*/ 0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0"/>
                  </a:lnTo>
                  <a:lnTo>
                    <a:pt x="0" y="3"/>
                  </a:lnTo>
                  <a:lnTo>
                    <a:pt x="2" y="1"/>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4" name="Freeform 2786"/>
            <p:cNvSpPr>
              <a:spLocks/>
            </p:cNvSpPr>
            <p:nvPr/>
          </p:nvSpPr>
          <p:spPr bwMode="auto">
            <a:xfrm>
              <a:off x="7078663" y="4208463"/>
              <a:ext cx="1587" cy="1587"/>
            </a:xfrm>
            <a:custGeom>
              <a:avLst/>
              <a:gdLst>
                <a:gd name="T0" fmla="*/ 10080623 w 1"/>
                <a:gd name="T1" fmla="*/ 0 h 3"/>
                <a:gd name="T2" fmla="*/ 0 w 1"/>
                <a:gd name="T3" fmla="*/ 0 h 3"/>
                <a:gd name="T4" fmla="*/ 0 w 1"/>
                <a:gd name="T5" fmla="*/ 3360208 h 3"/>
                <a:gd name="T6" fmla="*/ 10080623 w 1"/>
                <a:gd name="T7" fmla="*/ 1119717 h 3"/>
                <a:gd name="T8" fmla="*/ 10080623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0" y="0"/>
                  </a:lnTo>
                  <a:lnTo>
                    <a:pt x="0" y="3"/>
                  </a:lnTo>
                  <a:lnTo>
                    <a:pt x="1"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5" name="Freeform 2787"/>
            <p:cNvSpPr>
              <a:spLocks/>
            </p:cNvSpPr>
            <p:nvPr/>
          </p:nvSpPr>
          <p:spPr bwMode="auto">
            <a:xfrm>
              <a:off x="7078663" y="4208463"/>
              <a:ext cx="1587" cy="1587"/>
            </a:xfrm>
            <a:custGeom>
              <a:avLst/>
              <a:gdLst>
                <a:gd name="T0" fmla="*/ 10080623 w 1"/>
                <a:gd name="T1" fmla="*/ 0 h 3"/>
                <a:gd name="T2" fmla="*/ 0 w 1"/>
                <a:gd name="T3" fmla="*/ 0 h 3"/>
                <a:gd name="T4" fmla="*/ 0 w 1"/>
                <a:gd name="T5" fmla="*/ 3360208 h 3"/>
                <a:gd name="T6" fmla="*/ 10080623 w 1"/>
                <a:gd name="T7" fmla="*/ 1119717 h 3"/>
                <a:gd name="T8" fmla="*/ 10080623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0" y="0"/>
                  </a:lnTo>
                  <a:lnTo>
                    <a:pt x="0" y="3"/>
                  </a:lnTo>
                  <a:lnTo>
                    <a:pt x="1" y="1"/>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6" name="Freeform 2789"/>
            <p:cNvSpPr>
              <a:spLocks/>
            </p:cNvSpPr>
            <p:nvPr/>
          </p:nvSpPr>
          <p:spPr bwMode="auto">
            <a:xfrm>
              <a:off x="7075488" y="4205288"/>
              <a:ext cx="4762" cy="4762"/>
            </a:xfrm>
            <a:custGeom>
              <a:avLst/>
              <a:gdLst>
                <a:gd name="T0" fmla="*/ 13440833 w 3"/>
                <a:gd name="T1" fmla="*/ 0 h 4"/>
                <a:gd name="T2" fmla="*/ 13440833 w 3"/>
                <a:gd name="T3" fmla="*/ 2520950 h 4"/>
                <a:gd name="T4" fmla="*/ 0 w 3"/>
                <a:gd name="T5" fmla="*/ 10080623 h 4"/>
                <a:gd name="T6" fmla="*/ 0 w 3"/>
                <a:gd name="T7" fmla="*/ 0 h 4"/>
                <a:gd name="T8" fmla="*/ 1344083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1"/>
                  </a:lnTo>
                  <a:lnTo>
                    <a:pt x="0" y="4"/>
                  </a:lnTo>
                  <a:lnTo>
                    <a:pt x="0"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7" name="Freeform 2790"/>
            <p:cNvSpPr>
              <a:spLocks/>
            </p:cNvSpPr>
            <p:nvPr/>
          </p:nvSpPr>
          <p:spPr bwMode="auto">
            <a:xfrm>
              <a:off x="7080250" y="4210050"/>
              <a:ext cx="0" cy="11113"/>
            </a:xfrm>
            <a:custGeom>
              <a:avLst/>
              <a:gdLst>
                <a:gd name="T0" fmla="*/ 0 w 2"/>
                <a:gd name="T1" fmla="*/ 0 h 4"/>
                <a:gd name="T2" fmla="*/ 0 w 2"/>
                <a:gd name="T3" fmla="*/ 7717283 h 4"/>
                <a:gd name="T4" fmla="*/ 0 w 2"/>
                <a:gd name="T5" fmla="*/ 30869132 h 4"/>
                <a:gd name="T6" fmla="*/ 0 w 2"/>
                <a:gd name="T7" fmla="*/ 0 h 4"/>
                <a:gd name="T8" fmla="*/ 0 w 2"/>
                <a:gd name="T9" fmla="*/ 0 h 4"/>
                <a:gd name="T10" fmla="*/ 0 60000 65536"/>
                <a:gd name="T11" fmla="*/ 0 60000 65536"/>
                <a:gd name="T12" fmla="*/ 0 60000 65536"/>
                <a:gd name="T13" fmla="*/ 0 60000 65536"/>
                <a:gd name="T14" fmla="*/ 0 60000 65536"/>
                <a:gd name="T15" fmla="*/ 0 w 2"/>
                <a:gd name="T16" fmla="*/ 0 h 4"/>
                <a:gd name="T17" fmla="*/ 0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1"/>
                  </a:lnTo>
                  <a:lnTo>
                    <a:pt x="0" y="4"/>
                  </a:lnTo>
                  <a:lnTo>
                    <a:pt x="0" y="0"/>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8" name="Freeform 2645"/>
            <p:cNvSpPr>
              <a:spLocks/>
            </p:cNvSpPr>
            <p:nvPr/>
          </p:nvSpPr>
          <p:spPr bwMode="auto">
            <a:xfrm>
              <a:off x="2520950" y="2733675"/>
              <a:ext cx="100013" cy="80963"/>
            </a:xfrm>
            <a:custGeom>
              <a:avLst/>
              <a:gdLst>
                <a:gd name="T0" fmla="*/ 32102038 w 66"/>
                <a:gd name="T1" fmla="*/ 0 h 53"/>
                <a:gd name="T2" fmla="*/ 32102038 w 66"/>
                <a:gd name="T3" fmla="*/ 24426223 h 53"/>
                <a:gd name="T4" fmla="*/ 32102038 w 66"/>
                <a:gd name="T5" fmla="*/ 46137507 h 53"/>
                <a:gd name="T6" fmla="*/ 32102038 w 66"/>
                <a:gd name="T7" fmla="*/ 81418551 h 53"/>
                <a:gd name="T8" fmla="*/ 24076116 w 66"/>
                <a:gd name="T9" fmla="*/ 84133490 h 53"/>
                <a:gd name="T10" fmla="*/ 13375983 w 66"/>
                <a:gd name="T11" fmla="*/ 89561722 h 53"/>
                <a:gd name="T12" fmla="*/ 0 w 66"/>
                <a:gd name="T13" fmla="*/ 92275013 h 53"/>
                <a:gd name="T14" fmla="*/ 0 w 66"/>
                <a:gd name="T15" fmla="*/ 119414548 h 53"/>
                <a:gd name="T16" fmla="*/ 8025918 w 66"/>
                <a:gd name="T17" fmla="*/ 119414548 h 53"/>
                <a:gd name="T18" fmla="*/ 16051837 w 66"/>
                <a:gd name="T19" fmla="*/ 116701256 h 53"/>
                <a:gd name="T20" fmla="*/ 16051837 w 66"/>
                <a:gd name="T21" fmla="*/ 111273025 h 53"/>
                <a:gd name="T22" fmla="*/ 32102038 w 66"/>
                <a:gd name="T23" fmla="*/ 111273025 h 53"/>
                <a:gd name="T24" fmla="*/ 32102038 w 66"/>
                <a:gd name="T25" fmla="*/ 138412533 h 53"/>
                <a:gd name="T26" fmla="*/ 40127953 w 66"/>
                <a:gd name="T27" fmla="*/ 143840764 h 53"/>
                <a:gd name="T28" fmla="*/ 50829719 w 66"/>
                <a:gd name="T29" fmla="*/ 138412533 h 53"/>
                <a:gd name="T30" fmla="*/ 58854011 w 66"/>
                <a:gd name="T31" fmla="*/ 138412533 h 53"/>
                <a:gd name="T32" fmla="*/ 66879926 w 66"/>
                <a:gd name="T33" fmla="*/ 130271010 h 53"/>
                <a:gd name="T34" fmla="*/ 72229991 w 66"/>
                <a:gd name="T35" fmla="*/ 119414548 h 53"/>
                <a:gd name="T36" fmla="*/ 72229991 w 66"/>
                <a:gd name="T37" fmla="*/ 111273025 h 53"/>
                <a:gd name="T38" fmla="*/ 72229991 w 66"/>
                <a:gd name="T39" fmla="*/ 92275013 h 53"/>
                <a:gd name="T40" fmla="*/ 77581692 w 66"/>
                <a:gd name="T41" fmla="*/ 73277028 h 53"/>
                <a:gd name="T42" fmla="*/ 98981952 w 66"/>
                <a:gd name="T43" fmla="*/ 65135505 h 53"/>
                <a:gd name="T44" fmla="*/ 104333652 w 66"/>
                <a:gd name="T45" fmla="*/ 73277028 h 53"/>
                <a:gd name="T46" fmla="*/ 107007867 w 66"/>
                <a:gd name="T47" fmla="*/ 81418551 h 53"/>
                <a:gd name="T48" fmla="*/ 107007867 w 66"/>
                <a:gd name="T49" fmla="*/ 84133490 h 53"/>
                <a:gd name="T50" fmla="*/ 107007867 w 66"/>
                <a:gd name="T51" fmla="*/ 97703245 h 53"/>
                <a:gd name="T52" fmla="*/ 98981952 w 66"/>
                <a:gd name="T53" fmla="*/ 103131476 h 53"/>
                <a:gd name="T54" fmla="*/ 123059723 w 66"/>
                <a:gd name="T55" fmla="*/ 111273025 h 53"/>
                <a:gd name="T56" fmla="*/ 141785768 w 66"/>
                <a:gd name="T57" fmla="*/ 111273025 h 53"/>
                <a:gd name="T58" fmla="*/ 165863514 w 66"/>
                <a:gd name="T59" fmla="*/ 119414548 h 53"/>
                <a:gd name="T60" fmla="*/ 168537728 w 66"/>
                <a:gd name="T61" fmla="*/ 103131476 h 53"/>
                <a:gd name="T62" fmla="*/ 176563644 w 66"/>
                <a:gd name="T63" fmla="*/ 97703245 h 53"/>
                <a:gd name="T64" fmla="*/ 165863514 w 66"/>
                <a:gd name="T65" fmla="*/ 81418551 h 53"/>
                <a:gd name="T66" fmla="*/ 157837599 w 66"/>
                <a:gd name="T67" fmla="*/ 84133490 h 53"/>
                <a:gd name="T68" fmla="*/ 144461618 w 66"/>
                <a:gd name="T69" fmla="*/ 89561722 h 53"/>
                <a:gd name="T70" fmla="*/ 139111553 w 66"/>
                <a:gd name="T71" fmla="*/ 92275013 h 53"/>
                <a:gd name="T72" fmla="*/ 139111553 w 66"/>
                <a:gd name="T73" fmla="*/ 81418551 h 53"/>
                <a:gd name="T74" fmla="*/ 120383873 w 66"/>
                <a:gd name="T75" fmla="*/ 54279043 h 53"/>
                <a:gd name="T76" fmla="*/ 93631887 w 66"/>
                <a:gd name="T77" fmla="*/ 29854461 h 53"/>
                <a:gd name="T78" fmla="*/ 58854011 w 66"/>
                <a:gd name="T79" fmla="*/ 18997992 h 53"/>
                <a:gd name="T80" fmla="*/ 58854011 w 66"/>
                <a:gd name="T81" fmla="*/ 24426223 h 53"/>
                <a:gd name="T82" fmla="*/ 53503933 w 66"/>
                <a:gd name="T83" fmla="*/ 27139521 h 53"/>
                <a:gd name="T84" fmla="*/ 50829719 w 66"/>
                <a:gd name="T85" fmla="*/ 29854461 h 53"/>
                <a:gd name="T86" fmla="*/ 50829719 w 66"/>
                <a:gd name="T87" fmla="*/ 16283053 h 53"/>
                <a:gd name="T88" fmla="*/ 53503933 w 66"/>
                <a:gd name="T89" fmla="*/ 8141526 h 53"/>
                <a:gd name="T90" fmla="*/ 40127953 w 66"/>
                <a:gd name="T91" fmla="*/ 0 h 53"/>
                <a:gd name="T92" fmla="*/ 32102038 w 66"/>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
                <a:gd name="T142" fmla="*/ 0 h 53"/>
                <a:gd name="T143" fmla="*/ 66 w 66"/>
                <a:gd name="T144" fmla="*/ 53 h 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 h="53">
                  <a:moveTo>
                    <a:pt x="12" y="0"/>
                  </a:moveTo>
                  <a:lnTo>
                    <a:pt x="12" y="9"/>
                  </a:lnTo>
                  <a:lnTo>
                    <a:pt x="12" y="17"/>
                  </a:lnTo>
                  <a:lnTo>
                    <a:pt x="12" y="30"/>
                  </a:lnTo>
                  <a:lnTo>
                    <a:pt x="9" y="31"/>
                  </a:lnTo>
                  <a:lnTo>
                    <a:pt x="5" y="33"/>
                  </a:lnTo>
                  <a:lnTo>
                    <a:pt x="0" y="34"/>
                  </a:lnTo>
                  <a:lnTo>
                    <a:pt x="0" y="44"/>
                  </a:lnTo>
                  <a:lnTo>
                    <a:pt x="3" y="44"/>
                  </a:lnTo>
                  <a:lnTo>
                    <a:pt x="6" y="43"/>
                  </a:lnTo>
                  <a:lnTo>
                    <a:pt x="6" y="41"/>
                  </a:lnTo>
                  <a:lnTo>
                    <a:pt x="12" y="41"/>
                  </a:lnTo>
                  <a:lnTo>
                    <a:pt x="12" y="51"/>
                  </a:lnTo>
                  <a:lnTo>
                    <a:pt x="15" y="53"/>
                  </a:lnTo>
                  <a:lnTo>
                    <a:pt x="19" y="51"/>
                  </a:lnTo>
                  <a:lnTo>
                    <a:pt x="22" y="51"/>
                  </a:lnTo>
                  <a:lnTo>
                    <a:pt x="25" y="48"/>
                  </a:lnTo>
                  <a:lnTo>
                    <a:pt x="27" y="44"/>
                  </a:lnTo>
                  <a:lnTo>
                    <a:pt x="27" y="41"/>
                  </a:lnTo>
                  <a:lnTo>
                    <a:pt x="27" y="34"/>
                  </a:lnTo>
                  <a:lnTo>
                    <a:pt x="29" y="27"/>
                  </a:lnTo>
                  <a:lnTo>
                    <a:pt x="37" y="24"/>
                  </a:lnTo>
                  <a:lnTo>
                    <a:pt x="39" y="27"/>
                  </a:lnTo>
                  <a:lnTo>
                    <a:pt x="40" y="30"/>
                  </a:lnTo>
                  <a:lnTo>
                    <a:pt x="40" y="31"/>
                  </a:lnTo>
                  <a:lnTo>
                    <a:pt x="40" y="36"/>
                  </a:lnTo>
                  <a:lnTo>
                    <a:pt x="37" y="38"/>
                  </a:lnTo>
                  <a:lnTo>
                    <a:pt x="46" y="41"/>
                  </a:lnTo>
                  <a:lnTo>
                    <a:pt x="53" y="41"/>
                  </a:lnTo>
                  <a:lnTo>
                    <a:pt x="62" y="44"/>
                  </a:lnTo>
                  <a:lnTo>
                    <a:pt x="63" y="38"/>
                  </a:lnTo>
                  <a:lnTo>
                    <a:pt x="66" y="36"/>
                  </a:lnTo>
                  <a:lnTo>
                    <a:pt x="62" y="30"/>
                  </a:lnTo>
                  <a:lnTo>
                    <a:pt x="59" y="31"/>
                  </a:lnTo>
                  <a:lnTo>
                    <a:pt x="54" y="33"/>
                  </a:lnTo>
                  <a:lnTo>
                    <a:pt x="52" y="34"/>
                  </a:lnTo>
                  <a:lnTo>
                    <a:pt x="52" y="30"/>
                  </a:lnTo>
                  <a:lnTo>
                    <a:pt x="45" y="20"/>
                  </a:lnTo>
                  <a:lnTo>
                    <a:pt x="35" y="11"/>
                  </a:lnTo>
                  <a:lnTo>
                    <a:pt x="22" y="7"/>
                  </a:lnTo>
                  <a:lnTo>
                    <a:pt x="22" y="9"/>
                  </a:lnTo>
                  <a:lnTo>
                    <a:pt x="20" y="10"/>
                  </a:lnTo>
                  <a:lnTo>
                    <a:pt x="19" y="11"/>
                  </a:lnTo>
                  <a:lnTo>
                    <a:pt x="19" y="6"/>
                  </a:lnTo>
                  <a:lnTo>
                    <a:pt x="20" y="3"/>
                  </a:lnTo>
                  <a:lnTo>
                    <a:pt x="15" y="0"/>
                  </a:lnTo>
                  <a:lnTo>
                    <a:pt x="1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29" name="Freeform 2672"/>
            <p:cNvSpPr>
              <a:spLocks/>
            </p:cNvSpPr>
            <p:nvPr/>
          </p:nvSpPr>
          <p:spPr bwMode="auto">
            <a:xfrm>
              <a:off x="1804988" y="2287588"/>
              <a:ext cx="158750" cy="87312"/>
            </a:xfrm>
            <a:custGeom>
              <a:avLst/>
              <a:gdLst>
                <a:gd name="T0" fmla="*/ 231072973 w 107"/>
                <a:gd name="T1" fmla="*/ 5040340 h 59"/>
                <a:gd name="T2" fmla="*/ 225939089 w 107"/>
                <a:gd name="T3" fmla="*/ 15121021 h 59"/>
                <a:gd name="T4" fmla="*/ 213101173 w 107"/>
                <a:gd name="T5" fmla="*/ 30242041 h 59"/>
                <a:gd name="T6" fmla="*/ 182291406 w 107"/>
                <a:gd name="T7" fmla="*/ 22682321 h 59"/>
                <a:gd name="T8" fmla="*/ 146346203 w 107"/>
                <a:gd name="T9" fmla="*/ 25201697 h 59"/>
                <a:gd name="T10" fmla="*/ 118103429 w 107"/>
                <a:gd name="T11" fmla="*/ 40322717 h 59"/>
                <a:gd name="T12" fmla="*/ 87293688 w 107"/>
                <a:gd name="T13" fmla="*/ 63005045 h 59"/>
                <a:gd name="T14" fmla="*/ 82159803 w 107"/>
                <a:gd name="T15" fmla="*/ 57964707 h 59"/>
                <a:gd name="T16" fmla="*/ 69321887 w 107"/>
                <a:gd name="T17" fmla="*/ 63005045 h 59"/>
                <a:gd name="T18" fmla="*/ 59052516 w 107"/>
                <a:gd name="T19" fmla="*/ 80645434 h 59"/>
                <a:gd name="T20" fmla="*/ 56483971 w 107"/>
                <a:gd name="T21" fmla="*/ 93247073 h 59"/>
                <a:gd name="T22" fmla="*/ 23107294 w 107"/>
                <a:gd name="T23" fmla="*/ 93247073 h 59"/>
                <a:gd name="T24" fmla="*/ 0 w 107"/>
                <a:gd name="T25" fmla="*/ 108368113 h 59"/>
                <a:gd name="T26" fmla="*/ 25674236 w 107"/>
                <a:gd name="T27" fmla="*/ 131048840 h 59"/>
                <a:gd name="T28" fmla="*/ 69321887 w 107"/>
                <a:gd name="T29" fmla="*/ 131048840 h 59"/>
                <a:gd name="T30" fmla="*/ 69321887 w 107"/>
                <a:gd name="T31" fmla="*/ 136089178 h 59"/>
                <a:gd name="T32" fmla="*/ 84726745 w 107"/>
                <a:gd name="T33" fmla="*/ 136089178 h 59"/>
                <a:gd name="T34" fmla="*/ 87293688 w 107"/>
                <a:gd name="T35" fmla="*/ 131048840 h 59"/>
                <a:gd name="T36" fmla="*/ 100131603 w 107"/>
                <a:gd name="T37" fmla="*/ 136089178 h 59"/>
                <a:gd name="T38" fmla="*/ 110401000 w 107"/>
                <a:gd name="T39" fmla="*/ 136089178 h 59"/>
                <a:gd name="T40" fmla="*/ 120671974 w 107"/>
                <a:gd name="T41" fmla="*/ 136089178 h 59"/>
                <a:gd name="T42" fmla="*/ 138643774 w 107"/>
                <a:gd name="T43" fmla="*/ 126008502 h 59"/>
                <a:gd name="T44" fmla="*/ 143779261 w 107"/>
                <a:gd name="T45" fmla="*/ 108368113 h 59"/>
                <a:gd name="T46" fmla="*/ 146346203 w 107"/>
                <a:gd name="T47" fmla="*/ 110887488 h 59"/>
                <a:gd name="T48" fmla="*/ 154048632 w 107"/>
                <a:gd name="T49" fmla="*/ 108368113 h 59"/>
                <a:gd name="T50" fmla="*/ 169453491 w 107"/>
                <a:gd name="T51" fmla="*/ 98287412 h 59"/>
                <a:gd name="T52" fmla="*/ 164319606 w 107"/>
                <a:gd name="T53" fmla="*/ 80645434 h 59"/>
                <a:gd name="T54" fmla="*/ 177155920 w 107"/>
                <a:gd name="T55" fmla="*/ 80645434 h 59"/>
                <a:gd name="T56" fmla="*/ 182291406 w 107"/>
                <a:gd name="T57" fmla="*/ 80645434 h 59"/>
                <a:gd name="T58" fmla="*/ 182291406 w 107"/>
                <a:gd name="T59" fmla="*/ 63005045 h 59"/>
                <a:gd name="T60" fmla="*/ 195129322 w 107"/>
                <a:gd name="T61" fmla="*/ 73085721 h 59"/>
                <a:gd name="T62" fmla="*/ 195129322 w 107"/>
                <a:gd name="T63" fmla="*/ 98287412 h 59"/>
                <a:gd name="T64" fmla="*/ 205398694 w 107"/>
                <a:gd name="T65" fmla="*/ 100806787 h 59"/>
                <a:gd name="T66" fmla="*/ 241343947 w 107"/>
                <a:gd name="T67" fmla="*/ 68045383 h 59"/>
                <a:gd name="T68" fmla="*/ 246477832 w 107"/>
                <a:gd name="T69" fmla="*/ 57964707 h 59"/>
                <a:gd name="T70" fmla="*/ 267018177 w 107"/>
                <a:gd name="T71" fmla="*/ 57964707 h 59"/>
                <a:gd name="T72" fmla="*/ 264451235 w 107"/>
                <a:gd name="T73" fmla="*/ 50403393 h 59"/>
                <a:gd name="T74" fmla="*/ 272153664 w 107"/>
                <a:gd name="T75" fmla="*/ 42843680 h 59"/>
                <a:gd name="T76" fmla="*/ 274720606 w 107"/>
                <a:gd name="T77" fmla="*/ 30242041 h 59"/>
                <a:gd name="T78" fmla="*/ 251613319 w 107"/>
                <a:gd name="T79" fmla="*/ 5040340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
                <a:gd name="T121" fmla="*/ 0 h 59"/>
                <a:gd name="T122" fmla="*/ 107 w 107"/>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 h="59">
                  <a:moveTo>
                    <a:pt x="93" y="0"/>
                  </a:moveTo>
                  <a:lnTo>
                    <a:pt x="90" y="2"/>
                  </a:lnTo>
                  <a:lnTo>
                    <a:pt x="87" y="6"/>
                  </a:lnTo>
                  <a:lnTo>
                    <a:pt x="88" y="6"/>
                  </a:lnTo>
                  <a:lnTo>
                    <a:pt x="86" y="9"/>
                  </a:lnTo>
                  <a:lnTo>
                    <a:pt x="83" y="12"/>
                  </a:lnTo>
                  <a:lnTo>
                    <a:pt x="79" y="12"/>
                  </a:lnTo>
                  <a:lnTo>
                    <a:pt x="71" y="9"/>
                  </a:lnTo>
                  <a:lnTo>
                    <a:pt x="66" y="9"/>
                  </a:lnTo>
                  <a:lnTo>
                    <a:pt x="57" y="10"/>
                  </a:lnTo>
                  <a:lnTo>
                    <a:pt x="50" y="12"/>
                  </a:lnTo>
                  <a:lnTo>
                    <a:pt x="46" y="16"/>
                  </a:lnTo>
                  <a:lnTo>
                    <a:pt x="40" y="22"/>
                  </a:lnTo>
                  <a:lnTo>
                    <a:pt x="34" y="25"/>
                  </a:lnTo>
                  <a:lnTo>
                    <a:pt x="32" y="25"/>
                  </a:lnTo>
                  <a:lnTo>
                    <a:pt x="32" y="23"/>
                  </a:lnTo>
                  <a:lnTo>
                    <a:pt x="29" y="23"/>
                  </a:lnTo>
                  <a:lnTo>
                    <a:pt x="27" y="25"/>
                  </a:lnTo>
                  <a:lnTo>
                    <a:pt x="26" y="29"/>
                  </a:lnTo>
                  <a:lnTo>
                    <a:pt x="23" y="32"/>
                  </a:lnTo>
                  <a:lnTo>
                    <a:pt x="22" y="32"/>
                  </a:lnTo>
                  <a:lnTo>
                    <a:pt x="22" y="37"/>
                  </a:lnTo>
                  <a:lnTo>
                    <a:pt x="10" y="37"/>
                  </a:lnTo>
                  <a:lnTo>
                    <a:pt x="9" y="37"/>
                  </a:lnTo>
                  <a:lnTo>
                    <a:pt x="5" y="40"/>
                  </a:lnTo>
                  <a:lnTo>
                    <a:pt x="0" y="43"/>
                  </a:lnTo>
                  <a:lnTo>
                    <a:pt x="6" y="47"/>
                  </a:lnTo>
                  <a:lnTo>
                    <a:pt x="10" y="52"/>
                  </a:lnTo>
                  <a:lnTo>
                    <a:pt x="15" y="59"/>
                  </a:lnTo>
                  <a:lnTo>
                    <a:pt x="27" y="52"/>
                  </a:lnTo>
                  <a:lnTo>
                    <a:pt x="27" y="53"/>
                  </a:lnTo>
                  <a:lnTo>
                    <a:pt x="27" y="54"/>
                  </a:lnTo>
                  <a:lnTo>
                    <a:pt x="32" y="56"/>
                  </a:lnTo>
                  <a:lnTo>
                    <a:pt x="33" y="54"/>
                  </a:lnTo>
                  <a:lnTo>
                    <a:pt x="34" y="53"/>
                  </a:lnTo>
                  <a:lnTo>
                    <a:pt x="34" y="52"/>
                  </a:lnTo>
                  <a:lnTo>
                    <a:pt x="36" y="52"/>
                  </a:lnTo>
                  <a:lnTo>
                    <a:pt x="39" y="54"/>
                  </a:lnTo>
                  <a:lnTo>
                    <a:pt x="39" y="47"/>
                  </a:lnTo>
                  <a:lnTo>
                    <a:pt x="43" y="54"/>
                  </a:lnTo>
                  <a:lnTo>
                    <a:pt x="44" y="54"/>
                  </a:lnTo>
                  <a:lnTo>
                    <a:pt x="47" y="54"/>
                  </a:lnTo>
                  <a:lnTo>
                    <a:pt x="49" y="56"/>
                  </a:lnTo>
                  <a:lnTo>
                    <a:pt x="54" y="50"/>
                  </a:lnTo>
                  <a:lnTo>
                    <a:pt x="56" y="46"/>
                  </a:lnTo>
                  <a:lnTo>
                    <a:pt x="56" y="43"/>
                  </a:lnTo>
                  <a:lnTo>
                    <a:pt x="57" y="44"/>
                  </a:lnTo>
                  <a:lnTo>
                    <a:pt x="60" y="47"/>
                  </a:lnTo>
                  <a:lnTo>
                    <a:pt x="60" y="43"/>
                  </a:lnTo>
                  <a:lnTo>
                    <a:pt x="64" y="43"/>
                  </a:lnTo>
                  <a:lnTo>
                    <a:pt x="66" y="39"/>
                  </a:lnTo>
                  <a:lnTo>
                    <a:pt x="64" y="35"/>
                  </a:lnTo>
                  <a:lnTo>
                    <a:pt x="64" y="32"/>
                  </a:lnTo>
                  <a:lnTo>
                    <a:pt x="67" y="30"/>
                  </a:lnTo>
                  <a:lnTo>
                    <a:pt x="69" y="32"/>
                  </a:lnTo>
                  <a:lnTo>
                    <a:pt x="70" y="33"/>
                  </a:lnTo>
                  <a:lnTo>
                    <a:pt x="71" y="32"/>
                  </a:lnTo>
                  <a:lnTo>
                    <a:pt x="71" y="29"/>
                  </a:lnTo>
                  <a:lnTo>
                    <a:pt x="71" y="25"/>
                  </a:lnTo>
                  <a:lnTo>
                    <a:pt x="79" y="25"/>
                  </a:lnTo>
                  <a:lnTo>
                    <a:pt x="76" y="29"/>
                  </a:lnTo>
                  <a:lnTo>
                    <a:pt x="71" y="39"/>
                  </a:lnTo>
                  <a:lnTo>
                    <a:pt x="76" y="39"/>
                  </a:lnTo>
                  <a:lnTo>
                    <a:pt x="77" y="40"/>
                  </a:lnTo>
                  <a:lnTo>
                    <a:pt x="80" y="40"/>
                  </a:lnTo>
                  <a:lnTo>
                    <a:pt x="87" y="35"/>
                  </a:lnTo>
                  <a:lnTo>
                    <a:pt x="94" y="27"/>
                  </a:lnTo>
                  <a:lnTo>
                    <a:pt x="93" y="22"/>
                  </a:lnTo>
                  <a:lnTo>
                    <a:pt x="96" y="23"/>
                  </a:lnTo>
                  <a:lnTo>
                    <a:pt x="98" y="23"/>
                  </a:lnTo>
                  <a:lnTo>
                    <a:pt x="104" y="23"/>
                  </a:lnTo>
                  <a:lnTo>
                    <a:pt x="104" y="22"/>
                  </a:lnTo>
                  <a:lnTo>
                    <a:pt x="103" y="20"/>
                  </a:lnTo>
                  <a:lnTo>
                    <a:pt x="103" y="17"/>
                  </a:lnTo>
                  <a:lnTo>
                    <a:pt x="106" y="17"/>
                  </a:lnTo>
                  <a:lnTo>
                    <a:pt x="106" y="15"/>
                  </a:lnTo>
                  <a:lnTo>
                    <a:pt x="107" y="12"/>
                  </a:lnTo>
                  <a:lnTo>
                    <a:pt x="106" y="5"/>
                  </a:lnTo>
                  <a:lnTo>
                    <a:pt x="98" y="2"/>
                  </a:lnTo>
                  <a:lnTo>
                    <a:pt x="9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30" name="Freeform 2687"/>
            <p:cNvSpPr>
              <a:spLocks/>
            </p:cNvSpPr>
            <p:nvPr/>
          </p:nvSpPr>
          <p:spPr bwMode="auto">
            <a:xfrm>
              <a:off x="1792288" y="2413000"/>
              <a:ext cx="185737" cy="131763"/>
            </a:xfrm>
            <a:custGeom>
              <a:avLst/>
              <a:gdLst>
                <a:gd name="T0" fmla="*/ 106685939 w 124"/>
                <a:gd name="T1" fmla="*/ 5393120 h 87"/>
                <a:gd name="T2" fmla="*/ 88472351 w 124"/>
                <a:gd name="T3" fmla="*/ 16181005 h 87"/>
                <a:gd name="T4" fmla="*/ 41634238 w 124"/>
                <a:gd name="T5" fmla="*/ 32363652 h 87"/>
                <a:gd name="T6" fmla="*/ 15613244 w 124"/>
                <a:gd name="T7" fmla="*/ 62030745 h 87"/>
                <a:gd name="T8" fmla="*/ 26020994 w 124"/>
                <a:gd name="T9" fmla="*/ 107878850 h 87"/>
                <a:gd name="T10" fmla="*/ 18215182 w 124"/>
                <a:gd name="T11" fmla="*/ 115968528 h 87"/>
                <a:gd name="T12" fmla="*/ 15613244 w 124"/>
                <a:gd name="T13" fmla="*/ 118666730 h 87"/>
                <a:gd name="T14" fmla="*/ 23419057 w 124"/>
                <a:gd name="T15" fmla="*/ 134847728 h 87"/>
                <a:gd name="T16" fmla="*/ 7805816 w 124"/>
                <a:gd name="T17" fmla="*/ 161816607 h 87"/>
                <a:gd name="T18" fmla="*/ 10407753 w 124"/>
                <a:gd name="T19" fmla="*/ 188787127 h 87"/>
                <a:gd name="T20" fmla="*/ 33826813 w 124"/>
                <a:gd name="T21" fmla="*/ 199575007 h 87"/>
                <a:gd name="T22" fmla="*/ 41634238 w 124"/>
                <a:gd name="T23" fmla="*/ 226543937 h 87"/>
                <a:gd name="T24" fmla="*/ 57245876 w 124"/>
                <a:gd name="T25" fmla="*/ 234635257 h 87"/>
                <a:gd name="T26" fmla="*/ 75461051 w 124"/>
                <a:gd name="T27" fmla="*/ 234635257 h 87"/>
                <a:gd name="T28" fmla="*/ 93676226 w 124"/>
                <a:gd name="T29" fmla="*/ 207666328 h 87"/>
                <a:gd name="T30" fmla="*/ 106685939 w 124"/>
                <a:gd name="T31" fmla="*/ 196878448 h 87"/>
                <a:gd name="T32" fmla="*/ 114493364 w 124"/>
                <a:gd name="T33" fmla="*/ 199575007 h 87"/>
                <a:gd name="T34" fmla="*/ 137912415 w 124"/>
                <a:gd name="T35" fmla="*/ 199575007 h 87"/>
                <a:gd name="T36" fmla="*/ 163933402 w 124"/>
                <a:gd name="T37" fmla="*/ 188787127 h 87"/>
                <a:gd name="T38" fmla="*/ 171739215 w 124"/>
                <a:gd name="T39" fmla="*/ 153726928 h 87"/>
                <a:gd name="T40" fmla="*/ 252404166 w 124"/>
                <a:gd name="T41" fmla="*/ 91696183 h 87"/>
                <a:gd name="T42" fmla="*/ 299242266 w 124"/>
                <a:gd name="T43" fmla="*/ 78211744 h 87"/>
                <a:gd name="T44" fmla="*/ 312253567 w 124"/>
                <a:gd name="T45" fmla="*/ 86303064 h 87"/>
                <a:gd name="T46" fmla="*/ 314855504 w 124"/>
                <a:gd name="T47" fmla="*/ 78211744 h 87"/>
                <a:gd name="T48" fmla="*/ 322661317 w 124"/>
                <a:gd name="T49" fmla="*/ 62030745 h 87"/>
                <a:gd name="T50" fmla="*/ 307048079 w 124"/>
                <a:gd name="T51" fmla="*/ 62030745 h 87"/>
                <a:gd name="T52" fmla="*/ 288834517 w 124"/>
                <a:gd name="T53" fmla="*/ 43151532 h 87"/>
                <a:gd name="T54" fmla="*/ 247200291 w 124"/>
                <a:gd name="T55" fmla="*/ 32363652 h 87"/>
                <a:gd name="T56" fmla="*/ 192556328 w 124"/>
                <a:gd name="T57" fmla="*/ 35060212 h 87"/>
                <a:gd name="T58" fmla="*/ 163933402 w 124"/>
                <a:gd name="T59" fmla="*/ 24272325 h 87"/>
                <a:gd name="T60" fmla="*/ 122299177 w 124"/>
                <a:gd name="T61" fmla="*/ 8091324 h 87"/>
                <a:gd name="T62" fmla="*/ 119697239 w 124"/>
                <a:gd name="T63" fmla="*/ 0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87"/>
                <a:gd name="T98" fmla="*/ 124 w 124"/>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87">
                  <a:moveTo>
                    <a:pt x="44" y="0"/>
                  </a:moveTo>
                  <a:lnTo>
                    <a:pt x="41" y="2"/>
                  </a:lnTo>
                  <a:lnTo>
                    <a:pt x="37" y="5"/>
                  </a:lnTo>
                  <a:lnTo>
                    <a:pt x="34" y="6"/>
                  </a:lnTo>
                  <a:lnTo>
                    <a:pt x="24" y="9"/>
                  </a:lnTo>
                  <a:lnTo>
                    <a:pt x="16" y="12"/>
                  </a:lnTo>
                  <a:lnTo>
                    <a:pt x="6" y="13"/>
                  </a:lnTo>
                  <a:lnTo>
                    <a:pt x="6" y="23"/>
                  </a:lnTo>
                  <a:lnTo>
                    <a:pt x="7" y="34"/>
                  </a:lnTo>
                  <a:lnTo>
                    <a:pt x="10" y="40"/>
                  </a:lnTo>
                  <a:lnTo>
                    <a:pt x="9" y="42"/>
                  </a:lnTo>
                  <a:lnTo>
                    <a:pt x="7" y="43"/>
                  </a:lnTo>
                  <a:lnTo>
                    <a:pt x="4" y="43"/>
                  </a:lnTo>
                  <a:lnTo>
                    <a:pt x="6" y="44"/>
                  </a:lnTo>
                  <a:lnTo>
                    <a:pt x="6" y="49"/>
                  </a:lnTo>
                  <a:lnTo>
                    <a:pt x="9" y="50"/>
                  </a:lnTo>
                  <a:lnTo>
                    <a:pt x="6" y="53"/>
                  </a:lnTo>
                  <a:lnTo>
                    <a:pt x="3" y="60"/>
                  </a:lnTo>
                  <a:lnTo>
                    <a:pt x="0" y="67"/>
                  </a:lnTo>
                  <a:lnTo>
                    <a:pt x="4" y="70"/>
                  </a:lnTo>
                  <a:lnTo>
                    <a:pt x="9" y="73"/>
                  </a:lnTo>
                  <a:lnTo>
                    <a:pt x="13" y="74"/>
                  </a:lnTo>
                  <a:lnTo>
                    <a:pt x="14" y="78"/>
                  </a:lnTo>
                  <a:lnTo>
                    <a:pt x="16" y="84"/>
                  </a:lnTo>
                  <a:lnTo>
                    <a:pt x="19" y="87"/>
                  </a:lnTo>
                  <a:lnTo>
                    <a:pt x="22" y="87"/>
                  </a:lnTo>
                  <a:lnTo>
                    <a:pt x="26" y="86"/>
                  </a:lnTo>
                  <a:lnTo>
                    <a:pt x="29" y="87"/>
                  </a:lnTo>
                  <a:lnTo>
                    <a:pt x="31" y="81"/>
                  </a:lnTo>
                  <a:lnTo>
                    <a:pt x="36" y="77"/>
                  </a:lnTo>
                  <a:lnTo>
                    <a:pt x="39" y="73"/>
                  </a:lnTo>
                  <a:lnTo>
                    <a:pt x="41" y="73"/>
                  </a:lnTo>
                  <a:lnTo>
                    <a:pt x="40" y="74"/>
                  </a:lnTo>
                  <a:lnTo>
                    <a:pt x="44" y="74"/>
                  </a:lnTo>
                  <a:lnTo>
                    <a:pt x="41" y="77"/>
                  </a:lnTo>
                  <a:lnTo>
                    <a:pt x="53" y="74"/>
                  </a:lnTo>
                  <a:lnTo>
                    <a:pt x="60" y="74"/>
                  </a:lnTo>
                  <a:lnTo>
                    <a:pt x="63" y="70"/>
                  </a:lnTo>
                  <a:lnTo>
                    <a:pt x="64" y="63"/>
                  </a:lnTo>
                  <a:lnTo>
                    <a:pt x="66" y="57"/>
                  </a:lnTo>
                  <a:lnTo>
                    <a:pt x="78" y="46"/>
                  </a:lnTo>
                  <a:lnTo>
                    <a:pt x="97" y="34"/>
                  </a:lnTo>
                  <a:lnTo>
                    <a:pt x="114" y="29"/>
                  </a:lnTo>
                  <a:lnTo>
                    <a:pt x="115" y="29"/>
                  </a:lnTo>
                  <a:lnTo>
                    <a:pt x="117" y="32"/>
                  </a:lnTo>
                  <a:lnTo>
                    <a:pt x="120" y="32"/>
                  </a:lnTo>
                  <a:lnTo>
                    <a:pt x="121" y="30"/>
                  </a:lnTo>
                  <a:lnTo>
                    <a:pt x="121" y="29"/>
                  </a:lnTo>
                  <a:lnTo>
                    <a:pt x="124" y="27"/>
                  </a:lnTo>
                  <a:lnTo>
                    <a:pt x="124" y="23"/>
                  </a:lnTo>
                  <a:lnTo>
                    <a:pt x="121" y="23"/>
                  </a:lnTo>
                  <a:lnTo>
                    <a:pt x="118" y="23"/>
                  </a:lnTo>
                  <a:lnTo>
                    <a:pt x="115" y="22"/>
                  </a:lnTo>
                  <a:lnTo>
                    <a:pt x="111" y="16"/>
                  </a:lnTo>
                  <a:lnTo>
                    <a:pt x="110" y="13"/>
                  </a:lnTo>
                  <a:lnTo>
                    <a:pt x="95" y="12"/>
                  </a:lnTo>
                  <a:lnTo>
                    <a:pt x="84" y="13"/>
                  </a:lnTo>
                  <a:lnTo>
                    <a:pt x="74" y="13"/>
                  </a:lnTo>
                  <a:lnTo>
                    <a:pt x="70" y="10"/>
                  </a:lnTo>
                  <a:lnTo>
                    <a:pt x="63" y="9"/>
                  </a:lnTo>
                  <a:lnTo>
                    <a:pt x="49" y="5"/>
                  </a:lnTo>
                  <a:lnTo>
                    <a:pt x="47" y="3"/>
                  </a:lnTo>
                  <a:lnTo>
                    <a:pt x="47" y="2"/>
                  </a:lnTo>
                  <a:lnTo>
                    <a:pt x="46" y="0"/>
                  </a:lnTo>
                  <a:lnTo>
                    <a:pt x="4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31" name="Freeform 2765"/>
            <p:cNvSpPr>
              <a:spLocks/>
            </p:cNvSpPr>
            <p:nvPr/>
          </p:nvSpPr>
          <p:spPr bwMode="auto">
            <a:xfrm>
              <a:off x="1798638" y="3228975"/>
              <a:ext cx="1104900" cy="615950"/>
            </a:xfrm>
            <a:custGeom>
              <a:avLst/>
              <a:gdLst>
                <a:gd name="T0" fmla="*/ 1380110499 w 737"/>
                <a:gd name="T1" fmla="*/ 251444210 h 411"/>
                <a:gd name="T2" fmla="*/ 1325011059 w 737"/>
                <a:gd name="T3" fmla="*/ 175487860 h 411"/>
                <a:gd name="T4" fmla="*/ 1280406364 w 737"/>
                <a:gd name="T5" fmla="*/ 264540291 h 411"/>
                <a:gd name="T6" fmla="*/ 1222682833 w 737"/>
                <a:gd name="T7" fmla="*/ 280256559 h 411"/>
                <a:gd name="T8" fmla="*/ 1227931016 w 737"/>
                <a:gd name="T9" fmla="*/ 227872235 h 411"/>
                <a:gd name="T10" fmla="*/ 1309268130 w 737"/>
                <a:gd name="T11" fmla="*/ 149295698 h 411"/>
                <a:gd name="T12" fmla="*/ 1353872824 w 737"/>
                <a:gd name="T13" fmla="*/ 149295698 h 411"/>
                <a:gd name="T14" fmla="*/ 1222682833 w 737"/>
                <a:gd name="T15" fmla="*/ 110007455 h 411"/>
                <a:gd name="T16" fmla="*/ 1222682833 w 737"/>
                <a:gd name="T17" fmla="*/ 83815268 h 411"/>
                <a:gd name="T18" fmla="*/ 1107237390 w 737"/>
                <a:gd name="T19" fmla="*/ 117864780 h 411"/>
                <a:gd name="T20" fmla="*/ 1159712738 w 737"/>
                <a:gd name="T21" fmla="*/ 52384337 h 411"/>
                <a:gd name="T22" fmla="*/ 1080999715 w 737"/>
                <a:gd name="T23" fmla="*/ 39288256 h 411"/>
                <a:gd name="T24" fmla="*/ 1007533255 w 737"/>
                <a:gd name="T25" fmla="*/ 7857328 h 411"/>
                <a:gd name="T26" fmla="*/ 68218303 w 737"/>
                <a:gd name="T27" fmla="*/ 57623106 h 411"/>
                <a:gd name="T28" fmla="*/ 28861778 w 737"/>
                <a:gd name="T29" fmla="*/ 149295698 h 411"/>
                <a:gd name="T30" fmla="*/ 34109961 w 737"/>
                <a:gd name="T31" fmla="*/ 358833045 h 411"/>
                <a:gd name="T32" fmla="*/ 49851270 w 737"/>
                <a:gd name="T33" fmla="*/ 497651282 h 411"/>
                <a:gd name="T34" fmla="*/ 89209414 w 737"/>
                <a:gd name="T35" fmla="*/ 534319337 h 411"/>
                <a:gd name="T36" fmla="*/ 133812514 w 737"/>
                <a:gd name="T37" fmla="*/ 649565498 h 411"/>
                <a:gd name="T38" fmla="*/ 204654882 w 737"/>
                <a:gd name="T39" fmla="*/ 720284659 h 411"/>
                <a:gd name="T40" fmla="*/ 335844925 w 737"/>
                <a:gd name="T41" fmla="*/ 764811658 h 411"/>
                <a:gd name="T42" fmla="*/ 627085155 w 737"/>
                <a:gd name="T43" fmla="*/ 825053308 h 411"/>
                <a:gd name="T44" fmla="*/ 692679341 w 737"/>
                <a:gd name="T45" fmla="*/ 903629996 h 411"/>
                <a:gd name="T46" fmla="*/ 776640547 w 737"/>
                <a:gd name="T47" fmla="*/ 887913728 h 411"/>
                <a:gd name="T48" fmla="*/ 829115895 w 737"/>
                <a:gd name="T49" fmla="*/ 974347539 h 411"/>
                <a:gd name="T50" fmla="*/ 902582558 w 737"/>
                <a:gd name="T51" fmla="*/ 1047686887 h 411"/>
                <a:gd name="T52" fmla="*/ 907829121 w 737"/>
                <a:gd name="T53" fmla="*/ 984825051 h 411"/>
                <a:gd name="T54" fmla="*/ 965552652 w 737"/>
                <a:gd name="T55" fmla="*/ 935059296 h 411"/>
                <a:gd name="T56" fmla="*/ 1070503350 w 737"/>
                <a:gd name="T57" fmla="*/ 882676590 h 411"/>
                <a:gd name="T58" fmla="*/ 1138723247 w 737"/>
                <a:gd name="T59" fmla="*/ 895772671 h 411"/>
                <a:gd name="T60" fmla="*/ 1196445158 w 737"/>
                <a:gd name="T61" fmla="*/ 903629996 h 411"/>
                <a:gd name="T62" fmla="*/ 1164960921 w 737"/>
                <a:gd name="T63" fmla="*/ 869580509 h 411"/>
                <a:gd name="T64" fmla="*/ 1227931016 w 737"/>
                <a:gd name="T65" fmla="*/ 851245672 h 411"/>
                <a:gd name="T66" fmla="*/ 1275159801 w 737"/>
                <a:gd name="T67" fmla="*/ 851245672 h 411"/>
                <a:gd name="T68" fmla="*/ 1325011059 w 737"/>
                <a:gd name="T69" fmla="*/ 882676590 h 411"/>
                <a:gd name="T70" fmla="*/ 1377486407 w 737"/>
                <a:gd name="T71" fmla="*/ 890533915 h 411"/>
                <a:gd name="T72" fmla="*/ 1406348173 w 737"/>
                <a:gd name="T73" fmla="*/ 1003159888 h 411"/>
                <a:gd name="T74" fmla="*/ 1448328776 w 737"/>
                <a:gd name="T75" fmla="*/ 1071258862 h 411"/>
                <a:gd name="T76" fmla="*/ 1458823522 w 737"/>
                <a:gd name="T77" fmla="*/ 927201971 h 411"/>
                <a:gd name="T78" fmla="*/ 1440458122 w 737"/>
                <a:gd name="T79" fmla="*/ 846006713 h 411"/>
                <a:gd name="T80" fmla="*/ 1479814633 w 737"/>
                <a:gd name="T81" fmla="*/ 764811658 h 411"/>
                <a:gd name="T82" fmla="*/ 1563775839 w 737"/>
                <a:gd name="T83" fmla="*/ 712427334 h 411"/>
                <a:gd name="T84" fmla="*/ 1600508259 w 737"/>
                <a:gd name="T85" fmla="*/ 644326742 h 411"/>
                <a:gd name="T86" fmla="*/ 1626745933 w 737"/>
                <a:gd name="T87" fmla="*/ 594562605 h 411"/>
                <a:gd name="T88" fmla="*/ 1600508259 w 737"/>
                <a:gd name="T89" fmla="*/ 544796850 h 411"/>
                <a:gd name="T90" fmla="*/ 1590013513 w 737"/>
                <a:gd name="T91" fmla="*/ 508127175 h 411"/>
                <a:gd name="T92" fmla="*/ 1611003005 w 737"/>
                <a:gd name="T93" fmla="*/ 508127175 h 411"/>
                <a:gd name="T94" fmla="*/ 1660855882 w 737"/>
                <a:gd name="T95" fmla="*/ 502890038 h 411"/>
                <a:gd name="T96" fmla="*/ 1697588302 w 737"/>
                <a:gd name="T97" fmla="*/ 405978613 h 411"/>
                <a:gd name="T98" fmla="*/ 1778925821 w 737"/>
                <a:gd name="T99" fmla="*/ 361451614 h 411"/>
                <a:gd name="T100" fmla="*/ 1823530516 w 737"/>
                <a:gd name="T101" fmla="*/ 350975720 h 411"/>
                <a:gd name="T102" fmla="*/ 1823530516 w 737"/>
                <a:gd name="T103" fmla="*/ 288113884 h 411"/>
                <a:gd name="T104" fmla="*/ 1907491722 w 737"/>
                <a:gd name="T105" fmla="*/ 251444210 h 411"/>
                <a:gd name="T106" fmla="*/ 1917986467 w 737"/>
                <a:gd name="T107" fmla="*/ 191202510 h 411"/>
                <a:gd name="T108" fmla="*/ 1868135210 w 737"/>
                <a:gd name="T109" fmla="*/ 112626024 h 411"/>
                <a:gd name="T110" fmla="*/ 1802541024 w 737"/>
                <a:gd name="T111" fmla="*/ 175487860 h 411"/>
                <a:gd name="T112" fmla="*/ 1637242299 w 737"/>
                <a:gd name="T113" fmla="*/ 220014910 h 411"/>
                <a:gd name="T114" fmla="*/ 1527043419 w 737"/>
                <a:gd name="T115" fmla="*/ 306448721 h 411"/>
                <a:gd name="T116" fmla="*/ 1395853427 w 737"/>
                <a:gd name="T117" fmla="*/ 377166264 h 411"/>
                <a:gd name="T118" fmla="*/ 1398477519 w 737"/>
                <a:gd name="T119" fmla="*/ 324781940 h 4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7"/>
                <a:gd name="T181" fmla="*/ 0 h 411"/>
                <a:gd name="T182" fmla="*/ 737 w 737"/>
                <a:gd name="T183" fmla="*/ 411 h 4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7" h="411">
                  <a:moveTo>
                    <a:pt x="535" y="118"/>
                  </a:moveTo>
                  <a:lnTo>
                    <a:pt x="535" y="121"/>
                  </a:lnTo>
                  <a:lnTo>
                    <a:pt x="536" y="121"/>
                  </a:lnTo>
                  <a:lnTo>
                    <a:pt x="536" y="118"/>
                  </a:lnTo>
                  <a:lnTo>
                    <a:pt x="537" y="117"/>
                  </a:lnTo>
                  <a:lnTo>
                    <a:pt x="537" y="114"/>
                  </a:lnTo>
                  <a:lnTo>
                    <a:pt x="537" y="113"/>
                  </a:lnTo>
                  <a:lnTo>
                    <a:pt x="536" y="107"/>
                  </a:lnTo>
                  <a:lnTo>
                    <a:pt x="532" y="96"/>
                  </a:lnTo>
                  <a:lnTo>
                    <a:pt x="526" y="96"/>
                  </a:lnTo>
                  <a:lnTo>
                    <a:pt x="525" y="99"/>
                  </a:lnTo>
                  <a:lnTo>
                    <a:pt x="520" y="101"/>
                  </a:lnTo>
                  <a:lnTo>
                    <a:pt x="525" y="90"/>
                  </a:lnTo>
                  <a:lnTo>
                    <a:pt x="525" y="80"/>
                  </a:lnTo>
                  <a:lnTo>
                    <a:pt x="520" y="69"/>
                  </a:lnTo>
                  <a:lnTo>
                    <a:pt x="512" y="69"/>
                  </a:lnTo>
                  <a:lnTo>
                    <a:pt x="510" y="66"/>
                  </a:lnTo>
                  <a:lnTo>
                    <a:pt x="508" y="64"/>
                  </a:lnTo>
                  <a:lnTo>
                    <a:pt x="505" y="67"/>
                  </a:lnTo>
                  <a:lnTo>
                    <a:pt x="503" y="70"/>
                  </a:lnTo>
                  <a:lnTo>
                    <a:pt x="501" y="73"/>
                  </a:lnTo>
                  <a:lnTo>
                    <a:pt x="498" y="73"/>
                  </a:lnTo>
                  <a:lnTo>
                    <a:pt x="498" y="79"/>
                  </a:lnTo>
                  <a:lnTo>
                    <a:pt x="491" y="79"/>
                  </a:lnTo>
                  <a:lnTo>
                    <a:pt x="489" y="83"/>
                  </a:lnTo>
                  <a:lnTo>
                    <a:pt x="491" y="87"/>
                  </a:lnTo>
                  <a:lnTo>
                    <a:pt x="491" y="93"/>
                  </a:lnTo>
                  <a:lnTo>
                    <a:pt x="486" y="93"/>
                  </a:lnTo>
                  <a:lnTo>
                    <a:pt x="488" y="101"/>
                  </a:lnTo>
                  <a:lnTo>
                    <a:pt x="489" y="111"/>
                  </a:lnTo>
                  <a:lnTo>
                    <a:pt x="489" y="121"/>
                  </a:lnTo>
                  <a:lnTo>
                    <a:pt x="486" y="124"/>
                  </a:lnTo>
                  <a:lnTo>
                    <a:pt x="481" y="130"/>
                  </a:lnTo>
                  <a:lnTo>
                    <a:pt x="479" y="137"/>
                  </a:lnTo>
                  <a:lnTo>
                    <a:pt x="476" y="137"/>
                  </a:lnTo>
                  <a:lnTo>
                    <a:pt x="475" y="136"/>
                  </a:lnTo>
                  <a:lnTo>
                    <a:pt x="472" y="137"/>
                  </a:lnTo>
                  <a:lnTo>
                    <a:pt x="468" y="121"/>
                  </a:lnTo>
                  <a:lnTo>
                    <a:pt x="466" y="107"/>
                  </a:lnTo>
                  <a:lnTo>
                    <a:pt x="471" y="90"/>
                  </a:lnTo>
                  <a:lnTo>
                    <a:pt x="475" y="90"/>
                  </a:lnTo>
                  <a:lnTo>
                    <a:pt x="475" y="89"/>
                  </a:lnTo>
                  <a:lnTo>
                    <a:pt x="476" y="86"/>
                  </a:lnTo>
                  <a:lnTo>
                    <a:pt x="476" y="77"/>
                  </a:lnTo>
                  <a:lnTo>
                    <a:pt x="475" y="79"/>
                  </a:lnTo>
                  <a:lnTo>
                    <a:pt x="472" y="80"/>
                  </a:lnTo>
                  <a:lnTo>
                    <a:pt x="471" y="80"/>
                  </a:lnTo>
                  <a:lnTo>
                    <a:pt x="471" y="87"/>
                  </a:lnTo>
                  <a:lnTo>
                    <a:pt x="468" y="87"/>
                  </a:lnTo>
                  <a:lnTo>
                    <a:pt x="466" y="86"/>
                  </a:lnTo>
                  <a:lnTo>
                    <a:pt x="465" y="87"/>
                  </a:lnTo>
                  <a:lnTo>
                    <a:pt x="474" y="69"/>
                  </a:lnTo>
                  <a:lnTo>
                    <a:pt x="479" y="64"/>
                  </a:lnTo>
                  <a:lnTo>
                    <a:pt x="481" y="64"/>
                  </a:lnTo>
                  <a:lnTo>
                    <a:pt x="488" y="63"/>
                  </a:lnTo>
                  <a:lnTo>
                    <a:pt x="495" y="62"/>
                  </a:lnTo>
                  <a:lnTo>
                    <a:pt x="495" y="60"/>
                  </a:lnTo>
                  <a:lnTo>
                    <a:pt x="496" y="57"/>
                  </a:lnTo>
                  <a:lnTo>
                    <a:pt x="499" y="57"/>
                  </a:lnTo>
                  <a:lnTo>
                    <a:pt x="502" y="59"/>
                  </a:lnTo>
                  <a:lnTo>
                    <a:pt x="505" y="60"/>
                  </a:lnTo>
                  <a:lnTo>
                    <a:pt x="508" y="60"/>
                  </a:lnTo>
                  <a:lnTo>
                    <a:pt x="510" y="62"/>
                  </a:lnTo>
                  <a:lnTo>
                    <a:pt x="510" y="57"/>
                  </a:lnTo>
                  <a:lnTo>
                    <a:pt x="512" y="57"/>
                  </a:lnTo>
                  <a:lnTo>
                    <a:pt x="515" y="62"/>
                  </a:lnTo>
                  <a:lnTo>
                    <a:pt x="516" y="62"/>
                  </a:lnTo>
                  <a:lnTo>
                    <a:pt x="519" y="60"/>
                  </a:lnTo>
                  <a:lnTo>
                    <a:pt x="516" y="57"/>
                  </a:lnTo>
                  <a:lnTo>
                    <a:pt x="515" y="54"/>
                  </a:lnTo>
                  <a:lnTo>
                    <a:pt x="505" y="54"/>
                  </a:lnTo>
                  <a:lnTo>
                    <a:pt x="505" y="45"/>
                  </a:lnTo>
                  <a:lnTo>
                    <a:pt x="498" y="46"/>
                  </a:lnTo>
                  <a:lnTo>
                    <a:pt x="489" y="52"/>
                  </a:lnTo>
                  <a:lnTo>
                    <a:pt x="479" y="53"/>
                  </a:lnTo>
                  <a:lnTo>
                    <a:pt x="475" y="49"/>
                  </a:lnTo>
                  <a:lnTo>
                    <a:pt x="472" y="45"/>
                  </a:lnTo>
                  <a:lnTo>
                    <a:pt x="471" y="43"/>
                  </a:lnTo>
                  <a:lnTo>
                    <a:pt x="466" y="42"/>
                  </a:lnTo>
                  <a:lnTo>
                    <a:pt x="462" y="45"/>
                  </a:lnTo>
                  <a:lnTo>
                    <a:pt x="458" y="45"/>
                  </a:lnTo>
                  <a:lnTo>
                    <a:pt x="459" y="43"/>
                  </a:lnTo>
                  <a:lnTo>
                    <a:pt x="458" y="42"/>
                  </a:lnTo>
                  <a:lnTo>
                    <a:pt x="465" y="39"/>
                  </a:lnTo>
                  <a:lnTo>
                    <a:pt x="465" y="37"/>
                  </a:lnTo>
                  <a:lnTo>
                    <a:pt x="466" y="36"/>
                  </a:lnTo>
                  <a:lnTo>
                    <a:pt x="468" y="35"/>
                  </a:lnTo>
                  <a:lnTo>
                    <a:pt x="466" y="32"/>
                  </a:lnTo>
                  <a:lnTo>
                    <a:pt x="458" y="37"/>
                  </a:lnTo>
                  <a:lnTo>
                    <a:pt x="449" y="42"/>
                  </a:lnTo>
                  <a:lnTo>
                    <a:pt x="439" y="46"/>
                  </a:lnTo>
                  <a:lnTo>
                    <a:pt x="439" y="49"/>
                  </a:lnTo>
                  <a:lnTo>
                    <a:pt x="435" y="47"/>
                  </a:lnTo>
                  <a:lnTo>
                    <a:pt x="432" y="45"/>
                  </a:lnTo>
                  <a:lnTo>
                    <a:pt x="429" y="43"/>
                  </a:lnTo>
                  <a:lnTo>
                    <a:pt x="427" y="43"/>
                  </a:lnTo>
                  <a:lnTo>
                    <a:pt x="422" y="45"/>
                  </a:lnTo>
                  <a:lnTo>
                    <a:pt x="417" y="45"/>
                  </a:lnTo>
                  <a:lnTo>
                    <a:pt x="418" y="42"/>
                  </a:lnTo>
                  <a:lnTo>
                    <a:pt x="422" y="37"/>
                  </a:lnTo>
                  <a:lnTo>
                    <a:pt x="425" y="35"/>
                  </a:lnTo>
                  <a:lnTo>
                    <a:pt x="448" y="23"/>
                  </a:lnTo>
                  <a:lnTo>
                    <a:pt x="446" y="23"/>
                  </a:lnTo>
                  <a:lnTo>
                    <a:pt x="446" y="22"/>
                  </a:lnTo>
                  <a:lnTo>
                    <a:pt x="445" y="22"/>
                  </a:lnTo>
                  <a:lnTo>
                    <a:pt x="444" y="20"/>
                  </a:lnTo>
                  <a:lnTo>
                    <a:pt x="442" y="20"/>
                  </a:lnTo>
                  <a:lnTo>
                    <a:pt x="439" y="19"/>
                  </a:lnTo>
                  <a:lnTo>
                    <a:pt x="438" y="18"/>
                  </a:lnTo>
                  <a:lnTo>
                    <a:pt x="429" y="18"/>
                  </a:lnTo>
                  <a:lnTo>
                    <a:pt x="428" y="18"/>
                  </a:lnTo>
                  <a:lnTo>
                    <a:pt x="425" y="18"/>
                  </a:lnTo>
                  <a:lnTo>
                    <a:pt x="422" y="18"/>
                  </a:lnTo>
                  <a:lnTo>
                    <a:pt x="421" y="18"/>
                  </a:lnTo>
                  <a:lnTo>
                    <a:pt x="418" y="18"/>
                  </a:lnTo>
                  <a:lnTo>
                    <a:pt x="415" y="16"/>
                  </a:lnTo>
                  <a:lnTo>
                    <a:pt x="412" y="15"/>
                  </a:lnTo>
                  <a:lnTo>
                    <a:pt x="410" y="12"/>
                  </a:lnTo>
                  <a:lnTo>
                    <a:pt x="407" y="12"/>
                  </a:lnTo>
                  <a:lnTo>
                    <a:pt x="404" y="12"/>
                  </a:lnTo>
                  <a:lnTo>
                    <a:pt x="402" y="15"/>
                  </a:lnTo>
                  <a:lnTo>
                    <a:pt x="401" y="15"/>
                  </a:lnTo>
                  <a:lnTo>
                    <a:pt x="398" y="15"/>
                  </a:lnTo>
                  <a:lnTo>
                    <a:pt x="390" y="12"/>
                  </a:lnTo>
                  <a:lnTo>
                    <a:pt x="388" y="12"/>
                  </a:lnTo>
                  <a:lnTo>
                    <a:pt x="387" y="12"/>
                  </a:lnTo>
                  <a:lnTo>
                    <a:pt x="384" y="3"/>
                  </a:lnTo>
                  <a:lnTo>
                    <a:pt x="381" y="0"/>
                  </a:lnTo>
                  <a:lnTo>
                    <a:pt x="380" y="2"/>
                  </a:lnTo>
                  <a:lnTo>
                    <a:pt x="378" y="5"/>
                  </a:lnTo>
                  <a:lnTo>
                    <a:pt x="378" y="6"/>
                  </a:lnTo>
                  <a:lnTo>
                    <a:pt x="30" y="3"/>
                  </a:lnTo>
                  <a:lnTo>
                    <a:pt x="30" y="9"/>
                  </a:lnTo>
                  <a:lnTo>
                    <a:pt x="28" y="12"/>
                  </a:lnTo>
                  <a:lnTo>
                    <a:pt x="28" y="15"/>
                  </a:lnTo>
                  <a:lnTo>
                    <a:pt x="27" y="20"/>
                  </a:lnTo>
                  <a:lnTo>
                    <a:pt x="26" y="22"/>
                  </a:lnTo>
                  <a:lnTo>
                    <a:pt x="10" y="20"/>
                  </a:lnTo>
                  <a:lnTo>
                    <a:pt x="0" y="18"/>
                  </a:lnTo>
                  <a:lnTo>
                    <a:pt x="1" y="20"/>
                  </a:lnTo>
                  <a:lnTo>
                    <a:pt x="1" y="23"/>
                  </a:lnTo>
                  <a:lnTo>
                    <a:pt x="1" y="27"/>
                  </a:lnTo>
                  <a:lnTo>
                    <a:pt x="6" y="32"/>
                  </a:lnTo>
                  <a:lnTo>
                    <a:pt x="11" y="39"/>
                  </a:lnTo>
                  <a:lnTo>
                    <a:pt x="14" y="46"/>
                  </a:lnTo>
                  <a:lnTo>
                    <a:pt x="13" y="53"/>
                  </a:lnTo>
                  <a:lnTo>
                    <a:pt x="11" y="57"/>
                  </a:lnTo>
                  <a:lnTo>
                    <a:pt x="10" y="62"/>
                  </a:lnTo>
                  <a:lnTo>
                    <a:pt x="11" y="69"/>
                  </a:lnTo>
                  <a:lnTo>
                    <a:pt x="13" y="77"/>
                  </a:lnTo>
                  <a:lnTo>
                    <a:pt x="13" y="87"/>
                  </a:lnTo>
                  <a:lnTo>
                    <a:pt x="10" y="100"/>
                  </a:lnTo>
                  <a:lnTo>
                    <a:pt x="6" y="116"/>
                  </a:lnTo>
                  <a:lnTo>
                    <a:pt x="9" y="130"/>
                  </a:lnTo>
                  <a:lnTo>
                    <a:pt x="13" y="133"/>
                  </a:lnTo>
                  <a:lnTo>
                    <a:pt x="14" y="134"/>
                  </a:lnTo>
                  <a:lnTo>
                    <a:pt x="13" y="137"/>
                  </a:lnTo>
                  <a:lnTo>
                    <a:pt x="13" y="143"/>
                  </a:lnTo>
                  <a:lnTo>
                    <a:pt x="14" y="148"/>
                  </a:lnTo>
                  <a:lnTo>
                    <a:pt x="13" y="153"/>
                  </a:lnTo>
                  <a:lnTo>
                    <a:pt x="9" y="165"/>
                  </a:lnTo>
                  <a:lnTo>
                    <a:pt x="10" y="167"/>
                  </a:lnTo>
                  <a:lnTo>
                    <a:pt x="13" y="168"/>
                  </a:lnTo>
                  <a:lnTo>
                    <a:pt x="14" y="171"/>
                  </a:lnTo>
                  <a:lnTo>
                    <a:pt x="16" y="177"/>
                  </a:lnTo>
                  <a:lnTo>
                    <a:pt x="16" y="182"/>
                  </a:lnTo>
                  <a:lnTo>
                    <a:pt x="19" y="190"/>
                  </a:lnTo>
                  <a:lnTo>
                    <a:pt x="20" y="194"/>
                  </a:lnTo>
                  <a:lnTo>
                    <a:pt x="26" y="199"/>
                  </a:lnTo>
                  <a:lnTo>
                    <a:pt x="28" y="204"/>
                  </a:lnTo>
                  <a:lnTo>
                    <a:pt x="31" y="202"/>
                  </a:lnTo>
                  <a:lnTo>
                    <a:pt x="31" y="201"/>
                  </a:lnTo>
                  <a:lnTo>
                    <a:pt x="30" y="198"/>
                  </a:lnTo>
                  <a:lnTo>
                    <a:pt x="33" y="199"/>
                  </a:lnTo>
                  <a:lnTo>
                    <a:pt x="34" y="201"/>
                  </a:lnTo>
                  <a:lnTo>
                    <a:pt x="36" y="201"/>
                  </a:lnTo>
                  <a:lnTo>
                    <a:pt x="34" y="204"/>
                  </a:lnTo>
                  <a:lnTo>
                    <a:pt x="34" y="209"/>
                  </a:lnTo>
                  <a:lnTo>
                    <a:pt x="33" y="214"/>
                  </a:lnTo>
                  <a:lnTo>
                    <a:pt x="41" y="217"/>
                  </a:lnTo>
                  <a:lnTo>
                    <a:pt x="38" y="225"/>
                  </a:lnTo>
                  <a:lnTo>
                    <a:pt x="38" y="229"/>
                  </a:lnTo>
                  <a:lnTo>
                    <a:pt x="41" y="235"/>
                  </a:lnTo>
                  <a:lnTo>
                    <a:pt x="50" y="241"/>
                  </a:lnTo>
                  <a:lnTo>
                    <a:pt x="54" y="244"/>
                  </a:lnTo>
                  <a:lnTo>
                    <a:pt x="53" y="246"/>
                  </a:lnTo>
                  <a:lnTo>
                    <a:pt x="51" y="248"/>
                  </a:lnTo>
                  <a:lnTo>
                    <a:pt x="54" y="249"/>
                  </a:lnTo>
                  <a:lnTo>
                    <a:pt x="55" y="255"/>
                  </a:lnTo>
                  <a:lnTo>
                    <a:pt x="55" y="265"/>
                  </a:lnTo>
                  <a:lnTo>
                    <a:pt x="58" y="265"/>
                  </a:lnTo>
                  <a:lnTo>
                    <a:pt x="58" y="263"/>
                  </a:lnTo>
                  <a:lnTo>
                    <a:pt x="60" y="262"/>
                  </a:lnTo>
                  <a:lnTo>
                    <a:pt x="64" y="265"/>
                  </a:lnTo>
                  <a:lnTo>
                    <a:pt x="75" y="269"/>
                  </a:lnTo>
                  <a:lnTo>
                    <a:pt x="75" y="275"/>
                  </a:lnTo>
                  <a:lnTo>
                    <a:pt x="78" y="275"/>
                  </a:lnTo>
                  <a:lnTo>
                    <a:pt x="80" y="273"/>
                  </a:lnTo>
                  <a:lnTo>
                    <a:pt x="81" y="272"/>
                  </a:lnTo>
                  <a:lnTo>
                    <a:pt x="84" y="275"/>
                  </a:lnTo>
                  <a:lnTo>
                    <a:pt x="85" y="279"/>
                  </a:lnTo>
                  <a:lnTo>
                    <a:pt x="87" y="282"/>
                  </a:lnTo>
                  <a:lnTo>
                    <a:pt x="94" y="285"/>
                  </a:lnTo>
                  <a:lnTo>
                    <a:pt x="95" y="288"/>
                  </a:lnTo>
                  <a:lnTo>
                    <a:pt x="95" y="292"/>
                  </a:lnTo>
                  <a:lnTo>
                    <a:pt x="128" y="288"/>
                  </a:lnTo>
                  <a:lnTo>
                    <a:pt x="128" y="292"/>
                  </a:lnTo>
                  <a:lnTo>
                    <a:pt x="162" y="310"/>
                  </a:lnTo>
                  <a:lnTo>
                    <a:pt x="203" y="312"/>
                  </a:lnTo>
                  <a:lnTo>
                    <a:pt x="203" y="303"/>
                  </a:lnTo>
                  <a:lnTo>
                    <a:pt x="229" y="305"/>
                  </a:lnTo>
                  <a:lnTo>
                    <a:pt x="230" y="305"/>
                  </a:lnTo>
                  <a:lnTo>
                    <a:pt x="233" y="306"/>
                  </a:lnTo>
                  <a:lnTo>
                    <a:pt x="235" y="308"/>
                  </a:lnTo>
                  <a:lnTo>
                    <a:pt x="235" y="310"/>
                  </a:lnTo>
                  <a:lnTo>
                    <a:pt x="236" y="310"/>
                  </a:lnTo>
                  <a:lnTo>
                    <a:pt x="239" y="315"/>
                  </a:lnTo>
                  <a:lnTo>
                    <a:pt x="240" y="316"/>
                  </a:lnTo>
                  <a:lnTo>
                    <a:pt x="246" y="319"/>
                  </a:lnTo>
                  <a:lnTo>
                    <a:pt x="249" y="322"/>
                  </a:lnTo>
                  <a:lnTo>
                    <a:pt x="252" y="325"/>
                  </a:lnTo>
                  <a:lnTo>
                    <a:pt x="253" y="327"/>
                  </a:lnTo>
                  <a:lnTo>
                    <a:pt x="255" y="330"/>
                  </a:lnTo>
                  <a:lnTo>
                    <a:pt x="253" y="333"/>
                  </a:lnTo>
                  <a:lnTo>
                    <a:pt x="255" y="336"/>
                  </a:lnTo>
                  <a:lnTo>
                    <a:pt x="260" y="342"/>
                  </a:lnTo>
                  <a:lnTo>
                    <a:pt x="264" y="345"/>
                  </a:lnTo>
                  <a:lnTo>
                    <a:pt x="272" y="345"/>
                  </a:lnTo>
                  <a:lnTo>
                    <a:pt x="274" y="342"/>
                  </a:lnTo>
                  <a:lnTo>
                    <a:pt x="276" y="339"/>
                  </a:lnTo>
                  <a:lnTo>
                    <a:pt x="279" y="336"/>
                  </a:lnTo>
                  <a:lnTo>
                    <a:pt x="279" y="335"/>
                  </a:lnTo>
                  <a:lnTo>
                    <a:pt x="282" y="335"/>
                  </a:lnTo>
                  <a:lnTo>
                    <a:pt x="284" y="336"/>
                  </a:lnTo>
                  <a:lnTo>
                    <a:pt x="289" y="336"/>
                  </a:lnTo>
                  <a:lnTo>
                    <a:pt x="293" y="336"/>
                  </a:lnTo>
                  <a:lnTo>
                    <a:pt x="296" y="339"/>
                  </a:lnTo>
                  <a:lnTo>
                    <a:pt x="296" y="340"/>
                  </a:lnTo>
                  <a:lnTo>
                    <a:pt x="300" y="346"/>
                  </a:lnTo>
                  <a:lnTo>
                    <a:pt x="306" y="350"/>
                  </a:lnTo>
                  <a:lnTo>
                    <a:pt x="306" y="353"/>
                  </a:lnTo>
                  <a:lnTo>
                    <a:pt x="306" y="356"/>
                  </a:lnTo>
                  <a:lnTo>
                    <a:pt x="307" y="360"/>
                  </a:lnTo>
                  <a:lnTo>
                    <a:pt x="310" y="363"/>
                  </a:lnTo>
                  <a:lnTo>
                    <a:pt x="313" y="366"/>
                  </a:lnTo>
                  <a:lnTo>
                    <a:pt x="314" y="369"/>
                  </a:lnTo>
                  <a:lnTo>
                    <a:pt x="316" y="372"/>
                  </a:lnTo>
                  <a:lnTo>
                    <a:pt x="317" y="374"/>
                  </a:lnTo>
                  <a:lnTo>
                    <a:pt x="320" y="379"/>
                  </a:lnTo>
                  <a:lnTo>
                    <a:pt x="321" y="384"/>
                  </a:lnTo>
                  <a:lnTo>
                    <a:pt x="323" y="387"/>
                  </a:lnTo>
                  <a:lnTo>
                    <a:pt x="324" y="391"/>
                  </a:lnTo>
                  <a:lnTo>
                    <a:pt x="326" y="393"/>
                  </a:lnTo>
                  <a:lnTo>
                    <a:pt x="334" y="397"/>
                  </a:lnTo>
                  <a:lnTo>
                    <a:pt x="341" y="399"/>
                  </a:lnTo>
                  <a:lnTo>
                    <a:pt x="344" y="400"/>
                  </a:lnTo>
                  <a:lnTo>
                    <a:pt x="346" y="403"/>
                  </a:lnTo>
                  <a:lnTo>
                    <a:pt x="347" y="401"/>
                  </a:lnTo>
                  <a:lnTo>
                    <a:pt x="346" y="397"/>
                  </a:lnTo>
                  <a:lnTo>
                    <a:pt x="343" y="394"/>
                  </a:lnTo>
                  <a:lnTo>
                    <a:pt x="341" y="391"/>
                  </a:lnTo>
                  <a:lnTo>
                    <a:pt x="343" y="387"/>
                  </a:lnTo>
                  <a:lnTo>
                    <a:pt x="343" y="383"/>
                  </a:lnTo>
                  <a:lnTo>
                    <a:pt x="341" y="379"/>
                  </a:lnTo>
                  <a:lnTo>
                    <a:pt x="346" y="379"/>
                  </a:lnTo>
                  <a:lnTo>
                    <a:pt x="346" y="376"/>
                  </a:lnTo>
                  <a:lnTo>
                    <a:pt x="346" y="373"/>
                  </a:lnTo>
                  <a:lnTo>
                    <a:pt x="346" y="372"/>
                  </a:lnTo>
                  <a:lnTo>
                    <a:pt x="350" y="370"/>
                  </a:lnTo>
                  <a:lnTo>
                    <a:pt x="355" y="367"/>
                  </a:lnTo>
                  <a:lnTo>
                    <a:pt x="360" y="366"/>
                  </a:lnTo>
                  <a:lnTo>
                    <a:pt x="360" y="363"/>
                  </a:lnTo>
                  <a:lnTo>
                    <a:pt x="360" y="360"/>
                  </a:lnTo>
                  <a:lnTo>
                    <a:pt x="361" y="359"/>
                  </a:lnTo>
                  <a:lnTo>
                    <a:pt x="365" y="357"/>
                  </a:lnTo>
                  <a:lnTo>
                    <a:pt x="368" y="357"/>
                  </a:lnTo>
                  <a:lnTo>
                    <a:pt x="371" y="356"/>
                  </a:lnTo>
                  <a:lnTo>
                    <a:pt x="377" y="347"/>
                  </a:lnTo>
                  <a:lnTo>
                    <a:pt x="377" y="343"/>
                  </a:lnTo>
                  <a:lnTo>
                    <a:pt x="380" y="345"/>
                  </a:lnTo>
                  <a:lnTo>
                    <a:pt x="383" y="345"/>
                  </a:lnTo>
                  <a:lnTo>
                    <a:pt x="385" y="345"/>
                  </a:lnTo>
                  <a:lnTo>
                    <a:pt x="390" y="343"/>
                  </a:lnTo>
                  <a:lnTo>
                    <a:pt x="395" y="339"/>
                  </a:lnTo>
                  <a:lnTo>
                    <a:pt x="400" y="336"/>
                  </a:lnTo>
                  <a:lnTo>
                    <a:pt x="408" y="337"/>
                  </a:lnTo>
                  <a:lnTo>
                    <a:pt x="418" y="340"/>
                  </a:lnTo>
                  <a:lnTo>
                    <a:pt x="425" y="343"/>
                  </a:lnTo>
                  <a:lnTo>
                    <a:pt x="425" y="345"/>
                  </a:lnTo>
                  <a:lnTo>
                    <a:pt x="425" y="349"/>
                  </a:lnTo>
                  <a:lnTo>
                    <a:pt x="427" y="349"/>
                  </a:lnTo>
                  <a:lnTo>
                    <a:pt x="429" y="349"/>
                  </a:lnTo>
                  <a:lnTo>
                    <a:pt x="432" y="349"/>
                  </a:lnTo>
                  <a:lnTo>
                    <a:pt x="435" y="347"/>
                  </a:lnTo>
                  <a:lnTo>
                    <a:pt x="434" y="343"/>
                  </a:lnTo>
                  <a:lnTo>
                    <a:pt x="434" y="342"/>
                  </a:lnTo>
                  <a:lnTo>
                    <a:pt x="438" y="339"/>
                  </a:lnTo>
                  <a:lnTo>
                    <a:pt x="439" y="337"/>
                  </a:lnTo>
                  <a:lnTo>
                    <a:pt x="445" y="345"/>
                  </a:lnTo>
                  <a:lnTo>
                    <a:pt x="448" y="346"/>
                  </a:lnTo>
                  <a:lnTo>
                    <a:pt x="451" y="345"/>
                  </a:lnTo>
                  <a:lnTo>
                    <a:pt x="452" y="345"/>
                  </a:lnTo>
                  <a:lnTo>
                    <a:pt x="452" y="349"/>
                  </a:lnTo>
                  <a:lnTo>
                    <a:pt x="456" y="349"/>
                  </a:lnTo>
                  <a:lnTo>
                    <a:pt x="458" y="347"/>
                  </a:lnTo>
                  <a:lnTo>
                    <a:pt x="456" y="345"/>
                  </a:lnTo>
                  <a:lnTo>
                    <a:pt x="452" y="343"/>
                  </a:lnTo>
                  <a:lnTo>
                    <a:pt x="452" y="342"/>
                  </a:lnTo>
                  <a:lnTo>
                    <a:pt x="452" y="339"/>
                  </a:lnTo>
                  <a:lnTo>
                    <a:pt x="454" y="336"/>
                  </a:lnTo>
                  <a:lnTo>
                    <a:pt x="455" y="336"/>
                  </a:lnTo>
                  <a:lnTo>
                    <a:pt x="452" y="335"/>
                  </a:lnTo>
                  <a:lnTo>
                    <a:pt x="449" y="333"/>
                  </a:lnTo>
                  <a:lnTo>
                    <a:pt x="445" y="332"/>
                  </a:lnTo>
                  <a:lnTo>
                    <a:pt x="444" y="332"/>
                  </a:lnTo>
                  <a:lnTo>
                    <a:pt x="442" y="327"/>
                  </a:lnTo>
                  <a:lnTo>
                    <a:pt x="444" y="329"/>
                  </a:lnTo>
                  <a:lnTo>
                    <a:pt x="446" y="330"/>
                  </a:lnTo>
                  <a:lnTo>
                    <a:pt x="452" y="330"/>
                  </a:lnTo>
                  <a:lnTo>
                    <a:pt x="452" y="326"/>
                  </a:lnTo>
                  <a:lnTo>
                    <a:pt x="456" y="327"/>
                  </a:lnTo>
                  <a:lnTo>
                    <a:pt x="461" y="327"/>
                  </a:lnTo>
                  <a:lnTo>
                    <a:pt x="466" y="327"/>
                  </a:lnTo>
                  <a:lnTo>
                    <a:pt x="466" y="326"/>
                  </a:lnTo>
                  <a:lnTo>
                    <a:pt x="468" y="325"/>
                  </a:lnTo>
                  <a:lnTo>
                    <a:pt x="468" y="323"/>
                  </a:lnTo>
                  <a:lnTo>
                    <a:pt x="469" y="327"/>
                  </a:lnTo>
                  <a:lnTo>
                    <a:pt x="471" y="329"/>
                  </a:lnTo>
                  <a:lnTo>
                    <a:pt x="475" y="330"/>
                  </a:lnTo>
                  <a:lnTo>
                    <a:pt x="479" y="323"/>
                  </a:lnTo>
                  <a:lnTo>
                    <a:pt x="479" y="325"/>
                  </a:lnTo>
                  <a:lnTo>
                    <a:pt x="482" y="327"/>
                  </a:lnTo>
                  <a:lnTo>
                    <a:pt x="485" y="327"/>
                  </a:lnTo>
                  <a:lnTo>
                    <a:pt x="486" y="325"/>
                  </a:lnTo>
                  <a:lnTo>
                    <a:pt x="489" y="323"/>
                  </a:lnTo>
                  <a:lnTo>
                    <a:pt x="491" y="326"/>
                  </a:lnTo>
                  <a:lnTo>
                    <a:pt x="491" y="330"/>
                  </a:lnTo>
                  <a:lnTo>
                    <a:pt x="493" y="330"/>
                  </a:lnTo>
                  <a:lnTo>
                    <a:pt x="496" y="330"/>
                  </a:lnTo>
                  <a:lnTo>
                    <a:pt x="501" y="332"/>
                  </a:lnTo>
                  <a:lnTo>
                    <a:pt x="502" y="333"/>
                  </a:lnTo>
                  <a:lnTo>
                    <a:pt x="502" y="336"/>
                  </a:lnTo>
                  <a:lnTo>
                    <a:pt x="502" y="337"/>
                  </a:lnTo>
                  <a:lnTo>
                    <a:pt x="505" y="337"/>
                  </a:lnTo>
                  <a:lnTo>
                    <a:pt x="508" y="339"/>
                  </a:lnTo>
                  <a:lnTo>
                    <a:pt x="512" y="339"/>
                  </a:lnTo>
                  <a:lnTo>
                    <a:pt x="513" y="339"/>
                  </a:lnTo>
                  <a:lnTo>
                    <a:pt x="515" y="336"/>
                  </a:lnTo>
                  <a:lnTo>
                    <a:pt x="516" y="333"/>
                  </a:lnTo>
                  <a:lnTo>
                    <a:pt x="518" y="333"/>
                  </a:lnTo>
                  <a:lnTo>
                    <a:pt x="520" y="335"/>
                  </a:lnTo>
                  <a:lnTo>
                    <a:pt x="522" y="333"/>
                  </a:lnTo>
                  <a:lnTo>
                    <a:pt x="523" y="336"/>
                  </a:lnTo>
                  <a:lnTo>
                    <a:pt x="525" y="340"/>
                  </a:lnTo>
                  <a:lnTo>
                    <a:pt x="526" y="343"/>
                  </a:lnTo>
                  <a:lnTo>
                    <a:pt x="532" y="345"/>
                  </a:lnTo>
                  <a:lnTo>
                    <a:pt x="533" y="353"/>
                  </a:lnTo>
                  <a:lnTo>
                    <a:pt x="533" y="363"/>
                  </a:lnTo>
                  <a:lnTo>
                    <a:pt x="532" y="372"/>
                  </a:lnTo>
                  <a:lnTo>
                    <a:pt x="535" y="372"/>
                  </a:lnTo>
                  <a:lnTo>
                    <a:pt x="537" y="370"/>
                  </a:lnTo>
                  <a:lnTo>
                    <a:pt x="540" y="370"/>
                  </a:lnTo>
                  <a:lnTo>
                    <a:pt x="536" y="377"/>
                  </a:lnTo>
                  <a:lnTo>
                    <a:pt x="536" y="383"/>
                  </a:lnTo>
                  <a:lnTo>
                    <a:pt x="543" y="387"/>
                  </a:lnTo>
                  <a:lnTo>
                    <a:pt x="545" y="390"/>
                  </a:lnTo>
                  <a:lnTo>
                    <a:pt x="545" y="394"/>
                  </a:lnTo>
                  <a:lnTo>
                    <a:pt x="546" y="397"/>
                  </a:lnTo>
                  <a:lnTo>
                    <a:pt x="547" y="399"/>
                  </a:lnTo>
                  <a:lnTo>
                    <a:pt x="550" y="401"/>
                  </a:lnTo>
                  <a:lnTo>
                    <a:pt x="552" y="403"/>
                  </a:lnTo>
                  <a:lnTo>
                    <a:pt x="552" y="404"/>
                  </a:lnTo>
                  <a:lnTo>
                    <a:pt x="552" y="406"/>
                  </a:lnTo>
                  <a:lnTo>
                    <a:pt x="552" y="409"/>
                  </a:lnTo>
                  <a:lnTo>
                    <a:pt x="555" y="410"/>
                  </a:lnTo>
                  <a:lnTo>
                    <a:pt x="559" y="410"/>
                  </a:lnTo>
                  <a:lnTo>
                    <a:pt x="562" y="411"/>
                  </a:lnTo>
                  <a:lnTo>
                    <a:pt x="566" y="391"/>
                  </a:lnTo>
                  <a:lnTo>
                    <a:pt x="566" y="379"/>
                  </a:lnTo>
                  <a:lnTo>
                    <a:pt x="564" y="373"/>
                  </a:lnTo>
                  <a:lnTo>
                    <a:pt x="562" y="364"/>
                  </a:lnTo>
                  <a:lnTo>
                    <a:pt x="560" y="359"/>
                  </a:lnTo>
                  <a:lnTo>
                    <a:pt x="556" y="356"/>
                  </a:lnTo>
                  <a:lnTo>
                    <a:pt x="556" y="354"/>
                  </a:lnTo>
                  <a:lnTo>
                    <a:pt x="557" y="353"/>
                  </a:lnTo>
                  <a:lnTo>
                    <a:pt x="557" y="350"/>
                  </a:lnTo>
                  <a:lnTo>
                    <a:pt x="553" y="346"/>
                  </a:lnTo>
                  <a:lnTo>
                    <a:pt x="552" y="343"/>
                  </a:lnTo>
                  <a:lnTo>
                    <a:pt x="552" y="330"/>
                  </a:lnTo>
                  <a:lnTo>
                    <a:pt x="549" y="329"/>
                  </a:lnTo>
                  <a:lnTo>
                    <a:pt x="546" y="326"/>
                  </a:lnTo>
                  <a:lnTo>
                    <a:pt x="547" y="323"/>
                  </a:lnTo>
                  <a:lnTo>
                    <a:pt x="550" y="323"/>
                  </a:lnTo>
                  <a:lnTo>
                    <a:pt x="549" y="323"/>
                  </a:lnTo>
                  <a:lnTo>
                    <a:pt x="550" y="322"/>
                  </a:lnTo>
                  <a:lnTo>
                    <a:pt x="552" y="322"/>
                  </a:lnTo>
                  <a:lnTo>
                    <a:pt x="555" y="322"/>
                  </a:lnTo>
                  <a:lnTo>
                    <a:pt x="552" y="320"/>
                  </a:lnTo>
                  <a:lnTo>
                    <a:pt x="552" y="316"/>
                  </a:lnTo>
                  <a:lnTo>
                    <a:pt x="557" y="303"/>
                  </a:lnTo>
                  <a:lnTo>
                    <a:pt x="557" y="296"/>
                  </a:lnTo>
                  <a:lnTo>
                    <a:pt x="564" y="296"/>
                  </a:lnTo>
                  <a:lnTo>
                    <a:pt x="564" y="295"/>
                  </a:lnTo>
                  <a:lnTo>
                    <a:pt x="564" y="292"/>
                  </a:lnTo>
                  <a:lnTo>
                    <a:pt x="566" y="289"/>
                  </a:lnTo>
                  <a:lnTo>
                    <a:pt x="570" y="289"/>
                  </a:lnTo>
                  <a:lnTo>
                    <a:pt x="576" y="288"/>
                  </a:lnTo>
                  <a:lnTo>
                    <a:pt x="580" y="285"/>
                  </a:lnTo>
                  <a:lnTo>
                    <a:pt x="580" y="282"/>
                  </a:lnTo>
                  <a:lnTo>
                    <a:pt x="580" y="279"/>
                  </a:lnTo>
                  <a:lnTo>
                    <a:pt x="582" y="276"/>
                  </a:lnTo>
                  <a:lnTo>
                    <a:pt x="587" y="275"/>
                  </a:lnTo>
                  <a:lnTo>
                    <a:pt x="592" y="275"/>
                  </a:lnTo>
                  <a:lnTo>
                    <a:pt x="596" y="272"/>
                  </a:lnTo>
                  <a:lnTo>
                    <a:pt x="597" y="269"/>
                  </a:lnTo>
                  <a:lnTo>
                    <a:pt x="600" y="265"/>
                  </a:lnTo>
                  <a:lnTo>
                    <a:pt x="601" y="261"/>
                  </a:lnTo>
                  <a:lnTo>
                    <a:pt x="603" y="261"/>
                  </a:lnTo>
                  <a:lnTo>
                    <a:pt x="607" y="259"/>
                  </a:lnTo>
                  <a:lnTo>
                    <a:pt x="603" y="251"/>
                  </a:lnTo>
                  <a:lnTo>
                    <a:pt x="606" y="251"/>
                  </a:lnTo>
                  <a:lnTo>
                    <a:pt x="610" y="251"/>
                  </a:lnTo>
                  <a:lnTo>
                    <a:pt x="611" y="249"/>
                  </a:lnTo>
                  <a:lnTo>
                    <a:pt x="610" y="246"/>
                  </a:lnTo>
                  <a:lnTo>
                    <a:pt x="617" y="245"/>
                  </a:lnTo>
                  <a:lnTo>
                    <a:pt x="623" y="244"/>
                  </a:lnTo>
                  <a:lnTo>
                    <a:pt x="621" y="242"/>
                  </a:lnTo>
                  <a:lnTo>
                    <a:pt x="620" y="238"/>
                  </a:lnTo>
                  <a:lnTo>
                    <a:pt x="611" y="238"/>
                  </a:lnTo>
                  <a:lnTo>
                    <a:pt x="611" y="235"/>
                  </a:lnTo>
                  <a:lnTo>
                    <a:pt x="617" y="235"/>
                  </a:lnTo>
                  <a:lnTo>
                    <a:pt x="620" y="234"/>
                  </a:lnTo>
                  <a:lnTo>
                    <a:pt x="620" y="227"/>
                  </a:lnTo>
                  <a:lnTo>
                    <a:pt x="617" y="225"/>
                  </a:lnTo>
                  <a:lnTo>
                    <a:pt x="614" y="224"/>
                  </a:lnTo>
                  <a:lnTo>
                    <a:pt x="611" y="224"/>
                  </a:lnTo>
                  <a:lnTo>
                    <a:pt x="610" y="222"/>
                  </a:lnTo>
                  <a:lnTo>
                    <a:pt x="610" y="219"/>
                  </a:lnTo>
                  <a:lnTo>
                    <a:pt x="607" y="217"/>
                  </a:lnTo>
                  <a:lnTo>
                    <a:pt x="610" y="217"/>
                  </a:lnTo>
                  <a:lnTo>
                    <a:pt x="613" y="212"/>
                  </a:lnTo>
                  <a:lnTo>
                    <a:pt x="614" y="211"/>
                  </a:lnTo>
                  <a:lnTo>
                    <a:pt x="610" y="208"/>
                  </a:lnTo>
                  <a:lnTo>
                    <a:pt x="611" y="207"/>
                  </a:lnTo>
                  <a:lnTo>
                    <a:pt x="611" y="204"/>
                  </a:lnTo>
                  <a:lnTo>
                    <a:pt x="610" y="202"/>
                  </a:lnTo>
                  <a:lnTo>
                    <a:pt x="606" y="202"/>
                  </a:lnTo>
                  <a:lnTo>
                    <a:pt x="603" y="201"/>
                  </a:lnTo>
                  <a:lnTo>
                    <a:pt x="604" y="199"/>
                  </a:lnTo>
                  <a:lnTo>
                    <a:pt x="606" y="199"/>
                  </a:lnTo>
                  <a:lnTo>
                    <a:pt x="607" y="198"/>
                  </a:lnTo>
                  <a:lnTo>
                    <a:pt x="607" y="197"/>
                  </a:lnTo>
                  <a:lnTo>
                    <a:pt x="606" y="194"/>
                  </a:lnTo>
                  <a:lnTo>
                    <a:pt x="609" y="188"/>
                  </a:lnTo>
                  <a:lnTo>
                    <a:pt x="610" y="182"/>
                  </a:lnTo>
                  <a:lnTo>
                    <a:pt x="611" y="177"/>
                  </a:lnTo>
                  <a:lnTo>
                    <a:pt x="614" y="175"/>
                  </a:lnTo>
                  <a:lnTo>
                    <a:pt x="616" y="174"/>
                  </a:lnTo>
                  <a:lnTo>
                    <a:pt x="620" y="174"/>
                  </a:lnTo>
                  <a:lnTo>
                    <a:pt x="621" y="177"/>
                  </a:lnTo>
                  <a:lnTo>
                    <a:pt x="616" y="185"/>
                  </a:lnTo>
                  <a:lnTo>
                    <a:pt x="614" y="194"/>
                  </a:lnTo>
                  <a:lnTo>
                    <a:pt x="614" y="198"/>
                  </a:lnTo>
                  <a:lnTo>
                    <a:pt x="614" y="201"/>
                  </a:lnTo>
                  <a:lnTo>
                    <a:pt x="616" y="201"/>
                  </a:lnTo>
                  <a:lnTo>
                    <a:pt x="616" y="202"/>
                  </a:lnTo>
                  <a:lnTo>
                    <a:pt x="620" y="201"/>
                  </a:lnTo>
                  <a:lnTo>
                    <a:pt x="623" y="201"/>
                  </a:lnTo>
                  <a:lnTo>
                    <a:pt x="623" y="204"/>
                  </a:lnTo>
                  <a:lnTo>
                    <a:pt x="628" y="204"/>
                  </a:lnTo>
                  <a:lnTo>
                    <a:pt x="630" y="198"/>
                  </a:lnTo>
                  <a:lnTo>
                    <a:pt x="633" y="192"/>
                  </a:lnTo>
                  <a:lnTo>
                    <a:pt x="633" y="185"/>
                  </a:lnTo>
                  <a:lnTo>
                    <a:pt x="628" y="185"/>
                  </a:lnTo>
                  <a:lnTo>
                    <a:pt x="627" y="184"/>
                  </a:lnTo>
                  <a:lnTo>
                    <a:pt x="627" y="177"/>
                  </a:lnTo>
                  <a:lnTo>
                    <a:pt x="640" y="177"/>
                  </a:lnTo>
                  <a:lnTo>
                    <a:pt x="646" y="174"/>
                  </a:lnTo>
                  <a:lnTo>
                    <a:pt x="651" y="163"/>
                  </a:lnTo>
                  <a:lnTo>
                    <a:pt x="646" y="160"/>
                  </a:lnTo>
                  <a:lnTo>
                    <a:pt x="646" y="155"/>
                  </a:lnTo>
                  <a:lnTo>
                    <a:pt x="647" y="155"/>
                  </a:lnTo>
                  <a:lnTo>
                    <a:pt x="647" y="153"/>
                  </a:lnTo>
                  <a:lnTo>
                    <a:pt x="655" y="145"/>
                  </a:lnTo>
                  <a:lnTo>
                    <a:pt x="661" y="143"/>
                  </a:lnTo>
                  <a:lnTo>
                    <a:pt x="664" y="144"/>
                  </a:lnTo>
                  <a:lnTo>
                    <a:pt x="667" y="144"/>
                  </a:lnTo>
                  <a:lnTo>
                    <a:pt x="668" y="140"/>
                  </a:lnTo>
                  <a:lnTo>
                    <a:pt x="673" y="140"/>
                  </a:lnTo>
                  <a:lnTo>
                    <a:pt x="675" y="141"/>
                  </a:lnTo>
                  <a:lnTo>
                    <a:pt x="678" y="141"/>
                  </a:lnTo>
                  <a:lnTo>
                    <a:pt x="678" y="138"/>
                  </a:lnTo>
                  <a:lnTo>
                    <a:pt x="681" y="133"/>
                  </a:lnTo>
                  <a:lnTo>
                    <a:pt x="683" y="133"/>
                  </a:lnTo>
                  <a:lnTo>
                    <a:pt x="684" y="136"/>
                  </a:lnTo>
                  <a:lnTo>
                    <a:pt x="685" y="138"/>
                  </a:lnTo>
                  <a:lnTo>
                    <a:pt x="687" y="138"/>
                  </a:lnTo>
                  <a:lnTo>
                    <a:pt x="690" y="137"/>
                  </a:lnTo>
                  <a:lnTo>
                    <a:pt x="691" y="136"/>
                  </a:lnTo>
                  <a:lnTo>
                    <a:pt x="691" y="134"/>
                  </a:lnTo>
                  <a:lnTo>
                    <a:pt x="695" y="134"/>
                  </a:lnTo>
                  <a:lnTo>
                    <a:pt x="690" y="130"/>
                  </a:lnTo>
                  <a:lnTo>
                    <a:pt x="685" y="128"/>
                  </a:lnTo>
                  <a:lnTo>
                    <a:pt x="687" y="126"/>
                  </a:lnTo>
                  <a:lnTo>
                    <a:pt x="690" y="124"/>
                  </a:lnTo>
                  <a:lnTo>
                    <a:pt x="691" y="123"/>
                  </a:lnTo>
                  <a:lnTo>
                    <a:pt x="691" y="120"/>
                  </a:lnTo>
                  <a:lnTo>
                    <a:pt x="690" y="118"/>
                  </a:lnTo>
                  <a:lnTo>
                    <a:pt x="690" y="117"/>
                  </a:lnTo>
                  <a:lnTo>
                    <a:pt x="692" y="116"/>
                  </a:lnTo>
                  <a:lnTo>
                    <a:pt x="695" y="110"/>
                  </a:lnTo>
                  <a:lnTo>
                    <a:pt x="695" y="106"/>
                  </a:lnTo>
                  <a:lnTo>
                    <a:pt x="697" y="101"/>
                  </a:lnTo>
                  <a:lnTo>
                    <a:pt x="705" y="101"/>
                  </a:lnTo>
                  <a:lnTo>
                    <a:pt x="711" y="99"/>
                  </a:lnTo>
                  <a:lnTo>
                    <a:pt x="717" y="90"/>
                  </a:lnTo>
                  <a:lnTo>
                    <a:pt x="717" y="96"/>
                  </a:lnTo>
                  <a:lnTo>
                    <a:pt x="722" y="93"/>
                  </a:lnTo>
                  <a:lnTo>
                    <a:pt x="725" y="96"/>
                  </a:lnTo>
                  <a:lnTo>
                    <a:pt x="727" y="96"/>
                  </a:lnTo>
                  <a:lnTo>
                    <a:pt x="732" y="90"/>
                  </a:lnTo>
                  <a:lnTo>
                    <a:pt x="737" y="89"/>
                  </a:lnTo>
                  <a:lnTo>
                    <a:pt x="735" y="84"/>
                  </a:lnTo>
                  <a:lnTo>
                    <a:pt x="732" y="77"/>
                  </a:lnTo>
                  <a:lnTo>
                    <a:pt x="735" y="77"/>
                  </a:lnTo>
                  <a:lnTo>
                    <a:pt x="735" y="79"/>
                  </a:lnTo>
                  <a:lnTo>
                    <a:pt x="735" y="76"/>
                  </a:lnTo>
                  <a:lnTo>
                    <a:pt x="732" y="74"/>
                  </a:lnTo>
                  <a:lnTo>
                    <a:pt x="731" y="73"/>
                  </a:lnTo>
                  <a:lnTo>
                    <a:pt x="731" y="67"/>
                  </a:lnTo>
                  <a:lnTo>
                    <a:pt x="731" y="64"/>
                  </a:lnTo>
                  <a:lnTo>
                    <a:pt x="728" y="64"/>
                  </a:lnTo>
                  <a:lnTo>
                    <a:pt x="727" y="66"/>
                  </a:lnTo>
                  <a:lnTo>
                    <a:pt x="727" y="49"/>
                  </a:lnTo>
                  <a:lnTo>
                    <a:pt x="725" y="43"/>
                  </a:lnTo>
                  <a:lnTo>
                    <a:pt x="722" y="40"/>
                  </a:lnTo>
                  <a:lnTo>
                    <a:pt x="718" y="37"/>
                  </a:lnTo>
                  <a:lnTo>
                    <a:pt x="714" y="40"/>
                  </a:lnTo>
                  <a:lnTo>
                    <a:pt x="712" y="43"/>
                  </a:lnTo>
                  <a:lnTo>
                    <a:pt x="711" y="42"/>
                  </a:lnTo>
                  <a:lnTo>
                    <a:pt x="708" y="37"/>
                  </a:lnTo>
                  <a:lnTo>
                    <a:pt x="707" y="37"/>
                  </a:lnTo>
                  <a:lnTo>
                    <a:pt x="705" y="39"/>
                  </a:lnTo>
                  <a:lnTo>
                    <a:pt x="702" y="47"/>
                  </a:lnTo>
                  <a:lnTo>
                    <a:pt x="701" y="49"/>
                  </a:lnTo>
                  <a:lnTo>
                    <a:pt x="700" y="56"/>
                  </a:lnTo>
                  <a:lnTo>
                    <a:pt x="697" y="60"/>
                  </a:lnTo>
                  <a:lnTo>
                    <a:pt x="691" y="64"/>
                  </a:lnTo>
                  <a:lnTo>
                    <a:pt x="687" y="67"/>
                  </a:lnTo>
                  <a:lnTo>
                    <a:pt x="685" y="69"/>
                  </a:lnTo>
                  <a:lnTo>
                    <a:pt x="684" y="70"/>
                  </a:lnTo>
                  <a:lnTo>
                    <a:pt x="683" y="72"/>
                  </a:lnTo>
                  <a:lnTo>
                    <a:pt x="674" y="73"/>
                  </a:lnTo>
                  <a:lnTo>
                    <a:pt x="657" y="76"/>
                  </a:lnTo>
                  <a:lnTo>
                    <a:pt x="646" y="76"/>
                  </a:lnTo>
                  <a:lnTo>
                    <a:pt x="643" y="76"/>
                  </a:lnTo>
                  <a:lnTo>
                    <a:pt x="640" y="76"/>
                  </a:lnTo>
                  <a:lnTo>
                    <a:pt x="633" y="80"/>
                  </a:lnTo>
                  <a:lnTo>
                    <a:pt x="624" y="84"/>
                  </a:lnTo>
                  <a:lnTo>
                    <a:pt x="620" y="89"/>
                  </a:lnTo>
                  <a:lnTo>
                    <a:pt x="619" y="93"/>
                  </a:lnTo>
                  <a:lnTo>
                    <a:pt x="621" y="90"/>
                  </a:lnTo>
                  <a:lnTo>
                    <a:pt x="623" y="89"/>
                  </a:lnTo>
                  <a:lnTo>
                    <a:pt x="614" y="104"/>
                  </a:lnTo>
                  <a:lnTo>
                    <a:pt x="600" y="110"/>
                  </a:lnTo>
                  <a:lnTo>
                    <a:pt x="580" y="110"/>
                  </a:lnTo>
                  <a:lnTo>
                    <a:pt x="580" y="113"/>
                  </a:lnTo>
                  <a:lnTo>
                    <a:pt x="580" y="114"/>
                  </a:lnTo>
                  <a:lnTo>
                    <a:pt x="582" y="117"/>
                  </a:lnTo>
                  <a:lnTo>
                    <a:pt x="576" y="123"/>
                  </a:lnTo>
                  <a:lnTo>
                    <a:pt x="567" y="128"/>
                  </a:lnTo>
                  <a:lnTo>
                    <a:pt x="560" y="133"/>
                  </a:lnTo>
                  <a:lnTo>
                    <a:pt x="557" y="133"/>
                  </a:lnTo>
                  <a:lnTo>
                    <a:pt x="553" y="131"/>
                  </a:lnTo>
                  <a:lnTo>
                    <a:pt x="550" y="133"/>
                  </a:lnTo>
                  <a:lnTo>
                    <a:pt x="550" y="137"/>
                  </a:lnTo>
                  <a:lnTo>
                    <a:pt x="546" y="140"/>
                  </a:lnTo>
                  <a:lnTo>
                    <a:pt x="539" y="143"/>
                  </a:lnTo>
                  <a:lnTo>
                    <a:pt x="532" y="144"/>
                  </a:lnTo>
                  <a:lnTo>
                    <a:pt x="530" y="140"/>
                  </a:lnTo>
                  <a:lnTo>
                    <a:pt x="532" y="140"/>
                  </a:lnTo>
                  <a:lnTo>
                    <a:pt x="530" y="137"/>
                  </a:lnTo>
                  <a:lnTo>
                    <a:pt x="522" y="137"/>
                  </a:lnTo>
                  <a:lnTo>
                    <a:pt x="526" y="130"/>
                  </a:lnTo>
                  <a:lnTo>
                    <a:pt x="530" y="126"/>
                  </a:lnTo>
                  <a:lnTo>
                    <a:pt x="532" y="126"/>
                  </a:lnTo>
                  <a:lnTo>
                    <a:pt x="533" y="124"/>
                  </a:lnTo>
                  <a:lnTo>
                    <a:pt x="533" y="121"/>
                  </a:lnTo>
                  <a:lnTo>
                    <a:pt x="535" y="118"/>
                  </a:lnTo>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32" name="Freeform 2050"/>
            <p:cNvSpPr>
              <a:spLocks/>
            </p:cNvSpPr>
            <p:nvPr/>
          </p:nvSpPr>
          <p:spPr bwMode="auto">
            <a:xfrm>
              <a:off x="5168900" y="3295650"/>
              <a:ext cx="220663" cy="273050"/>
            </a:xfrm>
            <a:custGeom>
              <a:avLst/>
              <a:gdLst>
                <a:gd name="T0" fmla="*/ 17 w 146"/>
                <a:gd name="T1" fmla="*/ 60 h 182"/>
                <a:gd name="T2" fmla="*/ 22 w 146"/>
                <a:gd name="T3" fmla="*/ 50 h 182"/>
                <a:gd name="T4" fmla="*/ 44 w 146"/>
                <a:gd name="T5" fmla="*/ 60 h 182"/>
                <a:gd name="T6" fmla="*/ 67 w 146"/>
                <a:gd name="T7" fmla="*/ 92 h 182"/>
                <a:gd name="T8" fmla="*/ 86 w 146"/>
                <a:gd name="T9" fmla="*/ 109 h 182"/>
                <a:gd name="T10" fmla="*/ 98 w 146"/>
                <a:gd name="T11" fmla="*/ 117 h 182"/>
                <a:gd name="T12" fmla="*/ 104 w 146"/>
                <a:gd name="T13" fmla="*/ 125 h 182"/>
                <a:gd name="T14" fmla="*/ 115 w 146"/>
                <a:gd name="T15" fmla="*/ 131 h 182"/>
                <a:gd name="T16" fmla="*/ 115 w 146"/>
                <a:gd name="T17" fmla="*/ 148 h 182"/>
                <a:gd name="T18" fmla="*/ 113 w 146"/>
                <a:gd name="T19" fmla="*/ 161 h 182"/>
                <a:gd name="T20" fmla="*/ 74 w 146"/>
                <a:gd name="T21" fmla="*/ 161 h 182"/>
                <a:gd name="T22" fmla="*/ 75 w 146"/>
                <a:gd name="T23" fmla="*/ 166 h 182"/>
                <a:gd name="T24" fmla="*/ 105 w 146"/>
                <a:gd name="T25" fmla="*/ 182 h 182"/>
                <a:gd name="T26" fmla="*/ 111 w 146"/>
                <a:gd name="T27" fmla="*/ 162 h 182"/>
                <a:gd name="T28" fmla="*/ 123 w 146"/>
                <a:gd name="T29" fmla="*/ 156 h 182"/>
                <a:gd name="T30" fmla="*/ 129 w 146"/>
                <a:gd name="T31" fmla="*/ 136 h 182"/>
                <a:gd name="T32" fmla="*/ 123 w 146"/>
                <a:gd name="T33" fmla="*/ 129 h 182"/>
                <a:gd name="T34" fmla="*/ 129 w 146"/>
                <a:gd name="T35" fmla="*/ 119 h 182"/>
                <a:gd name="T36" fmla="*/ 143 w 146"/>
                <a:gd name="T37" fmla="*/ 128 h 182"/>
                <a:gd name="T38" fmla="*/ 140 w 146"/>
                <a:gd name="T39" fmla="*/ 115 h 182"/>
                <a:gd name="T40" fmla="*/ 131 w 146"/>
                <a:gd name="T41" fmla="*/ 107 h 182"/>
                <a:gd name="T42" fmla="*/ 125 w 146"/>
                <a:gd name="T43" fmla="*/ 107 h 182"/>
                <a:gd name="T44" fmla="*/ 119 w 146"/>
                <a:gd name="T45" fmla="*/ 101 h 182"/>
                <a:gd name="T46" fmla="*/ 119 w 146"/>
                <a:gd name="T47" fmla="*/ 94 h 182"/>
                <a:gd name="T48" fmla="*/ 94 w 146"/>
                <a:gd name="T49" fmla="*/ 82 h 182"/>
                <a:gd name="T50" fmla="*/ 89 w 146"/>
                <a:gd name="T51" fmla="*/ 70 h 182"/>
                <a:gd name="T52" fmla="*/ 68 w 146"/>
                <a:gd name="T53" fmla="*/ 54 h 182"/>
                <a:gd name="T54" fmla="*/ 72 w 146"/>
                <a:gd name="T55" fmla="*/ 40 h 182"/>
                <a:gd name="T56" fmla="*/ 71 w 146"/>
                <a:gd name="T57" fmla="*/ 34 h 182"/>
                <a:gd name="T58" fmla="*/ 75 w 146"/>
                <a:gd name="T59" fmla="*/ 28 h 182"/>
                <a:gd name="T60" fmla="*/ 86 w 146"/>
                <a:gd name="T61" fmla="*/ 26 h 182"/>
                <a:gd name="T62" fmla="*/ 86 w 146"/>
                <a:gd name="T63" fmla="*/ 16 h 182"/>
                <a:gd name="T64" fmla="*/ 82 w 146"/>
                <a:gd name="T65" fmla="*/ 10 h 182"/>
                <a:gd name="T66" fmla="*/ 75 w 146"/>
                <a:gd name="T67" fmla="*/ 4 h 182"/>
                <a:gd name="T68" fmla="*/ 68 w 146"/>
                <a:gd name="T69" fmla="*/ 4 h 182"/>
                <a:gd name="T70" fmla="*/ 61 w 146"/>
                <a:gd name="T71" fmla="*/ 3 h 182"/>
                <a:gd name="T72" fmla="*/ 55 w 146"/>
                <a:gd name="T73" fmla="*/ 0 h 182"/>
                <a:gd name="T74" fmla="*/ 48 w 146"/>
                <a:gd name="T75" fmla="*/ 1 h 182"/>
                <a:gd name="T76" fmla="*/ 47 w 146"/>
                <a:gd name="T77" fmla="*/ 7 h 182"/>
                <a:gd name="T78" fmla="*/ 47 w 146"/>
                <a:gd name="T79" fmla="*/ 10 h 182"/>
                <a:gd name="T80" fmla="*/ 41 w 146"/>
                <a:gd name="T81" fmla="*/ 8 h 182"/>
                <a:gd name="T82" fmla="*/ 34 w 146"/>
                <a:gd name="T83" fmla="*/ 14 h 182"/>
                <a:gd name="T84" fmla="*/ 34 w 146"/>
                <a:gd name="T85" fmla="*/ 20 h 182"/>
                <a:gd name="T86" fmla="*/ 28 w 146"/>
                <a:gd name="T87" fmla="*/ 21 h 182"/>
                <a:gd name="T88" fmla="*/ 22 w 146"/>
                <a:gd name="T89" fmla="*/ 18 h 182"/>
                <a:gd name="T90" fmla="*/ 18 w 146"/>
                <a:gd name="T91" fmla="*/ 20 h 182"/>
                <a:gd name="T92" fmla="*/ 10 w 146"/>
                <a:gd name="T93" fmla="*/ 24 h 182"/>
                <a:gd name="T94" fmla="*/ 4 w 146"/>
                <a:gd name="T95" fmla="*/ 34 h 182"/>
                <a:gd name="T96" fmla="*/ 0 w 146"/>
                <a:gd name="T97" fmla="*/ 40 h 182"/>
                <a:gd name="T98" fmla="*/ 1 w 146"/>
                <a:gd name="T99" fmla="*/ 48 h 182"/>
                <a:gd name="T100" fmla="*/ 8 w 146"/>
                <a:gd name="T101" fmla="*/ 51 h 182"/>
                <a:gd name="T102" fmla="*/ 4 w 146"/>
                <a:gd name="T103" fmla="*/ 57 h 182"/>
                <a:gd name="T104" fmla="*/ 7 w 146"/>
                <a:gd name="T105" fmla="*/ 60 h 1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
                <a:gd name="T160" fmla="*/ 0 h 182"/>
                <a:gd name="T161" fmla="*/ 146 w 146"/>
                <a:gd name="T162" fmla="*/ 182 h 1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 h="182">
                  <a:moveTo>
                    <a:pt x="8" y="60"/>
                  </a:moveTo>
                  <a:lnTo>
                    <a:pt x="14" y="60"/>
                  </a:lnTo>
                  <a:lnTo>
                    <a:pt x="17" y="60"/>
                  </a:lnTo>
                  <a:lnTo>
                    <a:pt x="18" y="57"/>
                  </a:lnTo>
                  <a:lnTo>
                    <a:pt x="20" y="53"/>
                  </a:lnTo>
                  <a:lnTo>
                    <a:pt x="22" y="50"/>
                  </a:lnTo>
                  <a:lnTo>
                    <a:pt x="22" y="48"/>
                  </a:lnTo>
                  <a:lnTo>
                    <a:pt x="31" y="48"/>
                  </a:lnTo>
                  <a:lnTo>
                    <a:pt x="44" y="60"/>
                  </a:lnTo>
                  <a:lnTo>
                    <a:pt x="51" y="77"/>
                  </a:lnTo>
                  <a:lnTo>
                    <a:pt x="62" y="92"/>
                  </a:lnTo>
                  <a:lnTo>
                    <a:pt x="67" y="92"/>
                  </a:lnTo>
                  <a:lnTo>
                    <a:pt x="75" y="102"/>
                  </a:lnTo>
                  <a:lnTo>
                    <a:pt x="82" y="107"/>
                  </a:lnTo>
                  <a:lnTo>
                    <a:pt x="86" y="109"/>
                  </a:lnTo>
                  <a:lnTo>
                    <a:pt x="92" y="109"/>
                  </a:lnTo>
                  <a:lnTo>
                    <a:pt x="98" y="114"/>
                  </a:lnTo>
                  <a:lnTo>
                    <a:pt x="98" y="117"/>
                  </a:lnTo>
                  <a:lnTo>
                    <a:pt x="101" y="117"/>
                  </a:lnTo>
                  <a:lnTo>
                    <a:pt x="104" y="119"/>
                  </a:lnTo>
                  <a:lnTo>
                    <a:pt x="104" y="125"/>
                  </a:lnTo>
                  <a:lnTo>
                    <a:pt x="108" y="126"/>
                  </a:lnTo>
                  <a:lnTo>
                    <a:pt x="111" y="128"/>
                  </a:lnTo>
                  <a:lnTo>
                    <a:pt x="115" y="131"/>
                  </a:lnTo>
                  <a:lnTo>
                    <a:pt x="118" y="136"/>
                  </a:lnTo>
                  <a:lnTo>
                    <a:pt x="118" y="145"/>
                  </a:lnTo>
                  <a:lnTo>
                    <a:pt x="115" y="148"/>
                  </a:lnTo>
                  <a:lnTo>
                    <a:pt x="115" y="153"/>
                  </a:lnTo>
                  <a:lnTo>
                    <a:pt x="113" y="156"/>
                  </a:lnTo>
                  <a:lnTo>
                    <a:pt x="113" y="161"/>
                  </a:lnTo>
                  <a:lnTo>
                    <a:pt x="99" y="162"/>
                  </a:lnTo>
                  <a:lnTo>
                    <a:pt x="85" y="161"/>
                  </a:lnTo>
                  <a:lnTo>
                    <a:pt x="74" y="161"/>
                  </a:lnTo>
                  <a:lnTo>
                    <a:pt x="75" y="162"/>
                  </a:lnTo>
                  <a:lnTo>
                    <a:pt x="75" y="165"/>
                  </a:lnTo>
                  <a:lnTo>
                    <a:pt x="75" y="166"/>
                  </a:lnTo>
                  <a:lnTo>
                    <a:pt x="85" y="172"/>
                  </a:lnTo>
                  <a:lnTo>
                    <a:pt x="95" y="176"/>
                  </a:lnTo>
                  <a:lnTo>
                    <a:pt x="105" y="182"/>
                  </a:lnTo>
                  <a:lnTo>
                    <a:pt x="108" y="166"/>
                  </a:lnTo>
                  <a:lnTo>
                    <a:pt x="108" y="162"/>
                  </a:lnTo>
                  <a:lnTo>
                    <a:pt x="111" y="162"/>
                  </a:lnTo>
                  <a:lnTo>
                    <a:pt x="115" y="163"/>
                  </a:lnTo>
                  <a:lnTo>
                    <a:pt x="119" y="165"/>
                  </a:lnTo>
                  <a:lnTo>
                    <a:pt x="123" y="156"/>
                  </a:lnTo>
                  <a:lnTo>
                    <a:pt x="129" y="146"/>
                  </a:lnTo>
                  <a:lnTo>
                    <a:pt x="131" y="138"/>
                  </a:lnTo>
                  <a:lnTo>
                    <a:pt x="129" y="136"/>
                  </a:lnTo>
                  <a:lnTo>
                    <a:pt x="126" y="134"/>
                  </a:lnTo>
                  <a:lnTo>
                    <a:pt x="125" y="132"/>
                  </a:lnTo>
                  <a:lnTo>
                    <a:pt x="123" y="129"/>
                  </a:lnTo>
                  <a:lnTo>
                    <a:pt x="123" y="128"/>
                  </a:lnTo>
                  <a:lnTo>
                    <a:pt x="125" y="126"/>
                  </a:lnTo>
                  <a:lnTo>
                    <a:pt x="129" y="119"/>
                  </a:lnTo>
                  <a:lnTo>
                    <a:pt x="135" y="121"/>
                  </a:lnTo>
                  <a:lnTo>
                    <a:pt x="143" y="125"/>
                  </a:lnTo>
                  <a:lnTo>
                    <a:pt x="143" y="128"/>
                  </a:lnTo>
                  <a:lnTo>
                    <a:pt x="146" y="125"/>
                  </a:lnTo>
                  <a:lnTo>
                    <a:pt x="143" y="119"/>
                  </a:lnTo>
                  <a:lnTo>
                    <a:pt x="140" y="115"/>
                  </a:lnTo>
                  <a:lnTo>
                    <a:pt x="138" y="112"/>
                  </a:lnTo>
                  <a:lnTo>
                    <a:pt x="135" y="109"/>
                  </a:lnTo>
                  <a:lnTo>
                    <a:pt x="131" y="107"/>
                  </a:lnTo>
                  <a:lnTo>
                    <a:pt x="129" y="107"/>
                  </a:lnTo>
                  <a:lnTo>
                    <a:pt x="128" y="107"/>
                  </a:lnTo>
                  <a:lnTo>
                    <a:pt x="125" y="107"/>
                  </a:lnTo>
                  <a:lnTo>
                    <a:pt x="123" y="105"/>
                  </a:lnTo>
                  <a:lnTo>
                    <a:pt x="122" y="102"/>
                  </a:lnTo>
                  <a:lnTo>
                    <a:pt x="119" y="101"/>
                  </a:lnTo>
                  <a:lnTo>
                    <a:pt x="121" y="98"/>
                  </a:lnTo>
                  <a:lnTo>
                    <a:pt x="119" y="95"/>
                  </a:lnTo>
                  <a:lnTo>
                    <a:pt x="119" y="94"/>
                  </a:lnTo>
                  <a:lnTo>
                    <a:pt x="108" y="92"/>
                  </a:lnTo>
                  <a:lnTo>
                    <a:pt x="99" y="88"/>
                  </a:lnTo>
                  <a:lnTo>
                    <a:pt x="94" y="82"/>
                  </a:lnTo>
                  <a:lnTo>
                    <a:pt x="92" y="78"/>
                  </a:lnTo>
                  <a:lnTo>
                    <a:pt x="91" y="72"/>
                  </a:lnTo>
                  <a:lnTo>
                    <a:pt x="89" y="70"/>
                  </a:lnTo>
                  <a:lnTo>
                    <a:pt x="84" y="62"/>
                  </a:lnTo>
                  <a:lnTo>
                    <a:pt x="75" y="58"/>
                  </a:lnTo>
                  <a:lnTo>
                    <a:pt x="68" y="54"/>
                  </a:lnTo>
                  <a:lnTo>
                    <a:pt x="68" y="47"/>
                  </a:lnTo>
                  <a:lnTo>
                    <a:pt x="69" y="43"/>
                  </a:lnTo>
                  <a:lnTo>
                    <a:pt x="72" y="40"/>
                  </a:lnTo>
                  <a:lnTo>
                    <a:pt x="74" y="35"/>
                  </a:lnTo>
                  <a:lnTo>
                    <a:pt x="71" y="34"/>
                  </a:lnTo>
                  <a:lnTo>
                    <a:pt x="69" y="34"/>
                  </a:lnTo>
                  <a:lnTo>
                    <a:pt x="69" y="31"/>
                  </a:lnTo>
                  <a:lnTo>
                    <a:pt x="75" y="28"/>
                  </a:lnTo>
                  <a:lnTo>
                    <a:pt x="88" y="27"/>
                  </a:lnTo>
                  <a:lnTo>
                    <a:pt x="86" y="27"/>
                  </a:lnTo>
                  <a:lnTo>
                    <a:pt x="86" y="26"/>
                  </a:lnTo>
                  <a:lnTo>
                    <a:pt x="85" y="24"/>
                  </a:lnTo>
                  <a:lnTo>
                    <a:pt x="86" y="18"/>
                  </a:lnTo>
                  <a:lnTo>
                    <a:pt x="86" y="16"/>
                  </a:lnTo>
                  <a:lnTo>
                    <a:pt x="85" y="13"/>
                  </a:lnTo>
                  <a:lnTo>
                    <a:pt x="82" y="13"/>
                  </a:lnTo>
                  <a:lnTo>
                    <a:pt x="82" y="10"/>
                  </a:lnTo>
                  <a:lnTo>
                    <a:pt x="82" y="7"/>
                  </a:lnTo>
                  <a:lnTo>
                    <a:pt x="85" y="4"/>
                  </a:lnTo>
                  <a:lnTo>
                    <a:pt x="75" y="4"/>
                  </a:lnTo>
                  <a:lnTo>
                    <a:pt x="74" y="6"/>
                  </a:lnTo>
                  <a:lnTo>
                    <a:pt x="69" y="6"/>
                  </a:lnTo>
                  <a:lnTo>
                    <a:pt x="68" y="4"/>
                  </a:lnTo>
                  <a:lnTo>
                    <a:pt x="65" y="3"/>
                  </a:lnTo>
                  <a:lnTo>
                    <a:pt x="61" y="3"/>
                  </a:lnTo>
                  <a:lnTo>
                    <a:pt x="59" y="1"/>
                  </a:lnTo>
                  <a:lnTo>
                    <a:pt x="57" y="0"/>
                  </a:lnTo>
                  <a:lnTo>
                    <a:pt x="55" y="0"/>
                  </a:lnTo>
                  <a:lnTo>
                    <a:pt x="57" y="1"/>
                  </a:lnTo>
                  <a:lnTo>
                    <a:pt x="54" y="3"/>
                  </a:lnTo>
                  <a:lnTo>
                    <a:pt x="48" y="1"/>
                  </a:lnTo>
                  <a:lnTo>
                    <a:pt x="48" y="4"/>
                  </a:lnTo>
                  <a:lnTo>
                    <a:pt x="47" y="4"/>
                  </a:lnTo>
                  <a:lnTo>
                    <a:pt x="47" y="7"/>
                  </a:lnTo>
                  <a:lnTo>
                    <a:pt x="48" y="7"/>
                  </a:lnTo>
                  <a:lnTo>
                    <a:pt x="48" y="8"/>
                  </a:lnTo>
                  <a:lnTo>
                    <a:pt x="47" y="10"/>
                  </a:lnTo>
                  <a:lnTo>
                    <a:pt x="45" y="10"/>
                  </a:lnTo>
                  <a:lnTo>
                    <a:pt x="44" y="10"/>
                  </a:lnTo>
                  <a:lnTo>
                    <a:pt x="41" y="8"/>
                  </a:lnTo>
                  <a:lnTo>
                    <a:pt x="37" y="13"/>
                  </a:lnTo>
                  <a:lnTo>
                    <a:pt x="37" y="14"/>
                  </a:lnTo>
                  <a:lnTo>
                    <a:pt x="34" y="14"/>
                  </a:lnTo>
                  <a:lnTo>
                    <a:pt x="32" y="17"/>
                  </a:lnTo>
                  <a:lnTo>
                    <a:pt x="34" y="20"/>
                  </a:lnTo>
                  <a:lnTo>
                    <a:pt x="32" y="21"/>
                  </a:lnTo>
                  <a:lnTo>
                    <a:pt x="31" y="21"/>
                  </a:lnTo>
                  <a:lnTo>
                    <a:pt x="28" y="21"/>
                  </a:lnTo>
                  <a:lnTo>
                    <a:pt x="25" y="20"/>
                  </a:lnTo>
                  <a:lnTo>
                    <a:pt x="24" y="20"/>
                  </a:lnTo>
                  <a:lnTo>
                    <a:pt x="22" y="18"/>
                  </a:lnTo>
                  <a:lnTo>
                    <a:pt x="21" y="16"/>
                  </a:lnTo>
                  <a:lnTo>
                    <a:pt x="18" y="14"/>
                  </a:lnTo>
                  <a:lnTo>
                    <a:pt x="18" y="20"/>
                  </a:lnTo>
                  <a:lnTo>
                    <a:pt x="17" y="21"/>
                  </a:lnTo>
                  <a:lnTo>
                    <a:pt x="13" y="23"/>
                  </a:lnTo>
                  <a:lnTo>
                    <a:pt x="10" y="24"/>
                  </a:lnTo>
                  <a:lnTo>
                    <a:pt x="7" y="30"/>
                  </a:lnTo>
                  <a:lnTo>
                    <a:pt x="5" y="31"/>
                  </a:lnTo>
                  <a:lnTo>
                    <a:pt x="4" y="34"/>
                  </a:lnTo>
                  <a:lnTo>
                    <a:pt x="1" y="34"/>
                  </a:lnTo>
                  <a:lnTo>
                    <a:pt x="0" y="35"/>
                  </a:lnTo>
                  <a:lnTo>
                    <a:pt x="0" y="40"/>
                  </a:lnTo>
                  <a:lnTo>
                    <a:pt x="1" y="41"/>
                  </a:lnTo>
                  <a:lnTo>
                    <a:pt x="3" y="43"/>
                  </a:lnTo>
                  <a:lnTo>
                    <a:pt x="1" y="48"/>
                  </a:lnTo>
                  <a:lnTo>
                    <a:pt x="3" y="51"/>
                  </a:lnTo>
                  <a:lnTo>
                    <a:pt x="4" y="53"/>
                  </a:lnTo>
                  <a:lnTo>
                    <a:pt x="8" y="51"/>
                  </a:lnTo>
                  <a:lnTo>
                    <a:pt x="8" y="54"/>
                  </a:lnTo>
                  <a:lnTo>
                    <a:pt x="7" y="55"/>
                  </a:lnTo>
                  <a:lnTo>
                    <a:pt x="4" y="57"/>
                  </a:lnTo>
                  <a:lnTo>
                    <a:pt x="4" y="58"/>
                  </a:lnTo>
                  <a:lnTo>
                    <a:pt x="5" y="60"/>
                  </a:lnTo>
                  <a:lnTo>
                    <a:pt x="7" y="60"/>
                  </a:lnTo>
                  <a:lnTo>
                    <a:pt x="8" y="6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033" name="Freeform 2215"/>
            <p:cNvSpPr>
              <a:spLocks/>
            </p:cNvSpPr>
            <p:nvPr/>
          </p:nvSpPr>
          <p:spPr bwMode="auto">
            <a:xfrm>
              <a:off x="5260975" y="2622550"/>
              <a:ext cx="241300" cy="433388"/>
            </a:xfrm>
            <a:custGeom>
              <a:avLst/>
              <a:gdLst>
                <a:gd name="T0" fmla="*/ 4 w 159"/>
                <a:gd name="T1" fmla="*/ 237 h 288"/>
                <a:gd name="T2" fmla="*/ 16 w 159"/>
                <a:gd name="T3" fmla="*/ 258 h 288"/>
                <a:gd name="T4" fmla="*/ 18 w 159"/>
                <a:gd name="T5" fmla="*/ 273 h 288"/>
                <a:gd name="T6" fmla="*/ 17 w 159"/>
                <a:gd name="T7" fmla="*/ 281 h 288"/>
                <a:gd name="T8" fmla="*/ 35 w 159"/>
                <a:gd name="T9" fmla="*/ 288 h 288"/>
                <a:gd name="T10" fmla="*/ 37 w 159"/>
                <a:gd name="T11" fmla="*/ 275 h 288"/>
                <a:gd name="T12" fmla="*/ 58 w 159"/>
                <a:gd name="T13" fmla="*/ 273 h 288"/>
                <a:gd name="T14" fmla="*/ 70 w 159"/>
                <a:gd name="T15" fmla="*/ 260 h 288"/>
                <a:gd name="T16" fmla="*/ 64 w 159"/>
                <a:gd name="T17" fmla="*/ 261 h 288"/>
                <a:gd name="T18" fmla="*/ 70 w 159"/>
                <a:gd name="T19" fmla="*/ 233 h 288"/>
                <a:gd name="T20" fmla="*/ 72 w 159"/>
                <a:gd name="T21" fmla="*/ 220 h 288"/>
                <a:gd name="T22" fmla="*/ 92 w 159"/>
                <a:gd name="T23" fmla="*/ 213 h 288"/>
                <a:gd name="T24" fmla="*/ 92 w 159"/>
                <a:gd name="T25" fmla="*/ 207 h 288"/>
                <a:gd name="T26" fmla="*/ 99 w 159"/>
                <a:gd name="T27" fmla="*/ 200 h 288"/>
                <a:gd name="T28" fmla="*/ 75 w 159"/>
                <a:gd name="T29" fmla="*/ 173 h 288"/>
                <a:gd name="T30" fmla="*/ 78 w 159"/>
                <a:gd name="T31" fmla="*/ 148 h 288"/>
                <a:gd name="T32" fmla="*/ 78 w 159"/>
                <a:gd name="T33" fmla="*/ 140 h 288"/>
                <a:gd name="T34" fmla="*/ 85 w 159"/>
                <a:gd name="T35" fmla="*/ 132 h 288"/>
                <a:gd name="T36" fmla="*/ 94 w 159"/>
                <a:gd name="T37" fmla="*/ 129 h 288"/>
                <a:gd name="T38" fmla="*/ 104 w 159"/>
                <a:gd name="T39" fmla="*/ 113 h 288"/>
                <a:gd name="T40" fmla="*/ 124 w 159"/>
                <a:gd name="T41" fmla="*/ 103 h 288"/>
                <a:gd name="T42" fmla="*/ 128 w 159"/>
                <a:gd name="T43" fmla="*/ 89 h 288"/>
                <a:gd name="T44" fmla="*/ 134 w 159"/>
                <a:gd name="T45" fmla="*/ 72 h 288"/>
                <a:gd name="T46" fmla="*/ 143 w 159"/>
                <a:gd name="T47" fmla="*/ 65 h 288"/>
                <a:gd name="T48" fmla="*/ 153 w 159"/>
                <a:gd name="T49" fmla="*/ 65 h 288"/>
                <a:gd name="T50" fmla="*/ 156 w 159"/>
                <a:gd name="T51" fmla="*/ 55 h 288"/>
                <a:gd name="T52" fmla="*/ 158 w 159"/>
                <a:gd name="T53" fmla="*/ 44 h 288"/>
                <a:gd name="T54" fmla="*/ 155 w 159"/>
                <a:gd name="T55" fmla="*/ 32 h 288"/>
                <a:gd name="T56" fmla="*/ 152 w 159"/>
                <a:gd name="T57" fmla="*/ 21 h 288"/>
                <a:gd name="T58" fmla="*/ 134 w 159"/>
                <a:gd name="T59" fmla="*/ 11 h 288"/>
                <a:gd name="T60" fmla="*/ 121 w 159"/>
                <a:gd name="T61" fmla="*/ 0 h 288"/>
                <a:gd name="T62" fmla="*/ 112 w 159"/>
                <a:gd name="T63" fmla="*/ 17 h 288"/>
                <a:gd name="T64" fmla="*/ 101 w 159"/>
                <a:gd name="T65" fmla="*/ 17 h 288"/>
                <a:gd name="T66" fmla="*/ 97 w 159"/>
                <a:gd name="T67" fmla="*/ 27 h 288"/>
                <a:gd name="T68" fmla="*/ 84 w 159"/>
                <a:gd name="T69" fmla="*/ 22 h 288"/>
                <a:gd name="T70" fmla="*/ 79 w 159"/>
                <a:gd name="T71" fmla="*/ 37 h 288"/>
                <a:gd name="T72" fmla="*/ 68 w 159"/>
                <a:gd name="T73" fmla="*/ 48 h 288"/>
                <a:gd name="T74" fmla="*/ 60 w 159"/>
                <a:gd name="T75" fmla="*/ 55 h 288"/>
                <a:gd name="T76" fmla="*/ 54 w 159"/>
                <a:gd name="T77" fmla="*/ 74 h 288"/>
                <a:gd name="T78" fmla="*/ 47 w 159"/>
                <a:gd name="T79" fmla="*/ 84 h 288"/>
                <a:gd name="T80" fmla="*/ 43 w 159"/>
                <a:gd name="T81" fmla="*/ 101 h 288"/>
                <a:gd name="T82" fmla="*/ 25 w 159"/>
                <a:gd name="T83" fmla="*/ 99 h 288"/>
                <a:gd name="T84" fmla="*/ 17 w 159"/>
                <a:gd name="T85" fmla="*/ 112 h 288"/>
                <a:gd name="T86" fmla="*/ 11 w 159"/>
                <a:gd name="T87" fmla="*/ 128 h 288"/>
                <a:gd name="T88" fmla="*/ 11 w 159"/>
                <a:gd name="T89" fmla="*/ 143 h 288"/>
                <a:gd name="T90" fmla="*/ 10 w 159"/>
                <a:gd name="T91" fmla="*/ 157 h 288"/>
                <a:gd name="T92" fmla="*/ 14 w 159"/>
                <a:gd name="T93" fmla="*/ 170 h 288"/>
                <a:gd name="T94" fmla="*/ 8 w 159"/>
                <a:gd name="T95" fmla="*/ 182 h 288"/>
                <a:gd name="T96" fmla="*/ 11 w 159"/>
                <a:gd name="T97" fmla="*/ 192 h 288"/>
                <a:gd name="T98" fmla="*/ 4 w 159"/>
                <a:gd name="T99" fmla="*/ 202 h 288"/>
                <a:gd name="T100" fmla="*/ 4 w 159"/>
                <a:gd name="T101" fmla="*/ 207 h 288"/>
                <a:gd name="T102" fmla="*/ 3 w 159"/>
                <a:gd name="T103" fmla="*/ 220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
                <a:gd name="T157" fmla="*/ 0 h 288"/>
                <a:gd name="T158" fmla="*/ 159 w 159"/>
                <a:gd name="T159" fmla="*/ 288 h 2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 h="288">
                  <a:moveTo>
                    <a:pt x="0" y="220"/>
                  </a:moveTo>
                  <a:lnTo>
                    <a:pt x="0" y="231"/>
                  </a:lnTo>
                  <a:lnTo>
                    <a:pt x="4" y="231"/>
                  </a:lnTo>
                  <a:lnTo>
                    <a:pt x="4" y="237"/>
                  </a:lnTo>
                  <a:lnTo>
                    <a:pt x="3" y="239"/>
                  </a:lnTo>
                  <a:lnTo>
                    <a:pt x="3" y="243"/>
                  </a:lnTo>
                  <a:lnTo>
                    <a:pt x="7" y="248"/>
                  </a:lnTo>
                  <a:lnTo>
                    <a:pt x="16" y="258"/>
                  </a:lnTo>
                  <a:lnTo>
                    <a:pt x="23" y="264"/>
                  </a:lnTo>
                  <a:lnTo>
                    <a:pt x="20" y="267"/>
                  </a:lnTo>
                  <a:lnTo>
                    <a:pt x="20" y="268"/>
                  </a:lnTo>
                  <a:lnTo>
                    <a:pt x="18" y="273"/>
                  </a:lnTo>
                  <a:lnTo>
                    <a:pt x="14" y="273"/>
                  </a:lnTo>
                  <a:lnTo>
                    <a:pt x="14" y="280"/>
                  </a:lnTo>
                  <a:lnTo>
                    <a:pt x="16" y="280"/>
                  </a:lnTo>
                  <a:lnTo>
                    <a:pt x="17" y="281"/>
                  </a:lnTo>
                  <a:lnTo>
                    <a:pt x="18" y="283"/>
                  </a:lnTo>
                  <a:lnTo>
                    <a:pt x="18" y="285"/>
                  </a:lnTo>
                  <a:lnTo>
                    <a:pt x="17" y="288"/>
                  </a:lnTo>
                  <a:lnTo>
                    <a:pt x="35" y="288"/>
                  </a:lnTo>
                  <a:lnTo>
                    <a:pt x="35" y="285"/>
                  </a:lnTo>
                  <a:lnTo>
                    <a:pt x="35" y="281"/>
                  </a:lnTo>
                  <a:lnTo>
                    <a:pt x="35" y="278"/>
                  </a:lnTo>
                  <a:lnTo>
                    <a:pt x="37" y="275"/>
                  </a:lnTo>
                  <a:lnTo>
                    <a:pt x="40" y="273"/>
                  </a:lnTo>
                  <a:lnTo>
                    <a:pt x="43" y="270"/>
                  </a:lnTo>
                  <a:lnTo>
                    <a:pt x="50" y="273"/>
                  </a:lnTo>
                  <a:lnTo>
                    <a:pt x="58" y="273"/>
                  </a:lnTo>
                  <a:lnTo>
                    <a:pt x="67" y="270"/>
                  </a:lnTo>
                  <a:lnTo>
                    <a:pt x="67" y="268"/>
                  </a:lnTo>
                  <a:lnTo>
                    <a:pt x="68" y="264"/>
                  </a:lnTo>
                  <a:lnTo>
                    <a:pt x="70" y="260"/>
                  </a:lnTo>
                  <a:lnTo>
                    <a:pt x="68" y="261"/>
                  </a:lnTo>
                  <a:lnTo>
                    <a:pt x="67" y="264"/>
                  </a:lnTo>
                  <a:lnTo>
                    <a:pt x="64" y="261"/>
                  </a:lnTo>
                  <a:lnTo>
                    <a:pt x="65" y="254"/>
                  </a:lnTo>
                  <a:lnTo>
                    <a:pt x="67" y="248"/>
                  </a:lnTo>
                  <a:lnTo>
                    <a:pt x="68" y="243"/>
                  </a:lnTo>
                  <a:lnTo>
                    <a:pt x="70" y="233"/>
                  </a:lnTo>
                  <a:lnTo>
                    <a:pt x="68" y="226"/>
                  </a:lnTo>
                  <a:lnTo>
                    <a:pt x="71" y="223"/>
                  </a:lnTo>
                  <a:lnTo>
                    <a:pt x="70" y="223"/>
                  </a:lnTo>
                  <a:lnTo>
                    <a:pt x="72" y="220"/>
                  </a:lnTo>
                  <a:lnTo>
                    <a:pt x="77" y="220"/>
                  </a:lnTo>
                  <a:lnTo>
                    <a:pt x="81" y="220"/>
                  </a:lnTo>
                  <a:lnTo>
                    <a:pt x="85" y="220"/>
                  </a:lnTo>
                  <a:lnTo>
                    <a:pt x="92" y="213"/>
                  </a:lnTo>
                  <a:lnTo>
                    <a:pt x="97" y="213"/>
                  </a:lnTo>
                  <a:lnTo>
                    <a:pt x="95" y="211"/>
                  </a:lnTo>
                  <a:lnTo>
                    <a:pt x="92" y="207"/>
                  </a:lnTo>
                  <a:lnTo>
                    <a:pt x="94" y="206"/>
                  </a:lnTo>
                  <a:lnTo>
                    <a:pt x="98" y="204"/>
                  </a:lnTo>
                  <a:lnTo>
                    <a:pt x="99" y="203"/>
                  </a:lnTo>
                  <a:lnTo>
                    <a:pt x="99" y="200"/>
                  </a:lnTo>
                  <a:lnTo>
                    <a:pt x="92" y="190"/>
                  </a:lnTo>
                  <a:lnTo>
                    <a:pt x="85" y="184"/>
                  </a:lnTo>
                  <a:lnTo>
                    <a:pt x="75" y="182"/>
                  </a:lnTo>
                  <a:lnTo>
                    <a:pt x="75" y="173"/>
                  </a:lnTo>
                  <a:lnTo>
                    <a:pt x="77" y="159"/>
                  </a:lnTo>
                  <a:lnTo>
                    <a:pt x="74" y="152"/>
                  </a:lnTo>
                  <a:lnTo>
                    <a:pt x="78" y="152"/>
                  </a:lnTo>
                  <a:lnTo>
                    <a:pt x="78" y="148"/>
                  </a:lnTo>
                  <a:lnTo>
                    <a:pt x="79" y="146"/>
                  </a:lnTo>
                  <a:lnTo>
                    <a:pt x="78" y="145"/>
                  </a:lnTo>
                  <a:lnTo>
                    <a:pt x="77" y="143"/>
                  </a:lnTo>
                  <a:lnTo>
                    <a:pt x="78" y="140"/>
                  </a:lnTo>
                  <a:lnTo>
                    <a:pt x="79" y="140"/>
                  </a:lnTo>
                  <a:lnTo>
                    <a:pt x="85" y="139"/>
                  </a:lnTo>
                  <a:lnTo>
                    <a:pt x="87" y="136"/>
                  </a:lnTo>
                  <a:lnTo>
                    <a:pt x="85" y="132"/>
                  </a:lnTo>
                  <a:lnTo>
                    <a:pt x="85" y="130"/>
                  </a:lnTo>
                  <a:lnTo>
                    <a:pt x="88" y="130"/>
                  </a:lnTo>
                  <a:lnTo>
                    <a:pt x="92" y="129"/>
                  </a:lnTo>
                  <a:lnTo>
                    <a:pt x="94" y="129"/>
                  </a:lnTo>
                  <a:lnTo>
                    <a:pt x="95" y="123"/>
                  </a:lnTo>
                  <a:lnTo>
                    <a:pt x="95" y="119"/>
                  </a:lnTo>
                  <a:lnTo>
                    <a:pt x="98" y="116"/>
                  </a:lnTo>
                  <a:lnTo>
                    <a:pt x="104" y="113"/>
                  </a:lnTo>
                  <a:lnTo>
                    <a:pt x="112" y="112"/>
                  </a:lnTo>
                  <a:lnTo>
                    <a:pt x="119" y="109"/>
                  </a:lnTo>
                  <a:lnTo>
                    <a:pt x="122" y="106"/>
                  </a:lnTo>
                  <a:lnTo>
                    <a:pt x="124" y="103"/>
                  </a:lnTo>
                  <a:lnTo>
                    <a:pt x="125" y="101"/>
                  </a:lnTo>
                  <a:lnTo>
                    <a:pt x="129" y="101"/>
                  </a:lnTo>
                  <a:lnTo>
                    <a:pt x="129" y="95"/>
                  </a:lnTo>
                  <a:lnTo>
                    <a:pt x="128" y="89"/>
                  </a:lnTo>
                  <a:lnTo>
                    <a:pt x="128" y="84"/>
                  </a:lnTo>
                  <a:lnTo>
                    <a:pt x="129" y="81"/>
                  </a:lnTo>
                  <a:lnTo>
                    <a:pt x="134" y="76"/>
                  </a:lnTo>
                  <a:lnTo>
                    <a:pt x="134" y="72"/>
                  </a:lnTo>
                  <a:lnTo>
                    <a:pt x="135" y="72"/>
                  </a:lnTo>
                  <a:lnTo>
                    <a:pt x="139" y="71"/>
                  </a:lnTo>
                  <a:lnTo>
                    <a:pt x="142" y="69"/>
                  </a:lnTo>
                  <a:lnTo>
                    <a:pt x="143" y="65"/>
                  </a:lnTo>
                  <a:lnTo>
                    <a:pt x="143" y="62"/>
                  </a:lnTo>
                  <a:lnTo>
                    <a:pt x="149" y="59"/>
                  </a:lnTo>
                  <a:lnTo>
                    <a:pt x="152" y="64"/>
                  </a:lnTo>
                  <a:lnTo>
                    <a:pt x="153" y="65"/>
                  </a:lnTo>
                  <a:lnTo>
                    <a:pt x="159" y="65"/>
                  </a:lnTo>
                  <a:lnTo>
                    <a:pt x="158" y="57"/>
                  </a:lnTo>
                  <a:lnTo>
                    <a:pt x="156" y="55"/>
                  </a:lnTo>
                  <a:lnTo>
                    <a:pt x="155" y="52"/>
                  </a:lnTo>
                  <a:lnTo>
                    <a:pt x="156" y="49"/>
                  </a:lnTo>
                  <a:lnTo>
                    <a:pt x="158" y="47"/>
                  </a:lnTo>
                  <a:lnTo>
                    <a:pt x="158" y="44"/>
                  </a:lnTo>
                  <a:lnTo>
                    <a:pt x="159" y="39"/>
                  </a:lnTo>
                  <a:lnTo>
                    <a:pt x="159" y="38"/>
                  </a:lnTo>
                  <a:lnTo>
                    <a:pt x="156" y="35"/>
                  </a:lnTo>
                  <a:lnTo>
                    <a:pt x="155" y="32"/>
                  </a:lnTo>
                  <a:lnTo>
                    <a:pt x="155" y="28"/>
                  </a:lnTo>
                  <a:lnTo>
                    <a:pt x="155" y="25"/>
                  </a:lnTo>
                  <a:lnTo>
                    <a:pt x="155" y="24"/>
                  </a:lnTo>
                  <a:lnTo>
                    <a:pt x="152" y="21"/>
                  </a:lnTo>
                  <a:lnTo>
                    <a:pt x="148" y="15"/>
                  </a:lnTo>
                  <a:lnTo>
                    <a:pt x="145" y="14"/>
                  </a:lnTo>
                  <a:lnTo>
                    <a:pt x="142" y="12"/>
                  </a:lnTo>
                  <a:lnTo>
                    <a:pt x="134" y="11"/>
                  </a:lnTo>
                  <a:lnTo>
                    <a:pt x="131" y="8"/>
                  </a:lnTo>
                  <a:lnTo>
                    <a:pt x="129" y="5"/>
                  </a:lnTo>
                  <a:lnTo>
                    <a:pt x="126" y="2"/>
                  </a:lnTo>
                  <a:lnTo>
                    <a:pt x="121" y="0"/>
                  </a:lnTo>
                  <a:lnTo>
                    <a:pt x="115" y="0"/>
                  </a:lnTo>
                  <a:lnTo>
                    <a:pt x="116" y="5"/>
                  </a:lnTo>
                  <a:lnTo>
                    <a:pt x="115" y="14"/>
                  </a:lnTo>
                  <a:lnTo>
                    <a:pt x="112" y="17"/>
                  </a:lnTo>
                  <a:lnTo>
                    <a:pt x="111" y="18"/>
                  </a:lnTo>
                  <a:lnTo>
                    <a:pt x="107" y="17"/>
                  </a:lnTo>
                  <a:lnTo>
                    <a:pt x="104" y="17"/>
                  </a:lnTo>
                  <a:lnTo>
                    <a:pt x="101" y="17"/>
                  </a:lnTo>
                  <a:lnTo>
                    <a:pt x="99" y="17"/>
                  </a:lnTo>
                  <a:lnTo>
                    <a:pt x="98" y="18"/>
                  </a:lnTo>
                  <a:lnTo>
                    <a:pt x="97" y="20"/>
                  </a:lnTo>
                  <a:lnTo>
                    <a:pt x="97" y="27"/>
                  </a:lnTo>
                  <a:lnTo>
                    <a:pt x="91" y="22"/>
                  </a:lnTo>
                  <a:lnTo>
                    <a:pt x="87" y="20"/>
                  </a:lnTo>
                  <a:lnTo>
                    <a:pt x="84" y="22"/>
                  </a:lnTo>
                  <a:lnTo>
                    <a:pt x="81" y="28"/>
                  </a:lnTo>
                  <a:lnTo>
                    <a:pt x="79" y="31"/>
                  </a:lnTo>
                  <a:lnTo>
                    <a:pt x="79" y="34"/>
                  </a:lnTo>
                  <a:lnTo>
                    <a:pt x="79" y="37"/>
                  </a:lnTo>
                  <a:lnTo>
                    <a:pt x="74" y="42"/>
                  </a:lnTo>
                  <a:lnTo>
                    <a:pt x="70" y="44"/>
                  </a:lnTo>
                  <a:lnTo>
                    <a:pt x="70" y="45"/>
                  </a:lnTo>
                  <a:lnTo>
                    <a:pt x="68" y="48"/>
                  </a:lnTo>
                  <a:lnTo>
                    <a:pt x="67" y="48"/>
                  </a:lnTo>
                  <a:lnTo>
                    <a:pt x="64" y="48"/>
                  </a:lnTo>
                  <a:lnTo>
                    <a:pt x="61" y="51"/>
                  </a:lnTo>
                  <a:lnTo>
                    <a:pt x="60" y="55"/>
                  </a:lnTo>
                  <a:lnTo>
                    <a:pt x="60" y="58"/>
                  </a:lnTo>
                  <a:lnTo>
                    <a:pt x="60" y="64"/>
                  </a:lnTo>
                  <a:lnTo>
                    <a:pt x="57" y="69"/>
                  </a:lnTo>
                  <a:lnTo>
                    <a:pt x="54" y="74"/>
                  </a:lnTo>
                  <a:lnTo>
                    <a:pt x="50" y="75"/>
                  </a:lnTo>
                  <a:lnTo>
                    <a:pt x="47" y="78"/>
                  </a:lnTo>
                  <a:lnTo>
                    <a:pt x="47" y="79"/>
                  </a:lnTo>
                  <a:lnTo>
                    <a:pt x="47" y="84"/>
                  </a:lnTo>
                  <a:lnTo>
                    <a:pt x="47" y="88"/>
                  </a:lnTo>
                  <a:lnTo>
                    <a:pt x="47" y="93"/>
                  </a:lnTo>
                  <a:lnTo>
                    <a:pt x="44" y="101"/>
                  </a:lnTo>
                  <a:lnTo>
                    <a:pt x="43" y="101"/>
                  </a:lnTo>
                  <a:lnTo>
                    <a:pt x="38" y="98"/>
                  </a:lnTo>
                  <a:lnTo>
                    <a:pt x="35" y="95"/>
                  </a:lnTo>
                  <a:lnTo>
                    <a:pt x="34" y="93"/>
                  </a:lnTo>
                  <a:lnTo>
                    <a:pt x="25" y="99"/>
                  </a:lnTo>
                  <a:lnTo>
                    <a:pt x="24" y="102"/>
                  </a:lnTo>
                  <a:lnTo>
                    <a:pt x="21" y="106"/>
                  </a:lnTo>
                  <a:lnTo>
                    <a:pt x="18" y="109"/>
                  </a:lnTo>
                  <a:lnTo>
                    <a:pt x="17" y="112"/>
                  </a:lnTo>
                  <a:lnTo>
                    <a:pt x="14" y="116"/>
                  </a:lnTo>
                  <a:lnTo>
                    <a:pt x="11" y="119"/>
                  </a:lnTo>
                  <a:lnTo>
                    <a:pt x="10" y="122"/>
                  </a:lnTo>
                  <a:lnTo>
                    <a:pt x="11" y="128"/>
                  </a:lnTo>
                  <a:lnTo>
                    <a:pt x="11" y="130"/>
                  </a:lnTo>
                  <a:lnTo>
                    <a:pt x="11" y="133"/>
                  </a:lnTo>
                  <a:lnTo>
                    <a:pt x="11" y="140"/>
                  </a:lnTo>
                  <a:lnTo>
                    <a:pt x="11" y="143"/>
                  </a:lnTo>
                  <a:lnTo>
                    <a:pt x="11" y="148"/>
                  </a:lnTo>
                  <a:lnTo>
                    <a:pt x="11" y="152"/>
                  </a:lnTo>
                  <a:lnTo>
                    <a:pt x="10" y="155"/>
                  </a:lnTo>
                  <a:lnTo>
                    <a:pt x="10" y="157"/>
                  </a:lnTo>
                  <a:lnTo>
                    <a:pt x="11" y="159"/>
                  </a:lnTo>
                  <a:lnTo>
                    <a:pt x="13" y="159"/>
                  </a:lnTo>
                  <a:lnTo>
                    <a:pt x="14" y="162"/>
                  </a:lnTo>
                  <a:lnTo>
                    <a:pt x="14" y="170"/>
                  </a:lnTo>
                  <a:lnTo>
                    <a:pt x="11" y="175"/>
                  </a:lnTo>
                  <a:lnTo>
                    <a:pt x="10" y="175"/>
                  </a:lnTo>
                  <a:lnTo>
                    <a:pt x="8" y="173"/>
                  </a:lnTo>
                  <a:lnTo>
                    <a:pt x="8" y="182"/>
                  </a:lnTo>
                  <a:lnTo>
                    <a:pt x="7" y="184"/>
                  </a:lnTo>
                  <a:lnTo>
                    <a:pt x="7" y="187"/>
                  </a:lnTo>
                  <a:lnTo>
                    <a:pt x="8" y="189"/>
                  </a:lnTo>
                  <a:lnTo>
                    <a:pt x="11" y="192"/>
                  </a:lnTo>
                  <a:lnTo>
                    <a:pt x="11" y="193"/>
                  </a:lnTo>
                  <a:lnTo>
                    <a:pt x="7" y="197"/>
                  </a:lnTo>
                  <a:lnTo>
                    <a:pt x="7" y="200"/>
                  </a:lnTo>
                  <a:lnTo>
                    <a:pt x="4" y="202"/>
                  </a:lnTo>
                  <a:lnTo>
                    <a:pt x="3" y="202"/>
                  </a:lnTo>
                  <a:lnTo>
                    <a:pt x="3" y="203"/>
                  </a:lnTo>
                  <a:lnTo>
                    <a:pt x="3" y="204"/>
                  </a:lnTo>
                  <a:lnTo>
                    <a:pt x="4" y="207"/>
                  </a:lnTo>
                  <a:lnTo>
                    <a:pt x="7" y="211"/>
                  </a:lnTo>
                  <a:lnTo>
                    <a:pt x="7" y="216"/>
                  </a:lnTo>
                  <a:lnTo>
                    <a:pt x="6" y="219"/>
                  </a:lnTo>
                  <a:lnTo>
                    <a:pt x="3" y="220"/>
                  </a:lnTo>
                  <a:lnTo>
                    <a:pt x="1" y="219"/>
                  </a:lnTo>
                  <a:lnTo>
                    <a:pt x="0" y="219"/>
                  </a:lnTo>
                  <a:lnTo>
                    <a:pt x="0" y="22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034" name="Freeform 2369"/>
            <p:cNvSpPr>
              <a:spLocks/>
            </p:cNvSpPr>
            <p:nvPr/>
          </p:nvSpPr>
          <p:spPr bwMode="auto">
            <a:xfrm>
              <a:off x="5132388" y="2536825"/>
              <a:ext cx="511175" cy="444500"/>
            </a:xfrm>
            <a:custGeom>
              <a:avLst/>
              <a:gdLst>
                <a:gd name="T0" fmla="*/ 88 w 339"/>
                <a:gd name="T1" fmla="*/ 261 h 296"/>
                <a:gd name="T2" fmla="*/ 93 w 339"/>
                <a:gd name="T3" fmla="*/ 246 h 296"/>
                <a:gd name="T4" fmla="*/ 99 w 339"/>
                <a:gd name="T5" fmla="*/ 217 h 296"/>
                <a:gd name="T6" fmla="*/ 95 w 339"/>
                <a:gd name="T7" fmla="*/ 197 h 296"/>
                <a:gd name="T8" fmla="*/ 103 w 339"/>
                <a:gd name="T9" fmla="*/ 166 h 296"/>
                <a:gd name="T10" fmla="*/ 129 w 339"/>
                <a:gd name="T11" fmla="*/ 156 h 296"/>
                <a:gd name="T12" fmla="*/ 142 w 339"/>
                <a:gd name="T13" fmla="*/ 126 h 296"/>
                <a:gd name="T14" fmla="*/ 153 w 339"/>
                <a:gd name="T15" fmla="*/ 102 h 296"/>
                <a:gd name="T16" fmla="*/ 172 w 339"/>
                <a:gd name="T17" fmla="*/ 75 h 296"/>
                <a:gd name="T18" fmla="*/ 189 w 339"/>
                <a:gd name="T19" fmla="*/ 72 h 296"/>
                <a:gd name="T20" fmla="*/ 211 w 339"/>
                <a:gd name="T21" fmla="*/ 54 h 296"/>
                <a:gd name="T22" fmla="*/ 250 w 339"/>
                <a:gd name="T23" fmla="*/ 64 h 296"/>
                <a:gd name="T24" fmla="*/ 270 w 339"/>
                <a:gd name="T25" fmla="*/ 61 h 296"/>
                <a:gd name="T26" fmla="*/ 278 w 339"/>
                <a:gd name="T27" fmla="*/ 40 h 296"/>
                <a:gd name="T28" fmla="*/ 302 w 339"/>
                <a:gd name="T29" fmla="*/ 31 h 296"/>
                <a:gd name="T30" fmla="*/ 322 w 339"/>
                <a:gd name="T31" fmla="*/ 48 h 296"/>
                <a:gd name="T32" fmla="*/ 332 w 339"/>
                <a:gd name="T33" fmla="*/ 40 h 296"/>
                <a:gd name="T34" fmla="*/ 328 w 339"/>
                <a:gd name="T35" fmla="*/ 35 h 296"/>
                <a:gd name="T36" fmla="*/ 327 w 339"/>
                <a:gd name="T37" fmla="*/ 30 h 296"/>
                <a:gd name="T38" fmla="*/ 335 w 339"/>
                <a:gd name="T39" fmla="*/ 15 h 296"/>
                <a:gd name="T40" fmla="*/ 322 w 339"/>
                <a:gd name="T41" fmla="*/ 15 h 296"/>
                <a:gd name="T42" fmla="*/ 315 w 339"/>
                <a:gd name="T43" fmla="*/ 7 h 296"/>
                <a:gd name="T44" fmla="*/ 310 w 339"/>
                <a:gd name="T45" fmla="*/ 4 h 296"/>
                <a:gd name="T46" fmla="*/ 295 w 339"/>
                <a:gd name="T47" fmla="*/ 13 h 296"/>
                <a:gd name="T48" fmla="*/ 282 w 339"/>
                <a:gd name="T49" fmla="*/ 8 h 296"/>
                <a:gd name="T50" fmla="*/ 265 w 339"/>
                <a:gd name="T51" fmla="*/ 31 h 296"/>
                <a:gd name="T52" fmla="*/ 268 w 339"/>
                <a:gd name="T53" fmla="*/ 7 h 296"/>
                <a:gd name="T54" fmla="*/ 257 w 339"/>
                <a:gd name="T55" fmla="*/ 4 h 296"/>
                <a:gd name="T56" fmla="*/ 238 w 339"/>
                <a:gd name="T57" fmla="*/ 25 h 296"/>
                <a:gd name="T58" fmla="*/ 220 w 339"/>
                <a:gd name="T59" fmla="*/ 25 h 296"/>
                <a:gd name="T60" fmla="*/ 209 w 339"/>
                <a:gd name="T61" fmla="*/ 32 h 296"/>
                <a:gd name="T62" fmla="*/ 199 w 339"/>
                <a:gd name="T63" fmla="*/ 28 h 296"/>
                <a:gd name="T64" fmla="*/ 186 w 339"/>
                <a:gd name="T65" fmla="*/ 31 h 296"/>
                <a:gd name="T66" fmla="*/ 180 w 339"/>
                <a:gd name="T67" fmla="*/ 42 h 296"/>
                <a:gd name="T68" fmla="*/ 172 w 339"/>
                <a:gd name="T69" fmla="*/ 40 h 296"/>
                <a:gd name="T70" fmla="*/ 164 w 339"/>
                <a:gd name="T71" fmla="*/ 65 h 296"/>
                <a:gd name="T72" fmla="*/ 146 w 339"/>
                <a:gd name="T73" fmla="*/ 77 h 296"/>
                <a:gd name="T74" fmla="*/ 145 w 339"/>
                <a:gd name="T75" fmla="*/ 99 h 296"/>
                <a:gd name="T76" fmla="*/ 126 w 339"/>
                <a:gd name="T77" fmla="*/ 114 h 296"/>
                <a:gd name="T78" fmla="*/ 119 w 339"/>
                <a:gd name="T79" fmla="*/ 128 h 296"/>
                <a:gd name="T80" fmla="*/ 88 w 339"/>
                <a:gd name="T81" fmla="*/ 152 h 296"/>
                <a:gd name="T82" fmla="*/ 72 w 339"/>
                <a:gd name="T83" fmla="*/ 168 h 296"/>
                <a:gd name="T84" fmla="*/ 88 w 339"/>
                <a:gd name="T85" fmla="*/ 168 h 296"/>
                <a:gd name="T86" fmla="*/ 65 w 339"/>
                <a:gd name="T87" fmla="*/ 169 h 296"/>
                <a:gd name="T88" fmla="*/ 49 w 339"/>
                <a:gd name="T89" fmla="*/ 172 h 296"/>
                <a:gd name="T90" fmla="*/ 45 w 339"/>
                <a:gd name="T91" fmla="*/ 187 h 296"/>
                <a:gd name="T92" fmla="*/ 35 w 339"/>
                <a:gd name="T93" fmla="*/ 197 h 296"/>
                <a:gd name="T94" fmla="*/ 19 w 339"/>
                <a:gd name="T95" fmla="*/ 209 h 296"/>
                <a:gd name="T96" fmla="*/ 0 w 339"/>
                <a:gd name="T97" fmla="*/ 220 h 296"/>
                <a:gd name="T98" fmla="*/ 2 w 339"/>
                <a:gd name="T99" fmla="*/ 234 h 296"/>
                <a:gd name="T100" fmla="*/ 10 w 339"/>
                <a:gd name="T101" fmla="*/ 244 h 296"/>
                <a:gd name="T102" fmla="*/ 14 w 339"/>
                <a:gd name="T103" fmla="*/ 251 h 296"/>
                <a:gd name="T104" fmla="*/ 14 w 339"/>
                <a:gd name="T105" fmla="*/ 261 h 296"/>
                <a:gd name="T106" fmla="*/ 19 w 339"/>
                <a:gd name="T107" fmla="*/ 270 h 296"/>
                <a:gd name="T108" fmla="*/ 27 w 339"/>
                <a:gd name="T109" fmla="*/ 290 h 296"/>
                <a:gd name="T110" fmla="*/ 68 w 339"/>
                <a:gd name="T111" fmla="*/ 280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9"/>
                <a:gd name="T169" fmla="*/ 0 h 296"/>
                <a:gd name="T170" fmla="*/ 339 w 339"/>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9" h="296">
                  <a:moveTo>
                    <a:pt x="85" y="274"/>
                  </a:moveTo>
                  <a:lnTo>
                    <a:pt x="86" y="274"/>
                  </a:lnTo>
                  <a:lnTo>
                    <a:pt x="88" y="276"/>
                  </a:lnTo>
                  <a:lnTo>
                    <a:pt x="91" y="274"/>
                  </a:lnTo>
                  <a:lnTo>
                    <a:pt x="91" y="271"/>
                  </a:lnTo>
                  <a:lnTo>
                    <a:pt x="91" y="268"/>
                  </a:lnTo>
                  <a:lnTo>
                    <a:pt x="89" y="264"/>
                  </a:lnTo>
                  <a:lnTo>
                    <a:pt x="88" y="261"/>
                  </a:lnTo>
                  <a:lnTo>
                    <a:pt x="88" y="259"/>
                  </a:lnTo>
                  <a:lnTo>
                    <a:pt x="88" y="257"/>
                  </a:lnTo>
                  <a:lnTo>
                    <a:pt x="89" y="257"/>
                  </a:lnTo>
                  <a:lnTo>
                    <a:pt x="91" y="256"/>
                  </a:lnTo>
                  <a:lnTo>
                    <a:pt x="91" y="254"/>
                  </a:lnTo>
                  <a:lnTo>
                    <a:pt x="95" y="250"/>
                  </a:lnTo>
                  <a:lnTo>
                    <a:pt x="95" y="247"/>
                  </a:lnTo>
                  <a:lnTo>
                    <a:pt x="93" y="246"/>
                  </a:lnTo>
                  <a:lnTo>
                    <a:pt x="91" y="243"/>
                  </a:lnTo>
                  <a:lnTo>
                    <a:pt x="92" y="240"/>
                  </a:lnTo>
                  <a:lnTo>
                    <a:pt x="93" y="239"/>
                  </a:lnTo>
                  <a:lnTo>
                    <a:pt x="93" y="230"/>
                  </a:lnTo>
                  <a:lnTo>
                    <a:pt x="95" y="232"/>
                  </a:lnTo>
                  <a:lnTo>
                    <a:pt x="99" y="227"/>
                  </a:lnTo>
                  <a:lnTo>
                    <a:pt x="99" y="217"/>
                  </a:lnTo>
                  <a:lnTo>
                    <a:pt x="96" y="216"/>
                  </a:lnTo>
                  <a:lnTo>
                    <a:pt x="95" y="214"/>
                  </a:lnTo>
                  <a:lnTo>
                    <a:pt x="95" y="213"/>
                  </a:lnTo>
                  <a:lnTo>
                    <a:pt x="95" y="210"/>
                  </a:lnTo>
                  <a:lnTo>
                    <a:pt x="95" y="209"/>
                  </a:lnTo>
                  <a:lnTo>
                    <a:pt x="96" y="205"/>
                  </a:lnTo>
                  <a:lnTo>
                    <a:pt x="96" y="200"/>
                  </a:lnTo>
                  <a:lnTo>
                    <a:pt x="95" y="197"/>
                  </a:lnTo>
                  <a:lnTo>
                    <a:pt x="95" y="190"/>
                  </a:lnTo>
                  <a:lnTo>
                    <a:pt x="96" y="187"/>
                  </a:lnTo>
                  <a:lnTo>
                    <a:pt x="96" y="185"/>
                  </a:lnTo>
                  <a:lnTo>
                    <a:pt x="95" y="179"/>
                  </a:lnTo>
                  <a:lnTo>
                    <a:pt x="95" y="176"/>
                  </a:lnTo>
                  <a:lnTo>
                    <a:pt x="99" y="173"/>
                  </a:lnTo>
                  <a:lnTo>
                    <a:pt x="101" y="169"/>
                  </a:lnTo>
                  <a:lnTo>
                    <a:pt x="103" y="166"/>
                  </a:lnTo>
                  <a:lnTo>
                    <a:pt x="106" y="162"/>
                  </a:lnTo>
                  <a:lnTo>
                    <a:pt x="108" y="159"/>
                  </a:lnTo>
                  <a:lnTo>
                    <a:pt x="109" y="156"/>
                  </a:lnTo>
                  <a:lnTo>
                    <a:pt x="118" y="149"/>
                  </a:lnTo>
                  <a:lnTo>
                    <a:pt x="120" y="150"/>
                  </a:lnTo>
                  <a:lnTo>
                    <a:pt x="123" y="153"/>
                  </a:lnTo>
                  <a:lnTo>
                    <a:pt x="126" y="156"/>
                  </a:lnTo>
                  <a:lnTo>
                    <a:pt x="129" y="156"/>
                  </a:lnTo>
                  <a:lnTo>
                    <a:pt x="130" y="149"/>
                  </a:lnTo>
                  <a:lnTo>
                    <a:pt x="132" y="145"/>
                  </a:lnTo>
                  <a:lnTo>
                    <a:pt x="130" y="139"/>
                  </a:lnTo>
                  <a:lnTo>
                    <a:pt x="130" y="136"/>
                  </a:lnTo>
                  <a:lnTo>
                    <a:pt x="132" y="133"/>
                  </a:lnTo>
                  <a:lnTo>
                    <a:pt x="135" y="132"/>
                  </a:lnTo>
                  <a:lnTo>
                    <a:pt x="139" y="129"/>
                  </a:lnTo>
                  <a:lnTo>
                    <a:pt x="142" y="126"/>
                  </a:lnTo>
                  <a:lnTo>
                    <a:pt x="143" y="119"/>
                  </a:lnTo>
                  <a:lnTo>
                    <a:pt x="145" y="115"/>
                  </a:lnTo>
                  <a:lnTo>
                    <a:pt x="145" y="111"/>
                  </a:lnTo>
                  <a:lnTo>
                    <a:pt x="146" y="106"/>
                  </a:lnTo>
                  <a:lnTo>
                    <a:pt x="149" y="105"/>
                  </a:lnTo>
                  <a:lnTo>
                    <a:pt x="152" y="105"/>
                  </a:lnTo>
                  <a:lnTo>
                    <a:pt x="153" y="104"/>
                  </a:lnTo>
                  <a:lnTo>
                    <a:pt x="153" y="102"/>
                  </a:lnTo>
                  <a:lnTo>
                    <a:pt x="155" y="99"/>
                  </a:lnTo>
                  <a:lnTo>
                    <a:pt x="157" y="98"/>
                  </a:lnTo>
                  <a:lnTo>
                    <a:pt x="163" y="92"/>
                  </a:lnTo>
                  <a:lnTo>
                    <a:pt x="163" y="91"/>
                  </a:lnTo>
                  <a:lnTo>
                    <a:pt x="164" y="86"/>
                  </a:lnTo>
                  <a:lnTo>
                    <a:pt x="166" y="84"/>
                  </a:lnTo>
                  <a:lnTo>
                    <a:pt x="169" y="78"/>
                  </a:lnTo>
                  <a:lnTo>
                    <a:pt x="172" y="75"/>
                  </a:lnTo>
                  <a:lnTo>
                    <a:pt x="176" y="78"/>
                  </a:lnTo>
                  <a:lnTo>
                    <a:pt x="180" y="84"/>
                  </a:lnTo>
                  <a:lnTo>
                    <a:pt x="182" y="84"/>
                  </a:lnTo>
                  <a:lnTo>
                    <a:pt x="182" y="77"/>
                  </a:lnTo>
                  <a:lnTo>
                    <a:pt x="182" y="75"/>
                  </a:lnTo>
                  <a:lnTo>
                    <a:pt x="184" y="74"/>
                  </a:lnTo>
                  <a:lnTo>
                    <a:pt x="186" y="72"/>
                  </a:lnTo>
                  <a:lnTo>
                    <a:pt x="189" y="72"/>
                  </a:lnTo>
                  <a:lnTo>
                    <a:pt x="192" y="74"/>
                  </a:lnTo>
                  <a:lnTo>
                    <a:pt x="194" y="75"/>
                  </a:lnTo>
                  <a:lnTo>
                    <a:pt x="197" y="74"/>
                  </a:lnTo>
                  <a:lnTo>
                    <a:pt x="199" y="71"/>
                  </a:lnTo>
                  <a:lnTo>
                    <a:pt x="201" y="61"/>
                  </a:lnTo>
                  <a:lnTo>
                    <a:pt x="199" y="57"/>
                  </a:lnTo>
                  <a:lnTo>
                    <a:pt x="206" y="57"/>
                  </a:lnTo>
                  <a:lnTo>
                    <a:pt x="211" y="54"/>
                  </a:lnTo>
                  <a:lnTo>
                    <a:pt x="211" y="51"/>
                  </a:lnTo>
                  <a:lnTo>
                    <a:pt x="214" y="50"/>
                  </a:lnTo>
                  <a:lnTo>
                    <a:pt x="219" y="50"/>
                  </a:lnTo>
                  <a:lnTo>
                    <a:pt x="233" y="64"/>
                  </a:lnTo>
                  <a:lnTo>
                    <a:pt x="234" y="64"/>
                  </a:lnTo>
                  <a:lnTo>
                    <a:pt x="246" y="64"/>
                  </a:lnTo>
                  <a:lnTo>
                    <a:pt x="250" y="64"/>
                  </a:lnTo>
                  <a:lnTo>
                    <a:pt x="251" y="62"/>
                  </a:lnTo>
                  <a:lnTo>
                    <a:pt x="255" y="62"/>
                  </a:lnTo>
                  <a:lnTo>
                    <a:pt x="255" y="64"/>
                  </a:lnTo>
                  <a:lnTo>
                    <a:pt x="264" y="69"/>
                  </a:lnTo>
                  <a:lnTo>
                    <a:pt x="264" y="67"/>
                  </a:lnTo>
                  <a:lnTo>
                    <a:pt x="265" y="65"/>
                  </a:lnTo>
                  <a:lnTo>
                    <a:pt x="268" y="64"/>
                  </a:lnTo>
                  <a:lnTo>
                    <a:pt x="270" y="61"/>
                  </a:lnTo>
                  <a:lnTo>
                    <a:pt x="271" y="57"/>
                  </a:lnTo>
                  <a:lnTo>
                    <a:pt x="271" y="51"/>
                  </a:lnTo>
                  <a:lnTo>
                    <a:pt x="270" y="50"/>
                  </a:lnTo>
                  <a:lnTo>
                    <a:pt x="271" y="47"/>
                  </a:lnTo>
                  <a:lnTo>
                    <a:pt x="271" y="45"/>
                  </a:lnTo>
                  <a:lnTo>
                    <a:pt x="273" y="45"/>
                  </a:lnTo>
                  <a:lnTo>
                    <a:pt x="274" y="42"/>
                  </a:lnTo>
                  <a:lnTo>
                    <a:pt x="278" y="40"/>
                  </a:lnTo>
                  <a:lnTo>
                    <a:pt x="281" y="38"/>
                  </a:lnTo>
                  <a:lnTo>
                    <a:pt x="282" y="35"/>
                  </a:lnTo>
                  <a:lnTo>
                    <a:pt x="282" y="34"/>
                  </a:lnTo>
                  <a:lnTo>
                    <a:pt x="288" y="34"/>
                  </a:lnTo>
                  <a:lnTo>
                    <a:pt x="291" y="37"/>
                  </a:lnTo>
                  <a:lnTo>
                    <a:pt x="295" y="34"/>
                  </a:lnTo>
                  <a:lnTo>
                    <a:pt x="300" y="31"/>
                  </a:lnTo>
                  <a:lnTo>
                    <a:pt x="302" y="31"/>
                  </a:lnTo>
                  <a:lnTo>
                    <a:pt x="304" y="32"/>
                  </a:lnTo>
                  <a:lnTo>
                    <a:pt x="305" y="37"/>
                  </a:lnTo>
                  <a:lnTo>
                    <a:pt x="310" y="41"/>
                  </a:lnTo>
                  <a:lnTo>
                    <a:pt x="315" y="45"/>
                  </a:lnTo>
                  <a:lnTo>
                    <a:pt x="317" y="47"/>
                  </a:lnTo>
                  <a:lnTo>
                    <a:pt x="321" y="50"/>
                  </a:lnTo>
                  <a:lnTo>
                    <a:pt x="322" y="48"/>
                  </a:lnTo>
                  <a:lnTo>
                    <a:pt x="322" y="52"/>
                  </a:lnTo>
                  <a:lnTo>
                    <a:pt x="324" y="52"/>
                  </a:lnTo>
                  <a:lnTo>
                    <a:pt x="324" y="54"/>
                  </a:lnTo>
                  <a:lnTo>
                    <a:pt x="327" y="52"/>
                  </a:lnTo>
                  <a:lnTo>
                    <a:pt x="328" y="50"/>
                  </a:lnTo>
                  <a:lnTo>
                    <a:pt x="328" y="40"/>
                  </a:lnTo>
                  <a:lnTo>
                    <a:pt x="329" y="40"/>
                  </a:lnTo>
                  <a:lnTo>
                    <a:pt x="332" y="40"/>
                  </a:lnTo>
                  <a:lnTo>
                    <a:pt x="334" y="37"/>
                  </a:lnTo>
                  <a:lnTo>
                    <a:pt x="335" y="35"/>
                  </a:lnTo>
                  <a:lnTo>
                    <a:pt x="337" y="32"/>
                  </a:lnTo>
                  <a:lnTo>
                    <a:pt x="338" y="31"/>
                  </a:lnTo>
                  <a:lnTo>
                    <a:pt x="335" y="31"/>
                  </a:lnTo>
                  <a:lnTo>
                    <a:pt x="332" y="31"/>
                  </a:lnTo>
                  <a:lnTo>
                    <a:pt x="331" y="34"/>
                  </a:lnTo>
                  <a:lnTo>
                    <a:pt x="328" y="35"/>
                  </a:lnTo>
                  <a:lnTo>
                    <a:pt x="325" y="35"/>
                  </a:lnTo>
                  <a:lnTo>
                    <a:pt x="321" y="37"/>
                  </a:lnTo>
                  <a:lnTo>
                    <a:pt x="319" y="34"/>
                  </a:lnTo>
                  <a:lnTo>
                    <a:pt x="318" y="31"/>
                  </a:lnTo>
                  <a:lnTo>
                    <a:pt x="317" y="30"/>
                  </a:lnTo>
                  <a:lnTo>
                    <a:pt x="319" y="28"/>
                  </a:lnTo>
                  <a:lnTo>
                    <a:pt x="324" y="30"/>
                  </a:lnTo>
                  <a:lnTo>
                    <a:pt x="327" y="30"/>
                  </a:lnTo>
                  <a:lnTo>
                    <a:pt x="328" y="28"/>
                  </a:lnTo>
                  <a:lnTo>
                    <a:pt x="329" y="25"/>
                  </a:lnTo>
                  <a:lnTo>
                    <a:pt x="331" y="24"/>
                  </a:lnTo>
                  <a:lnTo>
                    <a:pt x="334" y="24"/>
                  </a:lnTo>
                  <a:lnTo>
                    <a:pt x="337" y="25"/>
                  </a:lnTo>
                  <a:lnTo>
                    <a:pt x="339" y="25"/>
                  </a:lnTo>
                  <a:lnTo>
                    <a:pt x="337" y="23"/>
                  </a:lnTo>
                  <a:lnTo>
                    <a:pt x="335" y="15"/>
                  </a:lnTo>
                  <a:lnTo>
                    <a:pt x="332" y="15"/>
                  </a:lnTo>
                  <a:lnTo>
                    <a:pt x="332" y="18"/>
                  </a:lnTo>
                  <a:lnTo>
                    <a:pt x="327" y="18"/>
                  </a:lnTo>
                  <a:lnTo>
                    <a:pt x="327" y="17"/>
                  </a:lnTo>
                  <a:lnTo>
                    <a:pt x="328" y="15"/>
                  </a:lnTo>
                  <a:lnTo>
                    <a:pt x="329" y="14"/>
                  </a:lnTo>
                  <a:lnTo>
                    <a:pt x="329" y="13"/>
                  </a:lnTo>
                  <a:lnTo>
                    <a:pt x="322" y="15"/>
                  </a:lnTo>
                  <a:lnTo>
                    <a:pt x="322" y="13"/>
                  </a:lnTo>
                  <a:lnTo>
                    <a:pt x="319" y="13"/>
                  </a:lnTo>
                  <a:lnTo>
                    <a:pt x="319" y="11"/>
                  </a:lnTo>
                  <a:lnTo>
                    <a:pt x="319" y="10"/>
                  </a:lnTo>
                  <a:lnTo>
                    <a:pt x="321" y="8"/>
                  </a:lnTo>
                  <a:lnTo>
                    <a:pt x="319" y="8"/>
                  </a:lnTo>
                  <a:lnTo>
                    <a:pt x="318" y="7"/>
                  </a:lnTo>
                  <a:lnTo>
                    <a:pt x="315" y="7"/>
                  </a:lnTo>
                  <a:lnTo>
                    <a:pt x="314" y="8"/>
                  </a:lnTo>
                  <a:lnTo>
                    <a:pt x="314" y="11"/>
                  </a:lnTo>
                  <a:lnTo>
                    <a:pt x="314" y="13"/>
                  </a:lnTo>
                  <a:lnTo>
                    <a:pt x="311" y="13"/>
                  </a:lnTo>
                  <a:lnTo>
                    <a:pt x="305" y="14"/>
                  </a:lnTo>
                  <a:lnTo>
                    <a:pt x="305" y="7"/>
                  </a:lnTo>
                  <a:lnTo>
                    <a:pt x="310" y="5"/>
                  </a:lnTo>
                  <a:lnTo>
                    <a:pt x="310" y="4"/>
                  </a:lnTo>
                  <a:lnTo>
                    <a:pt x="307" y="3"/>
                  </a:lnTo>
                  <a:lnTo>
                    <a:pt x="305" y="3"/>
                  </a:lnTo>
                  <a:lnTo>
                    <a:pt x="304" y="0"/>
                  </a:lnTo>
                  <a:lnTo>
                    <a:pt x="300" y="0"/>
                  </a:lnTo>
                  <a:lnTo>
                    <a:pt x="297" y="4"/>
                  </a:lnTo>
                  <a:lnTo>
                    <a:pt x="294" y="5"/>
                  </a:lnTo>
                  <a:lnTo>
                    <a:pt x="292" y="7"/>
                  </a:lnTo>
                  <a:lnTo>
                    <a:pt x="295" y="13"/>
                  </a:lnTo>
                  <a:lnTo>
                    <a:pt x="290" y="15"/>
                  </a:lnTo>
                  <a:lnTo>
                    <a:pt x="287" y="18"/>
                  </a:lnTo>
                  <a:lnTo>
                    <a:pt x="287" y="20"/>
                  </a:lnTo>
                  <a:lnTo>
                    <a:pt x="285" y="20"/>
                  </a:lnTo>
                  <a:lnTo>
                    <a:pt x="285" y="13"/>
                  </a:lnTo>
                  <a:lnTo>
                    <a:pt x="287" y="11"/>
                  </a:lnTo>
                  <a:lnTo>
                    <a:pt x="285" y="7"/>
                  </a:lnTo>
                  <a:lnTo>
                    <a:pt x="282" y="8"/>
                  </a:lnTo>
                  <a:lnTo>
                    <a:pt x="281" y="11"/>
                  </a:lnTo>
                  <a:lnTo>
                    <a:pt x="281" y="13"/>
                  </a:lnTo>
                  <a:lnTo>
                    <a:pt x="274" y="18"/>
                  </a:lnTo>
                  <a:lnTo>
                    <a:pt x="271" y="23"/>
                  </a:lnTo>
                  <a:lnTo>
                    <a:pt x="271" y="28"/>
                  </a:lnTo>
                  <a:lnTo>
                    <a:pt x="270" y="28"/>
                  </a:lnTo>
                  <a:lnTo>
                    <a:pt x="267" y="30"/>
                  </a:lnTo>
                  <a:lnTo>
                    <a:pt x="265" y="31"/>
                  </a:lnTo>
                  <a:lnTo>
                    <a:pt x="267" y="27"/>
                  </a:lnTo>
                  <a:lnTo>
                    <a:pt x="267" y="23"/>
                  </a:lnTo>
                  <a:lnTo>
                    <a:pt x="268" y="18"/>
                  </a:lnTo>
                  <a:lnTo>
                    <a:pt x="270" y="17"/>
                  </a:lnTo>
                  <a:lnTo>
                    <a:pt x="271" y="17"/>
                  </a:lnTo>
                  <a:lnTo>
                    <a:pt x="274" y="15"/>
                  </a:lnTo>
                  <a:lnTo>
                    <a:pt x="270" y="7"/>
                  </a:lnTo>
                  <a:lnTo>
                    <a:pt x="268" y="7"/>
                  </a:lnTo>
                  <a:lnTo>
                    <a:pt x="267" y="8"/>
                  </a:lnTo>
                  <a:lnTo>
                    <a:pt x="268" y="11"/>
                  </a:lnTo>
                  <a:lnTo>
                    <a:pt x="265" y="10"/>
                  </a:lnTo>
                  <a:lnTo>
                    <a:pt x="264" y="8"/>
                  </a:lnTo>
                  <a:lnTo>
                    <a:pt x="264" y="7"/>
                  </a:lnTo>
                  <a:lnTo>
                    <a:pt x="261" y="7"/>
                  </a:lnTo>
                  <a:lnTo>
                    <a:pt x="258" y="5"/>
                  </a:lnTo>
                  <a:lnTo>
                    <a:pt x="257" y="4"/>
                  </a:lnTo>
                  <a:lnTo>
                    <a:pt x="257" y="15"/>
                  </a:lnTo>
                  <a:lnTo>
                    <a:pt x="254" y="14"/>
                  </a:lnTo>
                  <a:lnTo>
                    <a:pt x="255" y="11"/>
                  </a:lnTo>
                  <a:lnTo>
                    <a:pt x="251" y="11"/>
                  </a:lnTo>
                  <a:lnTo>
                    <a:pt x="250" y="11"/>
                  </a:lnTo>
                  <a:lnTo>
                    <a:pt x="250" y="15"/>
                  </a:lnTo>
                  <a:lnTo>
                    <a:pt x="238" y="25"/>
                  </a:lnTo>
                  <a:lnTo>
                    <a:pt x="231" y="21"/>
                  </a:lnTo>
                  <a:lnTo>
                    <a:pt x="224" y="17"/>
                  </a:lnTo>
                  <a:lnTo>
                    <a:pt x="219" y="15"/>
                  </a:lnTo>
                  <a:lnTo>
                    <a:pt x="216" y="17"/>
                  </a:lnTo>
                  <a:lnTo>
                    <a:pt x="216" y="20"/>
                  </a:lnTo>
                  <a:lnTo>
                    <a:pt x="214" y="23"/>
                  </a:lnTo>
                  <a:lnTo>
                    <a:pt x="220" y="23"/>
                  </a:lnTo>
                  <a:lnTo>
                    <a:pt x="220" y="25"/>
                  </a:lnTo>
                  <a:lnTo>
                    <a:pt x="221" y="27"/>
                  </a:lnTo>
                  <a:lnTo>
                    <a:pt x="221" y="30"/>
                  </a:lnTo>
                  <a:lnTo>
                    <a:pt x="219" y="28"/>
                  </a:lnTo>
                  <a:lnTo>
                    <a:pt x="216" y="27"/>
                  </a:lnTo>
                  <a:lnTo>
                    <a:pt x="211" y="25"/>
                  </a:lnTo>
                  <a:lnTo>
                    <a:pt x="214" y="34"/>
                  </a:lnTo>
                  <a:lnTo>
                    <a:pt x="211" y="32"/>
                  </a:lnTo>
                  <a:lnTo>
                    <a:pt x="209" y="32"/>
                  </a:lnTo>
                  <a:lnTo>
                    <a:pt x="207" y="34"/>
                  </a:lnTo>
                  <a:lnTo>
                    <a:pt x="207" y="28"/>
                  </a:lnTo>
                  <a:lnTo>
                    <a:pt x="209" y="27"/>
                  </a:lnTo>
                  <a:lnTo>
                    <a:pt x="207" y="25"/>
                  </a:lnTo>
                  <a:lnTo>
                    <a:pt x="204" y="32"/>
                  </a:lnTo>
                  <a:lnTo>
                    <a:pt x="201" y="34"/>
                  </a:lnTo>
                  <a:lnTo>
                    <a:pt x="200" y="25"/>
                  </a:lnTo>
                  <a:lnTo>
                    <a:pt x="199" y="28"/>
                  </a:lnTo>
                  <a:lnTo>
                    <a:pt x="199" y="31"/>
                  </a:lnTo>
                  <a:lnTo>
                    <a:pt x="199" y="34"/>
                  </a:lnTo>
                  <a:lnTo>
                    <a:pt x="196" y="34"/>
                  </a:lnTo>
                  <a:lnTo>
                    <a:pt x="193" y="35"/>
                  </a:lnTo>
                  <a:lnTo>
                    <a:pt x="190" y="37"/>
                  </a:lnTo>
                  <a:lnTo>
                    <a:pt x="189" y="34"/>
                  </a:lnTo>
                  <a:lnTo>
                    <a:pt x="189" y="32"/>
                  </a:lnTo>
                  <a:lnTo>
                    <a:pt x="186" y="31"/>
                  </a:lnTo>
                  <a:lnTo>
                    <a:pt x="186" y="32"/>
                  </a:lnTo>
                  <a:lnTo>
                    <a:pt x="184" y="37"/>
                  </a:lnTo>
                  <a:lnTo>
                    <a:pt x="184" y="40"/>
                  </a:lnTo>
                  <a:lnTo>
                    <a:pt x="186" y="38"/>
                  </a:lnTo>
                  <a:lnTo>
                    <a:pt x="189" y="40"/>
                  </a:lnTo>
                  <a:lnTo>
                    <a:pt x="186" y="41"/>
                  </a:lnTo>
                  <a:lnTo>
                    <a:pt x="183" y="41"/>
                  </a:lnTo>
                  <a:lnTo>
                    <a:pt x="180" y="42"/>
                  </a:lnTo>
                  <a:lnTo>
                    <a:pt x="182" y="42"/>
                  </a:lnTo>
                  <a:lnTo>
                    <a:pt x="182" y="47"/>
                  </a:lnTo>
                  <a:lnTo>
                    <a:pt x="180" y="45"/>
                  </a:lnTo>
                  <a:lnTo>
                    <a:pt x="177" y="45"/>
                  </a:lnTo>
                  <a:lnTo>
                    <a:pt x="174" y="44"/>
                  </a:lnTo>
                  <a:lnTo>
                    <a:pt x="174" y="51"/>
                  </a:lnTo>
                  <a:lnTo>
                    <a:pt x="170" y="45"/>
                  </a:lnTo>
                  <a:lnTo>
                    <a:pt x="172" y="40"/>
                  </a:lnTo>
                  <a:lnTo>
                    <a:pt x="166" y="40"/>
                  </a:lnTo>
                  <a:lnTo>
                    <a:pt x="163" y="41"/>
                  </a:lnTo>
                  <a:lnTo>
                    <a:pt x="160" y="42"/>
                  </a:lnTo>
                  <a:lnTo>
                    <a:pt x="160" y="51"/>
                  </a:lnTo>
                  <a:lnTo>
                    <a:pt x="163" y="52"/>
                  </a:lnTo>
                  <a:lnTo>
                    <a:pt x="170" y="51"/>
                  </a:lnTo>
                  <a:lnTo>
                    <a:pt x="167" y="61"/>
                  </a:lnTo>
                  <a:lnTo>
                    <a:pt x="164" y="65"/>
                  </a:lnTo>
                  <a:lnTo>
                    <a:pt x="155" y="72"/>
                  </a:lnTo>
                  <a:lnTo>
                    <a:pt x="155" y="75"/>
                  </a:lnTo>
                  <a:lnTo>
                    <a:pt x="156" y="75"/>
                  </a:lnTo>
                  <a:lnTo>
                    <a:pt x="159" y="75"/>
                  </a:lnTo>
                  <a:lnTo>
                    <a:pt x="159" y="84"/>
                  </a:lnTo>
                  <a:lnTo>
                    <a:pt x="155" y="81"/>
                  </a:lnTo>
                  <a:lnTo>
                    <a:pt x="150" y="78"/>
                  </a:lnTo>
                  <a:lnTo>
                    <a:pt x="146" y="77"/>
                  </a:lnTo>
                  <a:lnTo>
                    <a:pt x="149" y="84"/>
                  </a:lnTo>
                  <a:lnTo>
                    <a:pt x="152" y="86"/>
                  </a:lnTo>
                  <a:lnTo>
                    <a:pt x="155" y="94"/>
                  </a:lnTo>
                  <a:lnTo>
                    <a:pt x="152" y="95"/>
                  </a:lnTo>
                  <a:lnTo>
                    <a:pt x="147" y="94"/>
                  </a:lnTo>
                  <a:lnTo>
                    <a:pt x="145" y="94"/>
                  </a:lnTo>
                  <a:lnTo>
                    <a:pt x="143" y="95"/>
                  </a:lnTo>
                  <a:lnTo>
                    <a:pt x="145" y="99"/>
                  </a:lnTo>
                  <a:lnTo>
                    <a:pt x="145" y="102"/>
                  </a:lnTo>
                  <a:lnTo>
                    <a:pt x="136" y="106"/>
                  </a:lnTo>
                  <a:lnTo>
                    <a:pt x="133" y="106"/>
                  </a:lnTo>
                  <a:lnTo>
                    <a:pt x="133" y="105"/>
                  </a:lnTo>
                  <a:lnTo>
                    <a:pt x="130" y="105"/>
                  </a:lnTo>
                  <a:lnTo>
                    <a:pt x="130" y="108"/>
                  </a:lnTo>
                  <a:lnTo>
                    <a:pt x="128" y="111"/>
                  </a:lnTo>
                  <a:lnTo>
                    <a:pt x="126" y="114"/>
                  </a:lnTo>
                  <a:lnTo>
                    <a:pt x="120" y="114"/>
                  </a:lnTo>
                  <a:lnTo>
                    <a:pt x="120" y="116"/>
                  </a:lnTo>
                  <a:lnTo>
                    <a:pt x="125" y="116"/>
                  </a:lnTo>
                  <a:lnTo>
                    <a:pt x="122" y="121"/>
                  </a:lnTo>
                  <a:lnTo>
                    <a:pt x="123" y="122"/>
                  </a:lnTo>
                  <a:lnTo>
                    <a:pt x="123" y="126"/>
                  </a:lnTo>
                  <a:lnTo>
                    <a:pt x="120" y="128"/>
                  </a:lnTo>
                  <a:lnTo>
                    <a:pt x="119" y="128"/>
                  </a:lnTo>
                  <a:lnTo>
                    <a:pt x="109" y="132"/>
                  </a:lnTo>
                  <a:lnTo>
                    <a:pt x="105" y="136"/>
                  </a:lnTo>
                  <a:lnTo>
                    <a:pt x="103" y="146"/>
                  </a:lnTo>
                  <a:lnTo>
                    <a:pt x="101" y="145"/>
                  </a:lnTo>
                  <a:lnTo>
                    <a:pt x="96" y="143"/>
                  </a:lnTo>
                  <a:lnTo>
                    <a:pt x="95" y="142"/>
                  </a:lnTo>
                  <a:lnTo>
                    <a:pt x="92" y="146"/>
                  </a:lnTo>
                  <a:lnTo>
                    <a:pt x="88" y="152"/>
                  </a:lnTo>
                  <a:lnTo>
                    <a:pt x="85" y="155"/>
                  </a:lnTo>
                  <a:lnTo>
                    <a:pt x="82" y="156"/>
                  </a:lnTo>
                  <a:lnTo>
                    <a:pt x="79" y="156"/>
                  </a:lnTo>
                  <a:lnTo>
                    <a:pt x="78" y="159"/>
                  </a:lnTo>
                  <a:lnTo>
                    <a:pt x="76" y="163"/>
                  </a:lnTo>
                  <a:lnTo>
                    <a:pt x="75" y="166"/>
                  </a:lnTo>
                  <a:lnTo>
                    <a:pt x="72" y="168"/>
                  </a:lnTo>
                  <a:lnTo>
                    <a:pt x="72" y="170"/>
                  </a:lnTo>
                  <a:lnTo>
                    <a:pt x="78" y="170"/>
                  </a:lnTo>
                  <a:lnTo>
                    <a:pt x="79" y="169"/>
                  </a:lnTo>
                  <a:lnTo>
                    <a:pt x="82" y="166"/>
                  </a:lnTo>
                  <a:lnTo>
                    <a:pt x="83" y="163"/>
                  </a:lnTo>
                  <a:lnTo>
                    <a:pt x="85" y="165"/>
                  </a:lnTo>
                  <a:lnTo>
                    <a:pt x="88" y="166"/>
                  </a:lnTo>
                  <a:lnTo>
                    <a:pt x="88" y="168"/>
                  </a:lnTo>
                  <a:lnTo>
                    <a:pt x="83" y="170"/>
                  </a:lnTo>
                  <a:lnTo>
                    <a:pt x="79" y="172"/>
                  </a:lnTo>
                  <a:lnTo>
                    <a:pt x="79" y="176"/>
                  </a:lnTo>
                  <a:lnTo>
                    <a:pt x="69" y="176"/>
                  </a:lnTo>
                  <a:lnTo>
                    <a:pt x="68" y="173"/>
                  </a:lnTo>
                  <a:lnTo>
                    <a:pt x="68" y="170"/>
                  </a:lnTo>
                  <a:lnTo>
                    <a:pt x="68" y="168"/>
                  </a:lnTo>
                  <a:lnTo>
                    <a:pt x="65" y="169"/>
                  </a:lnTo>
                  <a:lnTo>
                    <a:pt x="65" y="170"/>
                  </a:lnTo>
                  <a:lnTo>
                    <a:pt x="64" y="172"/>
                  </a:lnTo>
                  <a:lnTo>
                    <a:pt x="59" y="170"/>
                  </a:lnTo>
                  <a:lnTo>
                    <a:pt x="56" y="168"/>
                  </a:lnTo>
                  <a:lnTo>
                    <a:pt x="54" y="166"/>
                  </a:lnTo>
                  <a:lnTo>
                    <a:pt x="52" y="168"/>
                  </a:lnTo>
                  <a:lnTo>
                    <a:pt x="51" y="170"/>
                  </a:lnTo>
                  <a:lnTo>
                    <a:pt x="49" y="172"/>
                  </a:lnTo>
                  <a:lnTo>
                    <a:pt x="51" y="173"/>
                  </a:lnTo>
                  <a:lnTo>
                    <a:pt x="55" y="170"/>
                  </a:lnTo>
                  <a:lnTo>
                    <a:pt x="55" y="173"/>
                  </a:lnTo>
                  <a:lnTo>
                    <a:pt x="58" y="177"/>
                  </a:lnTo>
                  <a:lnTo>
                    <a:pt x="55" y="179"/>
                  </a:lnTo>
                  <a:lnTo>
                    <a:pt x="55" y="182"/>
                  </a:lnTo>
                  <a:lnTo>
                    <a:pt x="49" y="182"/>
                  </a:lnTo>
                  <a:lnTo>
                    <a:pt x="45" y="187"/>
                  </a:lnTo>
                  <a:lnTo>
                    <a:pt x="45" y="189"/>
                  </a:lnTo>
                  <a:lnTo>
                    <a:pt x="41" y="190"/>
                  </a:lnTo>
                  <a:lnTo>
                    <a:pt x="35" y="189"/>
                  </a:lnTo>
                  <a:lnTo>
                    <a:pt x="32" y="189"/>
                  </a:lnTo>
                  <a:lnTo>
                    <a:pt x="32" y="193"/>
                  </a:lnTo>
                  <a:lnTo>
                    <a:pt x="35" y="193"/>
                  </a:lnTo>
                  <a:lnTo>
                    <a:pt x="35" y="195"/>
                  </a:lnTo>
                  <a:lnTo>
                    <a:pt x="35" y="197"/>
                  </a:lnTo>
                  <a:lnTo>
                    <a:pt x="32" y="199"/>
                  </a:lnTo>
                  <a:lnTo>
                    <a:pt x="29" y="199"/>
                  </a:lnTo>
                  <a:lnTo>
                    <a:pt x="22" y="199"/>
                  </a:lnTo>
                  <a:lnTo>
                    <a:pt x="22" y="205"/>
                  </a:lnTo>
                  <a:lnTo>
                    <a:pt x="28" y="205"/>
                  </a:lnTo>
                  <a:lnTo>
                    <a:pt x="24" y="207"/>
                  </a:lnTo>
                  <a:lnTo>
                    <a:pt x="19" y="209"/>
                  </a:lnTo>
                  <a:lnTo>
                    <a:pt x="14" y="209"/>
                  </a:lnTo>
                  <a:lnTo>
                    <a:pt x="7" y="210"/>
                  </a:lnTo>
                  <a:lnTo>
                    <a:pt x="7" y="213"/>
                  </a:lnTo>
                  <a:lnTo>
                    <a:pt x="14" y="216"/>
                  </a:lnTo>
                  <a:lnTo>
                    <a:pt x="19" y="217"/>
                  </a:lnTo>
                  <a:lnTo>
                    <a:pt x="11" y="216"/>
                  </a:lnTo>
                  <a:lnTo>
                    <a:pt x="4" y="216"/>
                  </a:lnTo>
                  <a:lnTo>
                    <a:pt x="0" y="220"/>
                  </a:lnTo>
                  <a:lnTo>
                    <a:pt x="2" y="226"/>
                  </a:lnTo>
                  <a:lnTo>
                    <a:pt x="5" y="227"/>
                  </a:lnTo>
                  <a:lnTo>
                    <a:pt x="12" y="227"/>
                  </a:lnTo>
                  <a:lnTo>
                    <a:pt x="10" y="229"/>
                  </a:lnTo>
                  <a:lnTo>
                    <a:pt x="7" y="230"/>
                  </a:lnTo>
                  <a:lnTo>
                    <a:pt x="2" y="232"/>
                  </a:lnTo>
                  <a:lnTo>
                    <a:pt x="2" y="234"/>
                  </a:lnTo>
                  <a:lnTo>
                    <a:pt x="4" y="234"/>
                  </a:lnTo>
                  <a:lnTo>
                    <a:pt x="8" y="234"/>
                  </a:lnTo>
                  <a:lnTo>
                    <a:pt x="8" y="239"/>
                  </a:lnTo>
                  <a:lnTo>
                    <a:pt x="7" y="240"/>
                  </a:lnTo>
                  <a:lnTo>
                    <a:pt x="2" y="240"/>
                  </a:lnTo>
                  <a:lnTo>
                    <a:pt x="8" y="243"/>
                  </a:lnTo>
                  <a:lnTo>
                    <a:pt x="10" y="243"/>
                  </a:lnTo>
                  <a:lnTo>
                    <a:pt x="10" y="244"/>
                  </a:lnTo>
                  <a:lnTo>
                    <a:pt x="10" y="247"/>
                  </a:lnTo>
                  <a:lnTo>
                    <a:pt x="8" y="247"/>
                  </a:lnTo>
                  <a:lnTo>
                    <a:pt x="11" y="249"/>
                  </a:lnTo>
                  <a:lnTo>
                    <a:pt x="12" y="250"/>
                  </a:lnTo>
                  <a:lnTo>
                    <a:pt x="12" y="249"/>
                  </a:lnTo>
                  <a:lnTo>
                    <a:pt x="11" y="250"/>
                  </a:lnTo>
                  <a:lnTo>
                    <a:pt x="14" y="251"/>
                  </a:lnTo>
                  <a:lnTo>
                    <a:pt x="18" y="247"/>
                  </a:lnTo>
                  <a:lnTo>
                    <a:pt x="19" y="244"/>
                  </a:lnTo>
                  <a:lnTo>
                    <a:pt x="25" y="246"/>
                  </a:lnTo>
                  <a:lnTo>
                    <a:pt x="22" y="246"/>
                  </a:lnTo>
                  <a:lnTo>
                    <a:pt x="19" y="251"/>
                  </a:lnTo>
                  <a:lnTo>
                    <a:pt x="17" y="257"/>
                  </a:lnTo>
                  <a:lnTo>
                    <a:pt x="14" y="261"/>
                  </a:lnTo>
                  <a:lnTo>
                    <a:pt x="7" y="261"/>
                  </a:lnTo>
                  <a:lnTo>
                    <a:pt x="7" y="267"/>
                  </a:lnTo>
                  <a:lnTo>
                    <a:pt x="7" y="268"/>
                  </a:lnTo>
                  <a:lnTo>
                    <a:pt x="10" y="270"/>
                  </a:lnTo>
                  <a:lnTo>
                    <a:pt x="12" y="271"/>
                  </a:lnTo>
                  <a:lnTo>
                    <a:pt x="12" y="267"/>
                  </a:lnTo>
                  <a:lnTo>
                    <a:pt x="18" y="267"/>
                  </a:lnTo>
                  <a:lnTo>
                    <a:pt x="19" y="270"/>
                  </a:lnTo>
                  <a:lnTo>
                    <a:pt x="19" y="273"/>
                  </a:lnTo>
                  <a:lnTo>
                    <a:pt x="18" y="273"/>
                  </a:lnTo>
                  <a:lnTo>
                    <a:pt x="12" y="278"/>
                  </a:lnTo>
                  <a:lnTo>
                    <a:pt x="12" y="286"/>
                  </a:lnTo>
                  <a:lnTo>
                    <a:pt x="15" y="286"/>
                  </a:lnTo>
                  <a:lnTo>
                    <a:pt x="18" y="293"/>
                  </a:lnTo>
                  <a:lnTo>
                    <a:pt x="24" y="293"/>
                  </a:lnTo>
                  <a:lnTo>
                    <a:pt x="27" y="290"/>
                  </a:lnTo>
                  <a:lnTo>
                    <a:pt x="28" y="290"/>
                  </a:lnTo>
                  <a:lnTo>
                    <a:pt x="28" y="296"/>
                  </a:lnTo>
                  <a:lnTo>
                    <a:pt x="37" y="296"/>
                  </a:lnTo>
                  <a:lnTo>
                    <a:pt x="46" y="291"/>
                  </a:lnTo>
                  <a:lnTo>
                    <a:pt x="55" y="286"/>
                  </a:lnTo>
                  <a:lnTo>
                    <a:pt x="58" y="283"/>
                  </a:lnTo>
                  <a:lnTo>
                    <a:pt x="59" y="280"/>
                  </a:lnTo>
                  <a:lnTo>
                    <a:pt x="68" y="280"/>
                  </a:lnTo>
                  <a:lnTo>
                    <a:pt x="72" y="278"/>
                  </a:lnTo>
                  <a:lnTo>
                    <a:pt x="78" y="274"/>
                  </a:lnTo>
                  <a:lnTo>
                    <a:pt x="83" y="271"/>
                  </a:lnTo>
                  <a:lnTo>
                    <a:pt x="83" y="273"/>
                  </a:lnTo>
                  <a:lnTo>
                    <a:pt x="85" y="274"/>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035" name="Freeform 2558"/>
            <p:cNvSpPr>
              <a:spLocks/>
            </p:cNvSpPr>
            <p:nvPr/>
          </p:nvSpPr>
          <p:spPr bwMode="auto">
            <a:xfrm>
              <a:off x="5441950" y="2581275"/>
              <a:ext cx="212725" cy="333375"/>
            </a:xfrm>
            <a:custGeom>
              <a:avLst/>
              <a:gdLst>
                <a:gd name="T0" fmla="*/ 302191734 w 142"/>
                <a:gd name="T1" fmla="*/ 48295193 h 220"/>
                <a:gd name="T2" fmla="*/ 273287068 w 142"/>
                <a:gd name="T3" fmla="*/ 29513734 h 220"/>
                <a:gd name="T4" fmla="*/ 257519265 w 142"/>
                <a:gd name="T5" fmla="*/ 0 h 220"/>
                <a:gd name="T6" fmla="*/ 225986902 w 142"/>
                <a:gd name="T7" fmla="*/ 18781466 h 220"/>
                <a:gd name="T8" fmla="*/ 199709882 w 142"/>
                <a:gd name="T9" fmla="*/ 13415331 h 220"/>
                <a:gd name="T10" fmla="*/ 181314382 w 142"/>
                <a:gd name="T11" fmla="*/ 32196800 h 220"/>
                <a:gd name="T12" fmla="*/ 176058988 w 142"/>
                <a:gd name="T13" fmla="*/ 45612128 h 220"/>
                <a:gd name="T14" fmla="*/ 176058988 w 142"/>
                <a:gd name="T15" fmla="*/ 72442797 h 220"/>
                <a:gd name="T16" fmla="*/ 160292807 w 142"/>
                <a:gd name="T17" fmla="*/ 93907321 h 220"/>
                <a:gd name="T18" fmla="*/ 134015837 w 142"/>
                <a:gd name="T19" fmla="*/ 91224256 h 220"/>
                <a:gd name="T20" fmla="*/ 115621958 w 142"/>
                <a:gd name="T21" fmla="*/ 91224256 h 220"/>
                <a:gd name="T22" fmla="*/ 78832555 w 142"/>
                <a:gd name="T23" fmla="*/ 91224256 h 220"/>
                <a:gd name="T24" fmla="*/ 21021582 w 142"/>
                <a:gd name="T25" fmla="*/ 48295193 h 220"/>
                <a:gd name="T26" fmla="*/ 0 w 142"/>
                <a:gd name="T27" fmla="*/ 72442797 h 220"/>
                <a:gd name="T28" fmla="*/ 26276976 w 142"/>
                <a:gd name="T29" fmla="*/ 91224256 h 220"/>
                <a:gd name="T30" fmla="*/ 63066373 w 142"/>
                <a:gd name="T31" fmla="*/ 104641222 h 220"/>
                <a:gd name="T32" fmla="*/ 89343343 w 142"/>
                <a:gd name="T33" fmla="*/ 136838034 h 220"/>
                <a:gd name="T34" fmla="*/ 89343343 w 142"/>
                <a:gd name="T35" fmla="*/ 155619494 h 220"/>
                <a:gd name="T36" fmla="*/ 99854130 w 142"/>
                <a:gd name="T37" fmla="*/ 174400953 h 220"/>
                <a:gd name="T38" fmla="*/ 91971040 w 142"/>
                <a:gd name="T39" fmla="*/ 203914674 h 220"/>
                <a:gd name="T40" fmla="*/ 91971040 w 142"/>
                <a:gd name="T41" fmla="*/ 220013119 h 220"/>
                <a:gd name="T42" fmla="*/ 115621958 w 142"/>
                <a:gd name="T43" fmla="*/ 246843775 h 220"/>
                <a:gd name="T44" fmla="*/ 149782019 w 142"/>
                <a:gd name="T45" fmla="*/ 262942168 h 220"/>
                <a:gd name="T46" fmla="*/ 134015837 w 142"/>
                <a:gd name="T47" fmla="*/ 311238987 h 220"/>
                <a:gd name="T48" fmla="*/ 105109524 w 142"/>
                <a:gd name="T49" fmla="*/ 354168037 h 220"/>
                <a:gd name="T50" fmla="*/ 63066373 w 142"/>
                <a:gd name="T51" fmla="*/ 380998692 h 220"/>
                <a:gd name="T52" fmla="*/ 55183282 w 142"/>
                <a:gd name="T53" fmla="*/ 391730955 h 220"/>
                <a:gd name="T54" fmla="*/ 36787770 w 142"/>
                <a:gd name="T55" fmla="*/ 421244676 h 220"/>
                <a:gd name="T56" fmla="*/ 44672482 w 142"/>
                <a:gd name="T57" fmla="*/ 456124631 h 220"/>
                <a:gd name="T58" fmla="*/ 44672482 w 142"/>
                <a:gd name="T59" fmla="*/ 491006122 h 220"/>
                <a:gd name="T60" fmla="*/ 44672482 w 142"/>
                <a:gd name="T61" fmla="*/ 528569040 h 220"/>
                <a:gd name="T62" fmla="*/ 55183282 w 142"/>
                <a:gd name="T63" fmla="*/ 544667434 h 220"/>
                <a:gd name="T64" fmla="*/ 70949464 w 142"/>
                <a:gd name="T65" fmla="*/ 541984368 h 220"/>
                <a:gd name="T66" fmla="*/ 91971040 w 142"/>
                <a:gd name="T67" fmla="*/ 560765828 h 220"/>
                <a:gd name="T68" fmla="*/ 84087949 w 142"/>
                <a:gd name="T69" fmla="*/ 582230352 h 220"/>
                <a:gd name="T70" fmla="*/ 97226433 w 142"/>
                <a:gd name="T71" fmla="*/ 571498090 h 220"/>
                <a:gd name="T72" fmla="*/ 99854130 w 142"/>
                <a:gd name="T73" fmla="*/ 582230352 h 220"/>
                <a:gd name="T74" fmla="*/ 123505049 w 142"/>
                <a:gd name="T75" fmla="*/ 590279549 h 220"/>
                <a:gd name="T76" fmla="*/ 152409716 w 142"/>
                <a:gd name="T77" fmla="*/ 566131959 h 220"/>
                <a:gd name="T78" fmla="*/ 176058988 w 142"/>
                <a:gd name="T79" fmla="*/ 560765828 h 220"/>
                <a:gd name="T80" fmla="*/ 212848417 w 142"/>
                <a:gd name="T81" fmla="*/ 547350500 h 220"/>
                <a:gd name="T82" fmla="*/ 283797856 w 142"/>
                <a:gd name="T83" fmla="*/ 509787581 h 220"/>
                <a:gd name="T84" fmla="*/ 365258082 w 142"/>
                <a:gd name="T85" fmla="*/ 426610808 h 220"/>
                <a:gd name="T86" fmla="*/ 344236507 w 142"/>
                <a:gd name="T87" fmla="*/ 415878545 h 220"/>
                <a:gd name="T88" fmla="*/ 344236507 w 142"/>
                <a:gd name="T89" fmla="*/ 380998692 h 220"/>
                <a:gd name="T90" fmla="*/ 346864204 w 142"/>
                <a:gd name="T91" fmla="*/ 354168037 h 220"/>
                <a:gd name="T92" fmla="*/ 338981113 w 142"/>
                <a:gd name="T93" fmla="*/ 335386577 h 220"/>
                <a:gd name="T94" fmla="*/ 323213310 w 142"/>
                <a:gd name="T95" fmla="*/ 316605118 h 220"/>
                <a:gd name="T96" fmla="*/ 320585613 w 142"/>
                <a:gd name="T97" fmla="*/ 300506725 h 220"/>
                <a:gd name="T98" fmla="*/ 320585613 w 142"/>
                <a:gd name="T99" fmla="*/ 270991365 h 220"/>
                <a:gd name="T100" fmla="*/ 317957916 w 142"/>
                <a:gd name="T101" fmla="*/ 238794578 h 220"/>
                <a:gd name="T102" fmla="*/ 296936341 w 142"/>
                <a:gd name="T103" fmla="*/ 166351756 h 220"/>
                <a:gd name="T104" fmla="*/ 317957916 w 142"/>
                <a:gd name="T105" fmla="*/ 136838034 h 220"/>
                <a:gd name="T106" fmla="*/ 302191734 w 142"/>
                <a:gd name="T107" fmla="*/ 110007378 h 220"/>
                <a:gd name="T108" fmla="*/ 294308644 w 142"/>
                <a:gd name="T109" fmla="*/ 72442797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220"/>
                <a:gd name="T167" fmla="*/ 142 w 142"/>
                <a:gd name="T168" fmla="*/ 220 h 2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220">
                  <a:moveTo>
                    <a:pt x="118" y="18"/>
                  </a:moveTo>
                  <a:lnTo>
                    <a:pt x="116" y="18"/>
                  </a:lnTo>
                  <a:lnTo>
                    <a:pt x="115" y="18"/>
                  </a:lnTo>
                  <a:lnTo>
                    <a:pt x="112" y="17"/>
                  </a:lnTo>
                  <a:lnTo>
                    <a:pt x="111" y="15"/>
                  </a:lnTo>
                  <a:lnTo>
                    <a:pt x="104" y="11"/>
                  </a:lnTo>
                  <a:lnTo>
                    <a:pt x="99" y="7"/>
                  </a:lnTo>
                  <a:lnTo>
                    <a:pt x="98" y="2"/>
                  </a:lnTo>
                  <a:lnTo>
                    <a:pt x="98" y="0"/>
                  </a:lnTo>
                  <a:lnTo>
                    <a:pt x="94" y="1"/>
                  </a:lnTo>
                  <a:lnTo>
                    <a:pt x="89" y="4"/>
                  </a:lnTo>
                  <a:lnTo>
                    <a:pt x="86" y="7"/>
                  </a:lnTo>
                  <a:lnTo>
                    <a:pt x="84" y="4"/>
                  </a:lnTo>
                  <a:lnTo>
                    <a:pt x="78" y="4"/>
                  </a:lnTo>
                  <a:lnTo>
                    <a:pt x="76" y="5"/>
                  </a:lnTo>
                  <a:lnTo>
                    <a:pt x="76" y="8"/>
                  </a:lnTo>
                  <a:lnTo>
                    <a:pt x="74" y="10"/>
                  </a:lnTo>
                  <a:lnTo>
                    <a:pt x="69" y="12"/>
                  </a:lnTo>
                  <a:lnTo>
                    <a:pt x="67" y="15"/>
                  </a:lnTo>
                  <a:lnTo>
                    <a:pt x="67" y="17"/>
                  </a:lnTo>
                  <a:lnTo>
                    <a:pt x="65" y="18"/>
                  </a:lnTo>
                  <a:lnTo>
                    <a:pt x="67" y="21"/>
                  </a:lnTo>
                  <a:lnTo>
                    <a:pt x="67" y="27"/>
                  </a:lnTo>
                  <a:lnTo>
                    <a:pt x="65" y="31"/>
                  </a:lnTo>
                  <a:lnTo>
                    <a:pt x="62" y="34"/>
                  </a:lnTo>
                  <a:lnTo>
                    <a:pt x="61" y="35"/>
                  </a:lnTo>
                  <a:lnTo>
                    <a:pt x="58" y="37"/>
                  </a:lnTo>
                  <a:lnTo>
                    <a:pt x="58" y="39"/>
                  </a:lnTo>
                  <a:lnTo>
                    <a:pt x="51" y="34"/>
                  </a:lnTo>
                  <a:lnTo>
                    <a:pt x="49" y="32"/>
                  </a:lnTo>
                  <a:lnTo>
                    <a:pt x="47" y="32"/>
                  </a:lnTo>
                  <a:lnTo>
                    <a:pt x="44" y="34"/>
                  </a:lnTo>
                  <a:lnTo>
                    <a:pt x="40" y="34"/>
                  </a:lnTo>
                  <a:lnTo>
                    <a:pt x="30" y="34"/>
                  </a:lnTo>
                  <a:lnTo>
                    <a:pt x="27" y="34"/>
                  </a:lnTo>
                  <a:lnTo>
                    <a:pt x="13" y="18"/>
                  </a:lnTo>
                  <a:lnTo>
                    <a:pt x="8" y="18"/>
                  </a:lnTo>
                  <a:lnTo>
                    <a:pt x="7" y="21"/>
                  </a:lnTo>
                  <a:lnTo>
                    <a:pt x="7" y="24"/>
                  </a:lnTo>
                  <a:lnTo>
                    <a:pt x="0" y="27"/>
                  </a:lnTo>
                  <a:lnTo>
                    <a:pt x="5" y="28"/>
                  </a:lnTo>
                  <a:lnTo>
                    <a:pt x="8" y="31"/>
                  </a:lnTo>
                  <a:lnTo>
                    <a:pt x="10" y="34"/>
                  </a:lnTo>
                  <a:lnTo>
                    <a:pt x="13" y="37"/>
                  </a:lnTo>
                  <a:lnTo>
                    <a:pt x="21" y="38"/>
                  </a:lnTo>
                  <a:lnTo>
                    <a:pt x="24" y="39"/>
                  </a:lnTo>
                  <a:lnTo>
                    <a:pt x="27" y="42"/>
                  </a:lnTo>
                  <a:lnTo>
                    <a:pt x="30" y="47"/>
                  </a:lnTo>
                  <a:lnTo>
                    <a:pt x="34" y="51"/>
                  </a:lnTo>
                  <a:lnTo>
                    <a:pt x="34" y="52"/>
                  </a:lnTo>
                  <a:lnTo>
                    <a:pt x="34" y="55"/>
                  </a:lnTo>
                  <a:lnTo>
                    <a:pt x="34" y="58"/>
                  </a:lnTo>
                  <a:lnTo>
                    <a:pt x="35" y="62"/>
                  </a:lnTo>
                  <a:lnTo>
                    <a:pt x="38" y="65"/>
                  </a:lnTo>
                  <a:lnTo>
                    <a:pt x="37" y="69"/>
                  </a:lnTo>
                  <a:lnTo>
                    <a:pt x="37" y="74"/>
                  </a:lnTo>
                  <a:lnTo>
                    <a:pt x="35" y="76"/>
                  </a:lnTo>
                  <a:lnTo>
                    <a:pt x="34" y="78"/>
                  </a:lnTo>
                  <a:lnTo>
                    <a:pt x="35" y="81"/>
                  </a:lnTo>
                  <a:lnTo>
                    <a:pt x="35" y="82"/>
                  </a:lnTo>
                  <a:lnTo>
                    <a:pt x="37" y="84"/>
                  </a:lnTo>
                  <a:lnTo>
                    <a:pt x="38" y="92"/>
                  </a:lnTo>
                  <a:lnTo>
                    <a:pt x="44" y="92"/>
                  </a:lnTo>
                  <a:lnTo>
                    <a:pt x="49" y="92"/>
                  </a:lnTo>
                  <a:lnTo>
                    <a:pt x="57" y="92"/>
                  </a:lnTo>
                  <a:lnTo>
                    <a:pt x="57" y="98"/>
                  </a:lnTo>
                  <a:lnTo>
                    <a:pt x="58" y="103"/>
                  </a:lnTo>
                  <a:lnTo>
                    <a:pt x="58" y="109"/>
                  </a:lnTo>
                  <a:lnTo>
                    <a:pt x="51" y="116"/>
                  </a:lnTo>
                  <a:lnTo>
                    <a:pt x="47" y="119"/>
                  </a:lnTo>
                  <a:lnTo>
                    <a:pt x="42" y="129"/>
                  </a:lnTo>
                  <a:lnTo>
                    <a:pt x="40" y="132"/>
                  </a:lnTo>
                  <a:lnTo>
                    <a:pt x="35" y="136"/>
                  </a:lnTo>
                  <a:lnTo>
                    <a:pt x="28" y="140"/>
                  </a:lnTo>
                  <a:lnTo>
                    <a:pt x="24" y="142"/>
                  </a:lnTo>
                  <a:lnTo>
                    <a:pt x="24" y="150"/>
                  </a:lnTo>
                  <a:lnTo>
                    <a:pt x="22" y="150"/>
                  </a:lnTo>
                  <a:lnTo>
                    <a:pt x="21" y="146"/>
                  </a:lnTo>
                  <a:lnTo>
                    <a:pt x="18" y="150"/>
                  </a:lnTo>
                  <a:lnTo>
                    <a:pt x="17" y="153"/>
                  </a:lnTo>
                  <a:lnTo>
                    <a:pt x="14" y="157"/>
                  </a:lnTo>
                  <a:lnTo>
                    <a:pt x="13" y="157"/>
                  </a:lnTo>
                  <a:lnTo>
                    <a:pt x="13" y="165"/>
                  </a:lnTo>
                  <a:lnTo>
                    <a:pt x="17" y="170"/>
                  </a:lnTo>
                  <a:lnTo>
                    <a:pt x="18" y="175"/>
                  </a:lnTo>
                  <a:lnTo>
                    <a:pt x="18" y="180"/>
                  </a:lnTo>
                  <a:lnTo>
                    <a:pt x="17" y="183"/>
                  </a:lnTo>
                  <a:lnTo>
                    <a:pt x="17" y="189"/>
                  </a:lnTo>
                  <a:lnTo>
                    <a:pt x="17" y="197"/>
                  </a:lnTo>
                  <a:lnTo>
                    <a:pt x="20" y="196"/>
                  </a:lnTo>
                  <a:lnTo>
                    <a:pt x="21" y="196"/>
                  </a:lnTo>
                  <a:lnTo>
                    <a:pt x="21" y="203"/>
                  </a:lnTo>
                  <a:lnTo>
                    <a:pt x="24" y="203"/>
                  </a:lnTo>
                  <a:lnTo>
                    <a:pt x="24" y="202"/>
                  </a:lnTo>
                  <a:lnTo>
                    <a:pt x="27" y="202"/>
                  </a:lnTo>
                  <a:lnTo>
                    <a:pt x="32" y="204"/>
                  </a:lnTo>
                  <a:lnTo>
                    <a:pt x="35" y="209"/>
                  </a:lnTo>
                  <a:lnTo>
                    <a:pt x="28" y="209"/>
                  </a:lnTo>
                  <a:lnTo>
                    <a:pt x="27" y="217"/>
                  </a:lnTo>
                  <a:lnTo>
                    <a:pt x="32" y="217"/>
                  </a:lnTo>
                  <a:lnTo>
                    <a:pt x="31" y="214"/>
                  </a:lnTo>
                  <a:lnTo>
                    <a:pt x="37" y="211"/>
                  </a:lnTo>
                  <a:lnTo>
                    <a:pt x="37" y="213"/>
                  </a:lnTo>
                  <a:lnTo>
                    <a:pt x="38" y="213"/>
                  </a:lnTo>
                  <a:lnTo>
                    <a:pt x="38" y="214"/>
                  </a:lnTo>
                  <a:lnTo>
                    <a:pt x="38" y="217"/>
                  </a:lnTo>
                  <a:lnTo>
                    <a:pt x="38" y="219"/>
                  </a:lnTo>
                  <a:lnTo>
                    <a:pt x="42" y="220"/>
                  </a:lnTo>
                  <a:lnTo>
                    <a:pt x="47" y="220"/>
                  </a:lnTo>
                  <a:lnTo>
                    <a:pt x="52" y="219"/>
                  </a:lnTo>
                  <a:lnTo>
                    <a:pt x="54" y="217"/>
                  </a:lnTo>
                  <a:lnTo>
                    <a:pt x="58" y="211"/>
                  </a:lnTo>
                  <a:lnTo>
                    <a:pt x="62" y="209"/>
                  </a:lnTo>
                  <a:lnTo>
                    <a:pt x="68" y="209"/>
                  </a:lnTo>
                  <a:lnTo>
                    <a:pt x="67" y="209"/>
                  </a:lnTo>
                  <a:lnTo>
                    <a:pt x="67" y="204"/>
                  </a:lnTo>
                  <a:lnTo>
                    <a:pt x="74" y="204"/>
                  </a:lnTo>
                  <a:lnTo>
                    <a:pt x="81" y="204"/>
                  </a:lnTo>
                  <a:lnTo>
                    <a:pt x="85" y="204"/>
                  </a:lnTo>
                  <a:lnTo>
                    <a:pt x="96" y="197"/>
                  </a:lnTo>
                  <a:lnTo>
                    <a:pt x="108" y="190"/>
                  </a:lnTo>
                  <a:lnTo>
                    <a:pt x="131" y="177"/>
                  </a:lnTo>
                  <a:lnTo>
                    <a:pt x="142" y="169"/>
                  </a:lnTo>
                  <a:lnTo>
                    <a:pt x="139" y="159"/>
                  </a:lnTo>
                  <a:lnTo>
                    <a:pt x="138" y="156"/>
                  </a:lnTo>
                  <a:lnTo>
                    <a:pt x="133" y="156"/>
                  </a:lnTo>
                  <a:lnTo>
                    <a:pt x="131" y="155"/>
                  </a:lnTo>
                  <a:lnTo>
                    <a:pt x="129" y="152"/>
                  </a:lnTo>
                  <a:lnTo>
                    <a:pt x="129" y="143"/>
                  </a:lnTo>
                  <a:lnTo>
                    <a:pt x="131" y="142"/>
                  </a:lnTo>
                  <a:lnTo>
                    <a:pt x="133" y="139"/>
                  </a:lnTo>
                  <a:lnTo>
                    <a:pt x="133" y="135"/>
                  </a:lnTo>
                  <a:lnTo>
                    <a:pt x="132" y="132"/>
                  </a:lnTo>
                  <a:lnTo>
                    <a:pt x="131" y="130"/>
                  </a:lnTo>
                  <a:lnTo>
                    <a:pt x="131" y="126"/>
                  </a:lnTo>
                  <a:lnTo>
                    <a:pt x="129" y="125"/>
                  </a:lnTo>
                  <a:lnTo>
                    <a:pt x="126" y="123"/>
                  </a:lnTo>
                  <a:lnTo>
                    <a:pt x="125" y="120"/>
                  </a:lnTo>
                  <a:lnTo>
                    <a:pt x="123" y="118"/>
                  </a:lnTo>
                  <a:lnTo>
                    <a:pt x="123" y="116"/>
                  </a:lnTo>
                  <a:lnTo>
                    <a:pt x="122" y="115"/>
                  </a:lnTo>
                  <a:lnTo>
                    <a:pt x="122" y="112"/>
                  </a:lnTo>
                  <a:lnTo>
                    <a:pt x="121" y="106"/>
                  </a:lnTo>
                  <a:lnTo>
                    <a:pt x="121" y="103"/>
                  </a:lnTo>
                  <a:lnTo>
                    <a:pt x="122" y="101"/>
                  </a:lnTo>
                  <a:lnTo>
                    <a:pt x="122" y="99"/>
                  </a:lnTo>
                  <a:lnTo>
                    <a:pt x="121" y="96"/>
                  </a:lnTo>
                  <a:lnTo>
                    <a:pt x="121" y="89"/>
                  </a:lnTo>
                  <a:lnTo>
                    <a:pt x="121" y="86"/>
                  </a:lnTo>
                  <a:lnTo>
                    <a:pt x="118" y="81"/>
                  </a:lnTo>
                  <a:lnTo>
                    <a:pt x="113" y="62"/>
                  </a:lnTo>
                  <a:lnTo>
                    <a:pt x="113" y="58"/>
                  </a:lnTo>
                  <a:lnTo>
                    <a:pt x="118" y="54"/>
                  </a:lnTo>
                  <a:lnTo>
                    <a:pt x="121" y="51"/>
                  </a:lnTo>
                  <a:lnTo>
                    <a:pt x="121" y="47"/>
                  </a:lnTo>
                  <a:lnTo>
                    <a:pt x="116" y="41"/>
                  </a:lnTo>
                  <a:lnTo>
                    <a:pt x="115" y="41"/>
                  </a:lnTo>
                  <a:lnTo>
                    <a:pt x="113" y="38"/>
                  </a:lnTo>
                  <a:lnTo>
                    <a:pt x="112" y="34"/>
                  </a:lnTo>
                  <a:lnTo>
                    <a:pt x="112" y="27"/>
                  </a:lnTo>
                  <a:lnTo>
                    <a:pt x="113" y="24"/>
                  </a:lnTo>
                  <a:lnTo>
                    <a:pt x="118" y="18"/>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36" name="Freeform 2152"/>
            <p:cNvSpPr>
              <a:spLocks/>
            </p:cNvSpPr>
            <p:nvPr/>
          </p:nvSpPr>
          <p:spPr bwMode="auto">
            <a:xfrm>
              <a:off x="4708525" y="3790950"/>
              <a:ext cx="171450" cy="157163"/>
            </a:xfrm>
            <a:custGeom>
              <a:avLst/>
              <a:gdLst>
                <a:gd name="T0" fmla="*/ 159124176 w 115"/>
                <a:gd name="T1" fmla="*/ 5135922 h 106"/>
                <a:gd name="T2" fmla="*/ 153907362 w 115"/>
                <a:gd name="T3" fmla="*/ 15407767 h 106"/>
                <a:gd name="T4" fmla="*/ 153907362 w 115"/>
                <a:gd name="T5" fmla="*/ 15407767 h 106"/>
                <a:gd name="T6" fmla="*/ 143472119 w 115"/>
                <a:gd name="T7" fmla="*/ 17974926 h 106"/>
                <a:gd name="T8" fmla="*/ 135646899 w 115"/>
                <a:gd name="T9" fmla="*/ 17974926 h 106"/>
                <a:gd name="T10" fmla="*/ 127821678 w 115"/>
                <a:gd name="T11" fmla="*/ 23110846 h 106"/>
                <a:gd name="T12" fmla="*/ 125211656 w 115"/>
                <a:gd name="T13" fmla="*/ 30815534 h 106"/>
                <a:gd name="T14" fmla="*/ 117386435 w 115"/>
                <a:gd name="T15" fmla="*/ 51357613 h 106"/>
                <a:gd name="T16" fmla="*/ 109561215 w 115"/>
                <a:gd name="T17" fmla="*/ 59062307 h 106"/>
                <a:gd name="T18" fmla="*/ 99125947 w 115"/>
                <a:gd name="T19" fmla="*/ 66765387 h 106"/>
                <a:gd name="T20" fmla="*/ 91300726 w 115"/>
                <a:gd name="T21" fmla="*/ 69334148 h 106"/>
                <a:gd name="T22" fmla="*/ 83475506 w 115"/>
                <a:gd name="T23" fmla="*/ 95012147 h 106"/>
                <a:gd name="T24" fmla="*/ 75648670 w 115"/>
                <a:gd name="T25" fmla="*/ 120691774 h 106"/>
                <a:gd name="T26" fmla="*/ 65215042 w 115"/>
                <a:gd name="T27" fmla="*/ 146371375 h 106"/>
                <a:gd name="T28" fmla="*/ 57388207 w 115"/>
                <a:gd name="T29" fmla="*/ 154074455 h 106"/>
                <a:gd name="T30" fmla="*/ 52171380 w 115"/>
                <a:gd name="T31" fmla="*/ 161779136 h 106"/>
                <a:gd name="T32" fmla="*/ 39129346 w 115"/>
                <a:gd name="T33" fmla="*/ 169482215 h 106"/>
                <a:gd name="T34" fmla="*/ 31302510 w 115"/>
                <a:gd name="T35" fmla="*/ 190025897 h 106"/>
                <a:gd name="T36" fmla="*/ 28694103 w 115"/>
                <a:gd name="T37" fmla="*/ 208000817 h 106"/>
                <a:gd name="T38" fmla="*/ 20868876 w 115"/>
                <a:gd name="T39" fmla="*/ 228544548 h 106"/>
                <a:gd name="T40" fmla="*/ 18260470 w 115"/>
                <a:gd name="T41" fmla="*/ 233680468 h 106"/>
                <a:gd name="T42" fmla="*/ 5216815 w 115"/>
                <a:gd name="T43" fmla="*/ 238816389 h 106"/>
                <a:gd name="T44" fmla="*/ 5216815 w 115"/>
                <a:gd name="T45" fmla="*/ 238816389 h 106"/>
                <a:gd name="T46" fmla="*/ 0 w 115"/>
                <a:gd name="T47" fmla="*/ 249088229 h 106"/>
                <a:gd name="T48" fmla="*/ 0 w 115"/>
                <a:gd name="T49" fmla="*/ 272199069 h 106"/>
                <a:gd name="T50" fmla="*/ 5216815 w 115"/>
                <a:gd name="T51" fmla="*/ 264495990 h 106"/>
                <a:gd name="T52" fmla="*/ 10433631 w 115"/>
                <a:gd name="T53" fmla="*/ 264495990 h 106"/>
                <a:gd name="T54" fmla="*/ 135646899 w 115"/>
                <a:gd name="T55" fmla="*/ 259360070 h 106"/>
                <a:gd name="T56" fmla="*/ 133038492 w 115"/>
                <a:gd name="T57" fmla="*/ 249088229 h 106"/>
                <a:gd name="T58" fmla="*/ 133038492 w 115"/>
                <a:gd name="T59" fmla="*/ 197728976 h 106"/>
                <a:gd name="T60" fmla="*/ 143472119 w 115"/>
                <a:gd name="T61" fmla="*/ 179754056 h 106"/>
                <a:gd name="T62" fmla="*/ 161732582 w 115"/>
                <a:gd name="T63" fmla="*/ 177186897 h 106"/>
                <a:gd name="T64" fmla="*/ 172166210 w 115"/>
                <a:gd name="T65" fmla="*/ 177186897 h 106"/>
                <a:gd name="T66" fmla="*/ 177384639 w 115"/>
                <a:gd name="T67" fmla="*/ 89877829 h 106"/>
                <a:gd name="T68" fmla="*/ 299987888 w 115"/>
                <a:gd name="T69" fmla="*/ 84741909 h 106"/>
                <a:gd name="T70" fmla="*/ 299987888 w 115"/>
                <a:gd name="T71" fmla="*/ 0 h 106"/>
                <a:gd name="T72" fmla="*/ 159124176 w 115"/>
                <a:gd name="T73" fmla="*/ 5135922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06"/>
                <a:gd name="T113" fmla="*/ 115 w 115"/>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06">
                  <a:moveTo>
                    <a:pt x="61" y="2"/>
                  </a:moveTo>
                  <a:lnTo>
                    <a:pt x="59" y="6"/>
                  </a:lnTo>
                  <a:lnTo>
                    <a:pt x="55" y="7"/>
                  </a:lnTo>
                  <a:lnTo>
                    <a:pt x="52" y="7"/>
                  </a:lnTo>
                  <a:lnTo>
                    <a:pt x="49" y="9"/>
                  </a:lnTo>
                  <a:lnTo>
                    <a:pt x="48" y="12"/>
                  </a:lnTo>
                  <a:lnTo>
                    <a:pt x="45" y="20"/>
                  </a:lnTo>
                  <a:lnTo>
                    <a:pt x="42" y="23"/>
                  </a:lnTo>
                  <a:lnTo>
                    <a:pt x="38" y="26"/>
                  </a:lnTo>
                  <a:lnTo>
                    <a:pt x="35" y="27"/>
                  </a:lnTo>
                  <a:lnTo>
                    <a:pt x="32" y="37"/>
                  </a:lnTo>
                  <a:lnTo>
                    <a:pt x="29" y="47"/>
                  </a:lnTo>
                  <a:lnTo>
                    <a:pt x="25" y="57"/>
                  </a:lnTo>
                  <a:lnTo>
                    <a:pt x="22" y="60"/>
                  </a:lnTo>
                  <a:lnTo>
                    <a:pt x="20" y="63"/>
                  </a:lnTo>
                  <a:lnTo>
                    <a:pt x="15" y="66"/>
                  </a:lnTo>
                  <a:lnTo>
                    <a:pt x="12" y="74"/>
                  </a:lnTo>
                  <a:lnTo>
                    <a:pt x="11" y="81"/>
                  </a:lnTo>
                  <a:lnTo>
                    <a:pt x="8" y="89"/>
                  </a:lnTo>
                  <a:lnTo>
                    <a:pt x="7" y="91"/>
                  </a:lnTo>
                  <a:lnTo>
                    <a:pt x="2" y="93"/>
                  </a:lnTo>
                  <a:lnTo>
                    <a:pt x="0" y="97"/>
                  </a:lnTo>
                  <a:lnTo>
                    <a:pt x="0" y="106"/>
                  </a:lnTo>
                  <a:lnTo>
                    <a:pt x="2" y="103"/>
                  </a:lnTo>
                  <a:lnTo>
                    <a:pt x="4" y="103"/>
                  </a:lnTo>
                  <a:lnTo>
                    <a:pt x="52" y="101"/>
                  </a:lnTo>
                  <a:lnTo>
                    <a:pt x="51" y="97"/>
                  </a:lnTo>
                  <a:lnTo>
                    <a:pt x="51" y="77"/>
                  </a:lnTo>
                  <a:lnTo>
                    <a:pt x="55" y="70"/>
                  </a:lnTo>
                  <a:lnTo>
                    <a:pt x="62" y="69"/>
                  </a:lnTo>
                  <a:lnTo>
                    <a:pt x="66" y="69"/>
                  </a:lnTo>
                  <a:lnTo>
                    <a:pt x="68" y="35"/>
                  </a:lnTo>
                  <a:lnTo>
                    <a:pt x="115" y="33"/>
                  </a:lnTo>
                  <a:lnTo>
                    <a:pt x="115" y="0"/>
                  </a:lnTo>
                  <a:lnTo>
                    <a:pt x="61" y="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37" name="Freeform 2394"/>
            <p:cNvSpPr>
              <a:spLocks/>
            </p:cNvSpPr>
            <p:nvPr/>
          </p:nvSpPr>
          <p:spPr bwMode="auto">
            <a:xfrm>
              <a:off x="4797425" y="3586163"/>
              <a:ext cx="215900" cy="204787"/>
            </a:xfrm>
            <a:custGeom>
              <a:avLst/>
              <a:gdLst>
                <a:gd name="T0" fmla="*/ 143863711 w 142"/>
                <a:gd name="T1" fmla="*/ 350229171 h 137"/>
                <a:gd name="T2" fmla="*/ 146527490 w 142"/>
                <a:gd name="T3" fmla="*/ 311313577 h 137"/>
                <a:gd name="T4" fmla="*/ 170504767 w 142"/>
                <a:gd name="T5" fmla="*/ 287965187 h 137"/>
                <a:gd name="T6" fmla="*/ 183825295 w 142"/>
                <a:gd name="T7" fmla="*/ 280182391 h 137"/>
                <a:gd name="T8" fmla="*/ 207802571 w 142"/>
                <a:gd name="T9" fmla="*/ 277589199 h 137"/>
                <a:gd name="T10" fmla="*/ 229116120 w 142"/>
                <a:gd name="T11" fmla="*/ 262023606 h 137"/>
                <a:gd name="T12" fmla="*/ 253093397 w 142"/>
                <a:gd name="T13" fmla="*/ 254240809 h 137"/>
                <a:gd name="T14" fmla="*/ 263750145 w 142"/>
                <a:gd name="T15" fmla="*/ 251646007 h 137"/>
                <a:gd name="T16" fmla="*/ 290391201 w 142"/>
                <a:gd name="T17" fmla="*/ 228297617 h 137"/>
                <a:gd name="T18" fmla="*/ 303711729 w 142"/>
                <a:gd name="T19" fmla="*/ 207542368 h 137"/>
                <a:gd name="T20" fmla="*/ 314368478 w 142"/>
                <a:gd name="T21" fmla="*/ 204949176 h 137"/>
                <a:gd name="T22" fmla="*/ 327689006 w 142"/>
                <a:gd name="T23" fmla="*/ 191976775 h 137"/>
                <a:gd name="T24" fmla="*/ 327689006 w 142"/>
                <a:gd name="T25" fmla="*/ 181600786 h 137"/>
                <a:gd name="T26" fmla="*/ 343673313 w 142"/>
                <a:gd name="T27" fmla="*/ 166033582 h 137"/>
                <a:gd name="T28" fmla="*/ 354330062 w 142"/>
                <a:gd name="T29" fmla="*/ 153062792 h 137"/>
                <a:gd name="T30" fmla="*/ 375643559 w 142"/>
                <a:gd name="T31" fmla="*/ 140092001 h 137"/>
                <a:gd name="T32" fmla="*/ 362323031 w 142"/>
                <a:gd name="T33" fmla="*/ 114148808 h 137"/>
                <a:gd name="T34" fmla="*/ 359657620 w 142"/>
                <a:gd name="T35" fmla="*/ 93393585 h 137"/>
                <a:gd name="T36" fmla="*/ 351666282 w 142"/>
                <a:gd name="T37" fmla="*/ 77827992 h 137"/>
                <a:gd name="T38" fmla="*/ 354330062 w 142"/>
                <a:gd name="T39" fmla="*/ 59669207 h 137"/>
                <a:gd name="T40" fmla="*/ 354330062 w 142"/>
                <a:gd name="T41" fmla="*/ 41508798 h 137"/>
                <a:gd name="T42" fmla="*/ 335680343 w 142"/>
                <a:gd name="T43" fmla="*/ 31131199 h 137"/>
                <a:gd name="T44" fmla="*/ 325025227 w 142"/>
                <a:gd name="T45" fmla="*/ 18160402 h 137"/>
                <a:gd name="T46" fmla="*/ 322359815 w 142"/>
                <a:gd name="T47" fmla="*/ 25943199 h 137"/>
                <a:gd name="T48" fmla="*/ 295718759 w 142"/>
                <a:gd name="T49" fmla="*/ 31131199 h 137"/>
                <a:gd name="T50" fmla="*/ 242436648 w 142"/>
                <a:gd name="T51" fmla="*/ 12970794 h 137"/>
                <a:gd name="T52" fmla="*/ 229116120 w 142"/>
                <a:gd name="T53" fmla="*/ 5187996 h 137"/>
                <a:gd name="T54" fmla="*/ 215795592 w 142"/>
                <a:gd name="T55" fmla="*/ 7782800 h 137"/>
                <a:gd name="T56" fmla="*/ 197145823 w 142"/>
                <a:gd name="T57" fmla="*/ 59669207 h 137"/>
                <a:gd name="T58" fmla="*/ 173168546 w 142"/>
                <a:gd name="T59" fmla="*/ 95988387 h 137"/>
                <a:gd name="T60" fmla="*/ 146527490 w 142"/>
                <a:gd name="T61" fmla="*/ 111554006 h 137"/>
                <a:gd name="T62" fmla="*/ 117222655 w 142"/>
                <a:gd name="T63" fmla="*/ 121931605 h 137"/>
                <a:gd name="T64" fmla="*/ 93245353 w 142"/>
                <a:gd name="T65" fmla="*/ 153062792 h 137"/>
                <a:gd name="T66" fmla="*/ 98572911 w 142"/>
                <a:gd name="T67" fmla="*/ 155657594 h 137"/>
                <a:gd name="T68" fmla="*/ 93245353 w 142"/>
                <a:gd name="T69" fmla="*/ 173816379 h 137"/>
                <a:gd name="T70" fmla="*/ 79924825 w 142"/>
                <a:gd name="T71" fmla="*/ 199759571 h 137"/>
                <a:gd name="T72" fmla="*/ 82588604 w 142"/>
                <a:gd name="T73" fmla="*/ 223108012 h 137"/>
                <a:gd name="T74" fmla="*/ 85252383 w 142"/>
                <a:gd name="T75" fmla="*/ 262023606 h 137"/>
                <a:gd name="T76" fmla="*/ 63938886 w 142"/>
                <a:gd name="T77" fmla="*/ 311313577 h 137"/>
                <a:gd name="T78" fmla="*/ 21313504 w 142"/>
                <a:gd name="T79" fmla="*/ 337256770 h 137"/>
                <a:gd name="T80" fmla="*/ 2663780 w 142"/>
                <a:gd name="T81" fmla="*/ 350229171 h 137"/>
                <a:gd name="T82" fmla="*/ 0 w 142"/>
                <a:gd name="T83" fmla="*/ 355417165 h 1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137"/>
                <a:gd name="T128" fmla="*/ 142 w 142"/>
                <a:gd name="T129" fmla="*/ 137 h 1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137">
                  <a:moveTo>
                    <a:pt x="0" y="137"/>
                  </a:moveTo>
                  <a:lnTo>
                    <a:pt x="54" y="135"/>
                  </a:lnTo>
                  <a:lnTo>
                    <a:pt x="54" y="121"/>
                  </a:lnTo>
                  <a:lnTo>
                    <a:pt x="55" y="120"/>
                  </a:lnTo>
                  <a:lnTo>
                    <a:pt x="61" y="114"/>
                  </a:lnTo>
                  <a:lnTo>
                    <a:pt x="64" y="111"/>
                  </a:lnTo>
                  <a:lnTo>
                    <a:pt x="67" y="110"/>
                  </a:lnTo>
                  <a:lnTo>
                    <a:pt x="69" y="108"/>
                  </a:lnTo>
                  <a:lnTo>
                    <a:pt x="74" y="108"/>
                  </a:lnTo>
                  <a:lnTo>
                    <a:pt x="78" y="107"/>
                  </a:lnTo>
                  <a:lnTo>
                    <a:pt x="84" y="106"/>
                  </a:lnTo>
                  <a:lnTo>
                    <a:pt x="86" y="101"/>
                  </a:lnTo>
                  <a:lnTo>
                    <a:pt x="91" y="98"/>
                  </a:lnTo>
                  <a:lnTo>
                    <a:pt x="95" y="98"/>
                  </a:lnTo>
                  <a:lnTo>
                    <a:pt x="98" y="98"/>
                  </a:lnTo>
                  <a:lnTo>
                    <a:pt x="99" y="97"/>
                  </a:lnTo>
                  <a:lnTo>
                    <a:pt x="104" y="94"/>
                  </a:lnTo>
                  <a:lnTo>
                    <a:pt x="109" y="88"/>
                  </a:lnTo>
                  <a:lnTo>
                    <a:pt x="114" y="83"/>
                  </a:lnTo>
                  <a:lnTo>
                    <a:pt x="114" y="80"/>
                  </a:lnTo>
                  <a:lnTo>
                    <a:pt x="115" y="80"/>
                  </a:lnTo>
                  <a:lnTo>
                    <a:pt x="118" y="79"/>
                  </a:lnTo>
                  <a:lnTo>
                    <a:pt x="122" y="76"/>
                  </a:lnTo>
                  <a:lnTo>
                    <a:pt x="123" y="74"/>
                  </a:lnTo>
                  <a:lnTo>
                    <a:pt x="125" y="73"/>
                  </a:lnTo>
                  <a:lnTo>
                    <a:pt x="123" y="70"/>
                  </a:lnTo>
                  <a:lnTo>
                    <a:pt x="126" y="66"/>
                  </a:lnTo>
                  <a:lnTo>
                    <a:pt x="129" y="64"/>
                  </a:lnTo>
                  <a:lnTo>
                    <a:pt x="131" y="61"/>
                  </a:lnTo>
                  <a:lnTo>
                    <a:pt x="133" y="59"/>
                  </a:lnTo>
                  <a:lnTo>
                    <a:pt x="138" y="56"/>
                  </a:lnTo>
                  <a:lnTo>
                    <a:pt x="141" y="54"/>
                  </a:lnTo>
                  <a:lnTo>
                    <a:pt x="142" y="53"/>
                  </a:lnTo>
                  <a:lnTo>
                    <a:pt x="136" y="44"/>
                  </a:lnTo>
                  <a:lnTo>
                    <a:pt x="136" y="37"/>
                  </a:lnTo>
                  <a:lnTo>
                    <a:pt x="135" y="36"/>
                  </a:lnTo>
                  <a:lnTo>
                    <a:pt x="133" y="33"/>
                  </a:lnTo>
                  <a:lnTo>
                    <a:pt x="132" y="30"/>
                  </a:lnTo>
                  <a:lnTo>
                    <a:pt x="132" y="26"/>
                  </a:lnTo>
                  <a:lnTo>
                    <a:pt x="133" y="23"/>
                  </a:lnTo>
                  <a:lnTo>
                    <a:pt x="133" y="20"/>
                  </a:lnTo>
                  <a:lnTo>
                    <a:pt x="133" y="16"/>
                  </a:lnTo>
                  <a:lnTo>
                    <a:pt x="131" y="12"/>
                  </a:lnTo>
                  <a:lnTo>
                    <a:pt x="126" y="12"/>
                  </a:lnTo>
                  <a:lnTo>
                    <a:pt x="123" y="9"/>
                  </a:lnTo>
                  <a:lnTo>
                    <a:pt x="122" y="7"/>
                  </a:lnTo>
                  <a:lnTo>
                    <a:pt x="121" y="7"/>
                  </a:lnTo>
                  <a:lnTo>
                    <a:pt x="121" y="10"/>
                  </a:lnTo>
                  <a:lnTo>
                    <a:pt x="119" y="10"/>
                  </a:lnTo>
                  <a:lnTo>
                    <a:pt x="111" y="12"/>
                  </a:lnTo>
                  <a:lnTo>
                    <a:pt x="96" y="12"/>
                  </a:lnTo>
                  <a:lnTo>
                    <a:pt x="91" y="5"/>
                  </a:lnTo>
                  <a:lnTo>
                    <a:pt x="89" y="0"/>
                  </a:lnTo>
                  <a:lnTo>
                    <a:pt x="86" y="2"/>
                  </a:lnTo>
                  <a:lnTo>
                    <a:pt x="82" y="3"/>
                  </a:lnTo>
                  <a:lnTo>
                    <a:pt x="81" y="3"/>
                  </a:lnTo>
                  <a:lnTo>
                    <a:pt x="77" y="15"/>
                  </a:lnTo>
                  <a:lnTo>
                    <a:pt x="74" y="23"/>
                  </a:lnTo>
                  <a:lnTo>
                    <a:pt x="69" y="33"/>
                  </a:lnTo>
                  <a:lnTo>
                    <a:pt x="65" y="37"/>
                  </a:lnTo>
                  <a:lnTo>
                    <a:pt x="59" y="42"/>
                  </a:lnTo>
                  <a:lnTo>
                    <a:pt x="55" y="43"/>
                  </a:lnTo>
                  <a:lnTo>
                    <a:pt x="48" y="43"/>
                  </a:lnTo>
                  <a:lnTo>
                    <a:pt x="44" y="47"/>
                  </a:lnTo>
                  <a:lnTo>
                    <a:pt x="38" y="53"/>
                  </a:lnTo>
                  <a:lnTo>
                    <a:pt x="35" y="59"/>
                  </a:lnTo>
                  <a:lnTo>
                    <a:pt x="35" y="60"/>
                  </a:lnTo>
                  <a:lnTo>
                    <a:pt x="37" y="60"/>
                  </a:lnTo>
                  <a:lnTo>
                    <a:pt x="37" y="64"/>
                  </a:lnTo>
                  <a:lnTo>
                    <a:pt x="35" y="67"/>
                  </a:lnTo>
                  <a:lnTo>
                    <a:pt x="31" y="73"/>
                  </a:lnTo>
                  <a:lnTo>
                    <a:pt x="30" y="77"/>
                  </a:lnTo>
                  <a:lnTo>
                    <a:pt x="30" y="81"/>
                  </a:lnTo>
                  <a:lnTo>
                    <a:pt x="31" y="86"/>
                  </a:lnTo>
                  <a:lnTo>
                    <a:pt x="34" y="88"/>
                  </a:lnTo>
                  <a:lnTo>
                    <a:pt x="32" y="101"/>
                  </a:lnTo>
                  <a:lnTo>
                    <a:pt x="28" y="111"/>
                  </a:lnTo>
                  <a:lnTo>
                    <a:pt x="24" y="120"/>
                  </a:lnTo>
                  <a:lnTo>
                    <a:pt x="17" y="124"/>
                  </a:lnTo>
                  <a:lnTo>
                    <a:pt x="8" y="130"/>
                  </a:lnTo>
                  <a:lnTo>
                    <a:pt x="1" y="134"/>
                  </a:lnTo>
                  <a:lnTo>
                    <a:pt x="1" y="135"/>
                  </a:lnTo>
                  <a:lnTo>
                    <a:pt x="0" y="137"/>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38" name="Freeform 2424"/>
            <p:cNvSpPr>
              <a:spLocks/>
            </p:cNvSpPr>
            <p:nvPr/>
          </p:nvSpPr>
          <p:spPr bwMode="auto">
            <a:xfrm>
              <a:off x="5197475" y="3649663"/>
              <a:ext cx="330200" cy="333375"/>
            </a:xfrm>
            <a:custGeom>
              <a:avLst/>
              <a:gdLst>
                <a:gd name="T0" fmla="*/ 96652215 w 221"/>
                <a:gd name="T1" fmla="*/ 18611639 h 221"/>
                <a:gd name="T2" fmla="*/ 75754357 w 221"/>
                <a:gd name="T3" fmla="*/ 50517533 h 221"/>
                <a:gd name="T4" fmla="*/ 60080155 w 221"/>
                <a:gd name="T5" fmla="*/ 50517533 h 221"/>
                <a:gd name="T6" fmla="*/ 52244658 w 221"/>
                <a:gd name="T7" fmla="*/ 58494426 h 221"/>
                <a:gd name="T8" fmla="*/ 52244658 w 221"/>
                <a:gd name="T9" fmla="*/ 90400314 h 221"/>
                <a:gd name="T10" fmla="*/ 49631213 w 221"/>
                <a:gd name="T11" fmla="*/ 101036697 h 221"/>
                <a:gd name="T12" fmla="*/ 44407557 w 221"/>
                <a:gd name="T13" fmla="*/ 111671475 h 221"/>
                <a:gd name="T14" fmla="*/ 31346800 w 221"/>
                <a:gd name="T15" fmla="*/ 119648355 h 221"/>
                <a:gd name="T16" fmla="*/ 18286036 w 221"/>
                <a:gd name="T17" fmla="*/ 122306228 h 221"/>
                <a:gd name="T18" fmla="*/ 26121521 w 221"/>
                <a:gd name="T19" fmla="*/ 138259987 h 221"/>
                <a:gd name="T20" fmla="*/ 23509693 w 221"/>
                <a:gd name="T21" fmla="*/ 207390771 h 221"/>
                <a:gd name="T22" fmla="*/ 31346800 w 221"/>
                <a:gd name="T23" fmla="*/ 226002454 h 221"/>
                <a:gd name="T24" fmla="*/ 26121521 w 221"/>
                <a:gd name="T25" fmla="*/ 233979334 h 221"/>
                <a:gd name="T26" fmla="*/ 26121521 w 221"/>
                <a:gd name="T27" fmla="*/ 244614086 h 221"/>
                <a:gd name="T28" fmla="*/ 26121521 w 221"/>
                <a:gd name="T29" fmla="*/ 271202598 h 221"/>
                <a:gd name="T30" fmla="*/ 15672592 w 221"/>
                <a:gd name="T31" fmla="*/ 297791110 h 221"/>
                <a:gd name="T32" fmla="*/ 0 w 221"/>
                <a:gd name="T33" fmla="*/ 305767990 h 221"/>
                <a:gd name="T34" fmla="*/ 18286036 w 221"/>
                <a:gd name="T35" fmla="*/ 327037495 h 221"/>
                <a:gd name="T36" fmla="*/ 33958628 w 221"/>
                <a:gd name="T37" fmla="*/ 350968134 h 221"/>
                <a:gd name="T38" fmla="*/ 36570456 w 221"/>
                <a:gd name="T39" fmla="*/ 364262390 h 221"/>
                <a:gd name="T40" fmla="*/ 44407557 w 221"/>
                <a:gd name="T41" fmla="*/ 380214519 h 221"/>
                <a:gd name="T42" fmla="*/ 67917256 w 221"/>
                <a:gd name="T43" fmla="*/ 388191399 h 221"/>
                <a:gd name="T44" fmla="*/ 88815114 w 221"/>
                <a:gd name="T45" fmla="*/ 404145158 h 221"/>
                <a:gd name="T46" fmla="*/ 107099553 w 221"/>
                <a:gd name="T47" fmla="*/ 417439414 h 221"/>
                <a:gd name="T48" fmla="*/ 193302813 w 221"/>
                <a:gd name="T49" fmla="*/ 457322284 h 221"/>
                <a:gd name="T50" fmla="*/ 253382994 w 221"/>
                <a:gd name="T51" fmla="*/ 414779911 h 221"/>
                <a:gd name="T52" fmla="*/ 543338047 w 221"/>
                <a:gd name="T53" fmla="*/ 555699452 h 221"/>
                <a:gd name="T54" fmla="*/ 577296662 w 221"/>
                <a:gd name="T55" fmla="*/ 478593420 h 221"/>
                <a:gd name="T56" fmla="*/ 572073006 w 221"/>
                <a:gd name="T57" fmla="*/ 175483252 h 221"/>
                <a:gd name="T58" fmla="*/ 564235905 w 221"/>
                <a:gd name="T59" fmla="*/ 164848499 h 221"/>
                <a:gd name="T60" fmla="*/ 561624077 w 221"/>
                <a:gd name="T61" fmla="*/ 138259987 h 221"/>
                <a:gd name="T62" fmla="*/ 564235905 w 221"/>
                <a:gd name="T63" fmla="*/ 101036697 h 221"/>
                <a:gd name="T64" fmla="*/ 561624077 w 221"/>
                <a:gd name="T65" fmla="*/ 85082938 h 221"/>
                <a:gd name="T66" fmla="*/ 551175148 w 221"/>
                <a:gd name="T67" fmla="*/ 63811802 h 221"/>
                <a:gd name="T68" fmla="*/ 535500946 w 221"/>
                <a:gd name="T69" fmla="*/ 55836553 h 221"/>
                <a:gd name="T70" fmla="*/ 509379432 w 221"/>
                <a:gd name="T71" fmla="*/ 58494426 h 221"/>
                <a:gd name="T72" fmla="*/ 493706846 w 221"/>
                <a:gd name="T73" fmla="*/ 37223277 h 221"/>
                <a:gd name="T74" fmla="*/ 454522958 w 221"/>
                <a:gd name="T75" fmla="*/ 23929015 h 221"/>
                <a:gd name="T76" fmla="*/ 420564242 w 221"/>
                <a:gd name="T77" fmla="*/ 31905901 h 221"/>
                <a:gd name="T78" fmla="*/ 383993799 w 221"/>
                <a:gd name="T79" fmla="*/ 66471305 h 221"/>
                <a:gd name="T80" fmla="*/ 394442728 w 221"/>
                <a:gd name="T81" fmla="*/ 77106058 h 221"/>
                <a:gd name="T82" fmla="*/ 402279828 w 221"/>
                <a:gd name="T83" fmla="*/ 101036697 h 221"/>
                <a:gd name="T84" fmla="*/ 357872284 w 221"/>
                <a:gd name="T85" fmla="*/ 130283107 h 221"/>
                <a:gd name="T86" fmla="*/ 350035183 w 221"/>
                <a:gd name="T87" fmla="*/ 116988851 h 221"/>
                <a:gd name="T88" fmla="*/ 287341609 w 221"/>
                <a:gd name="T89" fmla="*/ 103694570 h 221"/>
                <a:gd name="T90" fmla="*/ 242934065 w 221"/>
                <a:gd name="T91" fmla="*/ 77106058 h 221"/>
                <a:gd name="T92" fmla="*/ 211588843 w 221"/>
                <a:gd name="T93" fmla="*/ 39882781 h 221"/>
                <a:gd name="T94" fmla="*/ 167181299 w 221"/>
                <a:gd name="T95" fmla="*/ 37223277 h 221"/>
                <a:gd name="T96" fmla="*/ 133222684 w 221"/>
                <a:gd name="T97" fmla="*/ 21271142 h 221"/>
                <a:gd name="T98" fmla="*/ 107099553 w 221"/>
                <a:gd name="T99" fmla="*/ 18611639 h 221"/>
                <a:gd name="T100" fmla="*/ 104487699 w 221"/>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1"/>
                <a:gd name="T154" fmla="*/ 0 h 221"/>
                <a:gd name="T155" fmla="*/ 221 w 221"/>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1" h="221">
                  <a:moveTo>
                    <a:pt x="40" y="0"/>
                  </a:moveTo>
                  <a:lnTo>
                    <a:pt x="37" y="7"/>
                  </a:lnTo>
                  <a:lnTo>
                    <a:pt x="37" y="12"/>
                  </a:lnTo>
                  <a:lnTo>
                    <a:pt x="29" y="19"/>
                  </a:lnTo>
                  <a:lnTo>
                    <a:pt x="26" y="19"/>
                  </a:lnTo>
                  <a:lnTo>
                    <a:pt x="23" y="19"/>
                  </a:lnTo>
                  <a:lnTo>
                    <a:pt x="20" y="22"/>
                  </a:lnTo>
                  <a:lnTo>
                    <a:pt x="20" y="29"/>
                  </a:lnTo>
                  <a:lnTo>
                    <a:pt x="20" y="34"/>
                  </a:lnTo>
                  <a:lnTo>
                    <a:pt x="20" y="37"/>
                  </a:lnTo>
                  <a:lnTo>
                    <a:pt x="19" y="38"/>
                  </a:lnTo>
                  <a:lnTo>
                    <a:pt x="17" y="41"/>
                  </a:lnTo>
                  <a:lnTo>
                    <a:pt x="17" y="42"/>
                  </a:lnTo>
                  <a:lnTo>
                    <a:pt x="14" y="44"/>
                  </a:lnTo>
                  <a:lnTo>
                    <a:pt x="12" y="45"/>
                  </a:lnTo>
                  <a:lnTo>
                    <a:pt x="10" y="45"/>
                  </a:lnTo>
                  <a:lnTo>
                    <a:pt x="7" y="46"/>
                  </a:lnTo>
                  <a:lnTo>
                    <a:pt x="7" y="49"/>
                  </a:lnTo>
                  <a:lnTo>
                    <a:pt x="10" y="52"/>
                  </a:lnTo>
                  <a:lnTo>
                    <a:pt x="10" y="54"/>
                  </a:lnTo>
                  <a:lnTo>
                    <a:pt x="9" y="78"/>
                  </a:lnTo>
                  <a:lnTo>
                    <a:pt x="14" y="83"/>
                  </a:lnTo>
                  <a:lnTo>
                    <a:pt x="12" y="85"/>
                  </a:lnTo>
                  <a:lnTo>
                    <a:pt x="9" y="88"/>
                  </a:lnTo>
                  <a:lnTo>
                    <a:pt x="10" y="88"/>
                  </a:lnTo>
                  <a:lnTo>
                    <a:pt x="10" y="91"/>
                  </a:lnTo>
                  <a:lnTo>
                    <a:pt x="10" y="92"/>
                  </a:lnTo>
                  <a:lnTo>
                    <a:pt x="10" y="95"/>
                  </a:lnTo>
                  <a:lnTo>
                    <a:pt x="10" y="102"/>
                  </a:lnTo>
                  <a:lnTo>
                    <a:pt x="10" y="108"/>
                  </a:lnTo>
                  <a:lnTo>
                    <a:pt x="6" y="112"/>
                  </a:lnTo>
                  <a:lnTo>
                    <a:pt x="4" y="115"/>
                  </a:lnTo>
                  <a:lnTo>
                    <a:pt x="0" y="115"/>
                  </a:lnTo>
                  <a:lnTo>
                    <a:pt x="6" y="119"/>
                  </a:lnTo>
                  <a:lnTo>
                    <a:pt x="7" y="123"/>
                  </a:lnTo>
                  <a:lnTo>
                    <a:pt x="9" y="126"/>
                  </a:lnTo>
                  <a:lnTo>
                    <a:pt x="13" y="132"/>
                  </a:lnTo>
                  <a:lnTo>
                    <a:pt x="14" y="135"/>
                  </a:lnTo>
                  <a:lnTo>
                    <a:pt x="14" y="137"/>
                  </a:lnTo>
                  <a:lnTo>
                    <a:pt x="14" y="140"/>
                  </a:lnTo>
                  <a:lnTo>
                    <a:pt x="17" y="143"/>
                  </a:lnTo>
                  <a:lnTo>
                    <a:pt x="20" y="146"/>
                  </a:lnTo>
                  <a:lnTo>
                    <a:pt x="26" y="146"/>
                  </a:lnTo>
                  <a:lnTo>
                    <a:pt x="29" y="146"/>
                  </a:lnTo>
                  <a:lnTo>
                    <a:pt x="34" y="152"/>
                  </a:lnTo>
                  <a:lnTo>
                    <a:pt x="37" y="153"/>
                  </a:lnTo>
                  <a:lnTo>
                    <a:pt x="41" y="157"/>
                  </a:lnTo>
                  <a:lnTo>
                    <a:pt x="73" y="176"/>
                  </a:lnTo>
                  <a:lnTo>
                    <a:pt x="74" y="172"/>
                  </a:lnTo>
                  <a:lnTo>
                    <a:pt x="83" y="166"/>
                  </a:lnTo>
                  <a:lnTo>
                    <a:pt x="97" y="156"/>
                  </a:lnTo>
                  <a:lnTo>
                    <a:pt x="208" y="221"/>
                  </a:lnTo>
                  <a:lnTo>
                    <a:pt x="208" y="209"/>
                  </a:lnTo>
                  <a:lnTo>
                    <a:pt x="221" y="209"/>
                  </a:lnTo>
                  <a:lnTo>
                    <a:pt x="221" y="180"/>
                  </a:lnTo>
                  <a:lnTo>
                    <a:pt x="219" y="68"/>
                  </a:lnTo>
                  <a:lnTo>
                    <a:pt x="219" y="66"/>
                  </a:lnTo>
                  <a:lnTo>
                    <a:pt x="218" y="66"/>
                  </a:lnTo>
                  <a:lnTo>
                    <a:pt x="216" y="62"/>
                  </a:lnTo>
                  <a:lnTo>
                    <a:pt x="215" y="59"/>
                  </a:lnTo>
                  <a:lnTo>
                    <a:pt x="215" y="52"/>
                  </a:lnTo>
                  <a:lnTo>
                    <a:pt x="218" y="44"/>
                  </a:lnTo>
                  <a:lnTo>
                    <a:pt x="216" y="38"/>
                  </a:lnTo>
                  <a:lnTo>
                    <a:pt x="215" y="35"/>
                  </a:lnTo>
                  <a:lnTo>
                    <a:pt x="215" y="32"/>
                  </a:lnTo>
                  <a:lnTo>
                    <a:pt x="215" y="27"/>
                  </a:lnTo>
                  <a:lnTo>
                    <a:pt x="211" y="24"/>
                  </a:lnTo>
                  <a:lnTo>
                    <a:pt x="206" y="22"/>
                  </a:lnTo>
                  <a:lnTo>
                    <a:pt x="205" y="21"/>
                  </a:lnTo>
                  <a:lnTo>
                    <a:pt x="201" y="21"/>
                  </a:lnTo>
                  <a:lnTo>
                    <a:pt x="195" y="22"/>
                  </a:lnTo>
                  <a:lnTo>
                    <a:pt x="191" y="21"/>
                  </a:lnTo>
                  <a:lnTo>
                    <a:pt x="189" y="14"/>
                  </a:lnTo>
                  <a:lnTo>
                    <a:pt x="182" y="12"/>
                  </a:lnTo>
                  <a:lnTo>
                    <a:pt x="174" y="9"/>
                  </a:lnTo>
                  <a:lnTo>
                    <a:pt x="169" y="8"/>
                  </a:lnTo>
                  <a:lnTo>
                    <a:pt x="161" y="12"/>
                  </a:lnTo>
                  <a:lnTo>
                    <a:pt x="154" y="18"/>
                  </a:lnTo>
                  <a:lnTo>
                    <a:pt x="147" y="25"/>
                  </a:lnTo>
                  <a:lnTo>
                    <a:pt x="150" y="27"/>
                  </a:lnTo>
                  <a:lnTo>
                    <a:pt x="151" y="29"/>
                  </a:lnTo>
                  <a:lnTo>
                    <a:pt x="154" y="31"/>
                  </a:lnTo>
                  <a:lnTo>
                    <a:pt x="154" y="38"/>
                  </a:lnTo>
                  <a:lnTo>
                    <a:pt x="140" y="49"/>
                  </a:lnTo>
                  <a:lnTo>
                    <a:pt x="137" y="49"/>
                  </a:lnTo>
                  <a:lnTo>
                    <a:pt x="134" y="46"/>
                  </a:lnTo>
                  <a:lnTo>
                    <a:pt x="134" y="44"/>
                  </a:lnTo>
                  <a:lnTo>
                    <a:pt x="121" y="42"/>
                  </a:lnTo>
                  <a:lnTo>
                    <a:pt x="110" y="39"/>
                  </a:lnTo>
                  <a:lnTo>
                    <a:pt x="100" y="35"/>
                  </a:lnTo>
                  <a:lnTo>
                    <a:pt x="93" y="29"/>
                  </a:lnTo>
                  <a:lnTo>
                    <a:pt x="87" y="21"/>
                  </a:lnTo>
                  <a:lnTo>
                    <a:pt x="81" y="15"/>
                  </a:lnTo>
                  <a:lnTo>
                    <a:pt x="73" y="14"/>
                  </a:lnTo>
                  <a:lnTo>
                    <a:pt x="64" y="14"/>
                  </a:lnTo>
                  <a:lnTo>
                    <a:pt x="51" y="12"/>
                  </a:lnTo>
                  <a:lnTo>
                    <a:pt x="51" y="8"/>
                  </a:lnTo>
                  <a:lnTo>
                    <a:pt x="44" y="8"/>
                  </a:lnTo>
                  <a:lnTo>
                    <a:pt x="41" y="7"/>
                  </a:lnTo>
                  <a:lnTo>
                    <a:pt x="41" y="5"/>
                  </a:lnTo>
                  <a:lnTo>
                    <a:pt x="4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39" name="Freeform 2748"/>
            <p:cNvSpPr>
              <a:spLocks/>
            </p:cNvSpPr>
            <p:nvPr/>
          </p:nvSpPr>
          <p:spPr bwMode="auto">
            <a:xfrm>
              <a:off x="4879975" y="3559175"/>
              <a:ext cx="381000" cy="431800"/>
            </a:xfrm>
            <a:custGeom>
              <a:avLst/>
              <a:gdLst>
                <a:gd name="T0" fmla="*/ 116207730 w 253"/>
                <a:gd name="T1" fmla="*/ 518339564 h 287"/>
                <a:gd name="T2" fmla="*/ 332777968 w 253"/>
                <a:gd name="T3" fmla="*/ 684948935 h 287"/>
                <a:gd name="T4" fmla="*/ 359189838 w 253"/>
                <a:gd name="T5" fmla="*/ 698171720 h 287"/>
                <a:gd name="T6" fmla="*/ 375036635 w 253"/>
                <a:gd name="T7" fmla="*/ 711394505 h 287"/>
                <a:gd name="T8" fmla="*/ 382959221 w 253"/>
                <a:gd name="T9" fmla="*/ 748418629 h 287"/>
                <a:gd name="T10" fmla="*/ 385600083 w 253"/>
                <a:gd name="T11" fmla="*/ 758997182 h 287"/>
                <a:gd name="T12" fmla="*/ 464834171 w 253"/>
                <a:gd name="T13" fmla="*/ 743130165 h 287"/>
                <a:gd name="T14" fmla="*/ 657633349 w 253"/>
                <a:gd name="T15" fmla="*/ 563298009 h 287"/>
                <a:gd name="T16" fmla="*/ 623300518 w 253"/>
                <a:gd name="T17" fmla="*/ 544785134 h 287"/>
                <a:gd name="T18" fmla="*/ 596888647 w 253"/>
                <a:gd name="T19" fmla="*/ 534206581 h 287"/>
                <a:gd name="T20" fmla="*/ 588966061 w 253"/>
                <a:gd name="T21" fmla="*/ 510405242 h 287"/>
                <a:gd name="T22" fmla="*/ 570478402 w 253"/>
                <a:gd name="T23" fmla="*/ 476025350 h 287"/>
                <a:gd name="T24" fmla="*/ 573119264 w 253"/>
                <a:gd name="T25" fmla="*/ 457514101 h 287"/>
                <a:gd name="T26" fmla="*/ 586323574 w 253"/>
                <a:gd name="T27" fmla="*/ 412555554 h 287"/>
                <a:gd name="T28" fmla="*/ 586323574 w 253"/>
                <a:gd name="T29" fmla="*/ 394044305 h 287"/>
                <a:gd name="T30" fmla="*/ 591606923 w 253"/>
                <a:gd name="T31" fmla="*/ 383465752 h 287"/>
                <a:gd name="T32" fmla="*/ 581041850 w 253"/>
                <a:gd name="T33" fmla="*/ 301483183 h 287"/>
                <a:gd name="T34" fmla="*/ 581041850 w 253"/>
                <a:gd name="T35" fmla="*/ 280326076 h 287"/>
                <a:gd name="T36" fmla="*/ 551990743 w 253"/>
                <a:gd name="T37" fmla="*/ 198343455 h 287"/>
                <a:gd name="T38" fmla="*/ 541425670 w 253"/>
                <a:gd name="T39" fmla="*/ 171897885 h 287"/>
                <a:gd name="T40" fmla="*/ 525578873 w 253"/>
                <a:gd name="T41" fmla="*/ 161319332 h 287"/>
                <a:gd name="T42" fmla="*/ 525578873 w 253"/>
                <a:gd name="T43" fmla="*/ 124295208 h 287"/>
                <a:gd name="T44" fmla="*/ 541425670 w 253"/>
                <a:gd name="T45" fmla="*/ 116362512 h 287"/>
                <a:gd name="T46" fmla="*/ 559913329 w 253"/>
                <a:gd name="T47" fmla="*/ 92561148 h 287"/>
                <a:gd name="T48" fmla="*/ 551990743 w 253"/>
                <a:gd name="T49" fmla="*/ 52891154 h 287"/>
                <a:gd name="T50" fmla="*/ 544066532 w 253"/>
                <a:gd name="T51" fmla="*/ 21157113 h 287"/>
                <a:gd name="T52" fmla="*/ 528219735 w 253"/>
                <a:gd name="T53" fmla="*/ 0 h 287"/>
                <a:gd name="T54" fmla="*/ 517656287 w 253"/>
                <a:gd name="T55" fmla="*/ 18512881 h 287"/>
                <a:gd name="T56" fmla="*/ 501809489 w 253"/>
                <a:gd name="T57" fmla="*/ 0 h 287"/>
                <a:gd name="T58" fmla="*/ 435781438 w 253"/>
                <a:gd name="T59" fmla="*/ 0 h 287"/>
                <a:gd name="T60" fmla="*/ 382959221 w 253"/>
                <a:gd name="T61" fmla="*/ 18512881 h 287"/>
                <a:gd name="T62" fmla="*/ 332777968 w 253"/>
                <a:gd name="T63" fmla="*/ 15867023 h 287"/>
                <a:gd name="T64" fmla="*/ 301085998 w 253"/>
                <a:gd name="T65" fmla="*/ 34379905 h 287"/>
                <a:gd name="T66" fmla="*/ 277314990 w 253"/>
                <a:gd name="T67" fmla="*/ 44958458 h 287"/>
                <a:gd name="T68" fmla="*/ 250904745 w 253"/>
                <a:gd name="T69" fmla="*/ 47602690 h 287"/>
                <a:gd name="T70" fmla="*/ 203364302 w 253"/>
                <a:gd name="T71" fmla="*/ 81982595 h 287"/>
                <a:gd name="T72" fmla="*/ 208647651 w 253"/>
                <a:gd name="T73" fmla="*/ 108428191 h 287"/>
                <a:gd name="T74" fmla="*/ 208647651 w 253"/>
                <a:gd name="T75" fmla="*/ 137517993 h 287"/>
                <a:gd name="T76" fmla="*/ 216570288 w 253"/>
                <a:gd name="T77" fmla="*/ 163965190 h 287"/>
                <a:gd name="T78" fmla="*/ 221852012 w 253"/>
                <a:gd name="T79" fmla="*/ 198343455 h 287"/>
                <a:gd name="T80" fmla="*/ 198082578 w 253"/>
                <a:gd name="T81" fmla="*/ 216856381 h 287"/>
                <a:gd name="T82" fmla="*/ 187517505 w 253"/>
                <a:gd name="T83" fmla="*/ 240657720 h 287"/>
                <a:gd name="T84" fmla="*/ 169029846 w 253"/>
                <a:gd name="T85" fmla="*/ 259168969 h 287"/>
                <a:gd name="T86" fmla="*/ 158466398 w 253"/>
                <a:gd name="T87" fmla="*/ 269747522 h 287"/>
                <a:gd name="T88" fmla="*/ 124131941 w 253"/>
                <a:gd name="T89" fmla="*/ 304127414 h 287"/>
                <a:gd name="T90" fmla="*/ 97720046 w 253"/>
                <a:gd name="T91" fmla="*/ 312061736 h 287"/>
                <a:gd name="T92" fmla="*/ 63387214 w 253"/>
                <a:gd name="T93" fmla="*/ 330572985 h 287"/>
                <a:gd name="T94" fmla="*/ 34334469 w 253"/>
                <a:gd name="T95" fmla="*/ 341151538 h 287"/>
                <a:gd name="T96" fmla="*/ 2640863 w 253"/>
                <a:gd name="T97" fmla="*/ 367598735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3"/>
                <a:gd name="T148" fmla="*/ 0 h 287"/>
                <a:gd name="T149" fmla="*/ 253 w 253"/>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3" h="287">
                  <a:moveTo>
                    <a:pt x="0" y="155"/>
                  </a:moveTo>
                  <a:lnTo>
                    <a:pt x="0" y="163"/>
                  </a:lnTo>
                  <a:lnTo>
                    <a:pt x="44" y="196"/>
                  </a:lnTo>
                  <a:lnTo>
                    <a:pt x="126" y="254"/>
                  </a:lnTo>
                  <a:lnTo>
                    <a:pt x="126" y="256"/>
                  </a:lnTo>
                  <a:lnTo>
                    <a:pt x="126" y="259"/>
                  </a:lnTo>
                  <a:lnTo>
                    <a:pt x="129" y="261"/>
                  </a:lnTo>
                  <a:lnTo>
                    <a:pt x="132" y="263"/>
                  </a:lnTo>
                  <a:lnTo>
                    <a:pt x="136" y="264"/>
                  </a:lnTo>
                  <a:lnTo>
                    <a:pt x="139" y="266"/>
                  </a:lnTo>
                  <a:lnTo>
                    <a:pt x="142" y="267"/>
                  </a:lnTo>
                  <a:lnTo>
                    <a:pt x="142" y="269"/>
                  </a:lnTo>
                  <a:lnTo>
                    <a:pt x="142" y="277"/>
                  </a:lnTo>
                  <a:lnTo>
                    <a:pt x="143" y="280"/>
                  </a:lnTo>
                  <a:lnTo>
                    <a:pt x="145" y="283"/>
                  </a:lnTo>
                  <a:lnTo>
                    <a:pt x="143" y="286"/>
                  </a:lnTo>
                  <a:lnTo>
                    <a:pt x="143" y="287"/>
                  </a:lnTo>
                  <a:lnTo>
                    <a:pt x="146" y="287"/>
                  </a:lnTo>
                  <a:lnTo>
                    <a:pt x="153" y="286"/>
                  </a:lnTo>
                  <a:lnTo>
                    <a:pt x="158" y="284"/>
                  </a:lnTo>
                  <a:lnTo>
                    <a:pt x="176" y="281"/>
                  </a:lnTo>
                  <a:lnTo>
                    <a:pt x="182" y="269"/>
                  </a:lnTo>
                  <a:lnTo>
                    <a:pt x="253" y="217"/>
                  </a:lnTo>
                  <a:lnTo>
                    <a:pt x="249" y="213"/>
                  </a:lnTo>
                  <a:lnTo>
                    <a:pt x="244" y="213"/>
                  </a:lnTo>
                  <a:lnTo>
                    <a:pt x="239" y="207"/>
                  </a:lnTo>
                  <a:lnTo>
                    <a:pt x="236" y="206"/>
                  </a:lnTo>
                  <a:lnTo>
                    <a:pt x="230" y="206"/>
                  </a:lnTo>
                  <a:lnTo>
                    <a:pt x="227" y="205"/>
                  </a:lnTo>
                  <a:lnTo>
                    <a:pt x="226" y="202"/>
                  </a:lnTo>
                  <a:lnTo>
                    <a:pt x="224" y="197"/>
                  </a:lnTo>
                  <a:lnTo>
                    <a:pt x="224" y="195"/>
                  </a:lnTo>
                  <a:lnTo>
                    <a:pt x="223" y="193"/>
                  </a:lnTo>
                  <a:lnTo>
                    <a:pt x="219" y="188"/>
                  </a:lnTo>
                  <a:lnTo>
                    <a:pt x="217" y="185"/>
                  </a:lnTo>
                  <a:lnTo>
                    <a:pt x="216" y="180"/>
                  </a:lnTo>
                  <a:lnTo>
                    <a:pt x="212" y="176"/>
                  </a:lnTo>
                  <a:lnTo>
                    <a:pt x="214" y="176"/>
                  </a:lnTo>
                  <a:lnTo>
                    <a:pt x="217" y="173"/>
                  </a:lnTo>
                  <a:lnTo>
                    <a:pt x="220" y="169"/>
                  </a:lnTo>
                  <a:lnTo>
                    <a:pt x="222" y="162"/>
                  </a:lnTo>
                  <a:lnTo>
                    <a:pt x="222" y="156"/>
                  </a:lnTo>
                  <a:lnTo>
                    <a:pt x="220" y="152"/>
                  </a:lnTo>
                  <a:lnTo>
                    <a:pt x="222" y="152"/>
                  </a:lnTo>
                  <a:lnTo>
                    <a:pt x="222" y="149"/>
                  </a:lnTo>
                  <a:lnTo>
                    <a:pt x="219" y="148"/>
                  </a:lnTo>
                  <a:lnTo>
                    <a:pt x="222" y="145"/>
                  </a:lnTo>
                  <a:lnTo>
                    <a:pt x="224" y="145"/>
                  </a:lnTo>
                  <a:lnTo>
                    <a:pt x="219" y="139"/>
                  </a:lnTo>
                  <a:lnTo>
                    <a:pt x="220" y="114"/>
                  </a:lnTo>
                  <a:lnTo>
                    <a:pt x="217" y="109"/>
                  </a:lnTo>
                  <a:lnTo>
                    <a:pt x="217" y="108"/>
                  </a:lnTo>
                  <a:lnTo>
                    <a:pt x="220" y="106"/>
                  </a:lnTo>
                  <a:lnTo>
                    <a:pt x="216" y="78"/>
                  </a:lnTo>
                  <a:lnTo>
                    <a:pt x="209" y="75"/>
                  </a:lnTo>
                  <a:lnTo>
                    <a:pt x="209" y="74"/>
                  </a:lnTo>
                  <a:lnTo>
                    <a:pt x="207" y="69"/>
                  </a:lnTo>
                  <a:lnTo>
                    <a:pt x="205" y="65"/>
                  </a:lnTo>
                  <a:lnTo>
                    <a:pt x="203" y="64"/>
                  </a:lnTo>
                  <a:lnTo>
                    <a:pt x="200" y="64"/>
                  </a:lnTo>
                  <a:lnTo>
                    <a:pt x="199" y="61"/>
                  </a:lnTo>
                  <a:lnTo>
                    <a:pt x="199" y="54"/>
                  </a:lnTo>
                  <a:lnTo>
                    <a:pt x="197" y="50"/>
                  </a:lnTo>
                  <a:lnTo>
                    <a:pt x="199" y="47"/>
                  </a:lnTo>
                  <a:lnTo>
                    <a:pt x="200" y="47"/>
                  </a:lnTo>
                  <a:lnTo>
                    <a:pt x="203" y="47"/>
                  </a:lnTo>
                  <a:lnTo>
                    <a:pt x="205" y="44"/>
                  </a:lnTo>
                  <a:lnTo>
                    <a:pt x="207" y="41"/>
                  </a:lnTo>
                  <a:lnTo>
                    <a:pt x="209" y="38"/>
                  </a:lnTo>
                  <a:lnTo>
                    <a:pt x="212" y="35"/>
                  </a:lnTo>
                  <a:lnTo>
                    <a:pt x="212" y="31"/>
                  </a:lnTo>
                  <a:lnTo>
                    <a:pt x="212" y="27"/>
                  </a:lnTo>
                  <a:lnTo>
                    <a:pt x="209" y="20"/>
                  </a:lnTo>
                  <a:lnTo>
                    <a:pt x="209" y="14"/>
                  </a:lnTo>
                  <a:lnTo>
                    <a:pt x="207" y="11"/>
                  </a:lnTo>
                  <a:lnTo>
                    <a:pt x="206" y="8"/>
                  </a:lnTo>
                  <a:lnTo>
                    <a:pt x="206" y="0"/>
                  </a:lnTo>
                  <a:lnTo>
                    <a:pt x="205" y="0"/>
                  </a:lnTo>
                  <a:lnTo>
                    <a:pt x="200" y="0"/>
                  </a:lnTo>
                  <a:lnTo>
                    <a:pt x="199" y="1"/>
                  </a:lnTo>
                  <a:lnTo>
                    <a:pt x="197" y="4"/>
                  </a:lnTo>
                  <a:lnTo>
                    <a:pt x="196" y="7"/>
                  </a:lnTo>
                  <a:lnTo>
                    <a:pt x="193" y="4"/>
                  </a:lnTo>
                  <a:lnTo>
                    <a:pt x="192" y="3"/>
                  </a:lnTo>
                  <a:lnTo>
                    <a:pt x="190" y="0"/>
                  </a:lnTo>
                  <a:lnTo>
                    <a:pt x="182" y="0"/>
                  </a:lnTo>
                  <a:lnTo>
                    <a:pt x="173" y="1"/>
                  </a:lnTo>
                  <a:lnTo>
                    <a:pt x="165" y="0"/>
                  </a:lnTo>
                  <a:lnTo>
                    <a:pt x="158" y="3"/>
                  </a:lnTo>
                  <a:lnTo>
                    <a:pt x="149" y="6"/>
                  </a:lnTo>
                  <a:lnTo>
                    <a:pt x="145" y="7"/>
                  </a:lnTo>
                  <a:lnTo>
                    <a:pt x="139" y="6"/>
                  </a:lnTo>
                  <a:lnTo>
                    <a:pt x="132" y="4"/>
                  </a:lnTo>
                  <a:lnTo>
                    <a:pt x="126" y="6"/>
                  </a:lnTo>
                  <a:lnTo>
                    <a:pt x="122" y="7"/>
                  </a:lnTo>
                  <a:lnTo>
                    <a:pt x="116" y="13"/>
                  </a:lnTo>
                  <a:lnTo>
                    <a:pt x="114" y="13"/>
                  </a:lnTo>
                  <a:lnTo>
                    <a:pt x="111" y="11"/>
                  </a:lnTo>
                  <a:lnTo>
                    <a:pt x="106" y="14"/>
                  </a:lnTo>
                  <a:lnTo>
                    <a:pt x="105" y="17"/>
                  </a:lnTo>
                  <a:lnTo>
                    <a:pt x="105" y="18"/>
                  </a:lnTo>
                  <a:lnTo>
                    <a:pt x="99" y="18"/>
                  </a:lnTo>
                  <a:lnTo>
                    <a:pt x="95" y="18"/>
                  </a:lnTo>
                  <a:lnTo>
                    <a:pt x="91" y="20"/>
                  </a:lnTo>
                  <a:lnTo>
                    <a:pt x="82" y="28"/>
                  </a:lnTo>
                  <a:lnTo>
                    <a:pt x="77" y="31"/>
                  </a:lnTo>
                  <a:lnTo>
                    <a:pt x="79" y="35"/>
                  </a:lnTo>
                  <a:lnTo>
                    <a:pt x="81" y="38"/>
                  </a:lnTo>
                  <a:lnTo>
                    <a:pt x="79" y="41"/>
                  </a:lnTo>
                  <a:lnTo>
                    <a:pt x="78" y="45"/>
                  </a:lnTo>
                  <a:lnTo>
                    <a:pt x="78" y="50"/>
                  </a:lnTo>
                  <a:lnTo>
                    <a:pt x="79" y="52"/>
                  </a:lnTo>
                  <a:lnTo>
                    <a:pt x="81" y="54"/>
                  </a:lnTo>
                  <a:lnTo>
                    <a:pt x="82" y="57"/>
                  </a:lnTo>
                  <a:lnTo>
                    <a:pt x="82" y="62"/>
                  </a:lnTo>
                  <a:lnTo>
                    <a:pt x="88" y="71"/>
                  </a:lnTo>
                  <a:lnTo>
                    <a:pt x="87" y="72"/>
                  </a:lnTo>
                  <a:lnTo>
                    <a:pt x="84" y="75"/>
                  </a:lnTo>
                  <a:lnTo>
                    <a:pt x="81" y="77"/>
                  </a:lnTo>
                  <a:lnTo>
                    <a:pt x="77" y="81"/>
                  </a:lnTo>
                  <a:lnTo>
                    <a:pt x="75" y="82"/>
                  </a:lnTo>
                  <a:lnTo>
                    <a:pt x="72" y="84"/>
                  </a:lnTo>
                  <a:lnTo>
                    <a:pt x="69" y="88"/>
                  </a:lnTo>
                  <a:lnTo>
                    <a:pt x="71" y="91"/>
                  </a:lnTo>
                  <a:lnTo>
                    <a:pt x="69" y="92"/>
                  </a:lnTo>
                  <a:lnTo>
                    <a:pt x="68" y="95"/>
                  </a:lnTo>
                  <a:lnTo>
                    <a:pt x="64" y="98"/>
                  </a:lnTo>
                  <a:lnTo>
                    <a:pt x="61" y="98"/>
                  </a:lnTo>
                  <a:lnTo>
                    <a:pt x="60" y="98"/>
                  </a:lnTo>
                  <a:lnTo>
                    <a:pt x="60" y="102"/>
                  </a:lnTo>
                  <a:lnTo>
                    <a:pt x="55" y="106"/>
                  </a:lnTo>
                  <a:lnTo>
                    <a:pt x="50" y="114"/>
                  </a:lnTo>
                  <a:lnTo>
                    <a:pt x="47" y="115"/>
                  </a:lnTo>
                  <a:lnTo>
                    <a:pt x="44" y="116"/>
                  </a:lnTo>
                  <a:lnTo>
                    <a:pt x="41" y="118"/>
                  </a:lnTo>
                  <a:lnTo>
                    <a:pt x="37" y="118"/>
                  </a:lnTo>
                  <a:lnTo>
                    <a:pt x="32" y="121"/>
                  </a:lnTo>
                  <a:lnTo>
                    <a:pt x="30" y="124"/>
                  </a:lnTo>
                  <a:lnTo>
                    <a:pt x="24" y="125"/>
                  </a:lnTo>
                  <a:lnTo>
                    <a:pt x="20" y="126"/>
                  </a:lnTo>
                  <a:lnTo>
                    <a:pt x="15" y="128"/>
                  </a:lnTo>
                  <a:lnTo>
                    <a:pt x="13" y="129"/>
                  </a:lnTo>
                  <a:lnTo>
                    <a:pt x="10" y="129"/>
                  </a:lnTo>
                  <a:lnTo>
                    <a:pt x="7" y="133"/>
                  </a:lnTo>
                  <a:lnTo>
                    <a:pt x="1" y="139"/>
                  </a:lnTo>
                  <a:lnTo>
                    <a:pt x="0" y="141"/>
                  </a:lnTo>
                  <a:lnTo>
                    <a:pt x="0" y="15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0" name="Freeform 2186"/>
            <p:cNvSpPr>
              <a:spLocks/>
            </p:cNvSpPr>
            <p:nvPr/>
          </p:nvSpPr>
          <p:spPr bwMode="auto">
            <a:xfrm>
              <a:off x="5176838" y="3554413"/>
              <a:ext cx="84137" cy="163512"/>
            </a:xfrm>
            <a:custGeom>
              <a:avLst/>
              <a:gdLst>
                <a:gd name="T0" fmla="*/ 138378873 w 56"/>
                <a:gd name="T1" fmla="*/ 167629518 h 109"/>
                <a:gd name="T2" fmla="*/ 130546902 w 56"/>
                <a:gd name="T3" fmla="*/ 170289992 h 109"/>
                <a:gd name="T4" fmla="*/ 112270149 w 56"/>
                <a:gd name="T5" fmla="*/ 154325514 h 109"/>
                <a:gd name="T6" fmla="*/ 109658954 w 56"/>
                <a:gd name="T7" fmla="*/ 143681985 h 109"/>
                <a:gd name="T8" fmla="*/ 109658954 w 56"/>
                <a:gd name="T9" fmla="*/ 133040087 h 109"/>
                <a:gd name="T10" fmla="*/ 122713316 w 56"/>
                <a:gd name="T11" fmla="*/ 125057032 h 109"/>
                <a:gd name="T12" fmla="*/ 130546902 w 56"/>
                <a:gd name="T13" fmla="*/ 87805471 h 109"/>
                <a:gd name="T14" fmla="*/ 127935707 w 56"/>
                <a:gd name="T15" fmla="*/ 74501467 h 109"/>
                <a:gd name="T16" fmla="*/ 114881345 w 56"/>
                <a:gd name="T17" fmla="*/ 74501467 h 109"/>
                <a:gd name="T18" fmla="*/ 114881345 w 56"/>
                <a:gd name="T19" fmla="*/ 61197463 h 109"/>
                <a:gd name="T20" fmla="*/ 122713316 w 56"/>
                <a:gd name="T21" fmla="*/ 45232973 h 109"/>
                <a:gd name="T22" fmla="*/ 146212460 w 56"/>
                <a:gd name="T23" fmla="*/ 18624959 h 109"/>
                <a:gd name="T24" fmla="*/ 120103736 w 56"/>
                <a:gd name="T25" fmla="*/ 23947539 h 109"/>
                <a:gd name="T26" fmla="*/ 112270149 w 56"/>
                <a:gd name="T27" fmla="*/ 7983058 h 109"/>
                <a:gd name="T28" fmla="*/ 101826958 w 56"/>
                <a:gd name="T29" fmla="*/ 0 h 109"/>
                <a:gd name="T30" fmla="*/ 83550204 w 56"/>
                <a:gd name="T31" fmla="*/ 2660475 h 109"/>
                <a:gd name="T32" fmla="*/ 60051060 w 56"/>
                <a:gd name="T33" fmla="*/ 18624959 h 109"/>
                <a:gd name="T34" fmla="*/ 33942323 w 56"/>
                <a:gd name="T35" fmla="*/ 15964484 h 109"/>
                <a:gd name="T36" fmla="*/ 23499151 w 56"/>
                <a:gd name="T37" fmla="*/ 29268494 h 109"/>
                <a:gd name="T38" fmla="*/ 31331128 w 56"/>
                <a:gd name="T39" fmla="*/ 45232973 h 109"/>
                <a:gd name="T40" fmla="*/ 39164715 w 56"/>
                <a:gd name="T41" fmla="*/ 79824047 h 109"/>
                <a:gd name="T42" fmla="*/ 39164715 w 56"/>
                <a:gd name="T43" fmla="*/ 101109474 h 109"/>
                <a:gd name="T44" fmla="*/ 26108730 w 56"/>
                <a:gd name="T45" fmla="*/ 117073978 h 109"/>
                <a:gd name="T46" fmla="*/ 15665564 w 56"/>
                <a:gd name="T47" fmla="*/ 133040087 h 109"/>
                <a:gd name="T48" fmla="*/ 5222393 w 56"/>
                <a:gd name="T49" fmla="*/ 133040087 h 109"/>
                <a:gd name="T50" fmla="*/ 5222393 w 56"/>
                <a:gd name="T51" fmla="*/ 154325514 h 109"/>
                <a:gd name="T52" fmla="*/ 7833590 w 56"/>
                <a:gd name="T53" fmla="*/ 178273047 h 109"/>
                <a:gd name="T54" fmla="*/ 20887955 w 56"/>
                <a:gd name="T55" fmla="*/ 180933521 h 109"/>
                <a:gd name="T56" fmla="*/ 31331128 w 56"/>
                <a:gd name="T57" fmla="*/ 204881054 h 109"/>
                <a:gd name="T58" fmla="*/ 49607881 w 56"/>
                <a:gd name="T59" fmla="*/ 215524634 h 109"/>
                <a:gd name="T60" fmla="*/ 67884647 w 56"/>
                <a:gd name="T61" fmla="*/ 287365601 h 109"/>
                <a:gd name="T62" fmla="*/ 78327813 w 56"/>
                <a:gd name="T63" fmla="*/ 279382547 h 109"/>
                <a:gd name="T64" fmla="*/ 91382175 w 56"/>
                <a:gd name="T65" fmla="*/ 268739018 h 109"/>
                <a:gd name="T66" fmla="*/ 86161400 w 56"/>
                <a:gd name="T67" fmla="*/ 250114065 h 109"/>
                <a:gd name="T68" fmla="*/ 91382175 w 56"/>
                <a:gd name="T69" fmla="*/ 231489112 h 109"/>
                <a:gd name="T70" fmla="*/ 101826958 w 56"/>
                <a:gd name="T71" fmla="*/ 223506058 h 109"/>
                <a:gd name="T72" fmla="*/ 130546902 w 56"/>
                <a:gd name="T73" fmla="*/ 199558474 h 109"/>
                <a:gd name="T74" fmla="*/ 138378873 w 56"/>
                <a:gd name="T75" fmla="*/ 170289992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109"/>
                <a:gd name="T116" fmla="*/ 56 w 56"/>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109">
                  <a:moveTo>
                    <a:pt x="53" y="64"/>
                  </a:moveTo>
                  <a:lnTo>
                    <a:pt x="53" y="63"/>
                  </a:lnTo>
                  <a:lnTo>
                    <a:pt x="52" y="64"/>
                  </a:lnTo>
                  <a:lnTo>
                    <a:pt x="50" y="64"/>
                  </a:lnTo>
                  <a:lnTo>
                    <a:pt x="49" y="64"/>
                  </a:lnTo>
                  <a:lnTo>
                    <a:pt x="43" y="58"/>
                  </a:lnTo>
                  <a:lnTo>
                    <a:pt x="42" y="55"/>
                  </a:lnTo>
                  <a:lnTo>
                    <a:pt x="42" y="54"/>
                  </a:lnTo>
                  <a:lnTo>
                    <a:pt x="42" y="51"/>
                  </a:lnTo>
                  <a:lnTo>
                    <a:pt x="42" y="50"/>
                  </a:lnTo>
                  <a:lnTo>
                    <a:pt x="44" y="50"/>
                  </a:lnTo>
                  <a:lnTo>
                    <a:pt x="47" y="47"/>
                  </a:lnTo>
                  <a:lnTo>
                    <a:pt x="47" y="41"/>
                  </a:lnTo>
                  <a:lnTo>
                    <a:pt x="50" y="33"/>
                  </a:lnTo>
                  <a:lnTo>
                    <a:pt x="52" y="28"/>
                  </a:lnTo>
                  <a:lnTo>
                    <a:pt x="49" y="28"/>
                  </a:lnTo>
                  <a:lnTo>
                    <a:pt x="46" y="30"/>
                  </a:lnTo>
                  <a:lnTo>
                    <a:pt x="44" y="28"/>
                  </a:lnTo>
                  <a:lnTo>
                    <a:pt x="44" y="27"/>
                  </a:lnTo>
                  <a:lnTo>
                    <a:pt x="44" y="23"/>
                  </a:lnTo>
                  <a:lnTo>
                    <a:pt x="44" y="21"/>
                  </a:lnTo>
                  <a:lnTo>
                    <a:pt x="47" y="17"/>
                  </a:lnTo>
                  <a:lnTo>
                    <a:pt x="52" y="11"/>
                  </a:lnTo>
                  <a:lnTo>
                    <a:pt x="56" y="7"/>
                  </a:lnTo>
                  <a:lnTo>
                    <a:pt x="52" y="7"/>
                  </a:lnTo>
                  <a:lnTo>
                    <a:pt x="46" y="9"/>
                  </a:lnTo>
                  <a:lnTo>
                    <a:pt x="43" y="9"/>
                  </a:lnTo>
                  <a:lnTo>
                    <a:pt x="43" y="3"/>
                  </a:lnTo>
                  <a:lnTo>
                    <a:pt x="40" y="1"/>
                  </a:lnTo>
                  <a:lnTo>
                    <a:pt x="39" y="0"/>
                  </a:lnTo>
                  <a:lnTo>
                    <a:pt x="37" y="0"/>
                  </a:lnTo>
                  <a:lnTo>
                    <a:pt x="32" y="1"/>
                  </a:lnTo>
                  <a:lnTo>
                    <a:pt x="27" y="4"/>
                  </a:lnTo>
                  <a:lnTo>
                    <a:pt x="23" y="7"/>
                  </a:lnTo>
                  <a:lnTo>
                    <a:pt x="19" y="7"/>
                  </a:lnTo>
                  <a:lnTo>
                    <a:pt x="13" y="6"/>
                  </a:lnTo>
                  <a:lnTo>
                    <a:pt x="9" y="3"/>
                  </a:lnTo>
                  <a:lnTo>
                    <a:pt x="9" y="11"/>
                  </a:lnTo>
                  <a:lnTo>
                    <a:pt x="10" y="16"/>
                  </a:lnTo>
                  <a:lnTo>
                    <a:pt x="12" y="17"/>
                  </a:lnTo>
                  <a:lnTo>
                    <a:pt x="12" y="23"/>
                  </a:lnTo>
                  <a:lnTo>
                    <a:pt x="15" y="30"/>
                  </a:lnTo>
                  <a:lnTo>
                    <a:pt x="16" y="34"/>
                  </a:lnTo>
                  <a:lnTo>
                    <a:pt x="15" y="38"/>
                  </a:lnTo>
                  <a:lnTo>
                    <a:pt x="12" y="41"/>
                  </a:lnTo>
                  <a:lnTo>
                    <a:pt x="10" y="44"/>
                  </a:lnTo>
                  <a:lnTo>
                    <a:pt x="8" y="47"/>
                  </a:lnTo>
                  <a:lnTo>
                    <a:pt x="6" y="50"/>
                  </a:lnTo>
                  <a:lnTo>
                    <a:pt x="3" y="50"/>
                  </a:lnTo>
                  <a:lnTo>
                    <a:pt x="2" y="50"/>
                  </a:lnTo>
                  <a:lnTo>
                    <a:pt x="0" y="53"/>
                  </a:lnTo>
                  <a:lnTo>
                    <a:pt x="2" y="58"/>
                  </a:lnTo>
                  <a:lnTo>
                    <a:pt x="2" y="64"/>
                  </a:lnTo>
                  <a:lnTo>
                    <a:pt x="3" y="67"/>
                  </a:lnTo>
                  <a:lnTo>
                    <a:pt x="6" y="67"/>
                  </a:lnTo>
                  <a:lnTo>
                    <a:pt x="8" y="68"/>
                  </a:lnTo>
                  <a:lnTo>
                    <a:pt x="10" y="72"/>
                  </a:lnTo>
                  <a:lnTo>
                    <a:pt x="12" y="77"/>
                  </a:lnTo>
                  <a:lnTo>
                    <a:pt x="12" y="80"/>
                  </a:lnTo>
                  <a:lnTo>
                    <a:pt x="19" y="81"/>
                  </a:lnTo>
                  <a:lnTo>
                    <a:pt x="23" y="109"/>
                  </a:lnTo>
                  <a:lnTo>
                    <a:pt x="26" y="108"/>
                  </a:lnTo>
                  <a:lnTo>
                    <a:pt x="30" y="107"/>
                  </a:lnTo>
                  <a:lnTo>
                    <a:pt x="30" y="105"/>
                  </a:lnTo>
                  <a:lnTo>
                    <a:pt x="32" y="102"/>
                  </a:lnTo>
                  <a:lnTo>
                    <a:pt x="35" y="101"/>
                  </a:lnTo>
                  <a:lnTo>
                    <a:pt x="35" y="98"/>
                  </a:lnTo>
                  <a:lnTo>
                    <a:pt x="33" y="94"/>
                  </a:lnTo>
                  <a:lnTo>
                    <a:pt x="33" y="87"/>
                  </a:lnTo>
                  <a:lnTo>
                    <a:pt x="35" y="87"/>
                  </a:lnTo>
                  <a:lnTo>
                    <a:pt x="36" y="84"/>
                  </a:lnTo>
                  <a:lnTo>
                    <a:pt x="39" y="84"/>
                  </a:lnTo>
                  <a:lnTo>
                    <a:pt x="42" y="84"/>
                  </a:lnTo>
                  <a:lnTo>
                    <a:pt x="50" y="75"/>
                  </a:lnTo>
                  <a:lnTo>
                    <a:pt x="50" y="71"/>
                  </a:lnTo>
                  <a:lnTo>
                    <a:pt x="53" y="6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1" name="Freeform 2375"/>
            <p:cNvSpPr>
              <a:spLocks/>
            </p:cNvSpPr>
            <p:nvPr/>
          </p:nvSpPr>
          <p:spPr bwMode="auto">
            <a:xfrm>
              <a:off x="5030788" y="3887788"/>
              <a:ext cx="311150" cy="266700"/>
            </a:xfrm>
            <a:custGeom>
              <a:avLst/>
              <a:gdLst>
                <a:gd name="T0" fmla="*/ 458153026 w 208"/>
                <a:gd name="T1" fmla="*/ 389047112 h 180"/>
                <a:gd name="T2" fmla="*/ 450299116 w 208"/>
                <a:gd name="T3" fmla="*/ 396775853 h 180"/>
                <a:gd name="T4" fmla="*/ 429355357 w 208"/>
                <a:gd name="T5" fmla="*/ 404506199 h 180"/>
                <a:gd name="T6" fmla="*/ 403173939 w 208"/>
                <a:gd name="T7" fmla="*/ 399353705 h 180"/>
                <a:gd name="T8" fmla="*/ 376994240 w 208"/>
                <a:gd name="T9" fmla="*/ 396775853 h 180"/>
                <a:gd name="T10" fmla="*/ 358668450 w 208"/>
                <a:gd name="T11" fmla="*/ 399353705 h 180"/>
                <a:gd name="T12" fmla="*/ 342960631 w 208"/>
                <a:gd name="T13" fmla="*/ 412234940 h 180"/>
                <a:gd name="T14" fmla="*/ 327252811 w 208"/>
                <a:gd name="T15" fmla="*/ 414811187 h 180"/>
                <a:gd name="T16" fmla="*/ 298453524 w 208"/>
                <a:gd name="T17" fmla="*/ 412234940 h 180"/>
                <a:gd name="T18" fmla="*/ 295835554 w 208"/>
                <a:gd name="T19" fmla="*/ 404506199 h 180"/>
                <a:gd name="T20" fmla="*/ 277509765 w 208"/>
                <a:gd name="T21" fmla="*/ 399353705 h 180"/>
                <a:gd name="T22" fmla="*/ 256566006 w 208"/>
                <a:gd name="T23" fmla="*/ 407082446 h 180"/>
                <a:gd name="T24" fmla="*/ 243476156 w 208"/>
                <a:gd name="T25" fmla="*/ 404506199 h 180"/>
                <a:gd name="T26" fmla="*/ 227768337 w 208"/>
                <a:gd name="T27" fmla="*/ 389047112 h 180"/>
                <a:gd name="T28" fmla="*/ 219912809 w 208"/>
                <a:gd name="T29" fmla="*/ 386470865 h 180"/>
                <a:gd name="T30" fmla="*/ 193733060 w 208"/>
                <a:gd name="T31" fmla="*/ 381318371 h 180"/>
                <a:gd name="T32" fmla="*/ 157081481 w 208"/>
                <a:gd name="T33" fmla="*/ 396775853 h 180"/>
                <a:gd name="T34" fmla="*/ 149227571 w 208"/>
                <a:gd name="T35" fmla="*/ 404506199 h 180"/>
                <a:gd name="T36" fmla="*/ 146609601 w 208"/>
                <a:gd name="T37" fmla="*/ 425117881 h 180"/>
                <a:gd name="T38" fmla="*/ 133518134 w 208"/>
                <a:gd name="T39" fmla="*/ 438000721 h 180"/>
                <a:gd name="T40" fmla="*/ 104720440 w 208"/>
                <a:gd name="T41" fmla="*/ 456036056 h 180"/>
                <a:gd name="T42" fmla="*/ 96866530 w 208"/>
                <a:gd name="T43" fmla="*/ 443153215 h 180"/>
                <a:gd name="T44" fmla="*/ 83776680 w 208"/>
                <a:gd name="T45" fmla="*/ 440576968 h 180"/>
                <a:gd name="T46" fmla="*/ 60214951 w 208"/>
                <a:gd name="T47" fmla="*/ 425117881 h 180"/>
                <a:gd name="T48" fmla="*/ 62832921 w 208"/>
                <a:gd name="T49" fmla="*/ 414811187 h 180"/>
                <a:gd name="T50" fmla="*/ 52361029 w 208"/>
                <a:gd name="T51" fmla="*/ 412234940 h 180"/>
                <a:gd name="T52" fmla="*/ 34033621 w 208"/>
                <a:gd name="T53" fmla="*/ 381318371 h 180"/>
                <a:gd name="T54" fmla="*/ 15707826 w 208"/>
                <a:gd name="T55" fmla="*/ 355552690 h 180"/>
                <a:gd name="T56" fmla="*/ 7853913 w 208"/>
                <a:gd name="T57" fmla="*/ 329788614 h 180"/>
                <a:gd name="T58" fmla="*/ 15707826 w 208"/>
                <a:gd name="T59" fmla="*/ 322058268 h 180"/>
                <a:gd name="T60" fmla="*/ 41887531 w 208"/>
                <a:gd name="T61" fmla="*/ 319482021 h 180"/>
                <a:gd name="T62" fmla="*/ 60214951 w 208"/>
                <a:gd name="T63" fmla="*/ 316905774 h 180"/>
                <a:gd name="T64" fmla="*/ 89012620 w 208"/>
                <a:gd name="T65" fmla="*/ 309177033 h 180"/>
                <a:gd name="T66" fmla="*/ 120428284 w 208"/>
                <a:gd name="T67" fmla="*/ 298870440 h 180"/>
                <a:gd name="T68" fmla="*/ 141373661 w 208"/>
                <a:gd name="T69" fmla="*/ 298870440 h 180"/>
                <a:gd name="T70" fmla="*/ 146609601 w 208"/>
                <a:gd name="T71" fmla="*/ 278258858 h 180"/>
                <a:gd name="T72" fmla="*/ 157081481 w 208"/>
                <a:gd name="T73" fmla="*/ 267952265 h 180"/>
                <a:gd name="T74" fmla="*/ 201586969 w 208"/>
                <a:gd name="T75" fmla="*/ 164894307 h 180"/>
                <a:gd name="T76" fmla="*/ 403173939 w 208"/>
                <a:gd name="T77" fmla="*/ 0 h 180"/>
                <a:gd name="T78" fmla="*/ 489568665 w 208"/>
                <a:gd name="T79" fmla="*/ 41223176 h 180"/>
                <a:gd name="T80" fmla="*/ 528839831 w 208"/>
                <a:gd name="T81" fmla="*/ 100481685 h 180"/>
                <a:gd name="T82" fmla="*/ 544547651 w 208"/>
                <a:gd name="T83" fmla="*/ 139128626 h 180"/>
                <a:gd name="T84" fmla="*/ 534075771 w 208"/>
                <a:gd name="T85" fmla="*/ 170046801 h 180"/>
                <a:gd name="T86" fmla="*/ 481714755 w 208"/>
                <a:gd name="T87" fmla="*/ 342669850 h 180"/>
                <a:gd name="T88" fmla="*/ 481714755 w 208"/>
                <a:gd name="T89" fmla="*/ 371011777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8"/>
                <a:gd name="T136" fmla="*/ 0 h 180"/>
                <a:gd name="T137" fmla="*/ 208 w 208"/>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8" h="180">
                  <a:moveTo>
                    <a:pt x="184" y="148"/>
                  </a:moveTo>
                  <a:lnTo>
                    <a:pt x="175" y="151"/>
                  </a:lnTo>
                  <a:lnTo>
                    <a:pt x="175" y="153"/>
                  </a:lnTo>
                  <a:lnTo>
                    <a:pt x="172" y="154"/>
                  </a:lnTo>
                  <a:lnTo>
                    <a:pt x="170" y="155"/>
                  </a:lnTo>
                  <a:lnTo>
                    <a:pt x="164" y="157"/>
                  </a:lnTo>
                  <a:lnTo>
                    <a:pt x="160" y="157"/>
                  </a:lnTo>
                  <a:lnTo>
                    <a:pt x="154" y="155"/>
                  </a:lnTo>
                  <a:lnTo>
                    <a:pt x="148" y="154"/>
                  </a:lnTo>
                  <a:lnTo>
                    <a:pt x="144" y="154"/>
                  </a:lnTo>
                  <a:lnTo>
                    <a:pt x="141" y="155"/>
                  </a:lnTo>
                  <a:lnTo>
                    <a:pt x="137" y="155"/>
                  </a:lnTo>
                  <a:lnTo>
                    <a:pt x="133" y="158"/>
                  </a:lnTo>
                  <a:lnTo>
                    <a:pt x="131" y="160"/>
                  </a:lnTo>
                  <a:lnTo>
                    <a:pt x="130" y="161"/>
                  </a:lnTo>
                  <a:lnTo>
                    <a:pt x="125" y="161"/>
                  </a:lnTo>
                  <a:lnTo>
                    <a:pt x="120" y="160"/>
                  </a:lnTo>
                  <a:lnTo>
                    <a:pt x="114" y="160"/>
                  </a:lnTo>
                  <a:lnTo>
                    <a:pt x="114" y="158"/>
                  </a:lnTo>
                  <a:lnTo>
                    <a:pt x="113" y="157"/>
                  </a:lnTo>
                  <a:lnTo>
                    <a:pt x="110" y="155"/>
                  </a:lnTo>
                  <a:lnTo>
                    <a:pt x="106" y="155"/>
                  </a:lnTo>
                  <a:lnTo>
                    <a:pt x="103" y="158"/>
                  </a:lnTo>
                  <a:lnTo>
                    <a:pt x="98" y="158"/>
                  </a:lnTo>
                  <a:lnTo>
                    <a:pt x="94" y="158"/>
                  </a:lnTo>
                  <a:lnTo>
                    <a:pt x="93" y="157"/>
                  </a:lnTo>
                  <a:lnTo>
                    <a:pt x="90" y="153"/>
                  </a:lnTo>
                  <a:lnTo>
                    <a:pt x="87" y="151"/>
                  </a:lnTo>
                  <a:lnTo>
                    <a:pt x="86" y="150"/>
                  </a:lnTo>
                  <a:lnTo>
                    <a:pt x="84" y="150"/>
                  </a:lnTo>
                  <a:lnTo>
                    <a:pt x="81" y="148"/>
                  </a:lnTo>
                  <a:lnTo>
                    <a:pt x="74" y="148"/>
                  </a:lnTo>
                  <a:lnTo>
                    <a:pt x="70" y="150"/>
                  </a:lnTo>
                  <a:lnTo>
                    <a:pt x="60" y="154"/>
                  </a:lnTo>
                  <a:lnTo>
                    <a:pt x="59" y="155"/>
                  </a:lnTo>
                  <a:lnTo>
                    <a:pt x="57" y="157"/>
                  </a:lnTo>
                  <a:lnTo>
                    <a:pt x="57" y="160"/>
                  </a:lnTo>
                  <a:lnTo>
                    <a:pt x="56" y="165"/>
                  </a:lnTo>
                  <a:lnTo>
                    <a:pt x="54" y="168"/>
                  </a:lnTo>
                  <a:lnTo>
                    <a:pt x="51" y="170"/>
                  </a:lnTo>
                  <a:lnTo>
                    <a:pt x="47" y="180"/>
                  </a:lnTo>
                  <a:lnTo>
                    <a:pt x="40" y="177"/>
                  </a:lnTo>
                  <a:lnTo>
                    <a:pt x="40" y="174"/>
                  </a:lnTo>
                  <a:lnTo>
                    <a:pt x="37" y="172"/>
                  </a:lnTo>
                  <a:lnTo>
                    <a:pt x="34" y="171"/>
                  </a:lnTo>
                  <a:lnTo>
                    <a:pt x="32" y="171"/>
                  </a:lnTo>
                  <a:lnTo>
                    <a:pt x="27" y="178"/>
                  </a:lnTo>
                  <a:lnTo>
                    <a:pt x="23" y="165"/>
                  </a:lnTo>
                  <a:lnTo>
                    <a:pt x="24" y="162"/>
                  </a:lnTo>
                  <a:lnTo>
                    <a:pt x="24" y="161"/>
                  </a:lnTo>
                  <a:lnTo>
                    <a:pt x="23" y="158"/>
                  </a:lnTo>
                  <a:lnTo>
                    <a:pt x="20" y="160"/>
                  </a:lnTo>
                  <a:lnTo>
                    <a:pt x="19" y="160"/>
                  </a:lnTo>
                  <a:lnTo>
                    <a:pt x="13" y="148"/>
                  </a:lnTo>
                  <a:lnTo>
                    <a:pt x="15" y="143"/>
                  </a:lnTo>
                  <a:lnTo>
                    <a:pt x="6" y="138"/>
                  </a:lnTo>
                  <a:lnTo>
                    <a:pt x="0" y="131"/>
                  </a:lnTo>
                  <a:lnTo>
                    <a:pt x="3" y="128"/>
                  </a:lnTo>
                  <a:lnTo>
                    <a:pt x="6" y="128"/>
                  </a:lnTo>
                  <a:lnTo>
                    <a:pt x="6" y="125"/>
                  </a:lnTo>
                  <a:lnTo>
                    <a:pt x="13" y="125"/>
                  </a:lnTo>
                  <a:lnTo>
                    <a:pt x="16" y="124"/>
                  </a:lnTo>
                  <a:lnTo>
                    <a:pt x="19" y="123"/>
                  </a:lnTo>
                  <a:lnTo>
                    <a:pt x="23" y="123"/>
                  </a:lnTo>
                  <a:lnTo>
                    <a:pt x="29" y="121"/>
                  </a:lnTo>
                  <a:lnTo>
                    <a:pt x="34" y="120"/>
                  </a:lnTo>
                  <a:lnTo>
                    <a:pt x="42" y="117"/>
                  </a:lnTo>
                  <a:lnTo>
                    <a:pt x="46" y="116"/>
                  </a:lnTo>
                  <a:lnTo>
                    <a:pt x="54" y="116"/>
                  </a:lnTo>
                  <a:lnTo>
                    <a:pt x="54" y="111"/>
                  </a:lnTo>
                  <a:lnTo>
                    <a:pt x="56" y="108"/>
                  </a:lnTo>
                  <a:lnTo>
                    <a:pt x="56" y="106"/>
                  </a:lnTo>
                  <a:lnTo>
                    <a:pt x="60" y="104"/>
                  </a:lnTo>
                  <a:lnTo>
                    <a:pt x="59" y="67"/>
                  </a:lnTo>
                  <a:lnTo>
                    <a:pt x="77" y="64"/>
                  </a:lnTo>
                  <a:lnTo>
                    <a:pt x="83" y="52"/>
                  </a:lnTo>
                  <a:lnTo>
                    <a:pt x="154" y="0"/>
                  </a:lnTo>
                  <a:lnTo>
                    <a:pt x="184" y="19"/>
                  </a:lnTo>
                  <a:lnTo>
                    <a:pt x="187" y="16"/>
                  </a:lnTo>
                  <a:lnTo>
                    <a:pt x="195" y="9"/>
                  </a:lnTo>
                  <a:lnTo>
                    <a:pt x="202" y="39"/>
                  </a:lnTo>
                  <a:lnTo>
                    <a:pt x="208" y="47"/>
                  </a:lnTo>
                  <a:lnTo>
                    <a:pt x="208" y="54"/>
                  </a:lnTo>
                  <a:lnTo>
                    <a:pt x="205" y="56"/>
                  </a:lnTo>
                  <a:lnTo>
                    <a:pt x="204" y="66"/>
                  </a:lnTo>
                  <a:lnTo>
                    <a:pt x="204" y="117"/>
                  </a:lnTo>
                  <a:lnTo>
                    <a:pt x="184" y="133"/>
                  </a:lnTo>
                  <a:lnTo>
                    <a:pt x="184" y="144"/>
                  </a:lnTo>
                  <a:lnTo>
                    <a:pt x="184" y="14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2" name="Freeform 2406"/>
            <p:cNvSpPr>
              <a:spLocks/>
            </p:cNvSpPr>
            <p:nvPr/>
          </p:nvSpPr>
          <p:spPr bwMode="auto">
            <a:xfrm>
              <a:off x="4708525" y="3806825"/>
              <a:ext cx="238125" cy="282575"/>
            </a:xfrm>
            <a:custGeom>
              <a:avLst/>
              <a:gdLst>
                <a:gd name="T0" fmla="*/ 5232459 w 159"/>
                <a:gd name="T1" fmla="*/ 254877326 h 189"/>
                <a:gd name="T2" fmla="*/ 20929838 w 159"/>
                <a:gd name="T3" fmla="*/ 275684355 h 189"/>
                <a:gd name="T4" fmla="*/ 18312800 w 159"/>
                <a:gd name="T5" fmla="*/ 306893284 h 189"/>
                <a:gd name="T6" fmla="*/ 26162296 w 159"/>
                <a:gd name="T7" fmla="*/ 351107010 h 189"/>
                <a:gd name="T8" fmla="*/ 26162296 w 159"/>
                <a:gd name="T9" fmla="*/ 426531378 h 189"/>
                <a:gd name="T10" fmla="*/ 39242638 w 159"/>
                <a:gd name="T11" fmla="*/ 421328714 h 189"/>
                <a:gd name="T12" fmla="*/ 47090516 w 159"/>
                <a:gd name="T13" fmla="*/ 410925200 h 189"/>
                <a:gd name="T14" fmla="*/ 62787903 w 159"/>
                <a:gd name="T15" fmla="*/ 416127763 h 189"/>
                <a:gd name="T16" fmla="*/ 99413490 w 159"/>
                <a:gd name="T17" fmla="*/ 418727432 h 189"/>
                <a:gd name="T18" fmla="*/ 109878431 w 159"/>
                <a:gd name="T19" fmla="*/ 426531378 h 189"/>
                <a:gd name="T20" fmla="*/ 115110889 w 159"/>
                <a:gd name="T21" fmla="*/ 444735512 h 189"/>
                <a:gd name="T22" fmla="*/ 133423683 w 159"/>
                <a:gd name="T23" fmla="*/ 452539357 h 189"/>
                <a:gd name="T24" fmla="*/ 136040721 w 159"/>
                <a:gd name="T25" fmla="*/ 462941258 h 189"/>
                <a:gd name="T26" fmla="*/ 141271561 w 159"/>
                <a:gd name="T27" fmla="*/ 478547336 h 189"/>
                <a:gd name="T28" fmla="*/ 154353515 w 159"/>
                <a:gd name="T29" fmla="*/ 478547336 h 189"/>
                <a:gd name="T30" fmla="*/ 162201393 w 159"/>
                <a:gd name="T31" fmla="*/ 488949237 h 189"/>
                <a:gd name="T32" fmla="*/ 170049271 w 159"/>
                <a:gd name="T33" fmla="*/ 491550519 h 189"/>
                <a:gd name="T34" fmla="*/ 180514187 w 159"/>
                <a:gd name="T35" fmla="*/ 481147005 h 189"/>
                <a:gd name="T36" fmla="*/ 185746645 w 159"/>
                <a:gd name="T37" fmla="*/ 460341589 h 189"/>
                <a:gd name="T38" fmla="*/ 193596140 w 159"/>
                <a:gd name="T39" fmla="*/ 455139026 h 189"/>
                <a:gd name="T40" fmla="*/ 211908934 w 159"/>
                <a:gd name="T41" fmla="*/ 460341589 h 189"/>
                <a:gd name="T42" fmla="*/ 224989321 w 159"/>
                <a:gd name="T43" fmla="*/ 460341589 h 189"/>
                <a:gd name="T44" fmla="*/ 238069657 w 159"/>
                <a:gd name="T45" fmla="*/ 455139026 h 189"/>
                <a:gd name="T46" fmla="*/ 232837199 w 159"/>
                <a:gd name="T47" fmla="*/ 444735512 h 189"/>
                <a:gd name="T48" fmla="*/ 240686695 w 159"/>
                <a:gd name="T49" fmla="*/ 436933280 h 189"/>
                <a:gd name="T50" fmla="*/ 251149993 w 159"/>
                <a:gd name="T51" fmla="*/ 444735512 h 189"/>
                <a:gd name="T52" fmla="*/ 379342785 w 159"/>
                <a:gd name="T53" fmla="*/ 444735512 h 189"/>
                <a:gd name="T54" fmla="*/ 381958205 w 159"/>
                <a:gd name="T55" fmla="*/ 434333611 h 189"/>
                <a:gd name="T56" fmla="*/ 381958205 w 159"/>
                <a:gd name="T57" fmla="*/ 416127763 h 189"/>
                <a:gd name="T58" fmla="*/ 374110327 w 159"/>
                <a:gd name="T59" fmla="*/ 410925200 h 189"/>
                <a:gd name="T60" fmla="*/ 415968373 w 159"/>
                <a:gd name="T61" fmla="*/ 85826194 h 189"/>
                <a:gd name="T62" fmla="*/ 300857534 w 159"/>
                <a:gd name="T63" fmla="*/ 65019166 h 189"/>
                <a:gd name="T64" fmla="*/ 172666309 w 159"/>
                <a:gd name="T65" fmla="*/ 153446642 h 189"/>
                <a:gd name="T66" fmla="*/ 143888599 w 159"/>
                <a:gd name="T67" fmla="*/ 156047924 h 189"/>
                <a:gd name="T68" fmla="*/ 133423683 w 159"/>
                <a:gd name="T69" fmla="*/ 223668397 h 189"/>
                <a:gd name="T70" fmla="*/ 10464919 w 159"/>
                <a:gd name="T71" fmla="*/ 241874143 h 189"/>
                <a:gd name="T72" fmla="*/ 0 w 159"/>
                <a:gd name="T73" fmla="*/ 249676376 h 1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89"/>
                <a:gd name="T113" fmla="*/ 159 w 159"/>
                <a:gd name="T114" fmla="*/ 189 h 1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89">
                  <a:moveTo>
                    <a:pt x="0" y="96"/>
                  </a:moveTo>
                  <a:lnTo>
                    <a:pt x="2" y="98"/>
                  </a:lnTo>
                  <a:lnTo>
                    <a:pt x="5" y="101"/>
                  </a:lnTo>
                  <a:lnTo>
                    <a:pt x="8" y="106"/>
                  </a:lnTo>
                  <a:lnTo>
                    <a:pt x="8" y="111"/>
                  </a:lnTo>
                  <a:lnTo>
                    <a:pt x="7" y="118"/>
                  </a:lnTo>
                  <a:lnTo>
                    <a:pt x="7" y="123"/>
                  </a:lnTo>
                  <a:lnTo>
                    <a:pt x="10" y="135"/>
                  </a:lnTo>
                  <a:lnTo>
                    <a:pt x="11" y="150"/>
                  </a:lnTo>
                  <a:lnTo>
                    <a:pt x="10" y="164"/>
                  </a:lnTo>
                  <a:lnTo>
                    <a:pt x="11" y="164"/>
                  </a:lnTo>
                  <a:lnTo>
                    <a:pt x="15" y="162"/>
                  </a:lnTo>
                  <a:lnTo>
                    <a:pt x="17" y="160"/>
                  </a:lnTo>
                  <a:lnTo>
                    <a:pt x="18" y="158"/>
                  </a:lnTo>
                  <a:lnTo>
                    <a:pt x="20" y="158"/>
                  </a:lnTo>
                  <a:lnTo>
                    <a:pt x="24" y="160"/>
                  </a:lnTo>
                  <a:lnTo>
                    <a:pt x="37" y="160"/>
                  </a:lnTo>
                  <a:lnTo>
                    <a:pt x="38" y="161"/>
                  </a:lnTo>
                  <a:lnTo>
                    <a:pt x="39" y="164"/>
                  </a:lnTo>
                  <a:lnTo>
                    <a:pt x="42" y="164"/>
                  </a:lnTo>
                  <a:lnTo>
                    <a:pt x="44" y="167"/>
                  </a:lnTo>
                  <a:lnTo>
                    <a:pt x="44" y="171"/>
                  </a:lnTo>
                  <a:lnTo>
                    <a:pt x="45" y="172"/>
                  </a:lnTo>
                  <a:lnTo>
                    <a:pt x="51" y="174"/>
                  </a:lnTo>
                  <a:lnTo>
                    <a:pt x="51" y="175"/>
                  </a:lnTo>
                  <a:lnTo>
                    <a:pt x="52" y="178"/>
                  </a:lnTo>
                  <a:lnTo>
                    <a:pt x="52" y="181"/>
                  </a:lnTo>
                  <a:lnTo>
                    <a:pt x="54" y="184"/>
                  </a:lnTo>
                  <a:lnTo>
                    <a:pt x="58" y="184"/>
                  </a:lnTo>
                  <a:lnTo>
                    <a:pt x="59" y="184"/>
                  </a:lnTo>
                  <a:lnTo>
                    <a:pt x="61" y="187"/>
                  </a:lnTo>
                  <a:lnTo>
                    <a:pt x="62" y="188"/>
                  </a:lnTo>
                  <a:lnTo>
                    <a:pt x="64" y="189"/>
                  </a:lnTo>
                  <a:lnTo>
                    <a:pt x="65" y="189"/>
                  </a:lnTo>
                  <a:lnTo>
                    <a:pt x="68" y="188"/>
                  </a:lnTo>
                  <a:lnTo>
                    <a:pt x="69" y="185"/>
                  </a:lnTo>
                  <a:lnTo>
                    <a:pt x="69" y="179"/>
                  </a:lnTo>
                  <a:lnTo>
                    <a:pt x="71" y="177"/>
                  </a:lnTo>
                  <a:lnTo>
                    <a:pt x="71" y="175"/>
                  </a:lnTo>
                  <a:lnTo>
                    <a:pt x="74" y="175"/>
                  </a:lnTo>
                  <a:lnTo>
                    <a:pt x="76" y="175"/>
                  </a:lnTo>
                  <a:lnTo>
                    <a:pt x="81" y="177"/>
                  </a:lnTo>
                  <a:lnTo>
                    <a:pt x="84" y="178"/>
                  </a:lnTo>
                  <a:lnTo>
                    <a:pt x="86" y="177"/>
                  </a:lnTo>
                  <a:lnTo>
                    <a:pt x="89" y="177"/>
                  </a:lnTo>
                  <a:lnTo>
                    <a:pt x="91" y="175"/>
                  </a:lnTo>
                  <a:lnTo>
                    <a:pt x="92" y="174"/>
                  </a:lnTo>
                  <a:lnTo>
                    <a:pt x="89" y="171"/>
                  </a:lnTo>
                  <a:lnTo>
                    <a:pt x="91" y="170"/>
                  </a:lnTo>
                  <a:lnTo>
                    <a:pt x="92" y="168"/>
                  </a:lnTo>
                  <a:lnTo>
                    <a:pt x="95" y="168"/>
                  </a:lnTo>
                  <a:lnTo>
                    <a:pt x="96" y="171"/>
                  </a:lnTo>
                  <a:lnTo>
                    <a:pt x="145" y="171"/>
                  </a:lnTo>
                  <a:lnTo>
                    <a:pt x="146" y="167"/>
                  </a:lnTo>
                  <a:lnTo>
                    <a:pt x="146" y="164"/>
                  </a:lnTo>
                  <a:lnTo>
                    <a:pt x="146" y="160"/>
                  </a:lnTo>
                  <a:lnTo>
                    <a:pt x="145" y="158"/>
                  </a:lnTo>
                  <a:lnTo>
                    <a:pt x="143" y="158"/>
                  </a:lnTo>
                  <a:lnTo>
                    <a:pt x="135" y="33"/>
                  </a:lnTo>
                  <a:lnTo>
                    <a:pt x="159" y="33"/>
                  </a:lnTo>
                  <a:lnTo>
                    <a:pt x="115" y="0"/>
                  </a:lnTo>
                  <a:lnTo>
                    <a:pt x="115" y="25"/>
                  </a:lnTo>
                  <a:lnTo>
                    <a:pt x="66" y="25"/>
                  </a:lnTo>
                  <a:lnTo>
                    <a:pt x="66" y="59"/>
                  </a:lnTo>
                  <a:lnTo>
                    <a:pt x="62" y="59"/>
                  </a:lnTo>
                  <a:lnTo>
                    <a:pt x="55" y="60"/>
                  </a:lnTo>
                  <a:lnTo>
                    <a:pt x="51" y="67"/>
                  </a:lnTo>
                  <a:lnTo>
                    <a:pt x="51" y="86"/>
                  </a:lnTo>
                  <a:lnTo>
                    <a:pt x="52" y="90"/>
                  </a:lnTo>
                  <a:lnTo>
                    <a:pt x="4" y="93"/>
                  </a:lnTo>
                  <a:lnTo>
                    <a:pt x="2" y="93"/>
                  </a:lnTo>
                  <a:lnTo>
                    <a:pt x="0" y="9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3" name="Freeform 2408"/>
            <p:cNvSpPr>
              <a:spLocks/>
            </p:cNvSpPr>
            <p:nvPr/>
          </p:nvSpPr>
          <p:spPr bwMode="auto">
            <a:xfrm>
              <a:off x="4797425" y="3851275"/>
              <a:ext cx="322263" cy="363538"/>
            </a:xfrm>
            <a:custGeom>
              <a:avLst/>
              <a:gdLst>
                <a:gd name="T0" fmla="*/ 162511587 w 213"/>
                <a:gd name="T1" fmla="*/ 635145962 h 241"/>
                <a:gd name="T2" fmla="*/ 181161281 w 213"/>
                <a:gd name="T3" fmla="*/ 632478277 h 241"/>
                <a:gd name="T4" fmla="*/ 197145567 w 213"/>
                <a:gd name="T5" fmla="*/ 611128634 h 241"/>
                <a:gd name="T6" fmla="*/ 210466078 w 213"/>
                <a:gd name="T7" fmla="*/ 624471957 h 241"/>
                <a:gd name="T8" fmla="*/ 218459088 w 213"/>
                <a:gd name="T9" fmla="*/ 611128634 h 241"/>
                <a:gd name="T10" fmla="*/ 226450415 w 213"/>
                <a:gd name="T11" fmla="*/ 579103353 h 241"/>
                <a:gd name="T12" fmla="*/ 237107150 w 213"/>
                <a:gd name="T13" fmla="*/ 557753709 h 241"/>
                <a:gd name="T14" fmla="*/ 250427661 w 213"/>
                <a:gd name="T15" fmla="*/ 523062377 h 241"/>
                <a:gd name="T16" fmla="*/ 261084396 w 213"/>
                <a:gd name="T17" fmla="*/ 517723741 h 241"/>
                <a:gd name="T18" fmla="*/ 271741131 w 213"/>
                <a:gd name="T19" fmla="*/ 485700093 h 241"/>
                <a:gd name="T20" fmla="*/ 298382152 w 213"/>
                <a:gd name="T21" fmla="*/ 472356770 h 241"/>
                <a:gd name="T22" fmla="*/ 317031846 w 213"/>
                <a:gd name="T23" fmla="*/ 467019768 h 241"/>
                <a:gd name="T24" fmla="*/ 333016133 w 213"/>
                <a:gd name="T25" fmla="*/ 434994487 h 241"/>
                <a:gd name="T26" fmla="*/ 351665827 w 213"/>
                <a:gd name="T27" fmla="*/ 416314059 h 241"/>
                <a:gd name="T28" fmla="*/ 375641440 w 213"/>
                <a:gd name="T29" fmla="*/ 400303052 h 241"/>
                <a:gd name="T30" fmla="*/ 386298175 w 213"/>
                <a:gd name="T31" fmla="*/ 386958096 h 241"/>
                <a:gd name="T32" fmla="*/ 396954910 w 213"/>
                <a:gd name="T33" fmla="*/ 386958096 h 241"/>
                <a:gd name="T34" fmla="*/ 412940829 w 213"/>
                <a:gd name="T35" fmla="*/ 392296732 h 241"/>
                <a:gd name="T36" fmla="*/ 423595932 w 213"/>
                <a:gd name="T37" fmla="*/ 400303052 h 241"/>
                <a:gd name="T38" fmla="*/ 450238687 w 213"/>
                <a:gd name="T39" fmla="*/ 389627414 h 241"/>
                <a:gd name="T40" fmla="*/ 484871036 w 213"/>
                <a:gd name="T41" fmla="*/ 381621093 h 241"/>
                <a:gd name="T42" fmla="*/ 530161751 w 213"/>
                <a:gd name="T43" fmla="*/ 368277771 h 241"/>
                <a:gd name="T44" fmla="*/ 556802772 w 213"/>
                <a:gd name="T45" fmla="*/ 354934448 h 241"/>
                <a:gd name="T46" fmla="*/ 567459507 w 213"/>
                <a:gd name="T47" fmla="*/ 333584805 h 241"/>
                <a:gd name="T48" fmla="*/ 538154710 w 213"/>
                <a:gd name="T49" fmla="*/ 245518548 h 241"/>
                <a:gd name="T50" fmla="*/ 530161751 w 213"/>
                <a:gd name="T51" fmla="*/ 229505907 h 241"/>
                <a:gd name="T52" fmla="*/ 524834200 w 213"/>
                <a:gd name="T53" fmla="*/ 197482208 h 241"/>
                <a:gd name="T54" fmla="*/ 506184505 w 213"/>
                <a:gd name="T55" fmla="*/ 184138885 h 241"/>
                <a:gd name="T56" fmla="*/ 484871036 w 213"/>
                <a:gd name="T57" fmla="*/ 170795563 h 241"/>
                <a:gd name="T58" fmla="*/ 261084396 w 213"/>
                <a:gd name="T59" fmla="*/ 0 h 241"/>
                <a:gd name="T60" fmla="*/ 226450415 w 213"/>
                <a:gd name="T61" fmla="*/ 336254123 h 241"/>
                <a:gd name="T62" fmla="*/ 226450415 w 213"/>
                <a:gd name="T63" fmla="*/ 362940768 h 241"/>
                <a:gd name="T64" fmla="*/ 93245232 w 213"/>
                <a:gd name="T65" fmla="*/ 370947089 h 241"/>
                <a:gd name="T66" fmla="*/ 85252273 w 213"/>
                <a:gd name="T67" fmla="*/ 362940768 h 241"/>
                <a:gd name="T68" fmla="*/ 82588497 w 213"/>
                <a:gd name="T69" fmla="*/ 378953409 h 241"/>
                <a:gd name="T70" fmla="*/ 66602579 w 213"/>
                <a:gd name="T71" fmla="*/ 386958096 h 241"/>
                <a:gd name="T72" fmla="*/ 39961545 w 213"/>
                <a:gd name="T73" fmla="*/ 386958096 h 241"/>
                <a:gd name="T74" fmla="*/ 21313476 w 213"/>
                <a:gd name="T75" fmla="*/ 386958096 h 241"/>
                <a:gd name="T76" fmla="*/ 18649701 w 213"/>
                <a:gd name="T77" fmla="*/ 416314059 h 241"/>
                <a:gd name="T78" fmla="*/ 2663776 w 213"/>
                <a:gd name="T79" fmla="*/ 424320380 h 241"/>
                <a:gd name="T80" fmla="*/ 7992962 w 213"/>
                <a:gd name="T81" fmla="*/ 445670125 h 241"/>
                <a:gd name="T82" fmla="*/ 0 w 213"/>
                <a:gd name="T83" fmla="*/ 469687452 h 241"/>
                <a:gd name="T84" fmla="*/ 18649701 w 213"/>
                <a:gd name="T85" fmla="*/ 515056057 h 241"/>
                <a:gd name="T86" fmla="*/ 29304810 w 213"/>
                <a:gd name="T87" fmla="*/ 533736382 h 241"/>
                <a:gd name="T88" fmla="*/ 47954504 w 213"/>
                <a:gd name="T89" fmla="*/ 533736382 h 241"/>
                <a:gd name="T90" fmla="*/ 61275027 w 213"/>
                <a:gd name="T91" fmla="*/ 533736382 h 241"/>
                <a:gd name="T92" fmla="*/ 63938803 w 213"/>
                <a:gd name="T93" fmla="*/ 525730062 h 241"/>
                <a:gd name="T94" fmla="*/ 93245232 w 213"/>
                <a:gd name="T95" fmla="*/ 525730062 h 241"/>
                <a:gd name="T96" fmla="*/ 101236559 w 213"/>
                <a:gd name="T97" fmla="*/ 549749023 h 241"/>
                <a:gd name="T98" fmla="*/ 98572784 w 213"/>
                <a:gd name="T99" fmla="*/ 571098666 h 241"/>
                <a:gd name="T100" fmla="*/ 106565743 w 213"/>
                <a:gd name="T101" fmla="*/ 589778991 h 241"/>
                <a:gd name="T102" fmla="*/ 119886279 w 213"/>
                <a:gd name="T103" fmla="*/ 589778991 h 241"/>
                <a:gd name="T104" fmla="*/ 98572784 w 213"/>
                <a:gd name="T105" fmla="*/ 611128634 h 241"/>
                <a:gd name="T106" fmla="*/ 109229544 w 213"/>
                <a:gd name="T107" fmla="*/ 611128634 h 241"/>
                <a:gd name="T108" fmla="*/ 127877606 w 213"/>
                <a:gd name="T109" fmla="*/ 616465636 h 241"/>
                <a:gd name="T110" fmla="*/ 143863525 w 213"/>
                <a:gd name="T111" fmla="*/ 635145962 h 2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3"/>
                <a:gd name="T169" fmla="*/ 0 h 241"/>
                <a:gd name="T170" fmla="*/ 213 w 213"/>
                <a:gd name="T171" fmla="*/ 241 h 2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3" h="241">
                  <a:moveTo>
                    <a:pt x="59" y="241"/>
                  </a:moveTo>
                  <a:lnTo>
                    <a:pt x="61" y="241"/>
                  </a:lnTo>
                  <a:lnTo>
                    <a:pt x="61" y="238"/>
                  </a:lnTo>
                  <a:lnTo>
                    <a:pt x="65" y="237"/>
                  </a:lnTo>
                  <a:lnTo>
                    <a:pt x="68" y="237"/>
                  </a:lnTo>
                  <a:lnTo>
                    <a:pt x="68" y="238"/>
                  </a:lnTo>
                  <a:lnTo>
                    <a:pt x="71" y="231"/>
                  </a:lnTo>
                  <a:lnTo>
                    <a:pt x="74" y="229"/>
                  </a:lnTo>
                  <a:lnTo>
                    <a:pt x="74" y="231"/>
                  </a:lnTo>
                  <a:lnTo>
                    <a:pt x="77" y="233"/>
                  </a:lnTo>
                  <a:lnTo>
                    <a:pt x="79" y="234"/>
                  </a:lnTo>
                  <a:lnTo>
                    <a:pt x="82" y="231"/>
                  </a:lnTo>
                  <a:lnTo>
                    <a:pt x="82" y="229"/>
                  </a:lnTo>
                  <a:lnTo>
                    <a:pt x="85" y="224"/>
                  </a:lnTo>
                  <a:lnTo>
                    <a:pt x="85" y="221"/>
                  </a:lnTo>
                  <a:lnTo>
                    <a:pt x="85" y="217"/>
                  </a:lnTo>
                  <a:lnTo>
                    <a:pt x="86" y="213"/>
                  </a:lnTo>
                  <a:lnTo>
                    <a:pt x="89" y="211"/>
                  </a:lnTo>
                  <a:lnTo>
                    <a:pt x="89" y="209"/>
                  </a:lnTo>
                  <a:lnTo>
                    <a:pt x="88" y="206"/>
                  </a:lnTo>
                  <a:lnTo>
                    <a:pt x="88" y="200"/>
                  </a:lnTo>
                  <a:lnTo>
                    <a:pt x="94" y="196"/>
                  </a:lnTo>
                  <a:lnTo>
                    <a:pt x="96" y="196"/>
                  </a:lnTo>
                  <a:lnTo>
                    <a:pt x="98" y="197"/>
                  </a:lnTo>
                  <a:lnTo>
                    <a:pt x="98" y="194"/>
                  </a:lnTo>
                  <a:lnTo>
                    <a:pt x="99" y="187"/>
                  </a:lnTo>
                  <a:lnTo>
                    <a:pt x="101" y="184"/>
                  </a:lnTo>
                  <a:lnTo>
                    <a:pt x="102" y="182"/>
                  </a:lnTo>
                  <a:lnTo>
                    <a:pt x="105" y="179"/>
                  </a:lnTo>
                  <a:lnTo>
                    <a:pt x="109" y="179"/>
                  </a:lnTo>
                  <a:lnTo>
                    <a:pt x="112" y="177"/>
                  </a:lnTo>
                  <a:lnTo>
                    <a:pt x="115" y="176"/>
                  </a:lnTo>
                  <a:lnTo>
                    <a:pt x="118" y="176"/>
                  </a:lnTo>
                  <a:lnTo>
                    <a:pt x="119" y="175"/>
                  </a:lnTo>
                  <a:lnTo>
                    <a:pt x="122" y="167"/>
                  </a:lnTo>
                  <a:lnTo>
                    <a:pt x="122" y="166"/>
                  </a:lnTo>
                  <a:lnTo>
                    <a:pt x="125" y="163"/>
                  </a:lnTo>
                  <a:lnTo>
                    <a:pt x="131" y="160"/>
                  </a:lnTo>
                  <a:lnTo>
                    <a:pt x="132" y="159"/>
                  </a:lnTo>
                  <a:lnTo>
                    <a:pt x="132" y="156"/>
                  </a:lnTo>
                  <a:lnTo>
                    <a:pt x="133" y="152"/>
                  </a:lnTo>
                  <a:lnTo>
                    <a:pt x="136" y="150"/>
                  </a:lnTo>
                  <a:lnTo>
                    <a:pt x="141" y="150"/>
                  </a:lnTo>
                  <a:lnTo>
                    <a:pt x="142" y="149"/>
                  </a:lnTo>
                  <a:lnTo>
                    <a:pt x="143" y="147"/>
                  </a:lnTo>
                  <a:lnTo>
                    <a:pt x="145" y="145"/>
                  </a:lnTo>
                  <a:lnTo>
                    <a:pt x="146" y="143"/>
                  </a:lnTo>
                  <a:lnTo>
                    <a:pt x="148" y="145"/>
                  </a:lnTo>
                  <a:lnTo>
                    <a:pt x="149" y="145"/>
                  </a:lnTo>
                  <a:lnTo>
                    <a:pt x="150" y="145"/>
                  </a:lnTo>
                  <a:lnTo>
                    <a:pt x="153" y="145"/>
                  </a:lnTo>
                  <a:lnTo>
                    <a:pt x="155" y="147"/>
                  </a:lnTo>
                  <a:lnTo>
                    <a:pt x="156" y="149"/>
                  </a:lnTo>
                  <a:lnTo>
                    <a:pt x="156" y="150"/>
                  </a:lnTo>
                  <a:lnTo>
                    <a:pt x="159" y="150"/>
                  </a:lnTo>
                  <a:lnTo>
                    <a:pt x="160" y="147"/>
                  </a:lnTo>
                  <a:lnTo>
                    <a:pt x="166" y="147"/>
                  </a:lnTo>
                  <a:lnTo>
                    <a:pt x="169" y="146"/>
                  </a:lnTo>
                  <a:lnTo>
                    <a:pt x="172" y="145"/>
                  </a:lnTo>
                  <a:lnTo>
                    <a:pt x="177" y="145"/>
                  </a:lnTo>
                  <a:lnTo>
                    <a:pt x="182" y="143"/>
                  </a:lnTo>
                  <a:lnTo>
                    <a:pt x="187" y="142"/>
                  </a:lnTo>
                  <a:lnTo>
                    <a:pt x="196" y="139"/>
                  </a:lnTo>
                  <a:lnTo>
                    <a:pt x="199" y="138"/>
                  </a:lnTo>
                  <a:lnTo>
                    <a:pt x="207" y="138"/>
                  </a:lnTo>
                  <a:lnTo>
                    <a:pt x="209" y="136"/>
                  </a:lnTo>
                  <a:lnTo>
                    <a:pt x="209" y="133"/>
                  </a:lnTo>
                  <a:lnTo>
                    <a:pt x="209" y="130"/>
                  </a:lnTo>
                  <a:lnTo>
                    <a:pt x="209" y="128"/>
                  </a:lnTo>
                  <a:lnTo>
                    <a:pt x="213" y="125"/>
                  </a:lnTo>
                  <a:lnTo>
                    <a:pt x="212" y="89"/>
                  </a:lnTo>
                  <a:lnTo>
                    <a:pt x="209" y="91"/>
                  </a:lnTo>
                  <a:lnTo>
                    <a:pt x="202" y="92"/>
                  </a:lnTo>
                  <a:lnTo>
                    <a:pt x="197" y="92"/>
                  </a:lnTo>
                  <a:lnTo>
                    <a:pt x="197" y="91"/>
                  </a:lnTo>
                  <a:lnTo>
                    <a:pt x="199" y="86"/>
                  </a:lnTo>
                  <a:lnTo>
                    <a:pt x="197" y="84"/>
                  </a:lnTo>
                  <a:lnTo>
                    <a:pt x="197" y="82"/>
                  </a:lnTo>
                  <a:lnTo>
                    <a:pt x="197" y="74"/>
                  </a:lnTo>
                  <a:lnTo>
                    <a:pt x="196" y="72"/>
                  </a:lnTo>
                  <a:lnTo>
                    <a:pt x="193" y="71"/>
                  </a:lnTo>
                  <a:lnTo>
                    <a:pt x="190" y="69"/>
                  </a:lnTo>
                  <a:lnTo>
                    <a:pt x="187" y="68"/>
                  </a:lnTo>
                  <a:lnTo>
                    <a:pt x="183" y="65"/>
                  </a:lnTo>
                  <a:lnTo>
                    <a:pt x="182" y="64"/>
                  </a:lnTo>
                  <a:lnTo>
                    <a:pt x="180" y="61"/>
                  </a:lnTo>
                  <a:lnTo>
                    <a:pt x="180" y="59"/>
                  </a:lnTo>
                  <a:lnTo>
                    <a:pt x="98" y="0"/>
                  </a:lnTo>
                  <a:lnTo>
                    <a:pt x="74" y="1"/>
                  </a:lnTo>
                  <a:lnTo>
                    <a:pt x="82" y="126"/>
                  </a:lnTo>
                  <a:lnTo>
                    <a:pt x="85" y="126"/>
                  </a:lnTo>
                  <a:lnTo>
                    <a:pt x="86" y="128"/>
                  </a:lnTo>
                  <a:lnTo>
                    <a:pt x="86" y="132"/>
                  </a:lnTo>
                  <a:lnTo>
                    <a:pt x="85" y="136"/>
                  </a:lnTo>
                  <a:lnTo>
                    <a:pt x="85" y="139"/>
                  </a:lnTo>
                  <a:lnTo>
                    <a:pt x="84" y="139"/>
                  </a:lnTo>
                  <a:lnTo>
                    <a:pt x="35" y="139"/>
                  </a:lnTo>
                  <a:lnTo>
                    <a:pt x="34" y="136"/>
                  </a:lnTo>
                  <a:lnTo>
                    <a:pt x="32" y="136"/>
                  </a:lnTo>
                  <a:lnTo>
                    <a:pt x="30" y="138"/>
                  </a:lnTo>
                  <a:lnTo>
                    <a:pt x="28" y="139"/>
                  </a:lnTo>
                  <a:lnTo>
                    <a:pt x="31" y="142"/>
                  </a:lnTo>
                  <a:lnTo>
                    <a:pt x="30" y="145"/>
                  </a:lnTo>
                  <a:lnTo>
                    <a:pt x="28" y="145"/>
                  </a:lnTo>
                  <a:lnTo>
                    <a:pt x="25" y="145"/>
                  </a:lnTo>
                  <a:lnTo>
                    <a:pt x="23" y="146"/>
                  </a:lnTo>
                  <a:lnTo>
                    <a:pt x="20" y="145"/>
                  </a:lnTo>
                  <a:lnTo>
                    <a:pt x="15" y="145"/>
                  </a:lnTo>
                  <a:lnTo>
                    <a:pt x="13" y="143"/>
                  </a:lnTo>
                  <a:lnTo>
                    <a:pt x="8" y="143"/>
                  </a:lnTo>
                  <a:lnTo>
                    <a:pt x="8" y="145"/>
                  </a:lnTo>
                  <a:lnTo>
                    <a:pt x="8" y="147"/>
                  </a:lnTo>
                  <a:lnTo>
                    <a:pt x="8" y="153"/>
                  </a:lnTo>
                  <a:lnTo>
                    <a:pt x="7" y="156"/>
                  </a:lnTo>
                  <a:lnTo>
                    <a:pt x="4" y="157"/>
                  </a:lnTo>
                  <a:lnTo>
                    <a:pt x="1" y="157"/>
                  </a:lnTo>
                  <a:lnTo>
                    <a:pt x="1" y="159"/>
                  </a:lnTo>
                  <a:lnTo>
                    <a:pt x="1" y="163"/>
                  </a:lnTo>
                  <a:lnTo>
                    <a:pt x="1" y="165"/>
                  </a:lnTo>
                  <a:lnTo>
                    <a:pt x="3" y="167"/>
                  </a:lnTo>
                  <a:lnTo>
                    <a:pt x="1" y="173"/>
                  </a:lnTo>
                  <a:lnTo>
                    <a:pt x="0" y="176"/>
                  </a:lnTo>
                  <a:lnTo>
                    <a:pt x="1" y="180"/>
                  </a:lnTo>
                  <a:lnTo>
                    <a:pt x="7" y="186"/>
                  </a:lnTo>
                  <a:lnTo>
                    <a:pt x="7" y="193"/>
                  </a:lnTo>
                  <a:lnTo>
                    <a:pt x="8" y="194"/>
                  </a:lnTo>
                  <a:lnTo>
                    <a:pt x="8" y="200"/>
                  </a:lnTo>
                  <a:lnTo>
                    <a:pt x="11" y="200"/>
                  </a:lnTo>
                  <a:lnTo>
                    <a:pt x="15" y="197"/>
                  </a:lnTo>
                  <a:lnTo>
                    <a:pt x="18" y="200"/>
                  </a:lnTo>
                  <a:lnTo>
                    <a:pt x="20" y="200"/>
                  </a:lnTo>
                  <a:lnTo>
                    <a:pt x="21" y="200"/>
                  </a:lnTo>
                  <a:lnTo>
                    <a:pt x="23" y="200"/>
                  </a:lnTo>
                  <a:lnTo>
                    <a:pt x="24" y="197"/>
                  </a:lnTo>
                  <a:lnTo>
                    <a:pt x="28" y="199"/>
                  </a:lnTo>
                  <a:lnTo>
                    <a:pt x="32" y="199"/>
                  </a:lnTo>
                  <a:lnTo>
                    <a:pt x="35" y="197"/>
                  </a:lnTo>
                  <a:lnTo>
                    <a:pt x="37" y="200"/>
                  </a:lnTo>
                  <a:lnTo>
                    <a:pt x="38" y="206"/>
                  </a:lnTo>
                  <a:lnTo>
                    <a:pt x="38" y="210"/>
                  </a:lnTo>
                  <a:lnTo>
                    <a:pt x="35" y="213"/>
                  </a:lnTo>
                  <a:lnTo>
                    <a:pt x="37" y="214"/>
                  </a:lnTo>
                  <a:lnTo>
                    <a:pt x="38" y="216"/>
                  </a:lnTo>
                  <a:lnTo>
                    <a:pt x="40" y="219"/>
                  </a:lnTo>
                  <a:lnTo>
                    <a:pt x="40" y="221"/>
                  </a:lnTo>
                  <a:lnTo>
                    <a:pt x="41" y="223"/>
                  </a:lnTo>
                  <a:lnTo>
                    <a:pt x="44" y="223"/>
                  </a:lnTo>
                  <a:lnTo>
                    <a:pt x="45" y="221"/>
                  </a:lnTo>
                  <a:lnTo>
                    <a:pt x="35" y="227"/>
                  </a:lnTo>
                  <a:lnTo>
                    <a:pt x="35" y="229"/>
                  </a:lnTo>
                  <a:lnTo>
                    <a:pt x="37" y="229"/>
                  </a:lnTo>
                  <a:lnTo>
                    <a:pt x="38" y="230"/>
                  </a:lnTo>
                  <a:lnTo>
                    <a:pt x="41" y="229"/>
                  </a:lnTo>
                  <a:lnTo>
                    <a:pt x="44" y="230"/>
                  </a:lnTo>
                  <a:lnTo>
                    <a:pt x="45" y="231"/>
                  </a:lnTo>
                  <a:lnTo>
                    <a:pt x="48" y="231"/>
                  </a:lnTo>
                  <a:lnTo>
                    <a:pt x="50" y="233"/>
                  </a:lnTo>
                  <a:lnTo>
                    <a:pt x="51" y="237"/>
                  </a:lnTo>
                  <a:lnTo>
                    <a:pt x="54" y="238"/>
                  </a:lnTo>
                  <a:lnTo>
                    <a:pt x="59" y="24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4" name="Freeform 2640"/>
            <p:cNvSpPr>
              <a:spLocks/>
            </p:cNvSpPr>
            <p:nvPr/>
          </p:nvSpPr>
          <p:spPr bwMode="auto">
            <a:xfrm>
              <a:off x="5303838" y="3887788"/>
              <a:ext cx="203200" cy="377825"/>
            </a:xfrm>
            <a:custGeom>
              <a:avLst/>
              <a:gdLst>
                <a:gd name="T0" fmla="*/ 5343289 w 135"/>
                <a:gd name="T1" fmla="*/ 377068691 h 253"/>
                <a:gd name="T2" fmla="*/ 8015751 w 135"/>
                <a:gd name="T3" fmla="*/ 377068691 h 253"/>
                <a:gd name="T4" fmla="*/ 18702328 w 135"/>
                <a:gd name="T5" fmla="*/ 397871185 h 253"/>
                <a:gd name="T6" fmla="*/ 34732196 w 135"/>
                <a:gd name="T7" fmla="*/ 400472303 h 253"/>
                <a:gd name="T8" fmla="*/ 53434518 w 135"/>
                <a:gd name="T9" fmla="*/ 400472303 h 253"/>
                <a:gd name="T10" fmla="*/ 58777818 w 135"/>
                <a:gd name="T11" fmla="*/ 416075786 h 253"/>
                <a:gd name="T12" fmla="*/ 45418770 w 135"/>
                <a:gd name="T13" fmla="*/ 436878381 h 253"/>
                <a:gd name="T14" fmla="*/ 50762057 w 135"/>
                <a:gd name="T15" fmla="*/ 460283606 h 253"/>
                <a:gd name="T16" fmla="*/ 58777818 w 135"/>
                <a:gd name="T17" fmla="*/ 468083735 h 253"/>
                <a:gd name="T18" fmla="*/ 53434518 w 135"/>
                <a:gd name="T19" fmla="*/ 486288336 h 253"/>
                <a:gd name="T20" fmla="*/ 50762057 w 135"/>
                <a:gd name="T21" fmla="*/ 496689583 h 253"/>
                <a:gd name="T22" fmla="*/ 58777818 w 135"/>
                <a:gd name="T23" fmla="*/ 525295432 h 253"/>
                <a:gd name="T24" fmla="*/ 61448644 w 135"/>
                <a:gd name="T25" fmla="*/ 543498421 h 253"/>
                <a:gd name="T26" fmla="*/ 64121105 w 135"/>
                <a:gd name="T27" fmla="*/ 559100291 h 253"/>
                <a:gd name="T28" fmla="*/ 34732196 w 135"/>
                <a:gd name="T29" fmla="*/ 559100291 h 253"/>
                <a:gd name="T30" fmla="*/ 18702328 w 135"/>
                <a:gd name="T31" fmla="*/ 566902033 h 253"/>
                <a:gd name="T32" fmla="*/ 18702328 w 135"/>
                <a:gd name="T33" fmla="*/ 582505516 h 253"/>
                <a:gd name="T34" fmla="*/ 34732196 w 135"/>
                <a:gd name="T35" fmla="*/ 600708505 h 253"/>
                <a:gd name="T36" fmla="*/ 45418770 w 135"/>
                <a:gd name="T37" fmla="*/ 618911493 h 253"/>
                <a:gd name="T38" fmla="*/ 53434518 w 135"/>
                <a:gd name="T39" fmla="*/ 639715600 h 253"/>
                <a:gd name="T40" fmla="*/ 53434518 w 135"/>
                <a:gd name="T41" fmla="*/ 655317471 h 253"/>
                <a:gd name="T42" fmla="*/ 80150966 w 135"/>
                <a:gd name="T43" fmla="*/ 644916224 h 253"/>
                <a:gd name="T44" fmla="*/ 96180827 w 135"/>
                <a:gd name="T45" fmla="*/ 652717965 h 253"/>
                <a:gd name="T46" fmla="*/ 125569749 w 135"/>
                <a:gd name="T47" fmla="*/ 644916224 h 253"/>
                <a:gd name="T48" fmla="*/ 149615358 w 135"/>
                <a:gd name="T49" fmla="*/ 639715600 h 253"/>
                <a:gd name="T50" fmla="*/ 162974392 w 135"/>
                <a:gd name="T51" fmla="*/ 626713235 h 253"/>
                <a:gd name="T52" fmla="*/ 189690828 w 135"/>
                <a:gd name="T53" fmla="*/ 611109752 h 253"/>
                <a:gd name="T54" fmla="*/ 184347541 w 135"/>
                <a:gd name="T55" fmla="*/ 600708505 h 253"/>
                <a:gd name="T56" fmla="*/ 195034115 w 135"/>
                <a:gd name="T57" fmla="*/ 585105022 h 253"/>
                <a:gd name="T58" fmla="*/ 221750601 w 135"/>
                <a:gd name="T59" fmla="*/ 577304892 h 253"/>
                <a:gd name="T60" fmla="*/ 235109636 w 135"/>
                <a:gd name="T61" fmla="*/ 569503151 h 253"/>
                <a:gd name="T62" fmla="*/ 251139497 w 135"/>
                <a:gd name="T63" fmla="*/ 566902033 h 253"/>
                <a:gd name="T64" fmla="*/ 256482784 w 135"/>
                <a:gd name="T65" fmla="*/ 551300162 h 253"/>
                <a:gd name="T66" fmla="*/ 267169358 w 135"/>
                <a:gd name="T67" fmla="*/ 543498421 h 253"/>
                <a:gd name="T68" fmla="*/ 283200854 w 135"/>
                <a:gd name="T69" fmla="*/ 540897302 h 253"/>
                <a:gd name="T70" fmla="*/ 285871680 w 135"/>
                <a:gd name="T71" fmla="*/ 530496055 h 253"/>
                <a:gd name="T72" fmla="*/ 301901541 w 135"/>
                <a:gd name="T73" fmla="*/ 517493690 h 253"/>
                <a:gd name="T74" fmla="*/ 304574002 w 135"/>
                <a:gd name="T75" fmla="*/ 512293067 h 253"/>
                <a:gd name="T76" fmla="*/ 293887428 w 135"/>
                <a:gd name="T77" fmla="*/ 496689583 h 253"/>
                <a:gd name="T78" fmla="*/ 296558254 w 135"/>
                <a:gd name="T79" fmla="*/ 481086100 h 253"/>
                <a:gd name="T80" fmla="*/ 293887428 w 135"/>
                <a:gd name="T81" fmla="*/ 473285971 h 253"/>
                <a:gd name="T82" fmla="*/ 296558254 w 135"/>
                <a:gd name="T83" fmla="*/ 460283606 h 253"/>
                <a:gd name="T84" fmla="*/ 301901541 w 135"/>
                <a:gd name="T85" fmla="*/ 447281241 h 253"/>
                <a:gd name="T86" fmla="*/ 288544141 w 135"/>
                <a:gd name="T87" fmla="*/ 436878381 h 253"/>
                <a:gd name="T88" fmla="*/ 269841819 w 135"/>
                <a:gd name="T89" fmla="*/ 436878381 h 253"/>
                <a:gd name="T90" fmla="*/ 275185106 w 135"/>
                <a:gd name="T91" fmla="*/ 426477134 h 253"/>
                <a:gd name="T92" fmla="*/ 285871680 w 135"/>
                <a:gd name="T93" fmla="*/ 400472303 h 253"/>
                <a:gd name="T94" fmla="*/ 301901541 w 135"/>
                <a:gd name="T95" fmla="*/ 390071056 h 253"/>
                <a:gd name="T96" fmla="*/ 301901541 w 135"/>
                <a:gd name="T97" fmla="*/ 364066325 h 253"/>
                <a:gd name="T98" fmla="*/ 315260576 w 135"/>
                <a:gd name="T99" fmla="*/ 348462842 h 253"/>
                <a:gd name="T100" fmla="*/ 312588116 w 135"/>
                <a:gd name="T101" fmla="*/ 338061595 h 253"/>
                <a:gd name="T102" fmla="*/ 320603863 w 135"/>
                <a:gd name="T103" fmla="*/ 319856994 h 253"/>
                <a:gd name="T104" fmla="*/ 331290437 w 135"/>
                <a:gd name="T105" fmla="*/ 314656370 h 253"/>
                <a:gd name="T106" fmla="*/ 358006873 w 135"/>
                <a:gd name="T107" fmla="*/ 319856994 h 253"/>
                <a:gd name="T108" fmla="*/ 360679333 w 135"/>
                <a:gd name="T109" fmla="*/ 171630303 h 253"/>
                <a:gd name="T110" fmla="*/ 34732196 w 135"/>
                <a:gd name="T111" fmla="*/ 26004737 h 253"/>
                <a:gd name="T112" fmla="*/ 69464392 w 135"/>
                <a:gd name="T113" fmla="*/ 127422584 h 253"/>
                <a:gd name="T114" fmla="*/ 61448644 w 135"/>
                <a:gd name="T115" fmla="*/ 148226691 h 253"/>
                <a:gd name="T116" fmla="*/ 53434518 w 135"/>
                <a:gd name="T117" fmla="*/ 306854629 h 253"/>
                <a:gd name="T118" fmla="*/ 0 w 135"/>
                <a:gd name="T119" fmla="*/ 377068691 h 2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5"/>
                <a:gd name="T181" fmla="*/ 0 h 253"/>
                <a:gd name="T182" fmla="*/ 135 w 135"/>
                <a:gd name="T183" fmla="*/ 253 h 2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5" h="253">
                  <a:moveTo>
                    <a:pt x="0" y="145"/>
                  </a:moveTo>
                  <a:lnTo>
                    <a:pt x="2" y="145"/>
                  </a:lnTo>
                  <a:lnTo>
                    <a:pt x="3" y="145"/>
                  </a:lnTo>
                  <a:lnTo>
                    <a:pt x="5" y="148"/>
                  </a:lnTo>
                  <a:lnTo>
                    <a:pt x="7" y="153"/>
                  </a:lnTo>
                  <a:lnTo>
                    <a:pt x="9" y="154"/>
                  </a:lnTo>
                  <a:lnTo>
                    <a:pt x="13" y="154"/>
                  </a:lnTo>
                  <a:lnTo>
                    <a:pt x="16" y="154"/>
                  </a:lnTo>
                  <a:lnTo>
                    <a:pt x="20" y="154"/>
                  </a:lnTo>
                  <a:lnTo>
                    <a:pt x="22" y="155"/>
                  </a:lnTo>
                  <a:lnTo>
                    <a:pt x="22" y="160"/>
                  </a:lnTo>
                  <a:lnTo>
                    <a:pt x="7" y="160"/>
                  </a:lnTo>
                  <a:lnTo>
                    <a:pt x="17" y="168"/>
                  </a:lnTo>
                  <a:lnTo>
                    <a:pt x="19" y="172"/>
                  </a:lnTo>
                  <a:lnTo>
                    <a:pt x="19" y="177"/>
                  </a:lnTo>
                  <a:lnTo>
                    <a:pt x="20" y="178"/>
                  </a:lnTo>
                  <a:lnTo>
                    <a:pt x="22" y="180"/>
                  </a:lnTo>
                  <a:lnTo>
                    <a:pt x="20" y="182"/>
                  </a:lnTo>
                  <a:lnTo>
                    <a:pt x="20" y="187"/>
                  </a:lnTo>
                  <a:lnTo>
                    <a:pt x="20" y="189"/>
                  </a:lnTo>
                  <a:lnTo>
                    <a:pt x="19" y="191"/>
                  </a:lnTo>
                  <a:lnTo>
                    <a:pt x="20" y="199"/>
                  </a:lnTo>
                  <a:lnTo>
                    <a:pt x="22" y="202"/>
                  </a:lnTo>
                  <a:lnTo>
                    <a:pt x="23" y="204"/>
                  </a:lnTo>
                  <a:lnTo>
                    <a:pt x="23" y="209"/>
                  </a:lnTo>
                  <a:lnTo>
                    <a:pt x="24" y="212"/>
                  </a:lnTo>
                  <a:lnTo>
                    <a:pt x="24" y="215"/>
                  </a:lnTo>
                  <a:lnTo>
                    <a:pt x="20" y="215"/>
                  </a:lnTo>
                  <a:lnTo>
                    <a:pt x="13" y="215"/>
                  </a:lnTo>
                  <a:lnTo>
                    <a:pt x="9" y="215"/>
                  </a:lnTo>
                  <a:lnTo>
                    <a:pt x="7" y="218"/>
                  </a:lnTo>
                  <a:lnTo>
                    <a:pt x="6" y="221"/>
                  </a:lnTo>
                  <a:lnTo>
                    <a:pt x="7" y="224"/>
                  </a:lnTo>
                  <a:lnTo>
                    <a:pt x="9" y="226"/>
                  </a:lnTo>
                  <a:lnTo>
                    <a:pt x="13" y="231"/>
                  </a:lnTo>
                  <a:lnTo>
                    <a:pt x="16" y="234"/>
                  </a:lnTo>
                  <a:lnTo>
                    <a:pt x="17" y="238"/>
                  </a:lnTo>
                  <a:lnTo>
                    <a:pt x="19" y="244"/>
                  </a:lnTo>
                  <a:lnTo>
                    <a:pt x="20" y="246"/>
                  </a:lnTo>
                  <a:lnTo>
                    <a:pt x="16" y="253"/>
                  </a:lnTo>
                  <a:lnTo>
                    <a:pt x="20" y="252"/>
                  </a:lnTo>
                  <a:lnTo>
                    <a:pt x="27" y="253"/>
                  </a:lnTo>
                  <a:lnTo>
                    <a:pt x="30" y="248"/>
                  </a:lnTo>
                  <a:lnTo>
                    <a:pt x="33" y="251"/>
                  </a:lnTo>
                  <a:lnTo>
                    <a:pt x="36" y="251"/>
                  </a:lnTo>
                  <a:lnTo>
                    <a:pt x="42" y="251"/>
                  </a:lnTo>
                  <a:lnTo>
                    <a:pt x="47" y="248"/>
                  </a:lnTo>
                  <a:lnTo>
                    <a:pt x="51" y="248"/>
                  </a:lnTo>
                  <a:lnTo>
                    <a:pt x="56" y="246"/>
                  </a:lnTo>
                  <a:lnTo>
                    <a:pt x="59" y="244"/>
                  </a:lnTo>
                  <a:lnTo>
                    <a:pt x="61" y="241"/>
                  </a:lnTo>
                  <a:lnTo>
                    <a:pt x="66" y="238"/>
                  </a:lnTo>
                  <a:lnTo>
                    <a:pt x="71" y="235"/>
                  </a:lnTo>
                  <a:lnTo>
                    <a:pt x="71" y="234"/>
                  </a:lnTo>
                  <a:lnTo>
                    <a:pt x="69" y="231"/>
                  </a:lnTo>
                  <a:lnTo>
                    <a:pt x="69" y="228"/>
                  </a:lnTo>
                  <a:lnTo>
                    <a:pt x="73" y="225"/>
                  </a:lnTo>
                  <a:lnTo>
                    <a:pt x="79" y="224"/>
                  </a:lnTo>
                  <a:lnTo>
                    <a:pt x="83" y="222"/>
                  </a:lnTo>
                  <a:lnTo>
                    <a:pt x="87" y="221"/>
                  </a:lnTo>
                  <a:lnTo>
                    <a:pt x="88" y="219"/>
                  </a:lnTo>
                  <a:lnTo>
                    <a:pt x="91" y="218"/>
                  </a:lnTo>
                  <a:lnTo>
                    <a:pt x="94" y="218"/>
                  </a:lnTo>
                  <a:lnTo>
                    <a:pt x="94" y="215"/>
                  </a:lnTo>
                  <a:lnTo>
                    <a:pt x="96" y="212"/>
                  </a:lnTo>
                  <a:lnTo>
                    <a:pt x="98" y="211"/>
                  </a:lnTo>
                  <a:lnTo>
                    <a:pt x="100" y="209"/>
                  </a:lnTo>
                  <a:lnTo>
                    <a:pt x="103" y="209"/>
                  </a:lnTo>
                  <a:lnTo>
                    <a:pt x="106" y="208"/>
                  </a:lnTo>
                  <a:lnTo>
                    <a:pt x="107" y="207"/>
                  </a:lnTo>
                  <a:lnTo>
                    <a:pt x="107" y="204"/>
                  </a:lnTo>
                  <a:lnTo>
                    <a:pt x="108" y="201"/>
                  </a:lnTo>
                  <a:lnTo>
                    <a:pt x="113" y="199"/>
                  </a:lnTo>
                  <a:lnTo>
                    <a:pt x="114" y="198"/>
                  </a:lnTo>
                  <a:lnTo>
                    <a:pt x="114" y="197"/>
                  </a:lnTo>
                  <a:lnTo>
                    <a:pt x="113" y="194"/>
                  </a:lnTo>
                  <a:lnTo>
                    <a:pt x="110" y="191"/>
                  </a:lnTo>
                  <a:lnTo>
                    <a:pt x="110" y="188"/>
                  </a:lnTo>
                  <a:lnTo>
                    <a:pt x="111" y="185"/>
                  </a:lnTo>
                  <a:lnTo>
                    <a:pt x="111" y="184"/>
                  </a:lnTo>
                  <a:lnTo>
                    <a:pt x="110" y="182"/>
                  </a:lnTo>
                  <a:lnTo>
                    <a:pt x="110" y="180"/>
                  </a:lnTo>
                  <a:lnTo>
                    <a:pt x="111" y="177"/>
                  </a:lnTo>
                  <a:lnTo>
                    <a:pt x="113" y="175"/>
                  </a:lnTo>
                  <a:lnTo>
                    <a:pt x="113" y="172"/>
                  </a:lnTo>
                  <a:lnTo>
                    <a:pt x="111" y="170"/>
                  </a:lnTo>
                  <a:lnTo>
                    <a:pt x="108" y="168"/>
                  </a:lnTo>
                  <a:lnTo>
                    <a:pt x="103" y="168"/>
                  </a:lnTo>
                  <a:lnTo>
                    <a:pt x="101" y="168"/>
                  </a:lnTo>
                  <a:lnTo>
                    <a:pt x="101" y="164"/>
                  </a:lnTo>
                  <a:lnTo>
                    <a:pt x="103" y="164"/>
                  </a:lnTo>
                  <a:lnTo>
                    <a:pt x="107" y="161"/>
                  </a:lnTo>
                  <a:lnTo>
                    <a:pt x="107" y="154"/>
                  </a:lnTo>
                  <a:lnTo>
                    <a:pt x="113" y="150"/>
                  </a:lnTo>
                  <a:lnTo>
                    <a:pt x="113" y="145"/>
                  </a:lnTo>
                  <a:lnTo>
                    <a:pt x="113" y="140"/>
                  </a:lnTo>
                  <a:lnTo>
                    <a:pt x="117" y="135"/>
                  </a:lnTo>
                  <a:lnTo>
                    <a:pt x="118" y="134"/>
                  </a:lnTo>
                  <a:lnTo>
                    <a:pt x="118" y="131"/>
                  </a:lnTo>
                  <a:lnTo>
                    <a:pt x="117" y="130"/>
                  </a:lnTo>
                  <a:lnTo>
                    <a:pt x="118" y="125"/>
                  </a:lnTo>
                  <a:lnTo>
                    <a:pt x="120" y="123"/>
                  </a:lnTo>
                  <a:lnTo>
                    <a:pt x="121" y="121"/>
                  </a:lnTo>
                  <a:lnTo>
                    <a:pt x="124" y="121"/>
                  </a:lnTo>
                  <a:lnTo>
                    <a:pt x="130" y="123"/>
                  </a:lnTo>
                  <a:lnTo>
                    <a:pt x="134" y="123"/>
                  </a:lnTo>
                  <a:lnTo>
                    <a:pt x="135" y="123"/>
                  </a:lnTo>
                  <a:lnTo>
                    <a:pt x="135" y="66"/>
                  </a:lnTo>
                  <a:lnTo>
                    <a:pt x="26" y="0"/>
                  </a:lnTo>
                  <a:lnTo>
                    <a:pt x="13" y="10"/>
                  </a:lnTo>
                  <a:lnTo>
                    <a:pt x="20" y="40"/>
                  </a:lnTo>
                  <a:lnTo>
                    <a:pt x="26" y="49"/>
                  </a:lnTo>
                  <a:lnTo>
                    <a:pt x="26" y="54"/>
                  </a:lnTo>
                  <a:lnTo>
                    <a:pt x="23" y="57"/>
                  </a:lnTo>
                  <a:lnTo>
                    <a:pt x="20" y="67"/>
                  </a:lnTo>
                  <a:lnTo>
                    <a:pt x="20" y="118"/>
                  </a:lnTo>
                  <a:lnTo>
                    <a:pt x="2" y="134"/>
                  </a:lnTo>
                  <a:lnTo>
                    <a:pt x="0" y="14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5" name="Freeform 2221"/>
            <p:cNvSpPr>
              <a:spLocks/>
            </p:cNvSpPr>
            <p:nvPr/>
          </p:nvSpPr>
          <p:spPr bwMode="auto">
            <a:xfrm>
              <a:off x="5456238" y="3894138"/>
              <a:ext cx="339725" cy="458787"/>
            </a:xfrm>
            <a:custGeom>
              <a:avLst/>
              <a:gdLst>
                <a:gd name="T0" fmla="*/ 531844420 w 226"/>
                <a:gd name="T1" fmla="*/ 145975618 h 305"/>
                <a:gd name="T2" fmla="*/ 523945510 w 226"/>
                <a:gd name="T3" fmla="*/ 53082185 h 305"/>
                <a:gd name="T4" fmla="*/ 513414713 w 226"/>
                <a:gd name="T5" fmla="*/ 18578685 h 305"/>
                <a:gd name="T6" fmla="*/ 450225060 w 226"/>
                <a:gd name="T7" fmla="*/ 5307730 h 305"/>
                <a:gd name="T8" fmla="*/ 413363922 w 226"/>
                <a:gd name="T9" fmla="*/ 55736062 h 305"/>
                <a:gd name="T10" fmla="*/ 368605599 w 226"/>
                <a:gd name="T11" fmla="*/ 47772828 h 305"/>
                <a:gd name="T12" fmla="*/ 94783693 w 226"/>
                <a:gd name="T13" fmla="*/ 307874422 h 305"/>
                <a:gd name="T14" fmla="*/ 57924280 w 226"/>
                <a:gd name="T15" fmla="*/ 305220558 h 305"/>
                <a:gd name="T16" fmla="*/ 44759959 w 226"/>
                <a:gd name="T17" fmla="*/ 331760830 h 305"/>
                <a:gd name="T18" fmla="*/ 34227539 w 226"/>
                <a:gd name="T19" fmla="*/ 368918187 h 305"/>
                <a:gd name="T20" fmla="*/ 15797825 w 226"/>
                <a:gd name="T21" fmla="*/ 411383274 h 305"/>
                <a:gd name="T22" fmla="*/ 5265400 w 226"/>
                <a:gd name="T23" fmla="*/ 429962055 h 305"/>
                <a:gd name="T24" fmla="*/ 34227539 w 226"/>
                <a:gd name="T25" fmla="*/ 448540734 h 305"/>
                <a:gd name="T26" fmla="*/ 26328623 w 226"/>
                <a:gd name="T27" fmla="*/ 469773277 h 305"/>
                <a:gd name="T28" fmla="*/ 34227539 w 226"/>
                <a:gd name="T29" fmla="*/ 496315178 h 305"/>
                <a:gd name="T30" fmla="*/ 57924280 w 226"/>
                <a:gd name="T31" fmla="*/ 541434128 h 305"/>
                <a:gd name="T32" fmla="*/ 57924280 w 226"/>
                <a:gd name="T33" fmla="*/ 567974400 h 305"/>
                <a:gd name="T34" fmla="*/ 68455077 w 226"/>
                <a:gd name="T35" fmla="*/ 602477894 h 305"/>
                <a:gd name="T36" fmla="*/ 89518295 w 226"/>
                <a:gd name="T37" fmla="*/ 634327523 h 305"/>
                <a:gd name="T38" fmla="*/ 115846936 w 226"/>
                <a:gd name="T39" fmla="*/ 647598474 h 305"/>
                <a:gd name="T40" fmla="*/ 142175553 w 226"/>
                <a:gd name="T41" fmla="*/ 655560066 h 305"/>
                <a:gd name="T42" fmla="*/ 168505792 w 226"/>
                <a:gd name="T43" fmla="*/ 682100338 h 305"/>
                <a:gd name="T44" fmla="*/ 179036589 w 226"/>
                <a:gd name="T45" fmla="*/ 716603832 h 305"/>
                <a:gd name="T46" fmla="*/ 202733318 w 226"/>
                <a:gd name="T47" fmla="*/ 751107325 h 305"/>
                <a:gd name="T48" fmla="*/ 218529565 w 226"/>
                <a:gd name="T49" fmla="*/ 769686004 h 305"/>
                <a:gd name="T50" fmla="*/ 244859804 w 226"/>
                <a:gd name="T51" fmla="*/ 764378276 h 305"/>
                <a:gd name="T52" fmla="*/ 265923021 w 226"/>
                <a:gd name="T53" fmla="*/ 756415054 h 305"/>
                <a:gd name="T54" fmla="*/ 297517036 w 226"/>
                <a:gd name="T55" fmla="*/ 790918547 h 305"/>
                <a:gd name="T56" fmla="*/ 323845653 w 226"/>
                <a:gd name="T57" fmla="*/ 801535634 h 305"/>
                <a:gd name="T58" fmla="*/ 368605599 w 226"/>
                <a:gd name="T59" fmla="*/ 790918547 h 305"/>
                <a:gd name="T60" fmla="*/ 389668816 w 226"/>
                <a:gd name="T61" fmla="*/ 790918547 h 305"/>
                <a:gd name="T62" fmla="*/ 434427241 w 226"/>
                <a:gd name="T63" fmla="*/ 782956955 h 305"/>
                <a:gd name="T64" fmla="*/ 492351495 w 226"/>
                <a:gd name="T65" fmla="*/ 788264683 h 305"/>
                <a:gd name="T66" fmla="*/ 479187187 w 226"/>
                <a:gd name="T67" fmla="*/ 756415054 h 305"/>
                <a:gd name="T68" fmla="*/ 444959661 w 226"/>
                <a:gd name="T69" fmla="*/ 729874782 h 305"/>
                <a:gd name="T70" fmla="*/ 408098523 w 226"/>
                <a:gd name="T71" fmla="*/ 666175523 h 305"/>
                <a:gd name="T72" fmla="*/ 379136396 w 226"/>
                <a:gd name="T73" fmla="*/ 639635252 h 305"/>
                <a:gd name="T74" fmla="*/ 400199614 w 226"/>
                <a:gd name="T75" fmla="*/ 634327523 h 305"/>
                <a:gd name="T76" fmla="*/ 413363922 w 226"/>
                <a:gd name="T77" fmla="*/ 618402708 h 305"/>
                <a:gd name="T78" fmla="*/ 431795353 w 226"/>
                <a:gd name="T79" fmla="*/ 530818671 h 305"/>
                <a:gd name="T80" fmla="*/ 439692640 w 226"/>
                <a:gd name="T81" fmla="*/ 504276770 h 305"/>
                <a:gd name="T82" fmla="*/ 466022879 w 226"/>
                <a:gd name="T83" fmla="*/ 477736499 h 305"/>
                <a:gd name="T84" fmla="*/ 479187187 w 226"/>
                <a:gd name="T85" fmla="*/ 440579141 h 305"/>
                <a:gd name="T86" fmla="*/ 505515804 w 226"/>
                <a:gd name="T87" fmla="*/ 398113953 h 305"/>
                <a:gd name="T88" fmla="*/ 513414713 w 226"/>
                <a:gd name="T89" fmla="*/ 339724051 h 305"/>
                <a:gd name="T90" fmla="*/ 523945510 w 226"/>
                <a:gd name="T91" fmla="*/ 286641879 h 305"/>
                <a:gd name="T92" fmla="*/ 531844420 w 226"/>
                <a:gd name="T93" fmla="*/ 244176792 h 305"/>
                <a:gd name="T94" fmla="*/ 547642239 w 226"/>
                <a:gd name="T95" fmla="*/ 225598113 h 305"/>
                <a:gd name="T96" fmla="*/ 595034073 w 226"/>
                <a:gd name="T97" fmla="*/ 201710026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6"/>
                <a:gd name="T148" fmla="*/ 0 h 305"/>
                <a:gd name="T149" fmla="*/ 226 w 226"/>
                <a:gd name="T150" fmla="*/ 305 h 3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6" h="305">
                  <a:moveTo>
                    <a:pt x="225" y="75"/>
                  </a:moveTo>
                  <a:lnTo>
                    <a:pt x="221" y="75"/>
                  </a:lnTo>
                  <a:lnTo>
                    <a:pt x="206" y="62"/>
                  </a:lnTo>
                  <a:lnTo>
                    <a:pt x="202" y="55"/>
                  </a:lnTo>
                  <a:lnTo>
                    <a:pt x="202" y="44"/>
                  </a:lnTo>
                  <a:lnTo>
                    <a:pt x="202" y="32"/>
                  </a:lnTo>
                  <a:lnTo>
                    <a:pt x="202" y="21"/>
                  </a:lnTo>
                  <a:lnTo>
                    <a:pt x="199" y="20"/>
                  </a:lnTo>
                  <a:lnTo>
                    <a:pt x="198" y="17"/>
                  </a:lnTo>
                  <a:lnTo>
                    <a:pt x="199" y="12"/>
                  </a:lnTo>
                  <a:lnTo>
                    <a:pt x="199" y="10"/>
                  </a:lnTo>
                  <a:lnTo>
                    <a:pt x="195" y="7"/>
                  </a:lnTo>
                  <a:lnTo>
                    <a:pt x="189" y="4"/>
                  </a:lnTo>
                  <a:lnTo>
                    <a:pt x="184" y="0"/>
                  </a:lnTo>
                  <a:lnTo>
                    <a:pt x="177" y="2"/>
                  </a:lnTo>
                  <a:lnTo>
                    <a:pt x="171" y="2"/>
                  </a:lnTo>
                  <a:lnTo>
                    <a:pt x="168" y="11"/>
                  </a:lnTo>
                  <a:lnTo>
                    <a:pt x="164" y="12"/>
                  </a:lnTo>
                  <a:lnTo>
                    <a:pt x="162" y="20"/>
                  </a:lnTo>
                  <a:lnTo>
                    <a:pt x="157" y="21"/>
                  </a:lnTo>
                  <a:lnTo>
                    <a:pt x="157" y="18"/>
                  </a:lnTo>
                  <a:lnTo>
                    <a:pt x="144" y="18"/>
                  </a:lnTo>
                  <a:lnTo>
                    <a:pt x="142" y="15"/>
                  </a:lnTo>
                  <a:lnTo>
                    <a:pt x="140" y="18"/>
                  </a:lnTo>
                  <a:lnTo>
                    <a:pt x="47" y="18"/>
                  </a:lnTo>
                  <a:lnTo>
                    <a:pt x="47" y="47"/>
                  </a:lnTo>
                  <a:lnTo>
                    <a:pt x="36" y="47"/>
                  </a:lnTo>
                  <a:lnTo>
                    <a:pt x="36" y="116"/>
                  </a:lnTo>
                  <a:lnTo>
                    <a:pt x="33" y="116"/>
                  </a:lnTo>
                  <a:lnTo>
                    <a:pt x="30" y="116"/>
                  </a:lnTo>
                  <a:lnTo>
                    <a:pt x="23" y="115"/>
                  </a:lnTo>
                  <a:lnTo>
                    <a:pt x="22" y="115"/>
                  </a:lnTo>
                  <a:lnTo>
                    <a:pt x="19" y="116"/>
                  </a:lnTo>
                  <a:lnTo>
                    <a:pt x="19" y="119"/>
                  </a:lnTo>
                  <a:lnTo>
                    <a:pt x="16" y="123"/>
                  </a:lnTo>
                  <a:lnTo>
                    <a:pt x="17" y="125"/>
                  </a:lnTo>
                  <a:lnTo>
                    <a:pt x="17" y="128"/>
                  </a:lnTo>
                  <a:lnTo>
                    <a:pt x="16" y="129"/>
                  </a:lnTo>
                  <a:lnTo>
                    <a:pt x="13" y="133"/>
                  </a:lnTo>
                  <a:lnTo>
                    <a:pt x="13" y="139"/>
                  </a:lnTo>
                  <a:lnTo>
                    <a:pt x="12" y="143"/>
                  </a:lnTo>
                  <a:lnTo>
                    <a:pt x="6" y="148"/>
                  </a:lnTo>
                  <a:lnTo>
                    <a:pt x="6" y="155"/>
                  </a:lnTo>
                  <a:lnTo>
                    <a:pt x="3" y="157"/>
                  </a:lnTo>
                  <a:lnTo>
                    <a:pt x="0" y="157"/>
                  </a:lnTo>
                  <a:lnTo>
                    <a:pt x="0" y="162"/>
                  </a:lnTo>
                  <a:lnTo>
                    <a:pt x="2" y="162"/>
                  </a:lnTo>
                  <a:lnTo>
                    <a:pt x="9" y="162"/>
                  </a:lnTo>
                  <a:lnTo>
                    <a:pt x="10" y="163"/>
                  </a:lnTo>
                  <a:lnTo>
                    <a:pt x="13" y="166"/>
                  </a:lnTo>
                  <a:lnTo>
                    <a:pt x="13" y="169"/>
                  </a:lnTo>
                  <a:lnTo>
                    <a:pt x="10" y="170"/>
                  </a:lnTo>
                  <a:lnTo>
                    <a:pt x="9" y="173"/>
                  </a:lnTo>
                  <a:lnTo>
                    <a:pt x="9" y="176"/>
                  </a:lnTo>
                  <a:lnTo>
                    <a:pt x="10" y="177"/>
                  </a:lnTo>
                  <a:lnTo>
                    <a:pt x="10" y="179"/>
                  </a:lnTo>
                  <a:lnTo>
                    <a:pt x="9" y="182"/>
                  </a:lnTo>
                  <a:lnTo>
                    <a:pt x="9" y="184"/>
                  </a:lnTo>
                  <a:lnTo>
                    <a:pt x="13" y="187"/>
                  </a:lnTo>
                  <a:lnTo>
                    <a:pt x="13" y="190"/>
                  </a:lnTo>
                  <a:lnTo>
                    <a:pt x="13" y="192"/>
                  </a:lnTo>
                  <a:lnTo>
                    <a:pt x="22" y="200"/>
                  </a:lnTo>
                  <a:lnTo>
                    <a:pt x="22" y="204"/>
                  </a:lnTo>
                  <a:lnTo>
                    <a:pt x="20" y="209"/>
                  </a:lnTo>
                  <a:lnTo>
                    <a:pt x="19" y="211"/>
                  </a:lnTo>
                  <a:lnTo>
                    <a:pt x="22" y="214"/>
                  </a:lnTo>
                  <a:lnTo>
                    <a:pt x="26" y="217"/>
                  </a:lnTo>
                  <a:lnTo>
                    <a:pt x="26" y="219"/>
                  </a:lnTo>
                  <a:lnTo>
                    <a:pt x="26" y="221"/>
                  </a:lnTo>
                  <a:lnTo>
                    <a:pt x="26" y="227"/>
                  </a:lnTo>
                  <a:lnTo>
                    <a:pt x="30" y="231"/>
                  </a:lnTo>
                  <a:lnTo>
                    <a:pt x="32" y="234"/>
                  </a:lnTo>
                  <a:lnTo>
                    <a:pt x="33" y="234"/>
                  </a:lnTo>
                  <a:lnTo>
                    <a:pt x="34" y="239"/>
                  </a:lnTo>
                  <a:lnTo>
                    <a:pt x="37" y="239"/>
                  </a:lnTo>
                  <a:lnTo>
                    <a:pt x="39" y="239"/>
                  </a:lnTo>
                  <a:lnTo>
                    <a:pt x="43" y="241"/>
                  </a:lnTo>
                  <a:lnTo>
                    <a:pt x="44" y="244"/>
                  </a:lnTo>
                  <a:lnTo>
                    <a:pt x="47" y="244"/>
                  </a:lnTo>
                  <a:lnTo>
                    <a:pt x="49" y="246"/>
                  </a:lnTo>
                  <a:lnTo>
                    <a:pt x="53" y="246"/>
                  </a:lnTo>
                  <a:lnTo>
                    <a:pt x="54" y="247"/>
                  </a:lnTo>
                  <a:lnTo>
                    <a:pt x="54" y="250"/>
                  </a:lnTo>
                  <a:lnTo>
                    <a:pt x="57" y="254"/>
                  </a:lnTo>
                  <a:lnTo>
                    <a:pt x="60" y="256"/>
                  </a:lnTo>
                  <a:lnTo>
                    <a:pt x="64" y="257"/>
                  </a:lnTo>
                  <a:lnTo>
                    <a:pt x="66" y="260"/>
                  </a:lnTo>
                  <a:lnTo>
                    <a:pt x="67" y="263"/>
                  </a:lnTo>
                  <a:lnTo>
                    <a:pt x="68" y="267"/>
                  </a:lnTo>
                  <a:lnTo>
                    <a:pt x="68" y="270"/>
                  </a:lnTo>
                  <a:lnTo>
                    <a:pt x="71" y="273"/>
                  </a:lnTo>
                  <a:lnTo>
                    <a:pt x="73" y="275"/>
                  </a:lnTo>
                  <a:lnTo>
                    <a:pt x="73" y="277"/>
                  </a:lnTo>
                  <a:lnTo>
                    <a:pt x="77" y="283"/>
                  </a:lnTo>
                  <a:lnTo>
                    <a:pt x="77" y="284"/>
                  </a:lnTo>
                  <a:lnTo>
                    <a:pt x="78" y="287"/>
                  </a:lnTo>
                  <a:lnTo>
                    <a:pt x="80" y="288"/>
                  </a:lnTo>
                  <a:lnTo>
                    <a:pt x="83" y="290"/>
                  </a:lnTo>
                  <a:lnTo>
                    <a:pt x="84" y="288"/>
                  </a:lnTo>
                  <a:lnTo>
                    <a:pt x="86" y="285"/>
                  </a:lnTo>
                  <a:lnTo>
                    <a:pt x="87" y="284"/>
                  </a:lnTo>
                  <a:lnTo>
                    <a:pt x="93" y="288"/>
                  </a:lnTo>
                  <a:lnTo>
                    <a:pt x="96" y="290"/>
                  </a:lnTo>
                  <a:lnTo>
                    <a:pt x="97" y="288"/>
                  </a:lnTo>
                  <a:lnTo>
                    <a:pt x="97" y="287"/>
                  </a:lnTo>
                  <a:lnTo>
                    <a:pt x="101" y="285"/>
                  </a:lnTo>
                  <a:lnTo>
                    <a:pt x="103" y="287"/>
                  </a:lnTo>
                  <a:lnTo>
                    <a:pt x="104" y="288"/>
                  </a:lnTo>
                  <a:lnTo>
                    <a:pt x="111" y="297"/>
                  </a:lnTo>
                  <a:lnTo>
                    <a:pt x="113" y="298"/>
                  </a:lnTo>
                  <a:lnTo>
                    <a:pt x="115" y="300"/>
                  </a:lnTo>
                  <a:lnTo>
                    <a:pt x="118" y="301"/>
                  </a:lnTo>
                  <a:lnTo>
                    <a:pt x="120" y="302"/>
                  </a:lnTo>
                  <a:lnTo>
                    <a:pt x="123" y="302"/>
                  </a:lnTo>
                  <a:lnTo>
                    <a:pt x="124" y="301"/>
                  </a:lnTo>
                  <a:lnTo>
                    <a:pt x="130" y="305"/>
                  </a:lnTo>
                  <a:lnTo>
                    <a:pt x="131" y="302"/>
                  </a:lnTo>
                  <a:lnTo>
                    <a:pt x="140" y="298"/>
                  </a:lnTo>
                  <a:lnTo>
                    <a:pt x="142" y="300"/>
                  </a:lnTo>
                  <a:lnTo>
                    <a:pt x="142" y="298"/>
                  </a:lnTo>
                  <a:lnTo>
                    <a:pt x="144" y="298"/>
                  </a:lnTo>
                  <a:lnTo>
                    <a:pt x="148" y="298"/>
                  </a:lnTo>
                  <a:lnTo>
                    <a:pt x="152" y="298"/>
                  </a:lnTo>
                  <a:lnTo>
                    <a:pt x="152" y="300"/>
                  </a:lnTo>
                  <a:lnTo>
                    <a:pt x="158" y="297"/>
                  </a:lnTo>
                  <a:lnTo>
                    <a:pt x="165" y="295"/>
                  </a:lnTo>
                  <a:lnTo>
                    <a:pt x="168" y="293"/>
                  </a:lnTo>
                  <a:lnTo>
                    <a:pt x="174" y="293"/>
                  </a:lnTo>
                  <a:lnTo>
                    <a:pt x="178" y="291"/>
                  </a:lnTo>
                  <a:lnTo>
                    <a:pt x="187" y="297"/>
                  </a:lnTo>
                  <a:lnTo>
                    <a:pt x="187" y="294"/>
                  </a:lnTo>
                  <a:lnTo>
                    <a:pt x="187" y="291"/>
                  </a:lnTo>
                  <a:lnTo>
                    <a:pt x="185" y="287"/>
                  </a:lnTo>
                  <a:lnTo>
                    <a:pt x="182" y="285"/>
                  </a:lnTo>
                  <a:lnTo>
                    <a:pt x="177" y="285"/>
                  </a:lnTo>
                  <a:lnTo>
                    <a:pt x="174" y="284"/>
                  </a:lnTo>
                  <a:lnTo>
                    <a:pt x="172" y="281"/>
                  </a:lnTo>
                  <a:lnTo>
                    <a:pt x="169" y="275"/>
                  </a:lnTo>
                  <a:lnTo>
                    <a:pt x="168" y="273"/>
                  </a:lnTo>
                  <a:lnTo>
                    <a:pt x="165" y="264"/>
                  </a:lnTo>
                  <a:lnTo>
                    <a:pt x="161" y="260"/>
                  </a:lnTo>
                  <a:lnTo>
                    <a:pt x="155" y="251"/>
                  </a:lnTo>
                  <a:lnTo>
                    <a:pt x="151" y="250"/>
                  </a:lnTo>
                  <a:lnTo>
                    <a:pt x="142" y="250"/>
                  </a:lnTo>
                  <a:lnTo>
                    <a:pt x="142" y="247"/>
                  </a:lnTo>
                  <a:lnTo>
                    <a:pt x="144" y="241"/>
                  </a:lnTo>
                  <a:lnTo>
                    <a:pt x="144" y="240"/>
                  </a:lnTo>
                  <a:lnTo>
                    <a:pt x="147" y="240"/>
                  </a:lnTo>
                  <a:lnTo>
                    <a:pt x="150" y="239"/>
                  </a:lnTo>
                  <a:lnTo>
                    <a:pt x="152" y="239"/>
                  </a:lnTo>
                  <a:lnTo>
                    <a:pt x="154" y="239"/>
                  </a:lnTo>
                  <a:lnTo>
                    <a:pt x="154" y="237"/>
                  </a:lnTo>
                  <a:lnTo>
                    <a:pt x="155" y="236"/>
                  </a:lnTo>
                  <a:lnTo>
                    <a:pt x="157" y="233"/>
                  </a:lnTo>
                  <a:lnTo>
                    <a:pt x="157" y="230"/>
                  </a:lnTo>
                  <a:lnTo>
                    <a:pt x="157" y="216"/>
                  </a:lnTo>
                  <a:lnTo>
                    <a:pt x="159" y="211"/>
                  </a:lnTo>
                  <a:lnTo>
                    <a:pt x="164" y="200"/>
                  </a:lnTo>
                  <a:lnTo>
                    <a:pt x="164" y="197"/>
                  </a:lnTo>
                  <a:lnTo>
                    <a:pt x="164" y="194"/>
                  </a:lnTo>
                  <a:lnTo>
                    <a:pt x="164" y="192"/>
                  </a:lnTo>
                  <a:lnTo>
                    <a:pt x="167" y="190"/>
                  </a:lnTo>
                  <a:lnTo>
                    <a:pt x="172" y="189"/>
                  </a:lnTo>
                  <a:lnTo>
                    <a:pt x="174" y="184"/>
                  </a:lnTo>
                  <a:lnTo>
                    <a:pt x="177" y="182"/>
                  </a:lnTo>
                  <a:lnTo>
                    <a:pt x="177" y="180"/>
                  </a:lnTo>
                  <a:lnTo>
                    <a:pt x="178" y="177"/>
                  </a:lnTo>
                  <a:lnTo>
                    <a:pt x="179" y="173"/>
                  </a:lnTo>
                  <a:lnTo>
                    <a:pt x="182" y="170"/>
                  </a:lnTo>
                  <a:lnTo>
                    <a:pt x="182" y="166"/>
                  </a:lnTo>
                  <a:lnTo>
                    <a:pt x="184" y="160"/>
                  </a:lnTo>
                  <a:lnTo>
                    <a:pt x="187" y="157"/>
                  </a:lnTo>
                  <a:lnTo>
                    <a:pt x="189" y="155"/>
                  </a:lnTo>
                  <a:lnTo>
                    <a:pt x="192" y="150"/>
                  </a:lnTo>
                  <a:lnTo>
                    <a:pt x="195" y="146"/>
                  </a:lnTo>
                  <a:lnTo>
                    <a:pt x="195" y="143"/>
                  </a:lnTo>
                  <a:lnTo>
                    <a:pt x="195" y="129"/>
                  </a:lnTo>
                  <a:lnTo>
                    <a:pt x="195" y="128"/>
                  </a:lnTo>
                  <a:lnTo>
                    <a:pt x="195" y="123"/>
                  </a:lnTo>
                  <a:lnTo>
                    <a:pt x="195" y="119"/>
                  </a:lnTo>
                  <a:lnTo>
                    <a:pt x="198" y="116"/>
                  </a:lnTo>
                  <a:lnTo>
                    <a:pt x="199" y="108"/>
                  </a:lnTo>
                  <a:lnTo>
                    <a:pt x="199" y="102"/>
                  </a:lnTo>
                  <a:lnTo>
                    <a:pt x="201" y="99"/>
                  </a:lnTo>
                  <a:lnTo>
                    <a:pt x="201" y="93"/>
                  </a:lnTo>
                  <a:lnTo>
                    <a:pt x="202" y="92"/>
                  </a:lnTo>
                  <a:lnTo>
                    <a:pt x="204" y="92"/>
                  </a:lnTo>
                  <a:lnTo>
                    <a:pt x="204" y="89"/>
                  </a:lnTo>
                  <a:lnTo>
                    <a:pt x="205" y="86"/>
                  </a:lnTo>
                  <a:lnTo>
                    <a:pt x="208" y="85"/>
                  </a:lnTo>
                  <a:lnTo>
                    <a:pt x="211" y="82"/>
                  </a:lnTo>
                  <a:lnTo>
                    <a:pt x="212" y="82"/>
                  </a:lnTo>
                  <a:lnTo>
                    <a:pt x="219" y="82"/>
                  </a:lnTo>
                  <a:lnTo>
                    <a:pt x="226" y="76"/>
                  </a:lnTo>
                  <a:lnTo>
                    <a:pt x="225" y="7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6" name="Freeform 2236"/>
            <p:cNvSpPr>
              <a:spLocks/>
            </p:cNvSpPr>
            <p:nvPr/>
          </p:nvSpPr>
          <p:spPr bwMode="auto">
            <a:xfrm>
              <a:off x="5840413" y="4154488"/>
              <a:ext cx="192087" cy="303212"/>
            </a:xfrm>
            <a:custGeom>
              <a:avLst/>
              <a:gdLst>
                <a:gd name="T0" fmla="*/ 51990365 w 128"/>
                <a:gd name="T1" fmla="*/ 58820359 h 200"/>
                <a:gd name="T2" fmla="*/ 44191651 w 128"/>
                <a:gd name="T3" fmla="*/ 77535994 h 200"/>
                <a:gd name="T4" fmla="*/ 57190057 w 128"/>
                <a:gd name="T5" fmla="*/ 96251629 h 200"/>
                <a:gd name="T6" fmla="*/ 62388125 w 128"/>
                <a:gd name="T7" fmla="*/ 112292226 h 200"/>
                <a:gd name="T8" fmla="*/ 77985553 w 128"/>
                <a:gd name="T9" fmla="*/ 120314147 h 200"/>
                <a:gd name="T10" fmla="*/ 155971107 w 128"/>
                <a:gd name="T11" fmla="*/ 157743782 h 200"/>
                <a:gd name="T12" fmla="*/ 226157971 w 128"/>
                <a:gd name="T13" fmla="*/ 163092274 h 200"/>
                <a:gd name="T14" fmla="*/ 96182015 w 128"/>
                <a:gd name="T15" fmla="*/ 302120421 h 200"/>
                <a:gd name="T16" fmla="*/ 49391331 w 128"/>
                <a:gd name="T17" fmla="*/ 310140707 h 200"/>
                <a:gd name="T18" fmla="*/ 23396148 w 128"/>
                <a:gd name="T19" fmla="*/ 363614183 h 200"/>
                <a:gd name="T20" fmla="*/ 5199682 w 128"/>
                <a:gd name="T21" fmla="*/ 510664302 h 200"/>
                <a:gd name="T22" fmla="*/ 23396148 w 128"/>
                <a:gd name="T23" fmla="*/ 526706509 h 200"/>
                <a:gd name="T24" fmla="*/ 25995182 w 128"/>
                <a:gd name="T25" fmla="*/ 516011159 h 200"/>
                <a:gd name="T26" fmla="*/ 44191651 w 128"/>
                <a:gd name="T27" fmla="*/ 505317445 h 200"/>
                <a:gd name="T28" fmla="*/ 62388125 w 128"/>
                <a:gd name="T29" fmla="*/ 470559604 h 200"/>
                <a:gd name="T30" fmla="*/ 77985553 w 128"/>
                <a:gd name="T31" fmla="*/ 465212746 h 200"/>
                <a:gd name="T32" fmla="*/ 88383301 w 128"/>
                <a:gd name="T33" fmla="*/ 454517397 h 200"/>
                <a:gd name="T34" fmla="*/ 103980730 w 128"/>
                <a:gd name="T35" fmla="*/ 443823683 h 200"/>
                <a:gd name="T36" fmla="*/ 114378503 w 128"/>
                <a:gd name="T37" fmla="*/ 443823683 h 200"/>
                <a:gd name="T38" fmla="*/ 129975931 w 128"/>
                <a:gd name="T39" fmla="*/ 427781374 h 200"/>
                <a:gd name="T40" fmla="*/ 155971107 w 128"/>
                <a:gd name="T41" fmla="*/ 406392311 h 200"/>
                <a:gd name="T42" fmla="*/ 158571753 w 128"/>
                <a:gd name="T43" fmla="*/ 390350104 h 200"/>
                <a:gd name="T44" fmla="*/ 171568535 w 128"/>
                <a:gd name="T45" fmla="*/ 382329818 h 200"/>
                <a:gd name="T46" fmla="*/ 189764997 w 128"/>
                <a:gd name="T47" fmla="*/ 374309533 h 200"/>
                <a:gd name="T48" fmla="*/ 192365643 w 128"/>
                <a:gd name="T49" fmla="*/ 347571977 h 200"/>
                <a:gd name="T50" fmla="*/ 215760223 w 128"/>
                <a:gd name="T51" fmla="*/ 339551691 h 200"/>
                <a:gd name="T52" fmla="*/ 215760223 w 128"/>
                <a:gd name="T53" fmla="*/ 320836056 h 200"/>
                <a:gd name="T54" fmla="*/ 220959904 w 128"/>
                <a:gd name="T55" fmla="*/ 310140707 h 200"/>
                <a:gd name="T56" fmla="*/ 246955080 w 128"/>
                <a:gd name="T57" fmla="*/ 243300087 h 200"/>
                <a:gd name="T58" fmla="*/ 267750576 w 128"/>
                <a:gd name="T59" fmla="*/ 219237595 h 200"/>
                <a:gd name="T60" fmla="*/ 278149936 w 128"/>
                <a:gd name="T61" fmla="*/ 176459417 h 200"/>
                <a:gd name="T62" fmla="*/ 296346398 w 128"/>
                <a:gd name="T63" fmla="*/ 144376639 h 200"/>
                <a:gd name="T64" fmla="*/ 306744146 w 128"/>
                <a:gd name="T65" fmla="*/ 112292226 h 200"/>
                <a:gd name="T66" fmla="*/ 317141894 w 128"/>
                <a:gd name="T67" fmla="*/ 74860931 h 200"/>
                <a:gd name="T68" fmla="*/ 330140288 w 128"/>
                <a:gd name="T69" fmla="*/ 50798426 h 200"/>
                <a:gd name="T70" fmla="*/ 332739322 w 128"/>
                <a:gd name="T71" fmla="*/ 13368781 h 200"/>
                <a:gd name="T72" fmla="*/ 317141894 w 128"/>
                <a:gd name="T73" fmla="*/ 0 h 200"/>
                <a:gd name="T74" fmla="*/ 296346398 w 128"/>
                <a:gd name="T75" fmla="*/ 13368781 h 200"/>
                <a:gd name="T76" fmla="*/ 259951862 w 128"/>
                <a:gd name="T77" fmla="*/ 21389070 h 200"/>
                <a:gd name="T78" fmla="*/ 207961459 w 128"/>
                <a:gd name="T79" fmla="*/ 29409362 h 200"/>
                <a:gd name="T80" fmla="*/ 192365643 w 128"/>
                <a:gd name="T81" fmla="*/ 45451569 h 200"/>
                <a:gd name="T82" fmla="*/ 148172393 w 128"/>
                <a:gd name="T83" fmla="*/ 45451569 h 200"/>
                <a:gd name="T84" fmla="*/ 103980730 w 128"/>
                <a:gd name="T85" fmla="*/ 56146931 h 200"/>
                <a:gd name="T86" fmla="*/ 85784267 w 128"/>
                <a:gd name="T87" fmla="*/ 40104711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
                <a:gd name="T133" fmla="*/ 0 h 200"/>
                <a:gd name="T134" fmla="*/ 128 w 128"/>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 h="200">
                  <a:moveTo>
                    <a:pt x="30" y="11"/>
                  </a:moveTo>
                  <a:lnTo>
                    <a:pt x="20" y="22"/>
                  </a:lnTo>
                  <a:lnTo>
                    <a:pt x="16" y="27"/>
                  </a:lnTo>
                  <a:lnTo>
                    <a:pt x="17" y="29"/>
                  </a:lnTo>
                  <a:lnTo>
                    <a:pt x="20" y="35"/>
                  </a:lnTo>
                  <a:lnTo>
                    <a:pt x="22" y="36"/>
                  </a:lnTo>
                  <a:lnTo>
                    <a:pt x="23" y="39"/>
                  </a:lnTo>
                  <a:lnTo>
                    <a:pt x="24" y="42"/>
                  </a:lnTo>
                  <a:lnTo>
                    <a:pt x="27" y="44"/>
                  </a:lnTo>
                  <a:lnTo>
                    <a:pt x="30" y="45"/>
                  </a:lnTo>
                  <a:lnTo>
                    <a:pt x="46" y="54"/>
                  </a:lnTo>
                  <a:lnTo>
                    <a:pt x="60" y="59"/>
                  </a:lnTo>
                  <a:lnTo>
                    <a:pt x="68" y="64"/>
                  </a:lnTo>
                  <a:lnTo>
                    <a:pt x="87" y="61"/>
                  </a:lnTo>
                  <a:lnTo>
                    <a:pt x="53" y="112"/>
                  </a:lnTo>
                  <a:lnTo>
                    <a:pt x="37" y="113"/>
                  </a:lnTo>
                  <a:lnTo>
                    <a:pt x="31" y="116"/>
                  </a:lnTo>
                  <a:lnTo>
                    <a:pt x="19" y="116"/>
                  </a:lnTo>
                  <a:lnTo>
                    <a:pt x="16" y="120"/>
                  </a:lnTo>
                  <a:lnTo>
                    <a:pt x="9" y="136"/>
                  </a:lnTo>
                  <a:lnTo>
                    <a:pt x="0" y="142"/>
                  </a:lnTo>
                  <a:lnTo>
                    <a:pt x="2" y="191"/>
                  </a:lnTo>
                  <a:lnTo>
                    <a:pt x="9" y="200"/>
                  </a:lnTo>
                  <a:lnTo>
                    <a:pt x="9" y="197"/>
                  </a:lnTo>
                  <a:lnTo>
                    <a:pt x="9" y="196"/>
                  </a:lnTo>
                  <a:lnTo>
                    <a:pt x="10" y="193"/>
                  </a:lnTo>
                  <a:lnTo>
                    <a:pt x="14" y="193"/>
                  </a:lnTo>
                  <a:lnTo>
                    <a:pt x="17" y="189"/>
                  </a:lnTo>
                  <a:lnTo>
                    <a:pt x="22" y="180"/>
                  </a:lnTo>
                  <a:lnTo>
                    <a:pt x="24" y="176"/>
                  </a:lnTo>
                  <a:lnTo>
                    <a:pt x="27" y="174"/>
                  </a:lnTo>
                  <a:lnTo>
                    <a:pt x="30" y="174"/>
                  </a:lnTo>
                  <a:lnTo>
                    <a:pt x="33" y="173"/>
                  </a:lnTo>
                  <a:lnTo>
                    <a:pt x="34" y="170"/>
                  </a:lnTo>
                  <a:lnTo>
                    <a:pt x="37" y="167"/>
                  </a:lnTo>
                  <a:lnTo>
                    <a:pt x="40" y="166"/>
                  </a:lnTo>
                  <a:lnTo>
                    <a:pt x="43" y="164"/>
                  </a:lnTo>
                  <a:lnTo>
                    <a:pt x="44" y="166"/>
                  </a:lnTo>
                  <a:lnTo>
                    <a:pt x="46" y="166"/>
                  </a:lnTo>
                  <a:lnTo>
                    <a:pt x="50" y="160"/>
                  </a:lnTo>
                  <a:lnTo>
                    <a:pt x="57" y="156"/>
                  </a:lnTo>
                  <a:lnTo>
                    <a:pt x="60" y="152"/>
                  </a:lnTo>
                  <a:lnTo>
                    <a:pt x="60" y="149"/>
                  </a:lnTo>
                  <a:lnTo>
                    <a:pt x="61" y="146"/>
                  </a:lnTo>
                  <a:lnTo>
                    <a:pt x="63" y="145"/>
                  </a:lnTo>
                  <a:lnTo>
                    <a:pt x="66" y="143"/>
                  </a:lnTo>
                  <a:lnTo>
                    <a:pt x="70" y="142"/>
                  </a:lnTo>
                  <a:lnTo>
                    <a:pt x="73" y="140"/>
                  </a:lnTo>
                  <a:lnTo>
                    <a:pt x="73" y="133"/>
                  </a:lnTo>
                  <a:lnTo>
                    <a:pt x="74" y="130"/>
                  </a:lnTo>
                  <a:lnTo>
                    <a:pt x="80" y="129"/>
                  </a:lnTo>
                  <a:lnTo>
                    <a:pt x="83" y="127"/>
                  </a:lnTo>
                  <a:lnTo>
                    <a:pt x="83" y="123"/>
                  </a:lnTo>
                  <a:lnTo>
                    <a:pt x="83" y="120"/>
                  </a:lnTo>
                  <a:lnTo>
                    <a:pt x="84" y="118"/>
                  </a:lnTo>
                  <a:lnTo>
                    <a:pt x="85" y="116"/>
                  </a:lnTo>
                  <a:lnTo>
                    <a:pt x="90" y="110"/>
                  </a:lnTo>
                  <a:lnTo>
                    <a:pt x="95" y="91"/>
                  </a:lnTo>
                  <a:lnTo>
                    <a:pt x="100" y="91"/>
                  </a:lnTo>
                  <a:lnTo>
                    <a:pt x="103" y="82"/>
                  </a:lnTo>
                  <a:lnTo>
                    <a:pt x="104" y="73"/>
                  </a:lnTo>
                  <a:lnTo>
                    <a:pt x="107" y="66"/>
                  </a:lnTo>
                  <a:lnTo>
                    <a:pt x="110" y="59"/>
                  </a:lnTo>
                  <a:lnTo>
                    <a:pt x="114" y="54"/>
                  </a:lnTo>
                  <a:lnTo>
                    <a:pt x="118" y="49"/>
                  </a:lnTo>
                  <a:lnTo>
                    <a:pt x="118" y="42"/>
                  </a:lnTo>
                  <a:lnTo>
                    <a:pt x="122" y="39"/>
                  </a:lnTo>
                  <a:lnTo>
                    <a:pt x="122" y="28"/>
                  </a:lnTo>
                  <a:lnTo>
                    <a:pt x="127" y="24"/>
                  </a:lnTo>
                  <a:lnTo>
                    <a:pt x="127" y="19"/>
                  </a:lnTo>
                  <a:lnTo>
                    <a:pt x="127" y="11"/>
                  </a:lnTo>
                  <a:lnTo>
                    <a:pt x="128" y="5"/>
                  </a:lnTo>
                  <a:lnTo>
                    <a:pt x="127" y="0"/>
                  </a:lnTo>
                  <a:lnTo>
                    <a:pt x="122" y="0"/>
                  </a:lnTo>
                  <a:lnTo>
                    <a:pt x="118" y="1"/>
                  </a:lnTo>
                  <a:lnTo>
                    <a:pt x="114" y="5"/>
                  </a:lnTo>
                  <a:lnTo>
                    <a:pt x="110" y="8"/>
                  </a:lnTo>
                  <a:lnTo>
                    <a:pt x="100" y="8"/>
                  </a:lnTo>
                  <a:lnTo>
                    <a:pt x="90" y="8"/>
                  </a:lnTo>
                  <a:lnTo>
                    <a:pt x="80" y="11"/>
                  </a:lnTo>
                  <a:lnTo>
                    <a:pt x="77" y="12"/>
                  </a:lnTo>
                  <a:lnTo>
                    <a:pt x="74" y="17"/>
                  </a:lnTo>
                  <a:lnTo>
                    <a:pt x="70" y="19"/>
                  </a:lnTo>
                  <a:lnTo>
                    <a:pt x="57" y="17"/>
                  </a:lnTo>
                  <a:lnTo>
                    <a:pt x="49" y="17"/>
                  </a:lnTo>
                  <a:lnTo>
                    <a:pt x="40" y="21"/>
                  </a:lnTo>
                  <a:lnTo>
                    <a:pt x="37" y="19"/>
                  </a:lnTo>
                  <a:lnTo>
                    <a:pt x="33" y="15"/>
                  </a:lnTo>
                  <a:lnTo>
                    <a:pt x="30" y="1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7" name="Freeform 2567"/>
            <p:cNvSpPr>
              <a:spLocks/>
            </p:cNvSpPr>
            <p:nvPr/>
          </p:nvSpPr>
          <p:spPr bwMode="auto">
            <a:xfrm>
              <a:off x="5668963" y="4094163"/>
              <a:ext cx="300037" cy="249237"/>
            </a:xfrm>
            <a:custGeom>
              <a:avLst/>
              <a:gdLst>
                <a:gd name="T0" fmla="*/ 311513093 w 201"/>
                <a:gd name="T1" fmla="*/ 116328059 h 165"/>
                <a:gd name="T2" fmla="*/ 301128951 w 201"/>
                <a:gd name="T3" fmla="*/ 161273599 h 165"/>
                <a:gd name="T4" fmla="*/ 314108726 w 201"/>
                <a:gd name="T5" fmla="*/ 169205165 h 165"/>
                <a:gd name="T6" fmla="*/ 329685745 w 201"/>
                <a:gd name="T7" fmla="*/ 163917454 h 165"/>
                <a:gd name="T8" fmla="*/ 337472644 w 201"/>
                <a:gd name="T9" fmla="*/ 179780586 h 165"/>
                <a:gd name="T10" fmla="*/ 353048052 w 201"/>
                <a:gd name="T11" fmla="*/ 206219139 h 165"/>
                <a:gd name="T12" fmla="*/ 358240928 w 201"/>
                <a:gd name="T13" fmla="*/ 216794611 h 165"/>
                <a:gd name="T14" fmla="*/ 373816336 w 201"/>
                <a:gd name="T15" fmla="*/ 227370033 h 165"/>
                <a:gd name="T16" fmla="*/ 451695088 w 201"/>
                <a:gd name="T17" fmla="*/ 267027862 h 165"/>
                <a:gd name="T18" fmla="*/ 521785230 w 201"/>
                <a:gd name="T19" fmla="*/ 269671718 h 165"/>
                <a:gd name="T20" fmla="*/ 389391744 w 201"/>
                <a:gd name="T21" fmla="*/ 404506713 h 165"/>
                <a:gd name="T22" fmla="*/ 345261153 w 201"/>
                <a:gd name="T23" fmla="*/ 417725989 h 165"/>
                <a:gd name="T24" fmla="*/ 329685745 w 201"/>
                <a:gd name="T25" fmla="*/ 428301512 h 165"/>
                <a:gd name="T26" fmla="*/ 295937685 w 201"/>
                <a:gd name="T27" fmla="*/ 428301512 h 165"/>
                <a:gd name="T28" fmla="*/ 285553543 w 201"/>
                <a:gd name="T29" fmla="*/ 417725989 h 165"/>
                <a:gd name="T30" fmla="*/ 285553543 w 201"/>
                <a:gd name="T31" fmla="*/ 420369844 h 165"/>
                <a:gd name="T32" fmla="*/ 267382502 w 201"/>
                <a:gd name="T33" fmla="*/ 423013700 h 165"/>
                <a:gd name="T34" fmla="*/ 251807094 w 201"/>
                <a:gd name="T35" fmla="*/ 436233078 h 165"/>
                <a:gd name="T36" fmla="*/ 215463402 w 201"/>
                <a:gd name="T37" fmla="*/ 436233078 h 165"/>
                <a:gd name="T38" fmla="*/ 189503801 w 201"/>
                <a:gd name="T39" fmla="*/ 428301512 h 165"/>
                <a:gd name="T40" fmla="*/ 173928393 w 201"/>
                <a:gd name="T41" fmla="*/ 436233078 h 165"/>
                <a:gd name="T42" fmla="*/ 147968843 w 201"/>
                <a:gd name="T43" fmla="*/ 430945367 h 165"/>
                <a:gd name="T44" fmla="*/ 134989068 w 201"/>
                <a:gd name="T45" fmla="*/ 430945367 h 165"/>
                <a:gd name="T46" fmla="*/ 116818027 w 201"/>
                <a:gd name="T47" fmla="*/ 423013700 h 165"/>
                <a:gd name="T48" fmla="*/ 111625150 w 201"/>
                <a:gd name="T49" fmla="*/ 404506713 h 165"/>
                <a:gd name="T50" fmla="*/ 93454084 w 201"/>
                <a:gd name="T51" fmla="*/ 401862857 h 165"/>
                <a:gd name="T52" fmla="*/ 77878676 w 201"/>
                <a:gd name="T53" fmla="*/ 391287436 h 165"/>
                <a:gd name="T54" fmla="*/ 67494534 w 201"/>
                <a:gd name="T55" fmla="*/ 367492738 h 165"/>
                <a:gd name="T56" fmla="*/ 51919113 w 201"/>
                <a:gd name="T57" fmla="*/ 333122619 h 165"/>
                <a:gd name="T58" fmla="*/ 25959557 w 201"/>
                <a:gd name="T59" fmla="*/ 306685692 h 165"/>
                <a:gd name="T60" fmla="*/ 0 w 201"/>
                <a:gd name="T61" fmla="*/ 298754126 h 165"/>
                <a:gd name="T62" fmla="*/ 7788513 w 201"/>
                <a:gd name="T63" fmla="*/ 280247139 h 165"/>
                <a:gd name="T64" fmla="*/ 20768291 w 201"/>
                <a:gd name="T65" fmla="*/ 277603283 h 165"/>
                <a:gd name="T66" fmla="*/ 33748072 w 201"/>
                <a:gd name="T67" fmla="*/ 277603283 h 165"/>
                <a:gd name="T68" fmla="*/ 33748072 w 201"/>
                <a:gd name="T69" fmla="*/ 269671718 h 165"/>
                <a:gd name="T70" fmla="*/ 41534971 w 201"/>
                <a:gd name="T71" fmla="*/ 253808586 h 165"/>
                <a:gd name="T72" fmla="*/ 44130604 w 201"/>
                <a:gd name="T73" fmla="*/ 206219139 h 165"/>
                <a:gd name="T74" fmla="*/ 57110391 w 201"/>
                <a:gd name="T75" fmla="*/ 169205165 h 165"/>
                <a:gd name="T76" fmla="*/ 59706024 w 201"/>
                <a:gd name="T77" fmla="*/ 153342033 h 165"/>
                <a:gd name="T78" fmla="*/ 77878676 w 201"/>
                <a:gd name="T79" fmla="*/ 145410467 h 165"/>
                <a:gd name="T80" fmla="*/ 90858451 w 201"/>
                <a:gd name="T81" fmla="*/ 126903480 h 165"/>
                <a:gd name="T82" fmla="*/ 93454084 w 201"/>
                <a:gd name="T83" fmla="*/ 116328059 h 165"/>
                <a:gd name="T84" fmla="*/ 103838226 w 201"/>
                <a:gd name="T85" fmla="*/ 97822672 h 165"/>
                <a:gd name="T86" fmla="*/ 111625150 w 201"/>
                <a:gd name="T87" fmla="*/ 71384119 h 165"/>
                <a:gd name="T88" fmla="*/ 122009292 w 201"/>
                <a:gd name="T89" fmla="*/ 55520987 h 165"/>
                <a:gd name="T90" fmla="*/ 137584700 w 201"/>
                <a:gd name="T91" fmla="*/ 34370132 h 165"/>
                <a:gd name="T92" fmla="*/ 160948618 w 201"/>
                <a:gd name="T93" fmla="*/ 21150849 h 165"/>
                <a:gd name="T94" fmla="*/ 171332760 w 201"/>
                <a:gd name="T95" fmla="*/ 18506994 h 165"/>
                <a:gd name="T96" fmla="*/ 179119659 w 201"/>
                <a:gd name="T97" fmla="*/ 29082421 h 165"/>
                <a:gd name="T98" fmla="*/ 189503801 w 201"/>
                <a:gd name="T99" fmla="*/ 2643856 h 165"/>
                <a:gd name="T100" fmla="*/ 192099434 w 201"/>
                <a:gd name="T101" fmla="*/ 0 h 165"/>
                <a:gd name="T102" fmla="*/ 215463402 w 201"/>
                <a:gd name="T103" fmla="*/ 13219280 h 165"/>
                <a:gd name="T104" fmla="*/ 233634442 w 201"/>
                <a:gd name="T105" fmla="*/ 18506994 h 165"/>
                <a:gd name="T106" fmla="*/ 249211462 w 201"/>
                <a:gd name="T107" fmla="*/ 29082421 h 165"/>
                <a:gd name="T108" fmla="*/ 275171012 w 201"/>
                <a:gd name="T109" fmla="*/ 34370132 h 165"/>
                <a:gd name="T110" fmla="*/ 285553543 w 201"/>
                <a:gd name="T111" fmla="*/ 47589408 h 165"/>
                <a:gd name="T112" fmla="*/ 306321828 w 201"/>
                <a:gd name="T113" fmla="*/ 74027974 h 165"/>
                <a:gd name="T114" fmla="*/ 314108726 w 201"/>
                <a:gd name="T115" fmla="*/ 89891106 h 165"/>
                <a:gd name="T116" fmla="*/ 327088501 w 201"/>
                <a:gd name="T117" fmla="*/ 92534961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1"/>
                <a:gd name="T178" fmla="*/ 0 h 165"/>
                <a:gd name="T179" fmla="*/ 201 w 201"/>
                <a:gd name="T180" fmla="*/ 165 h 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1" h="165">
                  <a:moveTo>
                    <a:pt x="126" y="35"/>
                  </a:moveTo>
                  <a:lnTo>
                    <a:pt x="120" y="44"/>
                  </a:lnTo>
                  <a:lnTo>
                    <a:pt x="118" y="49"/>
                  </a:lnTo>
                  <a:lnTo>
                    <a:pt x="116" y="61"/>
                  </a:lnTo>
                  <a:lnTo>
                    <a:pt x="117" y="62"/>
                  </a:lnTo>
                  <a:lnTo>
                    <a:pt x="121" y="64"/>
                  </a:lnTo>
                  <a:lnTo>
                    <a:pt x="126" y="64"/>
                  </a:lnTo>
                  <a:lnTo>
                    <a:pt x="127" y="62"/>
                  </a:lnTo>
                  <a:lnTo>
                    <a:pt x="134" y="62"/>
                  </a:lnTo>
                  <a:lnTo>
                    <a:pt x="130" y="68"/>
                  </a:lnTo>
                  <a:lnTo>
                    <a:pt x="134" y="75"/>
                  </a:lnTo>
                  <a:lnTo>
                    <a:pt x="136" y="78"/>
                  </a:lnTo>
                  <a:lnTo>
                    <a:pt x="137" y="81"/>
                  </a:lnTo>
                  <a:lnTo>
                    <a:pt x="138" y="82"/>
                  </a:lnTo>
                  <a:lnTo>
                    <a:pt x="141" y="85"/>
                  </a:lnTo>
                  <a:lnTo>
                    <a:pt x="144" y="86"/>
                  </a:lnTo>
                  <a:lnTo>
                    <a:pt x="158" y="94"/>
                  </a:lnTo>
                  <a:lnTo>
                    <a:pt x="174" y="101"/>
                  </a:lnTo>
                  <a:lnTo>
                    <a:pt x="182" y="105"/>
                  </a:lnTo>
                  <a:lnTo>
                    <a:pt x="201" y="102"/>
                  </a:lnTo>
                  <a:lnTo>
                    <a:pt x="167" y="153"/>
                  </a:lnTo>
                  <a:lnTo>
                    <a:pt x="150" y="153"/>
                  </a:lnTo>
                  <a:lnTo>
                    <a:pt x="144" y="158"/>
                  </a:lnTo>
                  <a:lnTo>
                    <a:pt x="133" y="158"/>
                  </a:lnTo>
                  <a:lnTo>
                    <a:pt x="130" y="160"/>
                  </a:lnTo>
                  <a:lnTo>
                    <a:pt x="127" y="162"/>
                  </a:lnTo>
                  <a:lnTo>
                    <a:pt x="121" y="162"/>
                  </a:lnTo>
                  <a:lnTo>
                    <a:pt x="114" y="162"/>
                  </a:lnTo>
                  <a:lnTo>
                    <a:pt x="111" y="160"/>
                  </a:lnTo>
                  <a:lnTo>
                    <a:pt x="110" y="158"/>
                  </a:lnTo>
                  <a:lnTo>
                    <a:pt x="110" y="159"/>
                  </a:lnTo>
                  <a:lnTo>
                    <a:pt x="107" y="160"/>
                  </a:lnTo>
                  <a:lnTo>
                    <a:pt x="103" y="160"/>
                  </a:lnTo>
                  <a:lnTo>
                    <a:pt x="100" y="162"/>
                  </a:lnTo>
                  <a:lnTo>
                    <a:pt x="97" y="165"/>
                  </a:lnTo>
                  <a:lnTo>
                    <a:pt x="86" y="165"/>
                  </a:lnTo>
                  <a:lnTo>
                    <a:pt x="83" y="165"/>
                  </a:lnTo>
                  <a:lnTo>
                    <a:pt x="80" y="162"/>
                  </a:lnTo>
                  <a:lnTo>
                    <a:pt x="73" y="162"/>
                  </a:lnTo>
                  <a:lnTo>
                    <a:pt x="72" y="163"/>
                  </a:lnTo>
                  <a:lnTo>
                    <a:pt x="67" y="165"/>
                  </a:lnTo>
                  <a:lnTo>
                    <a:pt x="62" y="162"/>
                  </a:lnTo>
                  <a:lnTo>
                    <a:pt x="57" y="163"/>
                  </a:lnTo>
                  <a:lnTo>
                    <a:pt x="56" y="165"/>
                  </a:lnTo>
                  <a:lnTo>
                    <a:pt x="52" y="163"/>
                  </a:lnTo>
                  <a:lnTo>
                    <a:pt x="46" y="163"/>
                  </a:lnTo>
                  <a:lnTo>
                    <a:pt x="45" y="160"/>
                  </a:lnTo>
                  <a:lnTo>
                    <a:pt x="45" y="158"/>
                  </a:lnTo>
                  <a:lnTo>
                    <a:pt x="43" y="153"/>
                  </a:lnTo>
                  <a:lnTo>
                    <a:pt x="42" y="152"/>
                  </a:lnTo>
                  <a:lnTo>
                    <a:pt x="36" y="152"/>
                  </a:lnTo>
                  <a:lnTo>
                    <a:pt x="33" y="150"/>
                  </a:lnTo>
                  <a:lnTo>
                    <a:pt x="30" y="148"/>
                  </a:lnTo>
                  <a:lnTo>
                    <a:pt x="29" y="142"/>
                  </a:lnTo>
                  <a:lnTo>
                    <a:pt x="26" y="139"/>
                  </a:lnTo>
                  <a:lnTo>
                    <a:pt x="25" y="131"/>
                  </a:lnTo>
                  <a:lnTo>
                    <a:pt x="20" y="126"/>
                  </a:lnTo>
                  <a:lnTo>
                    <a:pt x="13" y="118"/>
                  </a:lnTo>
                  <a:lnTo>
                    <a:pt x="10" y="116"/>
                  </a:lnTo>
                  <a:lnTo>
                    <a:pt x="2" y="116"/>
                  </a:lnTo>
                  <a:lnTo>
                    <a:pt x="0" y="113"/>
                  </a:lnTo>
                  <a:lnTo>
                    <a:pt x="3" y="108"/>
                  </a:lnTo>
                  <a:lnTo>
                    <a:pt x="3" y="106"/>
                  </a:lnTo>
                  <a:lnTo>
                    <a:pt x="5" y="106"/>
                  </a:lnTo>
                  <a:lnTo>
                    <a:pt x="8" y="105"/>
                  </a:lnTo>
                  <a:lnTo>
                    <a:pt x="10" y="105"/>
                  </a:lnTo>
                  <a:lnTo>
                    <a:pt x="13" y="105"/>
                  </a:lnTo>
                  <a:lnTo>
                    <a:pt x="13" y="104"/>
                  </a:lnTo>
                  <a:lnTo>
                    <a:pt x="13" y="102"/>
                  </a:lnTo>
                  <a:lnTo>
                    <a:pt x="15" y="99"/>
                  </a:lnTo>
                  <a:lnTo>
                    <a:pt x="16" y="96"/>
                  </a:lnTo>
                  <a:lnTo>
                    <a:pt x="16" y="82"/>
                  </a:lnTo>
                  <a:lnTo>
                    <a:pt x="17" y="78"/>
                  </a:lnTo>
                  <a:lnTo>
                    <a:pt x="22" y="67"/>
                  </a:lnTo>
                  <a:lnTo>
                    <a:pt x="22" y="64"/>
                  </a:lnTo>
                  <a:lnTo>
                    <a:pt x="23" y="61"/>
                  </a:lnTo>
                  <a:lnTo>
                    <a:pt x="23" y="58"/>
                  </a:lnTo>
                  <a:lnTo>
                    <a:pt x="26" y="57"/>
                  </a:lnTo>
                  <a:lnTo>
                    <a:pt x="30" y="55"/>
                  </a:lnTo>
                  <a:lnTo>
                    <a:pt x="33" y="51"/>
                  </a:lnTo>
                  <a:lnTo>
                    <a:pt x="35" y="48"/>
                  </a:lnTo>
                  <a:lnTo>
                    <a:pt x="36" y="47"/>
                  </a:lnTo>
                  <a:lnTo>
                    <a:pt x="36" y="44"/>
                  </a:lnTo>
                  <a:lnTo>
                    <a:pt x="39" y="40"/>
                  </a:lnTo>
                  <a:lnTo>
                    <a:pt x="40" y="37"/>
                  </a:lnTo>
                  <a:lnTo>
                    <a:pt x="40" y="32"/>
                  </a:lnTo>
                  <a:lnTo>
                    <a:pt x="43" y="27"/>
                  </a:lnTo>
                  <a:lnTo>
                    <a:pt x="46" y="24"/>
                  </a:lnTo>
                  <a:lnTo>
                    <a:pt x="47" y="21"/>
                  </a:lnTo>
                  <a:lnTo>
                    <a:pt x="50" y="17"/>
                  </a:lnTo>
                  <a:lnTo>
                    <a:pt x="53" y="13"/>
                  </a:lnTo>
                  <a:lnTo>
                    <a:pt x="54" y="10"/>
                  </a:lnTo>
                  <a:lnTo>
                    <a:pt x="62" y="8"/>
                  </a:lnTo>
                  <a:lnTo>
                    <a:pt x="63" y="7"/>
                  </a:lnTo>
                  <a:lnTo>
                    <a:pt x="66" y="7"/>
                  </a:lnTo>
                  <a:lnTo>
                    <a:pt x="69" y="8"/>
                  </a:lnTo>
                  <a:lnTo>
                    <a:pt x="69" y="11"/>
                  </a:lnTo>
                  <a:lnTo>
                    <a:pt x="70" y="13"/>
                  </a:lnTo>
                  <a:lnTo>
                    <a:pt x="73" y="1"/>
                  </a:lnTo>
                  <a:lnTo>
                    <a:pt x="74" y="0"/>
                  </a:lnTo>
                  <a:lnTo>
                    <a:pt x="77" y="1"/>
                  </a:lnTo>
                  <a:lnTo>
                    <a:pt x="83" y="5"/>
                  </a:lnTo>
                  <a:lnTo>
                    <a:pt x="86" y="7"/>
                  </a:lnTo>
                  <a:lnTo>
                    <a:pt x="90" y="7"/>
                  </a:lnTo>
                  <a:lnTo>
                    <a:pt x="91" y="8"/>
                  </a:lnTo>
                  <a:lnTo>
                    <a:pt x="96" y="11"/>
                  </a:lnTo>
                  <a:lnTo>
                    <a:pt x="101" y="13"/>
                  </a:lnTo>
                  <a:lnTo>
                    <a:pt x="106" y="13"/>
                  </a:lnTo>
                  <a:lnTo>
                    <a:pt x="108" y="14"/>
                  </a:lnTo>
                  <a:lnTo>
                    <a:pt x="110" y="18"/>
                  </a:lnTo>
                  <a:lnTo>
                    <a:pt x="117" y="25"/>
                  </a:lnTo>
                  <a:lnTo>
                    <a:pt x="118" y="28"/>
                  </a:lnTo>
                  <a:lnTo>
                    <a:pt x="120" y="32"/>
                  </a:lnTo>
                  <a:lnTo>
                    <a:pt x="121" y="34"/>
                  </a:lnTo>
                  <a:lnTo>
                    <a:pt x="124" y="35"/>
                  </a:lnTo>
                  <a:lnTo>
                    <a:pt x="126" y="3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8" name="Freeform 2583"/>
            <p:cNvSpPr>
              <a:spLocks/>
            </p:cNvSpPr>
            <p:nvPr/>
          </p:nvSpPr>
          <p:spPr bwMode="auto">
            <a:xfrm>
              <a:off x="5516563" y="3689350"/>
              <a:ext cx="212725" cy="236538"/>
            </a:xfrm>
            <a:custGeom>
              <a:avLst/>
              <a:gdLst>
                <a:gd name="T0" fmla="*/ 0 w 144"/>
                <a:gd name="T1" fmla="*/ 18087271 h 159"/>
                <a:gd name="T2" fmla="*/ 7666539 w 144"/>
                <a:gd name="T3" fmla="*/ 36176149 h 159"/>
                <a:gd name="T4" fmla="*/ 2556046 w 144"/>
                <a:gd name="T5" fmla="*/ 69767485 h 159"/>
                <a:gd name="T6" fmla="*/ 2556046 w 144"/>
                <a:gd name="T7" fmla="*/ 95605975 h 159"/>
                <a:gd name="T8" fmla="*/ 15331480 w 144"/>
                <a:gd name="T9" fmla="*/ 111110059 h 159"/>
                <a:gd name="T10" fmla="*/ 15331480 w 144"/>
                <a:gd name="T11" fmla="*/ 400514380 h 159"/>
                <a:gd name="T12" fmla="*/ 260639944 w 144"/>
                <a:gd name="T13" fmla="*/ 392763155 h 159"/>
                <a:gd name="T14" fmla="*/ 298969426 w 144"/>
                <a:gd name="T15" fmla="*/ 405682400 h 159"/>
                <a:gd name="T16" fmla="*/ 311744855 w 144"/>
                <a:gd name="T17" fmla="*/ 405682400 h 159"/>
                <a:gd name="T18" fmla="*/ 327077927 w 144"/>
                <a:gd name="T19" fmla="*/ 382427115 h 159"/>
                <a:gd name="T20" fmla="*/ 350074338 w 144"/>
                <a:gd name="T21" fmla="*/ 359171831 h 159"/>
                <a:gd name="T22" fmla="*/ 362851365 w 144"/>
                <a:gd name="T23" fmla="*/ 338499753 h 159"/>
                <a:gd name="T24" fmla="*/ 355184829 w 144"/>
                <a:gd name="T25" fmla="*/ 304908430 h 159"/>
                <a:gd name="T26" fmla="*/ 367961856 w 144"/>
                <a:gd name="T27" fmla="*/ 304908430 h 159"/>
                <a:gd name="T28" fmla="*/ 355184829 w 144"/>
                <a:gd name="T29" fmla="*/ 284236352 h 159"/>
                <a:gd name="T30" fmla="*/ 342409400 w 144"/>
                <a:gd name="T31" fmla="*/ 258396254 h 159"/>
                <a:gd name="T32" fmla="*/ 324521882 w 144"/>
                <a:gd name="T33" fmla="*/ 217053706 h 159"/>
                <a:gd name="T34" fmla="*/ 309190409 w 144"/>
                <a:gd name="T35" fmla="*/ 180877519 h 159"/>
                <a:gd name="T36" fmla="*/ 293858935 w 144"/>
                <a:gd name="T37" fmla="*/ 157622235 h 159"/>
                <a:gd name="T38" fmla="*/ 286192399 w 144"/>
                <a:gd name="T39" fmla="*/ 129198931 h 159"/>
                <a:gd name="T40" fmla="*/ 273415372 w 144"/>
                <a:gd name="T41" fmla="*/ 111110059 h 159"/>
                <a:gd name="T42" fmla="*/ 265750435 w 144"/>
                <a:gd name="T43" fmla="*/ 93022769 h 159"/>
                <a:gd name="T44" fmla="*/ 283637953 w 144"/>
                <a:gd name="T45" fmla="*/ 100773995 h 159"/>
                <a:gd name="T46" fmla="*/ 286192399 w 144"/>
                <a:gd name="T47" fmla="*/ 124030911 h 159"/>
                <a:gd name="T48" fmla="*/ 316855346 w 144"/>
                <a:gd name="T49" fmla="*/ 147286196 h 159"/>
                <a:gd name="T50" fmla="*/ 329632373 w 144"/>
                <a:gd name="T51" fmla="*/ 144701382 h 159"/>
                <a:gd name="T52" fmla="*/ 327077927 w 144"/>
                <a:gd name="T53" fmla="*/ 136950156 h 159"/>
                <a:gd name="T54" fmla="*/ 329632373 w 144"/>
                <a:gd name="T55" fmla="*/ 118862892 h 159"/>
                <a:gd name="T56" fmla="*/ 337298909 w 144"/>
                <a:gd name="T57" fmla="*/ 93022769 h 159"/>
                <a:gd name="T58" fmla="*/ 329632373 w 144"/>
                <a:gd name="T59" fmla="*/ 36176149 h 159"/>
                <a:gd name="T60" fmla="*/ 324521882 w 144"/>
                <a:gd name="T61" fmla="*/ 7751229 h 159"/>
                <a:gd name="T62" fmla="*/ 286192399 w 144"/>
                <a:gd name="T63" fmla="*/ 7751229 h 159"/>
                <a:gd name="T64" fmla="*/ 255529452 w 144"/>
                <a:gd name="T65" fmla="*/ 15504065 h 159"/>
                <a:gd name="T66" fmla="*/ 247862916 w 144"/>
                <a:gd name="T67" fmla="*/ 7751229 h 159"/>
                <a:gd name="T68" fmla="*/ 229975398 w 144"/>
                <a:gd name="T69" fmla="*/ 0 h 159"/>
                <a:gd name="T70" fmla="*/ 229975398 w 144"/>
                <a:gd name="T71" fmla="*/ 10336042 h 159"/>
                <a:gd name="T72" fmla="*/ 224864907 w 144"/>
                <a:gd name="T73" fmla="*/ 15504065 h 159"/>
                <a:gd name="T74" fmla="*/ 222310461 w 144"/>
                <a:gd name="T75" fmla="*/ 7751229 h 159"/>
                <a:gd name="T76" fmla="*/ 196757955 w 144"/>
                <a:gd name="T77" fmla="*/ 15504065 h 159"/>
                <a:gd name="T78" fmla="*/ 155872427 w 144"/>
                <a:gd name="T79" fmla="*/ 15504065 h 159"/>
                <a:gd name="T80" fmla="*/ 135430463 w 144"/>
                <a:gd name="T81" fmla="*/ 18087271 h 159"/>
                <a:gd name="T82" fmla="*/ 122653436 w 144"/>
                <a:gd name="T83" fmla="*/ 10336042 h 159"/>
                <a:gd name="T84" fmla="*/ 112432454 w 144"/>
                <a:gd name="T85" fmla="*/ 15504065 h 159"/>
                <a:gd name="T86" fmla="*/ 117542945 w 144"/>
                <a:gd name="T87" fmla="*/ 25840104 h 159"/>
                <a:gd name="T88" fmla="*/ 76658991 w 144"/>
                <a:gd name="T89" fmla="*/ 33591336 h 159"/>
                <a:gd name="T90" fmla="*/ 51106522 w 144"/>
                <a:gd name="T91" fmla="*/ 15504065 h 159"/>
                <a:gd name="T92" fmla="*/ 25552462 w 144"/>
                <a:gd name="T93" fmla="*/ 18087271 h 159"/>
                <a:gd name="T94" fmla="*/ 17887524 w 144"/>
                <a:gd name="T95" fmla="*/ 15504065 h 159"/>
                <a:gd name="T96" fmla="*/ 7666539 w 144"/>
                <a:gd name="T97" fmla="*/ 10336042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159"/>
                <a:gd name="T149" fmla="*/ 144 w 144"/>
                <a:gd name="T150" fmla="*/ 159 h 1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159">
                  <a:moveTo>
                    <a:pt x="0" y="3"/>
                  </a:moveTo>
                  <a:lnTo>
                    <a:pt x="0" y="7"/>
                  </a:lnTo>
                  <a:lnTo>
                    <a:pt x="1" y="10"/>
                  </a:lnTo>
                  <a:lnTo>
                    <a:pt x="3" y="14"/>
                  </a:lnTo>
                  <a:lnTo>
                    <a:pt x="4" y="19"/>
                  </a:lnTo>
                  <a:lnTo>
                    <a:pt x="1" y="27"/>
                  </a:lnTo>
                  <a:lnTo>
                    <a:pt x="1" y="34"/>
                  </a:lnTo>
                  <a:lnTo>
                    <a:pt x="1" y="37"/>
                  </a:lnTo>
                  <a:lnTo>
                    <a:pt x="4" y="41"/>
                  </a:lnTo>
                  <a:lnTo>
                    <a:pt x="6" y="43"/>
                  </a:lnTo>
                  <a:lnTo>
                    <a:pt x="6" y="155"/>
                  </a:lnTo>
                  <a:lnTo>
                    <a:pt x="100" y="155"/>
                  </a:lnTo>
                  <a:lnTo>
                    <a:pt x="102" y="152"/>
                  </a:lnTo>
                  <a:lnTo>
                    <a:pt x="104" y="157"/>
                  </a:lnTo>
                  <a:lnTo>
                    <a:pt x="117" y="157"/>
                  </a:lnTo>
                  <a:lnTo>
                    <a:pt x="117" y="159"/>
                  </a:lnTo>
                  <a:lnTo>
                    <a:pt x="122" y="157"/>
                  </a:lnTo>
                  <a:lnTo>
                    <a:pt x="124" y="149"/>
                  </a:lnTo>
                  <a:lnTo>
                    <a:pt x="128" y="148"/>
                  </a:lnTo>
                  <a:lnTo>
                    <a:pt x="131" y="139"/>
                  </a:lnTo>
                  <a:lnTo>
                    <a:pt x="137" y="139"/>
                  </a:lnTo>
                  <a:lnTo>
                    <a:pt x="144" y="137"/>
                  </a:lnTo>
                  <a:lnTo>
                    <a:pt x="142" y="131"/>
                  </a:lnTo>
                  <a:lnTo>
                    <a:pt x="139" y="125"/>
                  </a:lnTo>
                  <a:lnTo>
                    <a:pt x="139" y="118"/>
                  </a:lnTo>
                  <a:lnTo>
                    <a:pt x="141" y="118"/>
                  </a:lnTo>
                  <a:lnTo>
                    <a:pt x="144" y="118"/>
                  </a:lnTo>
                  <a:lnTo>
                    <a:pt x="144" y="115"/>
                  </a:lnTo>
                  <a:lnTo>
                    <a:pt x="139" y="110"/>
                  </a:lnTo>
                  <a:lnTo>
                    <a:pt x="137" y="104"/>
                  </a:lnTo>
                  <a:lnTo>
                    <a:pt x="134" y="100"/>
                  </a:lnTo>
                  <a:lnTo>
                    <a:pt x="128" y="91"/>
                  </a:lnTo>
                  <a:lnTo>
                    <a:pt x="127" y="84"/>
                  </a:lnTo>
                  <a:lnTo>
                    <a:pt x="124" y="73"/>
                  </a:lnTo>
                  <a:lnTo>
                    <a:pt x="121" y="70"/>
                  </a:lnTo>
                  <a:lnTo>
                    <a:pt x="117" y="66"/>
                  </a:lnTo>
                  <a:lnTo>
                    <a:pt x="115" y="61"/>
                  </a:lnTo>
                  <a:lnTo>
                    <a:pt x="115" y="54"/>
                  </a:lnTo>
                  <a:lnTo>
                    <a:pt x="112" y="50"/>
                  </a:lnTo>
                  <a:lnTo>
                    <a:pt x="110" y="47"/>
                  </a:lnTo>
                  <a:lnTo>
                    <a:pt x="107" y="43"/>
                  </a:lnTo>
                  <a:lnTo>
                    <a:pt x="107" y="40"/>
                  </a:lnTo>
                  <a:lnTo>
                    <a:pt x="104" y="36"/>
                  </a:lnTo>
                  <a:lnTo>
                    <a:pt x="107" y="34"/>
                  </a:lnTo>
                  <a:lnTo>
                    <a:pt x="111" y="39"/>
                  </a:lnTo>
                  <a:lnTo>
                    <a:pt x="111" y="43"/>
                  </a:lnTo>
                  <a:lnTo>
                    <a:pt x="112" y="48"/>
                  </a:lnTo>
                  <a:lnTo>
                    <a:pt x="124" y="57"/>
                  </a:lnTo>
                  <a:lnTo>
                    <a:pt x="127" y="57"/>
                  </a:lnTo>
                  <a:lnTo>
                    <a:pt x="129" y="56"/>
                  </a:lnTo>
                  <a:lnTo>
                    <a:pt x="128" y="54"/>
                  </a:lnTo>
                  <a:lnTo>
                    <a:pt x="128" y="53"/>
                  </a:lnTo>
                  <a:lnTo>
                    <a:pt x="129" y="50"/>
                  </a:lnTo>
                  <a:lnTo>
                    <a:pt x="129" y="46"/>
                  </a:lnTo>
                  <a:lnTo>
                    <a:pt x="131" y="39"/>
                  </a:lnTo>
                  <a:lnTo>
                    <a:pt x="132" y="36"/>
                  </a:lnTo>
                  <a:lnTo>
                    <a:pt x="129" y="14"/>
                  </a:lnTo>
                  <a:lnTo>
                    <a:pt x="129" y="12"/>
                  </a:lnTo>
                  <a:lnTo>
                    <a:pt x="127" y="3"/>
                  </a:lnTo>
                  <a:lnTo>
                    <a:pt x="121" y="3"/>
                  </a:lnTo>
                  <a:lnTo>
                    <a:pt x="112" y="3"/>
                  </a:lnTo>
                  <a:lnTo>
                    <a:pt x="107" y="3"/>
                  </a:lnTo>
                  <a:lnTo>
                    <a:pt x="100" y="6"/>
                  </a:lnTo>
                  <a:lnTo>
                    <a:pt x="97" y="6"/>
                  </a:lnTo>
                  <a:lnTo>
                    <a:pt x="97" y="3"/>
                  </a:lnTo>
                  <a:lnTo>
                    <a:pt x="95" y="0"/>
                  </a:lnTo>
                  <a:lnTo>
                    <a:pt x="90" y="0"/>
                  </a:lnTo>
                  <a:lnTo>
                    <a:pt x="90" y="2"/>
                  </a:lnTo>
                  <a:lnTo>
                    <a:pt x="90" y="4"/>
                  </a:lnTo>
                  <a:lnTo>
                    <a:pt x="91" y="6"/>
                  </a:lnTo>
                  <a:lnTo>
                    <a:pt x="88" y="6"/>
                  </a:lnTo>
                  <a:lnTo>
                    <a:pt x="87" y="3"/>
                  </a:lnTo>
                  <a:lnTo>
                    <a:pt x="83" y="3"/>
                  </a:lnTo>
                  <a:lnTo>
                    <a:pt x="77" y="6"/>
                  </a:lnTo>
                  <a:lnTo>
                    <a:pt x="74" y="7"/>
                  </a:lnTo>
                  <a:lnTo>
                    <a:pt x="61" y="6"/>
                  </a:lnTo>
                  <a:lnTo>
                    <a:pt x="53" y="6"/>
                  </a:lnTo>
                  <a:lnTo>
                    <a:pt x="53" y="7"/>
                  </a:lnTo>
                  <a:lnTo>
                    <a:pt x="50" y="6"/>
                  </a:lnTo>
                  <a:lnTo>
                    <a:pt x="48" y="4"/>
                  </a:lnTo>
                  <a:lnTo>
                    <a:pt x="46" y="4"/>
                  </a:lnTo>
                  <a:lnTo>
                    <a:pt x="44" y="6"/>
                  </a:lnTo>
                  <a:lnTo>
                    <a:pt x="46" y="7"/>
                  </a:lnTo>
                  <a:lnTo>
                    <a:pt x="46" y="10"/>
                  </a:lnTo>
                  <a:lnTo>
                    <a:pt x="36" y="16"/>
                  </a:lnTo>
                  <a:lnTo>
                    <a:pt x="30" y="13"/>
                  </a:lnTo>
                  <a:lnTo>
                    <a:pt x="24" y="9"/>
                  </a:lnTo>
                  <a:lnTo>
                    <a:pt x="20" y="6"/>
                  </a:lnTo>
                  <a:lnTo>
                    <a:pt x="14" y="6"/>
                  </a:lnTo>
                  <a:lnTo>
                    <a:pt x="10" y="7"/>
                  </a:lnTo>
                  <a:lnTo>
                    <a:pt x="7" y="7"/>
                  </a:lnTo>
                  <a:lnTo>
                    <a:pt x="7" y="6"/>
                  </a:lnTo>
                  <a:lnTo>
                    <a:pt x="6" y="6"/>
                  </a:lnTo>
                  <a:lnTo>
                    <a:pt x="3" y="4"/>
                  </a:lnTo>
                  <a:lnTo>
                    <a:pt x="0" y="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49" name="Freeform 2150"/>
            <p:cNvSpPr>
              <a:spLocks/>
            </p:cNvSpPr>
            <p:nvPr/>
          </p:nvSpPr>
          <p:spPr bwMode="auto">
            <a:xfrm>
              <a:off x="5861050" y="3997325"/>
              <a:ext cx="214313" cy="138113"/>
            </a:xfrm>
            <a:custGeom>
              <a:avLst/>
              <a:gdLst>
                <a:gd name="T0" fmla="*/ 2665924 w 141"/>
                <a:gd name="T1" fmla="*/ 86050347 h 91"/>
                <a:gd name="T2" fmla="*/ 7996141 w 141"/>
                <a:gd name="T3" fmla="*/ 80671690 h 91"/>
                <a:gd name="T4" fmla="*/ 15990650 w 141"/>
                <a:gd name="T5" fmla="*/ 75293032 h 91"/>
                <a:gd name="T6" fmla="*/ 18656573 w 141"/>
                <a:gd name="T7" fmla="*/ 64537357 h 91"/>
                <a:gd name="T8" fmla="*/ 18656573 w 141"/>
                <a:gd name="T9" fmla="*/ 56471010 h 91"/>
                <a:gd name="T10" fmla="*/ 29317008 w 141"/>
                <a:gd name="T11" fmla="*/ 48403011 h 91"/>
                <a:gd name="T12" fmla="*/ 37311514 w 141"/>
                <a:gd name="T13" fmla="*/ 56471010 h 91"/>
                <a:gd name="T14" fmla="*/ 47973575 w 141"/>
                <a:gd name="T15" fmla="*/ 64537357 h 91"/>
                <a:gd name="T16" fmla="*/ 63964231 w 141"/>
                <a:gd name="T17" fmla="*/ 59158699 h 91"/>
                <a:gd name="T18" fmla="*/ 109271895 w 141"/>
                <a:gd name="T19" fmla="*/ 75293032 h 91"/>
                <a:gd name="T20" fmla="*/ 133258676 w 141"/>
                <a:gd name="T21" fmla="*/ 118319038 h 91"/>
                <a:gd name="T22" fmla="*/ 151913610 w 141"/>
                <a:gd name="T23" fmla="*/ 99495351 h 91"/>
                <a:gd name="T24" fmla="*/ 317153572 w 141"/>
                <a:gd name="T25" fmla="*/ 0 h 91"/>
                <a:gd name="T26" fmla="*/ 351800782 w 141"/>
                <a:gd name="T27" fmla="*/ 75293032 h 91"/>
                <a:gd name="T28" fmla="*/ 370457349 w 141"/>
                <a:gd name="T29" fmla="*/ 91427365 h 91"/>
                <a:gd name="T30" fmla="*/ 341140353 w 141"/>
                <a:gd name="T31" fmla="*/ 99495351 h 91"/>
                <a:gd name="T32" fmla="*/ 325149710 w 141"/>
                <a:gd name="T33" fmla="*/ 110251052 h 91"/>
                <a:gd name="T34" fmla="*/ 330479925 w 141"/>
                <a:gd name="T35" fmla="*/ 129074713 h 91"/>
                <a:gd name="T36" fmla="*/ 314489281 w 141"/>
                <a:gd name="T37" fmla="*/ 145209046 h 91"/>
                <a:gd name="T38" fmla="*/ 306493144 w 141"/>
                <a:gd name="T39" fmla="*/ 147898375 h 91"/>
                <a:gd name="T40" fmla="*/ 245194862 w 141"/>
                <a:gd name="T41" fmla="*/ 174788383 h 91"/>
                <a:gd name="T42" fmla="*/ 210547601 w 141"/>
                <a:gd name="T43" fmla="*/ 190922716 h 91"/>
                <a:gd name="T44" fmla="*/ 205217387 w 141"/>
                <a:gd name="T45" fmla="*/ 209746377 h 91"/>
                <a:gd name="T46" fmla="*/ 173236100 w 141"/>
                <a:gd name="T47" fmla="*/ 209746377 h 91"/>
                <a:gd name="T48" fmla="*/ 159909748 w 141"/>
                <a:gd name="T49" fmla="*/ 207057049 h 91"/>
                <a:gd name="T50" fmla="*/ 146583396 w 141"/>
                <a:gd name="T51" fmla="*/ 212435706 h 91"/>
                <a:gd name="T52" fmla="*/ 98611441 w 141"/>
                <a:gd name="T53" fmla="*/ 220502104 h 91"/>
                <a:gd name="T54" fmla="*/ 63964231 w 141"/>
                <a:gd name="T55" fmla="*/ 244704423 h 91"/>
                <a:gd name="T56" fmla="*/ 21320864 w 141"/>
                <a:gd name="T57" fmla="*/ 220502104 h 91"/>
                <a:gd name="T58" fmla="*/ 15990650 w 141"/>
                <a:gd name="T59" fmla="*/ 190922716 h 91"/>
                <a:gd name="T60" fmla="*/ 2665924 w 141"/>
                <a:gd name="T61" fmla="*/ 182856369 h 91"/>
                <a:gd name="T62" fmla="*/ 7996141 w 141"/>
                <a:gd name="T63" fmla="*/ 174788383 h 91"/>
                <a:gd name="T64" fmla="*/ 2665924 w 141"/>
                <a:gd name="T65" fmla="*/ 153277033 h 91"/>
                <a:gd name="T66" fmla="*/ 0 w 141"/>
                <a:gd name="T67" fmla="*/ 112940381 h 91"/>
                <a:gd name="T68" fmla="*/ 2665924 w 141"/>
                <a:gd name="T69" fmla="*/ 94116694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91"/>
                <a:gd name="T107" fmla="*/ 141 w 141"/>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91">
                  <a:moveTo>
                    <a:pt x="1" y="32"/>
                  </a:moveTo>
                  <a:lnTo>
                    <a:pt x="1" y="32"/>
                  </a:lnTo>
                  <a:lnTo>
                    <a:pt x="3" y="31"/>
                  </a:lnTo>
                  <a:lnTo>
                    <a:pt x="3" y="30"/>
                  </a:lnTo>
                  <a:lnTo>
                    <a:pt x="4" y="28"/>
                  </a:lnTo>
                  <a:lnTo>
                    <a:pt x="6" y="28"/>
                  </a:lnTo>
                  <a:lnTo>
                    <a:pt x="7" y="25"/>
                  </a:lnTo>
                  <a:lnTo>
                    <a:pt x="7" y="24"/>
                  </a:lnTo>
                  <a:lnTo>
                    <a:pt x="7" y="22"/>
                  </a:lnTo>
                  <a:lnTo>
                    <a:pt x="7" y="21"/>
                  </a:lnTo>
                  <a:lnTo>
                    <a:pt x="10" y="20"/>
                  </a:lnTo>
                  <a:lnTo>
                    <a:pt x="11" y="18"/>
                  </a:lnTo>
                  <a:lnTo>
                    <a:pt x="14" y="18"/>
                  </a:lnTo>
                  <a:lnTo>
                    <a:pt x="14" y="21"/>
                  </a:lnTo>
                  <a:lnTo>
                    <a:pt x="15" y="22"/>
                  </a:lnTo>
                  <a:lnTo>
                    <a:pt x="18" y="24"/>
                  </a:lnTo>
                  <a:lnTo>
                    <a:pt x="21" y="24"/>
                  </a:lnTo>
                  <a:lnTo>
                    <a:pt x="24" y="22"/>
                  </a:lnTo>
                  <a:lnTo>
                    <a:pt x="31" y="24"/>
                  </a:lnTo>
                  <a:lnTo>
                    <a:pt x="41" y="28"/>
                  </a:lnTo>
                  <a:lnTo>
                    <a:pt x="47" y="28"/>
                  </a:lnTo>
                  <a:lnTo>
                    <a:pt x="50" y="44"/>
                  </a:lnTo>
                  <a:lnTo>
                    <a:pt x="51" y="42"/>
                  </a:lnTo>
                  <a:lnTo>
                    <a:pt x="57" y="37"/>
                  </a:lnTo>
                  <a:lnTo>
                    <a:pt x="74" y="17"/>
                  </a:lnTo>
                  <a:lnTo>
                    <a:pt x="119" y="0"/>
                  </a:lnTo>
                  <a:lnTo>
                    <a:pt x="119" y="5"/>
                  </a:lnTo>
                  <a:lnTo>
                    <a:pt x="132" y="28"/>
                  </a:lnTo>
                  <a:lnTo>
                    <a:pt x="141" y="34"/>
                  </a:lnTo>
                  <a:lnTo>
                    <a:pt x="139" y="34"/>
                  </a:lnTo>
                  <a:lnTo>
                    <a:pt x="133" y="35"/>
                  </a:lnTo>
                  <a:lnTo>
                    <a:pt x="128" y="37"/>
                  </a:lnTo>
                  <a:lnTo>
                    <a:pt x="124" y="40"/>
                  </a:lnTo>
                  <a:lnTo>
                    <a:pt x="122" y="41"/>
                  </a:lnTo>
                  <a:lnTo>
                    <a:pt x="124" y="45"/>
                  </a:lnTo>
                  <a:lnTo>
                    <a:pt x="124" y="48"/>
                  </a:lnTo>
                  <a:lnTo>
                    <a:pt x="119" y="48"/>
                  </a:lnTo>
                  <a:lnTo>
                    <a:pt x="118" y="54"/>
                  </a:lnTo>
                  <a:lnTo>
                    <a:pt x="115" y="54"/>
                  </a:lnTo>
                  <a:lnTo>
                    <a:pt x="115" y="55"/>
                  </a:lnTo>
                  <a:lnTo>
                    <a:pt x="105" y="61"/>
                  </a:lnTo>
                  <a:lnTo>
                    <a:pt x="92" y="65"/>
                  </a:lnTo>
                  <a:lnTo>
                    <a:pt x="82" y="69"/>
                  </a:lnTo>
                  <a:lnTo>
                    <a:pt x="79" y="71"/>
                  </a:lnTo>
                  <a:lnTo>
                    <a:pt x="78" y="75"/>
                  </a:lnTo>
                  <a:lnTo>
                    <a:pt x="77" y="78"/>
                  </a:lnTo>
                  <a:lnTo>
                    <a:pt x="68" y="78"/>
                  </a:lnTo>
                  <a:lnTo>
                    <a:pt x="65" y="78"/>
                  </a:lnTo>
                  <a:lnTo>
                    <a:pt x="62" y="75"/>
                  </a:lnTo>
                  <a:lnTo>
                    <a:pt x="60" y="77"/>
                  </a:lnTo>
                  <a:lnTo>
                    <a:pt x="57" y="78"/>
                  </a:lnTo>
                  <a:lnTo>
                    <a:pt x="55" y="79"/>
                  </a:lnTo>
                  <a:lnTo>
                    <a:pt x="44" y="79"/>
                  </a:lnTo>
                  <a:lnTo>
                    <a:pt x="37" y="82"/>
                  </a:lnTo>
                  <a:lnTo>
                    <a:pt x="31" y="88"/>
                  </a:lnTo>
                  <a:lnTo>
                    <a:pt x="24" y="91"/>
                  </a:lnTo>
                  <a:lnTo>
                    <a:pt x="11" y="89"/>
                  </a:lnTo>
                  <a:lnTo>
                    <a:pt x="8" y="82"/>
                  </a:lnTo>
                  <a:lnTo>
                    <a:pt x="7" y="74"/>
                  </a:lnTo>
                  <a:lnTo>
                    <a:pt x="6" y="71"/>
                  </a:lnTo>
                  <a:lnTo>
                    <a:pt x="3" y="69"/>
                  </a:lnTo>
                  <a:lnTo>
                    <a:pt x="1" y="68"/>
                  </a:lnTo>
                  <a:lnTo>
                    <a:pt x="1" y="67"/>
                  </a:lnTo>
                  <a:lnTo>
                    <a:pt x="3" y="65"/>
                  </a:lnTo>
                  <a:lnTo>
                    <a:pt x="1" y="57"/>
                  </a:lnTo>
                  <a:lnTo>
                    <a:pt x="1" y="47"/>
                  </a:lnTo>
                  <a:lnTo>
                    <a:pt x="0" y="42"/>
                  </a:lnTo>
                  <a:lnTo>
                    <a:pt x="0" y="37"/>
                  </a:lnTo>
                  <a:lnTo>
                    <a:pt x="1" y="35"/>
                  </a:lnTo>
                  <a:lnTo>
                    <a:pt x="1" y="3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0" name="Freeform 2174"/>
            <p:cNvSpPr>
              <a:spLocks/>
            </p:cNvSpPr>
            <p:nvPr/>
          </p:nvSpPr>
          <p:spPr bwMode="auto">
            <a:xfrm>
              <a:off x="6022975" y="3835400"/>
              <a:ext cx="106363" cy="66675"/>
            </a:xfrm>
            <a:custGeom>
              <a:avLst/>
              <a:gdLst>
                <a:gd name="T0" fmla="*/ 0 w 70"/>
                <a:gd name="T1" fmla="*/ 28997336 h 44"/>
                <a:gd name="T2" fmla="*/ 0 w 70"/>
                <a:gd name="T3" fmla="*/ 44812730 h 44"/>
                <a:gd name="T4" fmla="*/ 15997101 w 70"/>
                <a:gd name="T5" fmla="*/ 63264847 h 44"/>
                <a:gd name="T6" fmla="*/ 18663555 w 70"/>
                <a:gd name="T7" fmla="*/ 97533968 h 44"/>
                <a:gd name="T8" fmla="*/ 98650680 w 70"/>
                <a:gd name="T9" fmla="*/ 110714300 h 44"/>
                <a:gd name="T10" fmla="*/ 133311349 w 70"/>
                <a:gd name="T11" fmla="*/ 115986098 h 44"/>
                <a:gd name="T12" fmla="*/ 135977803 w 70"/>
                <a:gd name="T13" fmla="*/ 115986098 h 44"/>
                <a:gd name="T14" fmla="*/ 143975534 w 70"/>
                <a:gd name="T15" fmla="*/ 115986098 h 44"/>
                <a:gd name="T16" fmla="*/ 143975534 w 70"/>
                <a:gd name="T17" fmla="*/ 108077589 h 44"/>
                <a:gd name="T18" fmla="*/ 146641989 w 70"/>
                <a:gd name="T19" fmla="*/ 100169055 h 44"/>
                <a:gd name="T20" fmla="*/ 151974898 w 70"/>
                <a:gd name="T21" fmla="*/ 89625460 h 44"/>
                <a:gd name="T22" fmla="*/ 154641352 w 70"/>
                <a:gd name="T23" fmla="*/ 73810066 h 44"/>
                <a:gd name="T24" fmla="*/ 159972628 w 70"/>
                <a:gd name="T25" fmla="*/ 65901558 h 44"/>
                <a:gd name="T26" fmla="*/ 154641352 w 70"/>
                <a:gd name="T27" fmla="*/ 63264847 h 44"/>
                <a:gd name="T28" fmla="*/ 151974898 w 70"/>
                <a:gd name="T29" fmla="*/ 63264847 h 44"/>
                <a:gd name="T30" fmla="*/ 151974898 w 70"/>
                <a:gd name="T31" fmla="*/ 57993049 h 44"/>
                <a:gd name="T32" fmla="*/ 162639083 w 70"/>
                <a:gd name="T33" fmla="*/ 44812730 h 44"/>
                <a:gd name="T34" fmla="*/ 162639083 w 70"/>
                <a:gd name="T35" fmla="*/ 44812730 h 44"/>
                <a:gd name="T36" fmla="*/ 159972628 w 70"/>
                <a:gd name="T37" fmla="*/ 39540932 h 44"/>
                <a:gd name="T38" fmla="*/ 159972628 w 70"/>
                <a:gd name="T39" fmla="*/ 36904221 h 44"/>
                <a:gd name="T40" fmla="*/ 162639083 w 70"/>
                <a:gd name="T41" fmla="*/ 31632423 h 44"/>
                <a:gd name="T42" fmla="*/ 165305538 w 70"/>
                <a:gd name="T43" fmla="*/ 36904221 h 44"/>
                <a:gd name="T44" fmla="*/ 173304901 w 70"/>
                <a:gd name="T45" fmla="*/ 31632423 h 44"/>
                <a:gd name="T46" fmla="*/ 178636177 w 70"/>
                <a:gd name="T47" fmla="*/ 28997336 h 44"/>
                <a:gd name="T48" fmla="*/ 181302632 w 70"/>
                <a:gd name="T49" fmla="*/ 26360619 h 44"/>
                <a:gd name="T50" fmla="*/ 186635541 w 70"/>
                <a:gd name="T51" fmla="*/ 26360619 h 44"/>
                <a:gd name="T52" fmla="*/ 181302632 w 70"/>
                <a:gd name="T53" fmla="*/ 18452111 h 44"/>
                <a:gd name="T54" fmla="*/ 165305538 w 70"/>
                <a:gd name="T55" fmla="*/ 10543599 h 44"/>
                <a:gd name="T56" fmla="*/ 170638447 w 70"/>
                <a:gd name="T57" fmla="*/ 2636712 h 44"/>
                <a:gd name="T58" fmla="*/ 159972628 w 70"/>
                <a:gd name="T59" fmla="*/ 0 h 44"/>
                <a:gd name="T60" fmla="*/ 146641989 w 70"/>
                <a:gd name="T61" fmla="*/ 18452111 h 44"/>
                <a:gd name="T62" fmla="*/ 125311985 w 70"/>
                <a:gd name="T63" fmla="*/ 31632423 h 44"/>
                <a:gd name="T64" fmla="*/ 101317134 w 70"/>
                <a:gd name="T65" fmla="*/ 47449441 h 44"/>
                <a:gd name="T66" fmla="*/ 93317771 w 70"/>
                <a:gd name="T67" fmla="*/ 57993049 h 44"/>
                <a:gd name="T68" fmla="*/ 82653585 w 70"/>
                <a:gd name="T69" fmla="*/ 55356338 h 44"/>
                <a:gd name="T70" fmla="*/ 74654222 w 70"/>
                <a:gd name="T71" fmla="*/ 52721238 h 44"/>
                <a:gd name="T72" fmla="*/ 66654858 w 70"/>
                <a:gd name="T73" fmla="*/ 47449441 h 44"/>
                <a:gd name="T74" fmla="*/ 45326474 w 70"/>
                <a:gd name="T75" fmla="*/ 52721238 h 44"/>
                <a:gd name="T76" fmla="*/ 34660656 w 70"/>
                <a:gd name="T77" fmla="*/ 55356338 h 44"/>
                <a:gd name="T78" fmla="*/ 10664189 w 70"/>
                <a:gd name="T79" fmla="*/ 47449441 h 44"/>
                <a:gd name="T80" fmla="*/ 10664189 w 70"/>
                <a:gd name="T81" fmla="*/ 31632423 h 44"/>
                <a:gd name="T82" fmla="*/ 0 w 70"/>
                <a:gd name="T83" fmla="*/ 28997336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
                <a:gd name="T127" fmla="*/ 0 h 44"/>
                <a:gd name="T128" fmla="*/ 70 w 70"/>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 h="44">
                  <a:moveTo>
                    <a:pt x="0" y="11"/>
                  </a:moveTo>
                  <a:lnTo>
                    <a:pt x="0" y="17"/>
                  </a:lnTo>
                  <a:lnTo>
                    <a:pt x="6" y="24"/>
                  </a:lnTo>
                  <a:lnTo>
                    <a:pt x="7" y="37"/>
                  </a:lnTo>
                  <a:lnTo>
                    <a:pt x="37" y="42"/>
                  </a:lnTo>
                  <a:lnTo>
                    <a:pt x="50" y="44"/>
                  </a:lnTo>
                  <a:lnTo>
                    <a:pt x="51" y="44"/>
                  </a:lnTo>
                  <a:lnTo>
                    <a:pt x="54" y="44"/>
                  </a:lnTo>
                  <a:lnTo>
                    <a:pt x="54" y="41"/>
                  </a:lnTo>
                  <a:lnTo>
                    <a:pt x="55" y="38"/>
                  </a:lnTo>
                  <a:lnTo>
                    <a:pt x="57" y="34"/>
                  </a:lnTo>
                  <a:lnTo>
                    <a:pt x="58" y="28"/>
                  </a:lnTo>
                  <a:lnTo>
                    <a:pt x="60" y="25"/>
                  </a:lnTo>
                  <a:lnTo>
                    <a:pt x="58" y="24"/>
                  </a:lnTo>
                  <a:lnTo>
                    <a:pt x="57" y="24"/>
                  </a:lnTo>
                  <a:lnTo>
                    <a:pt x="57" y="22"/>
                  </a:lnTo>
                  <a:lnTo>
                    <a:pt x="61" y="17"/>
                  </a:lnTo>
                  <a:lnTo>
                    <a:pt x="60" y="15"/>
                  </a:lnTo>
                  <a:lnTo>
                    <a:pt x="60" y="14"/>
                  </a:lnTo>
                  <a:lnTo>
                    <a:pt x="61" y="12"/>
                  </a:lnTo>
                  <a:lnTo>
                    <a:pt x="62" y="14"/>
                  </a:lnTo>
                  <a:lnTo>
                    <a:pt x="65" y="12"/>
                  </a:lnTo>
                  <a:lnTo>
                    <a:pt x="67" y="11"/>
                  </a:lnTo>
                  <a:lnTo>
                    <a:pt x="68" y="10"/>
                  </a:lnTo>
                  <a:lnTo>
                    <a:pt x="70" y="10"/>
                  </a:lnTo>
                  <a:lnTo>
                    <a:pt x="68" y="7"/>
                  </a:lnTo>
                  <a:lnTo>
                    <a:pt x="62" y="4"/>
                  </a:lnTo>
                  <a:lnTo>
                    <a:pt x="64" y="1"/>
                  </a:lnTo>
                  <a:lnTo>
                    <a:pt x="60" y="0"/>
                  </a:lnTo>
                  <a:lnTo>
                    <a:pt x="55" y="7"/>
                  </a:lnTo>
                  <a:lnTo>
                    <a:pt x="47" y="12"/>
                  </a:lnTo>
                  <a:lnTo>
                    <a:pt x="38" y="18"/>
                  </a:lnTo>
                  <a:lnTo>
                    <a:pt x="35" y="22"/>
                  </a:lnTo>
                  <a:lnTo>
                    <a:pt x="31" y="21"/>
                  </a:lnTo>
                  <a:lnTo>
                    <a:pt x="28" y="20"/>
                  </a:lnTo>
                  <a:lnTo>
                    <a:pt x="25" y="18"/>
                  </a:lnTo>
                  <a:lnTo>
                    <a:pt x="17" y="20"/>
                  </a:lnTo>
                  <a:lnTo>
                    <a:pt x="13" y="21"/>
                  </a:lnTo>
                  <a:lnTo>
                    <a:pt x="4" y="18"/>
                  </a:lnTo>
                  <a:lnTo>
                    <a:pt x="4" y="12"/>
                  </a:lnTo>
                  <a:lnTo>
                    <a:pt x="0" y="1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1" name="Freeform 2248"/>
            <p:cNvSpPr>
              <a:spLocks/>
            </p:cNvSpPr>
            <p:nvPr/>
          </p:nvSpPr>
          <p:spPr bwMode="auto">
            <a:xfrm>
              <a:off x="5711825" y="3689350"/>
              <a:ext cx="407988" cy="374650"/>
            </a:xfrm>
            <a:custGeom>
              <a:avLst/>
              <a:gdLst>
                <a:gd name="T0" fmla="*/ 274397434 w 273"/>
                <a:gd name="T1" fmla="*/ 619325387 h 252"/>
                <a:gd name="T2" fmla="*/ 279625436 w 273"/>
                <a:gd name="T3" fmla="*/ 609004265 h 252"/>
                <a:gd name="T4" fmla="*/ 282237820 w 273"/>
                <a:gd name="T5" fmla="*/ 606422779 h 252"/>
                <a:gd name="T6" fmla="*/ 284851821 w 273"/>
                <a:gd name="T7" fmla="*/ 598681536 h 252"/>
                <a:gd name="T8" fmla="*/ 290078206 w 273"/>
                <a:gd name="T9" fmla="*/ 590940292 h 252"/>
                <a:gd name="T10" fmla="*/ 300530976 w 273"/>
                <a:gd name="T11" fmla="*/ 583199048 h 252"/>
                <a:gd name="T12" fmla="*/ 308371361 w 273"/>
                <a:gd name="T13" fmla="*/ 590940292 h 252"/>
                <a:gd name="T14" fmla="*/ 316211747 w 273"/>
                <a:gd name="T15" fmla="*/ 598681536 h 252"/>
                <a:gd name="T16" fmla="*/ 334504903 w 273"/>
                <a:gd name="T17" fmla="*/ 593520171 h 252"/>
                <a:gd name="T18" fmla="*/ 373703598 w 273"/>
                <a:gd name="T19" fmla="*/ 606422779 h 252"/>
                <a:gd name="T20" fmla="*/ 397223138 w 273"/>
                <a:gd name="T21" fmla="*/ 650291968 h 252"/>
                <a:gd name="T22" fmla="*/ 415516294 w 273"/>
                <a:gd name="T23" fmla="*/ 627066631 h 252"/>
                <a:gd name="T24" fmla="*/ 574928410 w 273"/>
                <a:gd name="T25" fmla="*/ 539329860 h 252"/>
                <a:gd name="T26" fmla="*/ 650715033 w 273"/>
                <a:gd name="T27" fmla="*/ 505783400 h 252"/>
                <a:gd name="T28" fmla="*/ 695141730 w 273"/>
                <a:gd name="T29" fmla="*/ 467075576 h 252"/>
                <a:gd name="T30" fmla="*/ 713434885 w 273"/>
                <a:gd name="T31" fmla="*/ 397401071 h 252"/>
                <a:gd name="T32" fmla="*/ 687301344 w 273"/>
                <a:gd name="T33" fmla="*/ 371595855 h 252"/>
                <a:gd name="T34" fmla="*/ 679462575 w 273"/>
                <a:gd name="T35" fmla="*/ 371595855 h 252"/>
                <a:gd name="T36" fmla="*/ 567089641 w 273"/>
                <a:gd name="T37" fmla="*/ 353531882 h 252"/>
                <a:gd name="T38" fmla="*/ 548796485 w 273"/>
                <a:gd name="T39" fmla="*/ 301921450 h 252"/>
                <a:gd name="T40" fmla="*/ 535729715 w 273"/>
                <a:gd name="T41" fmla="*/ 276116234 h 252"/>
                <a:gd name="T42" fmla="*/ 517436559 w 273"/>
                <a:gd name="T43" fmla="*/ 245149653 h 252"/>
                <a:gd name="T44" fmla="*/ 522662944 w 273"/>
                <a:gd name="T45" fmla="*/ 224505802 h 252"/>
                <a:gd name="T46" fmla="*/ 504369789 w 273"/>
                <a:gd name="T47" fmla="*/ 209021658 h 252"/>
                <a:gd name="T48" fmla="*/ 491303018 w 273"/>
                <a:gd name="T49" fmla="*/ 193539171 h 252"/>
                <a:gd name="T50" fmla="*/ 470395862 w 273"/>
                <a:gd name="T51" fmla="*/ 165154076 h 252"/>
                <a:gd name="T52" fmla="*/ 465169477 w 273"/>
                <a:gd name="T53" fmla="*/ 147090103 h 252"/>
                <a:gd name="T54" fmla="*/ 459943092 w 273"/>
                <a:gd name="T55" fmla="*/ 123864766 h 252"/>
                <a:gd name="T56" fmla="*/ 420744295 w 273"/>
                <a:gd name="T57" fmla="*/ 113543644 h 252"/>
                <a:gd name="T58" fmla="*/ 316211747 w 273"/>
                <a:gd name="T59" fmla="*/ 100641010 h 252"/>
                <a:gd name="T60" fmla="*/ 282237820 w 273"/>
                <a:gd name="T61" fmla="*/ 67092944 h 252"/>
                <a:gd name="T62" fmla="*/ 256104279 w 273"/>
                <a:gd name="T63" fmla="*/ 51610445 h 252"/>
                <a:gd name="T64" fmla="*/ 159412066 w 273"/>
                <a:gd name="T65" fmla="*/ 10322732 h 252"/>
                <a:gd name="T66" fmla="*/ 114985369 w 273"/>
                <a:gd name="T67" fmla="*/ 59351701 h 252"/>
                <a:gd name="T68" fmla="*/ 99306189 w 273"/>
                <a:gd name="T69" fmla="*/ 74835794 h 252"/>
                <a:gd name="T70" fmla="*/ 88853419 w 273"/>
                <a:gd name="T71" fmla="*/ 79995552 h 252"/>
                <a:gd name="T72" fmla="*/ 78399032 w 273"/>
                <a:gd name="T73" fmla="*/ 95479646 h 252"/>
                <a:gd name="T74" fmla="*/ 73172647 w 273"/>
                <a:gd name="T75" fmla="*/ 103220889 h 252"/>
                <a:gd name="T76" fmla="*/ 2614002 w 273"/>
                <a:gd name="T77" fmla="*/ 110962158 h 252"/>
                <a:gd name="T78" fmla="*/ 0 w 273"/>
                <a:gd name="T79" fmla="*/ 123864766 h 252"/>
                <a:gd name="T80" fmla="*/ 28745938 w 273"/>
                <a:gd name="T81" fmla="*/ 154831347 h 252"/>
                <a:gd name="T82" fmla="*/ 60105877 w 273"/>
                <a:gd name="T83" fmla="*/ 206441779 h 252"/>
                <a:gd name="T84" fmla="*/ 78399032 w 273"/>
                <a:gd name="T85" fmla="*/ 224505802 h 252"/>
                <a:gd name="T86" fmla="*/ 88853419 w 273"/>
                <a:gd name="T87" fmla="*/ 245149653 h 252"/>
                <a:gd name="T88" fmla="*/ 96692188 w 273"/>
                <a:gd name="T89" fmla="*/ 283857477 h 252"/>
                <a:gd name="T90" fmla="*/ 130666140 w 273"/>
                <a:gd name="T91" fmla="*/ 312242573 h 252"/>
                <a:gd name="T92" fmla="*/ 143732911 w 273"/>
                <a:gd name="T93" fmla="*/ 338049395 h 252"/>
                <a:gd name="T94" fmla="*/ 135892525 w 273"/>
                <a:gd name="T95" fmla="*/ 356111761 h 252"/>
                <a:gd name="T96" fmla="*/ 141118910 w 273"/>
                <a:gd name="T97" fmla="*/ 389659827 h 252"/>
                <a:gd name="T98" fmla="*/ 148959296 w 273"/>
                <a:gd name="T99" fmla="*/ 436108995 h 252"/>
                <a:gd name="T100" fmla="*/ 169864835 w 273"/>
                <a:gd name="T101" fmla="*/ 469655455 h 252"/>
                <a:gd name="T102" fmla="*/ 211679148 w 273"/>
                <a:gd name="T103" fmla="*/ 500622036 h 252"/>
                <a:gd name="T104" fmla="*/ 219517968 w 273"/>
                <a:gd name="T105" fmla="*/ 539329860 h 252"/>
                <a:gd name="T106" fmla="*/ 245651509 w 273"/>
                <a:gd name="T107" fmla="*/ 570296440 h 252"/>
                <a:gd name="T108" fmla="*/ 274397434 w 273"/>
                <a:gd name="T109" fmla="*/ 616745508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252"/>
                <a:gd name="T167" fmla="*/ 273 w 273"/>
                <a:gd name="T168" fmla="*/ 252 h 2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252">
                  <a:moveTo>
                    <a:pt x="104" y="240"/>
                  </a:moveTo>
                  <a:lnTo>
                    <a:pt x="105" y="240"/>
                  </a:lnTo>
                  <a:lnTo>
                    <a:pt x="107" y="239"/>
                  </a:lnTo>
                  <a:lnTo>
                    <a:pt x="107" y="236"/>
                  </a:lnTo>
                  <a:lnTo>
                    <a:pt x="107" y="235"/>
                  </a:lnTo>
                  <a:lnTo>
                    <a:pt x="108" y="235"/>
                  </a:lnTo>
                  <a:lnTo>
                    <a:pt x="109" y="233"/>
                  </a:lnTo>
                  <a:lnTo>
                    <a:pt x="109" y="232"/>
                  </a:lnTo>
                  <a:lnTo>
                    <a:pt x="111" y="230"/>
                  </a:lnTo>
                  <a:lnTo>
                    <a:pt x="111" y="229"/>
                  </a:lnTo>
                  <a:lnTo>
                    <a:pt x="112" y="228"/>
                  </a:lnTo>
                  <a:lnTo>
                    <a:pt x="115" y="226"/>
                  </a:lnTo>
                  <a:lnTo>
                    <a:pt x="118" y="226"/>
                  </a:lnTo>
                  <a:lnTo>
                    <a:pt x="118" y="229"/>
                  </a:lnTo>
                  <a:lnTo>
                    <a:pt x="118" y="230"/>
                  </a:lnTo>
                  <a:lnTo>
                    <a:pt x="121" y="232"/>
                  </a:lnTo>
                  <a:lnTo>
                    <a:pt x="124" y="232"/>
                  </a:lnTo>
                  <a:lnTo>
                    <a:pt x="128" y="230"/>
                  </a:lnTo>
                  <a:lnTo>
                    <a:pt x="134" y="232"/>
                  </a:lnTo>
                  <a:lnTo>
                    <a:pt x="143" y="235"/>
                  </a:lnTo>
                  <a:lnTo>
                    <a:pt x="149" y="236"/>
                  </a:lnTo>
                  <a:lnTo>
                    <a:pt x="152" y="252"/>
                  </a:lnTo>
                  <a:lnTo>
                    <a:pt x="153" y="250"/>
                  </a:lnTo>
                  <a:lnTo>
                    <a:pt x="159" y="243"/>
                  </a:lnTo>
                  <a:lnTo>
                    <a:pt x="176" y="223"/>
                  </a:lnTo>
                  <a:lnTo>
                    <a:pt x="220" y="209"/>
                  </a:lnTo>
                  <a:lnTo>
                    <a:pt x="230" y="205"/>
                  </a:lnTo>
                  <a:lnTo>
                    <a:pt x="249" y="196"/>
                  </a:lnTo>
                  <a:lnTo>
                    <a:pt x="263" y="191"/>
                  </a:lnTo>
                  <a:lnTo>
                    <a:pt x="266" y="181"/>
                  </a:lnTo>
                  <a:lnTo>
                    <a:pt x="270" y="164"/>
                  </a:lnTo>
                  <a:lnTo>
                    <a:pt x="273" y="154"/>
                  </a:lnTo>
                  <a:lnTo>
                    <a:pt x="263" y="144"/>
                  </a:lnTo>
                  <a:lnTo>
                    <a:pt x="261" y="144"/>
                  </a:lnTo>
                  <a:lnTo>
                    <a:pt x="260" y="144"/>
                  </a:lnTo>
                  <a:lnTo>
                    <a:pt x="246" y="142"/>
                  </a:lnTo>
                  <a:lnTo>
                    <a:pt x="217" y="137"/>
                  </a:lnTo>
                  <a:lnTo>
                    <a:pt x="216" y="125"/>
                  </a:lnTo>
                  <a:lnTo>
                    <a:pt x="210" y="117"/>
                  </a:lnTo>
                  <a:lnTo>
                    <a:pt x="210" y="111"/>
                  </a:lnTo>
                  <a:lnTo>
                    <a:pt x="205" y="107"/>
                  </a:lnTo>
                  <a:lnTo>
                    <a:pt x="202" y="107"/>
                  </a:lnTo>
                  <a:lnTo>
                    <a:pt x="198" y="95"/>
                  </a:lnTo>
                  <a:lnTo>
                    <a:pt x="200" y="90"/>
                  </a:lnTo>
                  <a:lnTo>
                    <a:pt x="200" y="87"/>
                  </a:lnTo>
                  <a:lnTo>
                    <a:pt x="196" y="84"/>
                  </a:lnTo>
                  <a:lnTo>
                    <a:pt x="193" y="81"/>
                  </a:lnTo>
                  <a:lnTo>
                    <a:pt x="190" y="78"/>
                  </a:lnTo>
                  <a:lnTo>
                    <a:pt x="188" y="75"/>
                  </a:lnTo>
                  <a:lnTo>
                    <a:pt x="186" y="67"/>
                  </a:lnTo>
                  <a:lnTo>
                    <a:pt x="180" y="64"/>
                  </a:lnTo>
                  <a:lnTo>
                    <a:pt x="178" y="61"/>
                  </a:lnTo>
                  <a:lnTo>
                    <a:pt x="178" y="57"/>
                  </a:lnTo>
                  <a:lnTo>
                    <a:pt x="178" y="53"/>
                  </a:lnTo>
                  <a:lnTo>
                    <a:pt x="176" y="48"/>
                  </a:lnTo>
                  <a:lnTo>
                    <a:pt x="163" y="50"/>
                  </a:lnTo>
                  <a:lnTo>
                    <a:pt x="161" y="44"/>
                  </a:lnTo>
                  <a:lnTo>
                    <a:pt x="143" y="41"/>
                  </a:lnTo>
                  <a:lnTo>
                    <a:pt x="121" y="39"/>
                  </a:lnTo>
                  <a:lnTo>
                    <a:pt x="111" y="33"/>
                  </a:lnTo>
                  <a:lnTo>
                    <a:pt x="108" y="26"/>
                  </a:lnTo>
                  <a:lnTo>
                    <a:pt x="99" y="26"/>
                  </a:lnTo>
                  <a:lnTo>
                    <a:pt x="98" y="20"/>
                  </a:lnTo>
                  <a:lnTo>
                    <a:pt x="62" y="0"/>
                  </a:lnTo>
                  <a:lnTo>
                    <a:pt x="61" y="4"/>
                  </a:lnTo>
                  <a:lnTo>
                    <a:pt x="35" y="10"/>
                  </a:lnTo>
                  <a:lnTo>
                    <a:pt x="44" y="23"/>
                  </a:lnTo>
                  <a:lnTo>
                    <a:pt x="40" y="26"/>
                  </a:lnTo>
                  <a:lnTo>
                    <a:pt x="38" y="29"/>
                  </a:lnTo>
                  <a:lnTo>
                    <a:pt x="35" y="31"/>
                  </a:lnTo>
                  <a:lnTo>
                    <a:pt x="34" y="31"/>
                  </a:lnTo>
                  <a:lnTo>
                    <a:pt x="33" y="34"/>
                  </a:lnTo>
                  <a:lnTo>
                    <a:pt x="30" y="37"/>
                  </a:lnTo>
                  <a:lnTo>
                    <a:pt x="28" y="39"/>
                  </a:lnTo>
                  <a:lnTo>
                    <a:pt x="28" y="40"/>
                  </a:lnTo>
                  <a:lnTo>
                    <a:pt x="16" y="46"/>
                  </a:lnTo>
                  <a:lnTo>
                    <a:pt x="1" y="43"/>
                  </a:lnTo>
                  <a:lnTo>
                    <a:pt x="1" y="46"/>
                  </a:lnTo>
                  <a:lnTo>
                    <a:pt x="0" y="48"/>
                  </a:lnTo>
                  <a:lnTo>
                    <a:pt x="0" y="51"/>
                  </a:lnTo>
                  <a:lnTo>
                    <a:pt x="11" y="60"/>
                  </a:lnTo>
                  <a:lnTo>
                    <a:pt x="16" y="68"/>
                  </a:lnTo>
                  <a:lnTo>
                    <a:pt x="23" y="80"/>
                  </a:lnTo>
                  <a:lnTo>
                    <a:pt x="25" y="84"/>
                  </a:lnTo>
                  <a:lnTo>
                    <a:pt x="30" y="87"/>
                  </a:lnTo>
                  <a:lnTo>
                    <a:pt x="33" y="88"/>
                  </a:lnTo>
                  <a:lnTo>
                    <a:pt x="34" y="95"/>
                  </a:lnTo>
                  <a:lnTo>
                    <a:pt x="34" y="103"/>
                  </a:lnTo>
                  <a:lnTo>
                    <a:pt x="37" y="110"/>
                  </a:lnTo>
                  <a:lnTo>
                    <a:pt x="43" y="115"/>
                  </a:lnTo>
                  <a:lnTo>
                    <a:pt x="50" y="121"/>
                  </a:lnTo>
                  <a:lnTo>
                    <a:pt x="55" y="128"/>
                  </a:lnTo>
                  <a:lnTo>
                    <a:pt x="55" y="131"/>
                  </a:lnTo>
                  <a:lnTo>
                    <a:pt x="54" y="135"/>
                  </a:lnTo>
                  <a:lnTo>
                    <a:pt x="52" y="138"/>
                  </a:lnTo>
                  <a:lnTo>
                    <a:pt x="52" y="142"/>
                  </a:lnTo>
                  <a:lnTo>
                    <a:pt x="54" y="151"/>
                  </a:lnTo>
                  <a:lnTo>
                    <a:pt x="57" y="155"/>
                  </a:lnTo>
                  <a:lnTo>
                    <a:pt x="57" y="169"/>
                  </a:lnTo>
                  <a:lnTo>
                    <a:pt x="58" y="175"/>
                  </a:lnTo>
                  <a:lnTo>
                    <a:pt x="65" y="182"/>
                  </a:lnTo>
                  <a:lnTo>
                    <a:pt x="74" y="188"/>
                  </a:lnTo>
                  <a:lnTo>
                    <a:pt x="81" y="194"/>
                  </a:lnTo>
                  <a:lnTo>
                    <a:pt x="84" y="201"/>
                  </a:lnTo>
                  <a:lnTo>
                    <a:pt x="84" y="209"/>
                  </a:lnTo>
                  <a:lnTo>
                    <a:pt x="87" y="216"/>
                  </a:lnTo>
                  <a:lnTo>
                    <a:pt x="94" y="221"/>
                  </a:lnTo>
                  <a:lnTo>
                    <a:pt x="105" y="235"/>
                  </a:lnTo>
                  <a:lnTo>
                    <a:pt x="105" y="239"/>
                  </a:lnTo>
                  <a:lnTo>
                    <a:pt x="104" y="24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2" name="Freeform 2331"/>
            <p:cNvSpPr>
              <a:spLocks/>
            </p:cNvSpPr>
            <p:nvPr/>
          </p:nvSpPr>
          <p:spPr bwMode="auto">
            <a:xfrm>
              <a:off x="6042025" y="3851275"/>
              <a:ext cx="150813" cy="198438"/>
            </a:xfrm>
            <a:custGeom>
              <a:avLst/>
              <a:gdLst>
                <a:gd name="T0" fmla="val 7863157"/>
                <a:gd name="T1" fmla="*/ 347954956 h 132"/>
                <a:gd name="T2" fmla="*/ 62927300 w 100"/>
                <a:gd name="T3" fmla="*/ 342683183 h 132"/>
                <a:gd name="T4" fmla="*/ 76036744 w 100"/>
                <a:gd name="T5" fmla="*/ 332138014 h 132"/>
                <a:gd name="T6" fmla="*/ 86524623 w 100"/>
                <a:gd name="T7" fmla="*/ 329502939 h 132"/>
                <a:gd name="T8" fmla="*/ 102257251 w 100"/>
                <a:gd name="T9" fmla="*/ 329502939 h 132"/>
                <a:gd name="T10" fmla="*/ 107500406 w 100"/>
                <a:gd name="T11" fmla="*/ 305779151 h 132"/>
                <a:gd name="T12" fmla="*/ 123233034 w 100"/>
                <a:gd name="T13" fmla="*/ 297870680 h 132"/>
                <a:gd name="T14" fmla="*/ 149451922 w 100"/>
                <a:gd name="T15" fmla="*/ 297870680 h 132"/>
                <a:gd name="T16" fmla="*/ 173050865 w 100"/>
                <a:gd name="T17" fmla="*/ 268873495 h 132"/>
                <a:gd name="T18" fmla="*/ 194026623 w 100"/>
                <a:gd name="T19" fmla="*/ 242514632 h 132"/>
                <a:gd name="T20" fmla="*/ 204514502 w 100"/>
                <a:gd name="T21" fmla="*/ 205608925 h 132"/>
                <a:gd name="T22" fmla="*/ 225490310 w 100"/>
                <a:gd name="T23" fmla="*/ 189793607 h 132"/>
                <a:gd name="T24" fmla="*/ 230733440 w 100"/>
                <a:gd name="T25" fmla="*/ 163433121 h 132"/>
                <a:gd name="T26" fmla="*/ 256953948 w 100"/>
                <a:gd name="T27" fmla="*/ 129165787 h 132"/>
                <a:gd name="T28" fmla="*/ 256953948 w 100"/>
                <a:gd name="T29" fmla="*/ 100168576 h 132"/>
                <a:gd name="T30" fmla="*/ 246466068 w 100"/>
                <a:gd name="T31" fmla="*/ 100168576 h 132"/>
                <a:gd name="T32" fmla="*/ 235978189 w 100"/>
                <a:gd name="T33" fmla="*/ 71173015 h 132"/>
                <a:gd name="T34" fmla="*/ 217623996 w 100"/>
                <a:gd name="T35" fmla="*/ 52720986 h 132"/>
                <a:gd name="T36" fmla="*/ 191403438 w 100"/>
                <a:gd name="T37" fmla="*/ 44812516 h 132"/>
                <a:gd name="T38" fmla="*/ 159939801 w 100"/>
                <a:gd name="T39" fmla="*/ 13180247 h 132"/>
                <a:gd name="T40" fmla="*/ 149451922 w 100"/>
                <a:gd name="T41" fmla="*/ 0 h 132"/>
                <a:gd name="T42" fmla="*/ 141585608 w 100"/>
                <a:gd name="T43" fmla="*/ 5271774 h 132"/>
                <a:gd name="T44" fmla="*/ 131099348 w 100"/>
                <a:gd name="T45" fmla="*/ 5271774 h 132"/>
                <a:gd name="T46" fmla="*/ 128476164 w 100"/>
                <a:gd name="T47" fmla="*/ 13180247 h 132"/>
                <a:gd name="T48" fmla="*/ 131099348 w 100"/>
                <a:gd name="T49" fmla="*/ 21088721 h 132"/>
                <a:gd name="T50" fmla="*/ 120611469 w 100"/>
                <a:gd name="T51" fmla="*/ 39540743 h 132"/>
                <a:gd name="T52" fmla="*/ 128476164 w 100"/>
                <a:gd name="T53" fmla="*/ 39540743 h 132"/>
                <a:gd name="T54" fmla="*/ 120611469 w 100"/>
                <a:gd name="T55" fmla="*/ 63264544 h 132"/>
                <a:gd name="T56" fmla="*/ 112745155 w 100"/>
                <a:gd name="T57" fmla="*/ 81716560 h 132"/>
                <a:gd name="T58" fmla="*/ 133720913 w 100"/>
                <a:gd name="T59" fmla="*/ 115985543 h 132"/>
                <a:gd name="T60" fmla="*/ 120611469 w 100"/>
                <a:gd name="T61" fmla="*/ 187156909 h 132"/>
                <a:gd name="T62" fmla="*/ 76036744 w 100"/>
                <a:gd name="T63" fmla="*/ 226697690 h 132"/>
                <a:gd name="T64" fmla="*/ 0 w 100"/>
                <a:gd name="T65" fmla="*/ 268873495 h 132"/>
                <a:gd name="T66" fmla="*/ 57684170 w 100"/>
                <a:gd name="T67" fmla="*/ 347954956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32"/>
                <a:gd name="T104" fmla="*/ 100 w 100"/>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32">
                  <a:moveTo>
                    <a:pt x="22" y="132"/>
                  </a:moveTo>
                  <a:lnTo>
                    <a:pt x="22" y="132"/>
                  </a:lnTo>
                  <a:lnTo>
                    <a:pt x="23" y="130"/>
                  </a:lnTo>
                  <a:lnTo>
                    <a:pt x="24" y="130"/>
                  </a:lnTo>
                  <a:lnTo>
                    <a:pt x="26" y="129"/>
                  </a:lnTo>
                  <a:lnTo>
                    <a:pt x="29" y="126"/>
                  </a:lnTo>
                  <a:lnTo>
                    <a:pt x="32" y="125"/>
                  </a:lnTo>
                  <a:lnTo>
                    <a:pt x="33" y="125"/>
                  </a:lnTo>
                  <a:lnTo>
                    <a:pt x="34" y="126"/>
                  </a:lnTo>
                  <a:lnTo>
                    <a:pt x="39" y="125"/>
                  </a:lnTo>
                  <a:lnTo>
                    <a:pt x="41" y="122"/>
                  </a:lnTo>
                  <a:lnTo>
                    <a:pt x="41" y="116"/>
                  </a:lnTo>
                  <a:lnTo>
                    <a:pt x="46" y="113"/>
                  </a:lnTo>
                  <a:lnTo>
                    <a:pt x="47" y="113"/>
                  </a:lnTo>
                  <a:lnTo>
                    <a:pt x="53" y="113"/>
                  </a:lnTo>
                  <a:lnTo>
                    <a:pt x="57" y="113"/>
                  </a:lnTo>
                  <a:lnTo>
                    <a:pt x="61" y="105"/>
                  </a:lnTo>
                  <a:lnTo>
                    <a:pt x="66" y="102"/>
                  </a:lnTo>
                  <a:lnTo>
                    <a:pt x="76" y="99"/>
                  </a:lnTo>
                  <a:lnTo>
                    <a:pt x="74" y="92"/>
                  </a:lnTo>
                  <a:lnTo>
                    <a:pt x="76" y="84"/>
                  </a:lnTo>
                  <a:lnTo>
                    <a:pt x="78" y="78"/>
                  </a:lnTo>
                  <a:lnTo>
                    <a:pt x="84" y="78"/>
                  </a:lnTo>
                  <a:lnTo>
                    <a:pt x="86" y="72"/>
                  </a:lnTo>
                  <a:lnTo>
                    <a:pt x="86" y="66"/>
                  </a:lnTo>
                  <a:lnTo>
                    <a:pt x="88" y="62"/>
                  </a:lnTo>
                  <a:lnTo>
                    <a:pt x="93" y="56"/>
                  </a:lnTo>
                  <a:lnTo>
                    <a:pt x="98" y="49"/>
                  </a:lnTo>
                  <a:lnTo>
                    <a:pt x="100" y="39"/>
                  </a:lnTo>
                  <a:lnTo>
                    <a:pt x="98" y="38"/>
                  </a:lnTo>
                  <a:lnTo>
                    <a:pt x="96" y="38"/>
                  </a:lnTo>
                  <a:lnTo>
                    <a:pt x="94" y="38"/>
                  </a:lnTo>
                  <a:lnTo>
                    <a:pt x="93" y="34"/>
                  </a:lnTo>
                  <a:lnTo>
                    <a:pt x="90" y="27"/>
                  </a:lnTo>
                  <a:lnTo>
                    <a:pt x="88" y="22"/>
                  </a:lnTo>
                  <a:lnTo>
                    <a:pt x="83" y="20"/>
                  </a:lnTo>
                  <a:lnTo>
                    <a:pt x="77" y="18"/>
                  </a:lnTo>
                  <a:lnTo>
                    <a:pt x="73" y="17"/>
                  </a:lnTo>
                  <a:lnTo>
                    <a:pt x="67" y="11"/>
                  </a:lnTo>
                  <a:lnTo>
                    <a:pt x="61" y="5"/>
                  </a:lnTo>
                  <a:lnTo>
                    <a:pt x="59" y="0"/>
                  </a:lnTo>
                  <a:lnTo>
                    <a:pt x="57" y="0"/>
                  </a:lnTo>
                  <a:lnTo>
                    <a:pt x="56" y="1"/>
                  </a:lnTo>
                  <a:lnTo>
                    <a:pt x="54" y="2"/>
                  </a:lnTo>
                  <a:lnTo>
                    <a:pt x="51" y="4"/>
                  </a:lnTo>
                  <a:lnTo>
                    <a:pt x="50" y="2"/>
                  </a:lnTo>
                  <a:lnTo>
                    <a:pt x="49" y="4"/>
                  </a:lnTo>
                  <a:lnTo>
                    <a:pt x="49" y="5"/>
                  </a:lnTo>
                  <a:lnTo>
                    <a:pt x="50" y="7"/>
                  </a:lnTo>
                  <a:lnTo>
                    <a:pt x="50" y="8"/>
                  </a:lnTo>
                  <a:lnTo>
                    <a:pt x="46" y="12"/>
                  </a:lnTo>
                  <a:lnTo>
                    <a:pt x="46" y="15"/>
                  </a:lnTo>
                  <a:lnTo>
                    <a:pt x="47" y="15"/>
                  </a:lnTo>
                  <a:lnTo>
                    <a:pt x="49" y="15"/>
                  </a:lnTo>
                  <a:lnTo>
                    <a:pt x="47" y="20"/>
                  </a:lnTo>
                  <a:lnTo>
                    <a:pt x="46" y="24"/>
                  </a:lnTo>
                  <a:lnTo>
                    <a:pt x="44" y="28"/>
                  </a:lnTo>
                  <a:lnTo>
                    <a:pt x="43" y="31"/>
                  </a:lnTo>
                  <a:lnTo>
                    <a:pt x="43" y="34"/>
                  </a:lnTo>
                  <a:lnTo>
                    <a:pt x="51" y="44"/>
                  </a:lnTo>
                  <a:lnTo>
                    <a:pt x="50" y="54"/>
                  </a:lnTo>
                  <a:lnTo>
                    <a:pt x="46" y="71"/>
                  </a:lnTo>
                  <a:lnTo>
                    <a:pt x="43" y="81"/>
                  </a:lnTo>
                  <a:lnTo>
                    <a:pt x="29" y="86"/>
                  </a:lnTo>
                  <a:lnTo>
                    <a:pt x="2" y="98"/>
                  </a:lnTo>
                  <a:lnTo>
                    <a:pt x="0" y="102"/>
                  </a:lnTo>
                  <a:lnTo>
                    <a:pt x="13" y="125"/>
                  </a:lnTo>
                  <a:lnTo>
                    <a:pt x="22" y="132"/>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3" name="Freeform 2415"/>
            <p:cNvSpPr>
              <a:spLocks/>
            </p:cNvSpPr>
            <p:nvPr/>
          </p:nvSpPr>
          <p:spPr bwMode="auto">
            <a:xfrm>
              <a:off x="5861050" y="4730750"/>
              <a:ext cx="147638" cy="315913"/>
            </a:xfrm>
            <a:custGeom>
              <a:avLst/>
              <a:gdLst>
                <a:gd name="T0" fmla="*/ 203134243 w 99"/>
                <a:gd name="T1" fmla="*/ 21336083 h 209"/>
                <a:gd name="T2" fmla="*/ 190278704 w 99"/>
                <a:gd name="T3" fmla="*/ 66673427 h 209"/>
                <a:gd name="T4" fmla="*/ 169706955 w 99"/>
                <a:gd name="T5" fmla="*/ 69340233 h 209"/>
                <a:gd name="T6" fmla="*/ 164564419 w 99"/>
                <a:gd name="T7" fmla="*/ 77340649 h 209"/>
                <a:gd name="T8" fmla="*/ 169706955 w 99"/>
                <a:gd name="T9" fmla="*/ 85341065 h 209"/>
                <a:gd name="T10" fmla="*/ 161993952 w 99"/>
                <a:gd name="T11" fmla="*/ 93343115 h 209"/>
                <a:gd name="T12" fmla="*/ 159421882 w 99"/>
                <a:gd name="T13" fmla="*/ 106677142 h 209"/>
                <a:gd name="T14" fmla="*/ 146566343 w 99"/>
                <a:gd name="T15" fmla="*/ 112010778 h 209"/>
                <a:gd name="T16" fmla="*/ 138851737 w 99"/>
                <a:gd name="T17" fmla="*/ 138680465 h 209"/>
                <a:gd name="T18" fmla="*/ 128566665 w 99"/>
                <a:gd name="T19" fmla="*/ 133346854 h 209"/>
                <a:gd name="T20" fmla="*/ 118281592 w 99"/>
                <a:gd name="T21" fmla="*/ 138680465 h 209"/>
                <a:gd name="T22" fmla="*/ 102852354 w 99"/>
                <a:gd name="T23" fmla="*/ 149347687 h 209"/>
                <a:gd name="T24" fmla="*/ 89996815 w 99"/>
                <a:gd name="T25" fmla="*/ 141347271 h 209"/>
                <a:gd name="T26" fmla="*/ 64282530 w 99"/>
                <a:gd name="T27" fmla="*/ 168016958 h 209"/>
                <a:gd name="T28" fmla="*/ 25712688 w 99"/>
                <a:gd name="T29" fmla="*/ 210687478 h 209"/>
                <a:gd name="T30" fmla="*/ 43712373 w 99"/>
                <a:gd name="T31" fmla="*/ 282694541 h 209"/>
                <a:gd name="T32" fmla="*/ 41141906 w 99"/>
                <a:gd name="T33" fmla="*/ 330698672 h 209"/>
                <a:gd name="T34" fmla="*/ 23142221 w 99"/>
                <a:gd name="T35" fmla="*/ 341365894 h 209"/>
                <a:gd name="T36" fmla="*/ 23142221 w 99"/>
                <a:gd name="T37" fmla="*/ 360035165 h 209"/>
                <a:gd name="T38" fmla="*/ 15427615 w 99"/>
                <a:gd name="T39" fmla="*/ 368035581 h 209"/>
                <a:gd name="T40" fmla="*/ 7714609 w 99"/>
                <a:gd name="T41" fmla="*/ 376035997 h 209"/>
                <a:gd name="T42" fmla="*/ 7714609 w 99"/>
                <a:gd name="T43" fmla="*/ 453376723 h 209"/>
                <a:gd name="T44" fmla="*/ 33427300 w 99"/>
                <a:gd name="T45" fmla="*/ 517383319 h 209"/>
                <a:gd name="T46" fmla="*/ 74569207 w 99"/>
                <a:gd name="T47" fmla="*/ 557387033 h 209"/>
                <a:gd name="T48" fmla="*/ 118281592 w 99"/>
                <a:gd name="T49" fmla="*/ 538719395 h 209"/>
                <a:gd name="T50" fmla="*/ 143994273 w 99"/>
                <a:gd name="T51" fmla="*/ 509382903 h 209"/>
                <a:gd name="T52" fmla="*/ 151708880 w 99"/>
                <a:gd name="T53" fmla="*/ 464045578 h 209"/>
                <a:gd name="T54" fmla="*/ 179992027 w 99"/>
                <a:gd name="T55" fmla="*/ 384036414 h 209"/>
                <a:gd name="T56" fmla="*/ 187706634 w 99"/>
                <a:gd name="T57" fmla="*/ 336032283 h 209"/>
                <a:gd name="T58" fmla="*/ 182564097 w 99"/>
                <a:gd name="T59" fmla="*/ 314696206 h 209"/>
                <a:gd name="T60" fmla="*/ 205706312 w 99"/>
                <a:gd name="T61" fmla="*/ 285361347 h 209"/>
                <a:gd name="T62" fmla="*/ 213419365 w 99"/>
                <a:gd name="T63" fmla="*/ 266692076 h 209"/>
                <a:gd name="T64" fmla="*/ 221133971 w 99"/>
                <a:gd name="T65" fmla="*/ 242690827 h 209"/>
                <a:gd name="T66" fmla="*/ 215991435 w 99"/>
                <a:gd name="T67" fmla="*/ 229355167 h 209"/>
                <a:gd name="T68" fmla="*/ 228848578 w 99"/>
                <a:gd name="T69" fmla="*/ 213354283 h 209"/>
                <a:gd name="T70" fmla="*/ 239133650 w 99"/>
                <a:gd name="T71" fmla="*/ 186684596 h 209"/>
                <a:gd name="T72" fmla="*/ 231419044 w 99"/>
                <a:gd name="T73" fmla="*/ 160014909 h 209"/>
                <a:gd name="T74" fmla="*/ 221133971 w 99"/>
                <a:gd name="T75" fmla="*/ 133346854 h 209"/>
                <a:gd name="T76" fmla="*/ 239133650 w 99"/>
                <a:gd name="T77" fmla="*/ 149347687 h 209"/>
                <a:gd name="T78" fmla="*/ 246846653 w 99"/>
                <a:gd name="T79" fmla="*/ 138680465 h 209"/>
                <a:gd name="T80" fmla="*/ 249418723 w 99"/>
                <a:gd name="T81" fmla="*/ 96009920 h 209"/>
                <a:gd name="T82" fmla="*/ 239133650 w 99"/>
                <a:gd name="T83" fmla="*/ 24002888 h 209"/>
                <a:gd name="T84" fmla="*/ 228848578 w 99"/>
                <a:gd name="T85" fmla="*/ 24002888 h 209"/>
                <a:gd name="T86" fmla="*/ 215991435 w 99"/>
                <a:gd name="T87" fmla="*/ 16000839 h 209"/>
                <a:gd name="T88" fmla="*/ 205706312 w 99"/>
                <a:gd name="T89" fmla="*/ 0 h 2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209"/>
                <a:gd name="T137" fmla="*/ 99 w 99"/>
                <a:gd name="T138" fmla="*/ 209 h 2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209">
                  <a:moveTo>
                    <a:pt x="80" y="0"/>
                  </a:moveTo>
                  <a:lnTo>
                    <a:pt x="79" y="8"/>
                  </a:lnTo>
                  <a:lnTo>
                    <a:pt x="76" y="16"/>
                  </a:lnTo>
                  <a:lnTo>
                    <a:pt x="74" y="25"/>
                  </a:lnTo>
                  <a:lnTo>
                    <a:pt x="70" y="25"/>
                  </a:lnTo>
                  <a:lnTo>
                    <a:pt x="66" y="26"/>
                  </a:lnTo>
                  <a:lnTo>
                    <a:pt x="64" y="27"/>
                  </a:lnTo>
                  <a:lnTo>
                    <a:pt x="64" y="29"/>
                  </a:lnTo>
                  <a:lnTo>
                    <a:pt x="66" y="29"/>
                  </a:lnTo>
                  <a:lnTo>
                    <a:pt x="66" y="32"/>
                  </a:lnTo>
                  <a:lnTo>
                    <a:pt x="66" y="35"/>
                  </a:lnTo>
                  <a:lnTo>
                    <a:pt x="63" y="35"/>
                  </a:lnTo>
                  <a:lnTo>
                    <a:pt x="62" y="36"/>
                  </a:lnTo>
                  <a:lnTo>
                    <a:pt x="62" y="40"/>
                  </a:lnTo>
                  <a:lnTo>
                    <a:pt x="60" y="44"/>
                  </a:lnTo>
                  <a:lnTo>
                    <a:pt x="57" y="42"/>
                  </a:lnTo>
                  <a:lnTo>
                    <a:pt x="54" y="42"/>
                  </a:lnTo>
                  <a:lnTo>
                    <a:pt x="54" y="52"/>
                  </a:lnTo>
                  <a:lnTo>
                    <a:pt x="53" y="52"/>
                  </a:lnTo>
                  <a:lnTo>
                    <a:pt x="50" y="50"/>
                  </a:lnTo>
                  <a:lnTo>
                    <a:pt x="49" y="50"/>
                  </a:lnTo>
                  <a:lnTo>
                    <a:pt x="46" y="52"/>
                  </a:lnTo>
                  <a:lnTo>
                    <a:pt x="44" y="56"/>
                  </a:lnTo>
                  <a:lnTo>
                    <a:pt x="40" y="56"/>
                  </a:lnTo>
                  <a:lnTo>
                    <a:pt x="36" y="54"/>
                  </a:lnTo>
                  <a:lnTo>
                    <a:pt x="35" y="53"/>
                  </a:lnTo>
                  <a:lnTo>
                    <a:pt x="35" y="57"/>
                  </a:lnTo>
                  <a:lnTo>
                    <a:pt x="25" y="63"/>
                  </a:lnTo>
                  <a:lnTo>
                    <a:pt x="16" y="69"/>
                  </a:lnTo>
                  <a:lnTo>
                    <a:pt x="10" y="79"/>
                  </a:lnTo>
                  <a:lnTo>
                    <a:pt x="12" y="91"/>
                  </a:lnTo>
                  <a:lnTo>
                    <a:pt x="17" y="106"/>
                  </a:lnTo>
                  <a:lnTo>
                    <a:pt x="19" y="121"/>
                  </a:lnTo>
                  <a:lnTo>
                    <a:pt x="16" y="124"/>
                  </a:lnTo>
                  <a:lnTo>
                    <a:pt x="10" y="126"/>
                  </a:lnTo>
                  <a:lnTo>
                    <a:pt x="9" y="128"/>
                  </a:lnTo>
                  <a:lnTo>
                    <a:pt x="8" y="131"/>
                  </a:lnTo>
                  <a:lnTo>
                    <a:pt x="9" y="135"/>
                  </a:lnTo>
                  <a:lnTo>
                    <a:pt x="9" y="138"/>
                  </a:lnTo>
                  <a:lnTo>
                    <a:pt x="6" y="138"/>
                  </a:lnTo>
                  <a:lnTo>
                    <a:pt x="5" y="141"/>
                  </a:lnTo>
                  <a:lnTo>
                    <a:pt x="3" y="141"/>
                  </a:lnTo>
                  <a:lnTo>
                    <a:pt x="0" y="157"/>
                  </a:lnTo>
                  <a:lnTo>
                    <a:pt x="3" y="170"/>
                  </a:lnTo>
                  <a:lnTo>
                    <a:pt x="9" y="182"/>
                  </a:lnTo>
                  <a:lnTo>
                    <a:pt x="13" y="194"/>
                  </a:lnTo>
                  <a:lnTo>
                    <a:pt x="19" y="202"/>
                  </a:lnTo>
                  <a:lnTo>
                    <a:pt x="29" y="209"/>
                  </a:lnTo>
                  <a:lnTo>
                    <a:pt x="33" y="209"/>
                  </a:lnTo>
                  <a:lnTo>
                    <a:pt x="46" y="202"/>
                  </a:lnTo>
                  <a:lnTo>
                    <a:pt x="53" y="199"/>
                  </a:lnTo>
                  <a:lnTo>
                    <a:pt x="56" y="191"/>
                  </a:lnTo>
                  <a:lnTo>
                    <a:pt x="56" y="182"/>
                  </a:lnTo>
                  <a:lnTo>
                    <a:pt x="59" y="174"/>
                  </a:lnTo>
                  <a:lnTo>
                    <a:pt x="63" y="160"/>
                  </a:lnTo>
                  <a:lnTo>
                    <a:pt x="70" y="144"/>
                  </a:lnTo>
                  <a:lnTo>
                    <a:pt x="74" y="130"/>
                  </a:lnTo>
                  <a:lnTo>
                    <a:pt x="73" y="126"/>
                  </a:lnTo>
                  <a:lnTo>
                    <a:pt x="71" y="121"/>
                  </a:lnTo>
                  <a:lnTo>
                    <a:pt x="71" y="118"/>
                  </a:lnTo>
                  <a:lnTo>
                    <a:pt x="74" y="114"/>
                  </a:lnTo>
                  <a:lnTo>
                    <a:pt x="80" y="107"/>
                  </a:lnTo>
                  <a:lnTo>
                    <a:pt x="81" y="103"/>
                  </a:lnTo>
                  <a:lnTo>
                    <a:pt x="83" y="100"/>
                  </a:lnTo>
                  <a:lnTo>
                    <a:pt x="84" y="94"/>
                  </a:lnTo>
                  <a:lnTo>
                    <a:pt x="86" y="91"/>
                  </a:lnTo>
                  <a:lnTo>
                    <a:pt x="84" y="89"/>
                  </a:lnTo>
                  <a:lnTo>
                    <a:pt x="84" y="86"/>
                  </a:lnTo>
                  <a:lnTo>
                    <a:pt x="84" y="84"/>
                  </a:lnTo>
                  <a:lnTo>
                    <a:pt x="89" y="80"/>
                  </a:lnTo>
                  <a:lnTo>
                    <a:pt x="89" y="72"/>
                  </a:lnTo>
                  <a:lnTo>
                    <a:pt x="93" y="70"/>
                  </a:lnTo>
                  <a:lnTo>
                    <a:pt x="93" y="66"/>
                  </a:lnTo>
                  <a:lnTo>
                    <a:pt x="90" y="60"/>
                  </a:lnTo>
                  <a:lnTo>
                    <a:pt x="89" y="54"/>
                  </a:lnTo>
                  <a:lnTo>
                    <a:pt x="86" y="50"/>
                  </a:lnTo>
                  <a:lnTo>
                    <a:pt x="93" y="50"/>
                  </a:lnTo>
                  <a:lnTo>
                    <a:pt x="93" y="56"/>
                  </a:lnTo>
                  <a:lnTo>
                    <a:pt x="96" y="56"/>
                  </a:lnTo>
                  <a:lnTo>
                    <a:pt x="96" y="52"/>
                  </a:lnTo>
                  <a:lnTo>
                    <a:pt x="99" y="50"/>
                  </a:lnTo>
                  <a:lnTo>
                    <a:pt x="97" y="36"/>
                  </a:lnTo>
                  <a:lnTo>
                    <a:pt x="94" y="20"/>
                  </a:lnTo>
                  <a:lnTo>
                    <a:pt x="93" y="9"/>
                  </a:lnTo>
                  <a:lnTo>
                    <a:pt x="90" y="9"/>
                  </a:lnTo>
                  <a:lnTo>
                    <a:pt x="89" y="9"/>
                  </a:lnTo>
                  <a:lnTo>
                    <a:pt x="86" y="9"/>
                  </a:lnTo>
                  <a:lnTo>
                    <a:pt x="84" y="6"/>
                  </a:lnTo>
                  <a:lnTo>
                    <a:pt x="81" y="3"/>
                  </a:lnTo>
                  <a:lnTo>
                    <a:pt x="8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4" name="Freeform 2232"/>
            <p:cNvSpPr>
              <a:spLocks noEditPoints="1"/>
            </p:cNvSpPr>
            <p:nvPr/>
          </p:nvSpPr>
          <p:spPr bwMode="auto">
            <a:xfrm>
              <a:off x="5349875" y="4957763"/>
              <a:ext cx="315913" cy="304800"/>
            </a:xfrm>
            <a:custGeom>
              <a:avLst/>
              <a:gdLst>
                <a:gd name="T0" fmla="*/ 552091706 w 210"/>
                <a:gd name="T1" fmla="*/ 238182636 h 202"/>
                <a:gd name="T2" fmla="*/ 536241832 w 210"/>
                <a:gd name="T3" fmla="*/ 267294160 h 202"/>
                <a:gd name="T4" fmla="*/ 512467020 w 210"/>
                <a:gd name="T5" fmla="*/ 296404058 h 202"/>
                <a:gd name="T6" fmla="*/ 475485063 w 210"/>
                <a:gd name="T7" fmla="*/ 357273904 h 202"/>
                <a:gd name="T8" fmla="*/ 464919021 w 210"/>
                <a:gd name="T9" fmla="*/ 381091832 h 202"/>
                <a:gd name="T10" fmla="*/ 414728192 w 210"/>
                <a:gd name="T11" fmla="*/ 426080890 h 202"/>
                <a:gd name="T12" fmla="*/ 338123174 w 210"/>
                <a:gd name="T13" fmla="*/ 489596009 h 202"/>
                <a:gd name="T14" fmla="*/ 316989466 w 210"/>
                <a:gd name="T15" fmla="*/ 497536403 h 202"/>
                <a:gd name="T16" fmla="*/ 287932446 w 210"/>
                <a:gd name="T17" fmla="*/ 497536403 h 202"/>
                <a:gd name="T18" fmla="*/ 227175677 w 210"/>
                <a:gd name="T19" fmla="*/ 500183201 h 202"/>
                <a:gd name="T20" fmla="*/ 182268732 w 210"/>
                <a:gd name="T21" fmla="*/ 516060735 h 202"/>
                <a:gd name="T22" fmla="*/ 145286775 w 210"/>
                <a:gd name="T23" fmla="*/ 516060735 h 202"/>
                <a:gd name="T24" fmla="*/ 92454918 w 210"/>
                <a:gd name="T25" fmla="*/ 534586694 h 202"/>
                <a:gd name="T26" fmla="*/ 73963940 w 210"/>
                <a:gd name="T27" fmla="*/ 516060735 h 202"/>
                <a:gd name="T28" fmla="*/ 47548011 w 210"/>
                <a:gd name="T29" fmla="*/ 505475170 h 202"/>
                <a:gd name="T30" fmla="*/ 36981970 w 210"/>
                <a:gd name="T31" fmla="*/ 460486112 h 202"/>
                <a:gd name="T32" fmla="*/ 58114065 w 210"/>
                <a:gd name="T33" fmla="*/ 428727790 h 202"/>
                <a:gd name="T34" fmla="*/ 39623074 w 210"/>
                <a:gd name="T35" fmla="*/ 365212671 h 202"/>
                <a:gd name="T36" fmla="*/ 26415922 w 210"/>
                <a:gd name="T37" fmla="*/ 354627106 h 202"/>
                <a:gd name="T38" fmla="*/ 13207148 w 210"/>
                <a:gd name="T39" fmla="*/ 296404058 h 202"/>
                <a:gd name="T40" fmla="*/ 2641105 w 210"/>
                <a:gd name="T41" fmla="*/ 277879726 h 202"/>
                <a:gd name="T42" fmla="*/ 26415922 w 210"/>
                <a:gd name="T43" fmla="*/ 259353767 h 202"/>
                <a:gd name="T44" fmla="*/ 36981970 w 210"/>
                <a:gd name="T45" fmla="*/ 275232928 h 202"/>
                <a:gd name="T46" fmla="*/ 66039002 w 210"/>
                <a:gd name="T47" fmla="*/ 283171695 h 202"/>
                <a:gd name="T48" fmla="*/ 81888877 w 210"/>
                <a:gd name="T49" fmla="*/ 275232928 h 202"/>
                <a:gd name="T50" fmla="*/ 97738751 w 210"/>
                <a:gd name="T51" fmla="*/ 259353767 h 202"/>
                <a:gd name="T52" fmla="*/ 126795797 w 210"/>
                <a:gd name="T53" fmla="*/ 140262448 h 202"/>
                <a:gd name="T54" fmla="*/ 142645671 w 210"/>
                <a:gd name="T55" fmla="*/ 177312740 h 202"/>
                <a:gd name="T56" fmla="*/ 142645671 w 210"/>
                <a:gd name="T57" fmla="*/ 198485496 h 202"/>
                <a:gd name="T58" fmla="*/ 155852816 w 210"/>
                <a:gd name="T59" fmla="*/ 198485496 h 202"/>
                <a:gd name="T60" fmla="*/ 190193670 w 210"/>
                <a:gd name="T61" fmla="*/ 185253133 h 202"/>
                <a:gd name="T62" fmla="*/ 224534573 w 210"/>
                <a:gd name="T63" fmla="*/ 169373972 h 202"/>
                <a:gd name="T64" fmla="*/ 232459511 w 210"/>
                <a:gd name="T65" fmla="*/ 148202842 h 202"/>
                <a:gd name="T66" fmla="*/ 250950489 w 210"/>
                <a:gd name="T67" fmla="*/ 142909246 h 202"/>
                <a:gd name="T68" fmla="*/ 277366405 w 210"/>
                <a:gd name="T69" fmla="*/ 148202842 h 202"/>
                <a:gd name="T70" fmla="*/ 311707258 w 210"/>
                <a:gd name="T71" fmla="*/ 153494811 h 202"/>
                <a:gd name="T72" fmla="*/ 316989466 w 210"/>
                <a:gd name="T73" fmla="*/ 132323681 h 202"/>
                <a:gd name="T74" fmla="*/ 332839341 w 210"/>
                <a:gd name="T75" fmla="*/ 95273365 h 202"/>
                <a:gd name="T76" fmla="*/ 348689215 w 210"/>
                <a:gd name="T77" fmla="*/ 71455437 h 202"/>
                <a:gd name="T78" fmla="*/ 369821298 w 210"/>
                <a:gd name="T79" fmla="*/ 42343900 h 202"/>
                <a:gd name="T80" fmla="*/ 404162151 w 210"/>
                <a:gd name="T81" fmla="*/ 26464732 h 202"/>
                <a:gd name="T82" fmla="*/ 422653130 w 210"/>
                <a:gd name="T83" fmla="*/ 18525965 h 202"/>
                <a:gd name="T84" fmla="*/ 449069147 w 210"/>
                <a:gd name="T85" fmla="*/ 5293598 h 202"/>
                <a:gd name="T86" fmla="*/ 456994084 w 210"/>
                <a:gd name="T87" fmla="*/ 5293598 h 202"/>
                <a:gd name="T88" fmla="*/ 486051104 w 210"/>
                <a:gd name="T89" fmla="*/ 0 h 202"/>
                <a:gd name="T90" fmla="*/ 512467020 w 210"/>
                <a:gd name="T91" fmla="*/ 7938770 h 202"/>
                <a:gd name="T92" fmla="*/ 520391957 w 210"/>
                <a:gd name="T93" fmla="*/ 18525965 h 202"/>
                <a:gd name="T94" fmla="*/ 517750853 w 210"/>
                <a:gd name="T95" fmla="*/ 68808639 h 202"/>
                <a:gd name="T96" fmla="*/ 512467020 w 210"/>
                <a:gd name="T97" fmla="*/ 127030085 h 202"/>
                <a:gd name="T98" fmla="*/ 520391957 w 210"/>
                <a:gd name="T99" fmla="*/ 148202842 h 202"/>
                <a:gd name="T100" fmla="*/ 501900979 w 210"/>
                <a:gd name="T101" fmla="*/ 150848013 h 202"/>
                <a:gd name="T102" fmla="*/ 499259875 w 210"/>
                <a:gd name="T103" fmla="*/ 187899931 h 202"/>
                <a:gd name="T104" fmla="*/ 512467020 w 210"/>
                <a:gd name="T105" fmla="*/ 198485496 h 202"/>
                <a:gd name="T106" fmla="*/ 536241832 w 210"/>
                <a:gd name="T107" fmla="*/ 206424264 h 202"/>
                <a:gd name="T108" fmla="*/ 388312276 w 210"/>
                <a:gd name="T109" fmla="*/ 346686712 h 202"/>
                <a:gd name="T110" fmla="*/ 409445984 w 210"/>
                <a:gd name="T111" fmla="*/ 330809178 h 202"/>
                <a:gd name="T112" fmla="*/ 422653130 w 210"/>
                <a:gd name="T113" fmla="*/ 328162380 h 202"/>
                <a:gd name="T114" fmla="*/ 401521047 w 210"/>
                <a:gd name="T115" fmla="*/ 291112089 h 202"/>
                <a:gd name="T116" fmla="*/ 383030068 w 210"/>
                <a:gd name="T117" fmla="*/ 304344452 h 202"/>
                <a:gd name="T118" fmla="*/ 361896361 w 210"/>
                <a:gd name="T119" fmla="*/ 317576815 h 202"/>
                <a:gd name="T120" fmla="*/ 361896361 w 210"/>
                <a:gd name="T121" fmla="*/ 328162380 h 202"/>
                <a:gd name="T122" fmla="*/ 369821298 w 210"/>
                <a:gd name="T123" fmla="*/ 346686712 h 202"/>
                <a:gd name="T124" fmla="*/ 388312276 w 210"/>
                <a:gd name="T125" fmla="*/ 346686712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0"/>
                <a:gd name="T190" fmla="*/ 0 h 202"/>
                <a:gd name="T191" fmla="*/ 210 w 210"/>
                <a:gd name="T192" fmla="*/ 202 h 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0" h="202">
                  <a:moveTo>
                    <a:pt x="210" y="70"/>
                  </a:moveTo>
                  <a:lnTo>
                    <a:pt x="210" y="81"/>
                  </a:lnTo>
                  <a:lnTo>
                    <a:pt x="209" y="90"/>
                  </a:lnTo>
                  <a:lnTo>
                    <a:pt x="209" y="97"/>
                  </a:lnTo>
                  <a:lnTo>
                    <a:pt x="203" y="97"/>
                  </a:lnTo>
                  <a:lnTo>
                    <a:pt x="203" y="101"/>
                  </a:lnTo>
                  <a:lnTo>
                    <a:pt x="207" y="105"/>
                  </a:lnTo>
                  <a:lnTo>
                    <a:pt x="201" y="108"/>
                  </a:lnTo>
                  <a:lnTo>
                    <a:pt x="194" y="112"/>
                  </a:lnTo>
                  <a:lnTo>
                    <a:pt x="190" y="114"/>
                  </a:lnTo>
                  <a:lnTo>
                    <a:pt x="186" y="121"/>
                  </a:lnTo>
                  <a:lnTo>
                    <a:pt x="180" y="135"/>
                  </a:lnTo>
                  <a:lnTo>
                    <a:pt x="179" y="135"/>
                  </a:lnTo>
                  <a:lnTo>
                    <a:pt x="179" y="141"/>
                  </a:lnTo>
                  <a:lnTo>
                    <a:pt x="176" y="144"/>
                  </a:lnTo>
                  <a:lnTo>
                    <a:pt x="172" y="147"/>
                  </a:lnTo>
                  <a:lnTo>
                    <a:pt x="169" y="149"/>
                  </a:lnTo>
                  <a:lnTo>
                    <a:pt x="157" y="161"/>
                  </a:lnTo>
                  <a:lnTo>
                    <a:pt x="145" y="176"/>
                  </a:lnTo>
                  <a:lnTo>
                    <a:pt x="130" y="185"/>
                  </a:lnTo>
                  <a:lnTo>
                    <a:pt x="128" y="185"/>
                  </a:lnTo>
                  <a:lnTo>
                    <a:pt x="123" y="184"/>
                  </a:lnTo>
                  <a:lnTo>
                    <a:pt x="120" y="185"/>
                  </a:lnTo>
                  <a:lnTo>
                    <a:pt x="120" y="188"/>
                  </a:lnTo>
                  <a:lnTo>
                    <a:pt x="118" y="189"/>
                  </a:lnTo>
                  <a:lnTo>
                    <a:pt x="113" y="189"/>
                  </a:lnTo>
                  <a:lnTo>
                    <a:pt x="109" y="188"/>
                  </a:lnTo>
                  <a:lnTo>
                    <a:pt x="108" y="192"/>
                  </a:lnTo>
                  <a:lnTo>
                    <a:pt x="98" y="192"/>
                  </a:lnTo>
                  <a:lnTo>
                    <a:pt x="86" y="189"/>
                  </a:lnTo>
                  <a:lnTo>
                    <a:pt x="75" y="191"/>
                  </a:lnTo>
                  <a:lnTo>
                    <a:pt x="74" y="192"/>
                  </a:lnTo>
                  <a:lnTo>
                    <a:pt x="69" y="195"/>
                  </a:lnTo>
                  <a:lnTo>
                    <a:pt x="65" y="195"/>
                  </a:lnTo>
                  <a:lnTo>
                    <a:pt x="61" y="195"/>
                  </a:lnTo>
                  <a:lnTo>
                    <a:pt x="55" y="195"/>
                  </a:lnTo>
                  <a:lnTo>
                    <a:pt x="51" y="196"/>
                  </a:lnTo>
                  <a:lnTo>
                    <a:pt x="45" y="202"/>
                  </a:lnTo>
                  <a:lnTo>
                    <a:pt x="35" y="202"/>
                  </a:lnTo>
                  <a:lnTo>
                    <a:pt x="34" y="199"/>
                  </a:lnTo>
                  <a:lnTo>
                    <a:pt x="28" y="199"/>
                  </a:lnTo>
                  <a:lnTo>
                    <a:pt x="28" y="195"/>
                  </a:lnTo>
                  <a:lnTo>
                    <a:pt x="22" y="199"/>
                  </a:lnTo>
                  <a:lnTo>
                    <a:pt x="22" y="195"/>
                  </a:lnTo>
                  <a:lnTo>
                    <a:pt x="18" y="191"/>
                  </a:lnTo>
                  <a:lnTo>
                    <a:pt x="18" y="181"/>
                  </a:lnTo>
                  <a:lnTo>
                    <a:pt x="18" y="175"/>
                  </a:lnTo>
                  <a:lnTo>
                    <a:pt x="14" y="174"/>
                  </a:lnTo>
                  <a:lnTo>
                    <a:pt x="15" y="169"/>
                  </a:lnTo>
                  <a:lnTo>
                    <a:pt x="18" y="168"/>
                  </a:lnTo>
                  <a:lnTo>
                    <a:pt x="22" y="162"/>
                  </a:lnTo>
                  <a:lnTo>
                    <a:pt x="21" y="154"/>
                  </a:lnTo>
                  <a:lnTo>
                    <a:pt x="18" y="145"/>
                  </a:lnTo>
                  <a:lnTo>
                    <a:pt x="15" y="138"/>
                  </a:lnTo>
                  <a:lnTo>
                    <a:pt x="14" y="137"/>
                  </a:lnTo>
                  <a:lnTo>
                    <a:pt x="11" y="135"/>
                  </a:lnTo>
                  <a:lnTo>
                    <a:pt x="10" y="134"/>
                  </a:lnTo>
                  <a:lnTo>
                    <a:pt x="8" y="127"/>
                  </a:lnTo>
                  <a:lnTo>
                    <a:pt x="8" y="114"/>
                  </a:lnTo>
                  <a:lnTo>
                    <a:pt x="5" y="112"/>
                  </a:lnTo>
                  <a:lnTo>
                    <a:pt x="1" y="110"/>
                  </a:lnTo>
                  <a:lnTo>
                    <a:pt x="0" y="108"/>
                  </a:lnTo>
                  <a:lnTo>
                    <a:pt x="1" y="105"/>
                  </a:lnTo>
                  <a:lnTo>
                    <a:pt x="5" y="103"/>
                  </a:lnTo>
                  <a:lnTo>
                    <a:pt x="8" y="100"/>
                  </a:lnTo>
                  <a:lnTo>
                    <a:pt x="10" y="98"/>
                  </a:lnTo>
                  <a:lnTo>
                    <a:pt x="14" y="98"/>
                  </a:lnTo>
                  <a:lnTo>
                    <a:pt x="14" y="101"/>
                  </a:lnTo>
                  <a:lnTo>
                    <a:pt x="14" y="104"/>
                  </a:lnTo>
                  <a:lnTo>
                    <a:pt x="15" y="105"/>
                  </a:lnTo>
                  <a:lnTo>
                    <a:pt x="18" y="107"/>
                  </a:lnTo>
                  <a:lnTo>
                    <a:pt x="25" y="107"/>
                  </a:lnTo>
                  <a:lnTo>
                    <a:pt x="27" y="108"/>
                  </a:lnTo>
                  <a:lnTo>
                    <a:pt x="28" y="107"/>
                  </a:lnTo>
                  <a:lnTo>
                    <a:pt x="31" y="104"/>
                  </a:lnTo>
                  <a:lnTo>
                    <a:pt x="32" y="104"/>
                  </a:lnTo>
                  <a:lnTo>
                    <a:pt x="35" y="101"/>
                  </a:lnTo>
                  <a:lnTo>
                    <a:pt x="37" y="98"/>
                  </a:lnTo>
                  <a:lnTo>
                    <a:pt x="41" y="98"/>
                  </a:lnTo>
                  <a:lnTo>
                    <a:pt x="42" y="50"/>
                  </a:lnTo>
                  <a:lnTo>
                    <a:pt x="48" y="53"/>
                  </a:lnTo>
                  <a:lnTo>
                    <a:pt x="51" y="58"/>
                  </a:lnTo>
                  <a:lnTo>
                    <a:pt x="54" y="64"/>
                  </a:lnTo>
                  <a:lnTo>
                    <a:pt x="54" y="67"/>
                  </a:lnTo>
                  <a:lnTo>
                    <a:pt x="52" y="70"/>
                  </a:lnTo>
                  <a:lnTo>
                    <a:pt x="52" y="74"/>
                  </a:lnTo>
                  <a:lnTo>
                    <a:pt x="54" y="75"/>
                  </a:lnTo>
                  <a:lnTo>
                    <a:pt x="56" y="77"/>
                  </a:lnTo>
                  <a:lnTo>
                    <a:pt x="58" y="77"/>
                  </a:lnTo>
                  <a:lnTo>
                    <a:pt x="59" y="75"/>
                  </a:lnTo>
                  <a:lnTo>
                    <a:pt x="62" y="74"/>
                  </a:lnTo>
                  <a:lnTo>
                    <a:pt x="68" y="74"/>
                  </a:lnTo>
                  <a:lnTo>
                    <a:pt x="72" y="70"/>
                  </a:lnTo>
                  <a:lnTo>
                    <a:pt x="75" y="70"/>
                  </a:lnTo>
                  <a:lnTo>
                    <a:pt x="78" y="67"/>
                  </a:lnTo>
                  <a:lnTo>
                    <a:pt x="85" y="64"/>
                  </a:lnTo>
                  <a:lnTo>
                    <a:pt x="86" y="60"/>
                  </a:lnTo>
                  <a:lnTo>
                    <a:pt x="86" y="57"/>
                  </a:lnTo>
                  <a:lnTo>
                    <a:pt x="88" y="56"/>
                  </a:lnTo>
                  <a:lnTo>
                    <a:pt x="92" y="53"/>
                  </a:lnTo>
                  <a:lnTo>
                    <a:pt x="95" y="53"/>
                  </a:lnTo>
                  <a:lnTo>
                    <a:pt x="95" y="54"/>
                  </a:lnTo>
                  <a:lnTo>
                    <a:pt x="99" y="56"/>
                  </a:lnTo>
                  <a:lnTo>
                    <a:pt x="102" y="56"/>
                  </a:lnTo>
                  <a:lnTo>
                    <a:pt x="105" y="56"/>
                  </a:lnTo>
                  <a:lnTo>
                    <a:pt x="108" y="57"/>
                  </a:lnTo>
                  <a:lnTo>
                    <a:pt x="112" y="56"/>
                  </a:lnTo>
                  <a:lnTo>
                    <a:pt x="118" y="58"/>
                  </a:lnTo>
                  <a:lnTo>
                    <a:pt x="120" y="58"/>
                  </a:lnTo>
                  <a:lnTo>
                    <a:pt x="120" y="57"/>
                  </a:lnTo>
                  <a:lnTo>
                    <a:pt x="120" y="50"/>
                  </a:lnTo>
                  <a:lnTo>
                    <a:pt x="122" y="39"/>
                  </a:lnTo>
                  <a:lnTo>
                    <a:pt x="123" y="37"/>
                  </a:lnTo>
                  <a:lnTo>
                    <a:pt x="126" y="36"/>
                  </a:lnTo>
                  <a:lnTo>
                    <a:pt x="129" y="36"/>
                  </a:lnTo>
                  <a:lnTo>
                    <a:pt x="130" y="33"/>
                  </a:lnTo>
                  <a:lnTo>
                    <a:pt x="132" y="27"/>
                  </a:lnTo>
                  <a:lnTo>
                    <a:pt x="135" y="24"/>
                  </a:lnTo>
                  <a:lnTo>
                    <a:pt x="137" y="21"/>
                  </a:lnTo>
                  <a:lnTo>
                    <a:pt x="140" y="16"/>
                  </a:lnTo>
                  <a:lnTo>
                    <a:pt x="145" y="14"/>
                  </a:lnTo>
                  <a:lnTo>
                    <a:pt x="149" y="13"/>
                  </a:lnTo>
                  <a:lnTo>
                    <a:pt x="153" y="10"/>
                  </a:lnTo>
                  <a:lnTo>
                    <a:pt x="157" y="10"/>
                  </a:lnTo>
                  <a:lnTo>
                    <a:pt x="159" y="9"/>
                  </a:lnTo>
                  <a:lnTo>
                    <a:pt x="160" y="7"/>
                  </a:lnTo>
                  <a:lnTo>
                    <a:pt x="163" y="6"/>
                  </a:lnTo>
                  <a:lnTo>
                    <a:pt x="167" y="4"/>
                  </a:lnTo>
                  <a:lnTo>
                    <a:pt x="170" y="2"/>
                  </a:lnTo>
                  <a:lnTo>
                    <a:pt x="170" y="0"/>
                  </a:lnTo>
                  <a:lnTo>
                    <a:pt x="172" y="0"/>
                  </a:lnTo>
                  <a:lnTo>
                    <a:pt x="173" y="2"/>
                  </a:lnTo>
                  <a:lnTo>
                    <a:pt x="176" y="2"/>
                  </a:lnTo>
                  <a:lnTo>
                    <a:pt x="180" y="0"/>
                  </a:lnTo>
                  <a:lnTo>
                    <a:pt x="184" y="0"/>
                  </a:lnTo>
                  <a:lnTo>
                    <a:pt x="186" y="2"/>
                  </a:lnTo>
                  <a:lnTo>
                    <a:pt x="190" y="3"/>
                  </a:lnTo>
                  <a:lnTo>
                    <a:pt x="194" y="3"/>
                  </a:lnTo>
                  <a:lnTo>
                    <a:pt x="196" y="3"/>
                  </a:lnTo>
                  <a:lnTo>
                    <a:pt x="197" y="4"/>
                  </a:lnTo>
                  <a:lnTo>
                    <a:pt x="197" y="7"/>
                  </a:lnTo>
                  <a:lnTo>
                    <a:pt x="197" y="13"/>
                  </a:lnTo>
                  <a:lnTo>
                    <a:pt x="196" y="21"/>
                  </a:lnTo>
                  <a:lnTo>
                    <a:pt x="196" y="26"/>
                  </a:lnTo>
                  <a:lnTo>
                    <a:pt x="197" y="36"/>
                  </a:lnTo>
                  <a:lnTo>
                    <a:pt x="197" y="41"/>
                  </a:lnTo>
                  <a:lnTo>
                    <a:pt x="194" y="48"/>
                  </a:lnTo>
                  <a:lnTo>
                    <a:pt x="196" y="51"/>
                  </a:lnTo>
                  <a:lnTo>
                    <a:pt x="197" y="53"/>
                  </a:lnTo>
                  <a:lnTo>
                    <a:pt x="197" y="56"/>
                  </a:lnTo>
                  <a:lnTo>
                    <a:pt x="194" y="57"/>
                  </a:lnTo>
                  <a:lnTo>
                    <a:pt x="190" y="57"/>
                  </a:lnTo>
                  <a:lnTo>
                    <a:pt x="187" y="58"/>
                  </a:lnTo>
                  <a:lnTo>
                    <a:pt x="187" y="68"/>
                  </a:lnTo>
                  <a:lnTo>
                    <a:pt x="189" y="71"/>
                  </a:lnTo>
                  <a:lnTo>
                    <a:pt x="190" y="74"/>
                  </a:lnTo>
                  <a:lnTo>
                    <a:pt x="194" y="75"/>
                  </a:lnTo>
                  <a:lnTo>
                    <a:pt x="197" y="77"/>
                  </a:lnTo>
                  <a:lnTo>
                    <a:pt x="200" y="77"/>
                  </a:lnTo>
                  <a:lnTo>
                    <a:pt x="203" y="78"/>
                  </a:lnTo>
                  <a:lnTo>
                    <a:pt x="201" y="70"/>
                  </a:lnTo>
                  <a:lnTo>
                    <a:pt x="210" y="70"/>
                  </a:lnTo>
                  <a:close/>
                  <a:moveTo>
                    <a:pt x="147" y="131"/>
                  </a:moveTo>
                  <a:lnTo>
                    <a:pt x="152" y="127"/>
                  </a:lnTo>
                  <a:lnTo>
                    <a:pt x="153" y="125"/>
                  </a:lnTo>
                  <a:lnTo>
                    <a:pt x="155" y="125"/>
                  </a:lnTo>
                  <a:lnTo>
                    <a:pt x="157" y="124"/>
                  </a:lnTo>
                  <a:lnTo>
                    <a:pt x="159" y="124"/>
                  </a:lnTo>
                  <a:lnTo>
                    <a:pt x="160" y="124"/>
                  </a:lnTo>
                  <a:lnTo>
                    <a:pt x="160" y="122"/>
                  </a:lnTo>
                  <a:lnTo>
                    <a:pt x="157" y="115"/>
                  </a:lnTo>
                  <a:lnTo>
                    <a:pt x="152" y="110"/>
                  </a:lnTo>
                  <a:lnTo>
                    <a:pt x="150" y="111"/>
                  </a:lnTo>
                  <a:lnTo>
                    <a:pt x="147" y="112"/>
                  </a:lnTo>
                  <a:lnTo>
                    <a:pt x="145" y="115"/>
                  </a:lnTo>
                  <a:lnTo>
                    <a:pt x="142" y="118"/>
                  </a:lnTo>
                  <a:lnTo>
                    <a:pt x="139" y="118"/>
                  </a:lnTo>
                  <a:lnTo>
                    <a:pt x="137" y="120"/>
                  </a:lnTo>
                  <a:lnTo>
                    <a:pt x="136" y="122"/>
                  </a:lnTo>
                  <a:lnTo>
                    <a:pt x="137" y="124"/>
                  </a:lnTo>
                  <a:lnTo>
                    <a:pt x="140" y="127"/>
                  </a:lnTo>
                  <a:lnTo>
                    <a:pt x="140" y="131"/>
                  </a:lnTo>
                  <a:lnTo>
                    <a:pt x="145" y="132"/>
                  </a:lnTo>
                  <a:lnTo>
                    <a:pt x="146" y="132"/>
                  </a:lnTo>
                  <a:lnTo>
                    <a:pt x="147" y="13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5" name="Freeform 2389"/>
            <p:cNvSpPr>
              <a:spLocks/>
            </p:cNvSpPr>
            <p:nvPr/>
          </p:nvSpPr>
          <p:spPr bwMode="auto">
            <a:xfrm>
              <a:off x="5260975" y="4833938"/>
              <a:ext cx="261938" cy="287337"/>
            </a:xfrm>
            <a:custGeom>
              <a:avLst/>
              <a:gdLst>
                <a:gd name="T0" fmla="*/ 165412537 w 173"/>
                <a:gd name="T1" fmla="*/ 501614357 h 192"/>
                <a:gd name="T2" fmla="*/ 189423237 w 173"/>
                <a:gd name="T3" fmla="*/ 477978309 h 192"/>
                <a:gd name="T4" fmla="*/ 197426804 w 173"/>
                <a:gd name="T5" fmla="*/ 485857532 h 192"/>
                <a:gd name="T6" fmla="*/ 205430370 w 173"/>
                <a:gd name="T7" fmla="*/ 501614357 h 192"/>
                <a:gd name="T8" fmla="*/ 226773810 w 173"/>
                <a:gd name="T9" fmla="*/ 501614357 h 192"/>
                <a:gd name="T10" fmla="*/ 237446321 w 173"/>
                <a:gd name="T11" fmla="*/ 501614357 h 192"/>
                <a:gd name="T12" fmla="*/ 250786143 w 173"/>
                <a:gd name="T13" fmla="*/ 493736755 h 192"/>
                <a:gd name="T14" fmla="*/ 258789709 w 173"/>
                <a:gd name="T15" fmla="*/ 483230584 h 192"/>
                <a:gd name="T16" fmla="*/ 272129531 w 173"/>
                <a:gd name="T17" fmla="*/ 351918742 h 192"/>
                <a:gd name="T18" fmla="*/ 314816309 w 173"/>
                <a:gd name="T19" fmla="*/ 204848505 h 192"/>
                <a:gd name="T20" fmla="*/ 341495953 w 173"/>
                <a:gd name="T21" fmla="*/ 70908171 h 192"/>
                <a:gd name="T22" fmla="*/ 424202196 w 173"/>
                <a:gd name="T23" fmla="*/ 63030568 h 192"/>
                <a:gd name="T24" fmla="*/ 432205864 w 173"/>
                <a:gd name="T25" fmla="*/ 57778293 h 192"/>
                <a:gd name="T26" fmla="*/ 448212997 w 173"/>
                <a:gd name="T27" fmla="*/ 57778293 h 192"/>
                <a:gd name="T28" fmla="*/ 453549253 w 173"/>
                <a:gd name="T29" fmla="*/ 49899057 h 192"/>
                <a:gd name="T30" fmla="*/ 461552820 w 173"/>
                <a:gd name="T31" fmla="*/ 44646782 h 192"/>
                <a:gd name="T32" fmla="*/ 458885508 w 173"/>
                <a:gd name="T33" fmla="*/ 36767559 h 192"/>
                <a:gd name="T34" fmla="*/ 442876742 w 173"/>
                <a:gd name="T35" fmla="*/ 34140611 h 192"/>
                <a:gd name="T36" fmla="*/ 322819875 w 173"/>
                <a:gd name="T37" fmla="*/ 49899057 h 192"/>
                <a:gd name="T38" fmla="*/ 306812742 w 173"/>
                <a:gd name="T39" fmla="*/ 44646782 h 192"/>
                <a:gd name="T40" fmla="*/ 290805609 w 173"/>
                <a:gd name="T41" fmla="*/ 42019834 h 192"/>
                <a:gd name="T42" fmla="*/ 272129531 w 173"/>
                <a:gd name="T43" fmla="*/ 44646782 h 192"/>
                <a:gd name="T44" fmla="*/ 250786143 w 173"/>
                <a:gd name="T45" fmla="*/ 36767559 h 192"/>
                <a:gd name="T46" fmla="*/ 237446321 w 173"/>
                <a:gd name="T47" fmla="*/ 31515284 h 192"/>
                <a:gd name="T48" fmla="*/ 226773810 w 173"/>
                <a:gd name="T49" fmla="*/ 18383780 h 192"/>
                <a:gd name="T50" fmla="*/ 72033758 w 173"/>
                <a:gd name="T51" fmla="*/ 13131501 h 192"/>
                <a:gd name="T52" fmla="*/ 56026625 w 173"/>
                <a:gd name="T53" fmla="*/ 0 h 192"/>
                <a:gd name="T54" fmla="*/ 45354101 w 173"/>
                <a:gd name="T55" fmla="*/ 13131501 h 192"/>
                <a:gd name="T56" fmla="*/ 2667312 w 173"/>
                <a:gd name="T57" fmla="*/ 15756832 h 192"/>
                <a:gd name="T58" fmla="*/ 0 w 173"/>
                <a:gd name="T59" fmla="*/ 36767559 h 192"/>
                <a:gd name="T60" fmla="*/ 2667312 w 173"/>
                <a:gd name="T61" fmla="*/ 68282843 h 192"/>
                <a:gd name="T62" fmla="*/ 45354101 w 173"/>
                <a:gd name="T63" fmla="*/ 102423442 h 192"/>
                <a:gd name="T64" fmla="*/ 48023045 w 173"/>
                <a:gd name="T65" fmla="*/ 139191014 h 192"/>
                <a:gd name="T66" fmla="*/ 56026625 w 173"/>
                <a:gd name="T67" fmla="*/ 168080958 h 192"/>
                <a:gd name="T68" fmla="*/ 74702702 w 173"/>
                <a:gd name="T69" fmla="*/ 186464732 h 192"/>
                <a:gd name="T70" fmla="*/ 82706269 w 173"/>
                <a:gd name="T71" fmla="*/ 217980054 h 192"/>
                <a:gd name="T72" fmla="*/ 98713402 w 173"/>
                <a:gd name="T73" fmla="*/ 231109931 h 192"/>
                <a:gd name="T74" fmla="*/ 93377146 w 173"/>
                <a:gd name="T75" fmla="*/ 273131374 h 192"/>
                <a:gd name="T76" fmla="*/ 93377146 w 173"/>
                <a:gd name="T77" fmla="*/ 307271973 h 192"/>
                <a:gd name="T78" fmla="*/ 109385938 w 173"/>
                <a:gd name="T79" fmla="*/ 333534969 h 192"/>
                <a:gd name="T80" fmla="*/ 109385938 w 173"/>
                <a:gd name="T81" fmla="*/ 407070062 h 192"/>
                <a:gd name="T82" fmla="*/ 125393071 w 173"/>
                <a:gd name="T83" fmla="*/ 456969208 h 192"/>
                <a:gd name="T84" fmla="*/ 138732893 w 173"/>
                <a:gd name="T85" fmla="*/ 477978309 h 192"/>
                <a:gd name="T86" fmla="*/ 152072715 w 173"/>
                <a:gd name="T87" fmla="*/ 477978309 h 192"/>
                <a:gd name="T88" fmla="*/ 160076282 w 173"/>
                <a:gd name="T89" fmla="*/ 485857532 h 192"/>
                <a:gd name="T90" fmla="*/ 162743593 w 173"/>
                <a:gd name="T91" fmla="*/ 504241305 h 1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
                <a:gd name="T139" fmla="*/ 0 h 192"/>
                <a:gd name="T140" fmla="*/ 173 w 173"/>
                <a:gd name="T141" fmla="*/ 192 h 1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 h="192">
                  <a:moveTo>
                    <a:pt x="61" y="192"/>
                  </a:moveTo>
                  <a:lnTo>
                    <a:pt x="62" y="191"/>
                  </a:lnTo>
                  <a:lnTo>
                    <a:pt x="70" y="184"/>
                  </a:lnTo>
                  <a:lnTo>
                    <a:pt x="71" y="182"/>
                  </a:lnTo>
                  <a:lnTo>
                    <a:pt x="75" y="182"/>
                  </a:lnTo>
                  <a:lnTo>
                    <a:pt x="74" y="185"/>
                  </a:lnTo>
                  <a:lnTo>
                    <a:pt x="75" y="188"/>
                  </a:lnTo>
                  <a:lnTo>
                    <a:pt x="77" y="191"/>
                  </a:lnTo>
                  <a:lnTo>
                    <a:pt x="78" y="191"/>
                  </a:lnTo>
                  <a:lnTo>
                    <a:pt x="85" y="191"/>
                  </a:lnTo>
                  <a:lnTo>
                    <a:pt x="87" y="192"/>
                  </a:lnTo>
                  <a:lnTo>
                    <a:pt x="89" y="191"/>
                  </a:lnTo>
                  <a:lnTo>
                    <a:pt x="91" y="189"/>
                  </a:lnTo>
                  <a:lnTo>
                    <a:pt x="94" y="188"/>
                  </a:lnTo>
                  <a:lnTo>
                    <a:pt x="95" y="185"/>
                  </a:lnTo>
                  <a:lnTo>
                    <a:pt x="97" y="184"/>
                  </a:lnTo>
                  <a:lnTo>
                    <a:pt x="102" y="184"/>
                  </a:lnTo>
                  <a:lnTo>
                    <a:pt x="102" y="134"/>
                  </a:lnTo>
                  <a:lnTo>
                    <a:pt x="104" y="78"/>
                  </a:lnTo>
                  <a:lnTo>
                    <a:pt x="118" y="78"/>
                  </a:lnTo>
                  <a:lnTo>
                    <a:pt x="119" y="27"/>
                  </a:lnTo>
                  <a:lnTo>
                    <a:pt x="128" y="27"/>
                  </a:lnTo>
                  <a:lnTo>
                    <a:pt x="158" y="23"/>
                  </a:lnTo>
                  <a:lnTo>
                    <a:pt x="159" y="24"/>
                  </a:lnTo>
                  <a:lnTo>
                    <a:pt x="161" y="24"/>
                  </a:lnTo>
                  <a:lnTo>
                    <a:pt x="162" y="22"/>
                  </a:lnTo>
                  <a:lnTo>
                    <a:pt x="163" y="22"/>
                  </a:lnTo>
                  <a:lnTo>
                    <a:pt x="168" y="22"/>
                  </a:lnTo>
                  <a:lnTo>
                    <a:pt x="169" y="22"/>
                  </a:lnTo>
                  <a:lnTo>
                    <a:pt x="170" y="19"/>
                  </a:lnTo>
                  <a:lnTo>
                    <a:pt x="173" y="17"/>
                  </a:lnTo>
                  <a:lnTo>
                    <a:pt x="173" y="16"/>
                  </a:lnTo>
                  <a:lnTo>
                    <a:pt x="172" y="14"/>
                  </a:lnTo>
                  <a:lnTo>
                    <a:pt x="169" y="13"/>
                  </a:lnTo>
                  <a:lnTo>
                    <a:pt x="166" y="13"/>
                  </a:lnTo>
                  <a:lnTo>
                    <a:pt x="149" y="14"/>
                  </a:lnTo>
                  <a:lnTo>
                    <a:pt x="121" y="19"/>
                  </a:lnTo>
                  <a:lnTo>
                    <a:pt x="119" y="19"/>
                  </a:lnTo>
                  <a:lnTo>
                    <a:pt x="115" y="17"/>
                  </a:lnTo>
                  <a:lnTo>
                    <a:pt x="109" y="17"/>
                  </a:lnTo>
                  <a:lnTo>
                    <a:pt x="109" y="16"/>
                  </a:lnTo>
                  <a:lnTo>
                    <a:pt x="107" y="17"/>
                  </a:lnTo>
                  <a:lnTo>
                    <a:pt x="102" y="17"/>
                  </a:lnTo>
                  <a:lnTo>
                    <a:pt x="99" y="14"/>
                  </a:lnTo>
                  <a:lnTo>
                    <a:pt x="94" y="14"/>
                  </a:lnTo>
                  <a:lnTo>
                    <a:pt x="92" y="13"/>
                  </a:lnTo>
                  <a:lnTo>
                    <a:pt x="89" y="12"/>
                  </a:lnTo>
                  <a:lnTo>
                    <a:pt x="87" y="12"/>
                  </a:lnTo>
                  <a:lnTo>
                    <a:pt x="85" y="7"/>
                  </a:lnTo>
                  <a:lnTo>
                    <a:pt x="27" y="5"/>
                  </a:lnTo>
                  <a:lnTo>
                    <a:pt x="24" y="0"/>
                  </a:lnTo>
                  <a:lnTo>
                    <a:pt x="21" y="0"/>
                  </a:lnTo>
                  <a:lnTo>
                    <a:pt x="18" y="3"/>
                  </a:lnTo>
                  <a:lnTo>
                    <a:pt x="17" y="5"/>
                  </a:lnTo>
                  <a:lnTo>
                    <a:pt x="7" y="5"/>
                  </a:lnTo>
                  <a:lnTo>
                    <a:pt x="1" y="6"/>
                  </a:lnTo>
                  <a:lnTo>
                    <a:pt x="0" y="7"/>
                  </a:lnTo>
                  <a:lnTo>
                    <a:pt x="0" y="14"/>
                  </a:lnTo>
                  <a:lnTo>
                    <a:pt x="0" y="22"/>
                  </a:lnTo>
                  <a:lnTo>
                    <a:pt x="1" y="26"/>
                  </a:lnTo>
                  <a:lnTo>
                    <a:pt x="6" y="26"/>
                  </a:lnTo>
                  <a:lnTo>
                    <a:pt x="17" y="39"/>
                  </a:lnTo>
                  <a:lnTo>
                    <a:pt x="18" y="46"/>
                  </a:lnTo>
                  <a:lnTo>
                    <a:pt x="18" y="53"/>
                  </a:lnTo>
                  <a:lnTo>
                    <a:pt x="18" y="60"/>
                  </a:lnTo>
                  <a:lnTo>
                    <a:pt x="21" y="64"/>
                  </a:lnTo>
                  <a:lnTo>
                    <a:pt x="25" y="68"/>
                  </a:lnTo>
                  <a:lnTo>
                    <a:pt x="28" y="71"/>
                  </a:lnTo>
                  <a:lnTo>
                    <a:pt x="28" y="81"/>
                  </a:lnTo>
                  <a:lnTo>
                    <a:pt x="31" y="83"/>
                  </a:lnTo>
                  <a:lnTo>
                    <a:pt x="35" y="86"/>
                  </a:lnTo>
                  <a:lnTo>
                    <a:pt x="37" y="88"/>
                  </a:lnTo>
                  <a:lnTo>
                    <a:pt x="37" y="97"/>
                  </a:lnTo>
                  <a:lnTo>
                    <a:pt x="35" y="104"/>
                  </a:lnTo>
                  <a:lnTo>
                    <a:pt x="35" y="111"/>
                  </a:lnTo>
                  <a:lnTo>
                    <a:pt x="35" y="117"/>
                  </a:lnTo>
                  <a:lnTo>
                    <a:pt x="38" y="123"/>
                  </a:lnTo>
                  <a:lnTo>
                    <a:pt x="41" y="127"/>
                  </a:lnTo>
                  <a:lnTo>
                    <a:pt x="41" y="142"/>
                  </a:lnTo>
                  <a:lnTo>
                    <a:pt x="41" y="155"/>
                  </a:lnTo>
                  <a:lnTo>
                    <a:pt x="44" y="171"/>
                  </a:lnTo>
                  <a:lnTo>
                    <a:pt x="47" y="174"/>
                  </a:lnTo>
                  <a:lnTo>
                    <a:pt x="50" y="179"/>
                  </a:lnTo>
                  <a:lnTo>
                    <a:pt x="52" y="182"/>
                  </a:lnTo>
                  <a:lnTo>
                    <a:pt x="54" y="182"/>
                  </a:lnTo>
                  <a:lnTo>
                    <a:pt x="57" y="182"/>
                  </a:lnTo>
                  <a:lnTo>
                    <a:pt x="58" y="182"/>
                  </a:lnTo>
                  <a:lnTo>
                    <a:pt x="60" y="185"/>
                  </a:lnTo>
                  <a:lnTo>
                    <a:pt x="60" y="188"/>
                  </a:lnTo>
                  <a:lnTo>
                    <a:pt x="61" y="19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6" name="Freeform 2742"/>
            <p:cNvSpPr>
              <a:spLocks noEditPoints="1"/>
            </p:cNvSpPr>
            <p:nvPr/>
          </p:nvSpPr>
          <p:spPr bwMode="auto">
            <a:xfrm>
              <a:off x="5257800" y="4529138"/>
              <a:ext cx="249238" cy="330200"/>
            </a:xfrm>
            <a:custGeom>
              <a:avLst/>
              <a:gdLst>
                <a:gd name="T0" fmla="*/ 41287660 w 168"/>
                <a:gd name="T1" fmla="*/ 34581999 h 219"/>
                <a:gd name="T2" fmla="*/ 51610375 w 168"/>
                <a:gd name="T3" fmla="*/ 13300767 h 219"/>
                <a:gd name="T4" fmla="*/ 49030499 w 168"/>
                <a:gd name="T5" fmla="*/ 0 h 219"/>
                <a:gd name="T6" fmla="*/ 36127909 w 168"/>
                <a:gd name="T7" fmla="*/ 10640614 h 219"/>
                <a:gd name="T8" fmla="*/ 10322718 w 168"/>
                <a:gd name="T9" fmla="*/ 18621076 h 219"/>
                <a:gd name="T10" fmla="*/ 18063954 w 168"/>
                <a:gd name="T11" fmla="*/ 45222611 h 219"/>
                <a:gd name="T12" fmla="*/ 36127909 w 168"/>
                <a:gd name="T13" fmla="*/ 85124915 h 219"/>
                <a:gd name="T14" fmla="*/ 67092853 w 168"/>
                <a:gd name="T15" fmla="*/ 63843693 h 219"/>
                <a:gd name="T16" fmla="*/ 110962008 w 168"/>
                <a:gd name="T17" fmla="*/ 63843693 h 219"/>
                <a:gd name="T18" fmla="*/ 206441499 w 168"/>
                <a:gd name="T19" fmla="*/ 74484304 h 219"/>
                <a:gd name="T20" fmla="*/ 209021375 w 168"/>
                <a:gd name="T21" fmla="*/ 93105374 h 219"/>
                <a:gd name="T22" fmla="*/ 216764264 w 168"/>
                <a:gd name="T23" fmla="*/ 133007692 h 219"/>
                <a:gd name="T24" fmla="*/ 245149321 w 168"/>
                <a:gd name="T25" fmla="*/ 154288914 h 219"/>
                <a:gd name="T26" fmla="*/ 263213269 w 168"/>
                <a:gd name="T27" fmla="*/ 143648303 h 219"/>
                <a:gd name="T28" fmla="*/ 278695735 w 168"/>
                <a:gd name="T29" fmla="*/ 138327997 h 219"/>
                <a:gd name="T30" fmla="*/ 278695735 w 168"/>
                <a:gd name="T31" fmla="*/ 117046775 h 219"/>
                <a:gd name="T32" fmla="*/ 296759683 w 168"/>
                <a:gd name="T33" fmla="*/ 111726469 h 219"/>
                <a:gd name="T34" fmla="*/ 319983382 w 168"/>
                <a:gd name="T35" fmla="*/ 117046775 h 219"/>
                <a:gd name="T36" fmla="*/ 338047330 w 168"/>
                <a:gd name="T37" fmla="*/ 125027233 h 219"/>
                <a:gd name="T38" fmla="*/ 348370045 w 168"/>
                <a:gd name="T39" fmla="*/ 151628761 h 219"/>
                <a:gd name="T40" fmla="*/ 356111278 w 168"/>
                <a:gd name="T41" fmla="*/ 188870901 h 219"/>
                <a:gd name="T42" fmla="*/ 363852511 w 168"/>
                <a:gd name="T43" fmla="*/ 210152123 h 219"/>
                <a:gd name="T44" fmla="*/ 371593744 w 168"/>
                <a:gd name="T45" fmla="*/ 228773244 h 219"/>
                <a:gd name="T46" fmla="*/ 366433993 w 168"/>
                <a:gd name="T47" fmla="*/ 250054466 h 219"/>
                <a:gd name="T48" fmla="*/ 374175226 w 168"/>
                <a:gd name="T49" fmla="*/ 279316147 h 219"/>
                <a:gd name="T50" fmla="*/ 389657692 w 168"/>
                <a:gd name="T51" fmla="*/ 279316147 h 219"/>
                <a:gd name="T52" fmla="*/ 407721641 w 168"/>
                <a:gd name="T53" fmla="*/ 279316147 h 219"/>
                <a:gd name="T54" fmla="*/ 433526922 w 168"/>
                <a:gd name="T55" fmla="*/ 303255891 h 219"/>
                <a:gd name="T56" fmla="*/ 428365565 w 168"/>
                <a:gd name="T57" fmla="*/ 324537114 h 219"/>
                <a:gd name="T58" fmla="*/ 356111278 w 168"/>
                <a:gd name="T59" fmla="*/ 497447149 h 219"/>
                <a:gd name="T60" fmla="*/ 363852511 w 168"/>
                <a:gd name="T61" fmla="*/ 529368982 h 219"/>
                <a:gd name="T62" fmla="*/ 389657692 w 168"/>
                <a:gd name="T63" fmla="*/ 566611122 h 219"/>
                <a:gd name="T64" fmla="*/ 319983382 w 168"/>
                <a:gd name="T65" fmla="*/ 582572039 h 219"/>
                <a:gd name="T66" fmla="*/ 289018450 w 168"/>
                <a:gd name="T67" fmla="*/ 577251733 h 219"/>
                <a:gd name="T68" fmla="*/ 270954502 w 168"/>
                <a:gd name="T69" fmla="*/ 577251733 h 219"/>
                <a:gd name="T70" fmla="*/ 245149321 w 168"/>
                <a:gd name="T71" fmla="*/ 566611122 h 219"/>
                <a:gd name="T72" fmla="*/ 227085373 w 168"/>
                <a:gd name="T73" fmla="*/ 550650205 h 219"/>
                <a:gd name="T74" fmla="*/ 69674335 w 168"/>
                <a:gd name="T75" fmla="*/ 532029135 h 219"/>
                <a:gd name="T76" fmla="*/ 51610375 w 168"/>
                <a:gd name="T77" fmla="*/ 545329899 h 219"/>
                <a:gd name="T78" fmla="*/ 2579876 w 168"/>
                <a:gd name="T79" fmla="*/ 547990052 h 219"/>
                <a:gd name="T80" fmla="*/ 2579876 w 168"/>
                <a:gd name="T81" fmla="*/ 478826079 h 219"/>
                <a:gd name="T82" fmla="*/ 28385069 w 168"/>
                <a:gd name="T83" fmla="*/ 438923787 h 219"/>
                <a:gd name="T84" fmla="*/ 36127909 w 168"/>
                <a:gd name="T85" fmla="*/ 377740170 h 219"/>
                <a:gd name="T86" fmla="*/ 51610375 w 168"/>
                <a:gd name="T87" fmla="*/ 361779253 h 219"/>
                <a:gd name="T88" fmla="*/ 69674335 w 168"/>
                <a:gd name="T89" fmla="*/ 335177725 h 219"/>
                <a:gd name="T90" fmla="*/ 67092853 w 168"/>
                <a:gd name="T91" fmla="*/ 255374772 h 219"/>
                <a:gd name="T92" fmla="*/ 54190263 w 168"/>
                <a:gd name="T93" fmla="*/ 250054466 h 219"/>
                <a:gd name="T94" fmla="*/ 67092853 w 168"/>
                <a:gd name="T95" fmla="*/ 178230289 h 219"/>
                <a:gd name="T96" fmla="*/ 51610375 w 168"/>
                <a:gd name="T97" fmla="*/ 125027233 h 219"/>
                <a:gd name="T98" fmla="*/ 33546427 w 168"/>
                <a:gd name="T99" fmla="*/ 106406138 h 2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8"/>
                <a:gd name="T151" fmla="*/ 0 h 219"/>
                <a:gd name="T152" fmla="*/ 168 w 168"/>
                <a:gd name="T153" fmla="*/ 219 h 2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8" h="219">
                  <a:moveTo>
                    <a:pt x="6" y="18"/>
                  </a:moveTo>
                  <a:lnTo>
                    <a:pt x="17" y="13"/>
                  </a:lnTo>
                  <a:lnTo>
                    <a:pt x="16" y="13"/>
                  </a:lnTo>
                  <a:lnTo>
                    <a:pt x="16" y="11"/>
                  </a:lnTo>
                  <a:lnTo>
                    <a:pt x="17" y="8"/>
                  </a:lnTo>
                  <a:lnTo>
                    <a:pt x="20" y="5"/>
                  </a:lnTo>
                  <a:lnTo>
                    <a:pt x="21" y="1"/>
                  </a:lnTo>
                  <a:lnTo>
                    <a:pt x="20" y="1"/>
                  </a:lnTo>
                  <a:lnTo>
                    <a:pt x="19" y="0"/>
                  </a:lnTo>
                  <a:lnTo>
                    <a:pt x="16" y="1"/>
                  </a:lnTo>
                  <a:lnTo>
                    <a:pt x="14" y="3"/>
                  </a:lnTo>
                  <a:lnTo>
                    <a:pt x="14" y="4"/>
                  </a:lnTo>
                  <a:lnTo>
                    <a:pt x="13" y="4"/>
                  </a:lnTo>
                  <a:lnTo>
                    <a:pt x="7" y="4"/>
                  </a:lnTo>
                  <a:lnTo>
                    <a:pt x="4" y="7"/>
                  </a:lnTo>
                  <a:lnTo>
                    <a:pt x="3" y="7"/>
                  </a:lnTo>
                  <a:lnTo>
                    <a:pt x="7" y="14"/>
                  </a:lnTo>
                  <a:lnTo>
                    <a:pt x="7" y="17"/>
                  </a:lnTo>
                  <a:lnTo>
                    <a:pt x="6" y="18"/>
                  </a:lnTo>
                  <a:close/>
                  <a:moveTo>
                    <a:pt x="11" y="32"/>
                  </a:moveTo>
                  <a:lnTo>
                    <a:pt x="14" y="32"/>
                  </a:lnTo>
                  <a:lnTo>
                    <a:pt x="19" y="30"/>
                  </a:lnTo>
                  <a:lnTo>
                    <a:pt x="23" y="28"/>
                  </a:lnTo>
                  <a:lnTo>
                    <a:pt x="26" y="24"/>
                  </a:lnTo>
                  <a:lnTo>
                    <a:pt x="30" y="23"/>
                  </a:lnTo>
                  <a:lnTo>
                    <a:pt x="37" y="23"/>
                  </a:lnTo>
                  <a:lnTo>
                    <a:pt x="43" y="24"/>
                  </a:lnTo>
                  <a:lnTo>
                    <a:pt x="78" y="24"/>
                  </a:lnTo>
                  <a:lnTo>
                    <a:pt x="78" y="25"/>
                  </a:lnTo>
                  <a:lnTo>
                    <a:pt x="80" y="28"/>
                  </a:lnTo>
                  <a:lnTo>
                    <a:pt x="81" y="32"/>
                  </a:lnTo>
                  <a:lnTo>
                    <a:pt x="82" y="34"/>
                  </a:lnTo>
                  <a:lnTo>
                    <a:pt x="81" y="35"/>
                  </a:lnTo>
                  <a:lnTo>
                    <a:pt x="82" y="41"/>
                  </a:lnTo>
                  <a:lnTo>
                    <a:pt x="82" y="44"/>
                  </a:lnTo>
                  <a:lnTo>
                    <a:pt x="84" y="50"/>
                  </a:lnTo>
                  <a:lnTo>
                    <a:pt x="84" y="52"/>
                  </a:lnTo>
                  <a:lnTo>
                    <a:pt x="90" y="58"/>
                  </a:lnTo>
                  <a:lnTo>
                    <a:pt x="95" y="58"/>
                  </a:lnTo>
                  <a:lnTo>
                    <a:pt x="100" y="55"/>
                  </a:lnTo>
                  <a:lnTo>
                    <a:pt x="101" y="54"/>
                  </a:lnTo>
                  <a:lnTo>
                    <a:pt x="102" y="54"/>
                  </a:lnTo>
                  <a:lnTo>
                    <a:pt x="105" y="55"/>
                  </a:lnTo>
                  <a:lnTo>
                    <a:pt x="108" y="54"/>
                  </a:lnTo>
                  <a:lnTo>
                    <a:pt x="108" y="52"/>
                  </a:lnTo>
                  <a:lnTo>
                    <a:pt x="107" y="51"/>
                  </a:lnTo>
                  <a:lnTo>
                    <a:pt x="105" y="47"/>
                  </a:lnTo>
                  <a:lnTo>
                    <a:pt x="108" y="44"/>
                  </a:lnTo>
                  <a:lnTo>
                    <a:pt x="108" y="41"/>
                  </a:lnTo>
                  <a:lnTo>
                    <a:pt x="112" y="41"/>
                  </a:lnTo>
                  <a:lnTo>
                    <a:pt x="115" y="42"/>
                  </a:lnTo>
                  <a:lnTo>
                    <a:pt x="119" y="42"/>
                  </a:lnTo>
                  <a:lnTo>
                    <a:pt x="122" y="41"/>
                  </a:lnTo>
                  <a:lnTo>
                    <a:pt x="124" y="44"/>
                  </a:lnTo>
                  <a:lnTo>
                    <a:pt x="124" y="47"/>
                  </a:lnTo>
                  <a:lnTo>
                    <a:pt x="127" y="47"/>
                  </a:lnTo>
                  <a:lnTo>
                    <a:pt x="131" y="47"/>
                  </a:lnTo>
                  <a:lnTo>
                    <a:pt x="135" y="51"/>
                  </a:lnTo>
                  <a:lnTo>
                    <a:pt x="135" y="52"/>
                  </a:lnTo>
                  <a:lnTo>
                    <a:pt x="135" y="57"/>
                  </a:lnTo>
                  <a:lnTo>
                    <a:pt x="138" y="59"/>
                  </a:lnTo>
                  <a:lnTo>
                    <a:pt x="138" y="69"/>
                  </a:lnTo>
                  <a:lnTo>
                    <a:pt x="138" y="71"/>
                  </a:lnTo>
                  <a:lnTo>
                    <a:pt x="139" y="74"/>
                  </a:lnTo>
                  <a:lnTo>
                    <a:pt x="141" y="78"/>
                  </a:lnTo>
                  <a:lnTo>
                    <a:pt x="141" y="79"/>
                  </a:lnTo>
                  <a:lnTo>
                    <a:pt x="141" y="82"/>
                  </a:lnTo>
                  <a:lnTo>
                    <a:pt x="144" y="85"/>
                  </a:lnTo>
                  <a:lnTo>
                    <a:pt x="144" y="86"/>
                  </a:lnTo>
                  <a:lnTo>
                    <a:pt x="144" y="89"/>
                  </a:lnTo>
                  <a:lnTo>
                    <a:pt x="142" y="91"/>
                  </a:lnTo>
                  <a:lnTo>
                    <a:pt x="142" y="94"/>
                  </a:lnTo>
                  <a:lnTo>
                    <a:pt x="144" y="96"/>
                  </a:lnTo>
                  <a:lnTo>
                    <a:pt x="144" y="101"/>
                  </a:lnTo>
                  <a:lnTo>
                    <a:pt x="145" y="105"/>
                  </a:lnTo>
                  <a:lnTo>
                    <a:pt x="148" y="106"/>
                  </a:lnTo>
                  <a:lnTo>
                    <a:pt x="149" y="106"/>
                  </a:lnTo>
                  <a:lnTo>
                    <a:pt x="151" y="105"/>
                  </a:lnTo>
                  <a:lnTo>
                    <a:pt x="154" y="104"/>
                  </a:lnTo>
                  <a:lnTo>
                    <a:pt x="158" y="105"/>
                  </a:lnTo>
                  <a:lnTo>
                    <a:pt x="165" y="105"/>
                  </a:lnTo>
                  <a:lnTo>
                    <a:pt x="166" y="105"/>
                  </a:lnTo>
                  <a:lnTo>
                    <a:pt x="168" y="114"/>
                  </a:lnTo>
                  <a:lnTo>
                    <a:pt x="166" y="119"/>
                  </a:lnTo>
                  <a:lnTo>
                    <a:pt x="165" y="121"/>
                  </a:lnTo>
                  <a:lnTo>
                    <a:pt x="166" y="122"/>
                  </a:lnTo>
                  <a:lnTo>
                    <a:pt x="166" y="131"/>
                  </a:lnTo>
                  <a:lnTo>
                    <a:pt x="138" y="131"/>
                  </a:lnTo>
                  <a:lnTo>
                    <a:pt x="138" y="187"/>
                  </a:lnTo>
                  <a:lnTo>
                    <a:pt x="138" y="189"/>
                  </a:lnTo>
                  <a:lnTo>
                    <a:pt x="141" y="195"/>
                  </a:lnTo>
                  <a:lnTo>
                    <a:pt x="141" y="199"/>
                  </a:lnTo>
                  <a:lnTo>
                    <a:pt x="148" y="203"/>
                  </a:lnTo>
                  <a:lnTo>
                    <a:pt x="149" y="209"/>
                  </a:lnTo>
                  <a:lnTo>
                    <a:pt x="151" y="213"/>
                  </a:lnTo>
                  <a:lnTo>
                    <a:pt x="155" y="214"/>
                  </a:lnTo>
                  <a:lnTo>
                    <a:pt x="152" y="214"/>
                  </a:lnTo>
                  <a:lnTo>
                    <a:pt x="124" y="219"/>
                  </a:lnTo>
                  <a:lnTo>
                    <a:pt x="122" y="219"/>
                  </a:lnTo>
                  <a:lnTo>
                    <a:pt x="118" y="217"/>
                  </a:lnTo>
                  <a:lnTo>
                    <a:pt x="112" y="217"/>
                  </a:lnTo>
                  <a:lnTo>
                    <a:pt x="112" y="216"/>
                  </a:lnTo>
                  <a:lnTo>
                    <a:pt x="108" y="217"/>
                  </a:lnTo>
                  <a:lnTo>
                    <a:pt x="105" y="217"/>
                  </a:lnTo>
                  <a:lnTo>
                    <a:pt x="102" y="214"/>
                  </a:lnTo>
                  <a:lnTo>
                    <a:pt x="95" y="214"/>
                  </a:lnTo>
                  <a:lnTo>
                    <a:pt x="95" y="213"/>
                  </a:lnTo>
                  <a:lnTo>
                    <a:pt x="92" y="212"/>
                  </a:lnTo>
                  <a:lnTo>
                    <a:pt x="90" y="212"/>
                  </a:lnTo>
                  <a:lnTo>
                    <a:pt x="88" y="207"/>
                  </a:lnTo>
                  <a:lnTo>
                    <a:pt x="88" y="206"/>
                  </a:lnTo>
                  <a:lnTo>
                    <a:pt x="30" y="205"/>
                  </a:lnTo>
                  <a:lnTo>
                    <a:pt x="27" y="200"/>
                  </a:lnTo>
                  <a:lnTo>
                    <a:pt x="23" y="200"/>
                  </a:lnTo>
                  <a:lnTo>
                    <a:pt x="20" y="203"/>
                  </a:lnTo>
                  <a:lnTo>
                    <a:pt x="20" y="205"/>
                  </a:lnTo>
                  <a:lnTo>
                    <a:pt x="10" y="205"/>
                  </a:lnTo>
                  <a:lnTo>
                    <a:pt x="4" y="206"/>
                  </a:lnTo>
                  <a:lnTo>
                    <a:pt x="1" y="206"/>
                  </a:lnTo>
                  <a:lnTo>
                    <a:pt x="0" y="195"/>
                  </a:lnTo>
                  <a:lnTo>
                    <a:pt x="0" y="186"/>
                  </a:lnTo>
                  <a:lnTo>
                    <a:pt x="1" y="180"/>
                  </a:lnTo>
                  <a:lnTo>
                    <a:pt x="3" y="175"/>
                  </a:lnTo>
                  <a:lnTo>
                    <a:pt x="9" y="169"/>
                  </a:lnTo>
                  <a:lnTo>
                    <a:pt x="11" y="165"/>
                  </a:lnTo>
                  <a:lnTo>
                    <a:pt x="11" y="150"/>
                  </a:lnTo>
                  <a:lnTo>
                    <a:pt x="14" y="143"/>
                  </a:lnTo>
                  <a:lnTo>
                    <a:pt x="14" y="142"/>
                  </a:lnTo>
                  <a:lnTo>
                    <a:pt x="17" y="142"/>
                  </a:lnTo>
                  <a:lnTo>
                    <a:pt x="20" y="142"/>
                  </a:lnTo>
                  <a:lnTo>
                    <a:pt x="20" y="136"/>
                  </a:lnTo>
                  <a:lnTo>
                    <a:pt x="21" y="133"/>
                  </a:lnTo>
                  <a:lnTo>
                    <a:pt x="24" y="131"/>
                  </a:lnTo>
                  <a:lnTo>
                    <a:pt x="27" y="126"/>
                  </a:lnTo>
                  <a:lnTo>
                    <a:pt x="28" y="116"/>
                  </a:lnTo>
                  <a:lnTo>
                    <a:pt x="28" y="105"/>
                  </a:lnTo>
                  <a:lnTo>
                    <a:pt x="26" y="96"/>
                  </a:lnTo>
                  <a:lnTo>
                    <a:pt x="24" y="95"/>
                  </a:lnTo>
                  <a:lnTo>
                    <a:pt x="23" y="95"/>
                  </a:lnTo>
                  <a:lnTo>
                    <a:pt x="21" y="94"/>
                  </a:lnTo>
                  <a:lnTo>
                    <a:pt x="21" y="86"/>
                  </a:lnTo>
                  <a:lnTo>
                    <a:pt x="24" y="77"/>
                  </a:lnTo>
                  <a:lnTo>
                    <a:pt x="26" y="67"/>
                  </a:lnTo>
                  <a:lnTo>
                    <a:pt x="21" y="64"/>
                  </a:lnTo>
                  <a:lnTo>
                    <a:pt x="21" y="52"/>
                  </a:lnTo>
                  <a:lnTo>
                    <a:pt x="20" y="47"/>
                  </a:lnTo>
                  <a:lnTo>
                    <a:pt x="17" y="45"/>
                  </a:lnTo>
                  <a:lnTo>
                    <a:pt x="14" y="42"/>
                  </a:lnTo>
                  <a:lnTo>
                    <a:pt x="13" y="40"/>
                  </a:lnTo>
                  <a:lnTo>
                    <a:pt x="11" y="35"/>
                  </a:lnTo>
                  <a:lnTo>
                    <a:pt x="11" y="3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7" name="Freeform 2195"/>
            <p:cNvSpPr>
              <a:spLocks/>
            </p:cNvSpPr>
            <p:nvPr/>
          </p:nvSpPr>
          <p:spPr bwMode="auto">
            <a:xfrm>
              <a:off x="5605463" y="4478338"/>
              <a:ext cx="211137" cy="242887"/>
            </a:xfrm>
            <a:custGeom>
              <a:avLst/>
              <a:gdLst>
                <a:gd name="T0" fmla="*/ 297111656 w 140"/>
                <a:gd name="T1" fmla="*/ 84676107 h 162"/>
                <a:gd name="T2" fmla="*/ 281335950 w 140"/>
                <a:gd name="T3" fmla="*/ 58214628 h 162"/>
                <a:gd name="T4" fmla="*/ 165645770 w 140"/>
                <a:gd name="T5" fmla="*/ 0 h 162"/>
                <a:gd name="T6" fmla="*/ 149870065 w 140"/>
                <a:gd name="T7" fmla="*/ 18523204 h 162"/>
                <a:gd name="T8" fmla="*/ 168275865 w 140"/>
                <a:gd name="T9" fmla="*/ 37046408 h 162"/>
                <a:gd name="T10" fmla="*/ 165645770 w 140"/>
                <a:gd name="T11" fmla="*/ 39691418 h 162"/>
                <a:gd name="T12" fmla="*/ 147241591 w 140"/>
                <a:gd name="T13" fmla="*/ 44984689 h 162"/>
                <a:gd name="T14" fmla="*/ 141983023 w 140"/>
                <a:gd name="T15" fmla="*/ 47631325 h 162"/>
                <a:gd name="T16" fmla="*/ 107801516 w 140"/>
                <a:gd name="T17" fmla="*/ 39691418 h 162"/>
                <a:gd name="T18" fmla="*/ 102542923 w 140"/>
                <a:gd name="T19" fmla="*/ 52922970 h 162"/>
                <a:gd name="T20" fmla="*/ 81508648 w 140"/>
                <a:gd name="T21" fmla="*/ 66152909 h 162"/>
                <a:gd name="T22" fmla="*/ 76250080 w 140"/>
                <a:gd name="T23" fmla="*/ 2646637 h 162"/>
                <a:gd name="T24" fmla="*/ 57844279 w 140"/>
                <a:gd name="T25" fmla="*/ 21169840 h 162"/>
                <a:gd name="T26" fmla="*/ 57844279 w 140"/>
                <a:gd name="T27" fmla="*/ 47631325 h 162"/>
                <a:gd name="T28" fmla="*/ 49957225 w 140"/>
                <a:gd name="T29" fmla="*/ 66152909 h 162"/>
                <a:gd name="T30" fmla="*/ 68361416 w 140"/>
                <a:gd name="T31" fmla="*/ 74092817 h 162"/>
                <a:gd name="T32" fmla="*/ 60474374 w 140"/>
                <a:gd name="T33" fmla="*/ 89969379 h 162"/>
                <a:gd name="T34" fmla="*/ 44698656 w 140"/>
                <a:gd name="T35" fmla="*/ 100554295 h 162"/>
                <a:gd name="T36" fmla="*/ 0 w 140"/>
                <a:gd name="T37" fmla="*/ 127014173 h 162"/>
                <a:gd name="T38" fmla="*/ 26292849 w 140"/>
                <a:gd name="T39" fmla="*/ 198460328 h 162"/>
                <a:gd name="T40" fmla="*/ 44698656 w 140"/>
                <a:gd name="T41" fmla="*/ 254029972 h 162"/>
                <a:gd name="T42" fmla="*/ 70991511 w 140"/>
                <a:gd name="T43" fmla="*/ 277844815 h 162"/>
                <a:gd name="T44" fmla="*/ 81508648 w 140"/>
                <a:gd name="T45" fmla="*/ 288429732 h 162"/>
                <a:gd name="T46" fmla="*/ 94655880 w 140"/>
                <a:gd name="T47" fmla="*/ 304306294 h 162"/>
                <a:gd name="T48" fmla="*/ 115690180 w 140"/>
                <a:gd name="T49" fmla="*/ 317537847 h 162"/>
                <a:gd name="T50" fmla="*/ 152500160 w 140"/>
                <a:gd name="T51" fmla="*/ 325476128 h 162"/>
                <a:gd name="T52" fmla="*/ 165645770 w 140"/>
                <a:gd name="T53" fmla="*/ 349290971 h 162"/>
                <a:gd name="T54" fmla="*/ 165645770 w 140"/>
                <a:gd name="T55" fmla="*/ 396922283 h 162"/>
                <a:gd name="T56" fmla="*/ 165645770 w 140"/>
                <a:gd name="T57" fmla="*/ 423383762 h 162"/>
                <a:gd name="T58" fmla="*/ 191940235 w 140"/>
                <a:gd name="T59" fmla="*/ 412798845 h 162"/>
                <a:gd name="T60" fmla="*/ 202457372 w 140"/>
                <a:gd name="T61" fmla="*/ 412798845 h 162"/>
                <a:gd name="T62" fmla="*/ 220861601 w 140"/>
                <a:gd name="T63" fmla="*/ 428675509 h 162"/>
                <a:gd name="T64" fmla="*/ 247154444 w 140"/>
                <a:gd name="T65" fmla="*/ 423383762 h 162"/>
                <a:gd name="T66" fmla="*/ 270818813 w 140"/>
                <a:gd name="T67" fmla="*/ 412798845 h 162"/>
                <a:gd name="T68" fmla="*/ 283966045 w 140"/>
                <a:gd name="T69" fmla="*/ 404860564 h 162"/>
                <a:gd name="T70" fmla="*/ 297111656 w 140"/>
                <a:gd name="T71" fmla="*/ 404860564 h 162"/>
                <a:gd name="T72" fmla="*/ 315517457 w 140"/>
                <a:gd name="T73" fmla="*/ 394275647 h 162"/>
                <a:gd name="T74" fmla="*/ 347068868 w 140"/>
                <a:gd name="T75" fmla="*/ 386337366 h 162"/>
                <a:gd name="T76" fmla="*/ 368103142 w 140"/>
                <a:gd name="T77" fmla="*/ 367814168 h 162"/>
                <a:gd name="T78" fmla="*/ 341810299 w 140"/>
                <a:gd name="T79" fmla="*/ 333414409 h 162"/>
                <a:gd name="T80" fmla="*/ 328663067 w 140"/>
                <a:gd name="T81" fmla="*/ 269906534 h 162"/>
                <a:gd name="T82" fmla="*/ 336551731 w 140"/>
                <a:gd name="T83" fmla="*/ 235506775 h 162"/>
                <a:gd name="T84" fmla="*/ 318145930 w 140"/>
                <a:gd name="T85" fmla="*/ 206398609 h 162"/>
                <a:gd name="T86" fmla="*/ 326034594 w 140"/>
                <a:gd name="T87" fmla="*/ 137599090 h 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62"/>
                <a:gd name="T134" fmla="*/ 140 w 140"/>
                <a:gd name="T135" fmla="*/ 162 h 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62">
                  <a:moveTo>
                    <a:pt x="128" y="42"/>
                  </a:moveTo>
                  <a:lnTo>
                    <a:pt x="114" y="34"/>
                  </a:lnTo>
                  <a:lnTo>
                    <a:pt x="113" y="32"/>
                  </a:lnTo>
                  <a:lnTo>
                    <a:pt x="108" y="31"/>
                  </a:lnTo>
                  <a:lnTo>
                    <a:pt x="107" y="28"/>
                  </a:lnTo>
                  <a:lnTo>
                    <a:pt x="107" y="22"/>
                  </a:lnTo>
                  <a:lnTo>
                    <a:pt x="105" y="20"/>
                  </a:lnTo>
                  <a:lnTo>
                    <a:pt x="104" y="18"/>
                  </a:lnTo>
                  <a:lnTo>
                    <a:pt x="63" y="0"/>
                  </a:lnTo>
                  <a:lnTo>
                    <a:pt x="63" y="5"/>
                  </a:lnTo>
                  <a:lnTo>
                    <a:pt x="58" y="5"/>
                  </a:lnTo>
                  <a:lnTo>
                    <a:pt x="57" y="7"/>
                  </a:lnTo>
                  <a:lnTo>
                    <a:pt x="56" y="7"/>
                  </a:lnTo>
                  <a:lnTo>
                    <a:pt x="58" y="10"/>
                  </a:lnTo>
                  <a:lnTo>
                    <a:pt x="64" y="14"/>
                  </a:lnTo>
                  <a:lnTo>
                    <a:pt x="63" y="15"/>
                  </a:lnTo>
                  <a:lnTo>
                    <a:pt x="63" y="17"/>
                  </a:lnTo>
                  <a:lnTo>
                    <a:pt x="63" y="15"/>
                  </a:lnTo>
                  <a:lnTo>
                    <a:pt x="58" y="15"/>
                  </a:lnTo>
                  <a:lnTo>
                    <a:pt x="58" y="17"/>
                  </a:lnTo>
                  <a:lnTo>
                    <a:pt x="56" y="17"/>
                  </a:lnTo>
                  <a:lnTo>
                    <a:pt x="56" y="27"/>
                  </a:lnTo>
                  <a:lnTo>
                    <a:pt x="54" y="25"/>
                  </a:lnTo>
                  <a:lnTo>
                    <a:pt x="54" y="18"/>
                  </a:lnTo>
                  <a:lnTo>
                    <a:pt x="49" y="18"/>
                  </a:lnTo>
                  <a:lnTo>
                    <a:pt x="44" y="17"/>
                  </a:lnTo>
                  <a:lnTo>
                    <a:pt x="41" y="15"/>
                  </a:lnTo>
                  <a:lnTo>
                    <a:pt x="41" y="18"/>
                  </a:lnTo>
                  <a:lnTo>
                    <a:pt x="40" y="20"/>
                  </a:lnTo>
                  <a:lnTo>
                    <a:pt x="39" y="20"/>
                  </a:lnTo>
                  <a:lnTo>
                    <a:pt x="36" y="18"/>
                  </a:lnTo>
                  <a:lnTo>
                    <a:pt x="39" y="25"/>
                  </a:lnTo>
                  <a:lnTo>
                    <a:pt x="31" y="25"/>
                  </a:lnTo>
                  <a:lnTo>
                    <a:pt x="27" y="17"/>
                  </a:lnTo>
                  <a:lnTo>
                    <a:pt x="27" y="10"/>
                  </a:lnTo>
                  <a:lnTo>
                    <a:pt x="29" y="1"/>
                  </a:lnTo>
                  <a:lnTo>
                    <a:pt x="17" y="1"/>
                  </a:lnTo>
                  <a:lnTo>
                    <a:pt x="22" y="7"/>
                  </a:lnTo>
                  <a:lnTo>
                    <a:pt x="22" y="8"/>
                  </a:lnTo>
                  <a:lnTo>
                    <a:pt x="20" y="11"/>
                  </a:lnTo>
                  <a:lnTo>
                    <a:pt x="20" y="15"/>
                  </a:lnTo>
                  <a:lnTo>
                    <a:pt x="22" y="18"/>
                  </a:lnTo>
                  <a:lnTo>
                    <a:pt x="20" y="18"/>
                  </a:lnTo>
                  <a:lnTo>
                    <a:pt x="19" y="21"/>
                  </a:lnTo>
                  <a:lnTo>
                    <a:pt x="19" y="25"/>
                  </a:lnTo>
                  <a:lnTo>
                    <a:pt x="22" y="27"/>
                  </a:lnTo>
                  <a:lnTo>
                    <a:pt x="24" y="28"/>
                  </a:lnTo>
                  <a:lnTo>
                    <a:pt x="26" y="28"/>
                  </a:lnTo>
                  <a:lnTo>
                    <a:pt x="26" y="30"/>
                  </a:lnTo>
                  <a:lnTo>
                    <a:pt x="24" y="32"/>
                  </a:lnTo>
                  <a:lnTo>
                    <a:pt x="23" y="34"/>
                  </a:lnTo>
                  <a:lnTo>
                    <a:pt x="22" y="37"/>
                  </a:lnTo>
                  <a:lnTo>
                    <a:pt x="17" y="38"/>
                  </a:lnTo>
                  <a:lnTo>
                    <a:pt x="16" y="45"/>
                  </a:lnTo>
                  <a:lnTo>
                    <a:pt x="12" y="48"/>
                  </a:lnTo>
                  <a:lnTo>
                    <a:pt x="0" y="48"/>
                  </a:lnTo>
                  <a:lnTo>
                    <a:pt x="0" y="71"/>
                  </a:lnTo>
                  <a:lnTo>
                    <a:pt x="4" y="74"/>
                  </a:lnTo>
                  <a:lnTo>
                    <a:pt x="10" y="75"/>
                  </a:lnTo>
                  <a:lnTo>
                    <a:pt x="14" y="78"/>
                  </a:lnTo>
                  <a:lnTo>
                    <a:pt x="14" y="92"/>
                  </a:lnTo>
                  <a:lnTo>
                    <a:pt x="17" y="96"/>
                  </a:lnTo>
                  <a:lnTo>
                    <a:pt x="22" y="101"/>
                  </a:lnTo>
                  <a:lnTo>
                    <a:pt x="26" y="105"/>
                  </a:lnTo>
                  <a:lnTo>
                    <a:pt x="27" y="105"/>
                  </a:lnTo>
                  <a:lnTo>
                    <a:pt x="31" y="106"/>
                  </a:lnTo>
                  <a:lnTo>
                    <a:pt x="31" y="109"/>
                  </a:lnTo>
                  <a:lnTo>
                    <a:pt x="31" y="112"/>
                  </a:lnTo>
                  <a:lnTo>
                    <a:pt x="34" y="113"/>
                  </a:lnTo>
                  <a:lnTo>
                    <a:pt x="36" y="115"/>
                  </a:lnTo>
                  <a:lnTo>
                    <a:pt x="39" y="118"/>
                  </a:lnTo>
                  <a:lnTo>
                    <a:pt x="41" y="119"/>
                  </a:lnTo>
                  <a:lnTo>
                    <a:pt x="44" y="120"/>
                  </a:lnTo>
                  <a:lnTo>
                    <a:pt x="49" y="120"/>
                  </a:lnTo>
                  <a:lnTo>
                    <a:pt x="57" y="123"/>
                  </a:lnTo>
                  <a:lnTo>
                    <a:pt x="58" y="123"/>
                  </a:lnTo>
                  <a:lnTo>
                    <a:pt x="63" y="128"/>
                  </a:lnTo>
                  <a:lnTo>
                    <a:pt x="63" y="129"/>
                  </a:lnTo>
                  <a:lnTo>
                    <a:pt x="63" y="132"/>
                  </a:lnTo>
                  <a:lnTo>
                    <a:pt x="64" y="138"/>
                  </a:lnTo>
                  <a:lnTo>
                    <a:pt x="64" y="145"/>
                  </a:lnTo>
                  <a:lnTo>
                    <a:pt x="63" y="150"/>
                  </a:lnTo>
                  <a:lnTo>
                    <a:pt x="63" y="155"/>
                  </a:lnTo>
                  <a:lnTo>
                    <a:pt x="63" y="156"/>
                  </a:lnTo>
                  <a:lnTo>
                    <a:pt x="63" y="160"/>
                  </a:lnTo>
                  <a:lnTo>
                    <a:pt x="64" y="160"/>
                  </a:lnTo>
                  <a:lnTo>
                    <a:pt x="68" y="159"/>
                  </a:lnTo>
                  <a:lnTo>
                    <a:pt x="73" y="156"/>
                  </a:lnTo>
                  <a:lnTo>
                    <a:pt x="76" y="156"/>
                  </a:lnTo>
                  <a:lnTo>
                    <a:pt x="76" y="155"/>
                  </a:lnTo>
                  <a:lnTo>
                    <a:pt x="77" y="156"/>
                  </a:lnTo>
                  <a:lnTo>
                    <a:pt x="80" y="157"/>
                  </a:lnTo>
                  <a:lnTo>
                    <a:pt x="81" y="160"/>
                  </a:lnTo>
                  <a:lnTo>
                    <a:pt x="84" y="162"/>
                  </a:lnTo>
                  <a:lnTo>
                    <a:pt x="88" y="160"/>
                  </a:lnTo>
                  <a:lnTo>
                    <a:pt x="91" y="160"/>
                  </a:lnTo>
                  <a:lnTo>
                    <a:pt x="94" y="160"/>
                  </a:lnTo>
                  <a:lnTo>
                    <a:pt x="97" y="159"/>
                  </a:lnTo>
                  <a:lnTo>
                    <a:pt x="100" y="159"/>
                  </a:lnTo>
                  <a:lnTo>
                    <a:pt x="103" y="156"/>
                  </a:lnTo>
                  <a:lnTo>
                    <a:pt x="104" y="156"/>
                  </a:lnTo>
                  <a:lnTo>
                    <a:pt x="107" y="153"/>
                  </a:lnTo>
                  <a:lnTo>
                    <a:pt x="108" y="153"/>
                  </a:lnTo>
                  <a:lnTo>
                    <a:pt x="110" y="155"/>
                  </a:lnTo>
                  <a:lnTo>
                    <a:pt x="111" y="155"/>
                  </a:lnTo>
                  <a:lnTo>
                    <a:pt x="113" y="153"/>
                  </a:lnTo>
                  <a:lnTo>
                    <a:pt x="115" y="153"/>
                  </a:lnTo>
                  <a:lnTo>
                    <a:pt x="118" y="150"/>
                  </a:lnTo>
                  <a:lnTo>
                    <a:pt x="120" y="149"/>
                  </a:lnTo>
                  <a:lnTo>
                    <a:pt x="124" y="149"/>
                  </a:lnTo>
                  <a:lnTo>
                    <a:pt x="127" y="149"/>
                  </a:lnTo>
                  <a:lnTo>
                    <a:pt x="132" y="146"/>
                  </a:lnTo>
                  <a:lnTo>
                    <a:pt x="138" y="146"/>
                  </a:lnTo>
                  <a:lnTo>
                    <a:pt x="138" y="142"/>
                  </a:lnTo>
                  <a:lnTo>
                    <a:pt x="140" y="139"/>
                  </a:lnTo>
                  <a:lnTo>
                    <a:pt x="140" y="136"/>
                  </a:lnTo>
                  <a:lnTo>
                    <a:pt x="135" y="132"/>
                  </a:lnTo>
                  <a:lnTo>
                    <a:pt x="130" y="126"/>
                  </a:lnTo>
                  <a:lnTo>
                    <a:pt x="125" y="120"/>
                  </a:lnTo>
                  <a:lnTo>
                    <a:pt x="125" y="115"/>
                  </a:lnTo>
                  <a:lnTo>
                    <a:pt x="125" y="102"/>
                  </a:lnTo>
                  <a:lnTo>
                    <a:pt x="125" y="93"/>
                  </a:lnTo>
                  <a:lnTo>
                    <a:pt x="127" y="92"/>
                  </a:lnTo>
                  <a:lnTo>
                    <a:pt x="128" y="89"/>
                  </a:lnTo>
                  <a:lnTo>
                    <a:pt x="130" y="86"/>
                  </a:lnTo>
                  <a:lnTo>
                    <a:pt x="127" y="82"/>
                  </a:lnTo>
                  <a:lnTo>
                    <a:pt x="121" y="78"/>
                  </a:lnTo>
                  <a:lnTo>
                    <a:pt x="118" y="74"/>
                  </a:lnTo>
                  <a:lnTo>
                    <a:pt x="118" y="62"/>
                  </a:lnTo>
                  <a:lnTo>
                    <a:pt x="124" y="52"/>
                  </a:lnTo>
                  <a:lnTo>
                    <a:pt x="128" y="44"/>
                  </a:lnTo>
                  <a:lnTo>
                    <a:pt x="128" y="4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8" name="Freeform 2392"/>
            <p:cNvSpPr>
              <a:spLocks/>
            </p:cNvSpPr>
            <p:nvPr/>
          </p:nvSpPr>
          <p:spPr bwMode="auto">
            <a:xfrm>
              <a:off x="5618163" y="4699000"/>
              <a:ext cx="201612" cy="361950"/>
            </a:xfrm>
            <a:custGeom>
              <a:avLst/>
              <a:gdLst>
                <a:gd name="T0" fmla="*/ 163115226 w 133"/>
                <a:gd name="T1" fmla="*/ 132793667 h 243"/>
                <a:gd name="T2" fmla="*/ 189854668 w 133"/>
                <a:gd name="T3" fmla="*/ 151021223 h 243"/>
                <a:gd name="T4" fmla="*/ 189854668 w 133"/>
                <a:gd name="T5" fmla="*/ 171851563 h 243"/>
                <a:gd name="T6" fmla="*/ 181832182 w 133"/>
                <a:gd name="T7" fmla="*/ 192681902 h 243"/>
                <a:gd name="T8" fmla="*/ 171136078 w 133"/>
                <a:gd name="T9" fmla="*/ 205700663 h 243"/>
                <a:gd name="T10" fmla="*/ 173811330 w 133"/>
                <a:gd name="T11" fmla="*/ 229133837 h 243"/>
                <a:gd name="T12" fmla="*/ 157766357 w 133"/>
                <a:gd name="T13" fmla="*/ 221323872 h 243"/>
                <a:gd name="T14" fmla="*/ 139047766 w 133"/>
                <a:gd name="T15" fmla="*/ 210907845 h 243"/>
                <a:gd name="T16" fmla="*/ 125678045 w 133"/>
                <a:gd name="T17" fmla="*/ 187473107 h 243"/>
                <a:gd name="T18" fmla="*/ 131026915 w 133"/>
                <a:gd name="T19" fmla="*/ 153624007 h 243"/>
                <a:gd name="T20" fmla="*/ 125678045 w 133"/>
                <a:gd name="T21" fmla="*/ 140605247 h 243"/>
                <a:gd name="T22" fmla="*/ 101612195 w 133"/>
                <a:gd name="T23" fmla="*/ 151021223 h 243"/>
                <a:gd name="T24" fmla="*/ 90916091 w 133"/>
                <a:gd name="T25" fmla="*/ 132793667 h 243"/>
                <a:gd name="T26" fmla="*/ 0 w 133"/>
                <a:gd name="T27" fmla="*/ 151021223 h 243"/>
                <a:gd name="T28" fmla="*/ 8022490 w 133"/>
                <a:gd name="T29" fmla="*/ 192681902 h 243"/>
                <a:gd name="T30" fmla="*/ 34761942 w 133"/>
                <a:gd name="T31" fmla="*/ 195284686 h 243"/>
                <a:gd name="T32" fmla="*/ 53480532 w 133"/>
                <a:gd name="T33" fmla="*/ 210907845 h 243"/>
                <a:gd name="T34" fmla="*/ 82893604 w 133"/>
                <a:gd name="T35" fmla="*/ 221323872 h 243"/>
                <a:gd name="T36" fmla="*/ 82893604 w 133"/>
                <a:gd name="T37" fmla="*/ 249964177 h 243"/>
                <a:gd name="T38" fmla="*/ 85568856 w 133"/>
                <a:gd name="T39" fmla="*/ 294229254 h 243"/>
                <a:gd name="T40" fmla="*/ 85568856 w 133"/>
                <a:gd name="T41" fmla="*/ 309852412 h 243"/>
                <a:gd name="T42" fmla="*/ 80219987 w 133"/>
                <a:gd name="T43" fmla="*/ 325475570 h 243"/>
                <a:gd name="T44" fmla="*/ 85568856 w 133"/>
                <a:gd name="T45" fmla="*/ 338494330 h 243"/>
                <a:gd name="T46" fmla="*/ 82893604 w 133"/>
                <a:gd name="T47" fmla="*/ 372343431 h 243"/>
                <a:gd name="T48" fmla="*/ 82893604 w 133"/>
                <a:gd name="T49" fmla="*/ 398380952 h 243"/>
                <a:gd name="T50" fmla="*/ 82893604 w 133"/>
                <a:gd name="T51" fmla="*/ 403589747 h 243"/>
                <a:gd name="T52" fmla="*/ 82893604 w 133"/>
                <a:gd name="T53" fmla="*/ 416608508 h 243"/>
                <a:gd name="T54" fmla="*/ 45458045 w 133"/>
                <a:gd name="T55" fmla="*/ 460872072 h 243"/>
                <a:gd name="T56" fmla="*/ 45458045 w 133"/>
                <a:gd name="T57" fmla="*/ 505137149 h 243"/>
                <a:gd name="T58" fmla="*/ 48131663 w 133"/>
                <a:gd name="T59" fmla="*/ 554609407 h 243"/>
                <a:gd name="T60" fmla="*/ 48131663 w 133"/>
                <a:gd name="T61" fmla="*/ 588458507 h 243"/>
                <a:gd name="T62" fmla="*/ 64176649 w 133"/>
                <a:gd name="T63" fmla="*/ 609288847 h 243"/>
                <a:gd name="T64" fmla="*/ 58827779 w 133"/>
                <a:gd name="T65" fmla="*/ 632723584 h 243"/>
                <a:gd name="T66" fmla="*/ 66850266 w 133"/>
                <a:gd name="T67" fmla="*/ 609288847 h 243"/>
                <a:gd name="T68" fmla="*/ 139047766 w 133"/>
                <a:gd name="T69" fmla="*/ 572836963 h 243"/>
                <a:gd name="T70" fmla="*/ 173811330 w 133"/>
                <a:gd name="T71" fmla="*/ 520760307 h 243"/>
                <a:gd name="T72" fmla="*/ 147070253 w 133"/>
                <a:gd name="T73" fmla="*/ 403589747 h 243"/>
                <a:gd name="T74" fmla="*/ 147070253 w 133"/>
                <a:gd name="T75" fmla="*/ 364531852 h 243"/>
                <a:gd name="T76" fmla="*/ 157766357 w 133"/>
                <a:gd name="T77" fmla="*/ 354117489 h 243"/>
                <a:gd name="T78" fmla="*/ 171136078 w 133"/>
                <a:gd name="T79" fmla="*/ 333287149 h 243"/>
                <a:gd name="T80" fmla="*/ 197877155 w 133"/>
                <a:gd name="T81" fmla="*/ 289022072 h 243"/>
                <a:gd name="T82" fmla="*/ 235312752 w 133"/>
                <a:gd name="T83" fmla="*/ 281210493 h 243"/>
                <a:gd name="T84" fmla="*/ 278097167 w 133"/>
                <a:gd name="T85" fmla="*/ 257775756 h 243"/>
                <a:gd name="T86" fmla="*/ 336924921 w 133"/>
                <a:gd name="T87" fmla="*/ 197889084 h 243"/>
                <a:gd name="T88" fmla="*/ 344947408 w 133"/>
                <a:gd name="T89" fmla="*/ 151021223 h 243"/>
                <a:gd name="T90" fmla="*/ 352969895 w 133"/>
                <a:gd name="T91" fmla="*/ 98944542 h 243"/>
                <a:gd name="T92" fmla="*/ 350296277 w 133"/>
                <a:gd name="T93" fmla="*/ 39056294 h 243"/>
                <a:gd name="T94" fmla="*/ 350296277 w 133"/>
                <a:gd name="T95" fmla="*/ 0 h 243"/>
                <a:gd name="T96" fmla="*/ 310185479 w 133"/>
                <a:gd name="T97" fmla="*/ 10415980 h 243"/>
                <a:gd name="T98" fmla="*/ 288793271 w 133"/>
                <a:gd name="T99" fmla="*/ 18225948 h 243"/>
                <a:gd name="T100" fmla="*/ 272749933 w 133"/>
                <a:gd name="T101" fmla="*/ 20830346 h 243"/>
                <a:gd name="T102" fmla="*/ 256704960 w 133"/>
                <a:gd name="T103" fmla="*/ 26037527 h 243"/>
                <a:gd name="T104" fmla="*/ 235312752 w 133"/>
                <a:gd name="T105" fmla="*/ 31246329 h 243"/>
                <a:gd name="T106" fmla="*/ 211246876 w 133"/>
                <a:gd name="T107" fmla="*/ 36453510 h 243"/>
                <a:gd name="T108" fmla="*/ 189854668 w 133"/>
                <a:gd name="T109" fmla="*/ 28641931 h 243"/>
                <a:gd name="T110" fmla="*/ 179158564 w 133"/>
                <a:gd name="T111" fmla="*/ 26037527 h 243"/>
                <a:gd name="T112" fmla="*/ 144396636 w 133"/>
                <a:gd name="T113" fmla="*/ 36453510 h 243"/>
                <a:gd name="T114" fmla="*/ 152419122 w 133"/>
                <a:gd name="T115" fmla="*/ 98944542 h 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
                <a:gd name="T175" fmla="*/ 0 h 243"/>
                <a:gd name="T176" fmla="*/ 133 w 133"/>
                <a:gd name="T177" fmla="*/ 243 h 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 h="243">
                  <a:moveTo>
                    <a:pt x="59" y="45"/>
                  </a:moveTo>
                  <a:lnTo>
                    <a:pt x="59" y="48"/>
                  </a:lnTo>
                  <a:lnTo>
                    <a:pt x="61" y="51"/>
                  </a:lnTo>
                  <a:lnTo>
                    <a:pt x="68" y="52"/>
                  </a:lnTo>
                  <a:lnTo>
                    <a:pt x="71" y="54"/>
                  </a:lnTo>
                  <a:lnTo>
                    <a:pt x="71" y="58"/>
                  </a:lnTo>
                  <a:lnTo>
                    <a:pt x="71" y="62"/>
                  </a:lnTo>
                  <a:lnTo>
                    <a:pt x="71" y="65"/>
                  </a:lnTo>
                  <a:lnTo>
                    <a:pt x="71" y="66"/>
                  </a:lnTo>
                  <a:lnTo>
                    <a:pt x="71" y="69"/>
                  </a:lnTo>
                  <a:lnTo>
                    <a:pt x="71" y="72"/>
                  </a:lnTo>
                  <a:lnTo>
                    <a:pt x="68" y="74"/>
                  </a:lnTo>
                  <a:lnTo>
                    <a:pt x="65" y="72"/>
                  </a:lnTo>
                  <a:lnTo>
                    <a:pt x="62" y="75"/>
                  </a:lnTo>
                  <a:lnTo>
                    <a:pt x="64" y="79"/>
                  </a:lnTo>
                  <a:lnTo>
                    <a:pt x="65" y="84"/>
                  </a:lnTo>
                  <a:lnTo>
                    <a:pt x="65" y="86"/>
                  </a:lnTo>
                  <a:lnTo>
                    <a:pt x="65" y="88"/>
                  </a:lnTo>
                  <a:lnTo>
                    <a:pt x="61" y="91"/>
                  </a:lnTo>
                  <a:lnTo>
                    <a:pt x="59" y="89"/>
                  </a:lnTo>
                  <a:lnTo>
                    <a:pt x="59" y="85"/>
                  </a:lnTo>
                  <a:lnTo>
                    <a:pt x="57" y="85"/>
                  </a:lnTo>
                  <a:lnTo>
                    <a:pt x="55" y="82"/>
                  </a:lnTo>
                  <a:lnTo>
                    <a:pt x="52" y="81"/>
                  </a:lnTo>
                  <a:lnTo>
                    <a:pt x="47" y="75"/>
                  </a:lnTo>
                  <a:lnTo>
                    <a:pt x="47" y="74"/>
                  </a:lnTo>
                  <a:lnTo>
                    <a:pt x="47" y="72"/>
                  </a:lnTo>
                  <a:lnTo>
                    <a:pt x="47" y="69"/>
                  </a:lnTo>
                  <a:lnTo>
                    <a:pt x="49" y="66"/>
                  </a:lnTo>
                  <a:lnTo>
                    <a:pt x="49" y="59"/>
                  </a:lnTo>
                  <a:lnTo>
                    <a:pt x="48" y="57"/>
                  </a:lnTo>
                  <a:lnTo>
                    <a:pt x="47" y="55"/>
                  </a:lnTo>
                  <a:lnTo>
                    <a:pt x="47" y="54"/>
                  </a:lnTo>
                  <a:lnTo>
                    <a:pt x="45" y="55"/>
                  </a:lnTo>
                  <a:lnTo>
                    <a:pt x="41" y="57"/>
                  </a:lnTo>
                  <a:lnTo>
                    <a:pt x="38" y="58"/>
                  </a:lnTo>
                  <a:lnTo>
                    <a:pt x="37" y="58"/>
                  </a:lnTo>
                  <a:lnTo>
                    <a:pt x="37" y="52"/>
                  </a:lnTo>
                  <a:lnTo>
                    <a:pt x="34" y="51"/>
                  </a:lnTo>
                  <a:lnTo>
                    <a:pt x="31" y="48"/>
                  </a:lnTo>
                  <a:lnTo>
                    <a:pt x="0" y="58"/>
                  </a:lnTo>
                  <a:lnTo>
                    <a:pt x="4" y="62"/>
                  </a:lnTo>
                  <a:lnTo>
                    <a:pt x="4" y="64"/>
                  </a:lnTo>
                  <a:lnTo>
                    <a:pt x="3" y="74"/>
                  </a:lnTo>
                  <a:lnTo>
                    <a:pt x="8" y="74"/>
                  </a:lnTo>
                  <a:lnTo>
                    <a:pt x="11" y="75"/>
                  </a:lnTo>
                  <a:lnTo>
                    <a:pt x="13" y="75"/>
                  </a:lnTo>
                  <a:lnTo>
                    <a:pt x="15" y="78"/>
                  </a:lnTo>
                  <a:lnTo>
                    <a:pt x="18" y="79"/>
                  </a:lnTo>
                  <a:lnTo>
                    <a:pt x="20" y="81"/>
                  </a:lnTo>
                  <a:lnTo>
                    <a:pt x="27" y="82"/>
                  </a:lnTo>
                  <a:lnTo>
                    <a:pt x="30" y="85"/>
                  </a:lnTo>
                  <a:lnTo>
                    <a:pt x="31" y="85"/>
                  </a:lnTo>
                  <a:lnTo>
                    <a:pt x="32" y="92"/>
                  </a:lnTo>
                  <a:lnTo>
                    <a:pt x="32" y="94"/>
                  </a:lnTo>
                  <a:lnTo>
                    <a:pt x="31" y="96"/>
                  </a:lnTo>
                  <a:lnTo>
                    <a:pt x="31" y="106"/>
                  </a:lnTo>
                  <a:lnTo>
                    <a:pt x="31" y="111"/>
                  </a:lnTo>
                  <a:lnTo>
                    <a:pt x="32" y="113"/>
                  </a:lnTo>
                  <a:lnTo>
                    <a:pt x="35" y="116"/>
                  </a:lnTo>
                  <a:lnTo>
                    <a:pt x="32" y="119"/>
                  </a:lnTo>
                  <a:lnTo>
                    <a:pt x="32" y="121"/>
                  </a:lnTo>
                  <a:lnTo>
                    <a:pt x="31" y="123"/>
                  </a:lnTo>
                  <a:lnTo>
                    <a:pt x="30" y="125"/>
                  </a:lnTo>
                  <a:lnTo>
                    <a:pt x="30" y="126"/>
                  </a:lnTo>
                  <a:lnTo>
                    <a:pt x="31" y="128"/>
                  </a:lnTo>
                  <a:lnTo>
                    <a:pt x="32" y="130"/>
                  </a:lnTo>
                  <a:lnTo>
                    <a:pt x="32" y="132"/>
                  </a:lnTo>
                  <a:lnTo>
                    <a:pt x="31" y="135"/>
                  </a:lnTo>
                  <a:lnTo>
                    <a:pt x="31" y="143"/>
                  </a:lnTo>
                  <a:lnTo>
                    <a:pt x="31" y="146"/>
                  </a:lnTo>
                  <a:lnTo>
                    <a:pt x="31" y="149"/>
                  </a:lnTo>
                  <a:lnTo>
                    <a:pt x="31" y="153"/>
                  </a:lnTo>
                  <a:lnTo>
                    <a:pt x="30" y="153"/>
                  </a:lnTo>
                  <a:lnTo>
                    <a:pt x="30" y="155"/>
                  </a:lnTo>
                  <a:lnTo>
                    <a:pt x="31" y="155"/>
                  </a:lnTo>
                  <a:lnTo>
                    <a:pt x="32" y="155"/>
                  </a:lnTo>
                  <a:lnTo>
                    <a:pt x="32" y="157"/>
                  </a:lnTo>
                  <a:lnTo>
                    <a:pt x="31" y="160"/>
                  </a:lnTo>
                  <a:lnTo>
                    <a:pt x="28" y="163"/>
                  </a:lnTo>
                  <a:lnTo>
                    <a:pt x="27" y="166"/>
                  </a:lnTo>
                  <a:lnTo>
                    <a:pt x="17" y="177"/>
                  </a:lnTo>
                  <a:lnTo>
                    <a:pt x="18" y="180"/>
                  </a:lnTo>
                  <a:lnTo>
                    <a:pt x="18" y="185"/>
                  </a:lnTo>
                  <a:lnTo>
                    <a:pt x="17" y="194"/>
                  </a:lnTo>
                  <a:lnTo>
                    <a:pt x="17" y="199"/>
                  </a:lnTo>
                  <a:lnTo>
                    <a:pt x="18" y="209"/>
                  </a:lnTo>
                  <a:lnTo>
                    <a:pt x="18" y="213"/>
                  </a:lnTo>
                  <a:lnTo>
                    <a:pt x="15" y="221"/>
                  </a:lnTo>
                  <a:lnTo>
                    <a:pt x="17" y="223"/>
                  </a:lnTo>
                  <a:lnTo>
                    <a:pt x="18" y="226"/>
                  </a:lnTo>
                  <a:lnTo>
                    <a:pt x="18" y="227"/>
                  </a:lnTo>
                  <a:lnTo>
                    <a:pt x="20" y="229"/>
                  </a:lnTo>
                  <a:lnTo>
                    <a:pt x="24" y="234"/>
                  </a:lnTo>
                  <a:lnTo>
                    <a:pt x="24" y="237"/>
                  </a:lnTo>
                  <a:lnTo>
                    <a:pt x="22" y="241"/>
                  </a:lnTo>
                  <a:lnTo>
                    <a:pt x="22" y="243"/>
                  </a:lnTo>
                  <a:lnTo>
                    <a:pt x="31" y="243"/>
                  </a:lnTo>
                  <a:lnTo>
                    <a:pt x="31" y="240"/>
                  </a:lnTo>
                  <a:lnTo>
                    <a:pt x="25" y="234"/>
                  </a:lnTo>
                  <a:lnTo>
                    <a:pt x="40" y="224"/>
                  </a:lnTo>
                  <a:lnTo>
                    <a:pt x="47" y="221"/>
                  </a:lnTo>
                  <a:lnTo>
                    <a:pt x="52" y="220"/>
                  </a:lnTo>
                  <a:lnTo>
                    <a:pt x="57" y="219"/>
                  </a:lnTo>
                  <a:lnTo>
                    <a:pt x="61" y="217"/>
                  </a:lnTo>
                  <a:lnTo>
                    <a:pt x="65" y="200"/>
                  </a:lnTo>
                  <a:lnTo>
                    <a:pt x="61" y="173"/>
                  </a:lnTo>
                  <a:lnTo>
                    <a:pt x="59" y="155"/>
                  </a:lnTo>
                  <a:lnTo>
                    <a:pt x="55" y="155"/>
                  </a:lnTo>
                  <a:lnTo>
                    <a:pt x="55" y="148"/>
                  </a:lnTo>
                  <a:lnTo>
                    <a:pt x="55" y="145"/>
                  </a:lnTo>
                  <a:lnTo>
                    <a:pt x="55" y="140"/>
                  </a:lnTo>
                  <a:lnTo>
                    <a:pt x="55" y="136"/>
                  </a:lnTo>
                  <a:lnTo>
                    <a:pt x="57" y="136"/>
                  </a:lnTo>
                  <a:lnTo>
                    <a:pt x="59" y="136"/>
                  </a:lnTo>
                  <a:lnTo>
                    <a:pt x="61" y="135"/>
                  </a:lnTo>
                  <a:lnTo>
                    <a:pt x="62" y="132"/>
                  </a:lnTo>
                  <a:lnTo>
                    <a:pt x="64" y="128"/>
                  </a:lnTo>
                  <a:lnTo>
                    <a:pt x="65" y="125"/>
                  </a:lnTo>
                  <a:lnTo>
                    <a:pt x="69" y="125"/>
                  </a:lnTo>
                  <a:lnTo>
                    <a:pt x="74" y="111"/>
                  </a:lnTo>
                  <a:lnTo>
                    <a:pt x="78" y="109"/>
                  </a:lnTo>
                  <a:lnTo>
                    <a:pt x="82" y="108"/>
                  </a:lnTo>
                  <a:lnTo>
                    <a:pt x="88" y="108"/>
                  </a:lnTo>
                  <a:lnTo>
                    <a:pt x="95" y="101"/>
                  </a:lnTo>
                  <a:lnTo>
                    <a:pt x="99" y="99"/>
                  </a:lnTo>
                  <a:lnTo>
                    <a:pt x="104" y="99"/>
                  </a:lnTo>
                  <a:lnTo>
                    <a:pt x="108" y="98"/>
                  </a:lnTo>
                  <a:lnTo>
                    <a:pt x="116" y="89"/>
                  </a:lnTo>
                  <a:lnTo>
                    <a:pt x="126" y="76"/>
                  </a:lnTo>
                  <a:lnTo>
                    <a:pt x="132" y="66"/>
                  </a:lnTo>
                  <a:lnTo>
                    <a:pt x="131" y="62"/>
                  </a:lnTo>
                  <a:lnTo>
                    <a:pt x="129" y="58"/>
                  </a:lnTo>
                  <a:lnTo>
                    <a:pt x="129" y="52"/>
                  </a:lnTo>
                  <a:lnTo>
                    <a:pt x="131" y="44"/>
                  </a:lnTo>
                  <a:lnTo>
                    <a:pt x="132" y="38"/>
                  </a:lnTo>
                  <a:lnTo>
                    <a:pt x="133" y="32"/>
                  </a:lnTo>
                  <a:lnTo>
                    <a:pt x="132" y="25"/>
                  </a:lnTo>
                  <a:lnTo>
                    <a:pt x="131" y="15"/>
                  </a:lnTo>
                  <a:lnTo>
                    <a:pt x="129" y="7"/>
                  </a:lnTo>
                  <a:lnTo>
                    <a:pt x="129" y="3"/>
                  </a:lnTo>
                  <a:lnTo>
                    <a:pt x="131" y="0"/>
                  </a:lnTo>
                  <a:lnTo>
                    <a:pt x="125" y="0"/>
                  </a:lnTo>
                  <a:lnTo>
                    <a:pt x="122" y="3"/>
                  </a:lnTo>
                  <a:lnTo>
                    <a:pt x="116" y="4"/>
                  </a:lnTo>
                  <a:lnTo>
                    <a:pt x="112" y="4"/>
                  </a:lnTo>
                  <a:lnTo>
                    <a:pt x="109" y="4"/>
                  </a:lnTo>
                  <a:lnTo>
                    <a:pt x="108" y="7"/>
                  </a:lnTo>
                  <a:lnTo>
                    <a:pt x="105" y="7"/>
                  </a:lnTo>
                  <a:lnTo>
                    <a:pt x="102" y="8"/>
                  </a:lnTo>
                  <a:lnTo>
                    <a:pt x="101" y="7"/>
                  </a:lnTo>
                  <a:lnTo>
                    <a:pt x="98" y="7"/>
                  </a:lnTo>
                  <a:lnTo>
                    <a:pt x="96" y="10"/>
                  </a:lnTo>
                  <a:lnTo>
                    <a:pt x="94" y="10"/>
                  </a:lnTo>
                  <a:lnTo>
                    <a:pt x="92" y="12"/>
                  </a:lnTo>
                  <a:lnTo>
                    <a:pt x="88" y="12"/>
                  </a:lnTo>
                  <a:lnTo>
                    <a:pt x="85" y="14"/>
                  </a:lnTo>
                  <a:lnTo>
                    <a:pt x="82" y="14"/>
                  </a:lnTo>
                  <a:lnTo>
                    <a:pt x="79" y="14"/>
                  </a:lnTo>
                  <a:lnTo>
                    <a:pt x="75" y="15"/>
                  </a:lnTo>
                  <a:lnTo>
                    <a:pt x="72" y="14"/>
                  </a:lnTo>
                  <a:lnTo>
                    <a:pt x="71" y="11"/>
                  </a:lnTo>
                  <a:lnTo>
                    <a:pt x="69" y="10"/>
                  </a:lnTo>
                  <a:lnTo>
                    <a:pt x="68" y="8"/>
                  </a:lnTo>
                  <a:lnTo>
                    <a:pt x="67" y="10"/>
                  </a:lnTo>
                  <a:lnTo>
                    <a:pt x="61" y="12"/>
                  </a:lnTo>
                  <a:lnTo>
                    <a:pt x="57" y="14"/>
                  </a:lnTo>
                  <a:lnTo>
                    <a:pt x="54" y="14"/>
                  </a:lnTo>
                  <a:lnTo>
                    <a:pt x="54" y="21"/>
                  </a:lnTo>
                  <a:lnTo>
                    <a:pt x="57" y="25"/>
                  </a:lnTo>
                  <a:lnTo>
                    <a:pt x="57" y="38"/>
                  </a:lnTo>
                  <a:lnTo>
                    <a:pt x="59" y="4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59" name="Freeform 2440"/>
            <p:cNvSpPr>
              <a:spLocks/>
            </p:cNvSpPr>
            <p:nvPr/>
          </p:nvSpPr>
          <p:spPr bwMode="auto">
            <a:xfrm>
              <a:off x="5692775" y="4327525"/>
              <a:ext cx="168275" cy="215900"/>
            </a:xfrm>
            <a:custGeom>
              <a:avLst/>
              <a:gdLst>
                <a:gd name="T0" fmla="*/ 13050831 w 113"/>
                <a:gd name="T1" fmla="*/ 222752887 h 145"/>
                <a:gd name="T2" fmla="*/ 26101661 w 113"/>
                <a:gd name="T3" fmla="*/ 217572253 h 145"/>
                <a:gd name="T4" fmla="*/ 13050831 w 113"/>
                <a:gd name="T5" fmla="*/ 264194742 h 145"/>
                <a:gd name="T6" fmla="*/ 122677507 w 113"/>
                <a:gd name="T7" fmla="*/ 315997866 h 145"/>
                <a:gd name="T8" fmla="*/ 127897514 w 113"/>
                <a:gd name="T9" fmla="*/ 339309915 h 145"/>
                <a:gd name="T10" fmla="*/ 143559154 w 113"/>
                <a:gd name="T11" fmla="*/ 349669574 h 145"/>
                <a:gd name="T12" fmla="*/ 182711637 w 113"/>
                <a:gd name="T13" fmla="*/ 375571136 h 145"/>
                <a:gd name="T14" fmla="*/ 180102440 w 113"/>
                <a:gd name="T15" fmla="*/ 352259087 h 145"/>
                <a:gd name="T16" fmla="*/ 190542456 w 113"/>
                <a:gd name="T17" fmla="*/ 339309915 h 145"/>
                <a:gd name="T18" fmla="*/ 193153268 w 113"/>
                <a:gd name="T19" fmla="*/ 326357525 h 145"/>
                <a:gd name="T20" fmla="*/ 208813292 w 113"/>
                <a:gd name="T21" fmla="*/ 308227719 h 145"/>
                <a:gd name="T22" fmla="*/ 227084178 w 113"/>
                <a:gd name="T23" fmla="*/ 300457573 h 145"/>
                <a:gd name="T24" fmla="*/ 234914997 w 113"/>
                <a:gd name="T25" fmla="*/ 282326158 h 145"/>
                <a:gd name="T26" fmla="*/ 245356629 w 113"/>
                <a:gd name="T27" fmla="*/ 279735036 h 145"/>
                <a:gd name="T28" fmla="*/ 253185833 w 113"/>
                <a:gd name="T29" fmla="*/ 261605230 h 145"/>
                <a:gd name="T30" fmla="*/ 263627464 w 113"/>
                <a:gd name="T31" fmla="*/ 248654449 h 145"/>
                <a:gd name="T32" fmla="*/ 271458284 w 113"/>
                <a:gd name="T33" fmla="*/ 235703668 h 145"/>
                <a:gd name="T34" fmla="*/ 258407456 w 113"/>
                <a:gd name="T35" fmla="*/ 202031910 h 145"/>
                <a:gd name="T36" fmla="*/ 271458284 w 113"/>
                <a:gd name="T37" fmla="*/ 51803136 h 145"/>
                <a:gd name="T38" fmla="*/ 287118308 w 113"/>
                <a:gd name="T39" fmla="*/ 10361272 h 145"/>
                <a:gd name="T40" fmla="*/ 253185833 w 113"/>
                <a:gd name="T41" fmla="*/ 10361272 h 145"/>
                <a:gd name="T42" fmla="*/ 242745817 w 113"/>
                <a:gd name="T43" fmla="*/ 2589513 h 145"/>
                <a:gd name="T44" fmla="*/ 242745817 w 113"/>
                <a:gd name="T45" fmla="*/ 7770150 h 145"/>
                <a:gd name="T46" fmla="*/ 224474981 w 113"/>
                <a:gd name="T47" fmla="*/ 10361272 h 145"/>
                <a:gd name="T48" fmla="*/ 208813292 w 113"/>
                <a:gd name="T49" fmla="*/ 20720934 h 145"/>
                <a:gd name="T50" fmla="*/ 172271621 w 113"/>
                <a:gd name="T51" fmla="*/ 20720934 h 145"/>
                <a:gd name="T52" fmla="*/ 143559154 w 113"/>
                <a:gd name="T53" fmla="*/ 12950784 h 145"/>
                <a:gd name="T54" fmla="*/ 130508326 w 113"/>
                <a:gd name="T55" fmla="*/ 20720934 h 145"/>
                <a:gd name="T56" fmla="*/ 104406646 w 113"/>
                <a:gd name="T57" fmla="*/ 18131421 h 145"/>
                <a:gd name="T58" fmla="*/ 86135810 w 113"/>
                <a:gd name="T59" fmla="*/ 18131421 h 145"/>
                <a:gd name="T60" fmla="*/ 52203323 w 113"/>
                <a:gd name="T61" fmla="*/ 2589513 h 145"/>
                <a:gd name="T62" fmla="*/ 23490850 w 113"/>
                <a:gd name="T63" fmla="*/ 7770150 h 145"/>
                <a:gd name="T64" fmla="*/ 0 w 113"/>
                <a:gd name="T65" fmla="*/ 18131421 h 145"/>
                <a:gd name="T66" fmla="*/ 0 w 113"/>
                <a:gd name="T67" fmla="*/ 28491087 h 145"/>
                <a:gd name="T68" fmla="*/ 7830823 w 113"/>
                <a:gd name="T69" fmla="*/ 36262843 h 145"/>
                <a:gd name="T70" fmla="*/ 13050831 w 113"/>
                <a:gd name="T71" fmla="*/ 38852355 h 145"/>
                <a:gd name="T72" fmla="*/ 15661646 w 113"/>
                <a:gd name="T73" fmla="*/ 46622502 h 145"/>
                <a:gd name="T74" fmla="*/ 13050831 w 113"/>
                <a:gd name="T75" fmla="*/ 62162808 h 145"/>
                <a:gd name="T76" fmla="*/ 15661646 w 113"/>
                <a:gd name="T77" fmla="*/ 82885344 h 145"/>
                <a:gd name="T78" fmla="*/ 26101661 w 113"/>
                <a:gd name="T79" fmla="*/ 98425638 h 145"/>
                <a:gd name="T80" fmla="*/ 20881654 w 113"/>
                <a:gd name="T81" fmla="*/ 124327225 h 145"/>
                <a:gd name="T82" fmla="*/ 13050831 w 113"/>
                <a:gd name="T83" fmla="*/ 132097371 h 145"/>
                <a:gd name="T84" fmla="*/ 7830823 w 113"/>
                <a:gd name="T85" fmla="*/ 150228786 h 145"/>
                <a:gd name="T86" fmla="*/ 0 w 113"/>
                <a:gd name="T87" fmla="*/ 165769080 h 145"/>
                <a:gd name="T88" fmla="*/ 5220009 w 113"/>
                <a:gd name="T89" fmla="*/ 186490007 h 145"/>
                <a:gd name="T90" fmla="*/ 5220009 w 113"/>
                <a:gd name="T91" fmla="*/ 202031910 h 145"/>
                <a:gd name="T92" fmla="*/ 0 w 113"/>
                <a:gd name="T93" fmla="*/ 222752887 h 1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145"/>
                <a:gd name="T143" fmla="*/ 113 w 113"/>
                <a:gd name="T144" fmla="*/ 145 h 1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145">
                  <a:moveTo>
                    <a:pt x="2" y="88"/>
                  </a:moveTo>
                  <a:lnTo>
                    <a:pt x="5" y="86"/>
                  </a:lnTo>
                  <a:lnTo>
                    <a:pt x="6" y="85"/>
                  </a:lnTo>
                  <a:lnTo>
                    <a:pt x="10" y="84"/>
                  </a:lnTo>
                  <a:lnTo>
                    <a:pt x="6" y="91"/>
                  </a:lnTo>
                  <a:lnTo>
                    <a:pt x="5" y="102"/>
                  </a:lnTo>
                  <a:lnTo>
                    <a:pt x="46" y="121"/>
                  </a:lnTo>
                  <a:lnTo>
                    <a:pt x="47" y="122"/>
                  </a:lnTo>
                  <a:lnTo>
                    <a:pt x="49" y="123"/>
                  </a:lnTo>
                  <a:lnTo>
                    <a:pt x="49" y="131"/>
                  </a:lnTo>
                  <a:lnTo>
                    <a:pt x="50" y="132"/>
                  </a:lnTo>
                  <a:lnTo>
                    <a:pt x="55" y="135"/>
                  </a:lnTo>
                  <a:lnTo>
                    <a:pt x="56" y="136"/>
                  </a:lnTo>
                  <a:lnTo>
                    <a:pt x="70" y="145"/>
                  </a:lnTo>
                  <a:lnTo>
                    <a:pt x="70" y="140"/>
                  </a:lnTo>
                  <a:lnTo>
                    <a:pt x="69" y="136"/>
                  </a:lnTo>
                  <a:lnTo>
                    <a:pt x="70" y="131"/>
                  </a:lnTo>
                  <a:lnTo>
                    <a:pt x="73" y="131"/>
                  </a:lnTo>
                  <a:lnTo>
                    <a:pt x="73" y="129"/>
                  </a:lnTo>
                  <a:lnTo>
                    <a:pt x="74" y="126"/>
                  </a:lnTo>
                  <a:lnTo>
                    <a:pt x="77" y="122"/>
                  </a:lnTo>
                  <a:lnTo>
                    <a:pt x="80" y="119"/>
                  </a:lnTo>
                  <a:lnTo>
                    <a:pt x="86" y="119"/>
                  </a:lnTo>
                  <a:lnTo>
                    <a:pt x="87" y="116"/>
                  </a:lnTo>
                  <a:lnTo>
                    <a:pt x="87" y="112"/>
                  </a:lnTo>
                  <a:lnTo>
                    <a:pt x="90" y="109"/>
                  </a:lnTo>
                  <a:lnTo>
                    <a:pt x="93" y="108"/>
                  </a:lnTo>
                  <a:lnTo>
                    <a:pt x="94" y="108"/>
                  </a:lnTo>
                  <a:lnTo>
                    <a:pt x="97" y="108"/>
                  </a:lnTo>
                  <a:lnTo>
                    <a:pt x="97" y="101"/>
                  </a:lnTo>
                  <a:lnTo>
                    <a:pt x="99" y="98"/>
                  </a:lnTo>
                  <a:lnTo>
                    <a:pt x="101" y="96"/>
                  </a:lnTo>
                  <a:lnTo>
                    <a:pt x="104" y="95"/>
                  </a:lnTo>
                  <a:lnTo>
                    <a:pt x="104" y="91"/>
                  </a:lnTo>
                  <a:lnTo>
                    <a:pt x="104" y="85"/>
                  </a:lnTo>
                  <a:lnTo>
                    <a:pt x="99" y="78"/>
                  </a:lnTo>
                  <a:lnTo>
                    <a:pt x="97" y="27"/>
                  </a:lnTo>
                  <a:lnTo>
                    <a:pt x="104" y="20"/>
                  </a:lnTo>
                  <a:lnTo>
                    <a:pt x="113" y="4"/>
                  </a:lnTo>
                  <a:lnTo>
                    <a:pt x="110" y="4"/>
                  </a:lnTo>
                  <a:lnTo>
                    <a:pt x="104" y="5"/>
                  </a:lnTo>
                  <a:lnTo>
                    <a:pt x="97" y="4"/>
                  </a:lnTo>
                  <a:lnTo>
                    <a:pt x="94" y="3"/>
                  </a:lnTo>
                  <a:lnTo>
                    <a:pt x="93" y="1"/>
                  </a:lnTo>
                  <a:lnTo>
                    <a:pt x="93" y="0"/>
                  </a:lnTo>
                  <a:lnTo>
                    <a:pt x="93" y="3"/>
                  </a:lnTo>
                  <a:lnTo>
                    <a:pt x="90" y="4"/>
                  </a:lnTo>
                  <a:lnTo>
                    <a:pt x="86" y="4"/>
                  </a:lnTo>
                  <a:lnTo>
                    <a:pt x="83" y="4"/>
                  </a:lnTo>
                  <a:lnTo>
                    <a:pt x="80" y="8"/>
                  </a:lnTo>
                  <a:lnTo>
                    <a:pt x="69" y="8"/>
                  </a:lnTo>
                  <a:lnTo>
                    <a:pt x="66" y="8"/>
                  </a:lnTo>
                  <a:lnTo>
                    <a:pt x="63" y="5"/>
                  </a:lnTo>
                  <a:lnTo>
                    <a:pt x="55" y="5"/>
                  </a:lnTo>
                  <a:lnTo>
                    <a:pt x="55" y="7"/>
                  </a:lnTo>
                  <a:lnTo>
                    <a:pt x="50" y="8"/>
                  </a:lnTo>
                  <a:lnTo>
                    <a:pt x="43" y="5"/>
                  </a:lnTo>
                  <a:lnTo>
                    <a:pt x="40" y="7"/>
                  </a:lnTo>
                  <a:lnTo>
                    <a:pt x="37" y="8"/>
                  </a:lnTo>
                  <a:lnTo>
                    <a:pt x="33" y="7"/>
                  </a:lnTo>
                  <a:lnTo>
                    <a:pt x="28" y="7"/>
                  </a:lnTo>
                  <a:lnTo>
                    <a:pt x="20" y="1"/>
                  </a:lnTo>
                  <a:lnTo>
                    <a:pt x="15" y="3"/>
                  </a:lnTo>
                  <a:lnTo>
                    <a:pt x="9" y="3"/>
                  </a:lnTo>
                  <a:lnTo>
                    <a:pt x="6" y="4"/>
                  </a:lnTo>
                  <a:lnTo>
                    <a:pt x="0" y="7"/>
                  </a:lnTo>
                  <a:lnTo>
                    <a:pt x="0" y="10"/>
                  </a:lnTo>
                  <a:lnTo>
                    <a:pt x="0" y="11"/>
                  </a:lnTo>
                  <a:lnTo>
                    <a:pt x="3" y="14"/>
                  </a:lnTo>
                  <a:lnTo>
                    <a:pt x="5" y="14"/>
                  </a:lnTo>
                  <a:lnTo>
                    <a:pt x="5" y="15"/>
                  </a:lnTo>
                  <a:lnTo>
                    <a:pt x="6" y="17"/>
                  </a:lnTo>
                  <a:lnTo>
                    <a:pt x="6" y="18"/>
                  </a:lnTo>
                  <a:lnTo>
                    <a:pt x="6" y="20"/>
                  </a:lnTo>
                  <a:lnTo>
                    <a:pt x="5" y="24"/>
                  </a:lnTo>
                  <a:lnTo>
                    <a:pt x="5" y="31"/>
                  </a:lnTo>
                  <a:lnTo>
                    <a:pt x="6" y="32"/>
                  </a:lnTo>
                  <a:lnTo>
                    <a:pt x="9" y="35"/>
                  </a:lnTo>
                  <a:lnTo>
                    <a:pt x="10" y="38"/>
                  </a:lnTo>
                  <a:lnTo>
                    <a:pt x="10" y="44"/>
                  </a:lnTo>
                  <a:lnTo>
                    <a:pt x="8" y="48"/>
                  </a:lnTo>
                  <a:lnTo>
                    <a:pt x="6" y="49"/>
                  </a:lnTo>
                  <a:lnTo>
                    <a:pt x="5" y="51"/>
                  </a:lnTo>
                  <a:lnTo>
                    <a:pt x="5" y="54"/>
                  </a:lnTo>
                  <a:lnTo>
                    <a:pt x="3" y="58"/>
                  </a:lnTo>
                  <a:lnTo>
                    <a:pt x="3" y="61"/>
                  </a:lnTo>
                  <a:lnTo>
                    <a:pt x="0" y="64"/>
                  </a:lnTo>
                  <a:lnTo>
                    <a:pt x="0" y="68"/>
                  </a:lnTo>
                  <a:lnTo>
                    <a:pt x="2" y="72"/>
                  </a:lnTo>
                  <a:lnTo>
                    <a:pt x="3" y="75"/>
                  </a:lnTo>
                  <a:lnTo>
                    <a:pt x="2" y="78"/>
                  </a:lnTo>
                  <a:lnTo>
                    <a:pt x="3" y="81"/>
                  </a:lnTo>
                  <a:lnTo>
                    <a:pt x="0" y="86"/>
                  </a:lnTo>
                  <a:lnTo>
                    <a:pt x="2" y="8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0" name="Freeform 2141"/>
            <p:cNvSpPr>
              <a:spLocks/>
            </p:cNvSpPr>
            <p:nvPr/>
          </p:nvSpPr>
          <p:spPr bwMode="auto">
            <a:xfrm>
              <a:off x="5522913" y="4797425"/>
              <a:ext cx="149225" cy="166688"/>
            </a:xfrm>
            <a:custGeom>
              <a:avLst/>
              <a:gdLst>
                <a:gd name="T0" fmla="*/ 177351158 w 101"/>
                <a:gd name="T1" fmla="*/ 26108875 h 112"/>
                <a:gd name="T2" fmla="*/ 197914024 w 101"/>
                <a:gd name="T3" fmla="*/ 28720091 h 112"/>
                <a:gd name="T4" fmla="*/ 208195457 w 101"/>
                <a:gd name="T5" fmla="*/ 33942511 h 112"/>
                <a:gd name="T6" fmla="*/ 223616854 w 101"/>
                <a:gd name="T7" fmla="*/ 41776141 h 112"/>
                <a:gd name="T8" fmla="*/ 246749677 w 101"/>
                <a:gd name="T9" fmla="*/ 52219365 h 112"/>
                <a:gd name="T10" fmla="*/ 257031110 w 101"/>
                <a:gd name="T11" fmla="*/ 70496232 h 112"/>
                <a:gd name="T12" fmla="*/ 249319635 w 101"/>
                <a:gd name="T13" fmla="*/ 80939456 h 112"/>
                <a:gd name="T14" fmla="*/ 249319635 w 101"/>
                <a:gd name="T15" fmla="*/ 120104400 h 112"/>
                <a:gd name="T16" fmla="*/ 259601068 w 101"/>
                <a:gd name="T17" fmla="*/ 133158834 h 112"/>
                <a:gd name="T18" fmla="*/ 257031110 w 101"/>
                <a:gd name="T19" fmla="*/ 140992464 h 112"/>
                <a:gd name="T20" fmla="*/ 249319635 w 101"/>
                <a:gd name="T21" fmla="*/ 151435688 h 112"/>
                <a:gd name="T22" fmla="*/ 246749677 w 101"/>
                <a:gd name="T23" fmla="*/ 164490122 h 112"/>
                <a:gd name="T24" fmla="*/ 251889592 w 101"/>
                <a:gd name="T25" fmla="*/ 169712542 h 112"/>
                <a:gd name="T26" fmla="*/ 249319635 w 101"/>
                <a:gd name="T27" fmla="*/ 182766976 h 112"/>
                <a:gd name="T28" fmla="*/ 249319635 w 101"/>
                <a:gd name="T29" fmla="*/ 216709525 h 112"/>
                <a:gd name="T30" fmla="*/ 249319635 w 101"/>
                <a:gd name="T31" fmla="*/ 229765575 h 112"/>
                <a:gd name="T32" fmla="*/ 246749677 w 101"/>
                <a:gd name="T33" fmla="*/ 234986379 h 112"/>
                <a:gd name="T34" fmla="*/ 257031110 w 101"/>
                <a:gd name="T35" fmla="*/ 237597589 h 112"/>
                <a:gd name="T36" fmla="*/ 249319635 w 101"/>
                <a:gd name="T37" fmla="*/ 248042429 h 112"/>
                <a:gd name="T38" fmla="*/ 241608159 w 101"/>
                <a:gd name="T39" fmla="*/ 263708074 h 112"/>
                <a:gd name="T40" fmla="*/ 213335422 w 101"/>
                <a:gd name="T41" fmla="*/ 289816942 h 112"/>
                <a:gd name="T42" fmla="*/ 197914024 w 101"/>
                <a:gd name="T43" fmla="*/ 289816942 h 112"/>
                <a:gd name="T44" fmla="*/ 182491073 w 101"/>
                <a:gd name="T45" fmla="*/ 281984928 h 112"/>
                <a:gd name="T46" fmla="*/ 164499768 w 101"/>
                <a:gd name="T47" fmla="*/ 287205732 h 112"/>
                <a:gd name="T48" fmla="*/ 151648378 w 101"/>
                <a:gd name="T49" fmla="*/ 281984928 h 112"/>
                <a:gd name="T50" fmla="*/ 146506860 w 101"/>
                <a:gd name="T51" fmla="*/ 281984928 h 112"/>
                <a:gd name="T52" fmla="*/ 133655470 w 101"/>
                <a:gd name="T53" fmla="*/ 271540088 h 112"/>
                <a:gd name="T54" fmla="*/ 118234122 w 101"/>
                <a:gd name="T55" fmla="*/ 266319284 h 112"/>
                <a:gd name="T56" fmla="*/ 107952690 w 101"/>
                <a:gd name="T57" fmla="*/ 263708074 h 112"/>
                <a:gd name="T58" fmla="*/ 107952690 w 101"/>
                <a:gd name="T59" fmla="*/ 248042429 h 112"/>
                <a:gd name="T60" fmla="*/ 107952690 w 101"/>
                <a:gd name="T61" fmla="*/ 237597589 h 112"/>
                <a:gd name="T62" fmla="*/ 100242792 w 101"/>
                <a:gd name="T63" fmla="*/ 229765575 h 112"/>
                <a:gd name="T64" fmla="*/ 95101274 w 101"/>
                <a:gd name="T65" fmla="*/ 221931945 h 112"/>
                <a:gd name="T66" fmla="*/ 84819842 w 101"/>
                <a:gd name="T67" fmla="*/ 208877461 h 112"/>
                <a:gd name="T68" fmla="*/ 69398494 w 101"/>
                <a:gd name="T69" fmla="*/ 190600606 h 112"/>
                <a:gd name="T70" fmla="*/ 61687019 w 101"/>
                <a:gd name="T71" fmla="*/ 177546172 h 112"/>
                <a:gd name="T72" fmla="*/ 51405573 w 101"/>
                <a:gd name="T73" fmla="*/ 185378186 h 112"/>
                <a:gd name="T74" fmla="*/ 48835616 w 101"/>
                <a:gd name="T75" fmla="*/ 174934962 h 112"/>
                <a:gd name="T76" fmla="*/ 33414268 w 101"/>
                <a:gd name="T77" fmla="*/ 164490122 h 112"/>
                <a:gd name="T78" fmla="*/ 23132829 w 101"/>
                <a:gd name="T79" fmla="*/ 148824478 h 112"/>
                <a:gd name="T80" fmla="*/ 23132829 w 101"/>
                <a:gd name="T81" fmla="*/ 133158834 h 112"/>
                <a:gd name="T82" fmla="*/ 7711479 w 101"/>
                <a:gd name="T83" fmla="*/ 122715610 h 112"/>
                <a:gd name="T84" fmla="*/ 0 w 101"/>
                <a:gd name="T85" fmla="*/ 107049966 h 112"/>
                <a:gd name="T86" fmla="*/ 33414268 w 101"/>
                <a:gd name="T87" fmla="*/ 112270770 h 112"/>
                <a:gd name="T88" fmla="*/ 66828537 w 101"/>
                <a:gd name="T89" fmla="*/ 107049966 h 112"/>
                <a:gd name="T90" fmla="*/ 102812750 w 101"/>
                <a:gd name="T91" fmla="*/ 93995506 h 112"/>
                <a:gd name="T92" fmla="*/ 107952690 w 101"/>
                <a:gd name="T93" fmla="*/ 62662602 h 112"/>
                <a:gd name="T94" fmla="*/ 113094208 w 101"/>
                <a:gd name="T95" fmla="*/ 54830588 h 112"/>
                <a:gd name="T96" fmla="*/ 120804080 w 101"/>
                <a:gd name="T97" fmla="*/ 49608155 h 112"/>
                <a:gd name="T98" fmla="*/ 128515555 w 101"/>
                <a:gd name="T99" fmla="*/ 41776141 h 112"/>
                <a:gd name="T100" fmla="*/ 133655470 w 101"/>
                <a:gd name="T101" fmla="*/ 28720091 h 112"/>
                <a:gd name="T102" fmla="*/ 138796988 w 101"/>
                <a:gd name="T103" fmla="*/ 26108875 h 112"/>
                <a:gd name="T104" fmla="*/ 151648378 w 101"/>
                <a:gd name="T105" fmla="*/ 18276860 h 112"/>
                <a:gd name="T106" fmla="*/ 182491073 w 101"/>
                <a:gd name="T107" fmla="*/ 0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
                <a:gd name="T163" fmla="*/ 0 h 112"/>
                <a:gd name="T164" fmla="*/ 101 w 10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 h="112">
                  <a:moveTo>
                    <a:pt x="71" y="0"/>
                  </a:moveTo>
                  <a:lnTo>
                    <a:pt x="69" y="10"/>
                  </a:lnTo>
                  <a:lnTo>
                    <a:pt x="74" y="10"/>
                  </a:lnTo>
                  <a:lnTo>
                    <a:pt x="77" y="11"/>
                  </a:lnTo>
                  <a:lnTo>
                    <a:pt x="80" y="11"/>
                  </a:lnTo>
                  <a:lnTo>
                    <a:pt x="81" y="13"/>
                  </a:lnTo>
                  <a:lnTo>
                    <a:pt x="86" y="14"/>
                  </a:lnTo>
                  <a:lnTo>
                    <a:pt x="87" y="16"/>
                  </a:lnTo>
                  <a:lnTo>
                    <a:pt x="93" y="19"/>
                  </a:lnTo>
                  <a:lnTo>
                    <a:pt x="96" y="20"/>
                  </a:lnTo>
                  <a:lnTo>
                    <a:pt x="97" y="21"/>
                  </a:lnTo>
                  <a:lnTo>
                    <a:pt x="100" y="27"/>
                  </a:lnTo>
                  <a:lnTo>
                    <a:pt x="100" y="29"/>
                  </a:lnTo>
                  <a:lnTo>
                    <a:pt x="97" y="31"/>
                  </a:lnTo>
                  <a:lnTo>
                    <a:pt x="97" y="43"/>
                  </a:lnTo>
                  <a:lnTo>
                    <a:pt x="97" y="46"/>
                  </a:lnTo>
                  <a:lnTo>
                    <a:pt x="98" y="48"/>
                  </a:lnTo>
                  <a:lnTo>
                    <a:pt x="101" y="51"/>
                  </a:lnTo>
                  <a:lnTo>
                    <a:pt x="101" y="53"/>
                  </a:lnTo>
                  <a:lnTo>
                    <a:pt x="100" y="54"/>
                  </a:lnTo>
                  <a:lnTo>
                    <a:pt x="98" y="57"/>
                  </a:lnTo>
                  <a:lnTo>
                    <a:pt x="97" y="58"/>
                  </a:lnTo>
                  <a:lnTo>
                    <a:pt x="96" y="60"/>
                  </a:lnTo>
                  <a:lnTo>
                    <a:pt x="96" y="63"/>
                  </a:lnTo>
                  <a:lnTo>
                    <a:pt x="97" y="64"/>
                  </a:lnTo>
                  <a:lnTo>
                    <a:pt x="98" y="65"/>
                  </a:lnTo>
                  <a:lnTo>
                    <a:pt x="98" y="67"/>
                  </a:lnTo>
                  <a:lnTo>
                    <a:pt x="97" y="70"/>
                  </a:lnTo>
                  <a:lnTo>
                    <a:pt x="97" y="80"/>
                  </a:lnTo>
                  <a:lnTo>
                    <a:pt x="97" y="83"/>
                  </a:lnTo>
                  <a:lnTo>
                    <a:pt x="97" y="85"/>
                  </a:lnTo>
                  <a:lnTo>
                    <a:pt x="97" y="88"/>
                  </a:lnTo>
                  <a:lnTo>
                    <a:pt x="96" y="88"/>
                  </a:lnTo>
                  <a:lnTo>
                    <a:pt x="96" y="90"/>
                  </a:lnTo>
                  <a:lnTo>
                    <a:pt x="97" y="91"/>
                  </a:lnTo>
                  <a:lnTo>
                    <a:pt x="100" y="91"/>
                  </a:lnTo>
                  <a:lnTo>
                    <a:pt x="100" y="92"/>
                  </a:lnTo>
                  <a:lnTo>
                    <a:pt x="97" y="95"/>
                  </a:lnTo>
                  <a:lnTo>
                    <a:pt x="96" y="100"/>
                  </a:lnTo>
                  <a:lnTo>
                    <a:pt x="94" y="101"/>
                  </a:lnTo>
                  <a:lnTo>
                    <a:pt x="84" y="112"/>
                  </a:lnTo>
                  <a:lnTo>
                    <a:pt x="83" y="111"/>
                  </a:lnTo>
                  <a:lnTo>
                    <a:pt x="81" y="111"/>
                  </a:lnTo>
                  <a:lnTo>
                    <a:pt x="77" y="111"/>
                  </a:lnTo>
                  <a:lnTo>
                    <a:pt x="74" y="110"/>
                  </a:lnTo>
                  <a:lnTo>
                    <a:pt x="71" y="108"/>
                  </a:lnTo>
                  <a:lnTo>
                    <a:pt x="67" y="108"/>
                  </a:lnTo>
                  <a:lnTo>
                    <a:pt x="64" y="110"/>
                  </a:lnTo>
                  <a:lnTo>
                    <a:pt x="60" y="110"/>
                  </a:lnTo>
                  <a:lnTo>
                    <a:pt x="59" y="108"/>
                  </a:lnTo>
                  <a:lnTo>
                    <a:pt x="57" y="108"/>
                  </a:lnTo>
                  <a:lnTo>
                    <a:pt x="54" y="107"/>
                  </a:lnTo>
                  <a:lnTo>
                    <a:pt x="52" y="104"/>
                  </a:lnTo>
                  <a:lnTo>
                    <a:pt x="49" y="104"/>
                  </a:lnTo>
                  <a:lnTo>
                    <a:pt x="46" y="102"/>
                  </a:lnTo>
                  <a:lnTo>
                    <a:pt x="44" y="101"/>
                  </a:lnTo>
                  <a:lnTo>
                    <a:pt x="42" y="101"/>
                  </a:lnTo>
                  <a:lnTo>
                    <a:pt x="42" y="100"/>
                  </a:lnTo>
                  <a:lnTo>
                    <a:pt x="42" y="95"/>
                  </a:lnTo>
                  <a:lnTo>
                    <a:pt x="42" y="92"/>
                  </a:lnTo>
                  <a:lnTo>
                    <a:pt x="42" y="91"/>
                  </a:lnTo>
                  <a:lnTo>
                    <a:pt x="42" y="88"/>
                  </a:lnTo>
                  <a:lnTo>
                    <a:pt x="39" y="88"/>
                  </a:lnTo>
                  <a:lnTo>
                    <a:pt x="37" y="87"/>
                  </a:lnTo>
                  <a:lnTo>
                    <a:pt x="37" y="85"/>
                  </a:lnTo>
                  <a:lnTo>
                    <a:pt x="34" y="83"/>
                  </a:lnTo>
                  <a:lnTo>
                    <a:pt x="33" y="80"/>
                  </a:lnTo>
                  <a:lnTo>
                    <a:pt x="33" y="75"/>
                  </a:lnTo>
                  <a:lnTo>
                    <a:pt x="27" y="73"/>
                  </a:lnTo>
                  <a:lnTo>
                    <a:pt x="24" y="70"/>
                  </a:lnTo>
                  <a:lnTo>
                    <a:pt x="24" y="68"/>
                  </a:lnTo>
                  <a:lnTo>
                    <a:pt x="23" y="70"/>
                  </a:lnTo>
                  <a:lnTo>
                    <a:pt x="20" y="71"/>
                  </a:lnTo>
                  <a:lnTo>
                    <a:pt x="19" y="68"/>
                  </a:lnTo>
                  <a:lnTo>
                    <a:pt x="19" y="67"/>
                  </a:lnTo>
                  <a:lnTo>
                    <a:pt x="16" y="65"/>
                  </a:lnTo>
                  <a:lnTo>
                    <a:pt x="13" y="63"/>
                  </a:lnTo>
                  <a:lnTo>
                    <a:pt x="10" y="60"/>
                  </a:lnTo>
                  <a:lnTo>
                    <a:pt x="9" y="57"/>
                  </a:lnTo>
                  <a:lnTo>
                    <a:pt x="9" y="54"/>
                  </a:lnTo>
                  <a:lnTo>
                    <a:pt x="9" y="51"/>
                  </a:lnTo>
                  <a:lnTo>
                    <a:pt x="5" y="50"/>
                  </a:lnTo>
                  <a:lnTo>
                    <a:pt x="3" y="47"/>
                  </a:lnTo>
                  <a:lnTo>
                    <a:pt x="2" y="44"/>
                  </a:lnTo>
                  <a:lnTo>
                    <a:pt x="0" y="41"/>
                  </a:lnTo>
                  <a:lnTo>
                    <a:pt x="3" y="43"/>
                  </a:lnTo>
                  <a:lnTo>
                    <a:pt x="13" y="43"/>
                  </a:lnTo>
                  <a:lnTo>
                    <a:pt x="15" y="41"/>
                  </a:lnTo>
                  <a:lnTo>
                    <a:pt x="26" y="41"/>
                  </a:lnTo>
                  <a:lnTo>
                    <a:pt x="37" y="37"/>
                  </a:lnTo>
                  <a:lnTo>
                    <a:pt x="40" y="36"/>
                  </a:lnTo>
                  <a:lnTo>
                    <a:pt x="42" y="31"/>
                  </a:lnTo>
                  <a:lnTo>
                    <a:pt x="42" y="24"/>
                  </a:lnTo>
                  <a:lnTo>
                    <a:pt x="43" y="23"/>
                  </a:lnTo>
                  <a:lnTo>
                    <a:pt x="44" y="21"/>
                  </a:lnTo>
                  <a:lnTo>
                    <a:pt x="44" y="20"/>
                  </a:lnTo>
                  <a:lnTo>
                    <a:pt x="47" y="19"/>
                  </a:lnTo>
                  <a:lnTo>
                    <a:pt x="49" y="17"/>
                  </a:lnTo>
                  <a:lnTo>
                    <a:pt x="50" y="16"/>
                  </a:lnTo>
                  <a:lnTo>
                    <a:pt x="50" y="13"/>
                  </a:lnTo>
                  <a:lnTo>
                    <a:pt x="52" y="11"/>
                  </a:lnTo>
                  <a:lnTo>
                    <a:pt x="54" y="10"/>
                  </a:lnTo>
                  <a:lnTo>
                    <a:pt x="57" y="9"/>
                  </a:lnTo>
                  <a:lnTo>
                    <a:pt x="59" y="7"/>
                  </a:lnTo>
                  <a:lnTo>
                    <a:pt x="60" y="4"/>
                  </a:lnTo>
                  <a:lnTo>
                    <a:pt x="7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1" name="Freeform 2143"/>
            <p:cNvSpPr>
              <a:spLocks/>
            </p:cNvSpPr>
            <p:nvPr/>
          </p:nvSpPr>
          <p:spPr bwMode="auto">
            <a:xfrm>
              <a:off x="5462588" y="4635500"/>
              <a:ext cx="220662" cy="220663"/>
            </a:xfrm>
            <a:custGeom>
              <a:avLst/>
              <a:gdLst>
                <a:gd name="T0" fmla="*/ 93070209 w 147"/>
                <a:gd name="T1" fmla="*/ 375300411 h 149"/>
                <a:gd name="T2" fmla="*/ 103707221 w 147"/>
                <a:gd name="T3" fmla="*/ 383064535 h 149"/>
                <a:gd name="T4" fmla="*/ 143594002 w 147"/>
                <a:gd name="T5" fmla="*/ 383064535 h 149"/>
                <a:gd name="T6" fmla="*/ 210074103 w 147"/>
                <a:gd name="T7" fmla="*/ 372711834 h 149"/>
                <a:gd name="T8" fmla="*/ 218051505 w 147"/>
                <a:gd name="T9" fmla="*/ 333887997 h 149"/>
                <a:gd name="T10" fmla="*/ 228688516 w 147"/>
                <a:gd name="T11" fmla="*/ 323533686 h 149"/>
                <a:gd name="T12" fmla="*/ 234006207 w 147"/>
                <a:gd name="T13" fmla="*/ 313180985 h 149"/>
                <a:gd name="T14" fmla="*/ 244643219 w 147"/>
                <a:gd name="T15" fmla="*/ 302828283 h 149"/>
                <a:gd name="T16" fmla="*/ 263257582 w 147"/>
                <a:gd name="T17" fmla="*/ 289887004 h 149"/>
                <a:gd name="T18" fmla="*/ 281871944 w 147"/>
                <a:gd name="T19" fmla="*/ 264004446 h 149"/>
                <a:gd name="T20" fmla="*/ 358987426 w 147"/>
                <a:gd name="T21" fmla="*/ 232944733 h 149"/>
                <a:gd name="T22" fmla="*/ 353668105 w 147"/>
                <a:gd name="T23" fmla="*/ 209650702 h 149"/>
                <a:gd name="T24" fmla="*/ 358987426 w 147"/>
                <a:gd name="T25" fmla="*/ 183768144 h 149"/>
                <a:gd name="T26" fmla="*/ 372282468 w 147"/>
                <a:gd name="T27" fmla="*/ 163061132 h 149"/>
                <a:gd name="T28" fmla="*/ 380259819 w 147"/>
                <a:gd name="T29" fmla="*/ 142355729 h 149"/>
                <a:gd name="T30" fmla="*/ 377601789 w 147"/>
                <a:gd name="T31" fmla="*/ 129414450 h 149"/>
                <a:gd name="T32" fmla="*/ 385579140 w 147"/>
                <a:gd name="T33" fmla="*/ 98354711 h 149"/>
                <a:gd name="T34" fmla="*/ 390896830 w 147"/>
                <a:gd name="T35" fmla="*/ 85413432 h 149"/>
                <a:gd name="T36" fmla="*/ 388237170 w 147"/>
                <a:gd name="T37" fmla="*/ 59530874 h 149"/>
                <a:gd name="T38" fmla="*/ 369622807 w 147"/>
                <a:gd name="T39" fmla="*/ 41412427 h 149"/>
                <a:gd name="T40" fmla="*/ 345690753 w 147"/>
                <a:gd name="T41" fmla="*/ 28471148 h 149"/>
                <a:gd name="T42" fmla="*/ 343032724 w 147"/>
                <a:gd name="T43" fmla="*/ 10352705 h 149"/>
                <a:gd name="T44" fmla="*/ 327076391 w 147"/>
                <a:gd name="T45" fmla="*/ 10352705 h 149"/>
                <a:gd name="T46" fmla="*/ 292507325 w 147"/>
                <a:gd name="T47" fmla="*/ 10352705 h 149"/>
                <a:gd name="T48" fmla="*/ 226028856 w 147"/>
                <a:gd name="T49" fmla="*/ 25882564 h 149"/>
                <a:gd name="T50" fmla="*/ 210074103 w 147"/>
                <a:gd name="T51" fmla="*/ 41412427 h 149"/>
                <a:gd name="T52" fmla="*/ 202096751 w 147"/>
                <a:gd name="T53" fmla="*/ 46589583 h 149"/>
                <a:gd name="T54" fmla="*/ 210074103 w 147"/>
                <a:gd name="T55" fmla="*/ 59530874 h 149"/>
                <a:gd name="T56" fmla="*/ 218051505 w 147"/>
                <a:gd name="T57" fmla="*/ 85413432 h 149"/>
                <a:gd name="T58" fmla="*/ 215391844 w 147"/>
                <a:gd name="T59" fmla="*/ 111296016 h 149"/>
                <a:gd name="T60" fmla="*/ 244643219 w 147"/>
                <a:gd name="T61" fmla="*/ 129414450 h 149"/>
                <a:gd name="T62" fmla="*/ 260597921 w 147"/>
                <a:gd name="T63" fmla="*/ 147531275 h 149"/>
                <a:gd name="T64" fmla="*/ 279212284 w 147"/>
                <a:gd name="T65" fmla="*/ 139767151 h 149"/>
                <a:gd name="T66" fmla="*/ 265915611 w 147"/>
                <a:gd name="T67" fmla="*/ 176002411 h 149"/>
                <a:gd name="T68" fmla="*/ 255280230 w 147"/>
                <a:gd name="T69" fmla="*/ 181179566 h 149"/>
                <a:gd name="T70" fmla="*/ 234006207 w 147"/>
                <a:gd name="T71" fmla="*/ 176002411 h 149"/>
                <a:gd name="T72" fmla="*/ 234006207 w 147"/>
                <a:gd name="T73" fmla="*/ 155297008 h 149"/>
                <a:gd name="T74" fmla="*/ 210074103 w 147"/>
                <a:gd name="T75" fmla="*/ 147531275 h 149"/>
                <a:gd name="T76" fmla="*/ 194119400 w 147"/>
                <a:gd name="T77" fmla="*/ 129414450 h 149"/>
                <a:gd name="T78" fmla="*/ 180822728 w 147"/>
                <a:gd name="T79" fmla="*/ 119060140 h 149"/>
                <a:gd name="T80" fmla="*/ 167527686 w 147"/>
                <a:gd name="T81" fmla="*/ 129414450 h 149"/>
                <a:gd name="T82" fmla="*/ 119661949 w 147"/>
                <a:gd name="T83" fmla="*/ 121648717 h 149"/>
                <a:gd name="T84" fmla="*/ 119661949 w 147"/>
                <a:gd name="T85" fmla="*/ 103530258 h 149"/>
                <a:gd name="T86" fmla="*/ 101047560 w 147"/>
                <a:gd name="T87" fmla="*/ 113884593 h 149"/>
                <a:gd name="T88" fmla="*/ 95729870 w 147"/>
                <a:gd name="T89" fmla="*/ 93177556 h 149"/>
                <a:gd name="T90" fmla="*/ 74455846 w 147"/>
                <a:gd name="T91" fmla="*/ 95766134 h 149"/>
                <a:gd name="T92" fmla="*/ 74455846 w 147"/>
                <a:gd name="T93" fmla="*/ 137178574 h 149"/>
                <a:gd name="T94" fmla="*/ 0 w 147"/>
                <a:gd name="T95" fmla="*/ 163061132 h 149"/>
                <a:gd name="T96" fmla="*/ 5317692 w 147"/>
                <a:gd name="T97" fmla="*/ 323533686 h 149"/>
                <a:gd name="T98" fmla="*/ 31909417 w 147"/>
                <a:gd name="T99" fmla="*/ 364947710 h 1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
                <a:gd name="T151" fmla="*/ 0 h 149"/>
                <a:gd name="T152" fmla="*/ 147 w 147"/>
                <a:gd name="T153" fmla="*/ 149 h 1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 h="149">
                  <a:moveTo>
                    <a:pt x="18" y="146"/>
                  </a:moveTo>
                  <a:lnTo>
                    <a:pt x="32" y="145"/>
                  </a:lnTo>
                  <a:lnTo>
                    <a:pt x="35" y="145"/>
                  </a:lnTo>
                  <a:lnTo>
                    <a:pt x="36" y="146"/>
                  </a:lnTo>
                  <a:lnTo>
                    <a:pt x="38" y="148"/>
                  </a:lnTo>
                  <a:lnTo>
                    <a:pt x="39" y="148"/>
                  </a:lnTo>
                  <a:lnTo>
                    <a:pt x="42" y="149"/>
                  </a:lnTo>
                  <a:lnTo>
                    <a:pt x="52" y="149"/>
                  </a:lnTo>
                  <a:lnTo>
                    <a:pt x="54" y="148"/>
                  </a:lnTo>
                  <a:lnTo>
                    <a:pt x="65" y="148"/>
                  </a:lnTo>
                  <a:lnTo>
                    <a:pt x="76" y="145"/>
                  </a:lnTo>
                  <a:lnTo>
                    <a:pt x="79" y="144"/>
                  </a:lnTo>
                  <a:lnTo>
                    <a:pt x="79" y="139"/>
                  </a:lnTo>
                  <a:lnTo>
                    <a:pt x="81" y="132"/>
                  </a:lnTo>
                  <a:lnTo>
                    <a:pt x="82" y="129"/>
                  </a:lnTo>
                  <a:lnTo>
                    <a:pt x="83" y="128"/>
                  </a:lnTo>
                  <a:lnTo>
                    <a:pt x="86" y="125"/>
                  </a:lnTo>
                  <a:lnTo>
                    <a:pt x="88" y="125"/>
                  </a:lnTo>
                  <a:lnTo>
                    <a:pt x="88" y="124"/>
                  </a:lnTo>
                  <a:lnTo>
                    <a:pt x="88" y="121"/>
                  </a:lnTo>
                  <a:lnTo>
                    <a:pt x="89" y="119"/>
                  </a:lnTo>
                  <a:lnTo>
                    <a:pt x="91" y="118"/>
                  </a:lnTo>
                  <a:lnTo>
                    <a:pt x="92" y="117"/>
                  </a:lnTo>
                  <a:lnTo>
                    <a:pt x="96" y="115"/>
                  </a:lnTo>
                  <a:lnTo>
                    <a:pt x="98" y="114"/>
                  </a:lnTo>
                  <a:lnTo>
                    <a:pt x="99" y="112"/>
                  </a:lnTo>
                  <a:lnTo>
                    <a:pt x="109" y="108"/>
                  </a:lnTo>
                  <a:lnTo>
                    <a:pt x="109" y="105"/>
                  </a:lnTo>
                  <a:lnTo>
                    <a:pt x="106" y="102"/>
                  </a:lnTo>
                  <a:lnTo>
                    <a:pt x="106" y="101"/>
                  </a:lnTo>
                  <a:lnTo>
                    <a:pt x="136" y="91"/>
                  </a:lnTo>
                  <a:lnTo>
                    <a:pt x="135" y="90"/>
                  </a:lnTo>
                  <a:lnTo>
                    <a:pt x="135" y="87"/>
                  </a:lnTo>
                  <a:lnTo>
                    <a:pt x="133" y="84"/>
                  </a:lnTo>
                  <a:lnTo>
                    <a:pt x="133" y="81"/>
                  </a:lnTo>
                  <a:lnTo>
                    <a:pt x="136" y="78"/>
                  </a:lnTo>
                  <a:lnTo>
                    <a:pt x="136" y="75"/>
                  </a:lnTo>
                  <a:lnTo>
                    <a:pt x="135" y="71"/>
                  </a:lnTo>
                  <a:lnTo>
                    <a:pt x="135" y="68"/>
                  </a:lnTo>
                  <a:lnTo>
                    <a:pt x="136" y="65"/>
                  </a:lnTo>
                  <a:lnTo>
                    <a:pt x="140" y="63"/>
                  </a:lnTo>
                  <a:lnTo>
                    <a:pt x="143" y="61"/>
                  </a:lnTo>
                  <a:lnTo>
                    <a:pt x="145" y="57"/>
                  </a:lnTo>
                  <a:lnTo>
                    <a:pt x="143" y="55"/>
                  </a:lnTo>
                  <a:lnTo>
                    <a:pt x="142" y="55"/>
                  </a:lnTo>
                  <a:lnTo>
                    <a:pt x="140" y="54"/>
                  </a:lnTo>
                  <a:lnTo>
                    <a:pt x="142" y="50"/>
                  </a:lnTo>
                  <a:lnTo>
                    <a:pt x="140" y="47"/>
                  </a:lnTo>
                  <a:lnTo>
                    <a:pt x="140" y="43"/>
                  </a:lnTo>
                  <a:lnTo>
                    <a:pt x="145" y="38"/>
                  </a:lnTo>
                  <a:lnTo>
                    <a:pt x="146" y="36"/>
                  </a:lnTo>
                  <a:lnTo>
                    <a:pt x="147" y="34"/>
                  </a:lnTo>
                  <a:lnTo>
                    <a:pt x="147" y="33"/>
                  </a:lnTo>
                  <a:lnTo>
                    <a:pt x="146" y="28"/>
                  </a:lnTo>
                  <a:lnTo>
                    <a:pt x="146" y="24"/>
                  </a:lnTo>
                  <a:lnTo>
                    <a:pt x="146" y="23"/>
                  </a:lnTo>
                  <a:lnTo>
                    <a:pt x="143" y="21"/>
                  </a:lnTo>
                  <a:lnTo>
                    <a:pt x="142" y="17"/>
                  </a:lnTo>
                  <a:lnTo>
                    <a:pt x="139" y="16"/>
                  </a:lnTo>
                  <a:lnTo>
                    <a:pt x="136" y="16"/>
                  </a:lnTo>
                  <a:lnTo>
                    <a:pt x="133" y="13"/>
                  </a:lnTo>
                  <a:lnTo>
                    <a:pt x="130" y="11"/>
                  </a:lnTo>
                  <a:lnTo>
                    <a:pt x="127" y="9"/>
                  </a:lnTo>
                  <a:lnTo>
                    <a:pt x="127" y="6"/>
                  </a:lnTo>
                  <a:lnTo>
                    <a:pt x="129" y="4"/>
                  </a:lnTo>
                  <a:lnTo>
                    <a:pt x="127" y="4"/>
                  </a:lnTo>
                  <a:lnTo>
                    <a:pt x="122" y="1"/>
                  </a:lnTo>
                  <a:lnTo>
                    <a:pt x="123" y="4"/>
                  </a:lnTo>
                  <a:lnTo>
                    <a:pt x="122" y="7"/>
                  </a:lnTo>
                  <a:lnTo>
                    <a:pt x="113" y="7"/>
                  </a:lnTo>
                  <a:lnTo>
                    <a:pt x="110" y="4"/>
                  </a:lnTo>
                  <a:lnTo>
                    <a:pt x="109" y="0"/>
                  </a:lnTo>
                  <a:lnTo>
                    <a:pt x="88" y="6"/>
                  </a:lnTo>
                  <a:lnTo>
                    <a:pt x="85" y="10"/>
                  </a:lnTo>
                  <a:lnTo>
                    <a:pt x="81" y="11"/>
                  </a:lnTo>
                  <a:lnTo>
                    <a:pt x="81" y="13"/>
                  </a:lnTo>
                  <a:lnTo>
                    <a:pt x="79" y="16"/>
                  </a:lnTo>
                  <a:lnTo>
                    <a:pt x="78" y="16"/>
                  </a:lnTo>
                  <a:lnTo>
                    <a:pt x="76" y="18"/>
                  </a:lnTo>
                  <a:lnTo>
                    <a:pt x="78" y="20"/>
                  </a:lnTo>
                  <a:lnTo>
                    <a:pt x="78" y="21"/>
                  </a:lnTo>
                  <a:lnTo>
                    <a:pt x="79" y="23"/>
                  </a:lnTo>
                  <a:lnTo>
                    <a:pt x="79" y="27"/>
                  </a:lnTo>
                  <a:lnTo>
                    <a:pt x="79" y="30"/>
                  </a:lnTo>
                  <a:lnTo>
                    <a:pt x="82" y="33"/>
                  </a:lnTo>
                  <a:lnTo>
                    <a:pt x="82" y="34"/>
                  </a:lnTo>
                  <a:lnTo>
                    <a:pt x="81" y="37"/>
                  </a:lnTo>
                  <a:lnTo>
                    <a:pt x="81" y="43"/>
                  </a:lnTo>
                  <a:lnTo>
                    <a:pt x="86" y="47"/>
                  </a:lnTo>
                  <a:lnTo>
                    <a:pt x="88" y="50"/>
                  </a:lnTo>
                  <a:lnTo>
                    <a:pt x="92" y="50"/>
                  </a:lnTo>
                  <a:lnTo>
                    <a:pt x="95" y="54"/>
                  </a:lnTo>
                  <a:lnTo>
                    <a:pt x="96" y="57"/>
                  </a:lnTo>
                  <a:lnTo>
                    <a:pt x="98" y="57"/>
                  </a:lnTo>
                  <a:lnTo>
                    <a:pt x="99" y="55"/>
                  </a:lnTo>
                  <a:lnTo>
                    <a:pt x="102" y="55"/>
                  </a:lnTo>
                  <a:lnTo>
                    <a:pt x="105" y="54"/>
                  </a:lnTo>
                  <a:lnTo>
                    <a:pt x="106" y="54"/>
                  </a:lnTo>
                  <a:lnTo>
                    <a:pt x="106" y="68"/>
                  </a:lnTo>
                  <a:lnTo>
                    <a:pt x="100" y="68"/>
                  </a:lnTo>
                  <a:lnTo>
                    <a:pt x="99" y="68"/>
                  </a:lnTo>
                  <a:lnTo>
                    <a:pt x="96" y="70"/>
                  </a:lnTo>
                  <a:lnTo>
                    <a:pt x="93" y="70"/>
                  </a:lnTo>
                  <a:lnTo>
                    <a:pt x="91" y="70"/>
                  </a:lnTo>
                  <a:lnTo>
                    <a:pt x="88" y="68"/>
                  </a:lnTo>
                  <a:lnTo>
                    <a:pt x="89" y="65"/>
                  </a:lnTo>
                  <a:lnTo>
                    <a:pt x="89" y="64"/>
                  </a:lnTo>
                  <a:lnTo>
                    <a:pt x="88" y="60"/>
                  </a:lnTo>
                  <a:lnTo>
                    <a:pt x="86" y="58"/>
                  </a:lnTo>
                  <a:lnTo>
                    <a:pt x="82" y="58"/>
                  </a:lnTo>
                  <a:lnTo>
                    <a:pt x="79" y="57"/>
                  </a:lnTo>
                  <a:lnTo>
                    <a:pt x="76" y="54"/>
                  </a:lnTo>
                  <a:lnTo>
                    <a:pt x="75" y="53"/>
                  </a:lnTo>
                  <a:lnTo>
                    <a:pt x="73" y="50"/>
                  </a:lnTo>
                  <a:lnTo>
                    <a:pt x="73" y="47"/>
                  </a:lnTo>
                  <a:lnTo>
                    <a:pt x="72" y="46"/>
                  </a:lnTo>
                  <a:lnTo>
                    <a:pt x="68" y="46"/>
                  </a:lnTo>
                  <a:lnTo>
                    <a:pt x="66" y="47"/>
                  </a:lnTo>
                  <a:lnTo>
                    <a:pt x="65" y="50"/>
                  </a:lnTo>
                  <a:lnTo>
                    <a:pt x="63" y="50"/>
                  </a:lnTo>
                  <a:lnTo>
                    <a:pt x="51" y="50"/>
                  </a:lnTo>
                  <a:lnTo>
                    <a:pt x="46" y="48"/>
                  </a:lnTo>
                  <a:lnTo>
                    <a:pt x="45" y="47"/>
                  </a:lnTo>
                  <a:lnTo>
                    <a:pt x="46" y="47"/>
                  </a:lnTo>
                  <a:lnTo>
                    <a:pt x="46" y="41"/>
                  </a:lnTo>
                  <a:lnTo>
                    <a:pt x="45" y="40"/>
                  </a:lnTo>
                  <a:lnTo>
                    <a:pt x="42" y="41"/>
                  </a:lnTo>
                  <a:lnTo>
                    <a:pt x="41" y="44"/>
                  </a:lnTo>
                  <a:lnTo>
                    <a:pt x="38" y="44"/>
                  </a:lnTo>
                  <a:lnTo>
                    <a:pt x="36" y="43"/>
                  </a:lnTo>
                  <a:lnTo>
                    <a:pt x="36" y="38"/>
                  </a:lnTo>
                  <a:lnTo>
                    <a:pt x="36" y="36"/>
                  </a:lnTo>
                  <a:lnTo>
                    <a:pt x="36" y="34"/>
                  </a:lnTo>
                  <a:lnTo>
                    <a:pt x="28" y="36"/>
                  </a:lnTo>
                  <a:lnTo>
                    <a:pt x="28" y="37"/>
                  </a:lnTo>
                  <a:lnTo>
                    <a:pt x="31" y="46"/>
                  </a:lnTo>
                  <a:lnTo>
                    <a:pt x="28" y="50"/>
                  </a:lnTo>
                  <a:lnTo>
                    <a:pt x="28" y="53"/>
                  </a:lnTo>
                  <a:lnTo>
                    <a:pt x="28" y="54"/>
                  </a:lnTo>
                  <a:lnTo>
                    <a:pt x="28" y="63"/>
                  </a:lnTo>
                  <a:lnTo>
                    <a:pt x="0" y="63"/>
                  </a:lnTo>
                  <a:lnTo>
                    <a:pt x="0" y="119"/>
                  </a:lnTo>
                  <a:lnTo>
                    <a:pt x="1" y="121"/>
                  </a:lnTo>
                  <a:lnTo>
                    <a:pt x="2" y="125"/>
                  </a:lnTo>
                  <a:lnTo>
                    <a:pt x="4" y="129"/>
                  </a:lnTo>
                  <a:lnTo>
                    <a:pt x="9" y="135"/>
                  </a:lnTo>
                  <a:lnTo>
                    <a:pt x="12" y="141"/>
                  </a:lnTo>
                  <a:lnTo>
                    <a:pt x="14" y="145"/>
                  </a:lnTo>
                  <a:lnTo>
                    <a:pt x="18" y="14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2" name="Freeform 2709"/>
            <p:cNvSpPr>
              <a:spLocks/>
            </p:cNvSpPr>
            <p:nvPr/>
          </p:nvSpPr>
          <p:spPr bwMode="auto">
            <a:xfrm>
              <a:off x="5413375" y="4856163"/>
              <a:ext cx="192088" cy="215900"/>
            </a:xfrm>
            <a:custGeom>
              <a:avLst/>
              <a:gdLst>
                <a:gd name="T0" fmla="*/ 18477835 w 128"/>
                <a:gd name="T1" fmla="*/ 315148866 h 144"/>
                <a:gd name="T2" fmla="*/ 31676987 w 128"/>
                <a:gd name="T3" fmla="*/ 344038746 h 144"/>
                <a:gd name="T4" fmla="*/ 26396672 w 128"/>
                <a:gd name="T5" fmla="*/ 359795536 h 144"/>
                <a:gd name="T6" fmla="*/ 31676987 w 128"/>
                <a:gd name="T7" fmla="*/ 372927004 h 144"/>
                <a:gd name="T8" fmla="*/ 44874507 w 128"/>
                <a:gd name="T9" fmla="*/ 378179268 h 144"/>
                <a:gd name="T10" fmla="*/ 52793345 w 128"/>
                <a:gd name="T11" fmla="*/ 370300062 h 144"/>
                <a:gd name="T12" fmla="*/ 79190023 w 128"/>
                <a:gd name="T13" fmla="*/ 362422478 h 144"/>
                <a:gd name="T14" fmla="*/ 95029323 w 128"/>
                <a:gd name="T15" fmla="*/ 354543272 h 144"/>
                <a:gd name="T16" fmla="*/ 121426014 w 128"/>
                <a:gd name="T17" fmla="*/ 333532598 h 144"/>
                <a:gd name="T18" fmla="*/ 121426014 w 128"/>
                <a:gd name="T19" fmla="*/ 323028072 h 144"/>
                <a:gd name="T20" fmla="*/ 139903843 w 128"/>
                <a:gd name="T21" fmla="*/ 315148866 h 144"/>
                <a:gd name="T22" fmla="*/ 150462834 w 128"/>
                <a:gd name="T23" fmla="*/ 325655014 h 144"/>
                <a:gd name="T24" fmla="*/ 166300509 w 128"/>
                <a:gd name="T25" fmla="*/ 323028072 h 144"/>
                <a:gd name="T26" fmla="*/ 184778338 w 128"/>
                <a:gd name="T27" fmla="*/ 325655014 h 144"/>
                <a:gd name="T28" fmla="*/ 205894696 w 128"/>
                <a:gd name="T29" fmla="*/ 328280335 h 144"/>
                <a:gd name="T30" fmla="*/ 205894696 w 128"/>
                <a:gd name="T31" fmla="*/ 307271282 h 144"/>
                <a:gd name="T32" fmla="*/ 213815208 w 128"/>
                <a:gd name="T33" fmla="*/ 278381402 h 144"/>
                <a:gd name="T34" fmla="*/ 229652883 w 128"/>
                <a:gd name="T35" fmla="*/ 273129139 h 144"/>
                <a:gd name="T36" fmla="*/ 237571720 w 128"/>
                <a:gd name="T37" fmla="*/ 246867822 h 144"/>
                <a:gd name="T38" fmla="*/ 250770866 w 128"/>
                <a:gd name="T39" fmla="*/ 231109412 h 144"/>
                <a:gd name="T40" fmla="*/ 271887224 w 128"/>
                <a:gd name="T41" fmla="*/ 212725680 h 144"/>
                <a:gd name="T42" fmla="*/ 290365052 w 128"/>
                <a:gd name="T43" fmla="*/ 202221102 h 144"/>
                <a:gd name="T44" fmla="*/ 308842881 w 128"/>
                <a:gd name="T45" fmla="*/ 199594161 h 144"/>
                <a:gd name="T46" fmla="*/ 316761718 w 128"/>
                <a:gd name="T47" fmla="*/ 191716576 h 144"/>
                <a:gd name="T48" fmla="*/ 335239547 w 128"/>
                <a:gd name="T49" fmla="*/ 181210429 h 144"/>
                <a:gd name="T50" fmla="*/ 335239547 w 128"/>
                <a:gd name="T51" fmla="*/ 175958165 h 144"/>
                <a:gd name="T52" fmla="*/ 324680556 w 128"/>
                <a:gd name="T53" fmla="*/ 165453639 h 144"/>
                <a:gd name="T54" fmla="*/ 308842881 w 128"/>
                <a:gd name="T55" fmla="*/ 165453639 h 144"/>
                <a:gd name="T56" fmla="*/ 298283890 w 128"/>
                <a:gd name="T57" fmla="*/ 157574433 h 144"/>
                <a:gd name="T58" fmla="*/ 293005206 w 128"/>
                <a:gd name="T59" fmla="*/ 141817643 h 144"/>
                <a:gd name="T60" fmla="*/ 298283890 w 128"/>
                <a:gd name="T61" fmla="*/ 131311496 h 144"/>
                <a:gd name="T62" fmla="*/ 290365052 w 128"/>
                <a:gd name="T63" fmla="*/ 123433911 h 144"/>
                <a:gd name="T64" fmla="*/ 282446215 w 128"/>
                <a:gd name="T65" fmla="*/ 115554706 h 144"/>
                <a:gd name="T66" fmla="*/ 274527378 w 128"/>
                <a:gd name="T67" fmla="*/ 102423212 h 144"/>
                <a:gd name="T68" fmla="*/ 256049549 w 128"/>
                <a:gd name="T69" fmla="*/ 84039480 h 144"/>
                <a:gd name="T70" fmla="*/ 248130712 w 128"/>
                <a:gd name="T71" fmla="*/ 76161895 h 144"/>
                <a:gd name="T72" fmla="*/ 240211874 w 128"/>
                <a:gd name="T73" fmla="*/ 78787217 h 144"/>
                <a:gd name="T74" fmla="*/ 232293037 w 128"/>
                <a:gd name="T75" fmla="*/ 68282690 h 144"/>
                <a:gd name="T76" fmla="*/ 221734046 w 128"/>
                <a:gd name="T77" fmla="*/ 57778163 h 144"/>
                <a:gd name="T78" fmla="*/ 211175004 w 128"/>
                <a:gd name="T79" fmla="*/ 42019740 h 144"/>
                <a:gd name="T80" fmla="*/ 205894696 w 128"/>
                <a:gd name="T81" fmla="*/ 26262944 h 144"/>
                <a:gd name="T82" fmla="*/ 195337329 w 128"/>
                <a:gd name="T83" fmla="*/ 18383738 h 144"/>
                <a:gd name="T84" fmla="*/ 187416867 w 128"/>
                <a:gd name="T85" fmla="*/ 0 h 144"/>
                <a:gd name="T86" fmla="*/ 179498030 w 128"/>
                <a:gd name="T87" fmla="*/ 5252265 h 144"/>
                <a:gd name="T88" fmla="*/ 174219346 w 128"/>
                <a:gd name="T89" fmla="*/ 15756796 h 144"/>
                <a:gd name="T90" fmla="*/ 158381672 w 128"/>
                <a:gd name="T91" fmla="*/ 15756796 h 144"/>
                <a:gd name="T92" fmla="*/ 147822680 w 128"/>
                <a:gd name="T93" fmla="*/ 18383738 h 144"/>
                <a:gd name="T94" fmla="*/ 68631032 w 128"/>
                <a:gd name="T95" fmla="*/ 26262944 h 144"/>
                <a:gd name="T96" fmla="*/ 42234353 w 128"/>
                <a:gd name="T97" fmla="*/ 160201375 h 144"/>
                <a:gd name="T98" fmla="*/ 0 w 128"/>
                <a:gd name="T99" fmla="*/ 307271282 h 1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144"/>
                <a:gd name="T152" fmla="*/ 128 w 128"/>
                <a:gd name="T153" fmla="*/ 144 h 1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144">
                  <a:moveTo>
                    <a:pt x="0" y="117"/>
                  </a:moveTo>
                  <a:lnTo>
                    <a:pt x="7" y="120"/>
                  </a:lnTo>
                  <a:lnTo>
                    <a:pt x="10" y="127"/>
                  </a:lnTo>
                  <a:lnTo>
                    <a:pt x="12" y="131"/>
                  </a:lnTo>
                  <a:lnTo>
                    <a:pt x="12" y="134"/>
                  </a:lnTo>
                  <a:lnTo>
                    <a:pt x="10" y="137"/>
                  </a:lnTo>
                  <a:lnTo>
                    <a:pt x="10" y="141"/>
                  </a:lnTo>
                  <a:lnTo>
                    <a:pt x="12" y="142"/>
                  </a:lnTo>
                  <a:lnTo>
                    <a:pt x="14" y="144"/>
                  </a:lnTo>
                  <a:lnTo>
                    <a:pt x="17" y="144"/>
                  </a:lnTo>
                  <a:lnTo>
                    <a:pt x="17" y="142"/>
                  </a:lnTo>
                  <a:lnTo>
                    <a:pt x="20" y="141"/>
                  </a:lnTo>
                  <a:lnTo>
                    <a:pt x="26" y="141"/>
                  </a:lnTo>
                  <a:lnTo>
                    <a:pt x="30" y="138"/>
                  </a:lnTo>
                  <a:lnTo>
                    <a:pt x="33" y="137"/>
                  </a:lnTo>
                  <a:lnTo>
                    <a:pt x="36" y="135"/>
                  </a:lnTo>
                  <a:lnTo>
                    <a:pt x="43" y="131"/>
                  </a:lnTo>
                  <a:lnTo>
                    <a:pt x="46" y="127"/>
                  </a:lnTo>
                  <a:lnTo>
                    <a:pt x="46" y="124"/>
                  </a:lnTo>
                  <a:lnTo>
                    <a:pt x="46" y="123"/>
                  </a:lnTo>
                  <a:lnTo>
                    <a:pt x="50" y="120"/>
                  </a:lnTo>
                  <a:lnTo>
                    <a:pt x="53" y="120"/>
                  </a:lnTo>
                  <a:lnTo>
                    <a:pt x="53" y="121"/>
                  </a:lnTo>
                  <a:lnTo>
                    <a:pt x="57" y="124"/>
                  </a:lnTo>
                  <a:lnTo>
                    <a:pt x="60" y="123"/>
                  </a:lnTo>
                  <a:lnTo>
                    <a:pt x="63" y="123"/>
                  </a:lnTo>
                  <a:lnTo>
                    <a:pt x="66" y="124"/>
                  </a:lnTo>
                  <a:lnTo>
                    <a:pt x="70" y="124"/>
                  </a:lnTo>
                  <a:lnTo>
                    <a:pt x="76" y="125"/>
                  </a:lnTo>
                  <a:lnTo>
                    <a:pt x="78" y="125"/>
                  </a:lnTo>
                  <a:lnTo>
                    <a:pt x="78" y="124"/>
                  </a:lnTo>
                  <a:lnTo>
                    <a:pt x="78" y="117"/>
                  </a:lnTo>
                  <a:lnTo>
                    <a:pt x="80" y="106"/>
                  </a:lnTo>
                  <a:lnTo>
                    <a:pt x="81" y="106"/>
                  </a:lnTo>
                  <a:lnTo>
                    <a:pt x="84" y="104"/>
                  </a:lnTo>
                  <a:lnTo>
                    <a:pt x="87" y="104"/>
                  </a:lnTo>
                  <a:lnTo>
                    <a:pt x="88" y="101"/>
                  </a:lnTo>
                  <a:lnTo>
                    <a:pt x="90" y="94"/>
                  </a:lnTo>
                  <a:lnTo>
                    <a:pt x="93" y="91"/>
                  </a:lnTo>
                  <a:lnTo>
                    <a:pt x="95" y="88"/>
                  </a:lnTo>
                  <a:lnTo>
                    <a:pt x="98" y="83"/>
                  </a:lnTo>
                  <a:lnTo>
                    <a:pt x="103" y="81"/>
                  </a:lnTo>
                  <a:lnTo>
                    <a:pt x="107" y="80"/>
                  </a:lnTo>
                  <a:lnTo>
                    <a:pt x="110" y="77"/>
                  </a:lnTo>
                  <a:lnTo>
                    <a:pt x="114" y="77"/>
                  </a:lnTo>
                  <a:lnTo>
                    <a:pt x="117" y="76"/>
                  </a:lnTo>
                  <a:lnTo>
                    <a:pt x="117" y="74"/>
                  </a:lnTo>
                  <a:lnTo>
                    <a:pt x="120" y="73"/>
                  </a:lnTo>
                  <a:lnTo>
                    <a:pt x="124" y="71"/>
                  </a:lnTo>
                  <a:lnTo>
                    <a:pt x="127" y="69"/>
                  </a:lnTo>
                  <a:lnTo>
                    <a:pt x="128" y="67"/>
                  </a:lnTo>
                  <a:lnTo>
                    <a:pt x="127" y="67"/>
                  </a:lnTo>
                  <a:lnTo>
                    <a:pt x="124" y="66"/>
                  </a:lnTo>
                  <a:lnTo>
                    <a:pt x="123" y="63"/>
                  </a:lnTo>
                  <a:lnTo>
                    <a:pt x="120" y="63"/>
                  </a:lnTo>
                  <a:lnTo>
                    <a:pt x="117" y="63"/>
                  </a:lnTo>
                  <a:lnTo>
                    <a:pt x="114" y="60"/>
                  </a:lnTo>
                  <a:lnTo>
                    <a:pt x="113" y="60"/>
                  </a:lnTo>
                  <a:lnTo>
                    <a:pt x="113" y="59"/>
                  </a:lnTo>
                  <a:lnTo>
                    <a:pt x="111" y="54"/>
                  </a:lnTo>
                  <a:lnTo>
                    <a:pt x="111" y="51"/>
                  </a:lnTo>
                  <a:lnTo>
                    <a:pt x="113" y="50"/>
                  </a:lnTo>
                  <a:lnTo>
                    <a:pt x="113" y="49"/>
                  </a:lnTo>
                  <a:lnTo>
                    <a:pt x="110" y="47"/>
                  </a:lnTo>
                  <a:lnTo>
                    <a:pt x="107" y="46"/>
                  </a:lnTo>
                  <a:lnTo>
                    <a:pt x="107" y="44"/>
                  </a:lnTo>
                  <a:lnTo>
                    <a:pt x="104" y="42"/>
                  </a:lnTo>
                  <a:lnTo>
                    <a:pt x="104" y="39"/>
                  </a:lnTo>
                  <a:lnTo>
                    <a:pt x="104" y="34"/>
                  </a:lnTo>
                  <a:lnTo>
                    <a:pt x="97" y="32"/>
                  </a:lnTo>
                  <a:lnTo>
                    <a:pt x="95" y="29"/>
                  </a:lnTo>
                  <a:lnTo>
                    <a:pt x="94" y="29"/>
                  </a:lnTo>
                  <a:lnTo>
                    <a:pt x="91" y="30"/>
                  </a:lnTo>
                  <a:lnTo>
                    <a:pt x="88" y="29"/>
                  </a:lnTo>
                  <a:lnTo>
                    <a:pt x="88" y="26"/>
                  </a:lnTo>
                  <a:lnTo>
                    <a:pt x="87" y="26"/>
                  </a:lnTo>
                  <a:lnTo>
                    <a:pt x="84" y="22"/>
                  </a:lnTo>
                  <a:lnTo>
                    <a:pt x="81" y="19"/>
                  </a:lnTo>
                  <a:lnTo>
                    <a:pt x="80" y="16"/>
                  </a:lnTo>
                  <a:lnTo>
                    <a:pt x="78" y="15"/>
                  </a:lnTo>
                  <a:lnTo>
                    <a:pt x="78" y="10"/>
                  </a:lnTo>
                  <a:lnTo>
                    <a:pt x="76" y="9"/>
                  </a:lnTo>
                  <a:lnTo>
                    <a:pt x="74" y="7"/>
                  </a:lnTo>
                  <a:lnTo>
                    <a:pt x="73" y="3"/>
                  </a:lnTo>
                  <a:lnTo>
                    <a:pt x="71" y="0"/>
                  </a:lnTo>
                  <a:lnTo>
                    <a:pt x="68" y="2"/>
                  </a:lnTo>
                  <a:lnTo>
                    <a:pt x="67" y="5"/>
                  </a:lnTo>
                  <a:lnTo>
                    <a:pt x="66" y="6"/>
                  </a:lnTo>
                  <a:lnTo>
                    <a:pt x="61" y="5"/>
                  </a:lnTo>
                  <a:lnTo>
                    <a:pt x="60" y="6"/>
                  </a:lnTo>
                  <a:lnTo>
                    <a:pt x="59" y="7"/>
                  </a:lnTo>
                  <a:lnTo>
                    <a:pt x="56" y="7"/>
                  </a:lnTo>
                  <a:lnTo>
                    <a:pt x="26" y="10"/>
                  </a:lnTo>
                  <a:lnTo>
                    <a:pt x="17" y="10"/>
                  </a:lnTo>
                  <a:lnTo>
                    <a:pt x="16" y="61"/>
                  </a:lnTo>
                  <a:lnTo>
                    <a:pt x="2" y="61"/>
                  </a:lnTo>
                  <a:lnTo>
                    <a:pt x="0" y="117"/>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3" name="Freeform 2373"/>
            <p:cNvSpPr>
              <a:spLocks/>
            </p:cNvSpPr>
            <p:nvPr/>
          </p:nvSpPr>
          <p:spPr bwMode="auto">
            <a:xfrm>
              <a:off x="5087938" y="4110038"/>
              <a:ext cx="233362" cy="230187"/>
            </a:xfrm>
            <a:custGeom>
              <a:avLst/>
              <a:gdLst>
                <a:gd name="T0" fmla="*/ 392886409 w 157"/>
                <a:gd name="T1" fmla="*/ 62055439 h 155"/>
                <a:gd name="T2" fmla="*/ 400642077 w 157"/>
                <a:gd name="T3" fmla="*/ 77569292 h 155"/>
                <a:gd name="T4" fmla="*/ 387717572 w 157"/>
                <a:gd name="T5" fmla="*/ 103424106 h 155"/>
                <a:gd name="T6" fmla="*/ 372209452 w 157"/>
                <a:gd name="T7" fmla="*/ 121523627 h 155"/>
                <a:gd name="T8" fmla="*/ 367039007 w 157"/>
                <a:gd name="T9" fmla="*/ 137037481 h 155"/>
                <a:gd name="T10" fmla="*/ 354114501 w 157"/>
                <a:gd name="T11" fmla="*/ 162893903 h 155"/>
                <a:gd name="T12" fmla="*/ 354114501 w 157"/>
                <a:gd name="T13" fmla="*/ 188750325 h 155"/>
                <a:gd name="T14" fmla="*/ 328267099 w 157"/>
                <a:gd name="T15" fmla="*/ 199092894 h 155"/>
                <a:gd name="T16" fmla="*/ 317927816 w 157"/>
                <a:gd name="T17" fmla="*/ 209435463 h 155"/>
                <a:gd name="T18" fmla="*/ 305004919 w 157"/>
                <a:gd name="T19" fmla="*/ 240463220 h 155"/>
                <a:gd name="T20" fmla="*/ 294665636 w 157"/>
                <a:gd name="T21" fmla="*/ 258562716 h 155"/>
                <a:gd name="T22" fmla="*/ 279155908 w 157"/>
                <a:gd name="T23" fmla="*/ 279247854 h 155"/>
                <a:gd name="T24" fmla="*/ 284326353 w 157"/>
                <a:gd name="T25" fmla="*/ 297345741 h 155"/>
                <a:gd name="T26" fmla="*/ 268816626 w 157"/>
                <a:gd name="T27" fmla="*/ 320616521 h 155"/>
                <a:gd name="T28" fmla="*/ 253308505 w 157"/>
                <a:gd name="T29" fmla="*/ 297345741 h 155"/>
                <a:gd name="T30" fmla="*/ 240385608 w 157"/>
                <a:gd name="T31" fmla="*/ 294761707 h 155"/>
                <a:gd name="T32" fmla="*/ 222290658 w 157"/>
                <a:gd name="T33" fmla="*/ 305102668 h 155"/>
                <a:gd name="T34" fmla="*/ 201613650 w 157"/>
                <a:gd name="T35" fmla="*/ 323202164 h 155"/>
                <a:gd name="T36" fmla="*/ 191274367 w 157"/>
                <a:gd name="T37" fmla="*/ 336130375 h 155"/>
                <a:gd name="T38" fmla="*/ 199028427 w 157"/>
                <a:gd name="T39" fmla="*/ 354229871 h 155"/>
                <a:gd name="T40" fmla="*/ 196443205 w 157"/>
                <a:gd name="T41" fmla="*/ 393014504 h 155"/>
                <a:gd name="T42" fmla="*/ 191274367 w 157"/>
                <a:gd name="T43" fmla="*/ 387843220 h 155"/>
                <a:gd name="T44" fmla="*/ 178349862 w 157"/>
                <a:gd name="T45" fmla="*/ 390428862 h 155"/>
                <a:gd name="T46" fmla="*/ 165425357 w 157"/>
                <a:gd name="T47" fmla="*/ 393014504 h 155"/>
                <a:gd name="T48" fmla="*/ 111145329 w 157"/>
                <a:gd name="T49" fmla="*/ 400771431 h 155"/>
                <a:gd name="T50" fmla="*/ 93051961 w 157"/>
                <a:gd name="T51" fmla="*/ 367158082 h 155"/>
                <a:gd name="T52" fmla="*/ 85297901 w 157"/>
                <a:gd name="T53" fmla="*/ 338716017 h 155"/>
                <a:gd name="T54" fmla="*/ 41357143 w 157"/>
                <a:gd name="T55" fmla="*/ 312859595 h 155"/>
                <a:gd name="T56" fmla="*/ 7754063 w 157"/>
                <a:gd name="T57" fmla="*/ 297345741 h 155"/>
                <a:gd name="T58" fmla="*/ 0 w 157"/>
                <a:gd name="T59" fmla="*/ 250805789 h 155"/>
                <a:gd name="T60" fmla="*/ 5168839 w 157"/>
                <a:gd name="T61" fmla="*/ 209435463 h 155"/>
                <a:gd name="T62" fmla="*/ 15508126 w 157"/>
                <a:gd name="T63" fmla="*/ 209435463 h 155"/>
                <a:gd name="T64" fmla="*/ 15508126 w 157"/>
                <a:gd name="T65" fmla="*/ 188750325 h 155"/>
                <a:gd name="T66" fmla="*/ 23263794 w 157"/>
                <a:gd name="T67" fmla="*/ 155136976 h 155"/>
                <a:gd name="T68" fmla="*/ 33601475 w 157"/>
                <a:gd name="T69" fmla="*/ 147380050 h 155"/>
                <a:gd name="T70" fmla="*/ 33601475 w 157"/>
                <a:gd name="T71" fmla="*/ 121523627 h 155"/>
                <a:gd name="T72" fmla="*/ 18093349 w 157"/>
                <a:gd name="T73" fmla="*/ 106009774 h 155"/>
                <a:gd name="T74" fmla="*/ 25847409 w 157"/>
                <a:gd name="T75" fmla="*/ 82740577 h 155"/>
                <a:gd name="T76" fmla="*/ 43940758 w 157"/>
                <a:gd name="T77" fmla="*/ 43955931 h 155"/>
                <a:gd name="T78" fmla="*/ 51696426 w 157"/>
                <a:gd name="T79" fmla="*/ 18099502 h 155"/>
                <a:gd name="T80" fmla="*/ 95637184 w 157"/>
                <a:gd name="T81" fmla="*/ 0 h 155"/>
                <a:gd name="T82" fmla="*/ 121484611 w 157"/>
                <a:gd name="T83" fmla="*/ 5171286 h 155"/>
                <a:gd name="T84" fmla="*/ 144748399 w 157"/>
                <a:gd name="T85" fmla="*/ 23270786 h 155"/>
                <a:gd name="T86" fmla="*/ 165425357 w 157"/>
                <a:gd name="T87" fmla="*/ 25856429 h 155"/>
                <a:gd name="T88" fmla="*/ 191274367 w 157"/>
                <a:gd name="T89" fmla="*/ 23270786 h 155"/>
                <a:gd name="T90" fmla="*/ 209367710 w 157"/>
                <a:gd name="T91" fmla="*/ 31027719 h 155"/>
                <a:gd name="T92" fmla="*/ 240385608 w 157"/>
                <a:gd name="T93" fmla="*/ 31027719 h 155"/>
                <a:gd name="T94" fmla="*/ 266233011 w 157"/>
                <a:gd name="T95" fmla="*/ 18099502 h 155"/>
                <a:gd name="T96" fmla="*/ 297249251 w 157"/>
                <a:gd name="T97" fmla="*/ 18099502 h 155"/>
                <a:gd name="T98" fmla="*/ 338606381 w 157"/>
                <a:gd name="T99" fmla="*/ 18099502 h 155"/>
                <a:gd name="T100" fmla="*/ 354114501 w 157"/>
                <a:gd name="T101" fmla="*/ 7756930 h 155"/>
                <a:gd name="T102" fmla="*/ 392886409 w 157"/>
                <a:gd name="T103" fmla="*/ 25856429 h 1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155"/>
                <a:gd name="T158" fmla="*/ 157 w 157"/>
                <a:gd name="T159" fmla="*/ 155 h 1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155">
                  <a:moveTo>
                    <a:pt x="154" y="13"/>
                  </a:moveTo>
                  <a:lnTo>
                    <a:pt x="152" y="24"/>
                  </a:lnTo>
                  <a:lnTo>
                    <a:pt x="155" y="26"/>
                  </a:lnTo>
                  <a:lnTo>
                    <a:pt x="157" y="29"/>
                  </a:lnTo>
                  <a:lnTo>
                    <a:pt x="155" y="30"/>
                  </a:lnTo>
                  <a:lnTo>
                    <a:pt x="154" y="36"/>
                  </a:lnTo>
                  <a:lnTo>
                    <a:pt x="151" y="39"/>
                  </a:lnTo>
                  <a:lnTo>
                    <a:pt x="150" y="40"/>
                  </a:lnTo>
                  <a:lnTo>
                    <a:pt x="147" y="41"/>
                  </a:lnTo>
                  <a:lnTo>
                    <a:pt x="147" y="44"/>
                  </a:lnTo>
                  <a:lnTo>
                    <a:pt x="144" y="47"/>
                  </a:lnTo>
                  <a:lnTo>
                    <a:pt x="142" y="49"/>
                  </a:lnTo>
                  <a:lnTo>
                    <a:pt x="141" y="50"/>
                  </a:lnTo>
                  <a:lnTo>
                    <a:pt x="142" y="53"/>
                  </a:lnTo>
                  <a:lnTo>
                    <a:pt x="141" y="59"/>
                  </a:lnTo>
                  <a:lnTo>
                    <a:pt x="140" y="60"/>
                  </a:lnTo>
                  <a:lnTo>
                    <a:pt x="137" y="63"/>
                  </a:lnTo>
                  <a:lnTo>
                    <a:pt x="137" y="67"/>
                  </a:lnTo>
                  <a:lnTo>
                    <a:pt x="137" y="70"/>
                  </a:lnTo>
                  <a:lnTo>
                    <a:pt x="137" y="73"/>
                  </a:lnTo>
                  <a:lnTo>
                    <a:pt x="134" y="73"/>
                  </a:lnTo>
                  <a:lnTo>
                    <a:pt x="130" y="76"/>
                  </a:lnTo>
                  <a:lnTo>
                    <a:pt x="127" y="77"/>
                  </a:lnTo>
                  <a:lnTo>
                    <a:pt x="124" y="77"/>
                  </a:lnTo>
                  <a:lnTo>
                    <a:pt x="124" y="78"/>
                  </a:lnTo>
                  <a:lnTo>
                    <a:pt x="123" y="81"/>
                  </a:lnTo>
                  <a:lnTo>
                    <a:pt x="123" y="88"/>
                  </a:lnTo>
                  <a:lnTo>
                    <a:pt x="118" y="91"/>
                  </a:lnTo>
                  <a:lnTo>
                    <a:pt x="118" y="93"/>
                  </a:lnTo>
                  <a:lnTo>
                    <a:pt x="117" y="96"/>
                  </a:lnTo>
                  <a:lnTo>
                    <a:pt x="115" y="100"/>
                  </a:lnTo>
                  <a:lnTo>
                    <a:pt x="114" y="100"/>
                  </a:lnTo>
                  <a:lnTo>
                    <a:pt x="111" y="103"/>
                  </a:lnTo>
                  <a:lnTo>
                    <a:pt x="110" y="105"/>
                  </a:lnTo>
                  <a:lnTo>
                    <a:pt x="108" y="108"/>
                  </a:lnTo>
                  <a:lnTo>
                    <a:pt x="108" y="111"/>
                  </a:lnTo>
                  <a:lnTo>
                    <a:pt x="110" y="114"/>
                  </a:lnTo>
                  <a:lnTo>
                    <a:pt x="110" y="115"/>
                  </a:lnTo>
                  <a:lnTo>
                    <a:pt x="108" y="117"/>
                  </a:lnTo>
                  <a:lnTo>
                    <a:pt x="107" y="120"/>
                  </a:lnTo>
                  <a:lnTo>
                    <a:pt x="104" y="124"/>
                  </a:lnTo>
                  <a:lnTo>
                    <a:pt x="100" y="125"/>
                  </a:lnTo>
                  <a:lnTo>
                    <a:pt x="100" y="118"/>
                  </a:lnTo>
                  <a:lnTo>
                    <a:pt x="98" y="115"/>
                  </a:lnTo>
                  <a:lnTo>
                    <a:pt x="96" y="115"/>
                  </a:lnTo>
                  <a:lnTo>
                    <a:pt x="93" y="115"/>
                  </a:lnTo>
                  <a:lnTo>
                    <a:pt x="93" y="114"/>
                  </a:lnTo>
                  <a:lnTo>
                    <a:pt x="91" y="115"/>
                  </a:lnTo>
                  <a:lnTo>
                    <a:pt x="88" y="115"/>
                  </a:lnTo>
                  <a:lnTo>
                    <a:pt x="86" y="118"/>
                  </a:lnTo>
                  <a:lnTo>
                    <a:pt x="81" y="118"/>
                  </a:lnTo>
                  <a:lnTo>
                    <a:pt x="80" y="121"/>
                  </a:lnTo>
                  <a:lnTo>
                    <a:pt x="78" y="125"/>
                  </a:lnTo>
                  <a:lnTo>
                    <a:pt x="77" y="127"/>
                  </a:lnTo>
                  <a:lnTo>
                    <a:pt x="77" y="130"/>
                  </a:lnTo>
                  <a:lnTo>
                    <a:pt x="74" y="130"/>
                  </a:lnTo>
                  <a:lnTo>
                    <a:pt x="74" y="132"/>
                  </a:lnTo>
                  <a:lnTo>
                    <a:pt x="76" y="137"/>
                  </a:lnTo>
                  <a:lnTo>
                    <a:pt x="77" y="137"/>
                  </a:lnTo>
                  <a:lnTo>
                    <a:pt x="74" y="142"/>
                  </a:lnTo>
                  <a:lnTo>
                    <a:pt x="76" y="152"/>
                  </a:lnTo>
                  <a:lnTo>
                    <a:pt x="74" y="151"/>
                  </a:lnTo>
                  <a:lnTo>
                    <a:pt x="74" y="150"/>
                  </a:lnTo>
                  <a:lnTo>
                    <a:pt x="70" y="152"/>
                  </a:lnTo>
                  <a:lnTo>
                    <a:pt x="69" y="151"/>
                  </a:lnTo>
                  <a:lnTo>
                    <a:pt x="67" y="150"/>
                  </a:lnTo>
                  <a:lnTo>
                    <a:pt x="64" y="150"/>
                  </a:lnTo>
                  <a:lnTo>
                    <a:pt x="64" y="152"/>
                  </a:lnTo>
                  <a:lnTo>
                    <a:pt x="56" y="154"/>
                  </a:lnTo>
                  <a:lnTo>
                    <a:pt x="50" y="155"/>
                  </a:lnTo>
                  <a:lnTo>
                    <a:pt x="43" y="155"/>
                  </a:lnTo>
                  <a:lnTo>
                    <a:pt x="37" y="151"/>
                  </a:lnTo>
                  <a:lnTo>
                    <a:pt x="36" y="148"/>
                  </a:lnTo>
                  <a:lnTo>
                    <a:pt x="36" y="142"/>
                  </a:lnTo>
                  <a:lnTo>
                    <a:pt x="37" y="140"/>
                  </a:lnTo>
                  <a:lnTo>
                    <a:pt x="37" y="137"/>
                  </a:lnTo>
                  <a:lnTo>
                    <a:pt x="33" y="131"/>
                  </a:lnTo>
                  <a:lnTo>
                    <a:pt x="27" y="125"/>
                  </a:lnTo>
                  <a:lnTo>
                    <a:pt x="22" y="123"/>
                  </a:lnTo>
                  <a:lnTo>
                    <a:pt x="16" y="121"/>
                  </a:lnTo>
                  <a:lnTo>
                    <a:pt x="9" y="121"/>
                  </a:lnTo>
                  <a:lnTo>
                    <a:pt x="2" y="121"/>
                  </a:lnTo>
                  <a:lnTo>
                    <a:pt x="3" y="115"/>
                  </a:lnTo>
                  <a:lnTo>
                    <a:pt x="3" y="104"/>
                  </a:lnTo>
                  <a:lnTo>
                    <a:pt x="2" y="103"/>
                  </a:lnTo>
                  <a:lnTo>
                    <a:pt x="0" y="97"/>
                  </a:lnTo>
                  <a:lnTo>
                    <a:pt x="3" y="91"/>
                  </a:lnTo>
                  <a:lnTo>
                    <a:pt x="3" y="84"/>
                  </a:lnTo>
                  <a:lnTo>
                    <a:pt x="2" y="81"/>
                  </a:lnTo>
                  <a:lnTo>
                    <a:pt x="2" y="80"/>
                  </a:lnTo>
                  <a:lnTo>
                    <a:pt x="3" y="81"/>
                  </a:lnTo>
                  <a:lnTo>
                    <a:pt x="6" y="81"/>
                  </a:lnTo>
                  <a:lnTo>
                    <a:pt x="6" y="78"/>
                  </a:lnTo>
                  <a:lnTo>
                    <a:pt x="5" y="74"/>
                  </a:lnTo>
                  <a:lnTo>
                    <a:pt x="6" y="73"/>
                  </a:lnTo>
                  <a:lnTo>
                    <a:pt x="7" y="70"/>
                  </a:lnTo>
                  <a:lnTo>
                    <a:pt x="9" y="68"/>
                  </a:lnTo>
                  <a:lnTo>
                    <a:pt x="9" y="60"/>
                  </a:lnTo>
                  <a:lnTo>
                    <a:pt x="10" y="59"/>
                  </a:lnTo>
                  <a:lnTo>
                    <a:pt x="12" y="59"/>
                  </a:lnTo>
                  <a:lnTo>
                    <a:pt x="13" y="57"/>
                  </a:lnTo>
                  <a:lnTo>
                    <a:pt x="12" y="54"/>
                  </a:lnTo>
                  <a:lnTo>
                    <a:pt x="12" y="51"/>
                  </a:lnTo>
                  <a:lnTo>
                    <a:pt x="13" y="47"/>
                  </a:lnTo>
                  <a:lnTo>
                    <a:pt x="13" y="44"/>
                  </a:lnTo>
                  <a:lnTo>
                    <a:pt x="10" y="44"/>
                  </a:lnTo>
                  <a:lnTo>
                    <a:pt x="7" y="41"/>
                  </a:lnTo>
                  <a:lnTo>
                    <a:pt x="9" y="40"/>
                  </a:lnTo>
                  <a:lnTo>
                    <a:pt x="10" y="36"/>
                  </a:lnTo>
                  <a:lnTo>
                    <a:pt x="10" y="32"/>
                  </a:lnTo>
                  <a:lnTo>
                    <a:pt x="13" y="22"/>
                  </a:lnTo>
                  <a:lnTo>
                    <a:pt x="16" y="20"/>
                  </a:lnTo>
                  <a:lnTo>
                    <a:pt x="17" y="17"/>
                  </a:lnTo>
                  <a:lnTo>
                    <a:pt x="19" y="12"/>
                  </a:lnTo>
                  <a:lnTo>
                    <a:pt x="19" y="9"/>
                  </a:lnTo>
                  <a:lnTo>
                    <a:pt x="20" y="7"/>
                  </a:lnTo>
                  <a:lnTo>
                    <a:pt x="23" y="7"/>
                  </a:lnTo>
                  <a:lnTo>
                    <a:pt x="33" y="2"/>
                  </a:lnTo>
                  <a:lnTo>
                    <a:pt x="37" y="0"/>
                  </a:lnTo>
                  <a:lnTo>
                    <a:pt x="43" y="0"/>
                  </a:lnTo>
                  <a:lnTo>
                    <a:pt x="46" y="2"/>
                  </a:lnTo>
                  <a:lnTo>
                    <a:pt x="47" y="2"/>
                  </a:lnTo>
                  <a:lnTo>
                    <a:pt x="50" y="3"/>
                  </a:lnTo>
                  <a:lnTo>
                    <a:pt x="53" y="6"/>
                  </a:lnTo>
                  <a:lnTo>
                    <a:pt x="56" y="9"/>
                  </a:lnTo>
                  <a:lnTo>
                    <a:pt x="56" y="10"/>
                  </a:lnTo>
                  <a:lnTo>
                    <a:pt x="60" y="10"/>
                  </a:lnTo>
                  <a:lnTo>
                    <a:pt x="64" y="10"/>
                  </a:lnTo>
                  <a:lnTo>
                    <a:pt x="69" y="7"/>
                  </a:lnTo>
                  <a:lnTo>
                    <a:pt x="71" y="7"/>
                  </a:lnTo>
                  <a:lnTo>
                    <a:pt x="74" y="9"/>
                  </a:lnTo>
                  <a:lnTo>
                    <a:pt x="76" y="10"/>
                  </a:lnTo>
                  <a:lnTo>
                    <a:pt x="77" y="12"/>
                  </a:lnTo>
                  <a:lnTo>
                    <a:pt x="81" y="12"/>
                  </a:lnTo>
                  <a:lnTo>
                    <a:pt x="87" y="13"/>
                  </a:lnTo>
                  <a:lnTo>
                    <a:pt x="91" y="13"/>
                  </a:lnTo>
                  <a:lnTo>
                    <a:pt x="93" y="12"/>
                  </a:lnTo>
                  <a:lnTo>
                    <a:pt x="96" y="10"/>
                  </a:lnTo>
                  <a:lnTo>
                    <a:pt x="98" y="7"/>
                  </a:lnTo>
                  <a:lnTo>
                    <a:pt x="103" y="7"/>
                  </a:lnTo>
                  <a:lnTo>
                    <a:pt x="107" y="7"/>
                  </a:lnTo>
                  <a:lnTo>
                    <a:pt x="110" y="7"/>
                  </a:lnTo>
                  <a:lnTo>
                    <a:pt x="115" y="7"/>
                  </a:lnTo>
                  <a:lnTo>
                    <a:pt x="121" y="9"/>
                  </a:lnTo>
                  <a:lnTo>
                    <a:pt x="127" y="9"/>
                  </a:lnTo>
                  <a:lnTo>
                    <a:pt x="131" y="7"/>
                  </a:lnTo>
                  <a:lnTo>
                    <a:pt x="134" y="7"/>
                  </a:lnTo>
                  <a:lnTo>
                    <a:pt x="137" y="5"/>
                  </a:lnTo>
                  <a:lnTo>
                    <a:pt x="137" y="3"/>
                  </a:lnTo>
                  <a:lnTo>
                    <a:pt x="145" y="0"/>
                  </a:lnTo>
                  <a:lnTo>
                    <a:pt x="151" y="10"/>
                  </a:lnTo>
                  <a:lnTo>
                    <a:pt x="152" y="10"/>
                  </a:lnTo>
                  <a:lnTo>
                    <a:pt x="154"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4" name="Freeform 2548"/>
            <p:cNvSpPr>
              <a:spLocks/>
            </p:cNvSpPr>
            <p:nvPr/>
          </p:nvSpPr>
          <p:spPr bwMode="auto">
            <a:xfrm>
              <a:off x="5203825" y="4373563"/>
              <a:ext cx="120650" cy="155575"/>
            </a:xfrm>
            <a:custGeom>
              <a:avLst/>
              <a:gdLst>
                <a:gd name="T0" fmla="*/ 23830158 w 80"/>
                <a:gd name="T1" fmla="*/ 57155767 h 102"/>
                <a:gd name="T2" fmla="*/ 21182725 w 80"/>
                <a:gd name="T3" fmla="*/ 70764591 h 102"/>
                <a:gd name="T4" fmla="*/ 31772464 w 80"/>
                <a:gd name="T5" fmla="*/ 92538050 h 102"/>
                <a:gd name="T6" fmla="*/ 21182725 w 80"/>
                <a:gd name="T7" fmla="*/ 117031980 h 102"/>
                <a:gd name="T8" fmla="*/ 13238796 w 80"/>
                <a:gd name="T9" fmla="*/ 176909816 h 102"/>
                <a:gd name="T10" fmla="*/ 13238796 w 80"/>
                <a:gd name="T11" fmla="*/ 201405369 h 102"/>
                <a:gd name="T12" fmla="*/ 58250061 w 80"/>
                <a:gd name="T13" fmla="*/ 236787704 h 102"/>
                <a:gd name="T14" fmla="*/ 68841421 w 80"/>
                <a:gd name="T15" fmla="*/ 258561162 h 102"/>
                <a:gd name="T16" fmla="*/ 71488854 w 80"/>
                <a:gd name="T17" fmla="*/ 272168337 h 102"/>
                <a:gd name="T18" fmla="*/ 84727646 w 80"/>
                <a:gd name="T19" fmla="*/ 274890431 h 102"/>
                <a:gd name="T20" fmla="*/ 95319006 w 80"/>
                <a:gd name="T21" fmla="*/ 250394878 h 102"/>
                <a:gd name="T22" fmla="*/ 105910365 w 80"/>
                <a:gd name="T23" fmla="*/ 255839067 h 102"/>
                <a:gd name="T24" fmla="*/ 121796616 w 80"/>
                <a:gd name="T25" fmla="*/ 258561162 h 102"/>
                <a:gd name="T26" fmla="*/ 119147556 w 80"/>
                <a:gd name="T27" fmla="*/ 231343514 h 102"/>
                <a:gd name="T28" fmla="*/ 113852690 w 80"/>
                <a:gd name="T29" fmla="*/ 220456785 h 102"/>
                <a:gd name="T30" fmla="*/ 119147556 w 80"/>
                <a:gd name="T31" fmla="*/ 212292099 h 102"/>
                <a:gd name="T32" fmla="*/ 119147556 w 80"/>
                <a:gd name="T33" fmla="*/ 201405369 h 102"/>
                <a:gd name="T34" fmla="*/ 140330275 w 80"/>
                <a:gd name="T35" fmla="*/ 195961180 h 102"/>
                <a:gd name="T36" fmla="*/ 140330275 w 80"/>
                <a:gd name="T37" fmla="*/ 190518640 h 102"/>
                <a:gd name="T38" fmla="*/ 150921634 w 80"/>
                <a:gd name="T39" fmla="*/ 195961180 h 102"/>
                <a:gd name="T40" fmla="*/ 156216500 w 80"/>
                <a:gd name="T41" fmla="*/ 195961180 h 102"/>
                <a:gd name="T42" fmla="*/ 174750159 w 80"/>
                <a:gd name="T43" fmla="*/ 193240735 h 102"/>
                <a:gd name="T44" fmla="*/ 185341518 w 80"/>
                <a:gd name="T45" fmla="*/ 204127464 h 102"/>
                <a:gd name="T46" fmla="*/ 195932877 w 80"/>
                <a:gd name="T47" fmla="*/ 212292099 h 102"/>
                <a:gd name="T48" fmla="*/ 201227743 w 80"/>
                <a:gd name="T49" fmla="*/ 195961180 h 102"/>
                <a:gd name="T50" fmla="*/ 193285444 w 80"/>
                <a:gd name="T51" fmla="*/ 174187721 h 102"/>
                <a:gd name="T52" fmla="*/ 195932877 w 80"/>
                <a:gd name="T53" fmla="*/ 163300992 h 102"/>
                <a:gd name="T54" fmla="*/ 190638011 w 80"/>
                <a:gd name="T55" fmla="*/ 149693817 h 102"/>
                <a:gd name="T56" fmla="*/ 193285444 w 80"/>
                <a:gd name="T57" fmla="*/ 130640804 h 102"/>
                <a:gd name="T58" fmla="*/ 190638011 w 80"/>
                <a:gd name="T59" fmla="*/ 117031980 h 102"/>
                <a:gd name="T60" fmla="*/ 177399219 w 80"/>
                <a:gd name="T61" fmla="*/ 103424779 h 102"/>
                <a:gd name="T62" fmla="*/ 177399219 w 80"/>
                <a:gd name="T63" fmla="*/ 100702685 h 102"/>
                <a:gd name="T64" fmla="*/ 177399219 w 80"/>
                <a:gd name="T65" fmla="*/ 97980590 h 102"/>
                <a:gd name="T66" fmla="*/ 177399219 w 80"/>
                <a:gd name="T67" fmla="*/ 81651321 h 102"/>
                <a:gd name="T68" fmla="*/ 185341518 w 80"/>
                <a:gd name="T69" fmla="*/ 73485036 h 102"/>
                <a:gd name="T70" fmla="*/ 209171670 w 80"/>
                <a:gd name="T71" fmla="*/ 70764591 h 102"/>
                <a:gd name="T72" fmla="*/ 203875177 w 80"/>
                <a:gd name="T73" fmla="*/ 43546930 h 102"/>
                <a:gd name="T74" fmla="*/ 190638011 w 80"/>
                <a:gd name="T75" fmla="*/ 38104390 h 102"/>
                <a:gd name="T76" fmla="*/ 169455292 w 80"/>
                <a:gd name="T77" fmla="*/ 43546930 h 102"/>
                <a:gd name="T78" fmla="*/ 166807859 w 80"/>
                <a:gd name="T79" fmla="*/ 2722096 h 102"/>
                <a:gd name="T80" fmla="*/ 150921634 w 80"/>
                <a:gd name="T81" fmla="*/ 0 h 102"/>
                <a:gd name="T82" fmla="*/ 132386348 w 80"/>
                <a:gd name="T83" fmla="*/ 2722096 h 102"/>
                <a:gd name="T84" fmla="*/ 121796616 w 80"/>
                <a:gd name="T85" fmla="*/ 2722096 h 102"/>
                <a:gd name="T86" fmla="*/ 103261305 w 80"/>
                <a:gd name="T87" fmla="*/ 10886733 h 102"/>
                <a:gd name="T88" fmla="*/ 31772464 w 80"/>
                <a:gd name="T89" fmla="*/ 54433672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102"/>
                <a:gd name="T137" fmla="*/ 80 w 8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102">
                  <a:moveTo>
                    <a:pt x="12" y="20"/>
                  </a:moveTo>
                  <a:lnTo>
                    <a:pt x="9" y="21"/>
                  </a:lnTo>
                  <a:lnTo>
                    <a:pt x="9" y="24"/>
                  </a:lnTo>
                  <a:lnTo>
                    <a:pt x="8" y="26"/>
                  </a:lnTo>
                  <a:lnTo>
                    <a:pt x="9" y="28"/>
                  </a:lnTo>
                  <a:lnTo>
                    <a:pt x="12" y="34"/>
                  </a:lnTo>
                  <a:lnTo>
                    <a:pt x="12" y="37"/>
                  </a:lnTo>
                  <a:lnTo>
                    <a:pt x="8" y="43"/>
                  </a:lnTo>
                  <a:lnTo>
                    <a:pt x="0" y="64"/>
                  </a:lnTo>
                  <a:lnTo>
                    <a:pt x="5" y="65"/>
                  </a:lnTo>
                  <a:lnTo>
                    <a:pt x="9" y="71"/>
                  </a:lnTo>
                  <a:lnTo>
                    <a:pt x="5" y="74"/>
                  </a:lnTo>
                  <a:lnTo>
                    <a:pt x="12" y="81"/>
                  </a:lnTo>
                  <a:lnTo>
                    <a:pt x="22" y="87"/>
                  </a:lnTo>
                  <a:lnTo>
                    <a:pt x="27" y="92"/>
                  </a:lnTo>
                  <a:lnTo>
                    <a:pt x="26" y="95"/>
                  </a:lnTo>
                  <a:lnTo>
                    <a:pt x="26" y="97"/>
                  </a:lnTo>
                  <a:lnTo>
                    <a:pt x="27" y="100"/>
                  </a:lnTo>
                  <a:lnTo>
                    <a:pt x="32" y="102"/>
                  </a:lnTo>
                  <a:lnTo>
                    <a:pt x="32" y="101"/>
                  </a:lnTo>
                  <a:lnTo>
                    <a:pt x="33" y="95"/>
                  </a:lnTo>
                  <a:lnTo>
                    <a:pt x="36" y="92"/>
                  </a:lnTo>
                  <a:lnTo>
                    <a:pt x="37" y="92"/>
                  </a:lnTo>
                  <a:lnTo>
                    <a:pt x="40" y="94"/>
                  </a:lnTo>
                  <a:lnTo>
                    <a:pt x="45" y="95"/>
                  </a:lnTo>
                  <a:lnTo>
                    <a:pt x="46" y="95"/>
                  </a:lnTo>
                  <a:lnTo>
                    <a:pt x="47" y="94"/>
                  </a:lnTo>
                  <a:lnTo>
                    <a:pt x="45" y="85"/>
                  </a:lnTo>
                  <a:lnTo>
                    <a:pt x="43" y="82"/>
                  </a:lnTo>
                  <a:lnTo>
                    <a:pt x="43" y="81"/>
                  </a:lnTo>
                  <a:lnTo>
                    <a:pt x="45" y="80"/>
                  </a:lnTo>
                  <a:lnTo>
                    <a:pt x="45" y="78"/>
                  </a:lnTo>
                  <a:lnTo>
                    <a:pt x="45" y="77"/>
                  </a:lnTo>
                  <a:lnTo>
                    <a:pt x="45" y="74"/>
                  </a:lnTo>
                  <a:lnTo>
                    <a:pt x="52" y="74"/>
                  </a:lnTo>
                  <a:lnTo>
                    <a:pt x="53" y="72"/>
                  </a:lnTo>
                  <a:lnTo>
                    <a:pt x="52" y="70"/>
                  </a:lnTo>
                  <a:lnTo>
                    <a:pt x="53" y="70"/>
                  </a:lnTo>
                  <a:lnTo>
                    <a:pt x="56" y="71"/>
                  </a:lnTo>
                  <a:lnTo>
                    <a:pt x="57" y="72"/>
                  </a:lnTo>
                  <a:lnTo>
                    <a:pt x="59" y="72"/>
                  </a:lnTo>
                  <a:lnTo>
                    <a:pt x="62" y="71"/>
                  </a:lnTo>
                  <a:lnTo>
                    <a:pt x="66" y="71"/>
                  </a:lnTo>
                  <a:lnTo>
                    <a:pt x="67" y="72"/>
                  </a:lnTo>
                  <a:lnTo>
                    <a:pt x="70" y="75"/>
                  </a:lnTo>
                  <a:lnTo>
                    <a:pt x="72" y="78"/>
                  </a:lnTo>
                  <a:lnTo>
                    <a:pt x="74" y="78"/>
                  </a:lnTo>
                  <a:lnTo>
                    <a:pt x="74" y="77"/>
                  </a:lnTo>
                  <a:lnTo>
                    <a:pt x="76" y="72"/>
                  </a:lnTo>
                  <a:lnTo>
                    <a:pt x="77" y="68"/>
                  </a:lnTo>
                  <a:lnTo>
                    <a:pt x="73" y="64"/>
                  </a:lnTo>
                  <a:lnTo>
                    <a:pt x="73" y="63"/>
                  </a:lnTo>
                  <a:lnTo>
                    <a:pt x="74" y="60"/>
                  </a:lnTo>
                  <a:lnTo>
                    <a:pt x="74" y="58"/>
                  </a:lnTo>
                  <a:lnTo>
                    <a:pt x="72" y="55"/>
                  </a:lnTo>
                  <a:lnTo>
                    <a:pt x="72" y="51"/>
                  </a:lnTo>
                  <a:lnTo>
                    <a:pt x="73" y="48"/>
                  </a:lnTo>
                  <a:lnTo>
                    <a:pt x="73" y="47"/>
                  </a:lnTo>
                  <a:lnTo>
                    <a:pt x="72" y="43"/>
                  </a:lnTo>
                  <a:lnTo>
                    <a:pt x="69" y="40"/>
                  </a:lnTo>
                  <a:lnTo>
                    <a:pt x="67" y="38"/>
                  </a:lnTo>
                  <a:lnTo>
                    <a:pt x="66" y="37"/>
                  </a:lnTo>
                  <a:lnTo>
                    <a:pt x="67" y="37"/>
                  </a:lnTo>
                  <a:lnTo>
                    <a:pt x="69" y="37"/>
                  </a:lnTo>
                  <a:lnTo>
                    <a:pt x="67" y="36"/>
                  </a:lnTo>
                  <a:lnTo>
                    <a:pt x="67" y="34"/>
                  </a:lnTo>
                  <a:lnTo>
                    <a:pt x="67" y="30"/>
                  </a:lnTo>
                  <a:lnTo>
                    <a:pt x="67" y="28"/>
                  </a:lnTo>
                  <a:lnTo>
                    <a:pt x="70" y="27"/>
                  </a:lnTo>
                  <a:lnTo>
                    <a:pt x="73" y="26"/>
                  </a:lnTo>
                  <a:lnTo>
                    <a:pt x="79" y="26"/>
                  </a:lnTo>
                  <a:lnTo>
                    <a:pt x="80" y="17"/>
                  </a:lnTo>
                  <a:lnTo>
                    <a:pt x="77" y="16"/>
                  </a:lnTo>
                  <a:lnTo>
                    <a:pt x="74" y="16"/>
                  </a:lnTo>
                  <a:lnTo>
                    <a:pt x="72" y="14"/>
                  </a:lnTo>
                  <a:lnTo>
                    <a:pt x="67" y="14"/>
                  </a:lnTo>
                  <a:lnTo>
                    <a:pt x="64" y="16"/>
                  </a:lnTo>
                  <a:lnTo>
                    <a:pt x="63" y="16"/>
                  </a:lnTo>
                  <a:lnTo>
                    <a:pt x="63" y="1"/>
                  </a:lnTo>
                  <a:lnTo>
                    <a:pt x="62" y="1"/>
                  </a:lnTo>
                  <a:lnTo>
                    <a:pt x="57" y="0"/>
                  </a:lnTo>
                  <a:lnTo>
                    <a:pt x="55" y="1"/>
                  </a:lnTo>
                  <a:lnTo>
                    <a:pt x="50" y="1"/>
                  </a:lnTo>
                  <a:lnTo>
                    <a:pt x="49" y="1"/>
                  </a:lnTo>
                  <a:lnTo>
                    <a:pt x="46" y="1"/>
                  </a:lnTo>
                  <a:lnTo>
                    <a:pt x="40" y="4"/>
                  </a:lnTo>
                  <a:lnTo>
                    <a:pt x="39" y="4"/>
                  </a:lnTo>
                  <a:lnTo>
                    <a:pt x="37" y="20"/>
                  </a:lnTo>
                  <a:lnTo>
                    <a:pt x="12"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5" name="Freeform 2606"/>
            <p:cNvSpPr>
              <a:spLocks/>
            </p:cNvSpPr>
            <p:nvPr/>
          </p:nvSpPr>
          <p:spPr bwMode="auto">
            <a:xfrm>
              <a:off x="5249863" y="4349750"/>
              <a:ext cx="146050" cy="193675"/>
            </a:xfrm>
            <a:custGeom>
              <a:avLst/>
              <a:gdLst>
                <a:gd name="T0" fmla="*/ 34113433 w 98"/>
                <a:gd name="T1" fmla="*/ 332481071 h 129"/>
                <a:gd name="T2" fmla="*/ 52481450 w 98"/>
                <a:gd name="T3" fmla="*/ 327203337 h 129"/>
                <a:gd name="T4" fmla="*/ 70849480 w 98"/>
                <a:gd name="T5" fmla="*/ 329841392 h 129"/>
                <a:gd name="T6" fmla="*/ 94465965 w 98"/>
                <a:gd name="T7" fmla="*/ 327203337 h 129"/>
                <a:gd name="T8" fmla="*/ 104962901 w 98"/>
                <a:gd name="T9" fmla="*/ 314009816 h 129"/>
                <a:gd name="T10" fmla="*/ 115459862 w 98"/>
                <a:gd name="T11" fmla="*/ 314009816 h 129"/>
                <a:gd name="T12" fmla="*/ 131203645 w 98"/>
                <a:gd name="T13" fmla="*/ 308732082 h 129"/>
                <a:gd name="T14" fmla="*/ 160068598 w 98"/>
                <a:gd name="T15" fmla="*/ 329841392 h 129"/>
                <a:gd name="T16" fmla="*/ 181060849 w 98"/>
                <a:gd name="T17" fmla="*/ 321925604 h 129"/>
                <a:gd name="T18" fmla="*/ 186309317 w 98"/>
                <a:gd name="T19" fmla="*/ 314009816 h 129"/>
                <a:gd name="T20" fmla="*/ 194180398 w 98"/>
                <a:gd name="T21" fmla="*/ 284983093 h 129"/>
                <a:gd name="T22" fmla="*/ 202053100 w 98"/>
                <a:gd name="T23" fmla="*/ 269151517 h 129"/>
                <a:gd name="T24" fmla="*/ 194180398 w 98"/>
                <a:gd name="T25" fmla="*/ 234847061 h 129"/>
                <a:gd name="T26" fmla="*/ 217798554 w 98"/>
                <a:gd name="T27" fmla="*/ 197904500 h 129"/>
                <a:gd name="T28" fmla="*/ 225669636 w 98"/>
                <a:gd name="T29" fmla="*/ 168879402 h 129"/>
                <a:gd name="T30" fmla="*/ 238790805 w 98"/>
                <a:gd name="T31" fmla="*/ 134574946 h 129"/>
                <a:gd name="T32" fmla="*/ 238790805 w 98"/>
                <a:gd name="T33" fmla="*/ 100272090 h 129"/>
                <a:gd name="T34" fmla="*/ 238790805 w 98"/>
                <a:gd name="T35" fmla="*/ 73885046 h 129"/>
                <a:gd name="T36" fmla="*/ 246661887 w 98"/>
                <a:gd name="T37" fmla="*/ 42220257 h 129"/>
                <a:gd name="T38" fmla="*/ 257158822 w 98"/>
                <a:gd name="T39" fmla="*/ 7915791 h 129"/>
                <a:gd name="T40" fmla="*/ 246661887 w 98"/>
                <a:gd name="T41" fmla="*/ 2638055 h 129"/>
                <a:gd name="T42" fmla="*/ 225669636 w 98"/>
                <a:gd name="T43" fmla="*/ 2638055 h 129"/>
                <a:gd name="T44" fmla="*/ 209925802 w 98"/>
                <a:gd name="T45" fmla="*/ 10555470 h 129"/>
                <a:gd name="T46" fmla="*/ 194180398 w 98"/>
                <a:gd name="T47" fmla="*/ 26387050 h 129"/>
                <a:gd name="T48" fmla="*/ 183685083 w 98"/>
                <a:gd name="T49" fmla="*/ 36942523 h 129"/>
                <a:gd name="T50" fmla="*/ 186309317 w 98"/>
                <a:gd name="T51" fmla="*/ 55413791 h 129"/>
                <a:gd name="T52" fmla="*/ 167939679 w 98"/>
                <a:gd name="T53" fmla="*/ 55413791 h 129"/>
                <a:gd name="T54" fmla="*/ 131203645 w 98"/>
                <a:gd name="T55" fmla="*/ 44858311 h 129"/>
                <a:gd name="T56" fmla="*/ 86594884 w 98"/>
                <a:gd name="T57" fmla="*/ 44858311 h 129"/>
                <a:gd name="T58" fmla="*/ 97090199 w 98"/>
                <a:gd name="T59" fmla="*/ 81800834 h 129"/>
                <a:gd name="T60" fmla="*/ 123330943 w 98"/>
                <a:gd name="T61" fmla="*/ 87078568 h 129"/>
                <a:gd name="T62" fmla="*/ 112835628 w 98"/>
                <a:gd name="T63" fmla="*/ 113465637 h 129"/>
                <a:gd name="T64" fmla="*/ 97090199 w 98"/>
                <a:gd name="T65" fmla="*/ 124021104 h 129"/>
                <a:gd name="T66" fmla="*/ 102338667 w 98"/>
                <a:gd name="T67" fmla="*/ 139852680 h 129"/>
                <a:gd name="T68" fmla="*/ 97090199 w 98"/>
                <a:gd name="T69" fmla="*/ 145130413 h 129"/>
                <a:gd name="T70" fmla="*/ 112835628 w 98"/>
                <a:gd name="T71" fmla="*/ 168879402 h 129"/>
                <a:gd name="T72" fmla="*/ 110211394 w 98"/>
                <a:gd name="T73" fmla="*/ 189988712 h 129"/>
                <a:gd name="T74" fmla="*/ 112835628 w 98"/>
                <a:gd name="T75" fmla="*/ 211098022 h 129"/>
                <a:gd name="T76" fmla="*/ 120706709 w 98"/>
                <a:gd name="T77" fmla="*/ 234847061 h 129"/>
                <a:gd name="T78" fmla="*/ 110211394 w 98"/>
                <a:gd name="T79" fmla="*/ 250680262 h 129"/>
                <a:gd name="T80" fmla="*/ 94465965 w 98"/>
                <a:gd name="T81" fmla="*/ 232209007 h 129"/>
                <a:gd name="T82" fmla="*/ 70849480 w 98"/>
                <a:gd name="T83" fmla="*/ 234847061 h 129"/>
                <a:gd name="T84" fmla="*/ 60354165 w 98"/>
                <a:gd name="T85" fmla="*/ 229569328 h 129"/>
                <a:gd name="T86" fmla="*/ 57729931 w 98"/>
                <a:gd name="T87" fmla="*/ 240124795 h 129"/>
                <a:gd name="T88" fmla="*/ 39360281 w 98"/>
                <a:gd name="T89" fmla="*/ 255957996 h 129"/>
                <a:gd name="T90" fmla="*/ 34113433 w 98"/>
                <a:gd name="T91" fmla="*/ 261234105 h 129"/>
                <a:gd name="T92" fmla="*/ 41984515 w 98"/>
                <a:gd name="T93" fmla="*/ 300816294 h 129"/>
                <a:gd name="T94" fmla="*/ 18368024 w 98"/>
                <a:gd name="T95" fmla="*/ 292898882 h 129"/>
                <a:gd name="T96" fmla="*/ 5248469 w 98"/>
                <a:gd name="T97" fmla="*/ 311370137 h 129"/>
                <a:gd name="T98" fmla="*/ 13119553 w 98"/>
                <a:gd name="T99" fmla="*/ 327203337 h 129"/>
                <a:gd name="T100" fmla="*/ 18368024 w 98"/>
                <a:gd name="T101" fmla="*/ 340396859 h 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
                <a:gd name="T154" fmla="*/ 0 h 129"/>
                <a:gd name="T155" fmla="*/ 98 w 98"/>
                <a:gd name="T156" fmla="*/ 129 h 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 h="129">
                  <a:moveTo>
                    <a:pt x="7" y="129"/>
                  </a:moveTo>
                  <a:lnTo>
                    <a:pt x="10" y="129"/>
                  </a:lnTo>
                  <a:lnTo>
                    <a:pt x="13" y="126"/>
                  </a:lnTo>
                  <a:lnTo>
                    <a:pt x="17" y="126"/>
                  </a:lnTo>
                  <a:lnTo>
                    <a:pt x="20" y="126"/>
                  </a:lnTo>
                  <a:lnTo>
                    <a:pt x="20" y="124"/>
                  </a:lnTo>
                  <a:lnTo>
                    <a:pt x="23" y="122"/>
                  </a:lnTo>
                  <a:lnTo>
                    <a:pt x="26" y="124"/>
                  </a:lnTo>
                  <a:lnTo>
                    <a:pt x="27" y="125"/>
                  </a:lnTo>
                  <a:lnTo>
                    <a:pt x="29" y="125"/>
                  </a:lnTo>
                  <a:lnTo>
                    <a:pt x="33" y="124"/>
                  </a:lnTo>
                  <a:lnTo>
                    <a:pt x="36" y="124"/>
                  </a:lnTo>
                  <a:lnTo>
                    <a:pt x="39" y="124"/>
                  </a:lnTo>
                  <a:lnTo>
                    <a:pt x="40" y="122"/>
                  </a:lnTo>
                  <a:lnTo>
                    <a:pt x="40" y="119"/>
                  </a:lnTo>
                  <a:lnTo>
                    <a:pt x="40" y="118"/>
                  </a:lnTo>
                  <a:lnTo>
                    <a:pt x="42" y="118"/>
                  </a:lnTo>
                  <a:lnTo>
                    <a:pt x="44" y="119"/>
                  </a:lnTo>
                  <a:lnTo>
                    <a:pt x="47" y="119"/>
                  </a:lnTo>
                  <a:lnTo>
                    <a:pt x="50" y="118"/>
                  </a:lnTo>
                  <a:lnTo>
                    <a:pt x="50" y="117"/>
                  </a:lnTo>
                  <a:lnTo>
                    <a:pt x="50" y="126"/>
                  </a:lnTo>
                  <a:lnTo>
                    <a:pt x="59" y="126"/>
                  </a:lnTo>
                  <a:lnTo>
                    <a:pt x="61" y="125"/>
                  </a:lnTo>
                  <a:lnTo>
                    <a:pt x="64" y="125"/>
                  </a:lnTo>
                  <a:lnTo>
                    <a:pt x="66" y="124"/>
                  </a:lnTo>
                  <a:lnTo>
                    <a:pt x="69" y="122"/>
                  </a:lnTo>
                  <a:lnTo>
                    <a:pt x="70" y="122"/>
                  </a:lnTo>
                  <a:lnTo>
                    <a:pt x="70" y="121"/>
                  </a:lnTo>
                  <a:lnTo>
                    <a:pt x="71" y="119"/>
                  </a:lnTo>
                  <a:lnTo>
                    <a:pt x="73" y="115"/>
                  </a:lnTo>
                  <a:lnTo>
                    <a:pt x="73" y="109"/>
                  </a:lnTo>
                  <a:lnTo>
                    <a:pt x="74" y="108"/>
                  </a:lnTo>
                  <a:lnTo>
                    <a:pt x="76" y="107"/>
                  </a:lnTo>
                  <a:lnTo>
                    <a:pt x="77" y="104"/>
                  </a:lnTo>
                  <a:lnTo>
                    <a:pt x="77" y="102"/>
                  </a:lnTo>
                  <a:lnTo>
                    <a:pt x="77" y="97"/>
                  </a:lnTo>
                  <a:lnTo>
                    <a:pt x="76" y="92"/>
                  </a:lnTo>
                  <a:lnTo>
                    <a:pt x="74" y="89"/>
                  </a:lnTo>
                  <a:lnTo>
                    <a:pt x="74" y="85"/>
                  </a:lnTo>
                  <a:lnTo>
                    <a:pt x="79" y="80"/>
                  </a:lnTo>
                  <a:lnTo>
                    <a:pt x="83" y="75"/>
                  </a:lnTo>
                  <a:lnTo>
                    <a:pt x="83" y="72"/>
                  </a:lnTo>
                  <a:lnTo>
                    <a:pt x="84" y="67"/>
                  </a:lnTo>
                  <a:lnTo>
                    <a:pt x="86" y="64"/>
                  </a:lnTo>
                  <a:lnTo>
                    <a:pt x="87" y="60"/>
                  </a:lnTo>
                  <a:lnTo>
                    <a:pt x="91" y="54"/>
                  </a:lnTo>
                  <a:lnTo>
                    <a:pt x="91" y="51"/>
                  </a:lnTo>
                  <a:lnTo>
                    <a:pt x="91" y="44"/>
                  </a:lnTo>
                  <a:lnTo>
                    <a:pt x="91" y="41"/>
                  </a:lnTo>
                  <a:lnTo>
                    <a:pt x="91" y="38"/>
                  </a:lnTo>
                  <a:lnTo>
                    <a:pt x="90" y="35"/>
                  </a:lnTo>
                  <a:lnTo>
                    <a:pt x="91" y="33"/>
                  </a:lnTo>
                  <a:lnTo>
                    <a:pt x="91" y="28"/>
                  </a:lnTo>
                  <a:lnTo>
                    <a:pt x="91" y="23"/>
                  </a:lnTo>
                  <a:lnTo>
                    <a:pt x="93" y="18"/>
                  </a:lnTo>
                  <a:lnTo>
                    <a:pt x="94" y="16"/>
                  </a:lnTo>
                  <a:lnTo>
                    <a:pt x="96" y="16"/>
                  </a:lnTo>
                  <a:lnTo>
                    <a:pt x="97" y="10"/>
                  </a:lnTo>
                  <a:lnTo>
                    <a:pt x="98" y="3"/>
                  </a:lnTo>
                  <a:lnTo>
                    <a:pt x="98" y="0"/>
                  </a:lnTo>
                  <a:lnTo>
                    <a:pt x="97" y="0"/>
                  </a:lnTo>
                  <a:lnTo>
                    <a:pt x="94" y="1"/>
                  </a:lnTo>
                  <a:lnTo>
                    <a:pt x="90" y="3"/>
                  </a:lnTo>
                  <a:lnTo>
                    <a:pt x="87" y="3"/>
                  </a:lnTo>
                  <a:lnTo>
                    <a:pt x="86" y="1"/>
                  </a:lnTo>
                  <a:lnTo>
                    <a:pt x="83" y="3"/>
                  </a:lnTo>
                  <a:lnTo>
                    <a:pt x="81" y="3"/>
                  </a:lnTo>
                  <a:lnTo>
                    <a:pt x="80" y="4"/>
                  </a:lnTo>
                  <a:lnTo>
                    <a:pt x="79" y="7"/>
                  </a:lnTo>
                  <a:lnTo>
                    <a:pt x="77" y="8"/>
                  </a:lnTo>
                  <a:lnTo>
                    <a:pt x="74" y="10"/>
                  </a:lnTo>
                  <a:lnTo>
                    <a:pt x="73" y="10"/>
                  </a:lnTo>
                  <a:lnTo>
                    <a:pt x="71" y="11"/>
                  </a:lnTo>
                  <a:lnTo>
                    <a:pt x="70" y="14"/>
                  </a:lnTo>
                  <a:lnTo>
                    <a:pt x="70" y="17"/>
                  </a:lnTo>
                  <a:lnTo>
                    <a:pt x="70" y="20"/>
                  </a:lnTo>
                  <a:lnTo>
                    <a:pt x="71" y="21"/>
                  </a:lnTo>
                  <a:lnTo>
                    <a:pt x="71" y="23"/>
                  </a:lnTo>
                  <a:lnTo>
                    <a:pt x="69" y="23"/>
                  </a:lnTo>
                  <a:lnTo>
                    <a:pt x="64" y="21"/>
                  </a:lnTo>
                  <a:lnTo>
                    <a:pt x="54" y="21"/>
                  </a:lnTo>
                  <a:lnTo>
                    <a:pt x="53" y="20"/>
                  </a:lnTo>
                  <a:lnTo>
                    <a:pt x="50" y="17"/>
                  </a:lnTo>
                  <a:lnTo>
                    <a:pt x="47" y="17"/>
                  </a:lnTo>
                  <a:lnTo>
                    <a:pt x="43" y="17"/>
                  </a:lnTo>
                  <a:lnTo>
                    <a:pt x="33" y="17"/>
                  </a:lnTo>
                  <a:lnTo>
                    <a:pt x="33" y="33"/>
                  </a:lnTo>
                  <a:lnTo>
                    <a:pt x="34" y="33"/>
                  </a:lnTo>
                  <a:lnTo>
                    <a:pt x="37" y="31"/>
                  </a:lnTo>
                  <a:lnTo>
                    <a:pt x="42" y="31"/>
                  </a:lnTo>
                  <a:lnTo>
                    <a:pt x="44" y="33"/>
                  </a:lnTo>
                  <a:lnTo>
                    <a:pt x="47" y="33"/>
                  </a:lnTo>
                  <a:lnTo>
                    <a:pt x="50" y="33"/>
                  </a:lnTo>
                  <a:lnTo>
                    <a:pt x="49" y="43"/>
                  </a:lnTo>
                  <a:lnTo>
                    <a:pt x="43" y="43"/>
                  </a:lnTo>
                  <a:lnTo>
                    <a:pt x="40" y="44"/>
                  </a:lnTo>
                  <a:lnTo>
                    <a:pt x="37" y="44"/>
                  </a:lnTo>
                  <a:lnTo>
                    <a:pt x="37" y="47"/>
                  </a:lnTo>
                  <a:lnTo>
                    <a:pt x="37" y="51"/>
                  </a:lnTo>
                  <a:lnTo>
                    <a:pt x="37" y="53"/>
                  </a:lnTo>
                  <a:lnTo>
                    <a:pt x="39" y="53"/>
                  </a:lnTo>
                  <a:lnTo>
                    <a:pt x="37" y="53"/>
                  </a:lnTo>
                  <a:lnTo>
                    <a:pt x="36" y="54"/>
                  </a:lnTo>
                  <a:lnTo>
                    <a:pt x="37" y="55"/>
                  </a:lnTo>
                  <a:lnTo>
                    <a:pt x="39" y="57"/>
                  </a:lnTo>
                  <a:lnTo>
                    <a:pt x="40" y="60"/>
                  </a:lnTo>
                  <a:lnTo>
                    <a:pt x="43" y="64"/>
                  </a:lnTo>
                  <a:lnTo>
                    <a:pt x="43" y="65"/>
                  </a:lnTo>
                  <a:lnTo>
                    <a:pt x="42" y="68"/>
                  </a:lnTo>
                  <a:lnTo>
                    <a:pt x="42" y="72"/>
                  </a:lnTo>
                  <a:lnTo>
                    <a:pt x="44" y="75"/>
                  </a:lnTo>
                  <a:lnTo>
                    <a:pt x="44" y="77"/>
                  </a:lnTo>
                  <a:lnTo>
                    <a:pt x="43" y="80"/>
                  </a:lnTo>
                  <a:lnTo>
                    <a:pt x="43" y="81"/>
                  </a:lnTo>
                  <a:lnTo>
                    <a:pt x="47" y="85"/>
                  </a:lnTo>
                  <a:lnTo>
                    <a:pt x="46" y="89"/>
                  </a:lnTo>
                  <a:lnTo>
                    <a:pt x="44" y="94"/>
                  </a:lnTo>
                  <a:lnTo>
                    <a:pt x="44" y="97"/>
                  </a:lnTo>
                  <a:lnTo>
                    <a:pt x="42" y="95"/>
                  </a:lnTo>
                  <a:lnTo>
                    <a:pt x="40" y="92"/>
                  </a:lnTo>
                  <a:lnTo>
                    <a:pt x="37" y="89"/>
                  </a:lnTo>
                  <a:lnTo>
                    <a:pt x="36" y="88"/>
                  </a:lnTo>
                  <a:lnTo>
                    <a:pt x="32" y="88"/>
                  </a:lnTo>
                  <a:lnTo>
                    <a:pt x="29" y="89"/>
                  </a:lnTo>
                  <a:lnTo>
                    <a:pt x="27" y="89"/>
                  </a:lnTo>
                  <a:lnTo>
                    <a:pt x="26" y="88"/>
                  </a:lnTo>
                  <a:lnTo>
                    <a:pt x="23" y="87"/>
                  </a:lnTo>
                  <a:lnTo>
                    <a:pt x="22" y="88"/>
                  </a:lnTo>
                  <a:lnTo>
                    <a:pt x="23" y="89"/>
                  </a:lnTo>
                  <a:lnTo>
                    <a:pt x="22" y="91"/>
                  </a:lnTo>
                  <a:lnTo>
                    <a:pt x="15" y="91"/>
                  </a:lnTo>
                  <a:lnTo>
                    <a:pt x="13" y="94"/>
                  </a:lnTo>
                  <a:lnTo>
                    <a:pt x="15" y="97"/>
                  </a:lnTo>
                  <a:lnTo>
                    <a:pt x="13" y="98"/>
                  </a:lnTo>
                  <a:lnTo>
                    <a:pt x="13" y="99"/>
                  </a:lnTo>
                  <a:lnTo>
                    <a:pt x="15" y="104"/>
                  </a:lnTo>
                  <a:lnTo>
                    <a:pt x="17" y="112"/>
                  </a:lnTo>
                  <a:lnTo>
                    <a:pt x="16" y="114"/>
                  </a:lnTo>
                  <a:lnTo>
                    <a:pt x="13" y="112"/>
                  </a:lnTo>
                  <a:lnTo>
                    <a:pt x="10" y="112"/>
                  </a:lnTo>
                  <a:lnTo>
                    <a:pt x="7" y="111"/>
                  </a:lnTo>
                  <a:lnTo>
                    <a:pt x="6" y="111"/>
                  </a:lnTo>
                  <a:lnTo>
                    <a:pt x="3" y="112"/>
                  </a:lnTo>
                  <a:lnTo>
                    <a:pt x="2" y="118"/>
                  </a:lnTo>
                  <a:lnTo>
                    <a:pt x="0" y="121"/>
                  </a:lnTo>
                  <a:lnTo>
                    <a:pt x="5" y="122"/>
                  </a:lnTo>
                  <a:lnTo>
                    <a:pt x="5" y="124"/>
                  </a:lnTo>
                  <a:lnTo>
                    <a:pt x="7" y="125"/>
                  </a:lnTo>
                  <a:lnTo>
                    <a:pt x="7" y="128"/>
                  </a:lnTo>
                  <a:lnTo>
                    <a:pt x="7" y="12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6" name="Freeform 2642"/>
            <p:cNvSpPr>
              <a:spLocks/>
            </p:cNvSpPr>
            <p:nvPr/>
          </p:nvSpPr>
          <p:spPr bwMode="auto">
            <a:xfrm>
              <a:off x="5303838" y="4181475"/>
              <a:ext cx="260350" cy="184150"/>
            </a:xfrm>
            <a:custGeom>
              <a:avLst/>
              <a:gdLst>
                <a:gd name="T0" fmla="*/ 168791458 w 174"/>
                <a:gd name="T1" fmla="*/ 259269363 h 122"/>
                <a:gd name="T2" fmla="*/ 184615653 w 174"/>
                <a:gd name="T3" fmla="*/ 235458556 h 122"/>
                <a:gd name="T4" fmla="*/ 210989310 w 174"/>
                <a:gd name="T5" fmla="*/ 224876336 h 122"/>
                <a:gd name="T6" fmla="*/ 245273491 w 174"/>
                <a:gd name="T7" fmla="*/ 246042402 h 122"/>
                <a:gd name="T8" fmla="*/ 298020806 w 174"/>
                <a:gd name="T9" fmla="*/ 253978253 h 122"/>
                <a:gd name="T10" fmla="*/ 316482366 w 174"/>
                <a:gd name="T11" fmla="*/ 259269363 h 122"/>
                <a:gd name="T12" fmla="*/ 329669195 w 174"/>
                <a:gd name="T13" fmla="*/ 240749665 h 122"/>
                <a:gd name="T14" fmla="*/ 356042853 w 174"/>
                <a:gd name="T15" fmla="*/ 243396034 h 122"/>
                <a:gd name="T16" fmla="*/ 363954950 w 174"/>
                <a:gd name="T17" fmla="*/ 232813814 h 122"/>
                <a:gd name="T18" fmla="*/ 379779144 w 174"/>
                <a:gd name="T19" fmla="*/ 235458556 h 122"/>
                <a:gd name="T20" fmla="*/ 395603339 w 174"/>
                <a:gd name="T21" fmla="*/ 219585226 h 122"/>
                <a:gd name="T22" fmla="*/ 440438658 w 174"/>
                <a:gd name="T23" fmla="*/ 224876336 h 122"/>
                <a:gd name="T24" fmla="*/ 458900218 w 174"/>
                <a:gd name="T25" fmla="*/ 216940484 h 122"/>
                <a:gd name="T26" fmla="*/ 445713389 w 174"/>
                <a:gd name="T27" fmla="*/ 187838516 h 122"/>
                <a:gd name="T28" fmla="*/ 424614362 w 174"/>
                <a:gd name="T29" fmla="*/ 171965187 h 122"/>
                <a:gd name="T30" fmla="*/ 408790167 w 174"/>
                <a:gd name="T31" fmla="*/ 145508011 h 122"/>
                <a:gd name="T32" fmla="*/ 390328607 w 174"/>
                <a:gd name="T33" fmla="*/ 142863269 h 122"/>
                <a:gd name="T34" fmla="*/ 369229681 w 174"/>
                <a:gd name="T35" fmla="*/ 124343572 h 122"/>
                <a:gd name="T36" fmla="*/ 353405487 w 174"/>
                <a:gd name="T37" fmla="*/ 116406094 h 122"/>
                <a:gd name="T38" fmla="*/ 334943927 w 174"/>
                <a:gd name="T39" fmla="*/ 92596887 h 122"/>
                <a:gd name="T40" fmla="*/ 329669195 w 174"/>
                <a:gd name="T41" fmla="*/ 66139712 h 122"/>
                <a:gd name="T42" fmla="*/ 316482366 w 174"/>
                <a:gd name="T43" fmla="*/ 50266369 h 122"/>
                <a:gd name="T44" fmla="*/ 324394464 w 174"/>
                <a:gd name="T45" fmla="*/ 21164446 h 122"/>
                <a:gd name="T46" fmla="*/ 284833978 w 174"/>
                <a:gd name="T47" fmla="*/ 5291111 h 122"/>
                <a:gd name="T48" fmla="*/ 279559246 w 174"/>
                <a:gd name="T49" fmla="*/ 26455556 h 122"/>
                <a:gd name="T50" fmla="*/ 258460320 w 174"/>
                <a:gd name="T51" fmla="*/ 31746672 h 122"/>
                <a:gd name="T52" fmla="*/ 245273491 w 174"/>
                <a:gd name="T53" fmla="*/ 50266369 h 122"/>
                <a:gd name="T54" fmla="*/ 226813555 w 174"/>
                <a:gd name="T55" fmla="*/ 58203860 h 122"/>
                <a:gd name="T56" fmla="*/ 187253018 w 174"/>
                <a:gd name="T57" fmla="*/ 71430821 h 122"/>
                <a:gd name="T58" fmla="*/ 187253018 w 174"/>
                <a:gd name="T59" fmla="*/ 92596887 h 122"/>
                <a:gd name="T60" fmla="*/ 160879361 w 174"/>
                <a:gd name="T61" fmla="*/ 111114984 h 122"/>
                <a:gd name="T62" fmla="*/ 134505704 w 174"/>
                <a:gd name="T63" fmla="*/ 129634682 h 122"/>
                <a:gd name="T64" fmla="*/ 89670461 w 174"/>
                <a:gd name="T65" fmla="*/ 142863269 h 122"/>
                <a:gd name="T66" fmla="*/ 68571535 w 174"/>
                <a:gd name="T67" fmla="*/ 145508011 h 122"/>
                <a:gd name="T68" fmla="*/ 34285767 w 174"/>
                <a:gd name="T69" fmla="*/ 156090231 h 122"/>
                <a:gd name="T70" fmla="*/ 5274733 w 174"/>
                <a:gd name="T71" fmla="*/ 195774368 h 122"/>
                <a:gd name="T72" fmla="*/ 15824201 w 174"/>
                <a:gd name="T73" fmla="*/ 209002956 h 122"/>
                <a:gd name="T74" fmla="*/ 26373664 w 174"/>
                <a:gd name="T75" fmla="*/ 240749665 h 122"/>
                <a:gd name="T76" fmla="*/ 71208900 w 174"/>
                <a:gd name="T77" fmla="*/ 296308758 h 122"/>
                <a:gd name="T78" fmla="*/ 89670461 w 174"/>
                <a:gd name="T79" fmla="*/ 322764308 h 122"/>
                <a:gd name="T80" fmla="*/ 110769412 w 174"/>
                <a:gd name="T81" fmla="*/ 314826830 h 122"/>
                <a:gd name="T82" fmla="*/ 116044143 w 174"/>
                <a:gd name="T83" fmla="*/ 304244610 h 122"/>
                <a:gd name="T84" fmla="*/ 134505704 w 174"/>
                <a:gd name="T85" fmla="*/ 304244610 h 122"/>
                <a:gd name="T86" fmla="*/ 160879361 w 174"/>
                <a:gd name="T87" fmla="*/ 296308758 h 1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
                <a:gd name="T133" fmla="*/ 0 h 122"/>
                <a:gd name="T134" fmla="*/ 174 w 174"/>
                <a:gd name="T135" fmla="*/ 122 h 1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 h="122">
                  <a:moveTo>
                    <a:pt x="61" y="112"/>
                  </a:moveTo>
                  <a:lnTo>
                    <a:pt x="61" y="99"/>
                  </a:lnTo>
                  <a:lnTo>
                    <a:pt x="64" y="98"/>
                  </a:lnTo>
                  <a:lnTo>
                    <a:pt x="67" y="96"/>
                  </a:lnTo>
                  <a:lnTo>
                    <a:pt x="69" y="93"/>
                  </a:lnTo>
                  <a:lnTo>
                    <a:pt x="70" y="89"/>
                  </a:lnTo>
                  <a:lnTo>
                    <a:pt x="71" y="86"/>
                  </a:lnTo>
                  <a:lnTo>
                    <a:pt x="74" y="85"/>
                  </a:lnTo>
                  <a:lnTo>
                    <a:pt x="80" y="85"/>
                  </a:lnTo>
                  <a:lnTo>
                    <a:pt x="84" y="86"/>
                  </a:lnTo>
                  <a:lnTo>
                    <a:pt x="87" y="88"/>
                  </a:lnTo>
                  <a:lnTo>
                    <a:pt x="93" y="93"/>
                  </a:lnTo>
                  <a:lnTo>
                    <a:pt x="100" y="95"/>
                  </a:lnTo>
                  <a:lnTo>
                    <a:pt x="108" y="95"/>
                  </a:lnTo>
                  <a:lnTo>
                    <a:pt x="113" y="96"/>
                  </a:lnTo>
                  <a:lnTo>
                    <a:pt x="115" y="96"/>
                  </a:lnTo>
                  <a:lnTo>
                    <a:pt x="118" y="96"/>
                  </a:lnTo>
                  <a:lnTo>
                    <a:pt x="120" y="98"/>
                  </a:lnTo>
                  <a:lnTo>
                    <a:pt x="120" y="92"/>
                  </a:lnTo>
                  <a:lnTo>
                    <a:pt x="123" y="91"/>
                  </a:lnTo>
                  <a:lnTo>
                    <a:pt x="125" y="91"/>
                  </a:lnTo>
                  <a:lnTo>
                    <a:pt x="127" y="93"/>
                  </a:lnTo>
                  <a:lnTo>
                    <a:pt x="131" y="93"/>
                  </a:lnTo>
                  <a:lnTo>
                    <a:pt x="135" y="92"/>
                  </a:lnTo>
                  <a:lnTo>
                    <a:pt x="137" y="92"/>
                  </a:lnTo>
                  <a:lnTo>
                    <a:pt x="138" y="91"/>
                  </a:lnTo>
                  <a:lnTo>
                    <a:pt x="138" y="88"/>
                  </a:lnTo>
                  <a:lnTo>
                    <a:pt x="141" y="88"/>
                  </a:lnTo>
                  <a:lnTo>
                    <a:pt x="144" y="88"/>
                  </a:lnTo>
                  <a:lnTo>
                    <a:pt x="144" y="89"/>
                  </a:lnTo>
                  <a:lnTo>
                    <a:pt x="145" y="88"/>
                  </a:lnTo>
                  <a:lnTo>
                    <a:pt x="148" y="85"/>
                  </a:lnTo>
                  <a:lnTo>
                    <a:pt x="150" y="83"/>
                  </a:lnTo>
                  <a:lnTo>
                    <a:pt x="162" y="83"/>
                  </a:lnTo>
                  <a:lnTo>
                    <a:pt x="165" y="85"/>
                  </a:lnTo>
                  <a:lnTo>
                    <a:pt x="167" y="85"/>
                  </a:lnTo>
                  <a:lnTo>
                    <a:pt x="174" y="85"/>
                  </a:lnTo>
                  <a:lnTo>
                    <a:pt x="174" y="83"/>
                  </a:lnTo>
                  <a:lnTo>
                    <a:pt x="174" y="82"/>
                  </a:lnTo>
                  <a:lnTo>
                    <a:pt x="169" y="78"/>
                  </a:lnTo>
                  <a:lnTo>
                    <a:pt x="169" y="75"/>
                  </a:lnTo>
                  <a:lnTo>
                    <a:pt x="169" y="71"/>
                  </a:lnTo>
                  <a:lnTo>
                    <a:pt x="167" y="68"/>
                  </a:lnTo>
                  <a:lnTo>
                    <a:pt x="165" y="66"/>
                  </a:lnTo>
                  <a:lnTo>
                    <a:pt x="161" y="65"/>
                  </a:lnTo>
                  <a:lnTo>
                    <a:pt x="158" y="62"/>
                  </a:lnTo>
                  <a:lnTo>
                    <a:pt x="155" y="58"/>
                  </a:lnTo>
                  <a:lnTo>
                    <a:pt x="155" y="55"/>
                  </a:lnTo>
                  <a:lnTo>
                    <a:pt x="154" y="54"/>
                  </a:lnTo>
                  <a:lnTo>
                    <a:pt x="150" y="54"/>
                  </a:lnTo>
                  <a:lnTo>
                    <a:pt x="148" y="54"/>
                  </a:lnTo>
                  <a:lnTo>
                    <a:pt x="145" y="52"/>
                  </a:lnTo>
                  <a:lnTo>
                    <a:pt x="144" y="49"/>
                  </a:lnTo>
                  <a:lnTo>
                    <a:pt x="140" y="47"/>
                  </a:lnTo>
                  <a:lnTo>
                    <a:pt x="138" y="47"/>
                  </a:lnTo>
                  <a:lnTo>
                    <a:pt x="135" y="47"/>
                  </a:lnTo>
                  <a:lnTo>
                    <a:pt x="134" y="44"/>
                  </a:lnTo>
                  <a:lnTo>
                    <a:pt x="133" y="42"/>
                  </a:lnTo>
                  <a:lnTo>
                    <a:pt x="130" y="39"/>
                  </a:lnTo>
                  <a:lnTo>
                    <a:pt x="127" y="35"/>
                  </a:lnTo>
                  <a:lnTo>
                    <a:pt x="125" y="29"/>
                  </a:lnTo>
                  <a:lnTo>
                    <a:pt x="127" y="27"/>
                  </a:lnTo>
                  <a:lnTo>
                    <a:pt x="125" y="25"/>
                  </a:lnTo>
                  <a:lnTo>
                    <a:pt x="123" y="22"/>
                  </a:lnTo>
                  <a:lnTo>
                    <a:pt x="120" y="19"/>
                  </a:lnTo>
                  <a:lnTo>
                    <a:pt x="121" y="17"/>
                  </a:lnTo>
                  <a:lnTo>
                    <a:pt x="123" y="12"/>
                  </a:lnTo>
                  <a:lnTo>
                    <a:pt x="123" y="8"/>
                  </a:lnTo>
                  <a:lnTo>
                    <a:pt x="114" y="0"/>
                  </a:lnTo>
                  <a:lnTo>
                    <a:pt x="113" y="1"/>
                  </a:lnTo>
                  <a:lnTo>
                    <a:pt x="108" y="2"/>
                  </a:lnTo>
                  <a:lnTo>
                    <a:pt x="107" y="5"/>
                  </a:lnTo>
                  <a:lnTo>
                    <a:pt x="107" y="8"/>
                  </a:lnTo>
                  <a:lnTo>
                    <a:pt x="106" y="10"/>
                  </a:lnTo>
                  <a:lnTo>
                    <a:pt x="103" y="11"/>
                  </a:lnTo>
                  <a:lnTo>
                    <a:pt x="100" y="12"/>
                  </a:lnTo>
                  <a:lnTo>
                    <a:pt x="98" y="12"/>
                  </a:lnTo>
                  <a:lnTo>
                    <a:pt x="94" y="15"/>
                  </a:lnTo>
                  <a:lnTo>
                    <a:pt x="94" y="17"/>
                  </a:lnTo>
                  <a:lnTo>
                    <a:pt x="93" y="19"/>
                  </a:lnTo>
                  <a:lnTo>
                    <a:pt x="91" y="19"/>
                  </a:lnTo>
                  <a:lnTo>
                    <a:pt x="88" y="21"/>
                  </a:lnTo>
                  <a:lnTo>
                    <a:pt x="86" y="22"/>
                  </a:lnTo>
                  <a:lnTo>
                    <a:pt x="83" y="24"/>
                  </a:lnTo>
                  <a:lnTo>
                    <a:pt x="79" y="27"/>
                  </a:lnTo>
                  <a:lnTo>
                    <a:pt x="71" y="27"/>
                  </a:lnTo>
                  <a:lnTo>
                    <a:pt x="69" y="29"/>
                  </a:lnTo>
                  <a:lnTo>
                    <a:pt x="69" y="32"/>
                  </a:lnTo>
                  <a:lnTo>
                    <a:pt x="71" y="35"/>
                  </a:lnTo>
                  <a:lnTo>
                    <a:pt x="71" y="38"/>
                  </a:lnTo>
                  <a:lnTo>
                    <a:pt x="66" y="39"/>
                  </a:lnTo>
                  <a:lnTo>
                    <a:pt x="61" y="42"/>
                  </a:lnTo>
                  <a:lnTo>
                    <a:pt x="57" y="47"/>
                  </a:lnTo>
                  <a:lnTo>
                    <a:pt x="56" y="48"/>
                  </a:lnTo>
                  <a:lnTo>
                    <a:pt x="51" y="49"/>
                  </a:lnTo>
                  <a:lnTo>
                    <a:pt x="46" y="49"/>
                  </a:lnTo>
                  <a:lnTo>
                    <a:pt x="40" y="52"/>
                  </a:lnTo>
                  <a:lnTo>
                    <a:pt x="34" y="54"/>
                  </a:lnTo>
                  <a:lnTo>
                    <a:pt x="32" y="52"/>
                  </a:lnTo>
                  <a:lnTo>
                    <a:pt x="29" y="49"/>
                  </a:lnTo>
                  <a:lnTo>
                    <a:pt x="26" y="55"/>
                  </a:lnTo>
                  <a:lnTo>
                    <a:pt x="19" y="55"/>
                  </a:lnTo>
                  <a:lnTo>
                    <a:pt x="15" y="55"/>
                  </a:lnTo>
                  <a:lnTo>
                    <a:pt x="13" y="59"/>
                  </a:lnTo>
                  <a:lnTo>
                    <a:pt x="9" y="66"/>
                  </a:lnTo>
                  <a:lnTo>
                    <a:pt x="5" y="72"/>
                  </a:lnTo>
                  <a:lnTo>
                    <a:pt x="2" y="74"/>
                  </a:lnTo>
                  <a:lnTo>
                    <a:pt x="0" y="76"/>
                  </a:lnTo>
                  <a:lnTo>
                    <a:pt x="2" y="78"/>
                  </a:lnTo>
                  <a:lnTo>
                    <a:pt x="6" y="79"/>
                  </a:lnTo>
                  <a:lnTo>
                    <a:pt x="6" y="82"/>
                  </a:lnTo>
                  <a:lnTo>
                    <a:pt x="9" y="86"/>
                  </a:lnTo>
                  <a:lnTo>
                    <a:pt x="10" y="91"/>
                  </a:lnTo>
                  <a:lnTo>
                    <a:pt x="15" y="99"/>
                  </a:lnTo>
                  <a:lnTo>
                    <a:pt x="16" y="102"/>
                  </a:lnTo>
                  <a:lnTo>
                    <a:pt x="27" y="112"/>
                  </a:lnTo>
                  <a:lnTo>
                    <a:pt x="30" y="116"/>
                  </a:lnTo>
                  <a:lnTo>
                    <a:pt x="33" y="120"/>
                  </a:lnTo>
                  <a:lnTo>
                    <a:pt x="34" y="122"/>
                  </a:lnTo>
                  <a:lnTo>
                    <a:pt x="36" y="122"/>
                  </a:lnTo>
                  <a:lnTo>
                    <a:pt x="39" y="120"/>
                  </a:lnTo>
                  <a:lnTo>
                    <a:pt x="42" y="119"/>
                  </a:lnTo>
                  <a:lnTo>
                    <a:pt x="42" y="116"/>
                  </a:lnTo>
                  <a:lnTo>
                    <a:pt x="43" y="115"/>
                  </a:lnTo>
                  <a:lnTo>
                    <a:pt x="44" y="115"/>
                  </a:lnTo>
                  <a:lnTo>
                    <a:pt x="47" y="113"/>
                  </a:lnTo>
                  <a:lnTo>
                    <a:pt x="50" y="115"/>
                  </a:lnTo>
                  <a:lnTo>
                    <a:pt x="51" y="115"/>
                  </a:lnTo>
                  <a:lnTo>
                    <a:pt x="56" y="113"/>
                  </a:lnTo>
                  <a:lnTo>
                    <a:pt x="59" y="112"/>
                  </a:lnTo>
                  <a:lnTo>
                    <a:pt x="61" y="11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7" name="Freeform 2697"/>
            <p:cNvSpPr>
              <a:spLocks/>
            </p:cNvSpPr>
            <p:nvPr/>
          </p:nvSpPr>
          <p:spPr bwMode="auto">
            <a:xfrm>
              <a:off x="5197475" y="4124325"/>
              <a:ext cx="160338" cy="258763"/>
            </a:xfrm>
            <a:custGeom>
              <a:avLst/>
              <a:gdLst>
                <a:gd name="T0" fmla="*/ 18306345 w 107"/>
                <a:gd name="T1" fmla="*/ 366783946 h 172"/>
                <a:gd name="T2" fmla="*/ 15691385 w 107"/>
                <a:gd name="T3" fmla="*/ 382617148 h 172"/>
                <a:gd name="T4" fmla="*/ 36612691 w 107"/>
                <a:gd name="T5" fmla="*/ 395810672 h 172"/>
                <a:gd name="T6" fmla="*/ 52304070 w 107"/>
                <a:gd name="T7" fmla="*/ 419559663 h 172"/>
                <a:gd name="T8" fmla="*/ 49689109 w 107"/>
                <a:gd name="T9" fmla="*/ 448584866 h 172"/>
                <a:gd name="T10" fmla="*/ 138607500 w 107"/>
                <a:gd name="T11" fmla="*/ 440669077 h 172"/>
                <a:gd name="T12" fmla="*/ 164760337 w 107"/>
                <a:gd name="T13" fmla="*/ 438029398 h 172"/>
                <a:gd name="T14" fmla="*/ 211834473 w 107"/>
                <a:gd name="T15" fmla="*/ 438029398 h 172"/>
                <a:gd name="T16" fmla="*/ 235370783 w 107"/>
                <a:gd name="T17" fmla="*/ 453862600 h 172"/>
                <a:gd name="T18" fmla="*/ 279829959 w 107"/>
                <a:gd name="T19" fmla="*/ 453862600 h 172"/>
                <a:gd name="T20" fmla="*/ 271983461 w 107"/>
                <a:gd name="T21" fmla="*/ 438029398 h 172"/>
                <a:gd name="T22" fmla="*/ 279829959 w 107"/>
                <a:gd name="T23" fmla="*/ 419559663 h 172"/>
                <a:gd name="T24" fmla="*/ 261523620 w 107"/>
                <a:gd name="T25" fmla="*/ 395810672 h 172"/>
                <a:gd name="T26" fmla="*/ 219679404 w 107"/>
                <a:gd name="T27" fmla="*/ 340396899 h 172"/>
                <a:gd name="T28" fmla="*/ 203987975 w 107"/>
                <a:gd name="T29" fmla="*/ 311370174 h 172"/>
                <a:gd name="T30" fmla="*/ 193526517 w 107"/>
                <a:gd name="T31" fmla="*/ 295538595 h 172"/>
                <a:gd name="T32" fmla="*/ 224909325 w 107"/>
                <a:gd name="T33" fmla="*/ 258596081 h 172"/>
                <a:gd name="T34" fmla="*/ 235370783 w 107"/>
                <a:gd name="T35" fmla="*/ 216375832 h 172"/>
                <a:gd name="T36" fmla="*/ 219679404 w 107"/>
                <a:gd name="T37" fmla="*/ 187350680 h 172"/>
                <a:gd name="T38" fmla="*/ 201373015 w 107"/>
                <a:gd name="T39" fmla="*/ 155685899 h 172"/>
                <a:gd name="T40" fmla="*/ 219679404 w 107"/>
                <a:gd name="T41" fmla="*/ 142492376 h 172"/>
                <a:gd name="T42" fmla="*/ 248447202 w 107"/>
                <a:gd name="T43" fmla="*/ 137214642 h 172"/>
                <a:gd name="T44" fmla="*/ 243217281 w 107"/>
                <a:gd name="T45" fmla="*/ 110827595 h 172"/>
                <a:gd name="T46" fmla="*/ 237985743 w 107"/>
                <a:gd name="T47" fmla="*/ 73885055 h 172"/>
                <a:gd name="T48" fmla="*/ 243217281 w 107"/>
                <a:gd name="T49" fmla="*/ 52774106 h 172"/>
                <a:gd name="T50" fmla="*/ 235370783 w 107"/>
                <a:gd name="T51" fmla="*/ 29026738 h 172"/>
                <a:gd name="T52" fmla="*/ 211834473 w 107"/>
                <a:gd name="T53" fmla="*/ 5277736 h 172"/>
                <a:gd name="T54" fmla="*/ 209217896 w 107"/>
                <a:gd name="T55" fmla="*/ 29026738 h 172"/>
                <a:gd name="T56" fmla="*/ 211834473 w 107"/>
                <a:gd name="T57" fmla="*/ 47497996 h 172"/>
                <a:gd name="T58" fmla="*/ 198758054 w 107"/>
                <a:gd name="T59" fmla="*/ 71245376 h 172"/>
                <a:gd name="T60" fmla="*/ 183066676 w 107"/>
                <a:gd name="T61" fmla="*/ 92356312 h 172"/>
                <a:gd name="T62" fmla="*/ 177835138 w 107"/>
                <a:gd name="T63" fmla="*/ 108187916 h 172"/>
                <a:gd name="T64" fmla="*/ 164760337 w 107"/>
                <a:gd name="T65" fmla="*/ 134574962 h 172"/>
                <a:gd name="T66" fmla="*/ 164760337 w 107"/>
                <a:gd name="T67" fmla="*/ 160963633 h 172"/>
                <a:gd name="T68" fmla="*/ 138607500 w 107"/>
                <a:gd name="T69" fmla="*/ 171517477 h 172"/>
                <a:gd name="T70" fmla="*/ 128146041 w 107"/>
                <a:gd name="T71" fmla="*/ 187350680 h 172"/>
                <a:gd name="T72" fmla="*/ 115069623 w 107"/>
                <a:gd name="T73" fmla="*/ 216375832 h 172"/>
                <a:gd name="T74" fmla="*/ 104609756 w 107"/>
                <a:gd name="T75" fmla="*/ 234847089 h 172"/>
                <a:gd name="T76" fmla="*/ 88918378 w 107"/>
                <a:gd name="T77" fmla="*/ 258596081 h 172"/>
                <a:gd name="T78" fmla="*/ 94148298 w 107"/>
                <a:gd name="T79" fmla="*/ 271789604 h 172"/>
                <a:gd name="T80" fmla="*/ 78456919 w 107"/>
                <a:gd name="T81" fmla="*/ 295538595 h 172"/>
                <a:gd name="T82" fmla="*/ 62765540 w 107"/>
                <a:gd name="T83" fmla="*/ 277067338 h 172"/>
                <a:gd name="T84" fmla="*/ 49689109 w 107"/>
                <a:gd name="T85" fmla="*/ 271789604 h 172"/>
                <a:gd name="T86" fmla="*/ 31382770 w 107"/>
                <a:gd name="T87" fmla="*/ 279705393 h 172"/>
                <a:gd name="T88" fmla="*/ 10461461 w 107"/>
                <a:gd name="T89" fmla="*/ 298176650 h 172"/>
                <a:gd name="T90" fmla="*/ 0 w 107"/>
                <a:gd name="T91" fmla="*/ 314009853 h 172"/>
                <a:gd name="T92" fmla="*/ 7846501 w 107"/>
                <a:gd name="T93" fmla="*/ 332481110 h 172"/>
                <a:gd name="T94" fmla="*/ 5229922 w 107"/>
                <a:gd name="T95" fmla="*/ 369423625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7"/>
                <a:gd name="T145" fmla="*/ 0 h 172"/>
                <a:gd name="T146" fmla="*/ 107 w 107"/>
                <a:gd name="T147" fmla="*/ 172 h 1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7" h="172">
                  <a:moveTo>
                    <a:pt x="4" y="140"/>
                  </a:moveTo>
                  <a:lnTo>
                    <a:pt x="4" y="138"/>
                  </a:lnTo>
                  <a:lnTo>
                    <a:pt x="7" y="139"/>
                  </a:lnTo>
                  <a:lnTo>
                    <a:pt x="6" y="139"/>
                  </a:lnTo>
                  <a:lnTo>
                    <a:pt x="6" y="143"/>
                  </a:lnTo>
                  <a:lnTo>
                    <a:pt x="6" y="145"/>
                  </a:lnTo>
                  <a:lnTo>
                    <a:pt x="7" y="146"/>
                  </a:lnTo>
                  <a:lnTo>
                    <a:pt x="14" y="147"/>
                  </a:lnTo>
                  <a:lnTo>
                    <a:pt x="14" y="150"/>
                  </a:lnTo>
                  <a:lnTo>
                    <a:pt x="14" y="153"/>
                  </a:lnTo>
                  <a:lnTo>
                    <a:pt x="17" y="156"/>
                  </a:lnTo>
                  <a:lnTo>
                    <a:pt x="20" y="159"/>
                  </a:lnTo>
                  <a:lnTo>
                    <a:pt x="20" y="163"/>
                  </a:lnTo>
                  <a:lnTo>
                    <a:pt x="19" y="167"/>
                  </a:lnTo>
                  <a:lnTo>
                    <a:pt x="19" y="170"/>
                  </a:lnTo>
                  <a:lnTo>
                    <a:pt x="44" y="170"/>
                  </a:lnTo>
                  <a:lnTo>
                    <a:pt x="50" y="167"/>
                  </a:lnTo>
                  <a:lnTo>
                    <a:pt x="53" y="167"/>
                  </a:lnTo>
                  <a:lnTo>
                    <a:pt x="56" y="167"/>
                  </a:lnTo>
                  <a:lnTo>
                    <a:pt x="59" y="167"/>
                  </a:lnTo>
                  <a:lnTo>
                    <a:pt x="63" y="166"/>
                  </a:lnTo>
                  <a:lnTo>
                    <a:pt x="66" y="167"/>
                  </a:lnTo>
                  <a:lnTo>
                    <a:pt x="78" y="167"/>
                  </a:lnTo>
                  <a:lnTo>
                    <a:pt x="81" y="166"/>
                  </a:lnTo>
                  <a:lnTo>
                    <a:pt x="84" y="167"/>
                  </a:lnTo>
                  <a:lnTo>
                    <a:pt x="87" y="169"/>
                  </a:lnTo>
                  <a:lnTo>
                    <a:pt x="90" y="172"/>
                  </a:lnTo>
                  <a:lnTo>
                    <a:pt x="100" y="172"/>
                  </a:lnTo>
                  <a:lnTo>
                    <a:pt x="104" y="172"/>
                  </a:lnTo>
                  <a:lnTo>
                    <a:pt x="107" y="172"/>
                  </a:lnTo>
                  <a:lnTo>
                    <a:pt x="105" y="169"/>
                  </a:lnTo>
                  <a:lnTo>
                    <a:pt x="104" y="166"/>
                  </a:lnTo>
                  <a:lnTo>
                    <a:pt x="104" y="163"/>
                  </a:lnTo>
                  <a:lnTo>
                    <a:pt x="107" y="162"/>
                  </a:lnTo>
                  <a:lnTo>
                    <a:pt x="107" y="159"/>
                  </a:lnTo>
                  <a:lnTo>
                    <a:pt x="105" y="159"/>
                  </a:lnTo>
                  <a:lnTo>
                    <a:pt x="103" y="155"/>
                  </a:lnTo>
                  <a:lnTo>
                    <a:pt x="100" y="150"/>
                  </a:lnTo>
                  <a:lnTo>
                    <a:pt x="88" y="139"/>
                  </a:lnTo>
                  <a:lnTo>
                    <a:pt x="87" y="136"/>
                  </a:lnTo>
                  <a:lnTo>
                    <a:pt x="84" y="129"/>
                  </a:lnTo>
                  <a:lnTo>
                    <a:pt x="81" y="125"/>
                  </a:lnTo>
                  <a:lnTo>
                    <a:pt x="80" y="120"/>
                  </a:lnTo>
                  <a:lnTo>
                    <a:pt x="78" y="118"/>
                  </a:lnTo>
                  <a:lnTo>
                    <a:pt x="74" y="116"/>
                  </a:lnTo>
                  <a:lnTo>
                    <a:pt x="74" y="113"/>
                  </a:lnTo>
                  <a:lnTo>
                    <a:pt x="74" y="112"/>
                  </a:lnTo>
                  <a:lnTo>
                    <a:pt x="78" y="109"/>
                  </a:lnTo>
                  <a:lnTo>
                    <a:pt x="81" y="103"/>
                  </a:lnTo>
                  <a:lnTo>
                    <a:pt x="86" y="98"/>
                  </a:lnTo>
                  <a:lnTo>
                    <a:pt x="87" y="93"/>
                  </a:lnTo>
                  <a:lnTo>
                    <a:pt x="91" y="85"/>
                  </a:lnTo>
                  <a:lnTo>
                    <a:pt x="90" y="82"/>
                  </a:lnTo>
                  <a:lnTo>
                    <a:pt x="88" y="78"/>
                  </a:lnTo>
                  <a:lnTo>
                    <a:pt x="87" y="74"/>
                  </a:lnTo>
                  <a:lnTo>
                    <a:pt x="84" y="71"/>
                  </a:lnTo>
                  <a:lnTo>
                    <a:pt x="80" y="65"/>
                  </a:lnTo>
                  <a:lnTo>
                    <a:pt x="78" y="62"/>
                  </a:lnTo>
                  <a:lnTo>
                    <a:pt x="77" y="59"/>
                  </a:lnTo>
                  <a:lnTo>
                    <a:pt x="78" y="58"/>
                  </a:lnTo>
                  <a:lnTo>
                    <a:pt x="80" y="55"/>
                  </a:lnTo>
                  <a:lnTo>
                    <a:pt x="84" y="54"/>
                  </a:lnTo>
                  <a:lnTo>
                    <a:pt x="91" y="54"/>
                  </a:lnTo>
                  <a:lnTo>
                    <a:pt x="95" y="55"/>
                  </a:lnTo>
                  <a:lnTo>
                    <a:pt x="95" y="52"/>
                  </a:lnTo>
                  <a:lnTo>
                    <a:pt x="93" y="49"/>
                  </a:lnTo>
                  <a:lnTo>
                    <a:pt x="93" y="44"/>
                  </a:lnTo>
                  <a:lnTo>
                    <a:pt x="93" y="42"/>
                  </a:lnTo>
                  <a:lnTo>
                    <a:pt x="91" y="38"/>
                  </a:lnTo>
                  <a:lnTo>
                    <a:pt x="90" y="31"/>
                  </a:lnTo>
                  <a:lnTo>
                    <a:pt x="91" y="28"/>
                  </a:lnTo>
                  <a:lnTo>
                    <a:pt x="91" y="27"/>
                  </a:lnTo>
                  <a:lnTo>
                    <a:pt x="91" y="21"/>
                  </a:lnTo>
                  <a:lnTo>
                    <a:pt x="93" y="20"/>
                  </a:lnTo>
                  <a:lnTo>
                    <a:pt x="91" y="18"/>
                  </a:lnTo>
                  <a:lnTo>
                    <a:pt x="90" y="15"/>
                  </a:lnTo>
                  <a:lnTo>
                    <a:pt x="90" y="11"/>
                  </a:lnTo>
                  <a:lnTo>
                    <a:pt x="88" y="8"/>
                  </a:lnTo>
                  <a:lnTo>
                    <a:pt x="86" y="5"/>
                  </a:lnTo>
                  <a:lnTo>
                    <a:pt x="81" y="2"/>
                  </a:lnTo>
                  <a:lnTo>
                    <a:pt x="80" y="0"/>
                  </a:lnTo>
                  <a:lnTo>
                    <a:pt x="78" y="11"/>
                  </a:lnTo>
                  <a:lnTo>
                    <a:pt x="80" y="11"/>
                  </a:lnTo>
                  <a:lnTo>
                    <a:pt x="81" y="14"/>
                  </a:lnTo>
                  <a:lnTo>
                    <a:pt x="83" y="15"/>
                  </a:lnTo>
                  <a:lnTo>
                    <a:pt x="81" y="18"/>
                  </a:lnTo>
                  <a:lnTo>
                    <a:pt x="80" y="24"/>
                  </a:lnTo>
                  <a:lnTo>
                    <a:pt x="78" y="27"/>
                  </a:lnTo>
                  <a:lnTo>
                    <a:pt x="76" y="27"/>
                  </a:lnTo>
                  <a:lnTo>
                    <a:pt x="74" y="29"/>
                  </a:lnTo>
                  <a:lnTo>
                    <a:pt x="73" y="32"/>
                  </a:lnTo>
                  <a:lnTo>
                    <a:pt x="70" y="35"/>
                  </a:lnTo>
                  <a:lnTo>
                    <a:pt x="68" y="37"/>
                  </a:lnTo>
                  <a:lnTo>
                    <a:pt x="67" y="38"/>
                  </a:lnTo>
                  <a:lnTo>
                    <a:pt x="68" y="41"/>
                  </a:lnTo>
                  <a:lnTo>
                    <a:pt x="67" y="47"/>
                  </a:lnTo>
                  <a:lnTo>
                    <a:pt x="66" y="48"/>
                  </a:lnTo>
                  <a:lnTo>
                    <a:pt x="63" y="51"/>
                  </a:lnTo>
                  <a:lnTo>
                    <a:pt x="63" y="55"/>
                  </a:lnTo>
                  <a:lnTo>
                    <a:pt x="64" y="59"/>
                  </a:lnTo>
                  <a:lnTo>
                    <a:pt x="63" y="61"/>
                  </a:lnTo>
                  <a:lnTo>
                    <a:pt x="60" y="62"/>
                  </a:lnTo>
                  <a:lnTo>
                    <a:pt x="57" y="64"/>
                  </a:lnTo>
                  <a:lnTo>
                    <a:pt x="53" y="65"/>
                  </a:lnTo>
                  <a:lnTo>
                    <a:pt x="50" y="65"/>
                  </a:lnTo>
                  <a:lnTo>
                    <a:pt x="50" y="66"/>
                  </a:lnTo>
                  <a:lnTo>
                    <a:pt x="49" y="71"/>
                  </a:lnTo>
                  <a:lnTo>
                    <a:pt x="49" y="76"/>
                  </a:lnTo>
                  <a:lnTo>
                    <a:pt x="44" y="79"/>
                  </a:lnTo>
                  <a:lnTo>
                    <a:pt x="44" y="82"/>
                  </a:lnTo>
                  <a:lnTo>
                    <a:pt x="43" y="85"/>
                  </a:lnTo>
                  <a:lnTo>
                    <a:pt x="41" y="88"/>
                  </a:lnTo>
                  <a:lnTo>
                    <a:pt x="40" y="89"/>
                  </a:lnTo>
                  <a:lnTo>
                    <a:pt x="37" y="91"/>
                  </a:lnTo>
                  <a:lnTo>
                    <a:pt x="36" y="93"/>
                  </a:lnTo>
                  <a:lnTo>
                    <a:pt x="34" y="98"/>
                  </a:lnTo>
                  <a:lnTo>
                    <a:pt x="34" y="99"/>
                  </a:lnTo>
                  <a:lnTo>
                    <a:pt x="36" y="102"/>
                  </a:lnTo>
                  <a:lnTo>
                    <a:pt x="36" y="103"/>
                  </a:lnTo>
                  <a:lnTo>
                    <a:pt x="34" y="106"/>
                  </a:lnTo>
                  <a:lnTo>
                    <a:pt x="33" y="109"/>
                  </a:lnTo>
                  <a:lnTo>
                    <a:pt x="30" y="112"/>
                  </a:lnTo>
                  <a:lnTo>
                    <a:pt x="26" y="113"/>
                  </a:lnTo>
                  <a:lnTo>
                    <a:pt x="26" y="106"/>
                  </a:lnTo>
                  <a:lnTo>
                    <a:pt x="24" y="105"/>
                  </a:lnTo>
                  <a:lnTo>
                    <a:pt x="22" y="103"/>
                  </a:lnTo>
                  <a:lnTo>
                    <a:pt x="20" y="103"/>
                  </a:lnTo>
                  <a:lnTo>
                    <a:pt x="19" y="103"/>
                  </a:lnTo>
                  <a:lnTo>
                    <a:pt x="17" y="103"/>
                  </a:lnTo>
                  <a:lnTo>
                    <a:pt x="14" y="105"/>
                  </a:lnTo>
                  <a:lnTo>
                    <a:pt x="12" y="106"/>
                  </a:lnTo>
                  <a:lnTo>
                    <a:pt x="7" y="108"/>
                  </a:lnTo>
                  <a:lnTo>
                    <a:pt x="6" y="109"/>
                  </a:lnTo>
                  <a:lnTo>
                    <a:pt x="4" y="113"/>
                  </a:lnTo>
                  <a:lnTo>
                    <a:pt x="4" y="116"/>
                  </a:lnTo>
                  <a:lnTo>
                    <a:pt x="3" y="118"/>
                  </a:lnTo>
                  <a:lnTo>
                    <a:pt x="0" y="119"/>
                  </a:lnTo>
                  <a:lnTo>
                    <a:pt x="0" y="122"/>
                  </a:lnTo>
                  <a:lnTo>
                    <a:pt x="2" y="125"/>
                  </a:lnTo>
                  <a:lnTo>
                    <a:pt x="3" y="126"/>
                  </a:lnTo>
                  <a:lnTo>
                    <a:pt x="4" y="126"/>
                  </a:lnTo>
                  <a:lnTo>
                    <a:pt x="0" y="132"/>
                  </a:lnTo>
                  <a:lnTo>
                    <a:pt x="2" y="140"/>
                  </a:lnTo>
                  <a:lnTo>
                    <a:pt x="4" y="14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8" name="Freeform 2702"/>
            <p:cNvSpPr>
              <a:spLocks/>
            </p:cNvSpPr>
            <p:nvPr/>
          </p:nvSpPr>
          <p:spPr bwMode="auto">
            <a:xfrm>
              <a:off x="4924425" y="4067175"/>
              <a:ext cx="144463" cy="138113"/>
            </a:xfrm>
            <a:custGeom>
              <a:avLst/>
              <a:gdLst>
                <a:gd name="T0" fmla="*/ 166273645 w 95"/>
                <a:gd name="T1" fmla="*/ 177477712 h 91"/>
                <a:gd name="T2" fmla="*/ 155547161 w 95"/>
                <a:gd name="T3" fmla="*/ 182856369 h 91"/>
                <a:gd name="T4" fmla="*/ 112637953 w 95"/>
                <a:gd name="T5" fmla="*/ 180167041 h 91"/>
                <a:gd name="T6" fmla="*/ 101909806 w 95"/>
                <a:gd name="T7" fmla="*/ 207057049 h 91"/>
                <a:gd name="T8" fmla="*/ 104592246 w 95"/>
                <a:gd name="T9" fmla="*/ 231259419 h 91"/>
                <a:gd name="T10" fmla="*/ 101909806 w 95"/>
                <a:gd name="T11" fmla="*/ 242015094 h 91"/>
                <a:gd name="T12" fmla="*/ 80455202 w 95"/>
                <a:gd name="T13" fmla="*/ 244704423 h 91"/>
                <a:gd name="T14" fmla="*/ 72409520 w 95"/>
                <a:gd name="T15" fmla="*/ 231259419 h 91"/>
                <a:gd name="T16" fmla="*/ 59000597 w 95"/>
                <a:gd name="T17" fmla="*/ 225880761 h 91"/>
                <a:gd name="T18" fmla="*/ 32182738 w 95"/>
                <a:gd name="T19" fmla="*/ 233948748 h 91"/>
                <a:gd name="T20" fmla="*/ 2682440 w 95"/>
                <a:gd name="T21" fmla="*/ 223191433 h 91"/>
                <a:gd name="T22" fmla="*/ 0 w 95"/>
                <a:gd name="T23" fmla="*/ 198990702 h 91"/>
                <a:gd name="T24" fmla="*/ 13408926 w 95"/>
                <a:gd name="T25" fmla="*/ 182856369 h 91"/>
                <a:gd name="T26" fmla="*/ 10728124 w 95"/>
                <a:gd name="T27" fmla="*/ 172099054 h 91"/>
                <a:gd name="T28" fmla="*/ 21454611 w 95"/>
                <a:gd name="T29" fmla="*/ 145209046 h 91"/>
                <a:gd name="T30" fmla="*/ 32182738 w 95"/>
                <a:gd name="T31" fmla="*/ 145209046 h 91"/>
                <a:gd name="T32" fmla="*/ 37545980 w 95"/>
                <a:gd name="T33" fmla="*/ 123696056 h 91"/>
                <a:gd name="T34" fmla="*/ 48272463 w 95"/>
                <a:gd name="T35" fmla="*/ 104874009 h 91"/>
                <a:gd name="T36" fmla="*/ 64363839 w 95"/>
                <a:gd name="T37" fmla="*/ 96806022 h 91"/>
                <a:gd name="T38" fmla="*/ 83137641 w 95"/>
                <a:gd name="T39" fmla="*/ 91427365 h 91"/>
                <a:gd name="T40" fmla="*/ 93864125 w 95"/>
                <a:gd name="T41" fmla="*/ 86050347 h 91"/>
                <a:gd name="T42" fmla="*/ 99227366 w 95"/>
                <a:gd name="T43" fmla="*/ 61848028 h 91"/>
                <a:gd name="T44" fmla="*/ 120681996 w 95"/>
                <a:gd name="T45" fmla="*/ 51092340 h 91"/>
                <a:gd name="T46" fmla="*/ 128727678 w 95"/>
                <a:gd name="T47" fmla="*/ 34958007 h 91"/>
                <a:gd name="T48" fmla="*/ 136773359 w 95"/>
                <a:gd name="T49" fmla="*/ 18823668 h 91"/>
                <a:gd name="T50" fmla="*/ 155547161 w 95"/>
                <a:gd name="T51" fmla="*/ 18823668 h 91"/>
                <a:gd name="T52" fmla="*/ 158227964 w 95"/>
                <a:gd name="T53" fmla="*/ 5378659 h 91"/>
                <a:gd name="T54" fmla="*/ 166273645 w 95"/>
                <a:gd name="T55" fmla="*/ 5378659 h 91"/>
                <a:gd name="T56" fmla="*/ 177001766 w 95"/>
                <a:gd name="T57" fmla="*/ 5378659 h 91"/>
                <a:gd name="T58" fmla="*/ 190410689 w 95"/>
                <a:gd name="T59" fmla="*/ 10755678 h 91"/>
                <a:gd name="T60" fmla="*/ 190410689 w 95"/>
                <a:gd name="T61" fmla="*/ 18823668 h 91"/>
                <a:gd name="T62" fmla="*/ 198456370 w 95"/>
                <a:gd name="T63" fmla="*/ 51092340 h 91"/>
                <a:gd name="T64" fmla="*/ 219911026 w 95"/>
                <a:gd name="T65" fmla="*/ 72605343 h 91"/>
                <a:gd name="T66" fmla="*/ 238683191 w 95"/>
                <a:gd name="T67" fmla="*/ 104874009 h 91"/>
                <a:gd name="T68" fmla="*/ 249411312 w 95"/>
                <a:gd name="T69" fmla="*/ 107561723 h 91"/>
                <a:gd name="T70" fmla="*/ 246728872 w 95"/>
                <a:gd name="T71" fmla="*/ 123696056 h 91"/>
                <a:gd name="T72" fmla="*/ 254774553 w 95"/>
                <a:gd name="T73" fmla="*/ 158654050 h 91"/>
                <a:gd name="T74" fmla="*/ 244046432 w 95"/>
                <a:gd name="T75" fmla="*/ 169411365 h 91"/>
                <a:gd name="T76" fmla="*/ 238683191 w 95"/>
                <a:gd name="T77" fmla="*/ 177477712 h 91"/>
                <a:gd name="T78" fmla="*/ 230637509 w 95"/>
                <a:gd name="T79" fmla="*/ 182856369 h 91"/>
                <a:gd name="T80" fmla="*/ 201137172 w 95"/>
                <a:gd name="T81" fmla="*/ 180167041 h 91"/>
                <a:gd name="T82" fmla="*/ 193091491 w 95"/>
                <a:gd name="T83" fmla="*/ 177477712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1"/>
                <a:gd name="T128" fmla="*/ 95 w 95"/>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1">
                  <a:moveTo>
                    <a:pt x="72" y="66"/>
                  </a:moveTo>
                  <a:lnTo>
                    <a:pt x="62" y="66"/>
                  </a:lnTo>
                  <a:lnTo>
                    <a:pt x="61" y="68"/>
                  </a:lnTo>
                  <a:lnTo>
                    <a:pt x="58" y="68"/>
                  </a:lnTo>
                  <a:lnTo>
                    <a:pt x="48" y="67"/>
                  </a:lnTo>
                  <a:lnTo>
                    <a:pt x="42" y="67"/>
                  </a:lnTo>
                  <a:lnTo>
                    <a:pt x="38" y="70"/>
                  </a:lnTo>
                  <a:lnTo>
                    <a:pt x="38" y="77"/>
                  </a:lnTo>
                  <a:lnTo>
                    <a:pt x="39" y="80"/>
                  </a:lnTo>
                  <a:lnTo>
                    <a:pt x="39" y="86"/>
                  </a:lnTo>
                  <a:lnTo>
                    <a:pt x="38" y="88"/>
                  </a:lnTo>
                  <a:lnTo>
                    <a:pt x="38" y="90"/>
                  </a:lnTo>
                  <a:lnTo>
                    <a:pt x="37" y="91"/>
                  </a:lnTo>
                  <a:lnTo>
                    <a:pt x="30" y="91"/>
                  </a:lnTo>
                  <a:lnTo>
                    <a:pt x="27" y="88"/>
                  </a:lnTo>
                  <a:lnTo>
                    <a:pt x="27" y="86"/>
                  </a:lnTo>
                  <a:lnTo>
                    <a:pt x="22" y="84"/>
                  </a:lnTo>
                  <a:lnTo>
                    <a:pt x="18" y="87"/>
                  </a:lnTo>
                  <a:lnTo>
                    <a:pt x="12" y="87"/>
                  </a:lnTo>
                  <a:lnTo>
                    <a:pt x="11" y="83"/>
                  </a:lnTo>
                  <a:lnTo>
                    <a:pt x="1" y="83"/>
                  </a:lnTo>
                  <a:lnTo>
                    <a:pt x="0" y="80"/>
                  </a:lnTo>
                  <a:lnTo>
                    <a:pt x="0" y="74"/>
                  </a:lnTo>
                  <a:lnTo>
                    <a:pt x="1" y="70"/>
                  </a:lnTo>
                  <a:lnTo>
                    <a:pt x="5" y="68"/>
                  </a:lnTo>
                  <a:lnTo>
                    <a:pt x="5" y="67"/>
                  </a:lnTo>
                  <a:lnTo>
                    <a:pt x="4" y="64"/>
                  </a:lnTo>
                  <a:lnTo>
                    <a:pt x="4" y="59"/>
                  </a:lnTo>
                  <a:lnTo>
                    <a:pt x="8" y="54"/>
                  </a:lnTo>
                  <a:lnTo>
                    <a:pt x="12" y="54"/>
                  </a:lnTo>
                  <a:lnTo>
                    <a:pt x="12" y="53"/>
                  </a:lnTo>
                  <a:lnTo>
                    <a:pt x="14" y="46"/>
                  </a:lnTo>
                  <a:lnTo>
                    <a:pt x="17" y="41"/>
                  </a:lnTo>
                  <a:lnTo>
                    <a:pt x="18" y="39"/>
                  </a:lnTo>
                  <a:lnTo>
                    <a:pt x="21" y="37"/>
                  </a:lnTo>
                  <a:lnTo>
                    <a:pt x="24" y="36"/>
                  </a:lnTo>
                  <a:lnTo>
                    <a:pt x="27" y="36"/>
                  </a:lnTo>
                  <a:lnTo>
                    <a:pt x="31" y="34"/>
                  </a:lnTo>
                  <a:lnTo>
                    <a:pt x="32" y="33"/>
                  </a:lnTo>
                  <a:lnTo>
                    <a:pt x="35" y="32"/>
                  </a:lnTo>
                  <a:lnTo>
                    <a:pt x="37" y="26"/>
                  </a:lnTo>
                  <a:lnTo>
                    <a:pt x="37" y="23"/>
                  </a:lnTo>
                  <a:lnTo>
                    <a:pt x="39" y="22"/>
                  </a:lnTo>
                  <a:lnTo>
                    <a:pt x="45" y="19"/>
                  </a:lnTo>
                  <a:lnTo>
                    <a:pt x="47" y="16"/>
                  </a:lnTo>
                  <a:lnTo>
                    <a:pt x="48" y="13"/>
                  </a:lnTo>
                  <a:lnTo>
                    <a:pt x="48" y="9"/>
                  </a:lnTo>
                  <a:lnTo>
                    <a:pt x="51" y="7"/>
                  </a:lnTo>
                  <a:lnTo>
                    <a:pt x="55" y="7"/>
                  </a:lnTo>
                  <a:lnTo>
                    <a:pt x="58" y="7"/>
                  </a:lnTo>
                  <a:lnTo>
                    <a:pt x="58" y="4"/>
                  </a:lnTo>
                  <a:lnTo>
                    <a:pt x="59" y="2"/>
                  </a:lnTo>
                  <a:lnTo>
                    <a:pt x="61" y="0"/>
                  </a:lnTo>
                  <a:lnTo>
                    <a:pt x="62" y="2"/>
                  </a:lnTo>
                  <a:lnTo>
                    <a:pt x="64" y="3"/>
                  </a:lnTo>
                  <a:lnTo>
                    <a:pt x="66" y="2"/>
                  </a:lnTo>
                  <a:lnTo>
                    <a:pt x="68" y="2"/>
                  </a:lnTo>
                  <a:lnTo>
                    <a:pt x="71" y="4"/>
                  </a:lnTo>
                  <a:lnTo>
                    <a:pt x="71" y="7"/>
                  </a:lnTo>
                  <a:lnTo>
                    <a:pt x="69" y="12"/>
                  </a:lnTo>
                  <a:lnTo>
                    <a:pt x="74" y="19"/>
                  </a:lnTo>
                  <a:lnTo>
                    <a:pt x="84" y="23"/>
                  </a:lnTo>
                  <a:lnTo>
                    <a:pt x="82" y="27"/>
                  </a:lnTo>
                  <a:lnTo>
                    <a:pt x="88" y="39"/>
                  </a:lnTo>
                  <a:lnTo>
                    <a:pt x="89" y="39"/>
                  </a:lnTo>
                  <a:lnTo>
                    <a:pt x="92" y="39"/>
                  </a:lnTo>
                  <a:lnTo>
                    <a:pt x="93" y="40"/>
                  </a:lnTo>
                  <a:lnTo>
                    <a:pt x="93" y="41"/>
                  </a:lnTo>
                  <a:lnTo>
                    <a:pt x="92" y="46"/>
                  </a:lnTo>
                  <a:lnTo>
                    <a:pt x="95" y="57"/>
                  </a:lnTo>
                  <a:lnTo>
                    <a:pt x="95" y="59"/>
                  </a:lnTo>
                  <a:lnTo>
                    <a:pt x="93" y="61"/>
                  </a:lnTo>
                  <a:lnTo>
                    <a:pt x="91" y="63"/>
                  </a:lnTo>
                  <a:lnTo>
                    <a:pt x="89" y="64"/>
                  </a:lnTo>
                  <a:lnTo>
                    <a:pt x="89" y="66"/>
                  </a:lnTo>
                  <a:lnTo>
                    <a:pt x="88" y="67"/>
                  </a:lnTo>
                  <a:lnTo>
                    <a:pt x="86" y="68"/>
                  </a:lnTo>
                  <a:lnTo>
                    <a:pt x="79" y="68"/>
                  </a:lnTo>
                  <a:lnTo>
                    <a:pt x="75" y="67"/>
                  </a:lnTo>
                  <a:lnTo>
                    <a:pt x="74" y="67"/>
                  </a:lnTo>
                  <a:lnTo>
                    <a:pt x="72" y="6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69" name="Freeform 2540"/>
            <p:cNvSpPr>
              <a:spLocks/>
            </p:cNvSpPr>
            <p:nvPr/>
          </p:nvSpPr>
          <p:spPr bwMode="auto">
            <a:xfrm>
              <a:off x="4967288" y="4164013"/>
              <a:ext cx="88900" cy="166687"/>
            </a:xfrm>
            <a:custGeom>
              <a:avLst/>
              <a:gdLst>
                <a:gd name="T0" fmla="*/ 12601640 w 61"/>
                <a:gd name="T1" fmla="*/ 289840293 h 113"/>
                <a:gd name="T2" fmla="*/ 30242036 w 61"/>
                <a:gd name="T3" fmla="*/ 277015095 h 113"/>
                <a:gd name="T4" fmla="*/ 50403385 w 61"/>
                <a:gd name="T5" fmla="*/ 269321257 h 113"/>
                <a:gd name="T6" fmla="*/ 60484072 w 61"/>
                <a:gd name="T7" fmla="*/ 269321257 h 113"/>
                <a:gd name="T8" fmla="*/ 75605084 w 61"/>
                <a:gd name="T9" fmla="*/ 259060137 h 113"/>
                <a:gd name="T10" fmla="*/ 118448769 w 61"/>
                <a:gd name="T11" fmla="*/ 259060137 h 113"/>
                <a:gd name="T12" fmla="*/ 138610118 w 61"/>
                <a:gd name="T13" fmla="*/ 241106781 h 113"/>
                <a:gd name="T14" fmla="*/ 153731130 w 61"/>
                <a:gd name="T15" fmla="*/ 233411342 h 113"/>
                <a:gd name="T16" fmla="*/ 131048818 w 61"/>
                <a:gd name="T17" fmla="*/ 205196817 h 113"/>
                <a:gd name="T18" fmla="*/ 131048818 w 61"/>
                <a:gd name="T19" fmla="*/ 197501377 h 113"/>
                <a:gd name="T20" fmla="*/ 131048818 w 61"/>
                <a:gd name="T21" fmla="*/ 189807540 h 113"/>
                <a:gd name="T22" fmla="*/ 136089156 w 61"/>
                <a:gd name="T23" fmla="*/ 156461704 h 113"/>
                <a:gd name="T24" fmla="*/ 123489106 w 61"/>
                <a:gd name="T25" fmla="*/ 125683150 h 113"/>
                <a:gd name="T26" fmla="*/ 123489106 w 61"/>
                <a:gd name="T27" fmla="*/ 105164114 h 113"/>
                <a:gd name="T28" fmla="*/ 128529444 w 61"/>
                <a:gd name="T29" fmla="*/ 94902969 h 113"/>
                <a:gd name="T30" fmla="*/ 120968144 w 61"/>
                <a:gd name="T31" fmla="*/ 84643451 h 113"/>
                <a:gd name="T32" fmla="*/ 123489106 w 61"/>
                <a:gd name="T33" fmla="*/ 51299204 h 113"/>
                <a:gd name="T34" fmla="*/ 113408432 w 61"/>
                <a:gd name="T35" fmla="*/ 33344247 h 113"/>
                <a:gd name="T36" fmla="*/ 113408432 w 61"/>
                <a:gd name="T37" fmla="*/ 10259521 h 113"/>
                <a:gd name="T38" fmla="*/ 88206721 w 61"/>
                <a:gd name="T39" fmla="*/ 0 h 113"/>
                <a:gd name="T40" fmla="*/ 78126046 w 61"/>
                <a:gd name="T41" fmla="*/ 7695442 h 113"/>
                <a:gd name="T42" fmla="*/ 37803336 w 61"/>
                <a:gd name="T43" fmla="*/ 7695442 h 113"/>
                <a:gd name="T44" fmla="*/ 27722661 w 61"/>
                <a:gd name="T45" fmla="*/ 30780168 h 113"/>
                <a:gd name="T46" fmla="*/ 30242036 w 61"/>
                <a:gd name="T47" fmla="*/ 51299204 h 113"/>
                <a:gd name="T48" fmla="*/ 27722661 w 61"/>
                <a:gd name="T49" fmla="*/ 69254174 h 113"/>
                <a:gd name="T50" fmla="*/ 30242036 w 61"/>
                <a:gd name="T51" fmla="*/ 92338890 h 113"/>
                <a:gd name="T52" fmla="*/ 37803336 w 61"/>
                <a:gd name="T53" fmla="*/ 105164114 h 113"/>
                <a:gd name="T54" fmla="*/ 37803336 w 61"/>
                <a:gd name="T55" fmla="*/ 130812909 h 113"/>
                <a:gd name="T56" fmla="*/ 27722661 w 61"/>
                <a:gd name="T57" fmla="*/ 143638107 h 113"/>
                <a:gd name="T58" fmla="*/ 25201693 w 61"/>
                <a:gd name="T59" fmla="*/ 169286902 h 113"/>
                <a:gd name="T60" fmla="*/ 12601640 w 61"/>
                <a:gd name="T61" fmla="*/ 189807540 h 113"/>
                <a:gd name="T62" fmla="*/ 7561303 w 61"/>
                <a:gd name="T63" fmla="*/ 200067058 h 113"/>
                <a:gd name="T64" fmla="*/ 2520963 w 61"/>
                <a:gd name="T65" fmla="*/ 248800619 h 113"/>
                <a:gd name="T66" fmla="*/ 2520963 w 61"/>
                <a:gd name="T67" fmla="*/ 269321257 h 113"/>
                <a:gd name="T68" fmla="*/ 0 w 61"/>
                <a:gd name="T69" fmla="*/ 289840293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
                <a:gd name="T106" fmla="*/ 0 h 113"/>
                <a:gd name="T107" fmla="*/ 61 w 61"/>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 h="113">
                  <a:moveTo>
                    <a:pt x="0" y="113"/>
                  </a:moveTo>
                  <a:lnTo>
                    <a:pt x="5" y="113"/>
                  </a:lnTo>
                  <a:lnTo>
                    <a:pt x="10" y="111"/>
                  </a:lnTo>
                  <a:lnTo>
                    <a:pt x="12" y="108"/>
                  </a:lnTo>
                  <a:lnTo>
                    <a:pt x="15" y="105"/>
                  </a:lnTo>
                  <a:lnTo>
                    <a:pt x="20" y="105"/>
                  </a:lnTo>
                  <a:lnTo>
                    <a:pt x="21" y="107"/>
                  </a:lnTo>
                  <a:lnTo>
                    <a:pt x="24" y="105"/>
                  </a:lnTo>
                  <a:lnTo>
                    <a:pt x="28" y="103"/>
                  </a:lnTo>
                  <a:lnTo>
                    <a:pt x="30" y="101"/>
                  </a:lnTo>
                  <a:lnTo>
                    <a:pt x="38" y="101"/>
                  </a:lnTo>
                  <a:lnTo>
                    <a:pt x="47" y="101"/>
                  </a:lnTo>
                  <a:lnTo>
                    <a:pt x="54" y="100"/>
                  </a:lnTo>
                  <a:lnTo>
                    <a:pt x="55" y="94"/>
                  </a:lnTo>
                  <a:lnTo>
                    <a:pt x="59" y="91"/>
                  </a:lnTo>
                  <a:lnTo>
                    <a:pt x="61" y="91"/>
                  </a:lnTo>
                  <a:lnTo>
                    <a:pt x="55" y="83"/>
                  </a:lnTo>
                  <a:lnTo>
                    <a:pt x="52" y="80"/>
                  </a:lnTo>
                  <a:lnTo>
                    <a:pt x="52" y="78"/>
                  </a:lnTo>
                  <a:lnTo>
                    <a:pt x="52" y="77"/>
                  </a:lnTo>
                  <a:lnTo>
                    <a:pt x="52" y="76"/>
                  </a:lnTo>
                  <a:lnTo>
                    <a:pt x="52" y="74"/>
                  </a:lnTo>
                  <a:lnTo>
                    <a:pt x="52" y="70"/>
                  </a:lnTo>
                  <a:lnTo>
                    <a:pt x="54" y="61"/>
                  </a:lnTo>
                  <a:lnTo>
                    <a:pt x="54" y="54"/>
                  </a:lnTo>
                  <a:lnTo>
                    <a:pt x="49" y="49"/>
                  </a:lnTo>
                  <a:lnTo>
                    <a:pt x="48" y="46"/>
                  </a:lnTo>
                  <a:lnTo>
                    <a:pt x="49" y="41"/>
                  </a:lnTo>
                  <a:lnTo>
                    <a:pt x="51" y="39"/>
                  </a:lnTo>
                  <a:lnTo>
                    <a:pt x="51" y="37"/>
                  </a:lnTo>
                  <a:lnTo>
                    <a:pt x="48" y="34"/>
                  </a:lnTo>
                  <a:lnTo>
                    <a:pt x="48" y="33"/>
                  </a:lnTo>
                  <a:lnTo>
                    <a:pt x="49" y="29"/>
                  </a:lnTo>
                  <a:lnTo>
                    <a:pt x="49" y="20"/>
                  </a:lnTo>
                  <a:lnTo>
                    <a:pt x="48" y="17"/>
                  </a:lnTo>
                  <a:lnTo>
                    <a:pt x="45" y="13"/>
                  </a:lnTo>
                  <a:lnTo>
                    <a:pt x="44" y="10"/>
                  </a:lnTo>
                  <a:lnTo>
                    <a:pt x="45" y="4"/>
                  </a:lnTo>
                  <a:lnTo>
                    <a:pt x="47" y="2"/>
                  </a:lnTo>
                  <a:lnTo>
                    <a:pt x="35" y="0"/>
                  </a:lnTo>
                  <a:lnTo>
                    <a:pt x="35" y="4"/>
                  </a:lnTo>
                  <a:lnTo>
                    <a:pt x="31" y="3"/>
                  </a:lnTo>
                  <a:lnTo>
                    <a:pt x="22" y="3"/>
                  </a:lnTo>
                  <a:lnTo>
                    <a:pt x="15" y="3"/>
                  </a:lnTo>
                  <a:lnTo>
                    <a:pt x="11" y="6"/>
                  </a:lnTo>
                  <a:lnTo>
                    <a:pt x="11" y="12"/>
                  </a:lnTo>
                  <a:lnTo>
                    <a:pt x="12" y="14"/>
                  </a:lnTo>
                  <a:lnTo>
                    <a:pt x="12" y="20"/>
                  </a:lnTo>
                  <a:lnTo>
                    <a:pt x="11" y="24"/>
                  </a:lnTo>
                  <a:lnTo>
                    <a:pt x="11" y="27"/>
                  </a:lnTo>
                  <a:lnTo>
                    <a:pt x="12" y="30"/>
                  </a:lnTo>
                  <a:lnTo>
                    <a:pt x="12" y="36"/>
                  </a:lnTo>
                  <a:lnTo>
                    <a:pt x="15" y="39"/>
                  </a:lnTo>
                  <a:lnTo>
                    <a:pt x="15" y="41"/>
                  </a:lnTo>
                  <a:lnTo>
                    <a:pt x="15" y="46"/>
                  </a:lnTo>
                  <a:lnTo>
                    <a:pt x="15" y="51"/>
                  </a:lnTo>
                  <a:lnTo>
                    <a:pt x="14" y="53"/>
                  </a:lnTo>
                  <a:lnTo>
                    <a:pt x="11" y="56"/>
                  </a:lnTo>
                  <a:lnTo>
                    <a:pt x="11" y="60"/>
                  </a:lnTo>
                  <a:lnTo>
                    <a:pt x="10" y="66"/>
                  </a:lnTo>
                  <a:lnTo>
                    <a:pt x="7" y="68"/>
                  </a:lnTo>
                  <a:lnTo>
                    <a:pt x="5" y="74"/>
                  </a:lnTo>
                  <a:lnTo>
                    <a:pt x="4" y="77"/>
                  </a:lnTo>
                  <a:lnTo>
                    <a:pt x="3" y="78"/>
                  </a:lnTo>
                  <a:lnTo>
                    <a:pt x="1" y="87"/>
                  </a:lnTo>
                  <a:lnTo>
                    <a:pt x="1" y="97"/>
                  </a:lnTo>
                  <a:lnTo>
                    <a:pt x="1" y="103"/>
                  </a:lnTo>
                  <a:lnTo>
                    <a:pt x="1" y="105"/>
                  </a:lnTo>
                  <a:lnTo>
                    <a:pt x="0" y="110"/>
                  </a:lnTo>
                  <a:lnTo>
                    <a:pt x="0" y="1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0" name="Freeform 2456"/>
            <p:cNvSpPr>
              <a:spLocks/>
            </p:cNvSpPr>
            <p:nvPr/>
          </p:nvSpPr>
          <p:spPr bwMode="auto">
            <a:xfrm>
              <a:off x="4864100" y="4189413"/>
              <a:ext cx="127000" cy="153987"/>
            </a:xfrm>
            <a:custGeom>
              <a:avLst/>
              <a:gdLst>
                <a:gd name="T0" fmla="*/ 50190810 w 84"/>
                <a:gd name="T1" fmla="*/ 264640896 h 103"/>
                <a:gd name="T2" fmla="*/ 84531724 w 84"/>
                <a:gd name="T3" fmla="*/ 238947817 h 103"/>
                <a:gd name="T4" fmla="*/ 129438706 w 84"/>
                <a:gd name="T5" fmla="*/ 226100476 h 103"/>
                <a:gd name="T6" fmla="*/ 182270611 w 84"/>
                <a:gd name="T7" fmla="*/ 246656221 h 103"/>
                <a:gd name="T8" fmla="*/ 184911719 w 84"/>
                <a:gd name="T9" fmla="*/ 226100476 h 103"/>
                <a:gd name="T10" fmla="*/ 190193934 w 84"/>
                <a:gd name="T11" fmla="*/ 205546283 h 103"/>
                <a:gd name="T12" fmla="*/ 190193934 w 84"/>
                <a:gd name="T13" fmla="*/ 156729594 h 103"/>
                <a:gd name="T14" fmla="*/ 195477775 w 84"/>
                <a:gd name="T15" fmla="*/ 146451721 h 103"/>
                <a:gd name="T16" fmla="*/ 208686564 w 84"/>
                <a:gd name="T17" fmla="*/ 125897579 h 103"/>
                <a:gd name="T18" fmla="*/ 213968830 w 84"/>
                <a:gd name="T19" fmla="*/ 100204475 h 103"/>
                <a:gd name="T20" fmla="*/ 221893778 w 84"/>
                <a:gd name="T21" fmla="*/ 87357134 h 103"/>
                <a:gd name="T22" fmla="*/ 221893778 w 84"/>
                <a:gd name="T23" fmla="*/ 61664055 h 103"/>
                <a:gd name="T24" fmla="*/ 213968830 w 84"/>
                <a:gd name="T25" fmla="*/ 48816702 h 103"/>
                <a:gd name="T26" fmla="*/ 213968830 w 84"/>
                <a:gd name="T27" fmla="*/ 25693085 h 103"/>
                <a:gd name="T28" fmla="*/ 208686564 w 84"/>
                <a:gd name="T29" fmla="*/ 23123617 h 103"/>
                <a:gd name="T30" fmla="*/ 184911719 w 84"/>
                <a:gd name="T31" fmla="*/ 15415212 h 103"/>
                <a:gd name="T32" fmla="*/ 184911719 w 84"/>
                <a:gd name="T33" fmla="*/ 7708408 h 103"/>
                <a:gd name="T34" fmla="*/ 158495766 w 84"/>
                <a:gd name="T35" fmla="*/ 12847344 h 103"/>
                <a:gd name="T36" fmla="*/ 140004762 w 84"/>
                <a:gd name="T37" fmla="*/ 0 h 103"/>
                <a:gd name="T38" fmla="*/ 105663836 w 84"/>
                <a:gd name="T39" fmla="*/ 7708408 h 103"/>
                <a:gd name="T40" fmla="*/ 103022728 w 84"/>
                <a:gd name="T41" fmla="*/ 15415212 h 103"/>
                <a:gd name="T42" fmla="*/ 87172832 w 84"/>
                <a:gd name="T43" fmla="*/ 23123617 h 103"/>
                <a:gd name="T44" fmla="*/ 79247883 w 84"/>
                <a:gd name="T45" fmla="*/ 12847344 h 103"/>
                <a:gd name="T46" fmla="*/ 68681827 w 84"/>
                <a:gd name="T47" fmla="*/ 35970964 h 103"/>
                <a:gd name="T48" fmla="*/ 66039094 w 84"/>
                <a:gd name="T49" fmla="*/ 30832028 h 103"/>
                <a:gd name="T50" fmla="*/ 50190810 w 84"/>
                <a:gd name="T51" fmla="*/ 35970964 h 103"/>
                <a:gd name="T52" fmla="*/ 44906970 w 84"/>
                <a:gd name="T53" fmla="*/ 43679369 h 103"/>
                <a:gd name="T54" fmla="*/ 34340914 w 84"/>
                <a:gd name="T55" fmla="*/ 56525119 h 103"/>
                <a:gd name="T56" fmla="*/ 42265862 w 84"/>
                <a:gd name="T57" fmla="*/ 69372460 h 103"/>
                <a:gd name="T58" fmla="*/ 44906970 w 84"/>
                <a:gd name="T59" fmla="*/ 82218198 h 103"/>
                <a:gd name="T60" fmla="*/ 23774851 w 84"/>
                <a:gd name="T61" fmla="*/ 92496070 h 103"/>
                <a:gd name="T62" fmla="*/ 23774851 w 84"/>
                <a:gd name="T63" fmla="*/ 100204475 h 103"/>
                <a:gd name="T64" fmla="*/ 23774851 w 84"/>
                <a:gd name="T65" fmla="*/ 107911302 h 103"/>
                <a:gd name="T66" fmla="*/ 15849903 w 84"/>
                <a:gd name="T67" fmla="*/ 118189174 h 103"/>
                <a:gd name="T68" fmla="*/ 15849903 w 84"/>
                <a:gd name="T69" fmla="*/ 136173849 h 103"/>
                <a:gd name="T70" fmla="*/ 0 w 84"/>
                <a:gd name="T71" fmla="*/ 156729594 h 103"/>
                <a:gd name="T72" fmla="*/ 13207167 w 84"/>
                <a:gd name="T73" fmla="*/ 164436396 h 103"/>
                <a:gd name="T74" fmla="*/ 26415959 w 84"/>
                <a:gd name="T75" fmla="*/ 172144800 h 103"/>
                <a:gd name="T76" fmla="*/ 34340914 w 84"/>
                <a:gd name="T77" fmla="*/ 187561609 h 103"/>
                <a:gd name="T78" fmla="*/ 44906970 w 84"/>
                <a:gd name="T79" fmla="*/ 200407347 h 103"/>
                <a:gd name="T80" fmla="*/ 50190810 w 84"/>
                <a:gd name="T81" fmla="*/ 205546283 h 103"/>
                <a:gd name="T82" fmla="*/ 50190810 w 84"/>
                <a:gd name="T83" fmla="*/ 213254738 h 103"/>
                <a:gd name="T84" fmla="*/ 44906970 w 84"/>
                <a:gd name="T85" fmla="*/ 226100476 h 103"/>
                <a:gd name="T86" fmla="*/ 39623129 w 84"/>
                <a:gd name="T87" fmla="*/ 238947817 h 103"/>
                <a:gd name="T88" fmla="*/ 42265862 w 84"/>
                <a:gd name="T89" fmla="*/ 249225689 h 103"/>
                <a:gd name="T90" fmla="*/ 44906970 w 84"/>
                <a:gd name="T91" fmla="*/ 264640896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103"/>
                <a:gd name="T140" fmla="*/ 84 w 84"/>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103">
                  <a:moveTo>
                    <a:pt x="17" y="103"/>
                  </a:moveTo>
                  <a:lnTo>
                    <a:pt x="19" y="103"/>
                  </a:lnTo>
                  <a:lnTo>
                    <a:pt x="25" y="100"/>
                  </a:lnTo>
                  <a:lnTo>
                    <a:pt x="32" y="93"/>
                  </a:lnTo>
                  <a:lnTo>
                    <a:pt x="37" y="88"/>
                  </a:lnTo>
                  <a:lnTo>
                    <a:pt x="49" y="88"/>
                  </a:lnTo>
                  <a:lnTo>
                    <a:pt x="67" y="96"/>
                  </a:lnTo>
                  <a:lnTo>
                    <a:pt x="69" y="96"/>
                  </a:lnTo>
                  <a:lnTo>
                    <a:pt x="69" y="93"/>
                  </a:lnTo>
                  <a:lnTo>
                    <a:pt x="70" y="88"/>
                  </a:lnTo>
                  <a:lnTo>
                    <a:pt x="72" y="86"/>
                  </a:lnTo>
                  <a:lnTo>
                    <a:pt x="72" y="80"/>
                  </a:lnTo>
                  <a:lnTo>
                    <a:pt x="70" y="70"/>
                  </a:lnTo>
                  <a:lnTo>
                    <a:pt x="72" y="61"/>
                  </a:lnTo>
                  <a:lnTo>
                    <a:pt x="73" y="60"/>
                  </a:lnTo>
                  <a:lnTo>
                    <a:pt x="74" y="57"/>
                  </a:lnTo>
                  <a:lnTo>
                    <a:pt x="76" y="51"/>
                  </a:lnTo>
                  <a:lnTo>
                    <a:pt x="79" y="49"/>
                  </a:lnTo>
                  <a:lnTo>
                    <a:pt x="80" y="42"/>
                  </a:lnTo>
                  <a:lnTo>
                    <a:pt x="81" y="39"/>
                  </a:lnTo>
                  <a:lnTo>
                    <a:pt x="83" y="36"/>
                  </a:lnTo>
                  <a:lnTo>
                    <a:pt x="84" y="34"/>
                  </a:lnTo>
                  <a:lnTo>
                    <a:pt x="84" y="29"/>
                  </a:lnTo>
                  <a:lnTo>
                    <a:pt x="84" y="24"/>
                  </a:lnTo>
                  <a:lnTo>
                    <a:pt x="84" y="22"/>
                  </a:lnTo>
                  <a:lnTo>
                    <a:pt x="81" y="19"/>
                  </a:lnTo>
                  <a:lnTo>
                    <a:pt x="81" y="13"/>
                  </a:lnTo>
                  <a:lnTo>
                    <a:pt x="81" y="10"/>
                  </a:lnTo>
                  <a:lnTo>
                    <a:pt x="81" y="7"/>
                  </a:lnTo>
                  <a:lnTo>
                    <a:pt x="79" y="9"/>
                  </a:lnTo>
                  <a:lnTo>
                    <a:pt x="72" y="9"/>
                  </a:lnTo>
                  <a:lnTo>
                    <a:pt x="70" y="6"/>
                  </a:lnTo>
                  <a:lnTo>
                    <a:pt x="69" y="3"/>
                  </a:lnTo>
                  <a:lnTo>
                    <a:pt x="70" y="3"/>
                  </a:lnTo>
                  <a:lnTo>
                    <a:pt x="64" y="2"/>
                  </a:lnTo>
                  <a:lnTo>
                    <a:pt x="60" y="5"/>
                  </a:lnTo>
                  <a:lnTo>
                    <a:pt x="54" y="5"/>
                  </a:lnTo>
                  <a:lnTo>
                    <a:pt x="53" y="0"/>
                  </a:lnTo>
                  <a:lnTo>
                    <a:pt x="43" y="0"/>
                  </a:lnTo>
                  <a:lnTo>
                    <a:pt x="40" y="3"/>
                  </a:lnTo>
                  <a:lnTo>
                    <a:pt x="40" y="5"/>
                  </a:lnTo>
                  <a:lnTo>
                    <a:pt x="39" y="6"/>
                  </a:lnTo>
                  <a:lnTo>
                    <a:pt x="37" y="10"/>
                  </a:lnTo>
                  <a:lnTo>
                    <a:pt x="33" y="9"/>
                  </a:lnTo>
                  <a:lnTo>
                    <a:pt x="32" y="6"/>
                  </a:lnTo>
                  <a:lnTo>
                    <a:pt x="30" y="5"/>
                  </a:lnTo>
                  <a:lnTo>
                    <a:pt x="27" y="6"/>
                  </a:lnTo>
                  <a:lnTo>
                    <a:pt x="26" y="14"/>
                  </a:lnTo>
                  <a:lnTo>
                    <a:pt x="26" y="13"/>
                  </a:lnTo>
                  <a:lnTo>
                    <a:pt x="25" y="12"/>
                  </a:lnTo>
                  <a:lnTo>
                    <a:pt x="23" y="12"/>
                  </a:lnTo>
                  <a:lnTo>
                    <a:pt x="19" y="14"/>
                  </a:lnTo>
                  <a:lnTo>
                    <a:pt x="17" y="17"/>
                  </a:lnTo>
                  <a:lnTo>
                    <a:pt x="16" y="19"/>
                  </a:lnTo>
                  <a:lnTo>
                    <a:pt x="13" y="22"/>
                  </a:lnTo>
                  <a:lnTo>
                    <a:pt x="13" y="24"/>
                  </a:lnTo>
                  <a:lnTo>
                    <a:pt x="16" y="27"/>
                  </a:lnTo>
                  <a:lnTo>
                    <a:pt x="17" y="29"/>
                  </a:lnTo>
                  <a:lnTo>
                    <a:pt x="17" y="32"/>
                  </a:lnTo>
                  <a:lnTo>
                    <a:pt x="13" y="34"/>
                  </a:lnTo>
                  <a:lnTo>
                    <a:pt x="9" y="36"/>
                  </a:lnTo>
                  <a:lnTo>
                    <a:pt x="8" y="37"/>
                  </a:lnTo>
                  <a:lnTo>
                    <a:pt x="9" y="39"/>
                  </a:lnTo>
                  <a:lnTo>
                    <a:pt x="9" y="40"/>
                  </a:lnTo>
                  <a:lnTo>
                    <a:pt x="9" y="42"/>
                  </a:lnTo>
                  <a:lnTo>
                    <a:pt x="5" y="44"/>
                  </a:lnTo>
                  <a:lnTo>
                    <a:pt x="6" y="46"/>
                  </a:lnTo>
                  <a:lnTo>
                    <a:pt x="8" y="50"/>
                  </a:lnTo>
                  <a:lnTo>
                    <a:pt x="6" y="53"/>
                  </a:lnTo>
                  <a:lnTo>
                    <a:pt x="3" y="57"/>
                  </a:lnTo>
                  <a:lnTo>
                    <a:pt x="0" y="61"/>
                  </a:lnTo>
                  <a:lnTo>
                    <a:pt x="2" y="63"/>
                  </a:lnTo>
                  <a:lnTo>
                    <a:pt x="5" y="64"/>
                  </a:lnTo>
                  <a:lnTo>
                    <a:pt x="9" y="66"/>
                  </a:lnTo>
                  <a:lnTo>
                    <a:pt x="10" y="67"/>
                  </a:lnTo>
                  <a:lnTo>
                    <a:pt x="12" y="70"/>
                  </a:lnTo>
                  <a:lnTo>
                    <a:pt x="13" y="73"/>
                  </a:lnTo>
                  <a:lnTo>
                    <a:pt x="15" y="76"/>
                  </a:lnTo>
                  <a:lnTo>
                    <a:pt x="17" y="78"/>
                  </a:lnTo>
                  <a:lnTo>
                    <a:pt x="19" y="80"/>
                  </a:lnTo>
                  <a:lnTo>
                    <a:pt x="19" y="81"/>
                  </a:lnTo>
                  <a:lnTo>
                    <a:pt x="19" y="83"/>
                  </a:lnTo>
                  <a:lnTo>
                    <a:pt x="19" y="86"/>
                  </a:lnTo>
                  <a:lnTo>
                    <a:pt x="17" y="88"/>
                  </a:lnTo>
                  <a:lnTo>
                    <a:pt x="16" y="91"/>
                  </a:lnTo>
                  <a:lnTo>
                    <a:pt x="15" y="93"/>
                  </a:lnTo>
                  <a:lnTo>
                    <a:pt x="16" y="96"/>
                  </a:lnTo>
                  <a:lnTo>
                    <a:pt x="16" y="97"/>
                  </a:lnTo>
                  <a:lnTo>
                    <a:pt x="17" y="100"/>
                  </a:lnTo>
                  <a:lnTo>
                    <a:pt x="17" y="10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1" name="Freeform 2426"/>
            <p:cNvSpPr>
              <a:spLocks/>
            </p:cNvSpPr>
            <p:nvPr/>
          </p:nvSpPr>
          <p:spPr bwMode="auto">
            <a:xfrm>
              <a:off x="4811713" y="4235450"/>
              <a:ext cx="84137" cy="107950"/>
            </a:xfrm>
            <a:custGeom>
              <a:avLst/>
              <a:gdLst>
                <a:gd name="T0" fmla="*/ 0 w 57"/>
                <a:gd name="T1" fmla="*/ 83166299 h 73"/>
                <a:gd name="T2" fmla="*/ 2520964 w 57"/>
                <a:gd name="T3" fmla="*/ 90726003 h 73"/>
                <a:gd name="T4" fmla="*/ 7561305 w 57"/>
                <a:gd name="T5" fmla="*/ 98287295 h 73"/>
                <a:gd name="T6" fmla="*/ 7561305 w 57"/>
                <a:gd name="T7" fmla="*/ 103327627 h 73"/>
                <a:gd name="T8" fmla="*/ 20161362 w 57"/>
                <a:gd name="T9" fmla="*/ 110887357 h 73"/>
                <a:gd name="T10" fmla="*/ 32763010 w 57"/>
                <a:gd name="T11" fmla="*/ 118448649 h 73"/>
                <a:gd name="T12" fmla="*/ 45363063 w 57"/>
                <a:gd name="T13" fmla="*/ 126008353 h 73"/>
                <a:gd name="T14" fmla="*/ 70564771 w 57"/>
                <a:gd name="T15" fmla="*/ 146169682 h 73"/>
                <a:gd name="T16" fmla="*/ 100806805 w 57"/>
                <a:gd name="T17" fmla="*/ 176411674 h 73"/>
                <a:gd name="T18" fmla="*/ 136089203 w 57"/>
                <a:gd name="T19" fmla="*/ 183972966 h 73"/>
                <a:gd name="T20" fmla="*/ 136089203 w 57"/>
                <a:gd name="T21" fmla="*/ 183972966 h 73"/>
                <a:gd name="T22" fmla="*/ 131048864 w 57"/>
                <a:gd name="T23" fmla="*/ 168851970 h 73"/>
                <a:gd name="T24" fmla="*/ 131048864 w 57"/>
                <a:gd name="T25" fmla="*/ 166331010 h 73"/>
                <a:gd name="T26" fmla="*/ 128529488 w 57"/>
                <a:gd name="T27" fmla="*/ 158771306 h 73"/>
                <a:gd name="T28" fmla="*/ 131048864 w 57"/>
                <a:gd name="T29" fmla="*/ 153730974 h 73"/>
                <a:gd name="T30" fmla="*/ 136089203 w 57"/>
                <a:gd name="T31" fmla="*/ 146169682 h 73"/>
                <a:gd name="T32" fmla="*/ 138610166 w 57"/>
                <a:gd name="T33" fmla="*/ 141129350 h 73"/>
                <a:gd name="T34" fmla="*/ 138610166 w 57"/>
                <a:gd name="T35" fmla="*/ 136089017 h 73"/>
                <a:gd name="T36" fmla="*/ 143650505 w 57"/>
                <a:gd name="T37" fmla="*/ 128529313 h 73"/>
                <a:gd name="T38" fmla="*/ 143650505 w 57"/>
                <a:gd name="T39" fmla="*/ 126008353 h 73"/>
                <a:gd name="T40" fmla="*/ 138610166 w 57"/>
                <a:gd name="T41" fmla="*/ 126008353 h 73"/>
                <a:gd name="T42" fmla="*/ 136089203 w 57"/>
                <a:gd name="T43" fmla="*/ 120968021 h 73"/>
                <a:gd name="T44" fmla="*/ 128529488 w 57"/>
                <a:gd name="T45" fmla="*/ 115927689 h 73"/>
                <a:gd name="T46" fmla="*/ 128529488 w 57"/>
                <a:gd name="T47" fmla="*/ 108367984 h 73"/>
                <a:gd name="T48" fmla="*/ 120968186 w 57"/>
                <a:gd name="T49" fmla="*/ 100806668 h 73"/>
                <a:gd name="T50" fmla="*/ 118448810 w 57"/>
                <a:gd name="T51" fmla="*/ 93246963 h 73"/>
                <a:gd name="T52" fmla="*/ 113408471 w 57"/>
                <a:gd name="T53" fmla="*/ 90726003 h 73"/>
                <a:gd name="T54" fmla="*/ 108368132 w 57"/>
                <a:gd name="T55" fmla="*/ 85685671 h 73"/>
                <a:gd name="T56" fmla="*/ 95766466 w 57"/>
                <a:gd name="T57" fmla="*/ 83166299 h 73"/>
                <a:gd name="T58" fmla="*/ 93247090 w 57"/>
                <a:gd name="T59" fmla="*/ 78125967 h 73"/>
                <a:gd name="T60" fmla="*/ 103327768 w 57"/>
                <a:gd name="T61" fmla="*/ 68045302 h 73"/>
                <a:gd name="T62" fmla="*/ 108368132 w 57"/>
                <a:gd name="T63" fmla="*/ 60484010 h 73"/>
                <a:gd name="T64" fmla="*/ 110887508 w 57"/>
                <a:gd name="T65" fmla="*/ 50403334 h 73"/>
                <a:gd name="T66" fmla="*/ 108368132 w 57"/>
                <a:gd name="T67" fmla="*/ 40322670 h 73"/>
                <a:gd name="T68" fmla="*/ 108368132 w 57"/>
                <a:gd name="T69" fmla="*/ 35282337 h 73"/>
                <a:gd name="T70" fmla="*/ 103327768 w 57"/>
                <a:gd name="T71" fmla="*/ 30242005 h 73"/>
                <a:gd name="T72" fmla="*/ 93247090 w 57"/>
                <a:gd name="T73" fmla="*/ 32762965 h 73"/>
                <a:gd name="T74" fmla="*/ 85685788 w 57"/>
                <a:gd name="T75" fmla="*/ 42843629 h 73"/>
                <a:gd name="T76" fmla="*/ 83166412 w 57"/>
                <a:gd name="T77" fmla="*/ 50403334 h 73"/>
                <a:gd name="T78" fmla="*/ 83166412 w 57"/>
                <a:gd name="T79" fmla="*/ 50403334 h 73"/>
                <a:gd name="T80" fmla="*/ 70564771 w 57"/>
                <a:gd name="T81" fmla="*/ 47883961 h 73"/>
                <a:gd name="T82" fmla="*/ 75605110 w 57"/>
                <a:gd name="T83" fmla="*/ 40322670 h 73"/>
                <a:gd name="T84" fmla="*/ 78126073 w 57"/>
                <a:gd name="T85" fmla="*/ 32762965 h 73"/>
                <a:gd name="T86" fmla="*/ 78126073 w 57"/>
                <a:gd name="T87" fmla="*/ 22682295 h 73"/>
                <a:gd name="T88" fmla="*/ 75605110 w 57"/>
                <a:gd name="T89" fmla="*/ 10080667 h 73"/>
                <a:gd name="T90" fmla="*/ 70564771 w 57"/>
                <a:gd name="T91" fmla="*/ 5040334 h 73"/>
                <a:gd name="T92" fmla="*/ 70564771 w 57"/>
                <a:gd name="T93" fmla="*/ 0 h 73"/>
                <a:gd name="T94" fmla="*/ 68045395 w 57"/>
                <a:gd name="T95" fmla="*/ 10080667 h 73"/>
                <a:gd name="T96" fmla="*/ 45363063 w 57"/>
                <a:gd name="T97" fmla="*/ 10080667 h 73"/>
                <a:gd name="T98" fmla="*/ 45363063 w 57"/>
                <a:gd name="T99" fmla="*/ 17641962 h 73"/>
                <a:gd name="T100" fmla="*/ 42843688 w 57"/>
                <a:gd name="T101" fmla="*/ 22682295 h 73"/>
                <a:gd name="T102" fmla="*/ 35282385 w 57"/>
                <a:gd name="T103" fmla="*/ 30242005 h 73"/>
                <a:gd name="T104" fmla="*/ 32763010 w 57"/>
                <a:gd name="T105" fmla="*/ 32762965 h 73"/>
                <a:gd name="T106" fmla="*/ 32763010 w 57"/>
                <a:gd name="T107" fmla="*/ 35282337 h 73"/>
                <a:gd name="T108" fmla="*/ 20161362 w 57"/>
                <a:gd name="T109" fmla="*/ 47883961 h 73"/>
                <a:gd name="T110" fmla="*/ 15121023 w 57"/>
                <a:gd name="T111" fmla="*/ 57964638 h 73"/>
                <a:gd name="T112" fmla="*/ 7561305 w 57"/>
                <a:gd name="T113" fmla="*/ 68045302 h 73"/>
                <a:gd name="T114" fmla="*/ 0 w 57"/>
                <a:gd name="T115" fmla="*/ 78125967 h 73"/>
                <a:gd name="T116" fmla="*/ 0 w 57"/>
                <a:gd name="T117" fmla="*/ 83166299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
                <a:gd name="T178" fmla="*/ 0 h 73"/>
                <a:gd name="T179" fmla="*/ 57 w 57"/>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 h="73">
                  <a:moveTo>
                    <a:pt x="0" y="33"/>
                  </a:moveTo>
                  <a:lnTo>
                    <a:pt x="1" y="36"/>
                  </a:lnTo>
                  <a:lnTo>
                    <a:pt x="3" y="39"/>
                  </a:lnTo>
                  <a:lnTo>
                    <a:pt x="3" y="41"/>
                  </a:lnTo>
                  <a:lnTo>
                    <a:pt x="8" y="44"/>
                  </a:lnTo>
                  <a:lnTo>
                    <a:pt x="13" y="47"/>
                  </a:lnTo>
                  <a:lnTo>
                    <a:pt x="18" y="50"/>
                  </a:lnTo>
                  <a:lnTo>
                    <a:pt x="28" y="58"/>
                  </a:lnTo>
                  <a:lnTo>
                    <a:pt x="40" y="70"/>
                  </a:lnTo>
                  <a:lnTo>
                    <a:pt x="54" y="73"/>
                  </a:lnTo>
                  <a:lnTo>
                    <a:pt x="52" y="67"/>
                  </a:lnTo>
                  <a:lnTo>
                    <a:pt x="52" y="66"/>
                  </a:lnTo>
                  <a:lnTo>
                    <a:pt x="51" y="63"/>
                  </a:lnTo>
                  <a:lnTo>
                    <a:pt x="52" y="61"/>
                  </a:lnTo>
                  <a:lnTo>
                    <a:pt x="54" y="58"/>
                  </a:lnTo>
                  <a:lnTo>
                    <a:pt x="55" y="56"/>
                  </a:lnTo>
                  <a:lnTo>
                    <a:pt x="55" y="54"/>
                  </a:lnTo>
                  <a:lnTo>
                    <a:pt x="57" y="51"/>
                  </a:lnTo>
                  <a:lnTo>
                    <a:pt x="57" y="50"/>
                  </a:lnTo>
                  <a:lnTo>
                    <a:pt x="55" y="50"/>
                  </a:lnTo>
                  <a:lnTo>
                    <a:pt x="54" y="48"/>
                  </a:lnTo>
                  <a:lnTo>
                    <a:pt x="51" y="46"/>
                  </a:lnTo>
                  <a:lnTo>
                    <a:pt x="51" y="43"/>
                  </a:lnTo>
                  <a:lnTo>
                    <a:pt x="48" y="40"/>
                  </a:lnTo>
                  <a:lnTo>
                    <a:pt x="47" y="37"/>
                  </a:lnTo>
                  <a:lnTo>
                    <a:pt x="45" y="36"/>
                  </a:lnTo>
                  <a:lnTo>
                    <a:pt x="43" y="34"/>
                  </a:lnTo>
                  <a:lnTo>
                    <a:pt x="38" y="33"/>
                  </a:lnTo>
                  <a:lnTo>
                    <a:pt x="37" y="31"/>
                  </a:lnTo>
                  <a:lnTo>
                    <a:pt x="41" y="27"/>
                  </a:lnTo>
                  <a:lnTo>
                    <a:pt x="43" y="24"/>
                  </a:lnTo>
                  <a:lnTo>
                    <a:pt x="44" y="20"/>
                  </a:lnTo>
                  <a:lnTo>
                    <a:pt x="43" y="16"/>
                  </a:lnTo>
                  <a:lnTo>
                    <a:pt x="43" y="14"/>
                  </a:lnTo>
                  <a:lnTo>
                    <a:pt x="41" y="12"/>
                  </a:lnTo>
                  <a:lnTo>
                    <a:pt x="37" y="13"/>
                  </a:lnTo>
                  <a:lnTo>
                    <a:pt x="34" y="17"/>
                  </a:lnTo>
                  <a:lnTo>
                    <a:pt x="33" y="20"/>
                  </a:lnTo>
                  <a:lnTo>
                    <a:pt x="28" y="19"/>
                  </a:lnTo>
                  <a:lnTo>
                    <a:pt x="30" y="16"/>
                  </a:lnTo>
                  <a:lnTo>
                    <a:pt x="31" y="13"/>
                  </a:lnTo>
                  <a:lnTo>
                    <a:pt x="31" y="9"/>
                  </a:lnTo>
                  <a:lnTo>
                    <a:pt x="30" y="4"/>
                  </a:lnTo>
                  <a:lnTo>
                    <a:pt x="28" y="2"/>
                  </a:lnTo>
                  <a:lnTo>
                    <a:pt x="28" y="0"/>
                  </a:lnTo>
                  <a:lnTo>
                    <a:pt x="27" y="4"/>
                  </a:lnTo>
                  <a:lnTo>
                    <a:pt x="18" y="4"/>
                  </a:lnTo>
                  <a:lnTo>
                    <a:pt x="18" y="7"/>
                  </a:lnTo>
                  <a:lnTo>
                    <a:pt x="17" y="9"/>
                  </a:lnTo>
                  <a:lnTo>
                    <a:pt x="14" y="12"/>
                  </a:lnTo>
                  <a:lnTo>
                    <a:pt x="13" y="13"/>
                  </a:lnTo>
                  <a:lnTo>
                    <a:pt x="13" y="14"/>
                  </a:lnTo>
                  <a:lnTo>
                    <a:pt x="8" y="19"/>
                  </a:lnTo>
                  <a:lnTo>
                    <a:pt x="6" y="23"/>
                  </a:lnTo>
                  <a:lnTo>
                    <a:pt x="3" y="27"/>
                  </a:lnTo>
                  <a:lnTo>
                    <a:pt x="0" y="31"/>
                  </a:lnTo>
                  <a:lnTo>
                    <a:pt x="0" y="3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2" name="Freeform 2244"/>
            <p:cNvSpPr>
              <a:spLocks/>
            </p:cNvSpPr>
            <p:nvPr/>
          </p:nvSpPr>
          <p:spPr bwMode="auto">
            <a:xfrm>
              <a:off x="4765675" y="4202113"/>
              <a:ext cx="71438" cy="82550"/>
            </a:xfrm>
            <a:custGeom>
              <a:avLst/>
              <a:gdLst>
                <a:gd name="T0" fmla="*/ 0 w 46"/>
                <a:gd name="T1" fmla="*/ 54205962 h 54"/>
                <a:gd name="T2" fmla="*/ 8232914 w 46"/>
                <a:gd name="T3" fmla="*/ 75887678 h 54"/>
                <a:gd name="T4" fmla="*/ 13720971 w 46"/>
                <a:gd name="T5" fmla="*/ 94859592 h 54"/>
                <a:gd name="T6" fmla="*/ 24697081 w 46"/>
                <a:gd name="T7" fmla="*/ 111121727 h 54"/>
                <a:gd name="T8" fmla="*/ 24697081 w 46"/>
                <a:gd name="T9" fmla="*/ 113831530 h 54"/>
                <a:gd name="T10" fmla="*/ 19209026 w 46"/>
                <a:gd name="T11" fmla="*/ 113831530 h 54"/>
                <a:gd name="T12" fmla="*/ 19209026 w 46"/>
                <a:gd name="T13" fmla="*/ 121962586 h 54"/>
                <a:gd name="T14" fmla="*/ 19209026 w 46"/>
                <a:gd name="T15" fmla="*/ 121962586 h 54"/>
                <a:gd name="T16" fmla="*/ 24697081 w 46"/>
                <a:gd name="T17" fmla="*/ 119252783 h 54"/>
                <a:gd name="T18" fmla="*/ 24697081 w 46"/>
                <a:gd name="T19" fmla="*/ 113831530 h 54"/>
                <a:gd name="T20" fmla="*/ 27440286 w 46"/>
                <a:gd name="T21" fmla="*/ 127383838 h 54"/>
                <a:gd name="T22" fmla="*/ 38416396 w 46"/>
                <a:gd name="T23" fmla="*/ 140934499 h 54"/>
                <a:gd name="T24" fmla="*/ 52137361 w 46"/>
                <a:gd name="T25" fmla="*/ 146355751 h 54"/>
                <a:gd name="T26" fmla="*/ 60368628 w 46"/>
                <a:gd name="T27" fmla="*/ 146355751 h 54"/>
                <a:gd name="T28" fmla="*/ 63113483 w 46"/>
                <a:gd name="T29" fmla="*/ 146355751 h 54"/>
                <a:gd name="T30" fmla="*/ 71346394 w 46"/>
                <a:gd name="T31" fmla="*/ 146355751 h 54"/>
                <a:gd name="T32" fmla="*/ 71346394 w 46"/>
                <a:gd name="T33" fmla="*/ 146355751 h 54"/>
                <a:gd name="T34" fmla="*/ 71346394 w 46"/>
                <a:gd name="T35" fmla="*/ 140934499 h 54"/>
                <a:gd name="T36" fmla="*/ 82322503 w 46"/>
                <a:gd name="T37" fmla="*/ 135514893 h 54"/>
                <a:gd name="T38" fmla="*/ 87810558 w 46"/>
                <a:gd name="T39" fmla="*/ 119252783 h 54"/>
                <a:gd name="T40" fmla="*/ 93298612 w 46"/>
                <a:gd name="T41" fmla="*/ 108411925 h 54"/>
                <a:gd name="T42" fmla="*/ 107017921 w 46"/>
                <a:gd name="T43" fmla="*/ 94859592 h 54"/>
                <a:gd name="T44" fmla="*/ 107017921 w 46"/>
                <a:gd name="T45" fmla="*/ 92149789 h 54"/>
                <a:gd name="T46" fmla="*/ 109762802 w 46"/>
                <a:gd name="T47" fmla="*/ 89439986 h 54"/>
                <a:gd name="T48" fmla="*/ 117994056 w 46"/>
                <a:gd name="T49" fmla="*/ 84018733 h 54"/>
                <a:gd name="T50" fmla="*/ 126226966 w 46"/>
                <a:gd name="T51" fmla="*/ 75887678 h 54"/>
                <a:gd name="T52" fmla="*/ 126226966 w 46"/>
                <a:gd name="T53" fmla="*/ 73177875 h 54"/>
                <a:gd name="T54" fmla="*/ 109762802 w 46"/>
                <a:gd name="T55" fmla="*/ 73177875 h 54"/>
                <a:gd name="T56" fmla="*/ 109762802 w 46"/>
                <a:gd name="T57" fmla="*/ 73177875 h 54"/>
                <a:gd name="T58" fmla="*/ 117994056 w 46"/>
                <a:gd name="T59" fmla="*/ 62337017 h 54"/>
                <a:gd name="T60" fmla="*/ 117994056 w 46"/>
                <a:gd name="T61" fmla="*/ 54205962 h 54"/>
                <a:gd name="T62" fmla="*/ 109762802 w 46"/>
                <a:gd name="T63" fmla="*/ 37943839 h 54"/>
                <a:gd name="T64" fmla="*/ 101529866 w 46"/>
                <a:gd name="T65" fmla="*/ 29812784 h 54"/>
                <a:gd name="T66" fmla="*/ 98786667 w 46"/>
                <a:gd name="T67" fmla="*/ 27102981 h 54"/>
                <a:gd name="T68" fmla="*/ 98786667 w 46"/>
                <a:gd name="T69" fmla="*/ 21681723 h 54"/>
                <a:gd name="T70" fmla="*/ 93298612 w 46"/>
                <a:gd name="T71" fmla="*/ 10840861 h 54"/>
                <a:gd name="T72" fmla="*/ 90553757 w 46"/>
                <a:gd name="T73" fmla="*/ 8131058 h 54"/>
                <a:gd name="T74" fmla="*/ 87810558 w 46"/>
                <a:gd name="T75" fmla="*/ 2709804 h 54"/>
                <a:gd name="T76" fmla="*/ 82322503 w 46"/>
                <a:gd name="T77" fmla="*/ 2709804 h 54"/>
                <a:gd name="T78" fmla="*/ 74089593 w 46"/>
                <a:gd name="T79" fmla="*/ 8131058 h 54"/>
                <a:gd name="T80" fmla="*/ 63113483 w 46"/>
                <a:gd name="T81" fmla="*/ 2709804 h 54"/>
                <a:gd name="T82" fmla="*/ 52137361 w 46"/>
                <a:gd name="T83" fmla="*/ 0 h 54"/>
                <a:gd name="T84" fmla="*/ 43904451 w 46"/>
                <a:gd name="T85" fmla="*/ 0 h 54"/>
                <a:gd name="T86" fmla="*/ 38416396 w 46"/>
                <a:gd name="T87" fmla="*/ 8131058 h 54"/>
                <a:gd name="T88" fmla="*/ 32928341 w 46"/>
                <a:gd name="T89" fmla="*/ 27102981 h 54"/>
                <a:gd name="T90" fmla="*/ 19209026 w 46"/>
                <a:gd name="T91" fmla="*/ 37943839 h 54"/>
                <a:gd name="T92" fmla="*/ 19209026 w 46"/>
                <a:gd name="T93" fmla="*/ 40653642 h 54"/>
                <a:gd name="T94" fmla="*/ 16464171 w 46"/>
                <a:gd name="T95" fmla="*/ 46074894 h 54"/>
                <a:gd name="T96" fmla="*/ 8232914 w 46"/>
                <a:gd name="T97" fmla="*/ 46074894 h 54"/>
                <a:gd name="T98" fmla="*/ 0 w 46"/>
                <a:gd name="T99" fmla="*/ 54205962 h 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54"/>
                <a:gd name="T152" fmla="*/ 46 w 46"/>
                <a:gd name="T153" fmla="*/ 54 h 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54">
                  <a:moveTo>
                    <a:pt x="0" y="20"/>
                  </a:moveTo>
                  <a:lnTo>
                    <a:pt x="3" y="28"/>
                  </a:lnTo>
                  <a:lnTo>
                    <a:pt x="5" y="35"/>
                  </a:lnTo>
                  <a:lnTo>
                    <a:pt x="9" y="41"/>
                  </a:lnTo>
                  <a:lnTo>
                    <a:pt x="9" y="42"/>
                  </a:lnTo>
                  <a:lnTo>
                    <a:pt x="7" y="42"/>
                  </a:lnTo>
                  <a:lnTo>
                    <a:pt x="7" y="45"/>
                  </a:lnTo>
                  <a:lnTo>
                    <a:pt x="9" y="44"/>
                  </a:lnTo>
                  <a:lnTo>
                    <a:pt x="9" y="42"/>
                  </a:lnTo>
                  <a:lnTo>
                    <a:pt x="10" y="47"/>
                  </a:lnTo>
                  <a:lnTo>
                    <a:pt x="14" y="52"/>
                  </a:lnTo>
                  <a:lnTo>
                    <a:pt x="19" y="54"/>
                  </a:lnTo>
                  <a:lnTo>
                    <a:pt x="22" y="54"/>
                  </a:lnTo>
                  <a:lnTo>
                    <a:pt x="23" y="54"/>
                  </a:lnTo>
                  <a:lnTo>
                    <a:pt x="26" y="54"/>
                  </a:lnTo>
                  <a:lnTo>
                    <a:pt x="26" y="52"/>
                  </a:lnTo>
                  <a:lnTo>
                    <a:pt x="30" y="50"/>
                  </a:lnTo>
                  <a:lnTo>
                    <a:pt x="32" y="44"/>
                  </a:lnTo>
                  <a:lnTo>
                    <a:pt x="34" y="40"/>
                  </a:lnTo>
                  <a:lnTo>
                    <a:pt x="39" y="35"/>
                  </a:lnTo>
                  <a:lnTo>
                    <a:pt x="39" y="34"/>
                  </a:lnTo>
                  <a:lnTo>
                    <a:pt x="40" y="33"/>
                  </a:lnTo>
                  <a:lnTo>
                    <a:pt x="43" y="31"/>
                  </a:lnTo>
                  <a:lnTo>
                    <a:pt x="46" y="28"/>
                  </a:lnTo>
                  <a:lnTo>
                    <a:pt x="46" y="27"/>
                  </a:lnTo>
                  <a:lnTo>
                    <a:pt x="40" y="27"/>
                  </a:lnTo>
                  <a:lnTo>
                    <a:pt x="43" y="23"/>
                  </a:lnTo>
                  <a:lnTo>
                    <a:pt x="43" y="20"/>
                  </a:lnTo>
                  <a:lnTo>
                    <a:pt x="40" y="14"/>
                  </a:lnTo>
                  <a:lnTo>
                    <a:pt x="37" y="11"/>
                  </a:lnTo>
                  <a:lnTo>
                    <a:pt x="36" y="10"/>
                  </a:lnTo>
                  <a:lnTo>
                    <a:pt x="36" y="8"/>
                  </a:lnTo>
                  <a:lnTo>
                    <a:pt x="34" y="4"/>
                  </a:lnTo>
                  <a:lnTo>
                    <a:pt x="33" y="3"/>
                  </a:lnTo>
                  <a:lnTo>
                    <a:pt x="32" y="1"/>
                  </a:lnTo>
                  <a:lnTo>
                    <a:pt x="30" y="1"/>
                  </a:lnTo>
                  <a:lnTo>
                    <a:pt x="27" y="3"/>
                  </a:lnTo>
                  <a:lnTo>
                    <a:pt x="23" y="1"/>
                  </a:lnTo>
                  <a:lnTo>
                    <a:pt x="19" y="0"/>
                  </a:lnTo>
                  <a:lnTo>
                    <a:pt x="16" y="0"/>
                  </a:lnTo>
                  <a:lnTo>
                    <a:pt x="14" y="3"/>
                  </a:lnTo>
                  <a:lnTo>
                    <a:pt x="12" y="10"/>
                  </a:lnTo>
                  <a:lnTo>
                    <a:pt x="7" y="14"/>
                  </a:lnTo>
                  <a:lnTo>
                    <a:pt x="7" y="15"/>
                  </a:lnTo>
                  <a:lnTo>
                    <a:pt x="6" y="17"/>
                  </a:lnTo>
                  <a:lnTo>
                    <a:pt x="3" y="17"/>
                  </a:lnTo>
                  <a:lnTo>
                    <a:pt x="0"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3" name="Freeform 2520"/>
            <p:cNvSpPr>
              <a:spLocks/>
            </p:cNvSpPr>
            <p:nvPr/>
          </p:nvSpPr>
          <p:spPr bwMode="auto">
            <a:xfrm>
              <a:off x="4748213" y="4146550"/>
              <a:ext cx="144462" cy="119063"/>
            </a:xfrm>
            <a:custGeom>
              <a:avLst/>
              <a:gdLst>
                <a:gd name="T0" fmla="*/ 48874605 w 97"/>
                <a:gd name="T1" fmla="*/ 143647549 h 81"/>
                <a:gd name="T2" fmla="*/ 59165019 w 97"/>
                <a:gd name="T3" fmla="*/ 141128198 h 81"/>
                <a:gd name="T4" fmla="*/ 61737619 w 97"/>
                <a:gd name="T5" fmla="*/ 133566967 h 81"/>
                <a:gd name="T6" fmla="*/ 79744216 w 97"/>
                <a:gd name="T7" fmla="*/ 105846161 h 81"/>
                <a:gd name="T8" fmla="*/ 92605614 w 97"/>
                <a:gd name="T9" fmla="*/ 98284906 h 81"/>
                <a:gd name="T10" fmla="*/ 113184837 w 97"/>
                <a:gd name="T11" fmla="*/ 105846161 h 81"/>
                <a:gd name="T12" fmla="*/ 126046234 w 97"/>
                <a:gd name="T13" fmla="*/ 100805845 h 81"/>
                <a:gd name="T14" fmla="*/ 131191434 w 97"/>
                <a:gd name="T15" fmla="*/ 108365512 h 81"/>
                <a:gd name="T16" fmla="*/ 136336635 w 97"/>
                <a:gd name="T17" fmla="*/ 123486385 h 81"/>
                <a:gd name="T18" fmla="*/ 144052832 w 97"/>
                <a:gd name="T19" fmla="*/ 133566967 h 81"/>
                <a:gd name="T20" fmla="*/ 154343232 w 97"/>
                <a:gd name="T21" fmla="*/ 156249071 h 81"/>
                <a:gd name="T22" fmla="*/ 146625432 w 97"/>
                <a:gd name="T23" fmla="*/ 166329653 h 81"/>
                <a:gd name="T24" fmla="*/ 180067631 w 97"/>
                <a:gd name="T25" fmla="*/ 166329653 h 81"/>
                <a:gd name="T26" fmla="*/ 182638627 w 97"/>
                <a:gd name="T27" fmla="*/ 158768422 h 81"/>
                <a:gd name="T28" fmla="*/ 190356428 w 97"/>
                <a:gd name="T29" fmla="*/ 173889295 h 81"/>
                <a:gd name="T30" fmla="*/ 187783828 w 97"/>
                <a:gd name="T31" fmla="*/ 194050459 h 81"/>
                <a:gd name="T32" fmla="*/ 195501628 w 97"/>
                <a:gd name="T33" fmla="*/ 204131041 h 81"/>
                <a:gd name="T34" fmla="*/ 198074229 w 97"/>
                <a:gd name="T35" fmla="*/ 199090750 h 81"/>
                <a:gd name="T36" fmla="*/ 213508276 w 97"/>
                <a:gd name="T37" fmla="*/ 183969877 h 81"/>
                <a:gd name="T38" fmla="*/ 226369673 w 97"/>
                <a:gd name="T39" fmla="*/ 181450526 h 81"/>
                <a:gd name="T40" fmla="*/ 226369673 w 97"/>
                <a:gd name="T41" fmla="*/ 173889295 h 81"/>
                <a:gd name="T42" fmla="*/ 226369673 w 97"/>
                <a:gd name="T43" fmla="*/ 166329653 h 81"/>
                <a:gd name="T44" fmla="*/ 249521471 w 97"/>
                <a:gd name="T45" fmla="*/ 158768422 h 81"/>
                <a:gd name="T46" fmla="*/ 244376271 w 97"/>
                <a:gd name="T47" fmla="*/ 143647549 h 81"/>
                <a:gd name="T48" fmla="*/ 239232674 w 97"/>
                <a:gd name="T49" fmla="*/ 131047616 h 81"/>
                <a:gd name="T50" fmla="*/ 249521471 w 97"/>
                <a:gd name="T51" fmla="*/ 118446094 h 81"/>
                <a:gd name="T52" fmla="*/ 226369673 w 97"/>
                <a:gd name="T53" fmla="*/ 108365512 h 81"/>
                <a:gd name="T54" fmla="*/ 216080876 w 97"/>
                <a:gd name="T55" fmla="*/ 93244615 h 81"/>
                <a:gd name="T56" fmla="*/ 205790425 w 97"/>
                <a:gd name="T57" fmla="*/ 90725263 h 81"/>
                <a:gd name="T58" fmla="*/ 198074229 w 97"/>
                <a:gd name="T59" fmla="*/ 90725263 h 81"/>
                <a:gd name="T60" fmla="*/ 187783828 w 97"/>
                <a:gd name="T61" fmla="*/ 90725263 h 81"/>
                <a:gd name="T62" fmla="*/ 182638627 w 97"/>
                <a:gd name="T63" fmla="*/ 83164033 h 81"/>
                <a:gd name="T64" fmla="*/ 205790425 w 97"/>
                <a:gd name="T65" fmla="*/ 73083451 h 81"/>
                <a:gd name="T66" fmla="*/ 195501628 w 97"/>
                <a:gd name="T67" fmla="*/ 68043160 h 81"/>
                <a:gd name="T68" fmla="*/ 195501628 w 97"/>
                <a:gd name="T69" fmla="*/ 55443226 h 81"/>
                <a:gd name="T70" fmla="*/ 182638627 w 97"/>
                <a:gd name="T71" fmla="*/ 47881983 h 81"/>
                <a:gd name="T72" fmla="*/ 195501628 w 97"/>
                <a:gd name="T73" fmla="*/ 32761110 h 81"/>
                <a:gd name="T74" fmla="*/ 187783828 w 97"/>
                <a:gd name="T75" fmla="*/ 15120879 h 81"/>
                <a:gd name="T76" fmla="*/ 174922430 w 97"/>
                <a:gd name="T77" fmla="*/ 12599937 h 81"/>
                <a:gd name="T78" fmla="*/ 156915833 w 97"/>
                <a:gd name="T79" fmla="*/ 12599937 h 81"/>
                <a:gd name="T80" fmla="*/ 154343232 w 97"/>
                <a:gd name="T81" fmla="*/ 12599937 h 81"/>
                <a:gd name="T82" fmla="*/ 146625432 w 97"/>
                <a:gd name="T83" fmla="*/ 15120879 h 81"/>
                <a:gd name="T84" fmla="*/ 138909235 w 97"/>
                <a:gd name="T85" fmla="*/ 15120879 h 81"/>
                <a:gd name="T86" fmla="*/ 126046234 w 97"/>
                <a:gd name="T87" fmla="*/ 15120879 h 81"/>
                <a:gd name="T88" fmla="*/ 113184837 w 97"/>
                <a:gd name="T89" fmla="*/ 15120879 h 81"/>
                <a:gd name="T90" fmla="*/ 105468640 w 97"/>
                <a:gd name="T91" fmla="*/ 5040293 h 81"/>
                <a:gd name="T92" fmla="*/ 79744216 w 97"/>
                <a:gd name="T93" fmla="*/ 5040293 h 81"/>
                <a:gd name="T94" fmla="*/ 66882819 w 97"/>
                <a:gd name="T95" fmla="*/ 0 h 81"/>
                <a:gd name="T96" fmla="*/ 48874605 w 97"/>
                <a:gd name="T97" fmla="*/ 0 h 81"/>
                <a:gd name="T98" fmla="*/ 41158408 w 97"/>
                <a:gd name="T99" fmla="*/ 5040293 h 81"/>
                <a:gd name="T100" fmla="*/ 36013208 w 97"/>
                <a:gd name="T101" fmla="*/ 15120879 h 81"/>
                <a:gd name="T102" fmla="*/ 30868007 w 97"/>
                <a:gd name="T103" fmla="*/ 22680522 h 81"/>
                <a:gd name="T104" fmla="*/ 36013208 w 97"/>
                <a:gd name="T105" fmla="*/ 32761110 h 81"/>
                <a:gd name="T106" fmla="*/ 25724405 w 97"/>
                <a:gd name="T107" fmla="*/ 50402922 h 81"/>
                <a:gd name="T108" fmla="*/ 5145202 w 97"/>
                <a:gd name="T109" fmla="*/ 55443226 h 81"/>
                <a:gd name="T110" fmla="*/ 0 w 97"/>
                <a:gd name="T111" fmla="*/ 63002869 h 81"/>
                <a:gd name="T112" fmla="*/ 10288800 w 97"/>
                <a:gd name="T113" fmla="*/ 93244615 h 81"/>
                <a:gd name="T114" fmla="*/ 30868007 w 97"/>
                <a:gd name="T115" fmla="*/ 108365512 h 81"/>
                <a:gd name="T116" fmla="*/ 25724405 w 97"/>
                <a:gd name="T117" fmla="*/ 118446094 h 81"/>
                <a:gd name="T118" fmla="*/ 30868007 w 97"/>
                <a:gd name="T119" fmla="*/ 136087907 h 81"/>
                <a:gd name="T120" fmla="*/ 48874605 w 97"/>
                <a:gd name="T121" fmla="*/ 148687840 h 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
                <a:gd name="T184" fmla="*/ 0 h 81"/>
                <a:gd name="T185" fmla="*/ 97 w 97"/>
                <a:gd name="T186" fmla="*/ 81 h 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 h="81">
                  <a:moveTo>
                    <a:pt x="19" y="59"/>
                  </a:moveTo>
                  <a:lnTo>
                    <a:pt x="19" y="57"/>
                  </a:lnTo>
                  <a:lnTo>
                    <a:pt x="20" y="56"/>
                  </a:lnTo>
                  <a:lnTo>
                    <a:pt x="23" y="56"/>
                  </a:lnTo>
                  <a:lnTo>
                    <a:pt x="24" y="54"/>
                  </a:lnTo>
                  <a:lnTo>
                    <a:pt x="24" y="53"/>
                  </a:lnTo>
                  <a:lnTo>
                    <a:pt x="29" y="49"/>
                  </a:lnTo>
                  <a:lnTo>
                    <a:pt x="31" y="42"/>
                  </a:lnTo>
                  <a:lnTo>
                    <a:pt x="33" y="39"/>
                  </a:lnTo>
                  <a:lnTo>
                    <a:pt x="36" y="39"/>
                  </a:lnTo>
                  <a:lnTo>
                    <a:pt x="40" y="40"/>
                  </a:lnTo>
                  <a:lnTo>
                    <a:pt x="44" y="42"/>
                  </a:lnTo>
                  <a:lnTo>
                    <a:pt x="46" y="40"/>
                  </a:lnTo>
                  <a:lnTo>
                    <a:pt x="49" y="40"/>
                  </a:lnTo>
                  <a:lnTo>
                    <a:pt x="50" y="42"/>
                  </a:lnTo>
                  <a:lnTo>
                    <a:pt x="51" y="43"/>
                  </a:lnTo>
                  <a:lnTo>
                    <a:pt x="53" y="47"/>
                  </a:lnTo>
                  <a:lnTo>
                    <a:pt x="53" y="49"/>
                  </a:lnTo>
                  <a:lnTo>
                    <a:pt x="54" y="50"/>
                  </a:lnTo>
                  <a:lnTo>
                    <a:pt x="56" y="53"/>
                  </a:lnTo>
                  <a:lnTo>
                    <a:pt x="60" y="59"/>
                  </a:lnTo>
                  <a:lnTo>
                    <a:pt x="60" y="62"/>
                  </a:lnTo>
                  <a:lnTo>
                    <a:pt x="57" y="66"/>
                  </a:lnTo>
                  <a:lnTo>
                    <a:pt x="61" y="66"/>
                  </a:lnTo>
                  <a:lnTo>
                    <a:pt x="70" y="66"/>
                  </a:lnTo>
                  <a:lnTo>
                    <a:pt x="71" y="62"/>
                  </a:lnTo>
                  <a:lnTo>
                    <a:pt x="71" y="63"/>
                  </a:lnTo>
                  <a:lnTo>
                    <a:pt x="73" y="66"/>
                  </a:lnTo>
                  <a:lnTo>
                    <a:pt x="74" y="69"/>
                  </a:lnTo>
                  <a:lnTo>
                    <a:pt x="74" y="74"/>
                  </a:lnTo>
                  <a:lnTo>
                    <a:pt x="73" y="77"/>
                  </a:lnTo>
                  <a:lnTo>
                    <a:pt x="71" y="79"/>
                  </a:lnTo>
                  <a:lnTo>
                    <a:pt x="76" y="81"/>
                  </a:lnTo>
                  <a:lnTo>
                    <a:pt x="76" y="80"/>
                  </a:lnTo>
                  <a:lnTo>
                    <a:pt x="77" y="79"/>
                  </a:lnTo>
                  <a:lnTo>
                    <a:pt x="80" y="74"/>
                  </a:lnTo>
                  <a:lnTo>
                    <a:pt x="83" y="73"/>
                  </a:lnTo>
                  <a:lnTo>
                    <a:pt x="86" y="74"/>
                  </a:lnTo>
                  <a:lnTo>
                    <a:pt x="88" y="72"/>
                  </a:lnTo>
                  <a:lnTo>
                    <a:pt x="88" y="69"/>
                  </a:lnTo>
                  <a:lnTo>
                    <a:pt x="87" y="69"/>
                  </a:lnTo>
                  <a:lnTo>
                    <a:pt x="88" y="66"/>
                  </a:lnTo>
                  <a:lnTo>
                    <a:pt x="93" y="66"/>
                  </a:lnTo>
                  <a:lnTo>
                    <a:pt x="97" y="63"/>
                  </a:lnTo>
                  <a:lnTo>
                    <a:pt x="97" y="60"/>
                  </a:lnTo>
                  <a:lnTo>
                    <a:pt x="95" y="57"/>
                  </a:lnTo>
                  <a:lnTo>
                    <a:pt x="93" y="54"/>
                  </a:lnTo>
                  <a:lnTo>
                    <a:pt x="93" y="52"/>
                  </a:lnTo>
                  <a:lnTo>
                    <a:pt x="95" y="49"/>
                  </a:lnTo>
                  <a:lnTo>
                    <a:pt x="97" y="47"/>
                  </a:lnTo>
                  <a:lnTo>
                    <a:pt x="90" y="44"/>
                  </a:lnTo>
                  <a:lnTo>
                    <a:pt x="88" y="43"/>
                  </a:lnTo>
                  <a:lnTo>
                    <a:pt x="86" y="40"/>
                  </a:lnTo>
                  <a:lnTo>
                    <a:pt x="84" y="37"/>
                  </a:lnTo>
                  <a:lnTo>
                    <a:pt x="83" y="37"/>
                  </a:lnTo>
                  <a:lnTo>
                    <a:pt x="80" y="36"/>
                  </a:lnTo>
                  <a:lnTo>
                    <a:pt x="78" y="35"/>
                  </a:lnTo>
                  <a:lnTo>
                    <a:pt x="77" y="36"/>
                  </a:lnTo>
                  <a:lnTo>
                    <a:pt x="76" y="36"/>
                  </a:lnTo>
                  <a:lnTo>
                    <a:pt x="73" y="36"/>
                  </a:lnTo>
                  <a:lnTo>
                    <a:pt x="71" y="35"/>
                  </a:lnTo>
                  <a:lnTo>
                    <a:pt x="71" y="33"/>
                  </a:lnTo>
                  <a:lnTo>
                    <a:pt x="83" y="27"/>
                  </a:lnTo>
                  <a:lnTo>
                    <a:pt x="80" y="29"/>
                  </a:lnTo>
                  <a:lnTo>
                    <a:pt x="78" y="29"/>
                  </a:lnTo>
                  <a:lnTo>
                    <a:pt x="76" y="27"/>
                  </a:lnTo>
                  <a:lnTo>
                    <a:pt x="76" y="25"/>
                  </a:lnTo>
                  <a:lnTo>
                    <a:pt x="76" y="22"/>
                  </a:lnTo>
                  <a:lnTo>
                    <a:pt x="73" y="22"/>
                  </a:lnTo>
                  <a:lnTo>
                    <a:pt x="71" y="19"/>
                  </a:lnTo>
                  <a:lnTo>
                    <a:pt x="74" y="16"/>
                  </a:lnTo>
                  <a:lnTo>
                    <a:pt x="76" y="13"/>
                  </a:lnTo>
                  <a:lnTo>
                    <a:pt x="73" y="6"/>
                  </a:lnTo>
                  <a:lnTo>
                    <a:pt x="71" y="5"/>
                  </a:lnTo>
                  <a:lnTo>
                    <a:pt x="68" y="5"/>
                  </a:lnTo>
                  <a:lnTo>
                    <a:pt x="64" y="5"/>
                  </a:lnTo>
                  <a:lnTo>
                    <a:pt x="61" y="5"/>
                  </a:lnTo>
                  <a:lnTo>
                    <a:pt x="61" y="3"/>
                  </a:lnTo>
                  <a:lnTo>
                    <a:pt x="60" y="5"/>
                  </a:lnTo>
                  <a:lnTo>
                    <a:pt x="60" y="6"/>
                  </a:lnTo>
                  <a:lnTo>
                    <a:pt x="57" y="6"/>
                  </a:lnTo>
                  <a:lnTo>
                    <a:pt x="56" y="6"/>
                  </a:lnTo>
                  <a:lnTo>
                    <a:pt x="54" y="6"/>
                  </a:lnTo>
                  <a:lnTo>
                    <a:pt x="53" y="5"/>
                  </a:lnTo>
                  <a:lnTo>
                    <a:pt x="49" y="6"/>
                  </a:lnTo>
                  <a:lnTo>
                    <a:pt x="47" y="6"/>
                  </a:lnTo>
                  <a:lnTo>
                    <a:pt x="44" y="6"/>
                  </a:lnTo>
                  <a:lnTo>
                    <a:pt x="44" y="0"/>
                  </a:lnTo>
                  <a:lnTo>
                    <a:pt x="41" y="2"/>
                  </a:lnTo>
                  <a:lnTo>
                    <a:pt x="36" y="3"/>
                  </a:lnTo>
                  <a:lnTo>
                    <a:pt x="31" y="2"/>
                  </a:lnTo>
                  <a:lnTo>
                    <a:pt x="29" y="0"/>
                  </a:lnTo>
                  <a:lnTo>
                    <a:pt x="26" y="0"/>
                  </a:lnTo>
                  <a:lnTo>
                    <a:pt x="23" y="0"/>
                  </a:lnTo>
                  <a:lnTo>
                    <a:pt x="19" y="0"/>
                  </a:lnTo>
                  <a:lnTo>
                    <a:pt x="14" y="0"/>
                  </a:lnTo>
                  <a:lnTo>
                    <a:pt x="16" y="2"/>
                  </a:lnTo>
                  <a:lnTo>
                    <a:pt x="16" y="6"/>
                  </a:lnTo>
                  <a:lnTo>
                    <a:pt x="14" y="6"/>
                  </a:lnTo>
                  <a:lnTo>
                    <a:pt x="12" y="8"/>
                  </a:lnTo>
                  <a:lnTo>
                    <a:pt x="12" y="9"/>
                  </a:lnTo>
                  <a:lnTo>
                    <a:pt x="12" y="12"/>
                  </a:lnTo>
                  <a:lnTo>
                    <a:pt x="14" y="13"/>
                  </a:lnTo>
                  <a:lnTo>
                    <a:pt x="13" y="16"/>
                  </a:lnTo>
                  <a:lnTo>
                    <a:pt x="10" y="20"/>
                  </a:lnTo>
                  <a:lnTo>
                    <a:pt x="6" y="22"/>
                  </a:lnTo>
                  <a:lnTo>
                    <a:pt x="2" y="22"/>
                  </a:lnTo>
                  <a:lnTo>
                    <a:pt x="2" y="25"/>
                  </a:lnTo>
                  <a:lnTo>
                    <a:pt x="0" y="25"/>
                  </a:lnTo>
                  <a:lnTo>
                    <a:pt x="2" y="30"/>
                  </a:lnTo>
                  <a:lnTo>
                    <a:pt x="4" y="37"/>
                  </a:lnTo>
                  <a:lnTo>
                    <a:pt x="6" y="43"/>
                  </a:lnTo>
                  <a:lnTo>
                    <a:pt x="12" y="43"/>
                  </a:lnTo>
                  <a:lnTo>
                    <a:pt x="12" y="44"/>
                  </a:lnTo>
                  <a:lnTo>
                    <a:pt x="10" y="47"/>
                  </a:lnTo>
                  <a:lnTo>
                    <a:pt x="10" y="52"/>
                  </a:lnTo>
                  <a:lnTo>
                    <a:pt x="12" y="54"/>
                  </a:lnTo>
                  <a:lnTo>
                    <a:pt x="19" y="57"/>
                  </a:lnTo>
                  <a:lnTo>
                    <a:pt x="19" y="5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4" name="Freeform 2715"/>
            <p:cNvSpPr>
              <a:spLocks/>
            </p:cNvSpPr>
            <p:nvPr/>
          </p:nvSpPr>
          <p:spPr bwMode="auto">
            <a:xfrm>
              <a:off x="5051425" y="4146550"/>
              <a:ext cx="53975" cy="152400"/>
            </a:xfrm>
            <a:custGeom>
              <a:avLst/>
              <a:gdLst>
                <a:gd name="T0" fmla="*/ 42245323 w 35"/>
                <a:gd name="T1" fmla="*/ 256932491 h 103"/>
                <a:gd name="T2" fmla="*/ 67592858 w 35"/>
                <a:gd name="T3" fmla="*/ 254363023 h 103"/>
                <a:gd name="T4" fmla="*/ 70408877 w 35"/>
                <a:gd name="T5" fmla="*/ 208115752 h 103"/>
                <a:gd name="T6" fmla="*/ 61959143 w 35"/>
                <a:gd name="T7" fmla="*/ 190131077 h 103"/>
                <a:gd name="T8" fmla="*/ 70408877 w 35"/>
                <a:gd name="T9" fmla="*/ 159299062 h 103"/>
                <a:gd name="T10" fmla="*/ 67592858 w 35"/>
                <a:gd name="T11" fmla="*/ 143882253 h 103"/>
                <a:gd name="T12" fmla="*/ 78858610 w 35"/>
                <a:gd name="T13" fmla="*/ 146451721 h 103"/>
                <a:gd name="T14" fmla="*/ 76040913 w 35"/>
                <a:gd name="T15" fmla="*/ 133604380 h 103"/>
                <a:gd name="T16" fmla="*/ 81674628 w 35"/>
                <a:gd name="T17" fmla="*/ 120758642 h 103"/>
                <a:gd name="T18" fmla="*/ 87306665 w 35"/>
                <a:gd name="T19" fmla="*/ 95065539 h 103"/>
                <a:gd name="T20" fmla="*/ 95756398 w 35"/>
                <a:gd name="T21" fmla="*/ 89926602 h 103"/>
                <a:gd name="T22" fmla="*/ 95756398 w 35"/>
                <a:gd name="T23" fmla="*/ 82218198 h 103"/>
                <a:gd name="T24" fmla="*/ 98572417 w 35"/>
                <a:gd name="T25" fmla="*/ 64233523 h 103"/>
                <a:gd name="T26" fmla="*/ 90122683 w 35"/>
                <a:gd name="T27" fmla="*/ 51386170 h 103"/>
                <a:gd name="T28" fmla="*/ 87306665 w 35"/>
                <a:gd name="T29" fmla="*/ 41109900 h 103"/>
                <a:gd name="T30" fmla="*/ 87306665 w 35"/>
                <a:gd name="T31" fmla="*/ 23123617 h 103"/>
                <a:gd name="T32" fmla="*/ 67592858 w 35"/>
                <a:gd name="T33" fmla="*/ 7708408 h 103"/>
                <a:gd name="T34" fmla="*/ 50695057 w 35"/>
                <a:gd name="T35" fmla="*/ 0 h 103"/>
                <a:gd name="T36" fmla="*/ 30979572 w 35"/>
                <a:gd name="T37" fmla="*/ 20554149 h 103"/>
                <a:gd name="T38" fmla="*/ 25347528 w 35"/>
                <a:gd name="T39" fmla="*/ 25693085 h 103"/>
                <a:gd name="T40" fmla="*/ 14081777 w 35"/>
                <a:gd name="T41" fmla="*/ 33401496 h 103"/>
                <a:gd name="T42" fmla="*/ 11265755 w 35"/>
                <a:gd name="T43" fmla="*/ 41109900 h 103"/>
                <a:gd name="T44" fmla="*/ 0 w 35"/>
                <a:gd name="T45" fmla="*/ 43679369 h 103"/>
                <a:gd name="T46" fmla="*/ 22531510 w 35"/>
                <a:gd name="T47" fmla="*/ 82218198 h 103"/>
                <a:gd name="T48" fmla="*/ 25347528 w 35"/>
                <a:gd name="T49" fmla="*/ 110480770 h 103"/>
                <a:gd name="T50" fmla="*/ 30979572 w 35"/>
                <a:gd name="T51" fmla="*/ 125897579 h 103"/>
                <a:gd name="T52" fmla="*/ 25347528 w 35"/>
                <a:gd name="T53" fmla="*/ 154160126 h 103"/>
                <a:gd name="T54" fmla="*/ 25347528 w 35"/>
                <a:gd name="T55" fmla="*/ 197837879 h 103"/>
                <a:gd name="T56" fmla="*/ 22531510 w 35"/>
                <a:gd name="T57" fmla="*/ 213254738 h 103"/>
                <a:gd name="T58" fmla="*/ 25347528 w 35"/>
                <a:gd name="T59" fmla="*/ 231239412 h 103"/>
                <a:gd name="T60" fmla="*/ 30979572 w 35"/>
                <a:gd name="T61" fmla="*/ 249225689 h 103"/>
                <a:gd name="T62" fmla="*/ 33795590 w 35"/>
                <a:gd name="T63" fmla="*/ 264640896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103"/>
                <a:gd name="T98" fmla="*/ 35 w 35"/>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103">
                  <a:moveTo>
                    <a:pt x="14" y="101"/>
                  </a:moveTo>
                  <a:lnTo>
                    <a:pt x="15" y="100"/>
                  </a:lnTo>
                  <a:lnTo>
                    <a:pt x="19" y="99"/>
                  </a:lnTo>
                  <a:lnTo>
                    <a:pt x="24" y="99"/>
                  </a:lnTo>
                  <a:lnTo>
                    <a:pt x="25" y="91"/>
                  </a:lnTo>
                  <a:lnTo>
                    <a:pt x="25" y="81"/>
                  </a:lnTo>
                  <a:lnTo>
                    <a:pt x="24" y="79"/>
                  </a:lnTo>
                  <a:lnTo>
                    <a:pt x="22" y="74"/>
                  </a:lnTo>
                  <a:lnTo>
                    <a:pt x="25" y="67"/>
                  </a:lnTo>
                  <a:lnTo>
                    <a:pt x="25" y="62"/>
                  </a:lnTo>
                  <a:lnTo>
                    <a:pt x="24" y="59"/>
                  </a:lnTo>
                  <a:lnTo>
                    <a:pt x="24" y="56"/>
                  </a:lnTo>
                  <a:lnTo>
                    <a:pt x="25" y="57"/>
                  </a:lnTo>
                  <a:lnTo>
                    <a:pt x="28" y="57"/>
                  </a:lnTo>
                  <a:lnTo>
                    <a:pt x="28" y="54"/>
                  </a:lnTo>
                  <a:lnTo>
                    <a:pt x="27" y="52"/>
                  </a:lnTo>
                  <a:lnTo>
                    <a:pt x="28" y="49"/>
                  </a:lnTo>
                  <a:lnTo>
                    <a:pt x="29" y="47"/>
                  </a:lnTo>
                  <a:lnTo>
                    <a:pt x="31" y="46"/>
                  </a:lnTo>
                  <a:lnTo>
                    <a:pt x="31" y="37"/>
                  </a:lnTo>
                  <a:lnTo>
                    <a:pt x="31" y="36"/>
                  </a:lnTo>
                  <a:lnTo>
                    <a:pt x="34" y="35"/>
                  </a:lnTo>
                  <a:lnTo>
                    <a:pt x="35" y="35"/>
                  </a:lnTo>
                  <a:lnTo>
                    <a:pt x="34" y="32"/>
                  </a:lnTo>
                  <a:lnTo>
                    <a:pt x="34" y="29"/>
                  </a:lnTo>
                  <a:lnTo>
                    <a:pt x="35" y="25"/>
                  </a:lnTo>
                  <a:lnTo>
                    <a:pt x="35" y="22"/>
                  </a:lnTo>
                  <a:lnTo>
                    <a:pt x="32" y="20"/>
                  </a:lnTo>
                  <a:lnTo>
                    <a:pt x="29" y="19"/>
                  </a:lnTo>
                  <a:lnTo>
                    <a:pt x="31" y="16"/>
                  </a:lnTo>
                  <a:lnTo>
                    <a:pt x="31" y="13"/>
                  </a:lnTo>
                  <a:lnTo>
                    <a:pt x="31" y="9"/>
                  </a:lnTo>
                  <a:lnTo>
                    <a:pt x="24" y="6"/>
                  </a:lnTo>
                  <a:lnTo>
                    <a:pt x="24" y="3"/>
                  </a:lnTo>
                  <a:lnTo>
                    <a:pt x="22" y="0"/>
                  </a:lnTo>
                  <a:lnTo>
                    <a:pt x="18" y="0"/>
                  </a:lnTo>
                  <a:lnTo>
                    <a:pt x="15" y="0"/>
                  </a:lnTo>
                  <a:lnTo>
                    <a:pt x="11" y="8"/>
                  </a:lnTo>
                  <a:lnTo>
                    <a:pt x="11" y="9"/>
                  </a:lnTo>
                  <a:lnTo>
                    <a:pt x="9" y="10"/>
                  </a:lnTo>
                  <a:lnTo>
                    <a:pt x="7" y="12"/>
                  </a:lnTo>
                  <a:lnTo>
                    <a:pt x="5" y="13"/>
                  </a:lnTo>
                  <a:lnTo>
                    <a:pt x="5" y="15"/>
                  </a:lnTo>
                  <a:lnTo>
                    <a:pt x="4" y="16"/>
                  </a:lnTo>
                  <a:lnTo>
                    <a:pt x="2" y="17"/>
                  </a:lnTo>
                  <a:lnTo>
                    <a:pt x="0" y="17"/>
                  </a:lnTo>
                  <a:lnTo>
                    <a:pt x="0" y="30"/>
                  </a:lnTo>
                  <a:lnTo>
                    <a:pt x="8" y="32"/>
                  </a:lnTo>
                  <a:lnTo>
                    <a:pt x="9" y="35"/>
                  </a:lnTo>
                  <a:lnTo>
                    <a:pt x="9" y="43"/>
                  </a:lnTo>
                  <a:lnTo>
                    <a:pt x="9" y="46"/>
                  </a:lnTo>
                  <a:lnTo>
                    <a:pt x="11" y="49"/>
                  </a:lnTo>
                  <a:lnTo>
                    <a:pt x="11" y="52"/>
                  </a:lnTo>
                  <a:lnTo>
                    <a:pt x="9" y="60"/>
                  </a:lnTo>
                  <a:lnTo>
                    <a:pt x="9" y="64"/>
                  </a:lnTo>
                  <a:lnTo>
                    <a:pt x="9" y="77"/>
                  </a:lnTo>
                  <a:lnTo>
                    <a:pt x="8" y="81"/>
                  </a:lnTo>
                  <a:lnTo>
                    <a:pt x="8" y="83"/>
                  </a:lnTo>
                  <a:lnTo>
                    <a:pt x="9" y="86"/>
                  </a:lnTo>
                  <a:lnTo>
                    <a:pt x="9" y="90"/>
                  </a:lnTo>
                  <a:lnTo>
                    <a:pt x="9" y="96"/>
                  </a:lnTo>
                  <a:lnTo>
                    <a:pt x="11" y="97"/>
                  </a:lnTo>
                  <a:lnTo>
                    <a:pt x="12" y="99"/>
                  </a:lnTo>
                  <a:lnTo>
                    <a:pt x="12" y="103"/>
                  </a:lnTo>
                  <a:lnTo>
                    <a:pt x="14" y="10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5" name="Freeform 1125"/>
            <p:cNvSpPr>
              <a:spLocks/>
            </p:cNvSpPr>
            <p:nvPr/>
          </p:nvSpPr>
          <p:spPr bwMode="auto">
            <a:xfrm>
              <a:off x="5033963" y="4167188"/>
              <a:ext cx="39687" cy="142875"/>
            </a:xfrm>
            <a:custGeom>
              <a:avLst/>
              <a:gdLst>
                <a:gd name="T0" fmla="*/ 68045019 w 28"/>
                <a:gd name="T1" fmla="*/ 225857656 h 96"/>
                <a:gd name="T2" fmla="*/ 68045019 w 28"/>
                <a:gd name="T3" fmla="*/ 225857656 h 96"/>
                <a:gd name="T4" fmla="*/ 68045019 w 28"/>
                <a:gd name="T5" fmla="*/ 223232329 h 96"/>
                <a:gd name="T6" fmla="*/ 60483758 w 28"/>
                <a:gd name="T7" fmla="*/ 212726158 h 96"/>
                <a:gd name="T8" fmla="*/ 60483758 w 28"/>
                <a:gd name="T9" fmla="*/ 196969282 h 96"/>
                <a:gd name="T10" fmla="*/ 55443447 w 28"/>
                <a:gd name="T11" fmla="*/ 186464732 h 96"/>
                <a:gd name="T12" fmla="*/ 55443447 w 28"/>
                <a:gd name="T13" fmla="*/ 178585509 h 96"/>
                <a:gd name="T14" fmla="*/ 55443447 w 28"/>
                <a:gd name="T15" fmla="*/ 173333234 h 96"/>
                <a:gd name="T16" fmla="*/ 60483758 w 28"/>
                <a:gd name="T17" fmla="*/ 162828683 h 96"/>
                <a:gd name="T18" fmla="*/ 60483758 w 28"/>
                <a:gd name="T19" fmla="*/ 128686464 h 96"/>
                <a:gd name="T20" fmla="*/ 55443447 w 28"/>
                <a:gd name="T21" fmla="*/ 118181914 h 96"/>
                <a:gd name="T22" fmla="*/ 63004708 w 28"/>
                <a:gd name="T23" fmla="*/ 97171167 h 96"/>
                <a:gd name="T24" fmla="*/ 63004708 w 28"/>
                <a:gd name="T25" fmla="*/ 89291944 h 96"/>
                <a:gd name="T26" fmla="*/ 60483758 w 28"/>
                <a:gd name="T27" fmla="*/ 81414342 h 96"/>
                <a:gd name="T28" fmla="*/ 55443447 w 28"/>
                <a:gd name="T29" fmla="*/ 73535119 h 96"/>
                <a:gd name="T30" fmla="*/ 55443447 w 28"/>
                <a:gd name="T31" fmla="*/ 47272110 h 96"/>
                <a:gd name="T32" fmla="*/ 55443447 w 28"/>
                <a:gd name="T33" fmla="*/ 44646782 h 96"/>
                <a:gd name="T34" fmla="*/ 32762828 w 28"/>
                <a:gd name="T35" fmla="*/ 39394507 h 96"/>
                <a:gd name="T36" fmla="*/ 35282190 w 28"/>
                <a:gd name="T37" fmla="*/ 5252277 h 96"/>
                <a:gd name="T38" fmla="*/ 25201562 w 28"/>
                <a:gd name="T39" fmla="*/ 5252277 h 96"/>
                <a:gd name="T40" fmla="*/ 12601575 w 28"/>
                <a:gd name="T41" fmla="*/ 2626949 h 96"/>
                <a:gd name="T42" fmla="*/ 7561264 w 28"/>
                <a:gd name="T43" fmla="*/ 2626949 h 96"/>
                <a:gd name="T44" fmla="*/ 7561264 w 28"/>
                <a:gd name="T45" fmla="*/ 0 h 96"/>
                <a:gd name="T46" fmla="*/ 2520950 w 28"/>
                <a:gd name="T47" fmla="*/ 5252277 h 96"/>
                <a:gd name="T48" fmla="*/ 0 w 28"/>
                <a:gd name="T49" fmla="*/ 21010728 h 96"/>
                <a:gd name="T50" fmla="*/ 2520950 w 28"/>
                <a:gd name="T51" fmla="*/ 28888336 h 96"/>
                <a:gd name="T52" fmla="*/ 12601575 w 28"/>
                <a:gd name="T53" fmla="*/ 39394507 h 96"/>
                <a:gd name="T54" fmla="*/ 12601575 w 28"/>
                <a:gd name="T55" fmla="*/ 47272110 h 96"/>
                <a:gd name="T56" fmla="*/ 12601575 w 28"/>
                <a:gd name="T57" fmla="*/ 73535119 h 96"/>
                <a:gd name="T58" fmla="*/ 12601575 w 28"/>
                <a:gd name="T59" fmla="*/ 81414342 h 96"/>
                <a:gd name="T60" fmla="*/ 12601575 w 28"/>
                <a:gd name="T61" fmla="*/ 89291944 h 96"/>
                <a:gd name="T62" fmla="*/ 17641889 w 28"/>
                <a:gd name="T63" fmla="*/ 91918892 h 96"/>
                <a:gd name="T64" fmla="*/ 17641889 w 28"/>
                <a:gd name="T65" fmla="*/ 97171167 h 96"/>
                <a:gd name="T66" fmla="*/ 12601575 w 28"/>
                <a:gd name="T67" fmla="*/ 102423442 h 96"/>
                <a:gd name="T68" fmla="*/ 12601575 w 28"/>
                <a:gd name="T69" fmla="*/ 115554966 h 96"/>
                <a:gd name="T70" fmla="*/ 12601575 w 28"/>
                <a:gd name="T71" fmla="*/ 126061137 h 96"/>
                <a:gd name="T72" fmla="*/ 25201562 w 28"/>
                <a:gd name="T73" fmla="*/ 141817962 h 96"/>
                <a:gd name="T74" fmla="*/ 25201562 w 28"/>
                <a:gd name="T75" fmla="*/ 154949460 h 96"/>
                <a:gd name="T76" fmla="*/ 20161251 w 28"/>
                <a:gd name="T77" fmla="*/ 178585509 h 96"/>
                <a:gd name="T78" fmla="*/ 20161251 w 28"/>
                <a:gd name="T79" fmla="*/ 189090059 h 96"/>
                <a:gd name="T80" fmla="*/ 25201562 w 28"/>
                <a:gd name="T81" fmla="*/ 196969282 h 96"/>
                <a:gd name="T82" fmla="*/ 25201562 w 28"/>
                <a:gd name="T83" fmla="*/ 196969282 h 96"/>
                <a:gd name="T84" fmla="*/ 20161251 w 28"/>
                <a:gd name="T85" fmla="*/ 199596230 h 96"/>
                <a:gd name="T86" fmla="*/ 25201562 w 28"/>
                <a:gd name="T87" fmla="*/ 204848505 h 96"/>
                <a:gd name="T88" fmla="*/ 32762828 w 28"/>
                <a:gd name="T89" fmla="*/ 215353106 h 96"/>
                <a:gd name="T90" fmla="*/ 37801552 w 28"/>
                <a:gd name="T91" fmla="*/ 231109931 h 96"/>
                <a:gd name="T92" fmla="*/ 42843451 w 28"/>
                <a:gd name="T93" fmla="*/ 238989154 h 96"/>
                <a:gd name="T94" fmla="*/ 42843451 w 28"/>
                <a:gd name="T95" fmla="*/ 252120653 h 96"/>
                <a:gd name="T96" fmla="*/ 50403124 w 28"/>
                <a:gd name="T97" fmla="*/ 249493705 h 96"/>
                <a:gd name="T98" fmla="*/ 55443447 w 28"/>
                <a:gd name="T99" fmla="*/ 244241430 h 96"/>
                <a:gd name="T100" fmla="*/ 63004708 w 28"/>
                <a:gd name="T101" fmla="*/ 233736879 h 96"/>
                <a:gd name="T102" fmla="*/ 70564381 w 28"/>
                <a:gd name="T103" fmla="*/ 225857656 h 96"/>
                <a:gd name="T104" fmla="*/ 68045019 w 28"/>
                <a:gd name="T105" fmla="*/ 22585765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96"/>
                <a:gd name="T161" fmla="*/ 28 w 28"/>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96">
                  <a:moveTo>
                    <a:pt x="27" y="86"/>
                  </a:moveTo>
                  <a:lnTo>
                    <a:pt x="27" y="86"/>
                  </a:lnTo>
                  <a:lnTo>
                    <a:pt x="27" y="85"/>
                  </a:lnTo>
                  <a:lnTo>
                    <a:pt x="24" y="81"/>
                  </a:lnTo>
                  <a:lnTo>
                    <a:pt x="24" y="75"/>
                  </a:lnTo>
                  <a:lnTo>
                    <a:pt x="22" y="71"/>
                  </a:lnTo>
                  <a:lnTo>
                    <a:pt x="22" y="68"/>
                  </a:lnTo>
                  <a:lnTo>
                    <a:pt x="22" y="66"/>
                  </a:lnTo>
                  <a:lnTo>
                    <a:pt x="24" y="62"/>
                  </a:lnTo>
                  <a:lnTo>
                    <a:pt x="24" y="49"/>
                  </a:lnTo>
                  <a:lnTo>
                    <a:pt x="22" y="45"/>
                  </a:lnTo>
                  <a:lnTo>
                    <a:pt x="25" y="37"/>
                  </a:lnTo>
                  <a:lnTo>
                    <a:pt x="25" y="34"/>
                  </a:lnTo>
                  <a:lnTo>
                    <a:pt x="24" y="31"/>
                  </a:lnTo>
                  <a:lnTo>
                    <a:pt x="22" y="28"/>
                  </a:lnTo>
                  <a:lnTo>
                    <a:pt x="22" y="18"/>
                  </a:lnTo>
                  <a:lnTo>
                    <a:pt x="22" y="17"/>
                  </a:lnTo>
                  <a:lnTo>
                    <a:pt x="13" y="15"/>
                  </a:lnTo>
                  <a:lnTo>
                    <a:pt x="14" y="2"/>
                  </a:lnTo>
                  <a:lnTo>
                    <a:pt x="10" y="2"/>
                  </a:lnTo>
                  <a:lnTo>
                    <a:pt x="5" y="1"/>
                  </a:lnTo>
                  <a:lnTo>
                    <a:pt x="3" y="1"/>
                  </a:lnTo>
                  <a:lnTo>
                    <a:pt x="3" y="0"/>
                  </a:lnTo>
                  <a:lnTo>
                    <a:pt x="1" y="2"/>
                  </a:lnTo>
                  <a:lnTo>
                    <a:pt x="0" y="8"/>
                  </a:lnTo>
                  <a:lnTo>
                    <a:pt x="1" y="11"/>
                  </a:lnTo>
                  <a:lnTo>
                    <a:pt x="5" y="15"/>
                  </a:lnTo>
                  <a:lnTo>
                    <a:pt x="5" y="18"/>
                  </a:lnTo>
                  <a:lnTo>
                    <a:pt x="5" y="28"/>
                  </a:lnTo>
                  <a:lnTo>
                    <a:pt x="5" y="31"/>
                  </a:lnTo>
                  <a:lnTo>
                    <a:pt x="5" y="34"/>
                  </a:lnTo>
                  <a:lnTo>
                    <a:pt x="7" y="35"/>
                  </a:lnTo>
                  <a:lnTo>
                    <a:pt x="7" y="37"/>
                  </a:lnTo>
                  <a:lnTo>
                    <a:pt x="5" y="39"/>
                  </a:lnTo>
                  <a:lnTo>
                    <a:pt x="5" y="44"/>
                  </a:lnTo>
                  <a:lnTo>
                    <a:pt x="5" y="48"/>
                  </a:lnTo>
                  <a:lnTo>
                    <a:pt x="10" y="54"/>
                  </a:lnTo>
                  <a:lnTo>
                    <a:pt x="10" y="59"/>
                  </a:lnTo>
                  <a:lnTo>
                    <a:pt x="8" y="68"/>
                  </a:lnTo>
                  <a:lnTo>
                    <a:pt x="8" y="72"/>
                  </a:lnTo>
                  <a:lnTo>
                    <a:pt x="10" y="75"/>
                  </a:lnTo>
                  <a:lnTo>
                    <a:pt x="8" y="76"/>
                  </a:lnTo>
                  <a:lnTo>
                    <a:pt x="10" y="78"/>
                  </a:lnTo>
                  <a:lnTo>
                    <a:pt x="13" y="82"/>
                  </a:lnTo>
                  <a:lnTo>
                    <a:pt x="15" y="88"/>
                  </a:lnTo>
                  <a:lnTo>
                    <a:pt x="17" y="91"/>
                  </a:lnTo>
                  <a:lnTo>
                    <a:pt x="17" y="96"/>
                  </a:lnTo>
                  <a:lnTo>
                    <a:pt x="20" y="95"/>
                  </a:lnTo>
                  <a:lnTo>
                    <a:pt x="22" y="93"/>
                  </a:lnTo>
                  <a:lnTo>
                    <a:pt x="25" y="89"/>
                  </a:lnTo>
                  <a:lnTo>
                    <a:pt x="28" y="86"/>
                  </a:lnTo>
                  <a:lnTo>
                    <a:pt x="27" y="8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6" name="Freeform 1126"/>
            <p:cNvSpPr>
              <a:spLocks/>
            </p:cNvSpPr>
            <p:nvPr/>
          </p:nvSpPr>
          <p:spPr bwMode="auto">
            <a:xfrm>
              <a:off x="5033963" y="4167188"/>
              <a:ext cx="39687" cy="142875"/>
            </a:xfrm>
            <a:custGeom>
              <a:avLst/>
              <a:gdLst>
                <a:gd name="T0" fmla="*/ 68045019 w 28"/>
                <a:gd name="T1" fmla="*/ 225857656 h 96"/>
                <a:gd name="T2" fmla="*/ 68045019 w 28"/>
                <a:gd name="T3" fmla="*/ 225857656 h 96"/>
                <a:gd name="T4" fmla="*/ 68045019 w 28"/>
                <a:gd name="T5" fmla="*/ 223232329 h 96"/>
                <a:gd name="T6" fmla="*/ 60483758 w 28"/>
                <a:gd name="T7" fmla="*/ 212726158 h 96"/>
                <a:gd name="T8" fmla="*/ 60483758 w 28"/>
                <a:gd name="T9" fmla="*/ 196969282 h 96"/>
                <a:gd name="T10" fmla="*/ 55443447 w 28"/>
                <a:gd name="T11" fmla="*/ 186464732 h 96"/>
                <a:gd name="T12" fmla="*/ 55443447 w 28"/>
                <a:gd name="T13" fmla="*/ 178585509 h 96"/>
                <a:gd name="T14" fmla="*/ 55443447 w 28"/>
                <a:gd name="T15" fmla="*/ 173333234 h 96"/>
                <a:gd name="T16" fmla="*/ 60483758 w 28"/>
                <a:gd name="T17" fmla="*/ 162828683 h 96"/>
                <a:gd name="T18" fmla="*/ 60483758 w 28"/>
                <a:gd name="T19" fmla="*/ 128686464 h 96"/>
                <a:gd name="T20" fmla="*/ 55443447 w 28"/>
                <a:gd name="T21" fmla="*/ 118181914 h 96"/>
                <a:gd name="T22" fmla="*/ 63004708 w 28"/>
                <a:gd name="T23" fmla="*/ 97171167 h 96"/>
                <a:gd name="T24" fmla="*/ 63004708 w 28"/>
                <a:gd name="T25" fmla="*/ 89291944 h 96"/>
                <a:gd name="T26" fmla="*/ 60483758 w 28"/>
                <a:gd name="T27" fmla="*/ 81414342 h 96"/>
                <a:gd name="T28" fmla="*/ 55443447 w 28"/>
                <a:gd name="T29" fmla="*/ 73535119 h 96"/>
                <a:gd name="T30" fmla="*/ 55443447 w 28"/>
                <a:gd name="T31" fmla="*/ 47272110 h 96"/>
                <a:gd name="T32" fmla="*/ 55443447 w 28"/>
                <a:gd name="T33" fmla="*/ 44646782 h 96"/>
                <a:gd name="T34" fmla="*/ 32762828 w 28"/>
                <a:gd name="T35" fmla="*/ 39394507 h 96"/>
                <a:gd name="T36" fmla="*/ 35282190 w 28"/>
                <a:gd name="T37" fmla="*/ 5252277 h 96"/>
                <a:gd name="T38" fmla="*/ 25201562 w 28"/>
                <a:gd name="T39" fmla="*/ 5252277 h 96"/>
                <a:gd name="T40" fmla="*/ 12601575 w 28"/>
                <a:gd name="T41" fmla="*/ 2626949 h 96"/>
                <a:gd name="T42" fmla="*/ 7561264 w 28"/>
                <a:gd name="T43" fmla="*/ 2626949 h 96"/>
                <a:gd name="T44" fmla="*/ 7561264 w 28"/>
                <a:gd name="T45" fmla="*/ 0 h 96"/>
                <a:gd name="T46" fmla="*/ 2520950 w 28"/>
                <a:gd name="T47" fmla="*/ 5252277 h 96"/>
                <a:gd name="T48" fmla="*/ 0 w 28"/>
                <a:gd name="T49" fmla="*/ 21010728 h 96"/>
                <a:gd name="T50" fmla="*/ 2520950 w 28"/>
                <a:gd name="T51" fmla="*/ 28888336 h 96"/>
                <a:gd name="T52" fmla="*/ 12601575 w 28"/>
                <a:gd name="T53" fmla="*/ 39394507 h 96"/>
                <a:gd name="T54" fmla="*/ 12601575 w 28"/>
                <a:gd name="T55" fmla="*/ 47272110 h 96"/>
                <a:gd name="T56" fmla="*/ 12601575 w 28"/>
                <a:gd name="T57" fmla="*/ 73535119 h 96"/>
                <a:gd name="T58" fmla="*/ 12601575 w 28"/>
                <a:gd name="T59" fmla="*/ 81414342 h 96"/>
                <a:gd name="T60" fmla="*/ 12601575 w 28"/>
                <a:gd name="T61" fmla="*/ 89291944 h 96"/>
                <a:gd name="T62" fmla="*/ 17641889 w 28"/>
                <a:gd name="T63" fmla="*/ 91918892 h 96"/>
                <a:gd name="T64" fmla="*/ 17641889 w 28"/>
                <a:gd name="T65" fmla="*/ 97171167 h 96"/>
                <a:gd name="T66" fmla="*/ 12601575 w 28"/>
                <a:gd name="T67" fmla="*/ 102423442 h 96"/>
                <a:gd name="T68" fmla="*/ 12601575 w 28"/>
                <a:gd name="T69" fmla="*/ 115554966 h 96"/>
                <a:gd name="T70" fmla="*/ 12601575 w 28"/>
                <a:gd name="T71" fmla="*/ 126061137 h 96"/>
                <a:gd name="T72" fmla="*/ 25201562 w 28"/>
                <a:gd name="T73" fmla="*/ 141817962 h 96"/>
                <a:gd name="T74" fmla="*/ 25201562 w 28"/>
                <a:gd name="T75" fmla="*/ 154949460 h 96"/>
                <a:gd name="T76" fmla="*/ 20161251 w 28"/>
                <a:gd name="T77" fmla="*/ 178585509 h 96"/>
                <a:gd name="T78" fmla="*/ 20161251 w 28"/>
                <a:gd name="T79" fmla="*/ 189090059 h 96"/>
                <a:gd name="T80" fmla="*/ 25201562 w 28"/>
                <a:gd name="T81" fmla="*/ 196969282 h 96"/>
                <a:gd name="T82" fmla="*/ 25201562 w 28"/>
                <a:gd name="T83" fmla="*/ 196969282 h 96"/>
                <a:gd name="T84" fmla="*/ 20161251 w 28"/>
                <a:gd name="T85" fmla="*/ 199596230 h 96"/>
                <a:gd name="T86" fmla="*/ 25201562 w 28"/>
                <a:gd name="T87" fmla="*/ 204848505 h 96"/>
                <a:gd name="T88" fmla="*/ 32762828 w 28"/>
                <a:gd name="T89" fmla="*/ 215353106 h 96"/>
                <a:gd name="T90" fmla="*/ 37801552 w 28"/>
                <a:gd name="T91" fmla="*/ 231109931 h 96"/>
                <a:gd name="T92" fmla="*/ 42843451 w 28"/>
                <a:gd name="T93" fmla="*/ 238989154 h 96"/>
                <a:gd name="T94" fmla="*/ 42843451 w 28"/>
                <a:gd name="T95" fmla="*/ 252120653 h 96"/>
                <a:gd name="T96" fmla="*/ 50403124 w 28"/>
                <a:gd name="T97" fmla="*/ 249493705 h 96"/>
                <a:gd name="T98" fmla="*/ 55443447 w 28"/>
                <a:gd name="T99" fmla="*/ 244241430 h 96"/>
                <a:gd name="T100" fmla="*/ 63004708 w 28"/>
                <a:gd name="T101" fmla="*/ 233736879 h 96"/>
                <a:gd name="T102" fmla="*/ 70564381 w 28"/>
                <a:gd name="T103" fmla="*/ 225857656 h 96"/>
                <a:gd name="T104" fmla="*/ 68045019 w 28"/>
                <a:gd name="T105" fmla="*/ 22585765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96"/>
                <a:gd name="T161" fmla="*/ 28 w 28"/>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96">
                  <a:moveTo>
                    <a:pt x="27" y="86"/>
                  </a:moveTo>
                  <a:lnTo>
                    <a:pt x="27" y="86"/>
                  </a:lnTo>
                  <a:lnTo>
                    <a:pt x="27" y="85"/>
                  </a:lnTo>
                  <a:lnTo>
                    <a:pt x="24" y="81"/>
                  </a:lnTo>
                  <a:lnTo>
                    <a:pt x="24" y="75"/>
                  </a:lnTo>
                  <a:lnTo>
                    <a:pt x="22" y="71"/>
                  </a:lnTo>
                  <a:lnTo>
                    <a:pt x="22" y="68"/>
                  </a:lnTo>
                  <a:lnTo>
                    <a:pt x="22" y="66"/>
                  </a:lnTo>
                  <a:lnTo>
                    <a:pt x="24" y="62"/>
                  </a:lnTo>
                  <a:lnTo>
                    <a:pt x="24" y="49"/>
                  </a:lnTo>
                  <a:lnTo>
                    <a:pt x="22" y="45"/>
                  </a:lnTo>
                  <a:lnTo>
                    <a:pt x="25" y="37"/>
                  </a:lnTo>
                  <a:lnTo>
                    <a:pt x="25" y="34"/>
                  </a:lnTo>
                  <a:lnTo>
                    <a:pt x="24" y="31"/>
                  </a:lnTo>
                  <a:lnTo>
                    <a:pt x="22" y="28"/>
                  </a:lnTo>
                  <a:lnTo>
                    <a:pt x="22" y="18"/>
                  </a:lnTo>
                  <a:lnTo>
                    <a:pt x="22" y="17"/>
                  </a:lnTo>
                  <a:lnTo>
                    <a:pt x="13" y="15"/>
                  </a:lnTo>
                  <a:lnTo>
                    <a:pt x="14" y="2"/>
                  </a:lnTo>
                  <a:lnTo>
                    <a:pt x="10" y="2"/>
                  </a:lnTo>
                  <a:lnTo>
                    <a:pt x="5" y="1"/>
                  </a:lnTo>
                  <a:lnTo>
                    <a:pt x="3" y="1"/>
                  </a:lnTo>
                  <a:lnTo>
                    <a:pt x="3" y="0"/>
                  </a:lnTo>
                  <a:lnTo>
                    <a:pt x="1" y="2"/>
                  </a:lnTo>
                  <a:lnTo>
                    <a:pt x="0" y="8"/>
                  </a:lnTo>
                  <a:lnTo>
                    <a:pt x="1" y="11"/>
                  </a:lnTo>
                  <a:lnTo>
                    <a:pt x="5" y="15"/>
                  </a:lnTo>
                  <a:lnTo>
                    <a:pt x="5" y="18"/>
                  </a:lnTo>
                  <a:lnTo>
                    <a:pt x="5" y="28"/>
                  </a:lnTo>
                  <a:lnTo>
                    <a:pt x="5" y="31"/>
                  </a:lnTo>
                  <a:lnTo>
                    <a:pt x="5" y="34"/>
                  </a:lnTo>
                  <a:lnTo>
                    <a:pt x="7" y="35"/>
                  </a:lnTo>
                  <a:lnTo>
                    <a:pt x="7" y="37"/>
                  </a:lnTo>
                  <a:lnTo>
                    <a:pt x="5" y="39"/>
                  </a:lnTo>
                  <a:lnTo>
                    <a:pt x="5" y="44"/>
                  </a:lnTo>
                  <a:lnTo>
                    <a:pt x="5" y="48"/>
                  </a:lnTo>
                  <a:lnTo>
                    <a:pt x="10" y="54"/>
                  </a:lnTo>
                  <a:lnTo>
                    <a:pt x="10" y="59"/>
                  </a:lnTo>
                  <a:lnTo>
                    <a:pt x="8" y="68"/>
                  </a:lnTo>
                  <a:lnTo>
                    <a:pt x="8" y="72"/>
                  </a:lnTo>
                  <a:lnTo>
                    <a:pt x="10" y="75"/>
                  </a:lnTo>
                  <a:lnTo>
                    <a:pt x="8" y="76"/>
                  </a:lnTo>
                  <a:lnTo>
                    <a:pt x="10" y="78"/>
                  </a:lnTo>
                  <a:lnTo>
                    <a:pt x="13" y="82"/>
                  </a:lnTo>
                  <a:lnTo>
                    <a:pt x="15" y="88"/>
                  </a:lnTo>
                  <a:lnTo>
                    <a:pt x="17" y="91"/>
                  </a:lnTo>
                  <a:lnTo>
                    <a:pt x="17" y="96"/>
                  </a:lnTo>
                  <a:lnTo>
                    <a:pt x="20" y="95"/>
                  </a:lnTo>
                  <a:lnTo>
                    <a:pt x="22" y="93"/>
                  </a:lnTo>
                  <a:lnTo>
                    <a:pt x="25" y="89"/>
                  </a:lnTo>
                  <a:lnTo>
                    <a:pt x="28" y="86"/>
                  </a:lnTo>
                  <a:lnTo>
                    <a:pt x="27" y="8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7" name="Freeform 1779"/>
            <p:cNvSpPr>
              <a:spLocks/>
            </p:cNvSpPr>
            <p:nvPr/>
          </p:nvSpPr>
          <p:spPr bwMode="auto">
            <a:xfrm>
              <a:off x="5033963" y="4167188"/>
              <a:ext cx="39687" cy="142875"/>
            </a:xfrm>
            <a:custGeom>
              <a:avLst/>
              <a:gdLst>
                <a:gd name="T0" fmla="*/ 68045019 w 28"/>
                <a:gd name="T1" fmla="*/ 225857656 h 96"/>
                <a:gd name="T2" fmla="*/ 68045019 w 28"/>
                <a:gd name="T3" fmla="*/ 225857656 h 96"/>
                <a:gd name="T4" fmla="*/ 68045019 w 28"/>
                <a:gd name="T5" fmla="*/ 223232329 h 96"/>
                <a:gd name="T6" fmla="*/ 60483758 w 28"/>
                <a:gd name="T7" fmla="*/ 212726158 h 96"/>
                <a:gd name="T8" fmla="*/ 60483758 w 28"/>
                <a:gd name="T9" fmla="*/ 196969282 h 96"/>
                <a:gd name="T10" fmla="*/ 55443447 w 28"/>
                <a:gd name="T11" fmla="*/ 186464732 h 96"/>
                <a:gd name="T12" fmla="*/ 55443447 w 28"/>
                <a:gd name="T13" fmla="*/ 178585509 h 96"/>
                <a:gd name="T14" fmla="*/ 55443447 w 28"/>
                <a:gd name="T15" fmla="*/ 173333234 h 96"/>
                <a:gd name="T16" fmla="*/ 60483758 w 28"/>
                <a:gd name="T17" fmla="*/ 162828683 h 96"/>
                <a:gd name="T18" fmla="*/ 60483758 w 28"/>
                <a:gd name="T19" fmla="*/ 128686464 h 96"/>
                <a:gd name="T20" fmla="*/ 55443447 w 28"/>
                <a:gd name="T21" fmla="*/ 118181914 h 96"/>
                <a:gd name="T22" fmla="*/ 63004708 w 28"/>
                <a:gd name="T23" fmla="*/ 97171167 h 96"/>
                <a:gd name="T24" fmla="*/ 63004708 w 28"/>
                <a:gd name="T25" fmla="*/ 89291944 h 96"/>
                <a:gd name="T26" fmla="*/ 60483758 w 28"/>
                <a:gd name="T27" fmla="*/ 81414342 h 96"/>
                <a:gd name="T28" fmla="*/ 55443447 w 28"/>
                <a:gd name="T29" fmla="*/ 73535119 h 96"/>
                <a:gd name="T30" fmla="*/ 55443447 w 28"/>
                <a:gd name="T31" fmla="*/ 47272110 h 96"/>
                <a:gd name="T32" fmla="*/ 55443447 w 28"/>
                <a:gd name="T33" fmla="*/ 44646782 h 96"/>
                <a:gd name="T34" fmla="*/ 32762828 w 28"/>
                <a:gd name="T35" fmla="*/ 39394507 h 96"/>
                <a:gd name="T36" fmla="*/ 35282190 w 28"/>
                <a:gd name="T37" fmla="*/ 5252277 h 96"/>
                <a:gd name="T38" fmla="*/ 25201562 w 28"/>
                <a:gd name="T39" fmla="*/ 5252277 h 96"/>
                <a:gd name="T40" fmla="*/ 12601575 w 28"/>
                <a:gd name="T41" fmla="*/ 2626949 h 96"/>
                <a:gd name="T42" fmla="*/ 7561264 w 28"/>
                <a:gd name="T43" fmla="*/ 2626949 h 96"/>
                <a:gd name="T44" fmla="*/ 7561264 w 28"/>
                <a:gd name="T45" fmla="*/ 0 h 96"/>
                <a:gd name="T46" fmla="*/ 2520950 w 28"/>
                <a:gd name="T47" fmla="*/ 5252277 h 96"/>
                <a:gd name="T48" fmla="*/ 0 w 28"/>
                <a:gd name="T49" fmla="*/ 21010728 h 96"/>
                <a:gd name="T50" fmla="*/ 2520950 w 28"/>
                <a:gd name="T51" fmla="*/ 28888336 h 96"/>
                <a:gd name="T52" fmla="*/ 12601575 w 28"/>
                <a:gd name="T53" fmla="*/ 39394507 h 96"/>
                <a:gd name="T54" fmla="*/ 12601575 w 28"/>
                <a:gd name="T55" fmla="*/ 47272110 h 96"/>
                <a:gd name="T56" fmla="*/ 12601575 w 28"/>
                <a:gd name="T57" fmla="*/ 73535119 h 96"/>
                <a:gd name="T58" fmla="*/ 12601575 w 28"/>
                <a:gd name="T59" fmla="*/ 81414342 h 96"/>
                <a:gd name="T60" fmla="*/ 12601575 w 28"/>
                <a:gd name="T61" fmla="*/ 89291944 h 96"/>
                <a:gd name="T62" fmla="*/ 17641889 w 28"/>
                <a:gd name="T63" fmla="*/ 91918892 h 96"/>
                <a:gd name="T64" fmla="*/ 17641889 w 28"/>
                <a:gd name="T65" fmla="*/ 97171167 h 96"/>
                <a:gd name="T66" fmla="*/ 12601575 w 28"/>
                <a:gd name="T67" fmla="*/ 102423442 h 96"/>
                <a:gd name="T68" fmla="*/ 12601575 w 28"/>
                <a:gd name="T69" fmla="*/ 115554966 h 96"/>
                <a:gd name="T70" fmla="*/ 12601575 w 28"/>
                <a:gd name="T71" fmla="*/ 126061137 h 96"/>
                <a:gd name="T72" fmla="*/ 25201562 w 28"/>
                <a:gd name="T73" fmla="*/ 141817962 h 96"/>
                <a:gd name="T74" fmla="*/ 25201562 w 28"/>
                <a:gd name="T75" fmla="*/ 154949460 h 96"/>
                <a:gd name="T76" fmla="*/ 20161251 w 28"/>
                <a:gd name="T77" fmla="*/ 178585509 h 96"/>
                <a:gd name="T78" fmla="*/ 20161251 w 28"/>
                <a:gd name="T79" fmla="*/ 189090059 h 96"/>
                <a:gd name="T80" fmla="*/ 25201562 w 28"/>
                <a:gd name="T81" fmla="*/ 196969282 h 96"/>
                <a:gd name="T82" fmla="*/ 25201562 w 28"/>
                <a:gd name="T83" fmla="*/ 196969282 h 96"/>
                <a:gd name="T84" fmla="*/ 20161251 w 28"/>
                <a:gd name="T85" fmla="*/ 199596230 h 96"/>
                <a:gd name="T86" fmla="*/ 25201562 w 28"/>
                <a:gd name="T87" fmla="*/ 204848505 h 96"/>
                <a:gd name="T88" fmla="*/ 32762828 w 28"/>
                <a:gd name="T89" fmla="*/ 215353106 h 96"/>
                <a:gd name="T90" fmla="*/ 37801552 w 28"/>
                <a:gd name="T91" fmla="*/ 231109931 h 96"/>
                <a:gd name="T92" fmla="*/ 42843451 w 28"/>
                <a:gd name="T93" fmla="*/ 238989154 h 96"/>
                <a:gd name="T94" fmla="*/ 42843451 w 28"/>
                <a:gd name="T95" fmla="*/ 252120653 h 96"/>
                <a:gd name="T96" fmla="*/ 50403124 w 28"/>
                <a:gd name="T97" fmla="*/ 249493705 h 96"/>
                <a:gd name="T98" fmla="*/ 55443447 w 28"/>
                <a:gd name="T99" fmla="*/ 244241430 h 96"/>
                <a:gd name="T100" fmla="*/ 63004708 w 28"/>
                <a:gd name="T101" fmla="*/ 233736879 h 96"/>
                <a:gd name="T102" fmla="*/ 70564381 w 28"/>
                <a:gd name="T103" fmla="*/ 225857656 h 96"/>
                <a:gd name="T104" fmla="*/ 68045019 w 28"/>
                <a:gd name="T105" fmla="*/ 22585765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96"/>
                <a:gd name="T161" fmla="*/ 28 w 28"/>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96">
                  <a:moveTo>
                    <a:pt x="27" y="86"/>
                  </a:moveTo>
                  <a:lnTo>
                    <a:pt x="27" y="86"/>
                  </a:lnTo>
                  <a:lnTo>
                    <a:pt x="27" y="85"/>
                  </a:lnTo>
                  <a:lnTo>
                    <a:pt x="24" y="81"/>
                  </a:lnTo>
                  <a:lnTo>
                    <a:pt x="24" y="75"/>
                  </a:lnTo>
                  <a:lnTo>
                    <a:pt x="22" y="71"/>
                  </a:lnTo>
                  <a:lnTo>
                    <a:pt x="22" y="68"/>
                  </a:lnTo>
                  <a:lnTo>
                    <a:pt x="22" y="66"/>
                  </a:lnTo>
                  <a:lnTo>
                    <a:pt x="24" y="62"/>
                  </a:lnTo>
                  <a:lnTo>
                    <a:pt x="24" y="49"/>
                  </a:lnTo>
                  <a:lnTo>
                    <a:pt x="22" y="45"/>
                  </a:lnTo>
                  <a:lnTo>
                    <a:pt x="25" y="37"/>
                  </a:lnTo>
                  <a:lnTo>
                    <a:pt x="25" y="34"/>
                  </a:lnTo>
                  <a:lnTo>
                    <a:pt x="24" y="31"/>
                  </a:lnTo>
                  <a:lnTo>
                    <a:pt x="22" y="28"/>
                  </a:lnTo>
                  <a:lnTo>
                    <a:pt x="22" y="18"/>
                  </a:lnTo>
                  <a:lnTo>
                    <a:pt x="22" y="17"/>
                  </a:lnTo>
                  <a:lnTo>
                    <a:pt x="13" y="15"/>
                  </a:lnTo>
                  <a:lnTo>
                    <a:pt x="14" y="2"/>
                  </a:lnTo>
                  <a:lnTo>
                    <a:pt x="10" y="2"/>
                  </a:lnTo>
                  <a:lnTo>
                    <a:pt x="5" y="1"/>
                  </a:lnTo>
                  <a:lnTo>
                    <a:pt x="3" y="1"/>
                  </a:lnTo>
                  <a:lnTo>
                    <a:pt x="3" y="0"/>
                  </a:lnTo>
                  <a:lnTo>
                    <a:pt x="1" y="2"/>
                  </a:lnTo>
                  <a:lnTo>
                    <a:pt x="0" y="8"/>
                  </a:lnTo>
                  <a:lnTo>
                    <a:pt x="1" y="11"/>
                  </a:lnTo>
                  <a:lnTo>
                    <a:pt x="5" y="15"/>
                  </a:lnTo>
                  <a:lnTo>
                    <a:pt x="5" y="18"/>
                  </a:lnTo>
                  <a:lnTo>
                    <a:pt x="5" y="28"/>
                  </a:lnTo>
                  <a:lnTo>
                    <a:pt x="5" y="31"/>
                  </a:lnTo>
                  <a:lnTo>
                    <a:pt x="5" y="34"/>
                  </a:lnTo>
                  <a:lnTo>
                    <a:pt x="7" y="35"/>
                  </a:lnTo>
                  <a:lnTo>
                    <a:pt x="7" y="37"/>
                  </a:lnTo>
                  <a:lnTo>
                    <a:pt x="5" y="39"/>
                  </a:lnTo>
                  <a:lnTo>
                    <a:pt x="5" y="44"/>
                  </a:lnTo>
                  <a:lnTo>
                    <a:pt x="5" y="48"/>
                  </a:lnTo>
                  <a:lnTo>
                    <a:pt x="10" y="54"/>
                  </a:lnTo>
                  <a:lnTo>
                    <a:pt x="10" y="59"/>
                  </a:lnTo>
                  <a:lnTo>
                    <a:pt x="8" y="68"/>
                  </a:lnTo>
                  <a:lnTo>
                    <a:pt x="8" y="72"/>
                  </a:lnTo>
                  <a:lnTo>
                    <a:pt x="10" y="75"/>
                  </a:lnTo>
                  <a:lnTo>
                    <a:pt x="8" y="76"/>
                  </a:lnTo>
                  <a:lnTo>
                    <a:pt x="10" y="78"/>
                  </a:lnTo>
                  <a:lnTo>
                    <a:pt x="13" y="82"/>
                  </a:lnTo>
                  <a:lnTo>
                    <a:pt x="15" y="88"/>
                  </a:lnTo>
                  <a:lnTo>
                    <a:pt x="17" y="91"/>
                  </a:lnTo>
                  <a:lnTo>
                    <a:pt x="17" y="96"/>
                  </a:lnTo>
                  <a:lnTo>
                    <a:pt x="20" y="95"/>
                  </a:lnTo>
                  <a:lnTo>
                    <a:pt x="22" y="93"/>
                  </a:lnTo>
                  <a:lnTo>
                    <a:pt x="25" y="89"/>
                  </a:lnTo>
                  <a:lnTo>
                    <a:pt x="28" y="86"/>
                  </a:lnTo>
                  <a:lnTo>
                    <a:pt x="27" y="8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8" name="Freeform 1780"/>
            <p:cNvSpPr>
              <a:spLocks/>
            </p:cNvSpPr>
            <p:nvPr/>
          </p:nvSpPr>
          <p:spPr bwMode="auto">
            <a:xfrm>
              <a:off x="5033963" y="4167188"/>
              <a:ext cx="39687" cy="142875"/>
            </a:xfrm>
            <a:custGeom>
              <a:avLst/>
              <a:gdLst>
                <a:gd name="T0" fmla="*/ 68045019 w 28"/>
                <a:gd name="T1" fmla="*/ 225857656 h 96"/>
                <a:gd name="T2" fmla="*/ 68045019 w 28"/>
                <a:gd name="T3" fmla="*/ 225857656 h 96"/>
                <a:gd name="T4" fmla="*/ 68045019 w 28"/>
                <a:gd name="T5" fmla="*/ 223232329 h 96"/>
                <a:gd name="T6" fmla="*/ 60483758 w 28"/>
                <a:gd name="T7" fmla="*/ 212726158 h 96"/>
                <a:gd name="T8" fmla="*/ 60483758 w 28"/>
                <a:gd name="T9" fmla="*/ 196969282 h 96"/>
                <a:gd name="T10" fmla="*/ 55443447 w 28"/>
                <a:gd name="T11" fmla="*/ 186464732 h 96"/>
                <a:gd name="T12" fmla="*/ 55443447 w 28"/>
                <a:gd name="T13" fmla="*/ 178585509 h 96"/>
                <a:gd name="T14" fmla="*/ 55443447 w 28"/>
                <a:gd name="T15" fmla="*/ 173333234 h 96"/>
                <a:gd name="T16" fmla="*/ 60483758 w 28"/>
                <a:gd name="T17" fmla="*/ 162828683 h 96"/>
                <a:gd name="T18" fmla="*/ 60483758 w 28"/>
                <a:gd name="T19" fmla="*/ 128686464 h 96"/>
                <a:gd name="T20" fmla="*/ 55443447 w 28"/>
                <a:gd name="T21" fmla="*/ 118181914 h 96"/>
                <a:gd name="T22" fmla="*/ 63004708 w 28"/>
                <a:gd name="T23" fmla="*/ 97171167 h 96"/>
                <a:gd name="T24" fmla="*/ 63004708 w 28"/>
                <a:gd name="T25" fmla="*/ 89291944 h 96"/>
                <a:gd name="T26" fmla="*/ 60483758 w 28"/>
                <a:gd name="T27" fmla="*/ 81414342 h 96"/>
                <a:gd name="T28" fmla="*/ 55443447 w 28"/>
                <a:gd name="T29" fmla="*/ 73535119 h 96"/>
                <a:gd name="T30" fmla="*/ 55443447 w 28"/>
                <a:gd name="T31" fmla="*/ 47272110 h 96"/>
                <a:gd name="T32" fmla="*/ 55443447 w 28"/>
                <a:gd name="T33" fmla="*/ 44646782 h 96"/>
                <a:gd name="T34" fmla="*/ 32762828 w 28"/>
                <a:gd name="T35" fmla="*/ 39394507 h 96"/>
                <a:gd name="T36" fmla="*/ 35282190 w 28"/>
                <a:gd name="T37" fmla="*/ 5252277 h 96"/>
                <a:gd name="T38" fmla="*/ 25201562 w 28"/>
                <a:gd name="T39" fmla="*/ 5252277 h 96"/>
                <a:gd name="T40" fmla="*/ 12601575 w 28"/>
                <a:gd name="T41" fmla="*/ 2626949 h 96"/>
                <a:gd name="T42" fmla="*/ 7561264 w 28"/>
                <a:gd name="T43" fmla="*/ 2626949 h 96"/>
                <a:gd name="T44" fmla="*/ 7561264 w 28"/>
                <a:gd name="T45" fmla="*/ 0 h 96"/>
                <a:gd name="T46" fmla="*/ 2520950 w 28"/>
                <a:gd name="T47" fmla="*/ 5252277 h 96"/>
                <a:gd name="T48" fmla="*/ 0 w 28"/>
                <a:gd name="T49" fmla="*/ 21010728 h 96"/>
                <a:gd name="T50" fmla="*/ 2520950 w 28"/>
                <a:gd name="T51" fmla="*/ 28888336 h 96"/>
                <a:gd name="T52" fmla="*/ 12601575 w 28"/>
                <a:gd name="T53" fmla="*/ 39394507 h 96"/>
                <a:gd name="T54" fmla="*/ 12601575 w 28"/>
                <a:gd name="T55" fmla="*/ 47272110 h 96"/>
                <a:gd name="T56" fmla="*/ 12601575 w 28"/>
                <a:gd name="T57" fmla="*/ 73535119 h 96"/>
                <a:gd name="T58" fmla="*/ 12601575 w 28"/>
                <a:gd name="T59" fmla="*/ 81414342 h 96"/>
                <a:gd name="T60" fmla="*/ 12601575 w 28"/>
                <a:gd name="T61" fmla="*/ 89291944 h 96"/>
                <a:gd name="T62" fmla="*/ 17641889 w 28"/>
                <a:gd name="T63" fmla="*/ 91918892 h 96"/>
                <a:gd name="T64" fmla="*/ 17641889 w 28"/>
                <a:gd name="T65" fmla="*/ 97171167 h 96"/>
                <a:gd name="T66" fmla="*/ 12601575 w 28"/>
                <a:gd name="T67" fmla="*/ 102423442 h 96"/>
                <a:gd name="T68" fmla="*/ 12601575 w 28"/>
                <a:gd name="T69" fmla="*/ 115554966 h 96"/>
                <a:gd name="T70" fmla="*/ 12601575 w 28"/>
                <a:gd name="T71" fmla="*/ 126061137 h 96"/>
                <a:gd name="T72" fmla="*/ 25201562 w 28"/>
                <a:gd name="T73" fmla="*/ 141817962 h 96"/>
                <a:gd name="T74" fmla="*/ 25201562 w 28"/>
                <a:gd name="T75" fmla="*/ 154949460 h 96"/>
                <a:gd name="T76" fmla="*/ 20161251 w 28"/>
                <a:gd name="T77" fmla="*/ 178585509 h 96"/>
                <a:gd name="T78" fmla="*/ 20161251 w 28"/>
                <a:gd name="T79" fmla="*/ 189090059 h 96"/>
                <a:gd name="T80" fmla="*/ 25201562 w 28"/>
                <a:gd name="T81" fmla="*/ 196969282 h 96"/>
                <a:gd name="T82" fmla="*/ 25201562 w 28"/>
                <a:gd name="T83" fmla="*/ 196969282 h 96"/>
                <a:gd name="T84" fmla="*/ 20161251 w 28"/>
                <a:gd name="T85" fmla="*/ 199596230 h 96"/>
                <a:gd name="T86" fmla="*/ 25201562 w 28"/>
                <a:gd name="T87" fmla="*/ 204848505 h 96"/>
                <a:gd name="T88" fmla="*/ 32762828 w 28"/>
                <a:gd name="T89" fmla="*/ 215353106 h 96"/>
                <a:gd name="T90" fmla="*/ 37801552 w 28"/>
                <a:gd name="T91" fmla="*/ 231109931 h 96"/>
                <a:gd name="T92" fmla="*/ 42843451 w 28"/>
                <a:gd name="T93" fmla="*/ 238989154 h 96"/>
                <a:gd name="T94" fmla="*/ 42843451 w 28"/>
                <a:gd name="T95" fmla="*/ 252120653 h 96"/>
                <a:gd name="T96" fmla="*/ 50403124 w 28"/>
                <a:gd name="T97" fmla="*/ 249493705 h 96"/>
                <a:gd name="T98" fmla="*/ 55443447 w 28"/>
                <a:gd name="T99" fmla="*/ 244241430 h 96"/>
                <a:gd name="T100" fmla="*/ 63004708 w 28"/>
                <a:gd name="T101" fmla="*/ 233736879 h 96"/>
                <a:gd name="T102" fmla="*/ 70564381 w 28"/>
                <a:gd name="T103" fmla="*/ 225857656 h 96"/>
                <a:gd name="T104" fmla="*/ 68045019 w 28"/>
                <a:gd name="T105" fmla="*/ 22585765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96"/>
                <a:gd name="T161" fmla="*/ 28 w 28"/>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96">
                  <a:moveTo>
                    <a:pt x="27" y="86"/>
                  </a:moveTo>
                  <a:lnTo>
                    <a:pt x="27" y="86"/>
                  </a:lnTo>
                  <a:lnTo>
                    <a:pt x="27" y="85"/>
                  </a:lnTo>
                  <a:lnTo>
                    <a:pt x="24" y="81"/>
                  </a:lnTo>
                  <a:lnTo>
                    <a:pt x="24" y="75"/>
                  </a:lnTo>
                  <a:lnTo>
                    <a:pt x="22" y="71"/>
                  </a:lnTo>
                  <a:lnTo>
                    <a:pt x="22" y="68"/>
                  </a:lnTo>
                  <a:lnTo>
                    <a:pt x="22" y="66"/>
                  </a:lnTo>
                  <a:lnTo>
                    <a:pt x="24" y="62"/>
                  </a:lnTo>
                  <a:lnTo>
                    <a:pt x="24" y="49"/>
                  </a:lnTo>
                  <a:lnTo>
                    <a:pt x="22" y="45"/>
                  </a:lnTo>
                  <a:lnTo>
                    <a:pt x="25" y="37"/>
                  </a:lnTo>
                  <a:lnTo>
                    <a:pt x="25" y="34"/>
                  </a:lnTo>
                  <a:lnTo>
                    <a:pt x="24" y="31"/>
                  </a:lnTo>
                  <a:lnTo>
                    <a:pt x="22" y="28"/>
                  </a:lnTo>
                  <a:lnTo>
                    <a:pt x="22" y="18"/>
                  </a:lnTo>
                  <a:lnTo>
                    <a:pt x="22" y="17"/>
                  </a:lnTo>
                  <a:lnTo>
                    <a:pt x="13" y="15"/>
                  </a:lnTo>
                  <a:lnTo>
                    <a:pt x="14" y="2"/>
                  </a:lnTo>
                  <a:lnTo>
                    <a:pt x="10" y="2"/>
                  </a:lnTo>
                  <a:lnTo>
                    <a:pt x="5" y="1"/>
                  </a:lnTo>
                  <a:lnTo>
                    <a:pt x="3" y="1"/>
                  </a:lnTo>
                  <a:lnTo>
                    <a:pt x="3" y="0"/>
                  </a:lnTo>
                  <a:lnTo>
                    <a:pt x="1" y="2"/>
                  </a:lnTo>
                  <a:lnTo>
                    <a:pt x="0" y="8"/>
                  </a:lnTo>
                  <a:lnTo>
                    <a:pt x="1" y="11"/>
                  </a:lnTo>
                  <a:lnTo>
                    <a:pt x="5" y="15"/>
                  </a:lnTo>
                  <a:lnTo>
                    <a:pt x="5" y="18"/>
                  </a:lnTo>
                  <a:lnTo>
                    <a:pt x="5" y="28"/>
                  </a:lnTo>
                  <a:lnTo>
                    <a:pt x="5" y="31"/>
                  </a:lnTo>
                  <a:lnTo>
                    <a:pt x="5" y="34"/>
                  </a:lnTo>
                  <a:lnTo>
                    <a:pt x="7" y="35"/>
                  </a:lnTo>
                  <a:lnTo>
                    <a:pt x="7" y="37"/>
                  </a:lnTo>
                  <a:lnTo>
                    <a:pt x="5" y="39"/>
                  </a:lnTo>
                  <a:lnTo>
                    <a:pt x="5" y="44"/>
                  </a:lnTo>
                  <a:lnTo>
                    <a:pt x="5" y="48"/>
                  </a:lnTo>
                  <a:lnTo>
                    <a:pt x="10" y="54"/>
                  </a:lnTo>
                  <a:lnTo>
                    <a:pt x="10" y="59"/>
                  </a:lnTo>
                  <a:lnTo>
                    <a:pt x="8" y="68"/>
                  </a:lnTo>
                  <a:lnTo>
                    <a:pt x="8" y="72"/>
                  </a:lnTo>
                  <a:lnTo>
                    <a:pt x="10" y="75"/>
                  </a:lnTo>
                  <a:lnTo>
                    <a:pt x="8" y="76"/>
                  </a:lnTo>
                  <a:lnTo>
                    <a:pt x="10" y="78"/>
                  </a:lnTo>
                  <a:lnTo>
                    <a:pt x="13" y="82"/>
                  </a:lnTo>
                  <a:lnTo>
                    <a:pt x="15" y="88"/>
                  </a:lnTo>
                  <a:lnTo>
                    <a:pt x="17" y="91"/>
                  </a:lnTo>
                  <a:lnTo>
                    <a:pt x="17" y="96"/>
                  </a:lnTo>
                  <a:lnTo>
                    <a:pt x="20" y="95"/>
                  </a:lnTo>
                  <a:lnTo>
                    <a:pt x="22" y="93"/>
                  </a:lnTo>
                  <a:lnTo>
                    <a:pt x="25" y="89"/>
                  </a:lnTo>
                  <a:lnTo>
                    <a:pt x="28" y="86"/>
                  </a:lnTo>
                  <a:lnTo>
                    <a:pt x="27" y="8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79" name="Freeform 2188"/>
            <p:cNvSpPr>
              <a:spLocks/>
            </p:cNvSpPr>
            <p:nvPr/>
          </p:nvSpPr>
          <p:spPr bwMode="auto">
            <a:xfrm>
              <a:off x="5033963" y="4167188"/>
              <a:ext cx="39687" cy="142875"/>
            </a:xfrm>
            <a:custGeom>
              <a:avLst/>
              <a:gdLst>
                <a:gd name="T0" fmla="*/ 68045019 w 28"/>
                <a:gd name="T1" fmla="*/ 225857656 h 96"/>
                <a:gd name="T2" fmla="*/ 68045019 w 28"/>
                <a:gd name="T3" fmla="*/ 225857656 h 96"/>
                <a:gd name="T4" fmla="*/ 68045019 w 28"/>
                <a:gd name="T5" fmla="*/ 223232329 h 96"/>
                <a:gd name="T6" fmla="*/ 60483758 w 28"/>
                <a:gd name="T7" fmla="*/ 212726158 h 96"/>
                <a:gd name="T8" fmla="*/ 60483758 w 28"/>
                <a:gd name="T9" fmla="*/ 196969282 h 96"/>
                <a:gd name="T10" fmla="*/ 55443447 w 28"/>
                <a:gd name="T11" fmla="*/ 186464732 h 96"/>
                <a:gd name="T12" fmla="*/ 55443447 w 28"/>
                <a:gd name="T13" fmla="*/ 178585509 h 96"/>
                <a:gd name="T14" fmla="*/ 55443447 w 28"/>
                <a:gd name="T15" fmla="*/ 173333234 h 96"/>
                <a:gd name="T16" fmla="*/ 60483758 w 28"/>
                <a:gd name="T17" fmla="*/ 162828683 h 96"/>
                <a:gd name="T18" fmla="*/ 60483758 w 28"/>
                <a:gd name="T19" fmla="*/ 128686464 h 96"/>
                <a:gd name="T20" fmla="*/ 55443447 w 28"/>
                <a:gd name="T21" fmla="*/ 118181914 h 96"/>
                <a:gd name="T22" fmla="*/ 63004708 w 28"/>
                <a:gd name="T23" fmla="*/ 97171167 h 96"/>
                <a:gd name="T24" fmla="*/ 63004708 w 28"/>
                <a:gd name="T25" fmla="*/ 89291944 h 96"/>
                <a:gd name="T26" fmla="*/ 60483758 w 28"/>
                <a:gd name="T27" fmla="*/ 81414342 h 96"/>
                <a:gd name="T28" fmla="*/ 55443447 w 28"/>
                <a:gd name="T29" fmla="*/ 73535119 h 96"/>
                <a:gd name="T30" fmla="*/ 55443447 w 28"/>
                <a:gd name="T31" fmla="*/ 47272110 h 96"/>
                <a:gd name="T32" fmla="*/ 55443447 w 28"/>
                <a:gd name="T33" fmla="*/ 44646782 h 96"/>
                <a:gd name="T34" fmla="*/ 32762828 w 28"/>
                <a:gd name="T35" fmla="*/ 39394507 h 96"/>
                <a:gd name="T36" fmla="*/ 35282190 w 28"/>
                <a:gd name="T37" fmla="*/ 5252277 h 96"/>
                <a:gd name="T38" fmla="*/ 25201562 w 28"/>
                <a:gd name="T39" fmla="*/ 5252277 h 96"/>
                <a:gd name="T40" fmla="*/ 12601575 w 28"/>
                <a:gd name="T41" fmla="*/ 2626949 h 96"/>
                <a:gd name="T42" fmla="*/ 7561264 w 28"/>
                <a:gd name="T43" fmla="*/ 2626949 h 96"/>
                <a:gd name="T44" fmla="*/ 7561264 w 28"/>
                <a:gd name="T45" fmla="*/ 0 h 96"/>
                <a:gd name="T46" fmla="*/ 2520950 w 28"/>
                <a:gd name="T47" fmla="*/ 5252277 h 96"/>
                <a:gd name="T48" fmla="*/ 0 w 28"/>
                <a:gd name="T49" fmla="*/ 21010728 h 96"/>
                <a:gd name="T50" fmla="*/ 2520950 w 28"/>
                <a:gd name="T51" fmla="*/ 28888336 h 96"/>
                <a:gd name="T52" fmla="*/ 12601575 w 28"/>
                <a:gd name="T53" fmla="*/ 39394507 h 96"/>
                <a:gd name="T54" fmla="*/ 12601575 w 28"/>
                <a:gd name="T55" fmla="*/ 47272110 h 96"/>
                <a:gd name="T56" fmla="*/ 12601575 w 28"/>
                <a:gd name="T57" fmla="*/ 73535119 h 96"/>
                <a:gd name="T58" fmla="*/ 12601575 w 28"/>
                <a:gd name="T59" fmla="*/ 81414342 h 96"/>
                <a:gd name="T60" fmla="*/ 12601575 w 28"/>
                <a:gd name="T61" fmla="*/ 89291944 h 96"/>
                <a:gd name="T62" fmla="*/ 17641889 w 28"/>
                <a:gd name="T63" fmla="*/ 91918892 h 96"/>
                <a:gd name="T64" fmla="*/ 17641889 w 28"/>
                <a:gd name="T65" fmla="*/ 97171167 h 96"/>
                <a:gd name="T66" fmla="*/ 12601575 w 28"/>
                <a:gd name="T67" fmla="*/ 102423442 h 96"/>
                <a:gd name="T68" fmla="*/ 12601575 w 28"/>
                <a:gd name="T69" fmla="*/ 115554966 h 96"/>
                <a:gd name="T70" fmla="*/ 12601575 w 28"/>
                <a:gd name="T71" fmla="*/ 126061137 h 96"/>
                <a:gd name="T72" fmla="*/ 25201562 w 28"/>
                <a:gd name="T73" fmla="*/ 141817962 h 96"/>
                <a:gd name="T74" fmla="*/ 25201562 w 28"/>
                <a:gd name="T75" fmla="*/ 154949460 h 96"/>
                <a:gd name="T76" fmla="*/ 20161251 w 28"/>
                <a:gd name="T77" fmla="*/ 178585509 h 96"/>
                <a:gd name="T78" fmla="*/ 20161251 w 28"/>
                <a:gd name="T79" fmla="*/ 189090059 h 96"/>
                <a:gd name="T80" fmla="*/ 25201562 w 28"/>
                <a:gd name="T81" fmla="*/ 196969282 h 96"/>
                <a:gd name="T82" fmla="*/ 25201562 w 28"/>
                <a:gd name="T83" fmla="*/ 196969282 h 96"/>
                <a:gd name="T84" fmla="*/ 20161251 w 28"/>
                <a:gd name="T85" fmla="*/ 199596230 h 96"/>
                <a:gd name="T86" fmla="*/ 25201562 w 28"/>
                <a:gd name="T87" fmla="*/ 204848505 h 96"/>
                <a:gd name="T88" fmla="*/ 32762828 w 28"/>
                <a:gd name="T89" fmla="*/ 215353106 h 96"/>
                <a:gd name="T90" fmla="*/ 37801552 w 28"/>
                <a:gd name="T91" fmla="*/ 231109931 h 96"/>
                <a:gd name="T92" fmla="*/ 42843451 w 28"/>
                <a:gd name="T93" fmla="*/ 238989154 h 96"/>
                <a:gd name="T94" fmla="*/ 42843451 w 28"/>
                <a:gd name="T95" fmla="*/ 252120653 h 96"/>
                <a:gd name="T96" fmla="*/ 50403124 w 28"/>
                <a:gd name="T97" fmla="*/ 249493705 h 96"/>
                <a:gd name="T98" fmla="*/ 55443447 w 28"/>
                <a:gd name="T99" fmla="*/ 244241430 h 96"/>
                <a:gd name="T100" fmla="*/ 63004708 w 28"/>
                <a:gd name="T101" fmla="*/ 233736879 h 96"/>
                <a:gd name="T102" fmla="*/ 70564381 w 28"/>
                <a:gd name="T103" fmla="*/ 225857656 h 96"/>
                <a:gd name="T104" fmla="*/ 68045019 w 28"/>
                <a:gd name="T105" fmla="*/ 22585765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96"/>
                <a:gd name="T161" fmla="*/ 28 w 28"/>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96">
                  <a:moveTo>
                    <a:pt x="27" y="86"/>
                  </a:moveTo>
                  <a:lnTo>
                    <a:pt x="27" y="86"/>
                  </a:lnTo>
                  <a:lnTo>
                    <a:pt x="27" y="85"/>
                  </a:lnTo>
                  <a:lnTo>
                    <a:pt x="24" y="81"/>
                  </a:lnTo>
                  <a:lnTo>
                    <a:pt x="24" y="75"/>
                  </a:lnTo>
                  <a:lnTo>
                    <a:pt x="22" y="71"/>
                  </a:lnTo>
                  <a:lnTo>
                    <a:pt x="22" y="68"/>
                  </a:lnTo>
                  <a:lnTo>
                    <a:pt x="22" y="66"/>
                  </a:lnTo>
                  <a:lnTo>
                    <a:pt x="24" y="62"/>
                  </a:lnTo>
                  <a:lnTo>
                    <a:pt x="24" y="49"/>
                  </a:lnTo>
                  <a:lnTo>
                    <a:pt x="22" y="45"/>
                  </a:lnTo>
                  <a:lnTo>
                    <a:pt x="25" y="37"/>
                  </a:lnTo>
                  <a:lnTo>
                    <a:pt x="25" y="34"/>
                  </a:lnTo>
                  <a:lnTo>
                    <a:pt x="24" y="31"/>
                  </a:lnTo>
                  <a:lnTo>
                    <a:pt x="22" y="28"/>
                  </a:lnTo>
                  <a:lnTo>
                    <a:pt x="22" y="18"/>
                  </a:lnTo>
                  <a:lnTo>
                    <a:pt x="22" y="17"/>
                  </a:lnTo>
                  <a:lnTo>
                    <a:pt x="13" y="15"/>
                  </a:lnTo>
                  <a:lnTo>
                    <a:pt x="14" y="2"/>
                  </a:lnTo>
                  <a:lnTo>
                    <a:pt x="10" y="2"/>
                  </a:lnTo>
                  <a:lnTo>
                    <a:pt x="5" y="1"/>
                  </a:lnTo>
                  <a:lnTo>
                    <a:pt x="3" y="1"/>
                  </a:lnTo>
                  <a:lnTo>
                    <a:pt x="3" y="0"/>
                  </a:lnTo>
                  <a:lnTo>
                    <a:pt x="1" y="2"/>
                  </a:lnTo>
                  <a:lnTo>
                    <a:pt x="0" y="8"/>
                  </a:lnTo>
                  <a:lnTo>
                    <a:pt x="1" y="11"/>
                  </a:lnTo>
                  <a:lnTo>
                    <a:pt x="5" y="15"/>
                  </a:lnTo>
                  <a:lnTo>
                    <a:pt x="5" y="18"/>
                  </a:lnTo>
                  <a:lnTo>
                    <a:pt x="5" y="28"/>
                  </a:lnTo>
                  <a:lnTo>
                    <a:pt x="5" y="31"/>
                  </a:lnTo>
                  <a:lnTo>
                    <a:pt x="5" y="34"/>
                  </a:lnTo>
                  <a:lnTo>
                    <a:pt x="7" y="35"/>
                  </a:lnTo>
                  <a:lnTo>
                    <a:pt x="7" y="37"/>
                  </a:lnTo>
                  <a:lnTo>
                    <a:pt x="5" y="39"/>
                  </a:lnTo>
                  <a:lnTo>
                    <a:pt x="5" y="44"/>
                  </a:lnTo>
                  <a:lnTo>
                    <a:pt x="5" y="48"/>
                  </a:lnTo>
                  <a:lnTo>
                    <a:pt x="10" y="54"/>
                  </a:lnTo>
                  <a:lnTo>
                    <a:pt x="10" y="59"/>
                  </a:lnTo>
                  <a:lnTo>
                    <a:pt x="8" y="68"/>
                  </a:lnTo>
                  <a:lnTo>
                    <a:pt x="8" y="72"/>
                  </a:lnTo>
                  <a:lnTo>
                    <a:pt x="10" y="75"/>
                  </a:lnTo>
                  <a:lnTo>
                    <a:pt x="8" y="76"/>
                  </a:lnTo>
                  <a:lnTo>
                    <a:pt x="10" y="78"/>
                  </a:lnTo>
                  <a:lnTo>
                    <a:pt x="13" y="82"/>
                  </a:lnTo>
                  <a:lnTo>
                    <a:pt x="15" y="88"/>
                  </a:lnTo>
                  <a:lnTo>
                    <a:pt x="17" y="91"/>
                  </a:lnTo>
                  <a:lnTo>
                    <a:pt x="17" y="96"/>
                  </a:lnTo>
                  <a:lnTo>
                    <a:pt x="20" y="95"/>
                  </a:lnTo>
                  <a:lnTo>
                    <a:pt x="22" y="93"/>
                  </a:lnTo>
                  <a:lnTo>
                    <a:pt x="25" y="89"/>
                  </a:lnTo>
                  <a:lnTo>
                    <a:pt x="28" y="86"/>
                  </a:lnTo>
                  <a:lnTo>
                    <a:pt x="27" y="8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0" name="Freeform 2189"/>
            <p:cNvSpPr>
              <a:spLocks/>
            </p:cNvSpPr>
            <p:nvPr/>
          </p:nvSpPr>
          <p:spPr bwMode="auto">
            <a:xfrm>
              <a:off x="5033963" y="4167188"/>
              <a:ext cx="39687" cy="142875"/>
            </a:xfrm>
            <a:custGeom>
              <a:avLst/>
              <a:gdLst>
                <a:gd name="T0" fmla="*/ 68045019 w 28"/>
                <a:gd name="T1" fmla="*/ 225857656 h 96"/>
                <a:gd name="T2" fmla="*/ 68045019 w 28"/>
                <a:gd name="T3" fmla="*/ 225857656 h 96"/>
                <a:gd name="T4" fmla="*/ 68045019 w 28"/>
                <a:gd name="T5" fmla="*/ 223232329 h 96"/>
                <a:gd name="T6" fmla="*/ 60483758 w 28"/>
                <a:gd name="T7" fmla="*/ 212726158 h 96"/>
                <a:gd name="T8" fmla="*/ 60483758 w 28"/>
                <a:gd name="T9" fmla="*/ 196969282 h 96"/>
                <a:gd name="T10" fmla="*/ 55443447 w 28"/>
                <a:gd name="T11" fmla="*/ 186464732 h 96"/>
                <a:gd name="T12" fmla="*/ 55443447 w 28"/>
                <a:gd name="T13" fmla="*/ 178585509 h 96"/>
                <a:gd name="T14" fmla="*/ 55443447 w 28"/>
                <a:gd name="T15" fmla="*/ 173333234 h 96"/>
                <a:gd name="T16" fmla="*/ 60483758 w 28"/>
                <a:gd name="T17" fmla="*/ 162828683 h 96"/>
                <a:gd name="T18" fmla="*/ 60483758 w 28"/>
                <a:gd name="T19" fmla="*/ 128686464 h 96"/>
                <a:gd name="T20" fmla="*/ 55443447 w 28"/>
                <a:gd name="T21" fmla="*/ 118181914 h 96"/>
                <a:gd name="T22" fmla="*/ 63004708 w 28"/>
                <a:gd name="T23" fmla="*/ 97171167 h 96"/>
                <a:gd name="T24" fmla="*/ 63004708 w 28"/>
                <a:gd name="T25" fmla="*/ 89291944 h 96"/>
                <a:gd name="T26" fmla="*/ 60483758 w 28"/>
                <a:gd name="T27" fmla="*/ 81414342 h 96"/>
                <a:gd name="T28" fmla="*/ 55443447 w 28"/>
                <a:gd name="T29" fmla="*/ 73535119 h 96"/>
                <a:gd name="T30" fmla="*/ 55443447 w 28"/>
                <a:gd name="T31" fmla="*/ 47272110 h 96"/>
                <a:gd name="T32" fmla="*/ 55443447 w 28"/>
                <a:gd name="T33" fmla="*/ 44646782 h 96"/>
                <a:gd name="T34" fmla="*/ 32762828 w 28"/>
                <a:gd name="T35" fmla="*/ 39394507 h 96"/>
                <a:gd name="T36" fmla="*/ 35282190 w 28"/>
                <a:gd name="T37" fmla="*/ 5252277 h 96"/>
                <a:gd name="T38" fmla="*/ 25201562 w 28"/>
                <a:gd name="T39" fmla="*/ 5252277 h 96"/>
                <a:gd name="T40" fmla="*/ 12601575 w 28"/>
                <a:gd name="T41" fmla="*/ 2626949 h 96"/>
                <a:gd name="T42" fmla="*/ 7561264 w 28"/>
                <a:gd name="T43" fmla="*/ 2626949 h 96"/>
                <a:gd name="T44" fmla="*/ 7561264 w 28"/>
                <a:gd name="T45" fmla="*/ 0 h 96"/>
                <a:gd name="T46" fmla="*/ 2520950 w 28"/>
                <a:gd name="T47" fmla="*/ 5252277 h 96"/>
                <a:gd name="T48" fmla="*/ 0 w 28"/>
                <a:gd name="T49" fmla="*/ 21010728 h 96"/>
                <a:gd name="T50" fmla="*/ 2520950 w 28"/>
                <a:gd name="T51" fmla="*/ 28888336 h 96"/>
                <a:gd name="T52" fmla="*/ 12601575 w 28"/>
                <a:gd name="T53" fmla="*/ 39394507 h 96"/>
                <a:gd name="T54" fmla="*/ 12601575 w 28"/>
                <a:gd name="T55" fmla="*/ 47272110 h 96"/>
                <a:gd name="T56" fmla="*/ 12601575 w 28"/>
                <a:gd name="T57" fmla="*/ 73535119 h 96"/>
                <a:gd name="T58" fmla="*/ 12601575 w 28"/>
                <a:gd name="T59" fmla="*/ 81414342 h 96"/>
                <a:gd name="T60" fmla="*/ 12601575 w 28"/>
                <a:gd name="T61" fmla="*/ 89291944 h 96"/>
                <a:gd name="T62" fmla="*/ 17641889 w 28"/>
                <a:gd name="T63" fmla="*/ 91918892 h 96"/>
                <a:gd name="T64" fmla="*/ 17641889 w 28"/>
                <a:gd name="T65" fmla="*/ 97171167 h 96"/>
                <a:gd name="T66" fmla="*/ 12601575 w 28"/>
                <a:gd name="T67" fmla="*/ 102423442 h 96"/>
                <a:gd name="T68" fmla="*/ 12601575 w 28"/>
                <a:gd name="T69" fmla="*/ 115554966 h 96"/>
                <a:gd name="T70" fmla="*/ 12601575 w 28"/>
                <a:gd name="T71" fmla="*/ 126061137 h 96"/>
                <a:gd name="T72" fmla="*/ 25201562 w 28"/>
                <a:gd name="T73" fmla="*/ 141817962 h 96"/>
                <a:gd name="T74" fmla="*/ 25201562 w 28"/>
                <a:gd name="T75" fmla="*/ 154949460 h 96"/>
                <a:gd name="T76" fmla="*/ 20161251 w 28"/>
                <a:gd name="T77" fmla="*/ 178585509 h 96"/>
                <a:gd name="T78" fmla="*/ 20161251 w 28"/>
                <a:gd name="T79" fmla="*/ 189090059 h 96"/>
                <a:gd name="T80" fmla="*/ 25201562 w 28"/>
                <a:gd name="T81" fmla="*/ 196969282 h 96"/>
                <a:gd name="T82" fmla="*/ 25201562 w 28"/>
                <a:gd name="T83" fmla="*/ 196969282 h 96"/>
                <a:gd name="T84" fmla="*/ 20161251 w 28"/>
                <a:gd name="T85" fmla="*/ 199596230 h 96"/>
                <a:gd name="T86" fmla="*/ 25201562 w 28"/>
                <a:gd name="T87" fmla="*/ 204848505 h 96"/>
                <a:gd name="T88" fmla="*/ 32762828 w 28"/>
                <a:gd name="T89" fmla="*/ 215353106 h 96"/>
                <a:gd name="T90" fmla="*/ 37801552 w 28"/>
                <a:gd name="T91" fmla="*/ 231109931 h 96"/>
                <a:gd name="T92" fmla="*/ 42843451 w 28"/>
                <a:gd name="T93" fmla="*/ 238989154 h 96"/>
                <a:gd name="T94" fmla="*/ 42843451 w 28"/>
                <a:gd name="T95" fmla="*/ 252120653 h 96"/>
                <a:gd name="T96" fmla="*/ 50403124 w 28"/>
                <a:gd name="T97" fmla="*/ 249493705 h 96"/>
                <a:gd name="T98" fmla="*/ 55443447 w 28"/>
                <a:gd name="T99" fmla="*/ 244241430 h 96"/>
                <a:gd name="T100" fmla="*/ 63004708 w 28"/>
                <a:gd name="T101" fmla="*/ 233736879 h 96"/>
                <a:gd name="T102" fmla="*/ 70564381 w 28"/>
                <a:gd name="T103" fmla="*/ 225857656 h 96"/>
                <a:gd name="T104" fmla="*/ 68045019 w 28"/>
                <a:gd name="T105" fmla="*/ 22585765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96"/>
                <a:gd name="T161" fmla="*/ 28 w 28"/>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96">
                  <a:moveTo>
                    <a:pt x="27" y="86"/>
                  </a:moveTo>
                  <a:lnTo>
                    <a:pt x="27" y="86"/>
                  </a:lnTo>
                  <a:lnTo>
                    <a:pt x="27" y="85"/>
                  </a:lnTo>
                  <a:lnTo>
                    <a:pt x="24" y="81"/>
                  </a:lnTo>
                  <a:lnTo>
                    <a:pt x="24" y="75"/>
                  </a:lnTo>
                  <a:lnTo>
                    <a:pt x="22" y="71"/>
                  </a:lnTo>
                  <a:lnTo>
                    <a:pt x="22" y="68"/>
                  </a:lnTo>
                  <a:lnTo>
                    <a:pt x="22" y="66"/>
                  </a:lnTo>
                  <a:lnTo>
                    <a:pt x="24" y="62"/>
                  </a:lnTo>
                  <a:lnTo>
                    <a:pt x="24" y="49"/>
                  </a:lnTo>
                  <a:lnTo>
                    <a:pt x="22" y="45"/>
                  </a:lnTo>
                  <a:lnTo>
                    <a:pt x="25" y="37"/>
                  </a:lnTo>
                  <a:lnTo>
                    <a:pt x="25" y="34"/>
                  </a:lnTo>
                  <a:lnTo>
                    <a:pt x="24" y="31"/>
                  </a:lnTo>
                  <a:lnTo>
                    <a:pt x="22" y="28"/>
                  </a:lnTo>
                  <a:lnTo>
                    <a:pt x="22" y="18"/>
                  </a:lnTo>
                  <a:lnTo>
                    <a:pt x="22" y="17"/>
                  </a:lnTo>
                  <a:lnTo>
                    <a:pt x="13" y="15"/>
                  </a:lnTo>
                  <a:lnTo>
                    <a:pt x="14" y="2"/>
                  </a:lnTo>
                  <a:lnTo>
                    <a:pt x="10" y="2"/>
                  </a:lnTo>
                  <a:lnTo>
                    <a:pt x="5" y="1"/>
                  </a:lnTo>
                  <a:lnTo>
                    <a:pt x="3" y="1"/>
                  </a:lnTo>
                  <a:lnTo>
                    <a:pt x="3" y="0"/>
                  </a:lnTo>
                  <a:lnTo>
                    <a:pt x="1" y="2"/>
                  </a:lnTo>
                  <a:lnTo>
                    <a:pt x="0" y="8"/>
                  </a:lnTo>
                  <a:lnTo>
                    <a:pt x="1" y="11"/>
                  </a:lnTo>
                  <a:lnTo>
                    <a:pt x="5" y="15"/>
                  </a:lnTo>
                  <a:lnTo>
                    <a:pt x="5" y="18"/>
                  </a:lnTo>
                  <a:lnTo>
                    <a:pt x="5" y="28"/>
                  </a:lnTo>
                  <a:lnTo>
                    <a:pt x="5" y="31"/>
                  </a:lnTo>
                  <a:lnTo>
                    <a:pt x="5" y="34"/>
                  </a:lnTo>
                  <a:lnTo>
                    <a:pt x="7" y="35"/>
                  </a:lnTo>
                  <a:lnTo>
                    <a:pt x="7" y="37"/>
                  </a:lnTo>
                  <a:lnTo>
                    <a:pt x="5" y="39"/>
                  </a:lnTo>
                  <a:lnTo>
                    <a:pt x="5" y="44"/>
                  </a:lnTo>
                  <a:lnTo>
                    <a:pt x="5" y="48"/>
                  </a:lnTo>
                  <a:lnTo>
                    <a:pt x="10" y="54"/>
                  </a:lnTo>
                  <a:lnTo>
                    <a:pt x="10" y="59"/>
                  </a:lnTo>
                  <a:lnTo>
                    <a:pt x="8" y="68"/>
                  </a:lnTo>
                  <a:lnTo>
                    <a:pt x="8" y="72"/>
                  </a:lnTo>
                  <a:lnTo>
                    <a:pt x="10" y="75"/>
                  </a:lnTo>
                  <a:lnTo>
                    <a:pt x="8" y="76"/>
                  </a:lnTo>
                  <a:lnTo>
                    <a:pt x="10" y="78"/>
                  </a:lnTo>
                  <a:lnTo>
                    <a:pt x="13" y="82"/>
                  </a:lnTo>
                  <a:lnTo>
                    <a:pt x="15" y="88"/>
                  </a:lnTo>
                  <a:lnTo>
                    <a:pt x="17" y="91"/>
                  </a:lnTo>
                  <a:lnTo>
                    <a:pt x="17" y="96"/>
                  </a:lnTo>
                  <a:lnTo>
                    <a:pt x="20" y="95"/>
                  </a:lnTo>
                  <a:lnTo>
                    <a:pt x="22" y="93"/>
                  </a:lnTo>
                  <a:lnTo>
                    <a:pt x="25" y="89"/>
                  </a:lnTo>
                  <a:lnTo>
                    <a:pt x="28" y="86"/>
                  </a:lnTo>
                  <a:lnTo>
                    <a:pt x="27" y="8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1" name="Freeform 2576"/>
            <p:cNvSpPr>
              <a:spLocks/>
            </p:cNvSpPr>
            <p:nvPr/>
          </p:nvSpPr>
          <p:spPr bwMode="auto">
            <a:xfrm>
              <a:off x="5219700" y="4379913"/>
              <a:ext cx="44450" cy="23812"/>
            </a:xfrm>
            <a:custGeom>
              <a:avLst/>
              <a:gdLst>
                <a:gd name="T0" fmla="*/ 8679657 w 28"/>
                <a:gd name="T1" fmla="*/ 0 h 17"/>
                <a:gd name="T2" fmla="*/ 2893219 w 28"/>
                <a:gd name="T3" fmla="*/ 13394765 h 17"/>
                <a:gd name="T4" fmla="*/ 2893219 w 28"/>
                <a:gd name="T5" fmla="*/ 22323608 h 17"/>
                <a:gd name="T6" fmla="*/ 0 w 28"/>
                <a:gd name="T7" fmla="*/ 37950583 h 17"/>
                <a:gd name="T8" fmla="*/ 72325373 w 28"/>
                <a:gd name="T9" fmla="*/ 37950583 h 17"/>
                <a:gd name="T10" fmla="*/ 81005027 w 28"/>
                <a:gd name="T11" fmla="*/ 0 h 17"/>
                <a:gd name="T12" fmla="*/ 8679657 w 28"/>
                <a:gd name="T13" fmla="*/ 0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3" y="0"/>
                  </a:moveTo>
                  <a:lnTo>
                    <a:pt x="1" y="6"/>
                  </a:lnTo>
                  <a:lnTo>
                    <a:pt x="1" y="10"/>
                  </a:lnTo>
                  <a:lnTo>
                    <a:pt x="0" y="17"/>
                  </a:lnTo>
                  <a:lnTo>
                    <a:pt x="25" y="17"/>
                  </a:lnTo>
                  <a:lnTo>
                    <a:pt x="28"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2" name="Freeform 2414"/>
            <p:cNvSpPr>
              <a:spLocks/>
            </p:cNvSpPr>
            <p:nvPr/>
          </p:nvSpPr>
          <p:spPr bwMode="auto">
            <a:xfrm>
              <a:off x="5662613" y="4656138"/>
              <a:ext cx="63500" cy="180975"/>
            </a:xfrm>
            <a:custGeom>
              <a:avLst/>
              <a:gdLst>
                <a:gd name="T0" fmla="*/ 73085859 w 43"/>
                <a:gd name="T1" fmla="*/ 193855139 h 119"/>
                <a:gd name="T2" fmla="*/ 57964816 w 43"/>
                <a:gd name="T3" fmla="*/ 191162479 h 119"/>
                <a:gd name="T4" fmla="*/ 60484196 w 43"/>
                <a:gd name="T5" fmla="*/ 183086141 h 119"/>
                <a:gd name="T6" fmla="*/ 52924469 w 43"/>
                <a:gd name="T7" fmla="*/ 164239164 h 119"/>
                <a:gd name="T8" fmla="*/ 50403489 w 43"/>
                <a:gd name="T9" fmla="*/ 131928889 h 119"/>
                <a:gd name="T10" fmla="*/ 47884109 w 43"/>
                <a:gd name="T11" fmla="*/ 121159891 h 119"/>
                <a:gd name="T12" fmla="*/ 52924469 w 43"/>
                <a:gd name="T13" fmla="*/ 118467232 h 119"/>
                <a:gd name="T14" fmla="*/ 42843761 w 43"/>
                <a:gd name="T15" fmla="*/ 99620229 h 119"/>
                <a:gd name="T16" fmla="*/ 57964816 w 43"/>
                <a:gd name="T17" fmla="*/ 59233616 h 119"/>
                <a:gd name="T18" fmla="*/ 47884109 w 43"/>
                <a:gd name="T19" fmla="*/ 13461664 h 119"/>
                <a:gd name="T20" fmla="*/ 42843761 w 43"/>
                <a:gd name="T21" fmla="*/ 10769001 h 119"/>
                <a:gd name="T22" fmla="*/ 22682364 w 43"/>
                <a:gd name="T23" fmla="*/ 0 h 119"/>
                <a:gd name="T24" fmla="*/ 25201744 w 43"/>
                <a:gd name="T25" fmla="*/ 10769001 h 119"/>
                <a:gd name="T26" fmla="*/ 32763066 w 43"/>
                <a:gd name="T27" fmla="*/ 21539643 h 119"/>
                <a:gd name="T28" fmla="*/ 35282446 w 43"/>
                <a:gd name="T29" fmla="*/ 45771945 h 119"/>
                <a:gd name="T30" fmla="*/ 32763066 w 43"/>
                <a:gd name="T31" fmla="*/ 53848296 h 119"/>
                <a:gd name="T32" fmla="*/ 17642017 w 43"/>
                <a:gd name="T33" fmla="*/ 72695273 h 119"/>
                <a:gd name="T34" fmla="*/ 22682364 w 43"/>
                <a:gd name="T35" fmla="*/ 94234910 h 119"/>
                <a:gd name="T36" fmla="*/ 22682364 w 43"/>
                <a:gd name="T37" fmla="*/ 105005548 h 119"/>
                <a:gd name="T38" fmla="*/ 30242098 w 43"/>
                <a:gd name="T39" fmla="*/ 110389253 h 119"/>
                <a:gd name="T40" fmla="*/ 17642017 w 43"/>
                <a:gd name="T41" fmla="*/ 126545211 h 119"/>
                <a:gd name="T42" fmla="*/ 5040349 w 43"/>
                <a:gd name="T43" fmla="*/ 140006868 h 119"/>
                <a:gd name="T44" fmla="*/ 7561318 w 43"/>
                <a:gd name="T45" fmla="*/ 158853845 h 119"/>
                <a:gd name="T46" fmla="*/ 0 w 43"/>
                <a:gd name="T47" fmla="*/ 175008162 h 119"/>
                <a:gd name="T48" fmla="*/ 5040349 w 43"/>
                <a:gd name="T49" fmla="*/ 191162479 h 119"/>
                <a:gd name="T50" fmla="*/ 7561318 w 43"/>
                <a:gd name="T51" fmla="*/ 204625778 h 119"/>
                <a:gd name="T52" fmla="*/ 15121049 w 43"/>
                <a:gd name="T53" fmla="*/ 210011097 h 119"/>
                <a:gd name="T54" fmla="*/ 22682364 w 43"/>
                <a:gd name="T55" fmla="*/ 228858125 h 119"/>
                <a:gd name="T56" fmla="*/ 32763066 w 43"/>
                <a:gd name="T57" fmla="*/ 226165465 h 119"/>
                <a:gd name="T58" fmla="*/ 47884109 w 43"/>
                <a:gd name="T59" fmla="*/ 218087486 h 119"/>
                <a:gd name="T60" fmla="*/ 50403489 w 43"/>
                <a:gd name="T61" fmla="*/ 228858125 h 119"/>
                <a:gd name="T62" fmla="*/ 52924469 w 43"/>
                <a:gd name="T63" fmla="*/ 250397762 h 119"/>
                <a:gd name="T64" fmla="*/ 47884109 w 43"/>
                <a:gd name="T65" fmla="*/ 266552079 h 119"/>
                <a:gd name="T66" fmla="*/ 47884109 w 43"/>
                <a:gd name="T67" fmla="*/ 277321077 h 119"/>
                <a:gd name="T68" fmla="*/ 68045512 w 43"/>
                <a:gd name="T69" fmla="*/ 298860713 h 119"/>
                <a:gd name="T70" fmla="*/ 78126207 w 43"/>
                <a:gd name="T71" fmla="*/ 301553373 h 119"/>
                <a:gd name="T72" fmla="*/ 83166554 w 43"/>
                <a:gd name="T73" fmla="*/ 320400350 h 119"/>
                <a:gd name="T74" fmla="*/ 93247250 w 43"/>
                <a:gd name="T75" fmla="*/ 309631352 h 119"/>
                <a:gd name="T76" fmla="*/ 90726282 w 43"/>
                <a:gd name="T77" fmla="*/ 290782734 h 119"/>
                <a:gd name="T78" fmla="*/ 90726282 w 43"/>
                <a:gd name="T79" fmla="*/ 266552079 h 119"/>
                <a:gd name="T80" fmla="*/ 108368317 w 43"/>
                <a:gd name="T81" fmla="*/ 266552079 h 119"/>
                <a:gd name="T82" fmla="*/ 108368317 w 43"/>
                <a:gd name="T83" fmla="*/ 250397762 h 119"/>
                <a:gd name="T84" fmla="*/ 108368317 w 43"/>
                <a:gd name="T85" fmla="*/ 245012442 h 119"/>
                <a:gd name="T86" fmla="*/ 108368317 w 43"/>
                <a:gd name="T87" fmla="*/ 218087486 h 119"/>
                <a:gd name="T88" fmla="*/ 83166554 w 43"/>
                <a:gd name="T89" fmla="*/ 210011097 h 119"/>
                <a:gd name="T90" fmla="*/ 78126207 w 43"/>
                <a:gd name="T91" fmla="*/ 193855139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
                <a:gd name="T139" fmla="*/ 0 h 119"/>
                <a:gd name="T140" fmla="*/ 43 w 43"/>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 h="119">
                  <a:moveTo>
                    <a:pt x="31" y="72"/>
                  </a:moveTo>
                  <a:lnTo>
                    <a:pt x="29" y="72"/>
                  </a:lnTo>
                  <a:lnTo>
                    <a:pt x="26" y="71"/>
                  </a:lnTo>
                  <a:lnTo>
                    <a:pt x="23" y="71"/>
                  </a:lnTo>
                  <a:lnTo>
                    <a:pt x="23" y="69"/>
                  </a:lnTo>
                  <a:lnTo>
                    <a:pt x="24" y="68"/>
                  </a:lnTo>
                  <a:lnTo>
                    <a:pt x="26" y="65"/>
                  </a:lnTo>
                  <a:lnTo>
                    <a:pt x="21" y="61"/>
                  </a:lnTo>
                  <a:lnTo>
                    <a:pt x="23" y="57"/>
                  </a:lnTo>
                  <a:lnTo>
                    <a:pt x="20" y="49"/>
                  </a:lnTo>
                  <a:lnTo>
                    <a:pt x="19" y="47"/>
                  </a:lnTo>
                  <a:lnTo>
                    <a:pt x="19" y="45"/>
                  </a:lnTo>
                  <a:lnTo>
                    <a:pt x="20" y="42"/>
                  </a:lnTo>
                  <a:lnTo>
                    <a:pt x="21" y="44"/>
                  </a:lnTo>
                  <a:lnTo>
                    <a:pt x="19" y="42"/>
                  </a:lnTo>
                  <a:lnTo>
                    <a:pt x="17" y="37"/>
                  </a:lnTo>
                  <a:lnTo>
                    <a:pt x="21" y="31"/>
                  </a:lnTo>
                  <a:lnTo>
                    <a:pt x="23" y="22"/>
                  </a:lnTo>
                  <a:lnTo>
                    <a:pt x="20" y="14"/>
                  </a:lnTo>
                  <a:lnTo>
                    <a:pt x="19" y="5"/>
                  </a:lnTo>
                  <a:lnTo>
                    <a:pt x="17" y="5"/>
                  </a:lnTo>
                  <a:lnTo>
                    <a:pt x="17" y="4"/>
                  </a:lnTo>
                  <a:lnTo>
                    <a:pt x="19" y="4"/>
                  </a:lnTo>
                  <a:lnTo>
                    <a:pt x="9" y="0"/>
                  </a:lnTo>
                  <a:lnTo>
                    <a:pt x="9" y="1"/>
                  </a:lnTo>
                  <a:lnTo>
                    <a:pt x="10" y="4"/>
                  </a:lnTo>
                  <a:lnTo>
                    <a:pt x="13" y="7"/>
                  </a:lnTo>
                  <a:lnTo>
                    <a:pt x="13" y="8"/>
                  </a:lnTo>
                  <a:lnTo>
                    <a:pt x="13" y="12"/>
                  </a:lnTo>
                  <a:lnTo>
                    <a:pt x="14" y="17"/>
                  </a:lnTo>
                  <a:lnTo>
                    <a:pt x="14" y="18"/>
                  </a:lnTo>
                  <a:lnTo>
                    <a:pt x="13" y="20"/>
                  </a:lnTo>
                  <a:lnTo>
                    <a:pt x="12" y="22"/>
                  </a:lnTo>
                  <a:lnTo>
                    <a:pt x="7" y="27"/>
                  </a:lnTo>
                  <a:lnTo>
                    <a:pt x="7" y="31"/>
                  </a:lnTo>
                  <a:lnTo>
                    <a:pt x="9" y="35"/>
                  </a:lnTo>
                  <a:lnTo>
                    <a:pt x="7" y="38"/>
                  </a:lnTo>
                  <a:lnTo>
                    <a:pt x="9" y="39"/>
                  </a:lnTo>
                  <a:lnTo>
                    <a:pt x="10" y="39"/>
                  </a:lnTo>
                  <a:lnTo>
                    <a:pt x="12" y="41"/>
                  </a:lnTo>
                  <a:lnTo>
                    <a:pt x="10" y="45"/>
                  </a:lnTo>
                  <a:lnTo>
                    <a:pt x="7" y="47"/>
                  </a:lnTo>
                  <a:lnTo>
                    <a:pt x="3" y="49"/>
                  </a:lnTo>
                  <a:lnTo>
                    <a:pt x="2" y="52"/>
                  </a:lnTo>
                  <a:lnTo>
                    <a:pt x="2" y="55"/>
                  </a:lnTo>
                  <a:lnTo>
                    <a:pt x="3" y="59"/>
                  </a:lnTo>
                  <a:lnTo>
                    <a:pt x="3" y="62"/>
                  </a:lnTo>
                  <a:lnTo>
                    <a:pt x="0" y="65"/>
                  </a:lnTo>
                  <a:lnTo>
                    <a:pt x="0" y="68"/>
                  </a:lnTo>
                  <a:lnTo>
                    <a:pt x="2" y="71"/>
                  </a:lnTo>
                  <a:lnTo>
                    <a:pt x="2" y="74"/>
                  </a:lnTo>
                  <a:lnTo>
                    <a:pt x="3" y="76"/>
                  </a:lnTo>
                  <a:lnTo>
                    <a:pt x="6" y="78"/>
                  </a:lnTo>
                  <a:lnTo>
                    <a:pt x="9" y="79"/>
                  </a:lnTo>
                  <a:lnTo>
                    <a:pt x="9" y="85"/>
                  </a:lnTo>
                  <a:lnTo>
                    <a:pt x="10" y="85"/>
                  </a:lnTo>
                  <a:lnTo>
                    <a:pt x="13" y="84"/>
                  </a:lnTo>
                  <a:lnTo>
                    <a:pt x="17" y="82"/>
                  </a:lnTo>
                  <a:lnTo>
                    <a:pt x="19" y="81"/>
                  </a:lnTo>
                  <a:lnTo>
                    <a:pt x="19" y="82"/>
                  </a:lnTo>
                  <a:lnTo>
                    <a:pt x="20" y="85"/>
                  </a:lnTo>
                  <a:lnTo>
                    <a:pt x="21" y="88"/>
                  </a:lnTo>
                  <a:lnTo>
                    <a:pt x="21" y="93"/>
                  </a:lnTo>
                  <a:lnTo>
                    <a:pt x="19" y="96"/>
                  </a:lnTo>
                  <a:lnTo>
                    <a:pt x="19" y="99"/>
                  </a:lnTo>
                  <a:lnTo>
                    <a:pt x="19" y="102"/>
                  </a:lnTo>
                  <a:lnTo>
                    <a:pt x="19" y="103"/>
                  </a:lnTo>
                  <a:lnTo>
                    <a:pt x="24" y="108"/>
                  </a:lnTo>
                  <a:lnTo>
                    <a:pt x="27" y="111"/>
                  </a:lnTo>
                  <a:lnTo>
                    <a:pt x="29" y="112"/>
                  </a:lnTo>
                  <a:lnTo>
                    <a:pt x="31" y="112"/>
                  </a:lnTo>
                  <a:lnTo>
                    <a:pt x="31" y="116"/>
                  </a:lnTo>
                  <a:lnTo>
                    <a:pt x="33" y="119"/>
                  </a:lnTo>
                  <a:lnTo>
                    <a:pt x="36" y="116"/>
                  </a:lnTo>
                  <a:lnTo>
                    <a:pt x="37" y="115"/>
                  </a:lnTo>
                  <a:lnTo>
                    <a:pt x="36" y="111"/>
                  </a:lnTo>
                  <a:lnTo>
                    <a:pt x="36" y="108"/>
                  </a:lnTo>
                  <a:lnTo>
                    <a:pt x="34" y="103"/>
                  </a:lnTo>
                  <a:lnTo>
                    <a:pt x="36" y="99"/>
                  </a:lnTo>
                  <a:lnTo>
                    <a:pt x="40" y="101"/>
                  </a:lnTo>
                  <a:lnTo>
                    <a:pt x="43" y="99"/>
                  </a:lnTo>
                  <a:lnTo>
                    <a:pt x="43" y="96"/>
                  </a:lnTo>
                  <a:lnTo>
                    <a:pt x="43" y="93"/>
                  </a:lnTo>
                  <a:lnTo>
                    <a:pt x="43" y="92"/>
                  </a:lnTo>
                  <a:lnTo>
                    <a:pt x="43" y="91"/>
                  </a:lnTo>
                  <a:lnTo>
                    <a:pt x="43" y="85"/>
                  </a:lnTo>
                  <a:lnTo>
                    <a:pt x="43" y="81"/>
                  </a:lnTo>
                  <a:lnTo>
                    <a:pt x="40" y="79"/>
                  </a:lnTo>
                  <a:lnTo>
                    <a:pt x="33" y="78"/>
                  </a:lnTo>
                  <a:lnTo>
                    <a:pt x="31" y="75"/>
                  </a:lnTo>
                  <a:lnTo>
                    <a:pt x="31" y="7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3" name="Freeform 2246"/>
            <p:cNvSpPr>
              <a:spLocks/>
            </p:cNvSpPr>
            <p:nvPr/>
          </p:nvSpPr>
          <p:spPr bwMode="auto">
            <a:xfrm>
              <a:off x="4694238" y="4043363"/>
              <a:ext cx="114300" cy="111125"/>
            </a:xfrm>
            <a:custGeom>
              <a:avLst/>
              <a:gdLst>
                <a:gd name="T0" fmla="*/ 49064411 w 75"/>
                <a:gd name="T1" fmla="*/ 194050822 h 74"/>
                <a:gd name="T2" fmla="*/ 109032047 w 75"/>
                <a:gd name="T3" fmla="*/ 178100573 h 74"/>
                <a:gd name="T4" fmla="*/ 136290046 w 75"/>
                <a:gd name="T5" fmla="*/ 180759763 h 74"/>
                <a:gd name="T6" fmla="*/ 155370645 w 75"/>
                <a:gd name="T7" fmla="*/ 180759763 h 74"/>
                <a:gd name="T8" fmla="*/ 168999645 w 75"/>
                <a:gd name="T9" fmla="*/ 186074882 h 74"/>
                <a:gd name="T10" fmla="*/ 196257644 w 75"/>
                <a:gd name="T11" fmla="*/ 186074882 h 74"/>
                <a:gd name="T12" fmla="*/ 201709244 w 75"/>
                <a:gd name="T13" fmla="*/ 178100573 h 74"/>
                <a:gd name="T14" fmla="*/ 190806044 w 75"/>
                <a:gd name="T15" fmla="*/ 143544144 h 74"/>
                <a:gd name="T16" fmla="*/ 182628644 w 75"/>
                <a:gd name="T17" fmla="*/ 132910645 h 74"/>
                <a:gd name="T18" fmla="*/ 193531844 w 75"/>
                <a:gd name="T19" fmla="*/ 108987716 h 74"/>
                <a:gd name="T20" fmla="*/ 185354444 w 75"/>
                <a:gd name="T21" fmla="*/ 98354191 h 74"/>
                <a:gd name="T22" fmla="*/ 190806044 w 75"/>
                <a:gd name="T23" fmla="*/ 82405572 h 74"/>
                <a:gd name="T24" fmla="*/ 182628644 w 75"/>
                <a:gd name="T25" fmla="*/ 77088822 h 74"/>
                <a:gd name="T26" fmla="*/ 174451245 w 75"/>
                <a:gd name="T27" fmla="*/ 69114513 h 74"/>
                <a:gd name="T28" fmla="*/ 158096445 w 75"/>
                <a:gd name="T29" fmla="*/ 63797763 h 74"/>
                <a:gd name="T30" fmla="*/ 155370645 w 75"/>
                <a:gd name="T31" fmla="*/ 45189941 h 74"/>
                <a:gd name="T32" fmla="*/ 139015846 w 75"/>
                <a:gd name="T33" fmla="*/ 37215631 h 74"/>
                <a:gd name="T34" fmla="*/ 136290046 w 75"/>
                <a:gd name="T35" fmla="*/ 26582125 h 74"/>
                <a:gd name="T36" fmla="*/ 122661047 w 75"/>
                <a:gd name="T37" fmla="*/ 15948625 h 74"/>
                <a:gd name="T38" fmla="*/ 117209447 w 75"/>
                <a:gd name="T39" fmla="*/ 5316751 h 74"/>
                <a:gd name="T40" fmla="*/ 70870823 w 75"/>
                <a:gd name="T41" fmla="*/ 0 h 74"/>
                <a:gd name="T42" fmla="*/ 62693423 w 75"/>
                <a:gd name="T43" fmla="*/ 5316751 h 74"/>
                <a:gd name="T44" fmla="*/ 46338611 w 75"/>
                <a:gd name="T45" fmla="*/ 15948625 h 74"/>
                <a:gd name="T46" fmla="*/ 43612811 w 75"/>
                <a:gd name="T47" fmla="*/ 23924565 h 74"/>
                <a:gd name="T48" fmla="*/ 38161211 w 75"/>
                <a:gd name="T49" fmla="*/ 34556441 h 74"/>
                <a:gd name="T50" fmla="*/ 27258012 w 75"/>
                <a:gd name="T51" fmla="*/ 50506691 h 74"/>
                <a:gd name="T52" fmla="*/ 19080606 w 75"/>
                <a:gd name="T53" fmla="*/ 82405572 h 74"/>
                <a:gd name="T54" fmla="*/ 2725801 w 75"/>
                <a:gd name="T55" fmla="*/ 98354191 h 74"/>
                <a:gd name="T56" fmla="*/ 0 w 75"/>
                <a:gd name="T57" fmla="*/ 116962026 h 74"/>
                <a:gd name="T58" fmla="*/ 19080606 w 75"/>
                <a:gd name="T59" fmla="*/ 143544144 h 74"/>
                <a:gd name="T60" fmla="*/ 29983812 w 75"/>
                <a:gd name="T61" fmla="*/ 140884954 h 74"/>
                <a:gd name="T62" fmla="*/ 57241824 w 75"/>
                <a:gd name="T63" fmla="*/ 135569835 h 74"/>
                <a:gd name="T64" fmla="*/ 70870823 w 75"/>
                <a:gd name="T65" fmla="*/ 132910645 h 74"/>
                <a:gd name="T66" fmla="*/ 92677222 w 75"/>
                <a:gd name="T67" fmla="*/ 135569835 h 74"/>
                <a:gd name="T68" fmla="*/ 139015846 w 75"/>
                <a:gd name="T69" fmla="*/ 132910645 h 74"/>
                <a:gd name="T70" fmla="*/ 139015846 w 75"/>
                <a:gd name="T71" fmla="*/ 148860894 h 74"/>
                <a:gd name="T72" fmla="*/ 122661047 w 75"/>
                <a:gd name="T73" fmla="*/ 154176014 h 74"/>
                <a:gd name="T74" fmla="*/ 57241824 w 75"/>
                <a:gd name="T75" fmla="*/ 159492764 h 74"/>
                <a:gd name="T76" fmla="*/ 57241824 w 75"/>
                <a:gd name="T77" fmla="*/ 162151954 h 74"/>
                <a:gd name="T78" fmla="*/ 19080606 w 75"/>
                <a:gd name="T79" fmla="*/ 175443013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74"/>
                <a:gd name="T122" fmla="*/ 75 w 75"/>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74">
                  <a:moveTo>
                    <a:pt x="11" y="74"/>
                  </a:moveTo>
                  <a:lnTo>
                    <a:pt x="18" y="73"/>
                  </a:lnTo>
                  <a:lnTo>
                    <a:pt x="26" y="67"/>
                  </a:lnTo>
                  <a:lnTo>
                    <a:pt x="40" y="67"/>
                  </a:lnTo>
                  <a:lnTo>
                    <a:pt x="45" y="68"/>
                  </a:lnTo>
                  <a:lnTo>
                    <a:pt x="50" y="68"/>
                  </a:lnTo>
                  <a:lnTo>
                    <a:pt x="54" y="68"/>
                  </a:lnTo>
                  <a:lnTo>
                    <a:pt x="57" y="68"/>
                  </a:lnTo>
                  <a:lnTo>
                    <a:pt x="61" y="68"/>
                  </a:lnTo>
                  <a:lnTo>
                    <a:pt x="62" y="70"/>
                  </a:lnTo>
                  <a:lnTo>
                    <a:pt x="67" y="71"/>
                  </a:lnTo>
                  <a:lnTo>
                    <a:pt x="72" y="70"/>
                  </a:lnTo>
                  <a:lnTo>
                    <a:pt x="75" y="68"/>
                  </a:lnTo>
                  <a:lnTo>
                    <a:pt x="74" y="67"/>
                  </a:lnTo>
                  <a:lnTo>
                    <a:pt x="74" y="60"/>
                  </a:lnTo>
                  <a:lnTo>
                    <a:pt x="70" y="54"/>
                  </a:lnTo>
                  <a:lnTo>
                    <a:pt x="67" y="50"/>
                  </a:lnTo>
                  <a:lnTo>
                    <a:pt x="68" y="47"/>
                  </a:lnTo>
                  <a:lnTo>
                    <a:pt x="71" y="41"/>
                  </a:lnTo>
                  <a:lnTo>
                    <a:pt x="70" y="39"/>
                  </a:lnTo>
                  <a:lnTo>
                    <a:pt x="68" y="37"/>
                  </a:lnTo>
                  <a:lnTo>
                    <a:pt x="68" y="33"/>
                  </a:lnTo>
                  <a:lnTo>
                    <a:pt x="70" y="31"/>
                  </a:lnTo>
                  <a:lnTo>
                    <a:pt x="68" y="30"/>
                  </a:lnTo>
                  <a:lnTo>
                    <a:pt x="67" y="29"/>
                  </a:lnTo>
                  <a:lnTo>
                    <a:pt x="65" y="26"/>
                  </a:lnTo>
                  <a:lnTo>
                    <a:pt x="64" y="26"/>
                  </a:lnTo>
                  <a:lnTo>
                    <a:pt x="61" y="26"/>
                  </a:lnTo>
                  <a:lnTo>
                    <a:pt x="58" y="24"/>
                  </a:lnTo>
                  <a:lnTo>
                    <a:pt x="58" y="20"/>
                  </a:lnTo>
                  <a:lnTo>
                    <a:pt x="57" y="17"/>
                  </a:lnTo>
                  <a:lnTo>
                    <a:pt x="57" y="16"/>
                  </a:lnTo>
                  <a:lnTo>
                    <a:pt x="51" y="14"/>
                  </a:lnTo>
                  <a:lnTo>
                    <a:pt x="50" y="13"/>
                  </a:lnTo>
                  <a:lnTo>
                    <a:pt x="50" y="10"/>
                  </a:lnTo>
                  <a:lnTo>
                    <a:pt x="48" y="6"/>
                  </a:lnTo>
                  <a:lnTo>
                    <a:pt x="45" y="6"/>
                  </a:lnTo>
                  <a:lnTo>
                    <a:pt x="44" y="3"/>
                  </a:lnTo>
                  <a:lnTo>
                    <a:pt x="43" y="2"/>
                  </a:lnTo>
                  <a:lnTo>
                    <a:pt x="30" y="2"/>
                  </a:lnTo>
                  <a:lnTo>
                    <a:pt x="26" y="0"/>
                  </a:lnTo>
                  <a:lnTo>
                    <a:pt x="24" y="0"/>
                  </a:lnTo>
                  <a:lnTo>
                    <a:pt x="23" y="2"/>
                  </a:lnTo>
                  <a:lnTo>
                    <a:pt x="21" y="4"/>
                  </a:lnTo>
                  <a:lnTo>
                    <a:pt x="17" y="6"/>
                  </a:lnTo>
                  <a:lnTo>
                    <a:pt x="16" y="6"/>
                  </a:lnTo>
                  <a:lnTo>
                    <a:pt x="16" y="9"/>
                  </a:lnTo>
                  <a:lnTo>
                    <a:pt x="14" y="10"/>
                  </a:lnTo>
                  <a:lnTo>
                    <a:pt x="14" y="13"/>
                  </a:lnTo>
                  <a:lnTo>
                    <a:pt x="10" y="13"/>
                  </a:lnTo>
                  <a:lnTo>
                    <a:pt x="10" y="19"/>
                  </a:lnTo>
                  <a:lnTo>
                    <a:pt x="8" y="26"/>
                  </a:lnTo>
                  <a:lnTo>
                    <a:pt x="7" y="31"/>
                  </a:lnTo>
                  <a:lnTo>
                    <a:pt x="4" y="33"/>
                  </a:lnTo>
                  <a:lnTo>
                    <a:pt x="1" y="37"/>
                  </a:lnTo>
                  <a:lnTo>
                    <a:pt x="0" y="39"/>
                  </a:lnTo>
                  <a:lnTo>
                    <a:pt x="0" y="44"/>
                  </a:lnTo>
                  <a:lnTo>
                    <a:pt x="3" y="49"/>
                  </a:lnTo>
                  <a:lnTo>
                    <a:pt x="7" y="54"/>
                  </a:lnTo>
                  <a:lnTo>
                    <a:pt x="11" y="53"/>
                  </a:lnTo>
                  <a:lnTo>
                    <a:pt x="18" y="53"/>
                  </a:lnTo>
                  <a:lnTo>
                    <a:pt x="21" y="51"/>
                  </a:lnTo>
                  <a:lnTo>
                    <a:pt x="24" y="50"/>
                  </a:lnTo>
                  <a:lnTo>
                    <a:pt x="26" y="50"/>
                  </a:lnTo>
                  <a:lnTo>
                    <a:pt x="28" y="51"/>
                  </a:lnTo>
                  <a:lnTo>
                    <a:pt x="34" y="51"/>
                  </a:lnTo>
                  <a:lnTo>
                    <a:pt x="38" y="50"/>
                  </a:lnTo>
                  <a:lnTo>
                    <a:pt x="51" y="50"/>
                  </a:lnTo>
                  <a:lnTo>
                    <a:pt x="51" y="53"/>
                  </a:lnTo>
                  <a:lnTo>
                    <a:pt x="51" y="56"/>
                  </a:lnTo>
                  <a:lnTo>
                    <a:pt x="48" y="57"/>
                  </a:lnTo>
                  <a:lnTo>
                    <a:pt x="45" y="58"/>
                  </a:lnTo>
                  <a:lnTo>
                    <a:pt x="26" y="58"/>
                  </a:lnTo>
                  <a:lnTo>
                    <a:pt x="21" y="60"/>
                  </a:lnTo>
                  <a:lnTo>
                    <a:pt x="21" y="61"/>
                  </a:lnTo>
                  <a:lnTo>
                    <a:pt x="7" y="63"/>
                  </a:lnTo>
                  <a:lnTo>
                    <a:pt x="7" y="66"/>
                  </a:lnTo>
                  <a:lnTo>
                    <a:pt x="11" y="7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4" name="Freeform 2250"/>
            <p:cNvSpPr>
              <a:spLocks/>
            </p:cNvSpPr>
            <p:nvPr/>
          </p:nvSpPr>
          <p:spPr bwMode="auto">
            <a:xfrm>
              <a:off x="5591175" y="4478338"/>
              <a:ext cx="49213" cy="39687"/>
            </a:xfrm>
            <a:custGeom>
              <a:avLst/>
              <a:gdLst>
                <a:gd name="T0" fmla="*/ 13399609 w 32"/>
                <a:gd name="T1" fmla="*/ 29394764 h 25"/>
                <a:gd name="T2" fmla="*/ 13399609 w 32"/>
                <a:gd name="T3" fmla="*/ 32333382 h 25"/>
                <a:gd name="T4" fmla="*/ 8039767 w 32"/>
                <a:gd name="T5" fmla="*/ 32333382 h 25"/>
                <a:gd name="T6" fmla="*/ 5359844 w 32"/>
                <a:gd name="T7" fmla="*/ 35273714 h 25"/>
                <a:gd name="T8" fmla="*/ 0 w 32"/>
                <a:gd name="T9" fmla="*/ 35273714 h 25"/>
                <a:gd name="T10" fmla="*/ 0 w 32"/>
                <a:gd name="T11" fmla="*/ 41152664 h 25"/>
                <a:gd name="T12" fmla="*/ 0 w 32"/>
                <a:gd name="T13" fmla="*/ 44091282 h 25"/>
                <a:gd name="T14" fmla="*/ 5359844 w 32"/>
                <a:gd name="T15" fmla="*/ 52910565 h 25"/>
                <a:gd name="T16" fmla="*/ 16081171 w 32"/>
                <a:gd name="T17" fmla="*/ 58789528 h 25"/>
                <a:gd name="T18" fmla="*/ 16081171 w 32"/>
                <a:gd name="T19" fmla="*/ 58789528 h 25"/>
                <a:gd name="T20" fmla="*/ 18761092 w 32"/>
                <a:gd name="T21" fmla="*/ 52910565 h 25"/>
                <a:gd name="T22" fmla="*/ 26800855 w 32"/>
                <a:gd name="T23" fmla="*/ 52910565 h 25"/>
                <a:gd name="T24" fmla="*/ 32160704 w 32"/>
                <a:gd name="T25" fmla="*/ 52910565 h 25"/>
                <a:gd name="T26" fmla="*/ 37520547 w 32"/>
                <a:gd name="T27" fmla="*/ 73486046 h 25"/>
                <a:gd name="T28" fmla="*/ 42882026 w 32"/>
                <a:gd name="T29" fmla="*/ 70547428 h 25"/>
                <a:gd name="T30" fmla="*/ 50921790 w 32"/>
                <a:gd name="T31" fmla="*/ 58789528 h 25"/>
                <a:gd name="T32" fmla="*/ 53601711 w 32"/>
                <a:gd name="T33" fmla="*/ 49970232 h 25"/>
                <a:gd name="T34" fmla="*/ 58961566 w 32"/>
                <a:gd name="T35" fmla="*/ 49970232 h 25"/>
                <a:gd name="T36" fmla="*/ 64321408 w 32"/>
                <a:gd name="T37" fmla="*/ 52910565 h 25"/>
                <a:gd name="T38" fmla="*/ 72362809 w 32"/>
                <a:gd name="T39" fmla="*/ 52910565 h 25"/>
                <a:gd name="T40" fmla="*/ 80402573 w 32"/>
                <a:gd name="T41" fmla="*/ 52910565 h 25"/>
                <a:gd name="T42" fmla="*/ 85762415 w 32"/>
                <a:gd name="T43" fmla="*/ 52910565 h 25"/>
                <a:gd name="T44" fmla="*/ 80402573 w 32"/>
                <a:gd name="T45" fmla="*/ 44091282 h 25"/>
                <a:gd name="T46" fmla="*/ 80402573 w 32"/>
                <a:gd name="T47" fmla="*/ 32333382 h 25"/>
                <a:gd name="T48" fmla="*/ 85762415 w 32"/>
                <a:gd name="T49" fmla="*/ 23515807 h 25"/>
                <a:gd name="T50" fmla="*/ 85762415 w 32"/>
                <a:gd name="T51" fmla="*/ 20575475 h 25"/>
                <a:gd name="T52" fmla="*/ 72362809 w 32"/>
                <a:gd name="T53" fmla="*/ 2938619 h 25"/>
                <a:gd name="T54" fmla="*/ 69681251 w 32"/>
                <a:gd name="T55" fmla="*/ 2938619 h 25"/>
                <a:gd name="T56" fmla="*/ 61641487 w 32"/>
                <a:gd name="T57" fmla="*/ 5878952 h 25"/>
                <a:gd name="T58" fmla="*/ 58961566 w 32"/>
                <a:gd name="T59" fmla="*/ 11757904 h 25"/>
                <a:gd name="T60" fmla="*/ 50921790 w 32"/>
                <a:gd name="T61" fmla="*/ 14696525 h 25"/>
                <a:gd name="T62" fmla="*/ 42882026 w 32"/>
                <a:gd name="T63" fmla="*/ 14696525 h 25"/>
                <a:gd name="T64" fmla="*/ 26800855 w 32"/>
                <a:gd name="T65" fmla="*/ 2938619 h 25"/>
                <a:gd name="T66" fmla="*/ 24120934 w 32"/>
                <a:gd name="T67" fmla="*/ 0 h 25"/>
                <a:gd name="T68" fmla="*/ 18761092 w 32"/>
                <a:gd name="T69" fmla="*/ 0 h 25"/>
                <a:gd name="T70" fmla="*/ 16081171 w 32"/>
                <a:gd name="T71" fmla="*/ 2938619 h 25"/>
                <a:gd name="T72" fmla="*/ 16081171 w 32"/>
                <a:gd name="T73" fmla="*/ 14696525 h 25"/>
                <a:gd name="T74" fmla="*/ 16081171 w 32"/>
                <a:gd name="T75" fmla="*/ 23515807 h 25"/>
                <a:gd name="T76" fmla="*/ 13399609 w 32"/>
                <a:gd name="T77" fmla="*/ 29394764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25"/>
                <a:gd name="T119" fmla="*/ 32 w 32"/>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25">
                  <a:moveTo>
                    <a:pt x="5" y="10"/>
                  </a:moveTo>
                  <a:lnTo>
                    <a:pt x="5" y="11"/>
                  </a:lnTo>
                  <a:lnTo>
                    <a:pt x="3" y="11"/>
                  </a:lnTo>
                  <a:lnTo>
                    <a:pt x="2" y="12"/>
                  </a:lnTo>
                  <a:lnTo>
                    <a:pt x="0" y="12"/>
                  </a:lnTo>
                  <a:lnTo>
                    <a:pt x="0" y="14"/>
                  </a:lnTo>
                  <a:lnTo>
                    <a:pt x="0" y="15"/>
                  </a:lnTo>
                  <a:lnTo>
                    <a:pt x="2" y="18"/>
                  </a:lnTo>
                  <a:lnTo>
                    <a:pt x="6" y="20"/>
                  </a:lnTo>
                  <a:lnTo>
                    <a:pt x="7" y="18"/>
                  </a:lnTo>
                  <a:lnTo>
                    <a:pt x="10" y="18"/>
                  </a:lnTo>
                  <a:lnTo>
                    <a:pt x="12" y="18"/>
                  </a:lnTo>
                  <a:lnTo>
                    <a:pt x="14" y="25"/>
                  </a:lnTo>
                  <a:lnTo>
                    <a:pt x="16" y="24"/>
                  </a:lnTo>
                  <a:lnTo>
                    <a:pt x="19" y="20"/>
                  </a:lnTo>
                  <a:lnTo>
                    <a:pt x="20" y="17"/>
                  </a:lnTo>
                  <a:lnTo>
                    <a:pt x="22" y="17"/>
                  </a:lnTo>
                  <a:lnTo>
                    <a:pt x="24" y="18"/>
                  </a:lnTo>
                  <a:lnTo>
                    <a:pt x="27" y="18"/>
                  </a:lnTo>
                  <a:lnTo>
                    <a:pt x="30" y="18"/>
                  </a:lnTo>
                  <a:lnTo>
                    <a:pt x="32" y="18"/>
                  </a:lnTo>
                  <a:lnTo>
                    <a:pt x="30" y="15"/>
                  </a:lnTo>
                  <a:lnTo>
                    <a:pt x="30" y="11"/>
                  </a:lnTo>
                  <a:lnTo>
                    <a:pt x="32" y="8"/>
                  </a:lnTo>
                  <a:lnTo>
                    <a:pt x="32" y="7"/>
                  </a:lnTo>
                  <a:lnTo>
                    <a:pt x="27" y="1"/>
                  </a:lnTo>
                  <a:lnTo>
                    <a:pt x="26" y="1"/>
                  </a:lnTo>
                  <a:lnTo>
                    <a:pt x="23" y="2"/>
                  </a:lnTo>
                  <a:lnTo>
                    <a:pt x="22" y="4"/>
                  </a:lnTo>
                  <a:lnTo>
                    <a:pt x="19" y="5"/>
                  </a:lnTo>
                  <a:lnTo>
                    <a:pt x="16" y="5"/>
                  </a:lnTo>
                  <a:lnTo>
                    <a:pt x="10" y="1"/>
                  </a:lnTo>
                  <a:lnTo>
                    <a:pt x="9" y="0"/>
                  </a:lnTo>
                  <a:lnTo>
                    <a:pt x="7" y="0"/>
                  </a:lnTo>
                  <a:lnTo>
                    <a:pt x="6" y="1"/>
                  </a:lnTo>
                  <a:lnTo>
                    <a:pt x="6" y="5"/>
                  </a:lnTo>
                  <a:lnTo>
                    <a:pt x="6" y="8"/>
                  </a:lnTo>
                  <a:lnTo>
                    <a:pt x="5" y="1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5" name="Freeform 2699"/>
            <p:cNvSpPr>
              <a:spLocks/>
            </p:cNvSpPr>
            <p:nvPr/>
          </p:nvSpPr>
          <p:spPr bwMode="auto">
            <a:xfrm>
              <a:off x="5603875" y="4508500"/>
              <a:ext cx="41275" cy="41275"/>
            </a:xfrm>
            <a:custGeom>
              <a:avLst/>
              <a:gdLst>
                <a:gd name="T0" fmla="*/ 5040258 w 29"/>
                <a:gd name="T1" fmla="*/ 21953855 h 30"/>
                <a:gd name="T2" fmla="*/ 5040258 w 29"/>
                <a:gd name="T3" fmla="*/ 19758026 h 30"/>
                <a:gd name="T4" fmla="*/ 0 w 29"/>
                <a:gd name="T5" fmla="*/ 6586010 h 30"/>
                <a:gd name="T6" fmla="*/ 5040258 w 29"/>
                <a:gd name="T7" fmla="*/ 4390179 h 30"/>
                <a:gd name="T8" fmla="*/ 7559594 w 29"/>
                <a:gd name="T9" fmla="*/ 0 h 30"/>
                <a:gd name="T10" fmla="*/ 12599850 w 29"/>
                <a:gd name="T11" fmla="*/ 4390179 h 30"/>
                <a:gd name="T12" fmla="*/ 17640110 w 29"/>
                <a:gd name="T13" fmla="*/ 15367849 h 30"/>
                <a:gd name="T14" fmla="*/ 25201288 w 29"/>
                <a:gd name="T15" fmla="*/ 13172019 h 30"/>
                <a:gd name="T16" fmla="*/ 32760885 w 29"/>
                <a:gd name="T17" fmla="*/ 6586010 h 30"/>
                <a:gd name="T18" fmla="*/ 32760885 w 29"/>
                <a:gd name="T19" fmla="*/ 0 h 30"/>
                <a:gd name="T20" fmla="*/ 37801142 w 29"/>
                <a:gd name="T21" fmla="*/ 0 h 30"/>
                <a:gd name="T22" fmla="*/ 47881655 w 29"/>
                <a:gd name="T23" fmla="*/ 0 h 30"/>
                <a:gd name="T24" fmla="*/ 55442846 w 29"/>
                <a:gd name="T25" fmla="*/ 4390179 h 30"/>
                <a:gd name="T26" fmla="*/ 57962180 w 29"/>
                <a:gd name="T27" fmla="*/ 4390179 h 30"/>
                <a:gd name="T28" fmla="*/ 57962180 w 29"/>
                <a:gd name="T29" fmla="*/ 6586010 h 30"/>
                <a:gd name="T30" fmla="*/ 57962180 w 29"/>
                <a:gd name="T31" fmla="*/ 15367849 h 30"/>
                <a:gd name="T32" fmla="*/ 63002436 w 29"/>
                <a:gd name="T33" fmla="*/ 21953855 h 30"/>
                <a:gd name="T34" fmla="*/ 68042693 w 29"/>
                <a:gd name="T35" fmla="*/ 26344038 h 30"/>
                <a:gd name="T36" fmla="*/ 73082949 w 29"/>
                <a:gd name="T37" fmla="*/ 26344038 h 30"/>
                <a:gd name="T38" fmla="*/ 73082949 w 29"/>
                <a:gd name="T39" fmla="*/ 26344038 h 30"/>
                <a:gd name="T40" fmla="*/ 68042693 w 29"/>
                <a:gd name="T41" fmla="*/ 30734215 h 30"/>
                <a:gd name="T42" fmla="*/ 65523358 w 29"/>
                <a:gd name="T43" fmla="*/ 37320222 h 30"/>
                <a:gd name="T44" fmla="*/ 63002436 w 29"/>
                <a:gd name="T45" fmla="*/ 41711881 h 30"/>
                <a:gd name="T46" fmla="*/ 55442846 w 29"/>
                <a:gd name="T47" fmla="*/ 43906229 h 30"/>
                <a:gd name="T48" fmla="*/ 50402577 w 29"/>
                <a:gd name="T49" fmla="*/ 43906229 h 30"/>
                <a:gd name="T50" fmla="*/ 47881655 w 29"/>
                <a:gd name="T51" fmla="*/ 63664260 h 30"/>
                <a:gd name="T52" fmla="*/ 40322064 w 29"/>
                <a:gd name="T53" fmla="*/ 65860090 h 30"/>
                <a:gd name="T54" fmla="*/ 12599850 w 29"/>
                <a:gd name="T55" fmla="*/ 65860090 h 30"/>
                <a:gd name="T56" fmla="*/ 12599850 w 29"/>
                <a:gd name="T57" fmla="*/ 19758026 h 30"/>
                <a:gd name="T58" fmla="*/ 5040258 w 29"/>
                <a:gd name="T59" fmla="*/ 2195385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30"/>
                <a:gd name="T92" fmla="*/ 29 w 29"/>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30">
                  <a:moveTo>
                    <a:pt x="2" y="10"/>
                  </a:moveTo>
                  <a:lnTo>
                    <a:pt x="2" y="9"/>
                  </a:lnTo>
                  <a:lnTo>
                    <a:pt x="0" y="3"/>
                  </a:lnTo>
                  <a:lnTo>
                    <a:pt x="2" y="2"/>
                  </a:lnTo>
                  <a:lnTo>
                    <a:pt x="3" y="0"/>
                  </a:lnTo>
                  <a:lnTo>
                    <a:pt x="5" y="2"/>
                  </a:lnTo>
                  <a:lnTo>
                    <a:pt x="7" y="7"/>
                  </a:lnTo>
                  <a:lnTo>
                    <a:pt x="10" y="6"/>
                  </a:lnTo>
                  <a:lnTo>
                    <a:pt x="13" y="3"/>
                  </a:lnTo>
                  <a:lnTo>
                    <a:pt x="13" y="0"/>
                  </a:lnTo>
                  <a:lnTo>
                    <a:pt x="15" y="0"/>
                  </a:lnTo>
                  <a:lnTo>
                    <a:pt x="19" y="0"/>
                  </a:lnTo>
                  <a:lnTo>
                    <a:pt x="22" y="2"/>
                  </a:lnTo>
                  <a:lnTo>
                    <a:pt x="23" y="2"/>
                  </a:lnTo>
                  <a:lnTo>
                    <a:pt x="23" y="3"/>
                  </a:lnTo>
                  <a:lnTo>
                    <a:pt x="23" y="7"/>
                  </a:lnTo>
                  <a:lnTo>
                    <a:pt x="25" y="10"/>
                  </a:lnTo>
                  <a:lnTo>
                    <a:pt x="27" y="12"/>
                  </a:lnTo>
                  <a:lnTo>
                    <a:pt x="29" y="12"/>
                  </a:lnTo>
                  <a:lnTo>
                    <a:pt x="27" y="14"/>
                  </a:lnTo>
                  <a:lnTo>
                    <a:pt x="26" y="17"/>
                  </a:lnTo>
                  <a:lnTo>
                    <a:pt x="25" y="19"/>
                  </a:lnTo>
                  <a:lnTo>
                    <a:pt x="22" y="20"/>
                  </a:lnTo>
                  <a:lnTo>
                    <a:pt x="20" y="20"/>
                  </a:lnTo>
                  <a:lnTo>
                    <a:pt x="19" y="29"/>
                  </a:lnTo>
                  <a:lnTo>
                    <a:pt x="16" y="30"/>
                  </a:lnTo>
                  <a:lnTo>
                    <a:pt x="5" y="30"/>
                  </a:lnTo>
                  <a:lnTo>
                    <a:pt x="5" y="9"/>
                  </a:lnTo>
                  <a:lnTo>
                    <a:pt x="2" y="1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6" name="Freeform 2179"/>
            <p:cNvSpPr>
              <a:spLocks/>
            </p:cNvSpPr>
            <p:nvPr/>
          </p:nvSpPr>
          <p:spPr bwMode="auto">
            <a:xfrm>
              <a:off x="5600700" y="4337050"/>
              <a:ext cx="107950" cy="150813"/>
            </a:xfrm>
            <a:custGeom>
              <a:avLst/>
              <a:gdLst>
                <a:gd name="T0" fmla="*/ 29283907 w 72"/>
                <a:gd name="T1" fmla="*/ 154635407 h 101"/>
                <a:gd name="T2" fmla="*/ 26621135 w 72"/>
                <a:gd name="T3" fmla="*/ 165119599 h 101"/>
                <a:gd name="T4" fmla="*/ 21297236 w 72"/>
                <a:gd name="T5" fmla="*/ 180844268 h 101"/>
                <a:gd name="T6" fmla="*/ 15973336 w 72"/>
                <a:gd name="T7" fmla="*/ 207054748 h 101"/>
                <a:gd name="T8" fmla="*/ 10647802 w 72"/>
                <a:gd name="T9" fmla="*/ 220158420 h 101"/>
                <a:gd name="T10" fmla="*/ 7986668 w 72"/>
                <a:gd name="T11" fmla="*/ 225400516 h 101"/>
                <a:gd name="T12" fmla="*/ 0 w 72"/>
                <a:gd name="T13" fmla="*/ 238505756 h 101"/>
                <a:gd name="T14" fmla="*/ 7986668 w 72"/>
                <a:gd name="T15" fmla="*/ 251609377 h 101"/>
                <a:gd name="T16" fmla="*/ 10647802 w 72"/>
                <a:gd name="T17" fmla="*/ 254230425 h 101"/>
                <a:gd name="T18" fmla="*/ 21297236 w 72"/>
                <a:gd name="T19" fmla="*/ 262093569 h 101"/>
                <a:gd name="T20" fmla="*/ 37268941 w 72"/>
                <a:gd name="T21" fmla="*/ 264714617 h 101"/>
                <a:gd name="T22" fmla="*/ 47918371 w 72"/>
                <a:gd name="T23" fmla="*/ 256851473 h 101"/>
                <a:gd name="T24" fmla="*/ 61228948 w 72"/>
                <a:gd name="T25" fmla="*/ 254230425 h 101"/>
                <a:gd name="T26" fmla="*/ 93173977 w 72"/>
                <a:gd name="T27" fmla="*/ 251609377 h 101"/>
                <a:gd name="T28" fmla="*/ 87850077 w 72"/>
                <a:gd name="T29" fmla="*/ 228021564 h 101"/>
                <a:gd name="T30" fmla="*/ 87850077 w 72"/>
                <a:gd name="T31" fmla="*/ 207054748 h 101"/>
                <a:gd name="T32" fmla="*/ 93173977 w 72"/>
                <a:gd name="T33" fmla="*/ 193949508 h 101"/>
                <a:gd name="T34" fmla="*/ 106484541 w 72"/>
                <a:gd name="T35" fmla="*/ 180844268 h 101"/>
                <a:gd name="T36" fmla="*/ 127781796 w 72"/>
                <a:gd name="T37" fmla="*/ 186086364 h 101"/>
                <a:gd name="T38" fmla="*/ 141092361 w 72"/>
                <a:gd name="T39" fmla="*/ 180844268 h 101"/>
                <a:gd name="T40" fmla="*/ 154402925 w 72"/>
                <a:gd name="T41" fmla="*/ 180844268 h 101"/>
                <a:gd name="T42" fmla="*/ 162387959 w 72"/>
                <a:gd name="T43" fmla="*/ 201812652 h 101"/>
                <a:gd name="T44" fmla="*/ 173037389 w 72"/>
                <a:gd name="T45" fmla="*/ 212295276 h 101"/>
                <a:gd name="T46" fmla="*/ 173037389 w 72"/>
                <a:gd name="T47" fmla="*/ 191328460 h 101"/>
                <a:gd name="T48" fmla="*/ 173037389 w 72"/>
                <a:gd name="T49" fmla="*/ 175602172 h 101"/>
                <a:gd name="T50" fmla="*/ 170374624 w 72"/>
                <a:gd name="T51" fmla="*/ 154635407 h 101"/>
                <a:gd name="T52" fmla="*/ 173037389 w 72"/>
                <a:gd name="T53" fmla="*/ 138909119 h 101"/>
                <a:gd name="T54" fmla="*/ 181024054 w 72"/>
                <a:gd name="T55" fmla="*/ 120563402 h 101"/>
                <a:gd name="T56" fmla="*/ 189009088 w 72"/>
                <a:gd name="T57" fmla="*/ 112700258 h 101"/>
                <a:gd name="T58" fmla="*/ 191671853 w 72"/>
                <a:gd name="T59" fmla="*/ 91733467 h 101"/>
                <a:gd name="T60" fmla="*/ 186347954 w 72"/>
                <a:gd name="T61" fmla="*/ 70765083 h 101"/>
                <a:gd name="T62" fmla="*/ 181024054 w 72"/>
                <a:gd name="T63" fmla="*/ 49798306 h 101"/>
                <a:gd name="T64" fmla="*/ 186347954 w 72"/>
                <a:gd name="T65" fmla="*/ 34072018 h 101"/>
                <a:gd name="T66" fmla="*/ 181024054 w 72"/>
                <a:gd name="T67" fmla="*/ 26208867 h 101"/>
                <a:gd name="T68" fmla="*/ 173037389 w 72"/>
                <a:gd name="T69" fmla="*/ 23587819 h 101"/>
                <a:gd name="T70" fmla="*/ 170374624 w 72"/>
                <a:gd name="T71" fmla="*/ 15726294 h 101"/>
                <a:gd name="T72" fmla="*/ 165050724 w 72"/>
                <a:gd name="T73" fmla="*/ 0 h 101"/>
                <a:gd name="T74" fmla="*/ 146416260 w 72"/>
                <a:gd name="T75" fmla="*/ 7863147 h 101"/>
                <a:gd name="T76" fmla="*/ 127781796 w 72"/>
                <a:gd name="T77" fmla="*/ 7863147 h 101"/>
                <a:gd name="T78" fmla="*/ 119795131 w 72"/>
                <a:gd name="T79" fmla="*/ 13105243 h 101"/>
                <a:gd name="T80" fmla="*/ 106484541 w 72"/>
                <a:gd name="T81" fmla="*/ 15726294 h 101"/>
                <a:gd name="T82" fmla="*/ 87850077 w 72"/>
                <a:gd name="T83" fmla="*/ 26208867 h 101"/>
                <a:gd name="T84" fmla="*/ 90511211 w 72"/>
                <a:gd name="T85" fmla="*/ 41935162 h 101"/>
                <a:gd name="T86" fmla="*/ 79863412 w 72"/>
                <a:gd name="T87" fmla="*/ 57659843 h 101"/>
                <a:gd name="T88" fmla="*/ 82526178 w 72"/>
                <a:gd name="T89" fmla="*/ 65522987 h 101"/>
                <a:gd name="T90" fmla="*/ 71876747 w 72"/>
                <a:gd name="T91" fmla="*/ 94354515 h 101"/>
                <a:gd name="T92" fmla="*/ 79863412 w 72"/>
                <a:gd name="T93" fmla="*/ 104837089 h 101"/>
                <a:gd name="T94" fmla="*/ 63890082 w 72"/>
                <a:gd name="T95" fmla="*/ 128426546 h 101"/>
                <a:gd name="T96" fmla="*/ 61228948 w 72"/>
                <a:gd name="T97" fmla="*/ 138909119 h 101"/>
                <a:gd name="T98" fmla="*/ 45255606 w 72"/>
                <a:gd name="T99" fmla="*/ 146772263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101"/>
                <a:gd name="T152" fmla="*/ 72 w 72"/>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101">
                  <a:moveTo>
                    <a:pt x="17" y="56"/>
                  </a:moveTo>
                  <a:lnTo>
                    <a:pt x="11" y="59"/>
                  </a:lnTo>
                  <a:lnTo>
                    <a:pt x="11" y="60"/>
                  </a:lnTo>
                  <a:lnTo>
                    <a:pt x="10" y="63"/>
                  </a:lnTo>
                  <a:lnTo>
                    <a:pt x="8" y="66"/>
                  </a:lnTo>
                  <a:lnTo>
                    <a:pt x="8" y="69"/>
                  </a:lnTo>
                  <a:lnTo>
                    <a:pt x="7" y="74"/>
                  </a:lnTo>
                  <a:lnTo>
                    <a:pt x="6" y="79"/>
                  </a:lnTo>
                  <a:lnTo>
                    <a:pt x="6" y="80"/>
                  </a:lnTo>
                  <a:lnTo>
                    <a:pt x="4" y="84"/>
                  </a:lnTo>
                  <a:lnTo>
                    <a:pt x="3" y="84"/>
                  </a:lnTo>
                  <a:lnTo>
                    <a:pt x="3" y="86"/>
                  </a:lnTo>
                  <a:lnTo>
                    <a:pt x="1" y="86"/>
                  </a:lnTo>
                  <a:lnTo>
                    <a:pt x="0" y="91"/>
                  </a:lnTo>
                  <a:lnTo>
                    <a:pt x="1" y="94"/>
                  </a:lnTo>
                  <a:lnTo>
                    <a:pt x="3" y="96"/>
                  </a:lnTo>
                  <a:lnTo>
                    <a:pt x="4" y="97"/>
                  </a:lnTo>
                  <a:lnTo>
                    <a:pt x="7" y="97"/>
                  </a:lnTo>
                  <a:lnTo>
                    <a:pt x="8" y="100"/>
                  </a:lnTo>
                  <a:lnTo>
                    <a:pt x="11" y="101"/>
                  </a:lnTo>
                  <a:lnTo>
                    <a:pt x="14" y="101"/>
                  </a:lnTo>
                  <a:lnTo>
                    <a:pt x="17" y="101"/>
                  </a:lnTo>
                  <a:lnTo>
                    <a:pt x="18" y="98"/>
                  </a:lnTo>
                  <a:lnTo>
                    <a:pt x="21" y="97"/>
                  </a:lnTo>
                  <a:lnTo>
                    <a:pt x="23" y="97"/>
                  </a:lnTo>
                  <a:lnTo>
                    <a:pt x="34" y="97"/>
                  </a:lnTo>
                  <a:lnTo>
                    <a:pt x="35" y="96"/>
                  </a:lnTo>
                  <a:lnTo>
                    <a:pt x="33" y="94"/>
                  </a:lnTo>
                  <a:lnTo>
                    <a:pt x="33" y="87"/>
                  </a:lnTo>
                  <a:lnTo>
                    <a:pt x="35" y="83"/>
                  </a:lnTo>
                  <a:lnTo>
                    <a:pt x="33" y="79"/>
                  </a:lnTo>
                  <a:lnTo>
                    <a:pt x="33" y="74"/>
                  </a:lnTo>
                  <a:lnTo>
                    <a:pt x="35" y="74"/>
                  </a:lnTo>
                  <a:lnTo>
                    <a:pt x="37" y="71"/>
                  </a:lnTo>
                  <a:lnTo>
                    <a:pt x="40" y="69"/>
                  </a:lnTo>
                  <a:lnTo>
                    <a:pt x="43" y="69"/>
                  </a:lnTo>
                  <a:lnTo>
                    <a:pt x="48" y="71"/>
                  </a:lnTo>
                  <a:lnTo>
                    <a:pt x="53" y="73"/>
                  </a:lnTo>
                  <a:lnTo>
                    <a:pt x="53" y="69"/>
                  </a:lnTo>
                  <a:lnTo>
                    <a:pt x="57" y="69"/>
                  </a:lnTo>
                  <a:lnTo>
                    <a:pt x="58" y="69"/>
                  </a:lnTo>
                  <a:lnTo>
                    <a:pt x="61" y="69"/>
                  </a:lnTo>
                  <a:lnTo>
                    <a:pt x="61" y="77"/>
                  </a:lnTo>
                  <a:lnTo>
                    <a:pt x="62" y="79"/>
                  </a:lnTo>
                  <a:lnTo>
                    <a:pt x="65" y="81"/>
                  </a:lnTo>
                  <a:lnTo>
                    <a:pt x="65" y="74"/>
                  </a:lnTo>
                  <a:lnTo>
                    <a:pt x="65" y="73"/>
                  </a:lnTo>
                  <a:lnTo>
                    <a:pt x="65" y="70"/>
                  </a:lnTo>
                  <a:lnTo>
                    <a:pt x="65" y="67"/>
                  </a:lnTo>
                  <a:lnTo>
                    <a:pt x="64" y="63"/>
                  </a:lnTo>
                  <a:lnTo>
                    <a:pt x="64" y="59"/>
                  </a:lnTo>
                  <a:lnTo>
                    <a:pt x="65" y="56"/>
                  </a:lnTo>
                  <a:lnTo>
                    <a:pt x="65" y="53"/>
                  </a:lnTo>
                  <a:lnTo>
                    <a:pt x="67" y="49"/>
                  </a:lnTo>
                  <a:lnTo>
                    <a:pt x="68" y="46"/>
                  </a:lnTo>
                  <a:lnTo>
                    <a:pt x="70" y="44"/>
                  </a:lnTo>
                  <a:lnTo>
                    <a:pt x="71" y="43"/>
                  </a:lnTo>
                  <a:lnTo>
                    <a:pt x="72" y="39"/>
                  </a:lnTo>
                  <a:lnTo>
                    <a:pt x="72" y="35"/>
                  </a:lnTo>
                  <a:lnTo>
                    <a:pt x="71" y="30"/>
                  </a:lnTo>
                  <a:lnTo>
                    <a:pt x="70" y="27"/>
                  </a:lnTo>
                  <a:lnTo>
                    <a:pt x="68" y="26"/>
                  </a:lnTo>
                  <a:lnTo>
                    <a:pt x="68" y="19"/>
                  </a:lnTo>
                  <a:lnTo>
                    <a:pt x="68" y="16"/>
                  </a:lnTo>
                  <a:lnTo>
                    <a:pt x="70" y="13"/>
                  </a:lnTo>
                  <a:lnTo>
                    <a:pt x="68" y="12"/>
                  </a:lnTo>
                  <a:lnTo>
                    <a:pt x="68" y="10"/>
                  </a:lnTo>
                  <a:lnTo>
                    <a:pt x="65" y="9"/>
                  </a:lnTo>
                  <a:lnTo>
                    <a:pt x="64" y="7"/>
                  </a:lnTo>
                  <a:lnTo>
                    <a:pt x="64" y="6"/>
                  </a:lnTo>
                  <a:lnTo>
                    <a:pt x="62" y="5"/>
                  </a:lnTo>
                  <a:lnTo>
                    <a:pt x="62" y="0"/>
                  </a:lnTo>
                  <a:lnTo>
                    <a:pt x="57" y="5"/>
                  </a:lnTo>
                  <a:lnTo>
                    <a:pt x="55" y="3"/>
                  </a:lnTo>
                  <a:lnTo>
                    <a:pt x="53" y="3"/>
                  </a:lnTo>
                  <a:lnTo>
                    <a:pt x="48" y="3"/>
                  </a:lnTo>
                  <a:lnTo>
                    <a:pt x="45" y="3"/>
                  </a:lnTo>
                  <a:lnTo>
                    <a:pt x="45" y="5"/>
                  </a:lnTo>
                  <a:lnTo>
                    <a:pt x="43" y="3"/>
                  </a:lnTo>
                  <a:lnTo>
                    <a:pt x="40" y="6"/>
                  </a:lnTo>
                  <a:lnTo>
                    <a:pt x="35" y="9"/>
                  </a:lnTo>
                  <a:lnTo>
                    <a:pt x="33" y="10"/>
                  </a:lnTo>
                  <a:lnTo>
                    <a:pt x="34" y="12"/>
                  </a:lnTo>
                  <a:lnTo>
                    <a:pt x="34" y="16"/>
                  </a:lnTo>
                  <a:lnTo>
                    <a:pt x="33" y="19"/>
                  </a:lnTo>
                  <a:lnTo>
                    <a:pt x="30" y="22"/>
                  </a:lnTo>
                  <a:lnTo>
                    <a:pt x="30" y="25"/>
                  </a:lnTo>
                  <a:lnTo>
                    <a:pt x="31" y="25"/>
                  </a:lnTo>
                  <a:lnTo>
                    <a:pt x="30" y="27"/>
                  </a:lnTo>
                  <a:lnTo>
                    <a:pt x="27" y="36"/>
                  </a:lnTo>
                  <a:lnTo>
                    <a:pt x="30" y="39"/>
                  </a:lnTo>
                  <a:lnTo>
                    <a:pt x="30" y="40"/>
                  </a:lnTo>
                  <a:lnTo>
                    <a:pt x="28" y="43"/>
                  </a:lnTo>
                  <a:lnTo>
                    <a:pt x="24" y="49"/>
                  </a:lnTo>
                  <a:lnTo>
                    <a:pt x="23" y="50"/>
                  </a:lnTo>
                  <a:lnTo>
                    <a:pt x="23" y="53"/>
                  </a:lnTo>
                  <a:lnTo>
                    <a:pt x="20" y="54"/>
                  </a:lnTo>
                  <a:lnTo>
                    <a:pt x="17" y="5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7" name="Freeform 2518"/>
            <p:cNvSpPr>
              <a:spLocks/>
            </p:cNvSpPr>
            <p:nvPr/>
          </p:nvSpPr>
          <p:spPr bwMode="auto">
            <a:xfrm>
              <a:off x="4710113" y="4146550"/>
              <a:ext cx="52387" cy="38100"/>
            </a:xfrm>
            <a:custGeom>
              <a:avLst/>
              <a:gdLst>
                <a:gd name="T0" fmla="*/ 2666455 w 35"/>
                <a:gd name="T1" fmla="*/ 20161250 h 26"/>
                <a:gd name="T2" fmla="*/ 2666455 w 35"/>
                <a:gd name="T3" fmla="*/ 30241879 h 26"/>
                <a:gd name="T4" fmla="*/ 10664189 w 35"/>
                <a:gd name="T5" fmla="*/ 32762828 h 26"/>
                <a:gd name="T6" fmla="*/ 21330010 w 35"/>
                <a:gd name="T7" fmla="*/ 32762828 h 26"/>
                <a:gd name="T8" fmla="*/ 29327747 w 35"/>
                <a:gd name="T9" fmla="*/ 40322501 h 26"/>
                <a:gd name="T10" fmla="*/ 34660656 w 35"/>
                <a:gd name="T11" fmla="*/ 47883761 h 26"/>
                <a:gd name="T12" fmla="*/ 34660656 w 35"/>
                <a:gd name="T13" fmla="*/ 55443446 h 26"/>
                <a:gd name="T14" fmla="*/ 34660656 w 35"/>
                <a:gd name="T15" fmla="*/ 63004706 h 26"/>
                <a:gd name="T16" fmla="*/ 47991296 w 35"/>
                <a:gd name="T17" fmla="*/ 63004706 h 26"/>
                <a:gd name="T18" fmla="*/ 47991296 w 35"/>
                <a:gd name="T19" fmla="*/ 57964395 h 26"/>
                <a:gd name="T20" fmla="*/ 53324205 w 35"/>
                <a:gd name="T21" fmla="*/ 65524068 h 26"/>
                <a:gd name="T22" fmla="*/ 55990673 w 35"/>
                <a:gd name="T23" fmla="*/ 65524068 h 26"/>
                <a:gd name="T24" fmla="*/ 61323582 w 35"/>
                <a:gd name="T25" fmla="*/ 57964395 h 26"/>
                <a:gd name="T26" fmla="*/ 61323582 w 35"/>
                <a:gd name="T27" fmla="*/ 50403123 h 26"/>
                <a:gd name="T28" fmla="*/ 71987767 w 35"/>
                <a:gd name="T29" fmla="*/ 50403123 h 26"/>
                <a:gd name="T30" fmla="*/ 79987131 w 35"/>
                <a:gd name="T31" fmla="*/ 50403123 h 26"/>
                <a:gd name="T32" fmla="*/ 90651316 w 35"/>
                <a:gd name="T33" fmla="*/ 40322501 h 26"/>
                <a:gd name="T34" fmla="*/ 93317771 w 35"/>
                <a:gd name="T35" fmla="*/ 32762828 h 26"/>
                <a:gd name="T36" fmla="*/ 87984861 w 35"/>
                <a:gd name="T37" fmla="*/ 30241879 h 26"/>
                <a:gd name="T38" fmla="*/ 82653585 w 35"/>
                <a:gd name="T39" fmla="*/ 25201561 h 26"/>
                <a:gd name="T40" fmla="*/ 87984861 w 35"/>
                <a:gd name="T41" fmla="*/ 20161250 h 26"/>
                <a:gd name="T42" fmla="*/ 93317771 w 35"/>
                <a:gd name="T43" fmla="*/ 20161250 h 26"/>
                <a:gd name="T44" fmla="*/ 93317771 w 35"/>
                <a:gd name="T45" fmla="*/ 15120939 h 26"/>
                <a:gd name="T46" fmla="*/ 93317771 w 35"/>
                <a:gd name="T47" fmla="*/ 7561263 h 26"/>
                <a:gd name="T48" fmla="*/ 93317771 w 35"/>
                <a:gd name="T49" fmla="*/ 0 h 26"/>
                <a:gd name="T50" fmla="*/ 79987131 w 35"/>
                <a:gd name="T51" fmla="*/ 0 h 26"/>
                <a:gd name="T52" fmla="*/ 42660020 w 35"/>
                <a:gd name="T53" fmla="*/ 0 h 26"/>
                <a:gd name="T54" fmla="*/ 21330010 w 35"/>
                <a:gd name="T55" fmla="*/ 12601574 h 26"/>
                <a:gd name="T56" fmla="*/ 0 w 35"/>
                <a:gd name="T57" fmla="*/ 15120939 h 26"/>
                <a:gd name="T58" fmla="*/ 2666455 w 35"/>
                <a:gd name="T59" fmla="*/ 2016125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26"/>
                <a:gd name="T92" fmla="*/ 35 w 35"/>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26">
                  <a:moveTo>
                    <a:pt x="1" y="8"/>
                  </a:moveTo>
                  <a:lnTo>
                    <a:pt x="1" y="12"/>
                  </a:lnTo>
                  <a:lnTo>
                    <a:pt x="4" y="13"/>
                  </a:lnTo>
                  <a:lnTo>
                    <a:pt x="8" y="13"/>
                  </a:lnTo>
                  <a:lnTo>
                    <a:pt x="11" y="16"/>
                  </a:lnTo>
                  <a:lnTo>
                    <a:pt x="13" y="19"/>
                  </a:lnTo>
                  <a:lnTo>
                    <a:pt x="13" y="22"/>
                  </a:lnTo>
                  <a:lnTo>
                    <a:pt x="13" y="25"/>
                  </a:lnTo>
                  <a:lnTo>
                    <a:pt x="18" y="25"/>
                  </a:lnTo>
                  <a:lnTo>
                    <a:pt x="18" y="23"/>
                  </a:lnTo>
                  <a:lnTo>
                    <a:pt x="20" y="26"/>
                  </a:lnTo>
                  <a:lnTo>
                    <a:pt x="21" y="26"/>
                  </a:lnTo>
                  <a:lnTo>
                    <a:pt x="23" y="23"/>
                  </a:lnTo>
                  <a:lnTo>
                    <a:pt x="23" y="20"/>
                  </a:lnTo>
                  <a:lnTo>
                    <a:pt x="27" y="20"/>
                  </a:lnTo>
                  <a:lnTo>
                    <a:pt x="30" y="20"/>
                  </a:lnTo>
                  <a:lnTo>
                    <a:pt x="34" y="16"/>
                  </a:lnTo>
                  <a:lnTo>
                    <a:pt x="35" y="13"/>
                  </a:lnTo>
                  <a:lnTo>
                    <a:pt x="33" y="12"/>
                  </a:lnTo>
                  <a:lnTo>
                    <a:pt x="31" y="10"/>
                  </a:lnTo>
                  <a:lnTo>
                    <a:pt x="33" y="8"/>
                  </a:lnTo>
                  <a:lnTo>
                    <a:pt x="35" y="8"/>
                  </a:lnTo>
                  <a:lnTo>
                    <a:pt x="35" y="6"/>
                  </a:lnTo>
                  <a:lnTo>
                    <a:pt x="35" y="3"/>
                  </a:lnTo>
                  <a:lnTo>
                    <a:pt x="35" y="0"/>
                  </a:lnTo>
                  <a:lnTo>
                    <a:pt x="30" y="0"/>
                  </a:lnTo>
                  <a:lnTo>
                    <a:pt x="16" y="0"/>
                  </a:lnTo>
                  <a:lnTo>
                    <a:pt x="8" y="5"/>
                  </a:lnTo>
                  <a:lnTo>
                    <a:pt x="0" y="6"/>
                  </a:lnTo>
                  <a:lnTo>
                    <a:pt x="1" y="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8" name="Freeform 1482"/>
            <p:cNvSpPr>
              <a:spLocks/>
            </p:cNvSpPr>
            <p:nvPr/>
          </p:nvSpPr>
          <p:spPr bwMode="auto">
            <a:xfrm>
              <a:off x="4706938" y="4114800"/>
              <a:ext cx="66675" cy="20638"/>
            </a:xfrm>
            <a:custGeom>
              <a:avLst/>
              <a:gdLst>
                <a:gd name="T0" fmla="*/ 7908401 w 44"/>
                <a:gd name="T1" fmla="*/ 37996204 h 13"/>
                <a:gd name="T2" fmla="*/ 36903705 w 44"/>
                <a:gd name="T3" fmla="*/ 37996204 h 13"/>
                <a:gd name="T4" fmla="*/ 36903705 w 44"/>
                <a:gd name="T5" fmla="*/ 32151031 h 13"/>
                <a:gd name="T6" fmla="*/ 42175429 w 44"/>
                <a:gd name="T7" fmla="*/ 29227589 h 13"/>
                <a:gd name="T8" fmla="*/ 52718877 w 44"/>
                <a:gd name="T9" fmla="*/ 23382409 h 13"/>
                <a:gd name="T10" fmla="*/ 100167653 w 44"/>
                <a:gd name="T11" fmla="*/ 23382409 h 13"/>
                <a:gd name="T12" fmla="*/ 108074453 w 44"/>
                <a:gd name="T13" fmla="*/ 23382409 h 13"/>
                <a:gd name="T14" fmla="*/ 115982851 w 44"/>
                <a:gd name="T15" fmla="*/ 17537236 h 13"/>
                <a:gd name="T16" fmla="*/ 115982851 w 44"/>
                <a:gd name="T17" fmla="*/ 8768618 h 13"/>
                <a:gd name="T18" fmla="*/ 115982851 w 44"/>
                <a:gd name="T19" fmla="*/ 2923442 h 13"/>
                <a:gd name="T20" fmla="*/ 81715807 w 44"/>
                <a:gd name="T21" fmla="*/ 2923442 h 13"/>
                <a:gd name="T22" fmla="*/ 71170736 w 44"/>
                <a:gd name="T23" fmla="*/ 8768618 h 13"/>
                <a:gd name="T24" fmla="*/ 60627287 w 44"/>
                <a:gd name="T25" fmla="*/ 8768618 h 13"/>
                <a:gd name="T26" fmla="*/ 52718877 w 44"/>
                <a:gd name="T27" fmla="*/ 2923442 h 13"/>
                <a:gd name="T28" fmla="*/ 44812103 w 44"/>
                <a:gd name="T29" fmla="*/ 0 h 13"/>
                <a:gd name="T30" fmla="*/ 42175429 w 44"/>
                <a:gd name="T31" fmla="*/ 8768618 h 13"/>
                <a:gd name="T32" fmla="*/ 34267031 w 44"/>
                <a:gd name="T33" fmla="*/ 8768618 h 13"/>
                <a:gd name="T34" fmla="*/ 10543451 w 44"/>
                <a:gd name="T35" fmla="*/ 8768618 h 13"/>
                <a:gd name="T36" fmla="*/ 2636675 w 44"/>
                <a:gd name="T37" fmla="*/ 17537236 h 13"/>
                <a:gd name="T38" fmla="*/ 0 w 44"/>
                <a:gd name="T39" fmla="*/ 17537236 h 13"/>
                <a:gd name="T40" fmla="*/ 7908401 w 44"/>
                <a:gd name="T41" fmla="*/ 32151031 h 13"/>
                <a:gd name="T42" fmla="*/ 7908401 w 44"/>
                <a:gd name="T43" fmla="*/ 3799620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13"/>
                <a:gd name="T68" fmla="*/ 44 w 4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13">
                  <a:moveTo>
                    <a:pt x="3" y="13"/>
                  </a:moveTo>
                  <a:lnTo>
                    <a:pt x="14" y="13"/>
                  </a:lnTo>
                  <a:lnTo>
                    <a:pt x="14" y="11"/>
                  </a:lnTo>
                  <a:lnTo>
                    <a:pt x="16" y="10"/>
                  </a:lnTo>
                  <a:lnTo>
                    <a:pt x="20" y="8"/>
                  </a:lnTo>
                  <a:lnTo>
                    <a:pt x="38" y="8"/>
                  </a:lnTo>
                  <a:lnTo>
                    <a:pt x="41" y="8"/>
                  </a:lnTo>
                  <a:lnTo>
                    <a:pt x="44" y="6"/>
                  </a:lnTo>
                  <a:lnTo>
                    <a:pt x="44" y="3"/>
                  </a:lnTo>
                  <a:lnTo>
                    <a:pt x="44" y="1"/>
                  </a:lnTo>
                  <a:lnTo>
                    <a:pt x="31" y="1"/>
                  </a:lnTo>
                  <a:lnTo>
                    <a:pt x="27" y="3"/>
                  </a:lnTo>
                  <a:lnTo>
                    <a:pt x="23" y="3"/>
                  </a:lnTo>
                  <a:lnTo>
                    <a:pt x="20" y="1"/>
                  </a:lnTo>
                  <a:lnTo>
                    <a:pt x="17" y="0"/>
                  </a:lnTo>
                  <a:lnTo>
                    <a:pt x="16" y="3"/>
                  </a:lnTo>
                  <a:lnTo>
                    <a:pt x="13" y="3"/>
                  </a:lnTo>
                  <a:lnTo>
                    <a:pt x="4" y="3"/>
                  </a:lnTo>
                  <a:lnTo>
                    <a:pt x="1" y="6"/>
                  </a:lnTo>
                  <a:lnTo>
                    <a:pt x="0" y="6"/>
                  </a:lnTo>
                  <a:lnTo>
                    <a:pt x="3" y="11"/>
                  </a:lnTo>
                  <a:lnTo>
                    <a:pt x="3"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89" name="Freeform 1483"/>
            <p:cNvSpPr>
              <a:spLocks/>
            </p:cNvSpPr>
            <p:nvPr/>
          </p:nvSpPr>
          <p:spPr bwMode="auto">
            <a:xfrm>
              <a:off x="4706938" y="4114800"/>
              <a:ext cx="66675" cy="20638"/>
            </a:xfrm>
            <a:custGeom>
              <a:avLst/>
              <a:gdLst>
                <a:gd name="T0" fmla="*/ 7908401 w 44"/>
                <a:gd name="T1" fmla="*/ 37996204 h 13"/>
                <a:gd name="T2" fmla="*/ 36903705 w 44"/>
                <a:gd name="T3" fmla="*/ 37996204 h 13"/>
                <a:gd name="T4" fmla="*/ 36903705 w 44"/>
                <a:gd name="T5" fmla="*/ 32151031 h 13"/>
                <a:gd name="T6" fmla="*/ 42175429 w 44"/>
                <a:gd name="T7" fmla="*/ 29227589 h 13"/>
                <a:gd name="T8" fmla="*/ 52718877 w 44"/>
                <a:gd name="T9" fmla="*/ 23382409 h 13"/>
                <a:gd name="T10" fmla="*/ 100167653 w 44"/>
                <a:gd name="T11" fmla="*/ 23382409 h 13"/>
                <a:gd name="T12" fmla="*/ 108074453 w 44"/>
                <a:gd name="T13" fmla="*/ 23382409 h 13"/>
                <a:gd name="T14" fmla="*/ 115982851 w 44"/>
                <a:gd name="T15" fmla="*/ 17537236 h 13"/>
                <a:gd name="T16" fmla="*/ 115982851 w 44"/>
                <a:gd name="T17" fmla="*/ 8768618 h 13"/>
                <a:gd name="T18" fmla="*/ 115982851 w 44"/>
                <a:gd name="T19" fmla="*/ 2923442 h 13"/>
                <a:gd name="T20" fmla="*/ 81715807 w 44"/>
                <a:gd name="T21" fmla="*/ 2923442 h 13"/>
                <a:gd name="T22" fmla="*/ 71170736 w 44"/>
                <a:gd name="T23" fmla="*/ 8768618 h 13"/>
                <a:gd name="T24" fmla="*/ 60627287 w 44"/>
                <a:gd name="T25" fmla="*/ 8768618 h 13"/>
                <a:gd name="T26" fmla="*/ 52718877 w 44"/>
                <a:gd name="T27" fmla="*/ 2923442 h 13"/>
                <a:gd name="T28" fmla="*/ 44812103 w 44"/>
                <a:gd name="T29" fmla="*/ 0 h 13"/>
                <a:gd name="T30" fmla="*/ 42175429 w 44"/>
                <a:gd name="T31" fmla="*/ 8768618 h 13"/>
                <a:gd name="T32" fmla="*/ 34267031 w 44"/>
                <a:gd name="T33" fmla="*/ 8768618 h 13"/>
                <a:gd name="T34" fmla="*/ 10543451 w 44"/>
                <a:gd name="T35" fmla="*/ 8768618 h 13"/>
                <a:gd name="T36" fmla="*/ 2636675 w 44"/>
                <a:gd name="T37" fmla="*/ 17537236 h 13"/>
                <a:gd name="T38" fmla="*/ 0 w 44"/>
                <a:gd name="T39" fmla="*/ 17537236 h 13"/>
                <a:gd name="T40" fmla="*/ 7908401 w 44"/>
                <a:gd name="T41" fmla="*/ 32151031 h 13"/>
                <a:gd name="T42" fmla="*/ 7908401 w 44"/>
                <a:gd name="T43" fmla="*/ 3799620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13"/>
                <a:gd name="T68" fmla="*/ 44 w 4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13">
                  <a:moveTo>
                    <a:pt x="3" y="13"/>
                  </a:moveTo>
                  <a:lnTo>
                    <a:pt x="14" y="13"/>
                  </a:lnTo>
                  <a:lnTo>
                    <a:pt x="14" y="11"/>
                  </a:lnTo>
                  <a:lnTo>
                    <a:pt x="16" y="10"/>
                  </a:lnTo>
                  <a:lnTo>
                    <a:pt x="20" y="8"/>
                  </a:lnTo>
                  <a:lnTo>
                    <a:pt x="38" y="8"/>
                  </a:lnTo>
                  <a:lnTo>
                    <a:pt x="41" y="8"/>
                  </a:lnTo>
                  <a:lnTo>
                    <a:pt x="44" y="6"/>
                  </a:lnTo>
                  <a:lnTo>
                    <a:pt x="44" y="3"/>
                  </a:lnTo>
                  <a:lnTo>
                    <a:pt x="44" y="1"/>
                  </a:lnTo>
                  <a:lnTo>
                    <a:pt x="31" y="1"/>
                  </a:lnTo>
                  <a:lnTo>
                    <a:pt x="27" y="3"/>
                  </a:lnTo>
                  <a:lnTo>
                    <a:pt x="23" y="3"/>
                  </a:lnTo>
                  <a:lnTo>
                    <a:pt x="20" y="1"/>
                  </a:lnTo>
                  <a:lnTo>
                    <a:pt x="17" y="0"/>
                  </a:lnTo>
                  <a:lnTo>
                    <a:pt x="16" y="3"/>
                  </a:lnTo>
                  <a:lnTo>
                    <a:pt x="13" y="3"/>
                  </a:lnTo>
                  <a:lnTo>
                    <a:pt x="4" y="3"/>
                  </a:lnTo>
                  <a:lnTo>
                    <a:pt x="1" y="6"/>
                  </a:lnTo>
                  <a:lnTo>
                    <a:pt x="0" y="6"/>
                  </a:lnTo>
                  <a:lnTo>
                    <a:pt x="3" y="11"/>
                  </a:lnTo>
                  <a:lnTo>
                    <a:pt x="3"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0" name="Freeform 2136"/>
            <p:cNvSpPr>
              <a:spLocks/>
            </p:cNvSpPr>
            <p:nvPr/>
          </p:nvSpPr>
          <p:spPr bwMode="auto">
            <a:xfrm>
              <a:off x="4706938" y="4114800"/>
              <a:ext cx="66675" cy="20638"/>
            </a:xfrm>
            <a:custGeom>
              <a:avLst/>
              <a:gdLst>
                <a:gd name="T0" fmla="*/ 7908401 w 44"/>
                <a:gd name="T1" fmla="*/ 37996204 h 13"/>
                <a:gd name="T2" fmla="*/ 36903705 w 44"/>
                <a:gd name="T3" fmla="*/ 37996204 h 13"/>
                <a:gd name="T4" fmla="*/ 36903705 w 44"/>
                <a:gd name="T5" fmla="*/ 32151031 h 13"/>
                <a:gd name="T6" fmla="*/ 42175429 w 44"/>
                <a:gd name="T7" fmla="*/ 29227589 h 13"/>
                <a:gd name="T8" fmla="*/ 52718877 w 44"/>
                <a:gd name="T9" fmla="*/ 23382409 h 13"/>
                <a:gd name="T10" fmla="*/ 100167653 w 44"/>
                <a:gd name="T11" fmla="*/ 23382409 h 13"/>
                <a:gd name="T12" fmla="*/ 108074453 w 44"/>
                <a:gd name="T13" fmla="*/ 23382409 h 13"/>
                <a:gd name="T14" fmla="*/ 115982851 w 44"/>
                <a:gd name="T15" fmla="*/ 17537236 h 13"/>
                <a:gd name="T16" fmla="*/ 115982851 w 44"/>
                <a:gd name="T17" fmla="*/ 8768618 h 13"/>
                <a:gd name="T18" fmla="*/ 115982851 w 44"/>
                <a:gd name="T19" fmla="*/ 2923442 h 13"/>
                <a:gd name="T20" fmla="*/ 81715807 w 44"/>
                <a:gd name="T21" fmla="*/ 2923442 h 13"/>
                <a:gd name="T22" fmla="*/ 71170736 w 44"/>
                <a:gd name="T23" fmla="*/ 8768618 h 13"/>
                <a:gd name="T24" fmla="*/ 60627287 w 44"/>
                <a:gd name="T25" fmla="*/ 8768618 h 13"/>
                <a:gd name="T26" fmla="*/ 52718877 w 44"/>
                <a:gd name="T27" fmla="*/ 2923442 h 13"/>
                <a:gd name="T28" fmla="*/ 44812103 w 44"/>
                <a:gd name="T29" fmla="*/ 0 h 13"/>
                <a:gd name="T30" fmla="*/ 42175429 w 44"/>
                <a:gd name="T31" fmla="*/ 8768618 h 13"/>
                <a:gd name="T32" fmla="*/ 34267031 w 44"/>
                <a:gd name="T33" fmla="*/ 8768618 h 13"/>
                <a:gd name="T34" fmla="*/ 10543451 w 44"/>
                <a:gd name="T35" fmla="*/ 8768618 h 13"/>
                <a:gd name="T36" fmla="*/ 2636675 w 44"/>
                <a:gd name="T37" fmla="*/ 17537236 h 13"/>
                <a:gd name="T38" fmla="*/ 0 w 44"/>
                <a:gd name="T39" fmla="*/ 17537236 h 13"/>
                <a:gd name="T40" fmla="*/ 7908401 w 44"/>
                <a:gd name="T41" fmla="*/ 32151031 h 13"/>
                <a:gd name="T42" fmla="*/ 7908401 w 44"/>
                <a:gd name="T43" fmla="*/ 3799620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13"/>
                <a:gd name="T68" fmla="*/ 44 w 4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13">
                  <a:moveTo>
                    <a:pt x="3" y="13"/>
                  </a:moveTo>
                  <a:lnTo>
                    <a:pt x="14" y="13"/>
                  </a:lnTo>
                  <a:lnTo>
                    <a:pt x="14" y="11"/>
                  </a:lnTo>
                  <a:lnTo>
                    <a:pt x="16" y="10"/>
                  </a:lnTo>
                  <a:lnTo>
                    <a:pt x="20" y="8"/>
                  </a:lnTo>
                  <a:lnTo>
                    <a:pt x="38" y="8"/>
                  </a:lnTo>
                  <a:lnTo>
                    <a:pt x="41" y="8"/>
                  </a:lnTo>
                  <a:lnTo>
                    <a:pt x="44" y="6"/>
                  </a:lnTo>
                  <a:lnTo>
                    <a:pt x="44" y="3"/>
                  </a:lnTo>
                  <a:lnTo>
                    <a:pt x="44" y="1"/>
                  </a:lnTo>
                  <a:lnTo>
                    <a:pt x="31" y="1"/>
                  </a:lnTo>
                  <a:lnTo>
                    <a:pt x="27" y="3"/>
                  </a:lnTo>
                  <a:lnTo>
                    <a:pt x="23" y="3"/>
                  </a:lnTo>
                  <a:lnTo>
                    <a:pt x="20" y="1"/>
                  </a:lnTo>
                  <a:lnTo>
                    <a:pt x="17" y="0"/>
                  </a:lnTo>
                  <a:lnTo>
                    <a:pt x="16" y="3"/>
                  </a:lnTo>
                  <a:lnTo>
                    <a:pt x="13" y="3"/>
                  </a:lnTo>
                  <a:lnTo>
                    <a:pt x="4" y="3"/>
                  </a:lnTo>
                  <a:lnTo>
                    <a:pt x="1" y="6"/>
                  </a:lnTo>
                  <a:lnTo>
                    <a:pt x="0" y="6"/>
                  </a:lnTo>
                  <a:lnTo>
                    <a:pt x="3" y="11"/>
                  </a:lnTo>
                  <a:lnTo>
                    <a:pt x="3"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1" name="Freeform 2137"/>
            <p:cNvSpPr>
              <a:spLocks/>
            </p:cNvSpPr>
            <p:nvPr/>
          </p:nvSpPr>
          <p:spPr bwMode="auto">
            <a:xfrm>
              <a:off x="4706938" y="4114800"/>
              <a:ext cx="66675" cy="20638"/>
            </a:xfrm>
            <a:custGeom>
              <a:avLst/>
              <a:gdLst>
                <a:gd name="T0" fmla="*/ 7908401 w 44"/>
                <a:gd name="T1" fmla="*/ 37996204 h 13"/>
                <a:gd name="T2" fmla="*/ 36903705 w 44"/>
                <a:gd name="T3" fmla="*/ 37996204 h 13"/>
                <a:gd name="T4" fmla="*/ 36903705 w 44"/>
                <a:gd name="T5" fmla="*/ 32151031 h 13"/>
                <a:gd name="T6" fmla="*/ 42175429 w 44"/>
                <a:gd name="T7" fmla="*/ 29227589 h 13"/>
                <a:gd name="T8" fmla="*/ 52718877 w 44"/>
                <a:gd name="T9" fmla="*/ 23382409 h 13"/>
                <a:gd name="T10" fmla="*/ 100167653 w 44"/>
                <a:gd name="T11" fmla="*/ 23382409 h 13"/>
                <a:gd name="T12" fmla="*/ 108074453 w 44"/>
                <a:gd name="T13" fmla="*/ 23382409 h 13"/>
                <a:gd name="T14" fmla="*/ 115982851 w 44"/>
                <a:gd name="T15" fmla="*/ 17537236 h 13"/>
                <a:gd name="T16" fmla="*/ 115982851 w 44"/>
                <a:gd name="T17" fmla="*/ 8768618 h 13"/>
                <a:gd name="T18" fmla="*/ 115982851 w 44"/>
                <a:gd name="T19" fmla="*/ 2923442 h 13"/>
                <a:gd name="T20" fmla="*/ 81715807 w 44"/>
                <a:gd name="T21" fmla="*/ 2923442 h 13"/>
                <a:gd name="T22" fmla="*/ 71170736 w 44"/>
                <a:gd name="T23" fmla="*/ 8768618 h 13"/>
                <a:gd name="T24" fmla="*/ 60627287 w 44"/>
                <a:gd name="T25" fmla="*/ 8768618 h 13"/>
                <a:gd name="T26" fmla="*/ 52718877 w 44"/>
                <a:gd name="T27" fmla="*/ 2923442 h 13"/>
                <a:gd name="T28" fmla="*/ 44812103 w 44"/>
                <a:gd name="T29" fmla="*/ 0 h 13"/>
                <a:gd name="T30" fmla="*/ 42175429 w 44"/>
                <a:gd name="T31" fmla="*/ 8768618 h 13"/>
                <a:gd name="T32" fmla="*/ 34267031 w 44"/>
                <a:gd name="T33" fmla="*/ 8768618 h 13"/>
                <a:gd name="T34" fmla="*/ 10543451 w 44"/>
                <a:gd name="T35" fmla="*/ 8768618 h 13"/>
                <a:gd name="T36" fmla="*/ 2636675 w 44"/>
                <a:gd name="T37" fmla="*/ 17537236 h 13"/>
                <a:gd name="T38" fmla="*/ 0 w 44"/>
                <a:gd name="T39" fmla="*/ 17537236 h 13"/>
                <a:gd name="T40" fmla="*/ 7908401 w 44"/>
                <a:gd name="T41" fmla="*/ 32151031 h 13"/>
                <a:gd name="T42" fmla="*/ 7908401 w 44"/>
                <a:gd name="T43" fmla="*/ 3799620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13"/>
                <a:gd name="T68" fmla="*/ 44 w 4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13">
                  <a:moveTo>
                    <a:pt x="3" y="13"/>
                  </a:moveTo>
                  <a:lnTo>
                    <a:pt x="14" y="13"/>
                  </a:lnTo>
                  <a:lnTo>
                    <a:pt x="14" y="11"/>
                  </a:lnTo>
                  <a:lnTo>
                    <a:pt x="16" y="10"/>
                  </a:lnTo>
                  <a:lnTo>
                    <a:pt x="20" y="8"/>
                  </a:lnTo>
                  <a:lnTo>
                    <a:pt x="38" y="8"/>
                  </a:lnTo>
                  <a:lnTo>
                    <a:pt x="41" y="8"/>
                  </a:lnTo>
                  <a:lnTo>
                    <a:pt x="44" y="6"/>
                  </a:lnTo>
                  <a:lnTo>
                    <a:pt x="44" y="3"/>
                  </a:lnTo>
                  <a:lnTo>
                    <a:pt x="44" y="1"/>
                  </a:lnTo>
                  <a:lnTo>
                    <a:pt x="31" y="1"/>
                  </a:lnTo>
                  <a:lnTo>
                    <a:pt x="27" y="3"/>
                  </a:lnTo>
                  <a:lnTo>
                    <a:pt x="23" y="3"/>
                  </a:lnTo>
                  <a:lnTo>
                    <a:pt x="20" y="1"/>
                  </a:lnTo>
                  <a:lnTo>
                    <a:pt x="17" y="0"/>
                  </a:lnTo>
                  <a:lnTo>
                    <a:pt x="16" y="3"/>
                  </a:lnTo>
                  <a:lnTo>
                    <a:pt x="13" y="3"/>
                  </a:lnTo>
                  <a:lnTo>
                    <a:pt x="4" y="3"/>
                  </a:lnTo>
                  <a:lnTo>
                    <a:pt x="1" y="6"/>
                  </a:lnTo>
                  <a:lnTo>
                    <a:pt x="0" y="6"/>
                  </a:lnTo>
                  <a:lnTo>
                    <a:pt x="3" y="11"/>
                  </a:lnTo>
                  <a:lnTo>
                    <a:pt x="3"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2" name="Freeform 2545"/>
            <p:cNvSpPr>
              <a:spLocks/>
            </p:cNvSpPr>
            <p:nvPr/>
          </p:nvSpPr>
          <p:spPr bwMode="auto">
            <a:xfrm>
              <a:off x="4706938" y="4114800"/>
              <a:ext cx="66675" cy="20638"/>
            </a:xfrm>
            <a:custGeom>
              <a:avLst/>
              <a:gdLst>
                <a:gd name="T0" fmla="*/ 7908401 w 44"/>
                <a:gd name="T1" fmla="*/ 37996204 h 13"/>
                <a:gd name="T2" fmla="*/ 36903705 w 44"/>
                <a:gd name="T3" fmla="*/ 37996204 h 13"/>
                <a:gd name="T4" fmla="*/ 36903705 w 44"/>
                <a:gd name="T5" fmla="*/ 32151031 h 13"/>
                <a:gd name="T6" fmla="*/ 42175429 w 44"/>
                <a:gd name="T7" fmla="*/ 29227589 h 13"/>
                <a:gd name="T8" fmla="*/ 52718877 w 44"/>
                <a:gd name="T9" fmla="*/ 23382409 h 13"/>
                <a:gd name="T10" fmla="*/ 100167653 w 44"/>
                <a:gd name="T11" fmla="*/ 23382409 h 13"/>
                <a:gd name="T12" fmla="*/ 108074453 w 44"/>
                <a:gd name="T13" fmla="*/ 23382409 h 13"/>
                <a:gd name="T14" fmla="*/ 115982851 w 44"/>
                <a:gd name="T15" fmla="*/ 17537236 h 13"/>
                <a:gd name="T16" fmla="*/ 115982851 w 44"/>
                <a:gd name="T17" fmla="*/ 8768618 h 13"/>
                <a:gd name="T18" fmla="*/ 115982851 w 44"/>
                <a:gd name="T19" fmla="*/ 2923442 h 13"/>
                <a:gd name="T20" fmla="*/ 81715807 w 44"/>
                <a:gd name="T21" fmla="*/ 2923442 h 13"/>
                <a:gd name="T22" fmla="*/ 71170736 w 44"/>
                <a:gd name="T23" fmla="*/ 8768618 h 13"/>
                <a:gd name="T24" fmla="*/ 60627287 w 44"/>
                <a:gd name="T25" fmla="*/ 8768618 h 13"/>
                <a:gd name="T26" fmla="*/ 52718877 w 44"/>
                <a:gd name="T27" fmla="*/ 2923442 h 13"/>
                <a:gd name="T28" fmla="*/ 44812103 w 44"/>
                <a:gd name="T29" fmla="*/ 0 h 13"/>
                <a:gd name="T30" fmla="*/ 42175429 w 44"/>
                <a:gd name="T31" fmla="*/ 8768618 h 13"/>
                <a:gd name="T32" fmla="*/ 34267031 w 44"/>
                <a:gd name="T33" fmla="*/ 8768618 h 13"/>
                <a:gd name="T34" fmla="*/ 10543451 w 44"/>
                <a:gd name="T35" fmla="*/ 8768618 h 13"/>
                <a:gd name="T36" fmla="*/ 2636675 w 44"/>
                <a:gd name="T37" fmla="*/ 17537236 h 13"/>
                <a:gd name="T38" fmla="*/ 0 w 44"/>
                <a:gd name="T39" fmla="*/ 17537236 h 13"/>
                <a:gd name="T40" fmla="*/ 7908401 w 44"/>
                <a:gd name="T41" fmla="*/ 32151031 h 13"/>
                <a:gd name="T42" fmla="*/ 7908401 w 44"/>
                <a:gd name="T43" fmla="*/ 3799620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13"/>
                <a:gd name="T68" fmla="*/ 44 w 4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13">
                  <a:moveTo>
                    <a:pt x="3" y="13"/>
                  </a:moveTo>
                  <a:lnTo>
                    <a:pt x="14" y="13"/>
                  </a:lnTo>
                  <a:lnTo>
                    <a:pt x="14" y="11"/>
                  </a:lnTo>
                  <a:lnTo>
                    <a:pt x="16" y="10"/>
                  </a:lnTo>
                  <a:lnTo>
                    <a:pt x="20" y="8"/>
                  </a:lnTo>
                  <a:lnTo>
                    <a:pt x="38" y="8"/>
                  </a:lnTo>
                  <a:lnTo>
                    <a:pt x="41" y="8"/>
                  </a:lnTo>
                  <a:lnTo>
                    <a:pt x="44" y="6"/>
                  </a:lnTo>
                  <a:lnTo>
                    <a:pt x="44" y="3"/>
                  </a:lnTo>
                  <a:lnTo>
                    <a:pt x="44" y="1"/>
                  </a:lnTo>
                  <a:lnTo>
                    <a:pt x="31" y="1"/>
                  </a:lnTo>
                  <a:lnTo>
                    <a:pt x="27" y="3"/>
                  </a:lnTo>
                  <a:lnTo>
                    <a:pt x="23" y="3"/>
                  </a:lnTo>
                  <a:lnTo>
                    <a:pt x="20" y="1"/>
                  </a:lnTo>
                  <a:lnTo>
                    <a:pt x="17" y="0"/>
                  </a:lnTo>
                  <a:lnTo>
                    <a:pt x="16" y="3"/>
                  </a:lnTo>
                  <a:lnTo>
                    <a:pt x="13" y="3"/>
                  </a:lnTo>
                  <a:lnTo>
                    <a:pt x="4" y="3"/>
                  </a:lnTo>
                  <a:lnTo>
                    <a:pt x="1" y="6"/>
                  </a:lnTo>
                  <a:lnTo>
                    <a:pt x="0" y="6"/>
                  </a:lnTo>
                  <a:lnTo>
                    <a:pt x="3" y="11"/>
                  </a:lnTo>
                  <a:lnTo>
                    <a:pt x="3"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3" name="Freeform 2546"/>
            <p:cNvSpPr>
              <a:spLocks/>
            </p:cNvSpPr>
            <p:nvPr/>
          </p:nvSpPr>
          <p:spPr bwMode="auto">
            <a:xfrm>
              <a:off x="4706938" y="4114800"/>
              <a:ext cx="66675" cy="20638"/>
            </a:xfrm>
            <a:custGeom>
              <a:avLst/>
              <a:gdLst>
                <a:gd name="T0" fmla="*/ 7908401 w 44"/>
                <a:gd name="T1" fmla="*/ 37996204 h 13"/>
                <a:gd name="T2" fmla="*/ 36903705 w 44"/>
                <a:gd name="T3" fmla="*/ 37996204 h 13"/>
                <a:gd name="T4" fmla="*/ 36903705 w 44"/>
                <a:gd name="T5" fmla="*/ 32151031 h 13"/>
                <a:gd name="T6" fmla="*/ 42175429 w 44"/>
                <a:gd name="T7" fmla="*/ 29227589 h 13"/>
                <a:gd name="T8" fmla="*/ 52718877 w 44"/>
                <a:gd name="T9" fmla="*/ 23382409 h 13"/>
                <a:gd name="T10" fmla="*/ 100167653 w 44"/>
                <a:gd name="T11" fmla="*/ 23382409 h 13"/>
                <a:gd name="T12" fmla="*/ 108074453 w 44"/>
                <a:gd name="T13" fmla="*/ 23382409 h 13"/>
                <a:gd name="T14" fmla="*/ 115982851 w 44"/>
                <a:gd name="T15" fmla="*/ 17537236 h 13"/>
                <a:gd name="T16" fmla="*/ 115982851 w 44"/>
                <a:gd name="T17" fmla="*/ 8768618 h 13"/>
                <a:gd name="T18" fmla="*/ 115982851 w 44"/>
                <a:gd name="T19" fmla="*/ 2923442 h 13"/>
                <a:gd name="T20" fmla="*/ 81715807 w 44"/>
                <a:gd name="T21" fmla="*/ 2923442 h 13"/>
                <a:gd name="T22" fmla="*/ 71170736 w 44"/>
                <a:gd name="T23" fmla="*/ 8768618 h 13"/>
                <a:gd name="T24" fmla="*/ 60627287 w 44"/>
                <a:gd name="T25" fmla="*/ 8768618 h 13"/>
                <a:gd name="T26" fmla="*/ 52718877 w 44"/>
                <a:gd name="T27" fmla="*/ 2923442 h 13"/>
                <a:gd name="T28" fmla="*/ 44812103 w 44"/>
                <a:gd name="T29" fmla="*/ 0 h 13"/>
                <a:gd name="T30" fmla="*/ 42175429 w 44"/>
                <a:gd name="T31" fmla="*/ 8768618 h 13"/>
                <a:gd name="T32" fmla="*/ 34267031 w 44"/>
                <a:gd name="T33" fmla="*/ 8768618 h 13"/>
                <a:gd name="T34" fmla="*/ 10543451 w 44"/>
                <a:gd name="T35" fmla="*/ 8768618 h 13"/>
                <a:gd name="T36" fmla="*/ 2636675 w 44"/>
                <a:gd name="T37" fmla="*/ 17537236 h 13"/>
                <a:gd name="T38" fmla="*/ 0 w 44"/>
                <a:gd name="T39" fmla="*/ 17537236 h 13"/>
                <a:gd name="T40" fmla="*/ 7908401 w 44"/>
                <a:gd name="T41" fmla="*/ 32151031 h 13"/>
                <a:gd name="T42" fmla="*/ 7908401 w 44"/>
                <a:gd name="T43" fmla="*/ 3799620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13"/>
                <a:gd name="T68" fmla="*/ 44 w 4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13">
                  <a:moveTo>
                    <a:pt x="3" y="13"/>
                  </a:moveTo>
                  <a:lnTo>
                    <a:pt x="14" y="13"/>
                  </a:lnTo>
                  <a:lnTo>
                    <a:pt x="14" y="11"/>
                  </a:lnTo>
                  <a:lnTo>
                    <a:pt x="16" y="10"/>
                  </a:lnTo>
                  <a:lnTo>
                    <a:pt x="20" y="8"/>
                  </a:lnTo>
                  <a:lnTo>
                    <a:pt x="38" y="8"/>
                  </a:lnTo>
                  <a:lnTo>
                    <a:pt x="41" y="8"/>
                  </a:lnTo>
                  <a:lnTo>
                    <a:pt x="44" y="6"/>
                  </a:lnTo>
                  <a:lnTo>
                    <a:pt x="44" y="3"/>
                  </a:lnTo>
                  <a:lnTo>
                    <a:pt x="44" y="1"/>
                  </a:lnTo>
                  <a:lnTo>
                    <a:pt x="31" y="1"/>
                  </a:lnTo>
                  <a:lnTo>
                    <a:pt x="27" y="3"/>
                  </a:lnTo>
                  <a:lnTo>
                    <a:pt x="23" y="3"/>
                  </a:lnTo>
                  <a:lnTo>
                    <a:pt x="20" y="1"/>
                  </a:lnTo>
                  <a:lnTo>
                    <a:pt x="17" y="0"/>
                  </a:lnTo>
                  <a:lnTo>
                    <a:pt x="16" y="3"/>
                  </a:lnTo>
                  <a:lnTo>
                    <a:pt x="13" y="3"/>
                  </a:lnTo>
                  <a:lnTo>
                    <a:pt x="4" y="3"/>
                  </a:lnTo>
                  <a:lnTo>
                    <a:pt x="1" y="6"/>
                  </a:lnTo>
                  <a:lnTo>
                    <a:pt x="0" y="6"/>
                  </a:lnTo>
                  <a:lnTo>
                    <a:pt x="3" y="11"/>
                  </a:lnTo>
                  <a:lnTo>
                    <a:pt x="3"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4" name="Freeform 1680"/>
            <p:cNvSpPr>
              <a:spLocks/>
            </p:cNvSpPr>
            <p:nvPr/>
          </p:nvSpPr>
          <p:spPr bwMode="auto">
            <a:xfrm>
              <a:off x="5260975" y="4529138"/>
              <a:ext cx="28575" cy="31750"/>
            </a:xfrm>
            <a:custGeom>
              <a:avLst/>
              <a:gdLst>
                <a:gd name="T0" fmla="*/ 8423855 w 18"/>
                <a:gd name="T1" fmla="*/ 61745683 h 18"/>
                <a:gd name="T2" fmla="*/ 39312440 w 18"/>
                <a:gd name="T3" fmla="*/ 44593275 h 18"/>
                <a:gd name="T4" fmla="*/ 36503931 w 18"/>
                <a:gd name="T5" fmla="*/ 44593275 h 18"/>
                <a:gd name="T6" fmla="*/ 36503931 w 18"/>
                <a:gd name="T7" fmla="*/ 37733058 h 18"/>
                <a:gd name="T8" fmla="*/ 39312440 w 18"/>
                <a:gd name="T9" fmla="*/ 27442726 h 18"/>
                <a:gd name="T10" fmla="*/ 47736292 w 18"/>
                <a:gd name="T11" fmla="*/ 17152401 h 18"/>
                <a:gd name="T12" fmla="*/ 50544801 w 18"/>
                <a:gd name="T13" fmla="*/ 3430109 h 18"/>
                <a:gd name="T14" fmla="*/ 47736292 w 18"/>
                <a:gd name="T15" fmla="*/ 3430109 h 18"/>
                <a:gd name="T16" fmla="*/ 44929458 w 18"/>
                <a:gd name="T17" fmla="*/ 0 h 18"/>
                <a:gd name="T18" fmla="*/ 36503931 w 18"/>
                <a:gd name="T19" fmla="*/ 3430109 h 18"/>
                <a:gd name="T20" fmla="*/ 30888588 w 18"/>
                <a:gd name="T21" fmla="*/ 10290329 h 18"/>
                <a:gd name="T22" fmla="*/ 30888588 w 18"/>
                <a:gd name="T23" fmla="*/ 13720437 h 18"/>
                <a:gd name="T24" fmla="*/ 28080078 w 18"/>
                <a:gd name="T25" fmla="*/ 13720437 h 18"/>
                <a:gd name="T26" fmla="*/ 11232365 w 18"/>
                <a:gd name="T27" fmla="*/ 13720437 h 18"/>
                <a:gd name="T28" fmla="*/ 2808510 w 18"/>
                <a:gd name="T29" fmla="*/ 24012618 h 18"/>
                <a:gd name="T30" fmla="*/ 0 w 18"/>
                <a:gd name="T31" fmla="*/ 24012618 h 18"/>
                <a:gd name="T32" fmla="*/ 11232365 w 18"/>
                <a:gd name="T33" fmla="*/ 48025235 h 18"/>
                <a:gd name="T34" fmla="*/ 11232365 w 18"/>
                <a:gd name="T35" fmla="*/ 58315560 h 18"/>
                <a:gd name="T36" fmla="*/ 8423855 w 18"/>
                <a:gd name="T37" fmla="*/ 61745683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8"/>
                <a:gd name="T59" fmla="*/ 18 w 1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8">
                  <a:moveTo>
                    <a:pt x="3" y="18"/>
                  </a:moveTo>
                  <a:lnTo>
                    <a:pt x="14" y="13"/>
                  </a:lnTo>
                  <a:lnTo>
                    <a:pt x="13" y="13"/>
                  </a:lnTo>
                  <a:lnTo>
                    <a:pt x="13" y="11"/>
                  </a:lnTo>
                  <a:lnTo>
                    <a:pt x="14" y="8"/>
                  </a:lnTo>
                  <a:lnTo>
                    <a:pt x="17" y="5"/>
                  </a:lnTo>
                  <a:lnTo>
                    <a:pt x="18" y="1"/>
                  </a:lnTo>
                  <a:lnTo>
                    <a:pt x="17" y="1"/>
                  </a:lnTo>
                  <a:lnTo>
                    <a:pt x="16" y="0"/>
                  </a:lnTo>
                  <a:lnTo>
                    <a:pt x="13" y="1"/>
                  </a:lnTo>
                  <a:lnTo>
                    <a:pt x="11" y="3"/>
                  </a:lnTo>
                  <a:lnTo>
                    <a:pt x="11" y="4"/>
                  </a:lnTo>
                  <a:lnTo>
                    <a:pt x="10" y="4"/>
                  </a:lnTo>
                  <a:lnTo>
                    <a:pt x="4" y="4"/>
                  </a:lnTo>
                  <a:lnTo>
                    <a:pt x="1" y="7"/>
                  </a:lnTo>
                  <a:lnTo>
                    <a:pt x="0" y="7"/>
                  </a:lnTo>
                  <a:lnTo>
                    <a:pt x="4" y="14"/>
                  </a:lnTo>
                  <a:lnTo>
                    <a:pt x="4" y="17"/>
                  </a:lnTo>
                  <a:lnTo>
                    <a:pt x="3" y="1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5" name="Freeform 2743"/>
            <p:cNvSpPr>
              <a:spLocks/>
            </p:cNvSpPr>
            <p:nvPr/>
          </p:nvSpPr>
          <p:spPr bwMode="auto">
            <a:xfrm>
              <a:off x="5260975" y="4529138"/>
              <a:ext cx="28575" cy="31750"/>
            </a:xfrm>
            <a:custGeom>
              <a:avLst/>
              <a:gdLst>
                <a:gd name="T0" fmla="*/ 8423855 w 18"/>
                <a:gd name="T1" fmla="*/ 61745683 h 18"/>
                <a:gd name="T2" fmla="*/ 39312440 w 18"/>
                <a:gd name="T3" fmla="*/ 44593275 h 18"/>
                <a:gd name="T4" fmla="*/ 36503931 w 18"/>
                <a:gd name="T5" fmla="*/ 44593275 h 18"/>
                <a:gd name="T6" fmla="*/ 36503931 w 18"/>
                <a:gd name="T7" fmla="*/ 37733058 h 18"/>
                <a:gd name="T8" fmla="*/ 39312440 w 18"/>
                <a:gd name="T9" fmla="*/ 27442726 h 18"/>
                <a:gd name="T10" fmla="*/ 47736292 w 18"/>
                <a:gd name="T11" fmla="*/ 17152401 h 18"/>
                <a:gd name="T12" fmla="*/ 50544801 w 18"/>
                <a:gd name="T13" fmla="*/ 3430109 h 18"/>
                <a:gd name="T14" fmla="*/ 47736292 w 18"/>
                <a:gd name="T15" fmla="*/ 3430109 h 18"/>
                <a:gd name="T16" fmla="*/ 44929458 w 18"/>
                <a:gd name="T17" fmla="*/ 0 h 18"/>
                <a:gd name="T18" fmla="*/ 36503931 w 18"/>
                <a:gd name="T19" fmla="*/ 3430109 h 18"/>
                <a:gd name="T20" fmla="*/ 30888588 w 18"/>
                <a:gd name="T21" fmla="*/ 10290329 h 18"/>
                <a:gd name="T22" fmla="*/ 30888588 w 18"/>
                <a:gd name="T23" fmla="*/ 13720437 h 18"/>
                <a:gd name="T24" fmla="*/ 28080078 w 18"/>
                <a:gd name="T25" fmla="*/ 13720437 h 18"/>
                <a:gd name="T26" fmla="*/ 11232365 w 18"/>
                <a:gd name="T27" fmla="*/ 13720437 h 18"/>
                <a:gd name="T28" fmla="*/ 2808510 w 18"/>
                <a:gd name="T29" fmla="*/ 24012618 h 18"/>
                <a:gd name="T30" fmla="*/ 0 w 18"/>
                <a:gd name="T31" fmla="*/ 24012618 h 18"/>
                <a:gd name="T32" fmla="*/ 11232365 w 18"/>
                <a:gd name="T33" fmla="*/ 48025235 h 18"/>
                <a:gd name="T34" fmla="*/ 11232365 w 18"/>
                <a:gd name="T35" fmla="*/ 58315560 h 18"/>
                <a:gd name="T36" fmla="*/ 8423855 w 18"/>
                <a:gd name="T37" fmla="*/ 61745683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8"/>
                <a:gd name="T59" fmla="*/ 18 w 1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8">
                  <a:moveTo>
                    <a:pt x="3" y="18"/>
                  </a:moveTo>
                  <a:lnTo>
                    <a:pt x="14" y="13"/>
                  </a:lnTo>
                  <a:lnTo>
                    <a:pt x="13" y="13"/>
                  </a:lnTo>
                  <a:lnTo>
                    <a:pt x="13" y="11"/>
                  </a:lnTo>
                  <a:lnTo>
                    <a:pt x="14" y="8"/>
                  </a:lnTo>
                  <a:lnTo>
                    <a:pt x="17" y="5"/>
                  </a:lnTo>
                  <a:lnTo>
                    <a:pt x="18" y="1"/>
                  </a:lnTo>
                  <a:lnTo>
                    <a:pt x="17" y="1"/>
                  </a:lnTo>
                  <a:lnTo>
                    <a:pt x="16" y="0"/>
                  </a:lnTo>
                  <a:lnTo>
                    <a:pt x="13" y="1"/>
                  </a:lnTo>
                  <a:lnTo>
                    <a:pt x="11" y="3"/>
                  </a:lnTo>
                  <a:lnTo>
                    <a:pt x="11" y="4"/>
                  </a:lnTo>
                  <a:lnTo>
                    <a:pt x="10" y="4"/>
                  </a:lnTo>
                  <a:lnTo>
                    <a:pt x="4" y="4"/>
                  </a:lnTo>
                  <a:lnTo>
                    <a:pt x="1" y="7"/>
                  </a:lnTo>
                  <a:lnTo>
                    <a:pt x="0" y="7"/>
                  </a:lnTo>
                  <a:lnTo>
                    <a:pt x="4" y="14"/>
                  </a:lnTo>
                  <a:lnTo>
                    <a:pt x="4" y="17"/>
                  </a:lnTo>
                  <a:lnTo>
                    <a:pt x="3" y="1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6" name="Freeform 2505"/>
            <p:cNvSpPr>
              <a:spLocks/>
            </p:cNvSpPr>
            <p:nvPr/>
          </p:nvSpPr>
          <p:spPr bwMode="auto">
            <a:xfrm>
              <a:off x="6356350" y="3582988"/>
              <a:ext cx="566738" cy="673100"/>
            </a:xfrm>
            <a:custGeom>
              <a:avLst/>
              <a:gdLst>
                <a:gd name="T0" fmla="*/ 249 w 380"/>
                <a:gd name="T1" fmla="*/ 245 h 450"/>
                <a:gd name="T2" fmla="*/ 245 w 380"/>
                <a:gd name="T3" fmla="*/ 258 h 450"/>
                <a:gd name="T4" fmla="*/ 218 w 380"/>
                <a:gd name="T5" fmla="*/ 275 h 450"/>
                <a:gd name="T6" fmla="*/ 211 w 380"/>
                <a:gd name="T7" fmla="*/ 285 h 450"/>
                <a:gd name="T8" fmla="*/ 195 w 380"/>
                <a:gd name="T9" fmla="*/ 306 h 450"/>
                <a:gd name="T10" fmla="*/ 179 w 380"/>
                <a:gd name="T11" fmla="*/ 320 h 450"/>
                <a:gd name="T12" fmla="*/ 154 w 380"/>
                <a:gd name="T13" fmla="*/ 332 h 450"/>
                <a:gd name="T14" fmla="*/ 151 w 380"/>
                <a:gd name="T15" fmla="*/ 355 h 450"/>
                <a:gd name="T16" fmla="*/ 152 w 380"/>
                <a:gd name="T17" fmla="*/ 387 h 450"/>
                <a:gd name="T18" fmla="*/ 138 w 380"/>
                <a:gd name="T19" fmla="*/ 426 h 450"/>
                <a:gd name="T20" fmla="*/ 127 w 380"/>
                <a:gd name="T21" fmla="*/ 441 h 450"/>
                <a:gd name="T22" fmla="*/ 115 w 380"/>
                <a:gd name="T23" fmla="*/ 446 h 450"/>
                <a:gd name="T24" fmla="*/ 103 w 380"/>
                <a:gd name="T25" fmla="*/ 428 h 450"/>
                <a:gd name="T26" fmla="*/ 98 w 380"/>
                <a:gd name="T27" fmla="*/ 409 h 450"/>
                <a:gd name="T28" fmla="*/ 81 w 380"/>
                <a:gd name="T29" fmla="*/ 364 h 450"/>
                <a:gd name="T30" fmla="*/ 67 w 380"/>
                <a:gd name="T31" fmla="*/ 322 h 450"/>
                <a:gd name="T32" fmla="*/ 61 w 380"/>
                <a:gd name="T33" fmla="*/ 282 h 450"/>
                <a:gd name="T34" fmla="*/ 59 w 380"/>
                <a:gd name="T35" fmla="*/ 248 h 450"/>
                <a:gd name="T36" fmla="*/ 54 w 380"/>
                <a:gd name="T37" fmla="*/ 236 h 450"/>
                <a:gd name="T38" fmla="*/ 51 w 380"/>
                <a:gd name="T39" fmla="*/ 244 h 450"/>
                <a:gd name="T40" fmla="*/ 22 w 380"/>
                <a:gd name="T41" fmla="*/ 245 h 450"/>
                <a:gd name="T42" fmla="*/ 17 w 380"/>
                <a:gd name="T43" fmla="*/ 228 h 450"/>
                <a:gd name="T44" fmla="*/ 17 w 380"/>
                <a:gd name="T45" fmla="*/ 218 h 450"/>
                <a:gd name="T46" fmla="*/ 0 w 380"/>
                <a:gd name="T47" fmla="*/ 202 h 450"/>
                <a:gd name="T48" fmla="*/ 16 w 380"/>
                <a:gd name="T49" fmla="*/ 173 h 450"/>
                <a:gd name="T50" fmla="*/ 29 w 380"/>
                <a:gd name="T51" fmla="*/ 145 h 450"/>
                <a:gd name="T52" fmla="*/ 59 w 380"/>
                <a:gd name="T53" fmla="*/ 114 h 450"/>
                <a:gd name="T54" fmla="*/ 77 w 380"/>
                <a:gd name="T55" fmla="*/ 79 h 450"/>
                <a:gd name="T56" fmla="*/ 57 w 380"/>
                <a:gd name="T57" fmla="*/ 46 h 450"/>
                <a:gd name="T58" fmla="*/ 78 w 380"/>
                <a:gd name="T59" fmla="*/ 32 h 450"/>
                <a:gd name="T60" fmla="*/ 110 w 380"/>
                <a:gd name="T61" fmla="*/ 9 h 450"/>
                <a:gd name="T62" fmla="*/ 142 w 380"/>
                <a:gd name="T63" fmla="*/ 12 h 450"/>
                <a:gd name="T64" fmla="*/ 128 w 380"/>
                <a:gd name="T65" fmla="*/ 40 h 450"/>
                <a:gd name="T66" fmla="*/ 141 w 380"/>
                <a:gd name="T67" fmla="*/ 66 h 450"/>
                <a:gd name="T68" fmla="*/ 145 w 380"/>
                <a:gd name="T69" fmla="*/ 90 h 450"/>
                <a:gd name="T70" fmla="*/ 154 w 380"/>
                <a:gd name="T71" fmla="*/ 117 h 450"/>
                <a:gd name="T72" fmla="*/ 195 w 380"/>
                <a:gd name="T73" fmla="*/ 141 h 450"/>
                <a:gd name="T74" fmla="*/ 239 w 380"/>
                <a:gd name="T75" fmla="*/ 161 h 450"/>
                <a:gd name="T76" fmla="*/ 256 w 380"/>
                <a:gd name="T77" fmla="*/ 153 h 450"/>
                <a:gd name="T78" fmla="*/ 273 w 380"/>
                <a:gd name="T79" fmla="*/ 148 h 450"/>
                <a:gd name="T80" fmla="*/ 313 w 380"/>
                <a:gd name="T81" fmla="*/ 150 h 450"/>
                <a:gd name="T82" fmla="*/ 336 w 380"/>
                <a:gd name="T83" fmla="*/ 127 h 450"/>
                <a:gd name="T84" fmla="*/ 360 w 380"/>
                <a:gd name="T85" fmla="*/ 138 h 450"/>
                <a:gd name="T86" fmla="*/ 380 w 380"/>
                <a:gd name="T87" fmla="*/ 150 h 450"/>
                <a:gd name="T88" fmla="*/ 359 w 380"/>
                <a:gd name="T89" fmla="*/ 177 h 450"/>
                <a:gd name="T90" fmla="*/ 344 w 380"/>
                <a:gd name="T91" fmla="*/ 197 h 450"/>
                <a:gd name="T92" fmla="*/ 333 w 380"/>
                <a:gd name="T93" fmla="*/ 231 h 450"/>
                <a:gd name="T94" fmla="*/ 319 w 380"/>
                <a:gd name="T95" fmla="*/ 225 h 450"/>
                <a:gd name="T96" fmla="*/ 310 w 380"/>
                <a:gd name="T97" fmla="*/ 204 h 450"/>
                <a:gd name="T98" fmla="*/ 309 w 380"/>
                <a:gd name="T99" fmla="*/ 187 h 450"/>
                <a:gd name="T100" fmla="*/ 270 w 380"/>
                <a:gd name="T101" fmla="*/ 171 h 450"/>
                <a:gd name="T102" fmla="*/ 252 w 380"/>
                <a:gd name="T103" fmla="*/ 187 h 450"/>
                <a:gd name="T104" fmla="*/ 268 w 380"/>
                <a:gd name="T105" fmla="*/ 222 h 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450"/>
                <a:gd name="T161" fmla="*/ 380 w 380"/>
                <a:gd name="T162" fmla="*/ 450 h 4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450">
                  <a:moveTo>
                    <a:pt x="266" y="245"/>
                  </a:moveTo>
                  <a:lnTo>
                    <a:pt x="263" y="244"/>
                  </a:lnTo>
                  <a:lnTo>
                    <a:pt x="259" y="241"/>
                  </a:lnTo>
                  <a:lnTo>
                    <a:pt x="255" y="239"/>
                  </a:lnTo>
                  <a:lnTo>
                    <a:pt x="255" y="244"/>
                  </a:lnTo>
                  <a:lnTo>
                    <a:pt x="249" y="245"/>
                  </a:lnTo>
                  <a:lnTo>
                    <a:pt x="246" y="248"/>
                  </a:lnTo>
                  <a:lnTo>
                    <a:pt x="245" y="254"/>
                  </a:lnTo>
                  <a:lnTo>
                    <a:pt x="243" y="254"/>
                  </a:lnTo>
                  <a:lnTo>
                    <a:pt x="242" y="255"/>
                  </a:lnTo>
                  <a:lnTo>
                    <a:pt x="243" y="256"/>
                  </a:lnTo>
                  <a:lnTo>
                    <a:pt x="245" y="258"/>
                  </a:lnTo>
                  <a:lnTo>
                    <a:pt x="245" y="261"/>
                  </a:lnTo>
                  <a:lnTo>
                    <a:pt x="239" y="266"/>
                  </a:lnTo>
                  <a:lnTo>
                    <a:pt x="232" y="271"/>
                  </a:lnTo>
                  <a:lnTo>
                    <a:pt x="226" y="275"/>
                  </a:lnTo>
                  <a:lnTo>
                    <a:pt x="218" y="275"/>
                  </a:lnTo>
                  <a:lnTo>
                    <a:pt x="219" y="278"/>
                  </a:lnTo>
                  <a:lnTo>
                    <a:pt x="221" y="278"/>
                  </a:lnTo>
                  <a:lnTo>
                    <a:pt x="218" y="279"/>
                  </a:lnTo>
                  <a:lnTo>
                    <a:pt x="216" y="279"/>
                  </a:lnTo>
                  <a:lnTo>
                    <a:pt x="215" y="281"/>
                  </a:lnTo>
                  <a:lnTo>
                    <a:pt x="211" y="285"/>
                  </a:lnTo>
                  <a:lnTo>
                    <a:pt x="208" y="292"/>
                  </a:lnTo>
                  <a:lnTo>
                    <a:pt x="205" y="298"/>
                  </a:lnTo>
                  <a:lnTo>
                    <a:pt x="201" y="299"/>
                  </a:lnTo>
                  <a:lnTo>
                    <a:pt x="196" y="300"/>
                  </a:lnTo>
                  <a:lnTo>
                    <a:pt x="195" y="303"/>
                  </a:lnTo>
                  <a:lnTo>
                    <a:pt x="195" y="306"/>
                  </a:lnTo>
                  <a:lnTo>
                    <a:pt x="189" y="308"/>
                  </a:lnTo>
                  <a:lnTo>
                    <a:pt x="185" y="308"/>
                  </a:lnTo>
                  <a:lnTo>
                    <a:pt x="182" y="309"/>
                  </a:lnTo>
                  <a:lnTo>
                    <a:pt x="181" y="312"/>
                  </a:lnTo>
                  <a:lnTo>
                    <a:pt x="179" y="316"/>
                  </a:lnTo>
                  <a:lnTo>
                    <a:pt x="179" y="320"/>
                  </a:lnTo>
                  <a:lnTo>
                    <a:pt x="177" y="322"/>
                  </a:lnTo>
                  <a:lnTo>
                    <a:pt x="168" y="323"/>
                  </a:lnTo>
                  <a:lnTo>
                    <a:pt x="167" y="327"/>
                  </a:lnTo>
                  <a:lnTo>
                    <a:pt x="165" y="330"/>
                  </a:lnTo>
                  <a:lnTo>
                    <a:pt x="162" y="332"/>
                  </a:lnTo>
                  <a:lnTo>
                    <a:pt x="154" y="332"/>
                  </a:lnTo>
                  <a:lnTo>
                    <a:pt x="152" y="335"/>
                  </a:lnTo>
                  <a:lnTo>
                    <a:pt x="150" y="337"/>
                  </a:lnTo>
                  <a:lnTo>
                    <a:pt x="152" y="340"/>
                  </a:lnTo>
                  <a:lnTo>
                    <a:pt x="154" y="345"/>
                  </a:lnTo>
                  <a:lnTo>
                    <a:pt x="154" y="346"/>
                  </a:lnTo>
                  <a:lnTo>
                    <a:pt x="151" y="355"/>
                  </a:lnTo>
                  <a:lnTo>
                    <a:pt x="150" y="366"/>
                  </a:lnTo>
                  <a:lnTo>
                    <a:pt x="150" y="373"/>
                  </a:lnTo>
                  <a:lnTo>
                    <a:pt x="152" y="376"/>
                  </a:lnTo>
                  <a:lnTo>
                    <a:pt x="154" y="380"/>
                  </a:lnTo>
                  <a:lnTo>
                    <a:pt x="154" y="383"/>
                  </a:lnTo>
                  <a:lnTo>
                    <a:pt x="152" y="387"/>
                  </a:lnTo>
                  <a:lnTo>
                    <a:pt x="150" y="391"/>
                  </a:lnTo>
                  <a:lnTo>
                    <a:pt x="147" y="396"/>
                  </a:lnTo>
                  <a:lnTo>
                    <a:pt x="147" y="406"/>
                  </a:lnTo>
                  <a:lnTo>
                    <a:pt x="150" y="421"/>
                  </a:lnTo>
                  <a:lnTo>
                    <a:pt x="144" y="421"/>
                  </a:lnTo>
                  <a:lnTo>
                    <a:pt x="138" y="426"/>
                  </a:lnTo>
                  <a:lnTo>
                    <a:pt x="137" y="430"/>
                  </a:lnTo>
                  <a:lnTo>
                    <a:pt x="135" y="437"/>
                  </a:lnTo>
                  <a:lnTo>
                    <a:pt x="132" y="437"/>
                  </a:lnTo>
                  <a:lnTo>
                    <a:pt x="131" y="437"/>
                  </a:lnTo>
                  <a:lnTo>
                    <a:pt x="130" y="438"/>
                  </a:lnTo>
                  <a:lnTo>
                    <a:pt x="127" y="441"/>
                  </a:lnTo>
                  <a:lnTo>
                    <a:pt x="124" y="446"/>
                  </a:lnTo>
                  <a:lnTo>
                    <a:pt x="123" y="450"/>
                  </a:lnTo>
                  <a:lnTo>
                    <a:pt x="121" y="450"/>
                  </a:lnTo>
                  <a:lnTo>
                    <a:pt x="118" y="448"/>
                  </a:lnTo>
                  <a:lnTo>
                    <a:pt x="117" y="450"/>
                  </a:lnTo>
                  <a:lnTo>
                    <a:pt x="115" y="446"/>
                  </a:lnTo>
                  <a:lnTo>
                    <a:pt x="115" y="444"/>
                  </a:lnTo>
                  <a:lnTo>
                    <a:pt x="114" y="441"/>
                  </a:lnTo>
                  <a:lnTo>
                    <a:pt x="113" y="440"/>
                  </a:lnTo>
                  <a:lnTo>
                    <a:pt x="111" y="438"/>
                  </a:lnTo>
                  <a:lnTo>
                    <a:pt x="105" y="430"/>
                  </a:lnTo>
                  <a:lnTo>
                    <a:pt x="103" y="428"/>
                  </a:lnTo>
                  <a:lnTo>
                    <a:pt x="103" y="426"/>
                  </a:lnTo>
                  <a:lnTo>
                    <a:pt x="105" y="423"/>
                  </a:lnTo>
                  <a:lnTo>
                    <a:pt x="105" y="418"/>
                  </a:lnTo>
                  <a:lnTo>
                    <a:pt x="101" y="417"/>
                  </a:lnTo>
                  <a:lnTo>
                    <a:pt x="100" y="413"/>
                  </a:lnTo>
                  <a:lnTo>
                    <a:pt x="98" y="409"/>
                  </a:lnTo>
                  <a:lnTo>
                    <a:pt x="97" y="404"/>
                  </a:lnTo>
                  <a:lnTo>
                    <a:pt x="93" y="399"/>
                  </a:lnTo>
                  <a:lnTo>
                    <a:pt x="88" y="391"/>
                  </a:lnTo>
                  <a:lnTo>
                    <a:pt x="86" y="387"/>
                  </a:lnTo>
                  <a:lnTo>
                    <a:pt x="81" y="376"/>
                  </a:lnTo>
                  <a:lnTo>
                    <a:pt x="81" y="364"/>
                  </a:lnTo>
                  <a:lnTo>
                    <a:pt x="80" y="355"/>
                  </a:lnTo>
                  <a:lnTo>
                    <a:pt x="76" y="346"/>
                  </a:lnTo>
                  <a:lnTo>
                    <a:pt x="70" y="337"/>
                  </a:lnTo>
                  <a:lnTo>
                    <a:pt x="67" y="330"/>
                  </a:lnTo>
                  <a:lnTo>
                    <a:pt x="67" y="326"/>
                  </a:lnTo>
                  <a:lnTo>
                    <a:pt x="67" y="322"/>
                  </a:lnTo>
                  <a:lnTo>
                    <a:pt x="67" y="319"/>
                  </a:lnTo>
                  <a:lnTo>
                    <a:pt x="66" y="309"/>
                  </a:lnTo>
                  <a:lnTo>
                    <a:pt x="63" y="298"/>
                  </a:lnTo>
                  <a:lnTo>
                    <a:pt x="60" y="289"/>
                  </a:lnTo>
                  <a:lnTo>
                    <a:pt x="59" y="285"/>
                  </a:lnTo>
                  <a:lnTo>
                    <a:pt x="61" y="282"/>
                  </a:lnTo>
                  <a:lnTo>
                    <a:pt x="54" y="271"/>
                  </a:lnTo>
                  <a:lnTo>
                    <a:pt x="57" y="264"/>
                  </a:lnTo>
                  <a:lnTo>
                    <a:pt x="59" y="258"/>
                  </a:lnTo>
                  <a:lnTo>
                    <a:pt x="61" y="254"/>
                  </a:lnTo>
                  <a:lnTo>
                    <a:pt x="60" y="249"/>
                  </a:lnTo>
                  <a:lnTo>
                    <a:pt x="59" y="248"/>
                  </a:lnTo>
                  <a:lnTo>
                    <a:pt x="57" y="245"/>
                  </a:lnTo>
                  <a:lnTo>
                    <a:pt x="57" y="244"/>
                  </a:lnTo>
                  <a:lnTo>
                    <a:pt x="59" y="239"/>
                  </a:lnTo>
                  <a:lnTo>
                    <a:pt x="59" y="238"/>
                  </a:lnTo>
                  <a:lnTo>
                    <a:pt x="54" y="236"/>
                  </a:lnTo>
                  <a:lnTo>
                    <a:pt x="56" y="234"/>
                  </a:lnTo>
                  <a:lnTo>
                    <a:pt x="57" y="227"/>
                  </a:lnTo>
                  <a:lnTo>
                    <a:pt x="51" y="231"/>
                  </a:lnTo>
                  <a:lnTo>
                    <a:pt x="50" y="235"/>
                  </a:lnTo>
                  <a:lnTo>
                    <a:pt x="51" y="239"/>
                  </a:lnTo>
                  <a:lnTo>
                    <a:pt x="51" y="244"/>
                  </a:lnTo>
                  <a:lnTo>
                    <a:pt x="46" y="248"/>
                  </a:lnTo>
                  <a:lnTo>
                    <a:pt x="39" y="252"/>
                  </a:lnTo>
                  <a:lnTo>
                    <a:pt x="32" y="255"/>
                  </a:lnTo>
                  <a:lnTo>
                    <a:pt x="27" y="252"/>
                  </a:lnTo>
                  <a:lnTo>
                    <a:pt x="24" y="248"/>
                  </a:lnTo>
                  <a:lnTo>
                    <a:pt x="22" y="245"/>
                  </a:lnTo>
                  <a:lnTo>
                    <a:pt x="16" y="238"/>
                  </a:lnTo>
                  <a:lnTo>
                    <a:pt x="13" y="234"/>
                  </a:lnTo>
                  <a:lnTo>
                    <a:pt x="12" y="234"/>
                  </a:lnTo>
                  <a:lnTo>
                    <a:pt x="12" y="231"/>
                  </a:lnTo>
                  <a:lnTo>
                    <a:pt x="13" y="228"/>
                  </a:lnTo>
                  <a:lnTo>
                    <a:pt x="17" y="228"/>
                  </a:lnTo>
                  <a:lnTo>
                    <a:pt x="22" y="228"/>
                  </a:lnTo>
                  <a:lnTo>
                    <a:pt x="26" y="227"/>
                  </a:lnTo>
                  <a:lnTo>
                    <a:pt x="30" y="222"/>
                  </a:lnTo>
                  <a:lnTo>
                    <a:pt x="36" y="211"/>
                  </a:lnTo>
                  <a:lnTo>
                    <a:pt x="26" y="218"/>
                  </a:lnTo>
                  <a:lnTo>
                    <a:pt x="17" y="218"/>
                  </a:lnTo>
                  <a:lnTo>
                    <a:pt x="6" y="215"/>
                  </a:lnTo>
                  <a:lnTo>
                    <a:pt x="5" y="211"/>
                  </a:lnTo>
                  <a:lnTo>
                    <a:pt x="5" y="208"/>
                  </a:lnTo>
                  <a:lnTo>
                    <a:pt x="3" y="204"/>
                  </a:lnTo>
                  <a:lnTo>
                    <a:pt x="2" y="204"/>
                  </a:lnTo>
                  <a:lnTo>
                    <a:pt x="0" y="202"/>
                  </a:lnTo>
                  <a:lnTo>
                    <a:pt x="6" y="198"/>
                  </a:lnTo>
                  <a:lnTo>
                    <a:pt x="7" y="191"/>
                  </a:lnTo>
                  <a:lnTo>
                    <a:pt x="16" y="190"/>
                  </a:lnTo>
                  <a:lnTo>
                    <a:pt x="23" y="185"/>
                  </a:lnTo>
                  <a:lnTo>
                    <a:pt x="23" y="180"/>
                  </a:lnTo>
                  <a:lnTo>
                    <a:pt x="16" y="173"/>
                  </a:lnTo>
                  <a:lnTo>
                    <a:pt x="14" y="168"/>
                  </a:lnTo>
                  <a:lnTo>
                    <a:pt x="20" y="163"/>
                  </a:lnTo>
                  <a:lnTo>
                    <a:pt x="12" y="154"/>
                  </a:lnTo>
                  <a:lnTo>
                    <a:pt x="22" y="147"/>
                  </a:lnTo>
                  <a:lnTo>
                    <a:pt x="23" y="141"/>
                  </a:lnTo>
                  <a:lnTo>
                    <a:pt x="29" y="145"/>
                  </a:lnTo>
                  <a:lnTo>
                    <a:pt x="33" y="138"/>
                  </a:lnTo>
                  <a:lnTo>
                    <a:pt x="39" y="134"/>
                  </a:lnTo>
                  <a:lnTo>
                    <a:pt x="43" y="128"/>
                  </a:lnTo>
                  <a:lnTo>
                    <a:pt x="46" y="123"/>
                  </a:lnTo>
                  <a:lnTo>
                    <a:pt x="54" y="118"/>
                  </a:lnTo>
                  <a:lnTo>
                    <a:pt x="59" y="114"/>
                  </a:lnTo>
                  <a:lnTo>
                    <a:pt x="60" y="109"/>
                  </a:lnTo>
                  <a:lnTo>
                    <a:pt x="67" y="104"/>
                  </a:lnTo>
                  <a:lnTo>
                    <a:pt x="69" y="99"/>
                  </a:lnTo>
                  <a:lnTo>
                    <a:pt x="69" y="89"/>
                  </a:lnTo>
                  <a:lnTo>
                    <a:pt x="74" y="84"/>
                  </a:lnTo>
                  <a:lnTo>
                    <a:pt x="77" y="79"/>
                  </a:lnTo>
                  <a:lnTo>
                    <a:pt x="77" y="73"/>
                  </a:lnTo>
                  <a:lnTo>
                    <a:pt x="71" y="66"/>
                  </a:lnTo>
                  <a:lnTo>
                    <a:pt x="67" y="63"/>
                  </a:lnTo>
                  <a:lnTo>
                    <a:pt x="63" y="60"/>
                  </a:lnTo>
                  <a:lnTo>
                    <a:pt x="61" y="50"/>
                  </a:lnTo>
                  <a:lnTo>
                    <a:pt x="57" y="46"/>
                  </a:lnTo>
                  <a:lnTo>
                    <a:pt x="59" y="40"/>
                  </a:lnTo>
                  <a:lnTo>
                    <a:pt x="64" y="37"/>
                  </a:lnTo>
                  <a:lnTo>
                    <a:pt x="70" y="35"/>
                  </a:lnTo>
                  <a:lnTo>
                    <a:pt x="74" y="37"/>
                  </a:lnTo>
                  <a:lnTo>
                    <a:pt x="77" y="35"/>
                  </a:lnTo>
                  <a:lnTo>
                    <a:pt x="78" y="32"/>
                  </a:lnTo>
                  <a:lnTo>
                    <a:pt x="84" y="29"/>
                  </a:lnTo>
                  <a:lnTo>
                    <a:pt x="93" y="27"/>
                  </a:lnTo>
                  <a:lnTo>
                    <a:pt x="100" y="23"/>
                  </a:lnTo>
                  <a:lnTo>
                    <a:pt x="103" y="19"/>
                  </a:lnTo>
                  <a:lnTo>
                    <a:pt x="107" y="15"/>
                  </a:lnTo>
                  <a:lnTo>
                    <a:pt x="110" y="9"/>
                  </a:lnTo>
                  <a:lnTo>
                    <a:pt x="118" y="0"/>
                  </a:lnTo>
                  <a:lnTo>
                    <a:pt x="124" y="0"/>
                  </a:lnTo>
                  <a:lnTo>
                    <a:pt x="130" y="2"/>
                  </a:lnTo>
                  <a:lnTo>
                    <a:pt x="135" y="2"/>
                  </a:lnTo>
                  <a:lnTo>
                    <a:pt x="138" y="9"/>
                  </a:lnTo>
                  <a:lnTo>
                    <a:pt x="142" y="12"/>
                  </a:lnTo>
                  <a:lnTo>
                    <a:pt x="144" y="18"/>
                  </a:lnTo>
                  <a:lnTo>
                    <a:pt x="141" y="22"/>
                  </a:lnTo>
                  <a:lnTo>
                    <a:pt x="140" y="26"/>
                  </a:lnTo>
                  <a:lnTo>
                    <a:pt x="134" y="33"/>
                  </a:lnTo>
                  <a:lnTo>
                    <a:pt x="131" y="39"/>
                  </a:lnTo>
                  <a:lnTo>
                    <a:pt x="128" y="40"/>
                  </a:lnTo>
                  <a:lnTo>
                    <a:pt x="125" y="46"/>
                  </a:lnTo>
                  <a:lnTo>
                    <a:pt x="131" y="50"/>
                  </a:lnTo>
                  <a:lnTo>
                    <a:pt x="134" y="54"/>
                  </a:lnTo>
                  <a:lnTo>
                    <a:pt x="132" y="63"/>
                  </a:lnTo>
                  <a:lnTo>
                    <a:pt x="138" y="64"/>
                  </a:lnTo>
                  <a:lnTo>
                    <a:pt x="141" y="66"/>
                  </a:lnTo>
                  <a:lnTo>
                    <a:pt x="141" y="69"/>
                  </a:lnTo>
                  <a:lnTo>
                    <a:pt x="140" y="76"/>
                  </a:lnTo>
                  <a:lnTo>
                    <a:pt x="140" y="80"/>
                  </a:lnTo>
                  <a:lnTo>
                    <a:pt x="137" y="83"/>
                  </a:lnTo>
                  <a:lnTo>
                    <a:pt x="140" y="89"/>
                  </a:lnTo>
                  <a:lnTo>
                    <a:pt x="145" y="90"/>
                  </a:lnTo>
                  <a:lnTo>
                    <a:pt x="151" y="94"/>
                  </a:lnTo>
                  <a:lnTo>
                    <a:pt x="157" y="96"/>
                  </a:lnTo>
                  <a:lnTo>
                    <a:pt x="162" y="99"/>
                  </a:lnTo>
                  <a:lnTo>
                    <a:pt x="167" y="103"/>
                  </a:lnTo>
                  <a:lnTo>
                    <a:pt x="158" y="109"/>
                  </a:lnTo>
                  <a:lnTo>
                    <a:pt x="154" y="117"/>
                  </a:lnTo>
                  <a:lnTo>
                    <a:pt x="157" y="124"/>
                  </a:lnTo>
                  <a:lnTo>
                    <a:pt x="164" y="127"/>
                  </a:lnTo>
                  <a:lnTo>
                    <a:pt x="165" y="131"/>
                  </a:lnTo>
                  <a:lnTo>
                    <a:pt x="179" y="137"/>
                  </a:lnTo>
                  <a:lnTo>
                    <a:pt x="188" y="141"/>
                  </a:lnTo>
                  <a:lnTo>
                    <a:pt x="195" y="141"/>
                  </a:lnTo>
                  <a:lnTo>
                    <a:pt x="201" y="145"/>
                  </a:lnTo>
                  <a:lnTo>
                    <a:pt x="205" y="150"/>
                  </a:lnTo>
                  <a:lnTo>
                    <a:pt x="211" y="150"/>
                  </a:lnTo>
                  <a:lnTo>
                    <a:pt x="216" y="157"/>
                  </a:lnTo>
                  <a:lnTo>
                    <a:pt x="226" y="157"/>
                  </a:lnTo>
                  <a:lnTo>
                    <a:pt x="239" y="161"/>
                  </a:lnTo>
                  <a:lnTo>
                    <a:pt x="245" y="161"/>
                  </a:lnTo>
                  <a:lnTo>
                    <a:pt x="252" y="164"/>
                  </a:lnTo>
                  <a:lnTo>
                    <a:pt x="258" y="163"/>
                  </a:lnTo>
                  <a:lnTo>
                    <a:pt x="259" y="160"/>
                  </a:lnTo>
                  <a:lnTo>
                    <a:pt x="259" y="157"/>
                  </a:lnTo>
                  <a:lnTo>
                    <a:pt x="256" y="153"/>
                  </a:lnTo>
                  <a:lnTo>
                    <a:pt x="259" y="148"/>
                  </a:lnTo>
                  <a:lnTo>
                    <a:pt x="259" y="140"/>
                  </a:lnTo>
                  <a:lnTo>
                    <a:pt x="263" y="138"/>
                  </a:lnTo>
                  <a:lnTo>
                    <a:pt x="268" y="138"/>
                  </a:lnTo>
                  <a:lnTo>
                    <a:pt x="272" y="145"/>
                  </a:lnTo>
                  <a:lnTo>
                    <a:pt x="273" y="148"/>
                  </a:lnTo>
                  <a:lnTo>
                    <a:pt x="279" y="153"/>
                  </a:lnTo>
                  <a:lnTo>
                    <a:pt x="283" y="153"/>
                  </a:lnTo>
                  <a:lnTo>
                    <a:pt x="289" y="150"/>
                  </a:lnTo>
                  <a:lnTo>
                    <a:pt x="297" y="153"/>
                  </a:lnTo>
                  <a:lnTo>
                    <a:pt x="309" y="153"/>
                  </a:lnTo>
                  <a:lnTo>
                    <a:pt x="313" y="150"/>
                  </a:lnTo>
                  <a:lnTo>
                    <a:pt x="313" y="145"/>
                  </a:lnTo>
                  <a:lnTo>
                    <a:pt x="312" y="136"/>
                  </a:lnTo>
                  <a:lnTo>
                    <a:pt x="317" y="136"/>
                  </a:lnTo>
                  <a:lnTo>
                    <a:pt x="324" y="131"/>
                  </a:lnTo>
                  <a:lnTo>
                    <a:pt x="329" y="128"/>
                  </a:lnTo>
                  <a:lnTo>
                    <a:pt x="336" y="127"/>
                  </a:lnTo>
                  <a:lnTo>
                    <a:pt x="340" y="128"/>
                  </a:lnTo>
                  <a:lnTo>
                    <a:pt x="344" y="124"/>
                  </a:lnTo>
                  <a:lnTo>
                    <a:pt x="350" y="126"/>
                  </a:lnTo>
                  <a:lnTo>
                    <a:pt x="357" y="127"/>
                  </a:lnTo>
                  <a:lnTo>
                    <a:pt x="357" y="136"/>
                  </a:lnTo>
                  <a:lnTo>
                    <a:pt x="360" y="138"/>
                  </a:lnTo>
                  <a:lnTo>
                    <a:pt x="366" y="137"/>
                  </a:lnTo>
                  <a:lnTo>
                    <a:pt x="367" y="138"/>
                  </a:lnTo>
                  <a:lnTo>
                    <a:pt x="371" y="140"/>
                  </a:lnTo>
                  <a:lnTo>
                    <a:pt x="377" y="141"/>
                  </a:lnTo>
                  <a:lnTo>
                    <a:pt x="378" y="145"/>
                  </a:lnTo>
                  <a:lnTo>
                    <a:pt x="380" y="150"/>
                  </a:lnTo>
                  <a:lnTo>
                    <a:pt x="380" y="157"/>
                  </a:lnTo>
                  <a:lnTo>
                    <a:pt x="376" y="164"/>
                  </a:lnTo>
                  <a:lnTo>
                    <a:pt x="371" y="164"/>
                  </a:lnTo>
                  <a:lnTo>
                    <a:pt x="363" y="164"/>
                  </a:lnTo>
                  <a:lnTo>
                    <a:pt x="359" y="173"/>
                  </a:lnTo>
                  <a:lnTo>
                    <a:pt x="359" y="177"/>
                  </a:lnTo>
                  <a:lnTo>
                    <a:pt x="354" y="182"/>
                  </a:lnTo>
                  <a:lnTo>
                    <a:pt x="350" y="187"/>
                  </a:lnTo>
                  <a:lnTo>
                    <a:pt x="344" y="190"/>
                  </a:lnTo>
                  <a:lnTo>
                    <a:pt x="341" y="191"/>
                  </a:lnTo>
                  <a:lnTo>
                    <a:pt x="344" y="194"/>
                  </a:lnTo>
                  <a:lnTo>
                    <a:pt x="344" y="197"/>
                  </a:lnTo>
                  <a:lnTo>
                    <a:pt x="340" y="204"/>
                  </a:lnTo>
                  <a:lnTo>
                    <a:pt x="339" y="212"/>
                  </a:lnTo>
                  <a:lnTo>
                    <a:pt x="330" y="208"/>
                  </a:lnTo>
                  <a:lnTo>
                    <a:pt x="330" y="221"/>
                  </a:lnTo>
                  <a:lnTo>
                    <a:pt x="332" y="225"/>
                  </a:lnTo>
                  <a:lnTo>
                    <a:pt x="333" y="231"/>
                  </a:lnTo>
                  <a:lnTo>
                    <a:pt x="332" y="235"/>
                  </a:lnTo>
                  <a:lnTo>
                    <a:pt x="327" y="239"/>
                  </a:lnTo>
                  <a:lnTo>
                    <a:pt x="324" y="236"/>
                  </a:lnTo>
                  <a:lnTo>
                    <a:pt x="320" y="239"/>
                  </a:lnTo>
                  <a:lnTo>
                    <a:pt x="319" y="234"/>
                  </a:lnTo>
                  <a:lnTo>
                    <a:pt x="319" y="225"/>
                  </a:lnTo>
                  <a:lnTo>
                    <a:pt x="313" y="217"/>
                  </a:lnTo>
                  <a:lnTo>
                    <a:pt x="312" y="222"/>
                  </a:lnTo>
                  <a:lnTo>
                    <a:pt x="305" y="222"/>
                  </a:lnTo>
                  <a:lnTo>
                    <a:pt x="305" y="219"/>
                  </a:lnTo>
                  <a:lnTo>
                    <a:pt x="306" y="209"/>
                  </a:lnTo>
                  <a:lnTo>
                    <a:pt x="310" y="204"/>
                  </a:lnTo>
                  <a:lnTo>
                    <a:pt x="310" y="202"/>
                  </a:lnTo>
                  <a:lnTo>
                    <a:pt x="312" y="200"/>
                  </a:lnTo>
                  <a:lnTo>
                    <a:pt x="313" y="197"/>
                  </a:lnTo>
                  <a:lnTo>
                    <a:pt x="312" y="191"/>
                  </a:lnTo>
                  <a:lnTo>
                    <a:pt x="317" y="187"/>
                  </a:lnTo>
                  <a:lnTo>
                    <a:pt x="309" y="187"/>
                  </a:lnTo>
                  <a:lnTo>
                    <a:pt x="302" y="188"/>
                  </a:lnTo>
                  <a:lnTo>
                    <a:pt x="282" y="188"/>
                  </a:lnTo>
                  <a:lnTo>
                    <a:pt x="280" y="180"/>
                  </a:lnTo>
                  <a:lnTo>
                    <a:pt x="282" y="171"/>
                  </a:lnTo>
                  <a:lnTo>
                    <a:pt x="278" y="168"/>
                  </a:lnTo>
                  <a:lnTo>
                    <a:pt x="270" y="171"/>
                  </a:lnTo>
                  <a:lnTo>
                    <a:pt x="263" y="164"/>
                  </a:lnTo>
                  <a:lnTo>
                    <a:pt x="259" y="170"/>
                  </a:lnTo>
                  <a:lnTo>
                    <a:pt x="266" y="175"/>
                  </a:lnTo>
                  <a:lnTo>
                    <a:pt x="263" y="181"/>
                  </a:lnTo>
                  <a:lnTo>
                    <a:pt x="256" y="184"/>
                  </a:lnTo>
                  <a:lnTo>
                    <a:pt x="252" y="187"/>
                  </a:lnTo>
                  <a:lnTo>
                    <a:pt x="253" y="197"/>
                  </a:lnTo>
                  <a:lnTo>
                    <a:pt x="255" y="200"/>
                  </a:lnTo>
                  <a:lnTo>
                    <a:pt x="262" y="202"/>
                  </a:lnTo>
                  <a:lnTo>
                    <a:pt x="266" y="208"/>
                  </a:lnTo>
                  <a:lnTo>
                    <a:pt x="263" y="217"/>
                  </a:lnTo>
                  <a:lnTo>
                    <a:pt x="268" y="222"/>
                  </a:lnTo>
                  <a:lnTo>
                    <a:pt x="268" y="231"/>
                  </a:lnTo>
                  <a:lnTo>
                    <a:pt x="265" y="235"/>
                  </a:lnTo>
                  <a:lnTo>
                    <a:pt x="266" y="245"/>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097" name="Freeform 2177"/>
            <p:cNvSpPr>
              <a:spLocks/>
            </p:cNvSpPr>
            <p:nvPr/>
          </p:nvSpPr>
          <p:spPr bwMode="auto">
            <a:xfrm>
              <a:off x="5492750" y="3143250"/>
              <a:ext cx="311150" cy="227013"/>
            </a:xfrm>
            <a:custGeom>
              <a:avLst/>
              <a:gdLst>
                <a:gd name="T0" fmla="*/ 526221861 w 208"/>
                <a:gd name="T1" fmla="*/ 238477142 h 152"/>
                <a:gd name="T2" fmla="*/ 536693741 w 208"/>
                <a:gd name="T3" fmla="*/ 212271443 h 152"/>
                <a:gd name="T4" fmla="*/ 536693741 w 208"/>
                <a:gd name="T5" fmla="*/ 188684968 h 152"/>
                <a:gd name="T6" fmla="*/ 528839831 w 208"/>
                <a:gd name="T7" fmla="*/ 154616588 h 152"/>
                <a:gd name="T8" fmla="*/ 528839831 w 208"/>
                <a:gd name="T9" fmla="*/ 141513739 h 152"/>
                <a:gd name="T10" fmla="*/ 520985921 w 208"/>
                <a:gd name="T11" fmla="*/ 117928934 h 152"/>
                <a:gd name="T12" fmla="*/ 500042162 w 208"/>
                <a:gd name="T13" fmla="*/ 102205165 h 152"/>
                <a:gd name="T14" fmla="*/ 476478815 w 208"/>
                <a:gd name="T15" fmla="*/ 91721591 h 152"/>
                <a:gd name="T16" fmla="*/ 437209267 w 208"/>
                <a:gd name="T17" fmla="*/ 99584272 h 152"/>
                <a:gd name="T18" fmla="*/ 421501346 w 208"/>
                <a:gd name="T19" fmla="*/ 75997847 h 152"/>
                <a:gd name="T20" fmla="*/ 403173939 w 208"/>
                <a:gd name="T21" fmla="*/ 65515892 h 152"/>
                <a:gd name="T22" fmla="*/ 374376270 w 208"/>
                <a:gd name="T23" fmla="*/ 55033936 h 152"/>
                <a:gd name="T24" fmla="*/ 348196571 w 208"/>
                <a:gd name="T25" fmla="*/ 47171242 h 152"/>
                <a:gd name="T26" fmla="*/ 332488751 w 208"/>
                <a:gd name="T27" fmla="*/ 18344643 h 152"/>
                <a:gd name="T28" fmla="*/ 306307434 w 208"/>
                <a:gd name="T29" fmla="*/ 2620894 h 152"/>
                <a:gd name="T30" fmla="*/ 280127735 w 208"/>
                <a:gd name="T31" fmla="*/ 5241789 h 152"/>
                <a:gd name="T32" fmla="*/ 261801946 w 208"/>
                <a:gd name="T33" fmla="*/ 2620894 h 152"/>
                <a:gd name="T34" fmla="*/ 253948036 w 208"/>
                <a:gd name="T35" fmla="*/ 26205705 h 152"/>
                <a:gd name="T36" fmla="*/ 209440879 w 208"/>
                <a:gd name="T37" fmla="*/ 20965537 h 152"/>
                <a:gd name="T38" fmla="*/ 188497120 w 208"/>
                <a:gd name="T39" fmla="*/ 20965537 h 152"/>
                <a:gd name="T40" fmla="*/ 175407270 w 208"/>
                <a:gd name="T41" fmla="*/ 20965537 h 152"/>
                <a:gd name="T42" fmla="*/ 138755692 w 208"/>
                <a:gd name="T43" fmla="*/ 20965537 h 152"/>
                <a:gd name="T44" fmla="*/ 78540740 w 208"/>
                <a:gd name="T45" fmla="*/ 18344643 h 152"/>
                <a:gd name="T46" fmla="*/ 52361029 w 208"/>
                <a:gd name="T47" fmla="*/ 18344643 h 152"/>
                <a:gd name="T48" fmla="*/ 44505501 w 208"/>
                <a:gd name="T49" fmla="*/ 44550348 h 152"/>
                <a:gd name="T50" fmla="*/ 39269561 w 208"/>
                <a:gd name="T51" fmla="*/ 75997847 h 152"/>
                <a:gd name="T52" fmla="*/ 49743059 w 208"/>
                <a:gd name="T53" fmla="*/ 107445359 h 152"/>
                <a:gd name="T54" fmla="*/ 31415651 w 208"/>
                <a:gd name="T55" fmla="*/ 141513739 h 152"/>
                <a:gd name="T56" fmla="*/ 23561735 w 208"/>
                <a:gd name="T57" fmla="*/ 180823906 h 152"/>
                <a:gd name="T58" fmla="*/ 7853913 w 208"/>
                <a:gd name="T59" fmla="*/ 204408712 h 152"/>
                <a:gd name="T60" fmla="*/ 60214951 w 208"/>
                <a:gd name="T61" fmla="*/ 230616080 h 152"/>
                <a:gd name="T62" fmla="*/ 78540740 w 208"/>
                <a:gd name="T63" fmla="*/ 217511612 h 152"/>
                <a:gd name="T64" fmla="*/ 109956405 w 208"/>
                <a:gd name="T65" fmla="*/ 199168543 h 152"/>
                <a:gd name="T66" fmla="*/ 141373661 w 208"/>
                <a:gd name="T67" fmla="*/ 180823906 h 152"/>
                <a:gd name="T68" fmla="*/ 167553361 w 208"/>
                <a:gd name="T69" fmla="*/ 193926756 h 152"/>
                <a:gd name="T70" fmla="*/ 193733060 w 208"/>
                <a:gd name="T71" fmla="*/ 212271443 h 152"/>
                <a:gd name="T72" fmla="*/ 209440879 w 208"/>
                <a:gd name="T73" fmla="*/ 248959098 h 152"/>
                <a:gd name="T74" fmla="*/ 225148749 w 208"/>
                <a:gd name="T75" fmla="*/ 285648372 h 152"/>
                <a:gd name="T76" fmla="*/ 277509765 w 208"/>
                <a:gd name="T77" fmla="*/ 293511053 h 152"/>
                <a:gd name="T78" fmla="*/ 280127735 w 208"/>
                <a:gd name="T79" fmla="*/ 303993008 h 152"/>
                <a:gd name="T80" fmla="*/ 332488751 w 208"/>
                <a:gd name="T81" fmla="*/ 314474964 h 152"/>
                <a:gd name="T82" fmla="*/ 353432510 w 208"/>
                <a:gd name="T83" fmla="*/ 319716752 h 152"/>
                <a:gd name="T84" fmla="*/ 342960631 w 208"/>
                <a:gd name="T85" fmla="*/ 335440495 h 152"/>
                <a:gd name="T86" fmla="*/ 314161344 w 208"/>
                <a:gd name="T87" fmla="*/ 356406025 h 152"/>
                <a:gd name="T88" fmla="*/ 342960631 w 208"/>
                <a:gd name="T89" fmla="*/ 364267087 h 152"/>
                <a:gd name="T90" fmla="*/ 374376270 w 208"/>
                <a:gd name="T91" fmla="*/ 390472786 h 152"/>
                <a:gd name="T92" fmla="*/ 403173939 w 208"/>
                <a:gd name="T93" fmla="*/ 353785132 h 152"/>
                <a:gd name="T94" fmla="*/ 384848149 w 208"/>
                <a:gd name="T95" fmla="*/ 330198707 h 152"/>
                <a:gd name="T96" fmla="*/ 366522360 w 208"/>
                <a:gd name="T97" fmla="*/ 314474964 h 152"/>
                <a:gd name="T98" fmla="*/ 411029466 w 208"/>
                <a:gd name="T99" fmla="*/ 309234796 h 152"/>
                <a:gd name="T100" fmla="*/ 466006935 w 208"/>
                <a:gd name="T101" fmla="*/ 283027478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8"/>
                <a:gd name="T154" fmla="*/ 0 h 152"/>
                <a:gd name="T155" fmla="*/ 208 w 208"/>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8" h="152">
                  <a:moveTo>
                    <a:pt x="191" y="103"/>
                  </a:moveTo>
                  <a:lnTo>
                    <a:pt x="192" y="96"/>
                  </a:lnTo>
                  <a:lnTo>
                    <a:pt x="197" y="89"/>
                  </a:lnTo>
                  <a:lnTo>
                    <a:pt x="201" y="91"/>
                  </a:lnTo>
                  <a:lnTo>
                    <a:pt x="205" y="89"/>
                  </a:lnTo>
                  <a:lnTo>
                    <a:pt x="208" y="88"/>
                  </a:lnTo>
                  <a:lnTo>
                    <a:pt x="207" y="85"/>
                  </a:lnTo>
                  <a:lnTo>
                    <a:pt x="205" y="81"/>
                  </a:lnTo>
                  <a:lnTo>
                    <a:pt x="204" y="76"/>
                  </a:lnTo>
                  <a:lnTo>
                    <a:pt x="205" y="74"/>
                  </a:lnTo>
                  <a:lnTo>
                    <a:pt x="205" y="72"/>
                  </a:lnTo>
                  <a:lnTo>
                    <a:pt x="205" y="69"/>
                  </a:lnTo>
                  <a:lnTo>
                    <a:pt x="205" y="65"/>
                  </a:lnTo>
                  <a:lnTo>
                    <a:pt x="201" y="61"/>
                  </a:lnTo>
                  <a:lnTo>
                    <a:pt x="202" y="59"/>
                  </a:lnTo>
                  <a:lnTo>
                    <a:pt x="205" y="56"/>
                  </a:lnTo>
                  <a:lnTo>
                    <a:pt x="205" y="55"/>
                  </a:lnTo>
                  <a:lnTo>
                    <a:pt x="205" y="54"/>
                  </a:lnTo>
                  <a:lnTo>
                    <a:pt x="202" y="54"/>
                  </a:lnTo>
                  <a:lnTo>
                    <a:pt x="202" y="51"/>
                  </a:lnTo>
                  <a:lnTo>
                    <a:pt x="204" y="49"/>
                  </a:lnTo>
                  <a:lnTo>
                    <a:pt x="202" y="46"/>
                  </a:lnTo>
                  <a:lnTo>
                    <a:pt x="199" y="45"/>
                  </a:lnTo>
                  <a:lnTo>
                    <a:pt x="197" y="44"/>
                  </a:lnTo>
                  <a:lnTo>
                    <a:pt x="195" y="42"/>
                  </a:lnTo>
                  <a:lnTo>
                    <a:pt x="191" y="42"/>
                  </a:lnTo>
                  <a:lnTo>
                    <a:pt x="191" y="39"/>
                  </a:lnTo>
                  <a:lnTo>
                    <a:pt x="188" y="38"/>
                  </a:lnTo>
                  <a:lnTo>
                    <a:pt x="185" y="38"/>
                  </a:lnTo>
                  <a:lnTo>
                    <a:pt x="185" y="37"/>
                  </a:lnTo>
                  <a:lnTo>
                    <a:pt x="182" y="35"/>
                  </a:lnTo>
                  <a:lnTo>
                    <a:pt x="177" y="35"/>
                  </a:lnTo>
                  <a:lnTo>
                    <a:pt x="172" y="37"/>
                  </a:lnTo>
                  <a:lnTo>
                    <a:pt x="168" y="38"/>
                  </a:lnTo>
                  <a:lnTo>
                    <a:pt x="167" y="38"/>
                  </a:lnTo>
                  <a:lnTo>
                    <a:pt x="165" y="38"/>
                  </a:lnTo>
                  <a:lnTo>
                    <a:pt x="165" y="37"/>
                  </a:lnTo>
                  <a:lnTo>
                    <a:pt x="164" y="34"/>
                  </a:lnTo>
                  <a:lnTo>
                    <a:pt x="161" y="29"/>
                  </a:lnTo>
                  <a:lnTo>
                    <a:pt x="160" y="29"/>
                  </a:lnTo>
                  <a:lnTo>
                    <a:pt x="158" y="29"/>
                  </a:lnTo>
                  <a:lnTo>
                    <a:pt x="155" y="27"/>
                  </a:lnTo>
                  <a:lnTo>
                    <a:pt x="154" y="25"/>
                  </a:lnTo>
                  <a:lnTo>
                    <a:pt x="153" y="24"/>
                  </a:lnTo>
                  <a:lnTo>
                    <a:pt x="150" y="25"/>
                  </a:lnTo>
                  <a:lnTo>
                    <a:pt x="145" y="24"/>
                  </a:lnTo>
                  <a:lnTo>
                    <a:pt x="143" y="21"/>
                  </a:lnTo>
                  <a:lnTo>
                    <a:pt x="140" y="21"/>
                  </a:lnTo>
                  <a:lnTo>
                    <a:pt x="134" y="21"/>
                  </a:lnTo>
                  <a:lnTo>
                    <a:pt x="133" y="19"/>
                  </a:lnTo>
                  <a:lnTo>
                    <a:pt x="133" y="18"/>
                  </a:lnTo>
                  <a:lnTo>
                    <a:pt x="128" y="15"/>
                  </a:lnTo>
                  <a:lnTo>
                    <a:pt x="128" y="12"/>
                  </a:lnTo>
                  <a:lnTo>
                    <a:pt x="128" y="10"/>
                  </a:lnTo>
                  <a:lnTo>
                    <a:pt x="127" y="7"/>
                  </a:lnTo>
                  <a:lnTo>
                    <a:pt x="127" y="2"/>
                  </a:lnTo>
                  <a:lnTo>
                    <a:pt x="126" y="2"/>
                  </a:lnTo>
                  <a:lnTo>
                    <a:pt x="120" y="2"/>
                  </a:lnTo>
                  <a:lnTo>
                    <a:pt x="117" y="1"/>
                  </a:lnTo>
                  <a:lnTo>
                    <a:pt x="116" y="0"/>
                  </a:lnTo>
                  <a:lnTo>
                    <a:pt x="114" y="1"/>
                  </a:lnTo>
                  <a:lnTo>
                    <a:pt x="110" y="4"/>
                  </a:lnTo>
                  <a:lnTo>
                    <a:pt x="107" y="2"/>
                  </a:lnTo>
                  <a:lnTo>
                    <a:pt x="106" y="1"/>
                  </a:lnTo>
                  <a:lnTo>
                    <a:pt x="104" y="1"/>
                  </a:lnTo>
                  <a:lnTo>
                    <a:pt x="101" y="1"/>
                  </a:lnTo>
                  <a:lnTo>
                    <a:pt x="100" y="1"/>
                  </a:lnTo>
                  <a:lnTo>
                    <a:pt x="99" y="2"/>
                  </a:lnTo>
                  <a:lnTo>
                    <a:pt x="97" y="5"/>
                  </a:lnTo>
                  <a:lnTo>
                    <a:pt x="97" y="10"/>
                  </a:lnTo>
                  <a:lnTo>
                    <a:pt x="93" y="10"/>
                  </a:lnTo>
                  <a:lnTo>
                    <a:pt x="91" y="10"/>
                  </a:lnTo>
                  <a:lnTo>
                    <a:pt x="80" y="10"/>
                  </a:lnTo>
                  <a:lnTo>
                    <a:pt x="80" y="8"/>
                  </a:lnTo>
                  <a:lnTo>
                    <a:pt x="77" y="10"/>
                  </a:lnTo>
                  <a:lnTo>
                    <a:pt x="74" y="10"/>
                  </a:lnTo>
                  <a:lnTo>
                    <a:pt x="73" y="8"/>
                  </a:lnTo>
                  <a:lnTo>
                    <a:pt x="72" y="8"/>
                  </a:lnTo>
                  <a:lnTo>
                    <a:pt x="70" y="10"/>
                  </a:lnTo>
                  <a:lnTo>
                    <a:pt x="70" y="11"/>
                  </a:lnTo>
                  <a:lnTo>
                    <a:pt x="70" y="12"/>
                  </a:lnTo>
                  <a:lnTo>
                    <a:pt x="67" y="8"/>
                  </a:lnTo>
                  <a:lnTo>
                    <a:pt x="66" y="8"/>
                  </a:lnTo>
                  <a:lnTo>
                    <a:pt x="64" y="10"/>
                  </a:lnTo>
                  <a:lnTo>
                    <a:pt x="56" y="10"/>
                  </a:lnTo>
                  <a:lnTo>
                    <a:pt x="53" y="8"/>
                  </a:lnTo>
                  <a:lnTo>
                    <a:pt x="47" y="7"/>
                  </a:lnTo>
                  <a:lnTo>
                    <a:pt x="43" y="7"/>
                  </a:lnTo>
                  <a:lnTo>
                    <a:pt x="37" y="7"/>
                  </a:lnTo>
                  <a:lnTo>
                    <a:pt x="30" y="7"/>
                  </a:lnTo>
                  <a:lnTo>
                    <a:pt x="29" y="8"/>
                  </a:lnTo>
                  <a:lnTo>
                    <a:pt x="26" y="11"/>
                  </a:lnTo>
                  <a:lnTo>
                    <a:pt x="23" y="10"/>
                  </a:lnTo>
                  <a:lnTo>
                    <a:pt x="20" y="7"/>
                  </a:lnTo>
                  <a:lnTo>
                    <a:pt x="19" y="7"/>
                  </a:lnTo>
                  <a:lnTo>
                    <a:pt x="17" y="8"/>
                  </a:lnTo>
                  <a:lnTo>
                    <a:pt x="15" y="11"/>
                  </a:lnTo>
                  <a:lnTo>
                    <a:pt x="17" y="17"/>
                  </a:lnTo>
                  <a:lnTo>
                    <a:pt x="19" y="18"/>
                  </a:lnTo>
                  <a:lnTo>
                    <a:pt x="17" y="18"/>
                  </a:lnTo>
                  <a:lnTo>
                    <a:pt x="17" y="25"/>
                  </a:lnTo>
                  <a:lnTo>
                    <a:pt x="15" y="29"/>
                  </a:lnTo>
                  <a:lnTo>
                    <a:pt x="16" y="34"/>
                  </a:lnTo>
                  <a:lnTo>
                    <a:pt x="19" y="38"/>
                  </a:lnTo>
                  <a:lnTo>
                    <a:pt x="20" y="39"/>
                  </a:lnTo>
                  <a:lnTo>
                    <a:pt x="19" y="41"/>
                  </a:lnTo>
                  <a:lnTo>
                    <a:pt x="17" y="45"/>
                  </a:lnTo>
                  <a:lnTo>
                    <a:pt x="15" y="51"/>
                  </a:lnTo>
                  <a:lnTo>
                    <a:pt x="15" y="52"/>
                  </a:lnTo>
                  <a:lnTo>
                    <a:pt x="12" y="54"/>
                  </a:lnTo>
                  <a:lnTo>
                    <a:pt x="12" y="58"/>
                  </a:lnTo>
                  <a:lnTo>
                    <a:pt x="15" y="64"/>
                  </a:lnTo>
                  <a:lnTo>
                    <a:pt x="12" y="66"/>
                  </a:lnTo>
                  <a:lnTo>
                    <a:pt x="9" y="69"/>
                  </a:lnTo>
                  <a:lnTo>
                    <a:pt x="6" y="69"/>
                  </a:lnTo>
                  <a:lnTo>
                    <a:pt x="2" y="71"/>
                  </a:lnTo>
                  <a:lnTo>
                    <a:pt x="0" y="78"/>
                  </a:lnTo>
                  <a:lnTo>
                    <a:pt x="3" y="78"/>
                  </a:lnTo>
                  <a:lnTo>
                    <a:pt x="8" y="82"/>
                  </a:lnTo>
                  <a:lnTo>
                    <a:pt x="17" y="82"/>
                  </a:lnTo>
                  <a:lnTo>
                    <a:pt x="19" y="83"/>
                  </a:lnTo>
                  <a:lnTo>
                    <a:pt x="23" y="88"/>
                  </a:lnTo>
                  <a:lnTo>
                    <a:pt x="25" y="88"/>
                  </a:lnTo>
                  <a:lnTo>
                    <a:pt x="27" y="88"/>
                  </a:lnTo>
                  <a:lnTo>
                    <a:pt x="30" y="85"/>
                  </a:lnTo>
                  <a:lnTo>
                    <a:pt x="30" y="83"/>
                  </a:lnTo>
                  <a:lnTo>
                    <a:pt x="35" y="82"/>
                  </a:lnTo>
                  <a:lnTo>
                    <a:pt x="37" y="82"/>
                  </a:lnTo>
                  <a:lnTo>
                    <a:pt x="40" y="79"/>
                  </a:lnTo>
                  <a:lnTo>
                    <a:pt x="42" y="76"/>
                  </a:lnTo>
                  <a:lnTo>
                    <a:pt x="43" y="75"/>
                  </a:lnTo>
                  <a:lnTo>
                    <a:pt x="46" y="72"/>
                  </a:lnTo>
                  <a:lnTo>
                    <a:pt x="52" y="71"/>
                  </a:lnTo>
                  <a:lnTo>
                    <a:pt x="54" y="69"/>
                  </a:lnTo>
                  <a:lnTo>
                    <a:pt x="57" y="69"/>
                  </a:lnTo>
                  <a:lnTo>
                    <a:pt x="60" y="71"/>
                  </a:lnTo>
                  <a:lnTo>
                    <a:pt x="62" y="72"/>
                  </a:lnTo>
                  <a:lnTo>
                    <a:pt x="64" y="74"/>
                  </a:lnTo>
                  <a:lnTo>
                    <a:pt x="67" y="76"/>
                  </a:lnTo>
                  <a:lnTo>
                    <a:pt x="70" y="78"/>
                  </a:lnTo>
                  <a:lnTo>
                    <a:pt x="72" y="79"/>
                  </a:lnTo>
                  <a:lnTo>
                    <a:pt x="74" y="81"/>
                  </a:lnTo>
                  <a:lnTo>
                    <a:pt x="77" y="83"/>
                  </a:lnTo>
                  <a:lnTo>
                    <a:pt x="77" y="91"/>
                  </a:lnTo>
                  <a:lnTo>
                    <a:pt x="77" y="92"/>
                  </a:lnTo>
                  <a:lnTo>
                    <a:pt x="80" y="95"/>
                  </a:lnTo>
                  <a:lnTo>
                    <a:pt x="81" y="99"/>
                  </a:lnTo>
                  <a:lnTo>
                    <a:pt x="80" y="101"/>
                  </a:lnTo>
                  <a:lnTo>
                    <a:pt x="81" y="105"/>
                  </a:lnTo>
                  <a:lnTo>
                    <a:pt x="86" y="109"/>
                  </a:lnTo>
                  <a:lnTo>
                    <a:pt x="93" y="118"/>
                  </a:lnTo>
                  <a:lnTo>
                    <a:pt x="96" y="113"/>
                  </a:lnTo>
                  <a:lnTo>
                    <a:pt x="100" y="112"/>
                  </a:lnTo>
                  <a:lnTo>
                    <a:pt x="106" y="112"/>
                  </a:lnTo>
                  <a:lnTo>
                    <a:pt x="110" y="112"/>
                  </a:lnTo>
                  <a:lnTo>
                    <a:pt x="114" y="112"/>
                  </a:lnTo>
                  <a:lnTo>
                    <a:pt x="114" y="115"/>
                  </a:lnTo>
                  <a:lnTo>
                    <a:pt x="107" y="116"/>
                  </a:lnTo>
                  <a:lnTo>
                    <a:pt x="116" y="122"/>
                  </a:lnTo>
                  <a:lnTo>
                    <a:pt x="121" y="123"/>
                  </a:lnTo>
                  <a:lnTo>
                    <a:pt x="123" y="123"/>
                  </a:lnTo>
                  <a:lnTo>
                    <a:pt x="127" y="120"/>
                  </a:lnTo>
                  <a:lnTo>
                    <a:pt x="128" y="119"/>
                  </a:lnTo>
                  <a:lnTo>
                    <a:pt x="130" y="119"/>
                  </a:lnTo>
                  <a:lnTo>
                    <a:pt x="133" y="120"/>
                  </a:lnTo>
                  <a:lnTo>
                    <a:pt x="135" y="122"/>
                  </a:lnTo>
                  <a:lnTo>
                    <a:pt x="135" y="129"/>
                  </a:lnTo>
                  <a:lnTo>
                    <a:pt x="133" y="129"/>
                  </a:lnTo>
                  <a:lnTo>
                    <a:pt x="133" y="128"/>
                  </a:lnTo>
                  <a:lnTo>
                    <a:pt x="131" y="128"/>
                  </a:lnTo>
                  <a:lnTo>
                    <a:pt x="128" y="128"/>
                  </a:lnTo>
                  <a:lnTo>
                    <a:pt x="123" y="132"/>
                  </a:lnTo>
                  <a:lnTo>
                    <a:pt x="120" y="133"/>
                  </a:lnTo>
                  <a:lnTo>
                    <a:pt x="120" y="136"/>
                  </a:lnTo>
                  <a:lnTo>
                    <a:pt x="127" y="136"/>
                  </a:lnTo>
                  <a:lnTo>
                    <a:pt x="128" y="137"/>
                  </a:lnTo>
                  <a:lnTo>
                    <a:pt x="131" y="139"/>
                  </a:lnTo>
                  <a:lnTo>
                    <a:pt x="133" y="143"/>
                  </a:lnTo>
                  <a:lnTo>
                    <a:pt x="131" y="149"/>
                  </a:lnTo>
                  <a:lnTo>
                    <a:pt x="128" y="152"/>
                  </a:lnTo>
                  <a:lnTo>
                    <a:pt x="143" y="149"/>
                  </a:lnTo>
                  <a:lnTo>
                    <a:pt x="155" y="145"/>
                  </a:lnTo>
                  <a:lnTo>
                    <a:pt x="168" y="140"/>
                  </a:lnTo>
                  <a:lnTo>
                    <a:pt x="168" y="136"/>
                  </a:lnTo>
                  <a:lnTo>
                    <a:pt x="154" y="135"/>
                  </a:lnTo>
                  <a:lnTo>
                    <a:pt x="147" y="133"/>
                  </a:lnTo>
                  <a:lnTo>
                    <a:pt x="147" y="132"/>
                  </a:lnTo>
                  <a:lnTo>
                    <a:pt x="150" y="128"/>
                  </a:lnTo>
                  <a:lnTo>
                    <a:pt x="147" y="126"/>
                  </a:lnTo>
                  <a:lnTo>
                    <a:pt x="145" y="128"/>
                  </a:lnTo>
                  <a:lnTo>
                    <a:pt x="143" y="128"/>
                  </a:lnTo>
                  <a:lnTo>
                    <a:pt x="140" y="125"/>
                  </a:lnTo>
                  <a:lnTo>
                    <a:pt x="140" y="120"/>
                  </a:lnTo>
                  <a:lnTo>
                    <a:pt x="137" y="118"/>
                  </a:lnTo>
                  <a:lnTo>
                    <a:pt x="147" y="119"/>
                  </a:lnTo>
                  <a:lnTo>
                    <a:pt x="155" y="119"/>
                  </a:lnTo>
                  <a:lnTo>
                    <a:pt x="157" y="118"/>
                  </a:lnTo>
                  <a:lnTo>
                    <a:pt x="160" y="113"/>
                  </a:lnTo>
                  <a:lnTo>
                    <a:pt x="163" y="112"/>
                  </a:lnTo>
                  <a:lnTo>
                    <a:pt x="177" y="112"/>
                  </a:lnTo>
                  <a:lnTo>
                    <a:pt x="178" y="108"/>
                  </a:lnTo>
                  <a:lnTo>
                    <a:pt x="182" y="106"/>
                  </a:lnTo>
                  <a:lnTo>
                    <a:pt x="191" y="103"/>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8" name="Freeform 2422"/>
            <p:cNvSpPr>
              <a:spLocks/>
            </p:cNvSpPr>
            <p:nvPr/>
          </p:nvSpPr>
          <p:spPr bwMode="auto">
            <a:xfrm>
              <a:off x="5445125" y="3025775"/>
              <a:ext cx="112713" cy="87313"/>
            </a:xfrm>
            <a:custGeom>
              <a:avLst/>
              <a:gdLst>
                <a:gd name="T0" fmla="*/ 0 w 75"/>
                <a:gd name="T1" fmla="*/ 75394559 h 57"/>
                <a:gd name="T2" fmla="*/ 26562911 w 75"/>
                <a:gd name="T3" fmla="*/ 103319512 h 57"/>
                <a:gd name="T4" fmla="*/ 37189382 w 75"/>
                <a:gd name="T5" fmla="*/ 108904168 h 57"/>
                <a:gd name="T6" fmla="*/ 55782450 w 75"/>
                <a:gd name="T7" fmla="*/ 111696522 h 57"/>
                <a:gd name="T8" fmla="*/ 69063902 w 75"/>
                <a:gd name="T9" fmla="*/ 111696522 h 57"/>
                <a:gd name="T10" fmla="*/ 71720519 w 75"/>
                <a:gd name="T11" fmla="*/ 147998460 h 57"/>
                <a:gd name="T12" fmla="*/ 106253272 w 75"/>
                <a:gd name="T13" fmla="*/ 147998460 h 57"/>
                <a:gd name="T14" fmla="*/ 122191366 w 75"/>
                <a:gd name="T15" fmla="*/ 147998460 h 57"/>
                <a:gd name="T16" fmla="*/ 127504599 w 75"/>
                <a:gd name="T17" fmla="*/ 156375445 h 57"/>
                <a:gd name="T18" fmla="*/ 127504599 w 75"/>
                <a:gd name="T19" fmla="*/ 159167773 h 57"/>
                <a:gd name="T20" fmla="*/ 143442667 w 75"/>
                <a:gd name="T21" fmla="*/ 156375445 h 57"/>
                <a:gd name="T22" fmla="*/ 162035722 w 75"/>
                <a:gd name="T23" fmla="*/ 156375445 h 57"/>
                <a:gd name="T24" fmla="*/ 167348955 w 75"/>
                <a:gd name="T25" fmla="*/ 150790788 h 57"/>
                <a:gd name="T26" fmla="*/ 167348955 w 75"/>
                <a:gd name="T27" fmla="*/ 145206132 h 57"/>
                <a:gd name="T28" fmla="*/ 167348955 w 75"/>
                <a:gd name="T29" fmla="*/ 139621475 h 57"/>
                <a:gd name="T30" fmla="*/ 180630407 w 75"/>
                <a:gd name="T31" fmla="*/ 139621475 h 57"/>
                <a:gd name="T32" fmla="*/ 180630407 w 75"/>
                <a:gd name="T33" fmla="*/ 136829147 h 57"/>
                <a:gd name="T34" fmla="*/ 180630407 w 75"/>
                <a:gd name="T35" fmla="*/ 128450492 h 57"/>
                <a:gd name="T36" fmla="*/ 180630407 w 75"/>
                <a:gd name="T37" fmla="*/ 120073507 h 57"/>
                <a:gd name="T38" fmla="*/ 180630407 w 75"/>
                <a:gd name="T39" fmla="*/ 103319512 h 57"/>
                <a:gd name="T40" fmla="*/ 188600256 w 75"/>
                <a:gd name="T41" fmla="*/ 92150199 h 57"/>
                <a:gd name="T42" fmla="*/ 196568476 w 75"/>
                <a:gd name="T43" fmla="*/ 89357871 h 57"/>
                <a:gd name="T44" fmla="*/ 199225092 w 75"/>
                <a:gd name="T45" fmla="*/ 75394559 h 57"/>
                <a:gd name="T46" fmla="*/ 199225092 w 75"/>
                <a:gd name="T47" fmla="*/ 69809902 h 57"/>
                <a:gd name="T48" fmla="*/ 196568476 w 75"/>
                <a:gd name="T49" fmla="*/ 64225246 h 57"/>
                <a:gd name="T50" fmla="*/ 193911859 w 75"/>
                <a:gd name="T51" fmla="*/ 61432918 h 57"/>
                <a:gd name="T52" fmla="*/ 180630407 w 75"/>
                <a:gd name="T53" fmla="*/ 61432918 h 57"/>
                <a:gd name="T54" fmla="*/ 170005572 w 75"/>
                <a:gd name="T55" fmla="*/ 55848261 h 57"/>
                <a:gd name="T56" fmla="*/ 167348955 w 75"/>
                <a:gd name="T57" fmla="*/ 44678935 h 57"/>
                <a:gd name="T58" fmla="*/ 162035722 w 75"/>
                <a:gd name="T59" fmla="*/ 44678935 h 57"/>
                <a:gd name="T60" fmla="*/ 154067503 w 75"/>
                <a:gd name="T61" fmla="*/ 44678935 h 57"/>
                <a:gd name="T62" fmla="*/ 148754270 w 75"/>
                <a:gd name="T63" fmla="*/ 41886607 h 57"/>
                <a:gd name="T64" fmla="*/ 140786051 w 75"/>
                <a:gd name="T65" fmla="*/ 33509623 h 57"/>
                <a:gd name="T66" fmla="*/ 135472818 w 75"/>
                <a:gd name="T67" fmla="*/ 25130960 h 57"/>
                <a:gd name="T68" fmla="*/ 135472818 w 75"/>
                <a:gd name="T69" fmla="*/ 19546304 h 57"/>
                <a:gd name="T70" fmla="*/ 135472818 w 75"/>
                <a:gd name="T71" fmla="*/ 19546304 h 57"/>
                <a:gd name="T72" fmla="*/ 127504599 w 75"/>
                <a:gd name="T73" fmla="*/ 25130960 h 57"/>
                <a:gd name="T74" fmla="*/ 122191366 w 75"/>
                <a:gd name="T75" fmla="*/ 25130960 h 57"/>
                <a:gd name="T76" fmla="*/ 114223147 w 75"/>
                <a:gd name="T77" fmla="*/ 19546304 h 57"/>
                <a:gd name="T78" fmla="*/ 108909914 w 75"/>
                <a:gd name="T79" fmla="*/ 19546304 h 57"/>
                <a:gd name="T80" fmla="*/ 95628436 w 75"/>
                <a:gd name="T81" fmla="*/ 13961648 h 57"/>
                <a:gd name="T82" fmla="*/ 82346984 w 75"/>
                <a:gd name="T83" fmla="*/ 13961648 h 57"/>
                <a:gd name="T84" fmla="*/ 69063902 w 75"/>
                <a:gd name="T85" fmla="*/ 8376988 h 57"/>
                <a:gd name="T86" fmla="*/ 55782450 w 75"/>
                <a:gd name="T87" fmla="*/ 5584658 h 57"/>
                <a:gd name="T88" fmla="*/ 45157602 w 75"/>
                <a:gd name="T89" fmla="*/ 0 h 57"/>
                <a:gd name="T90" fmla="*/ 34532766 w 75"/>
                <a:gd name="T91" fmla="*/ 0 h 57"/>
                <a:gd name="T92" fmla="*/ 10624839 w 75"/>
                <a:gd name="T93" fmla="*/ 5584658 h 57"/>
                <a:gd name="T94" fmla="*/ 7968223 w 75"/>
                <a:gd name="T95" fmla="*/ 8376988 h 57"/>
                <a:gd name="T96" fmla="*/ 7968223 w 75"/>
                <a:gd name="T97" fmla="*/ 13961648 h 57"/>
                <a:gd name="T98" fmla="*/ 0 w 75"/>
                <a:gd name="T99" fmla="*/ 36301951 h 57"/>
                <a:gd name="T100" fmla="*/ 5313234 w 75"/>
                <a:gd name="T101" fmla="*/ 75394559 h 57"/>
                <a:gd name="T102" fmla="*/ 0 w 75"/>
                <a:gd name="T103" fmla="*/ 75394559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
                <a:gd name="T157" fmla="*/ 0 h 57"/>
                <a:gd name="T158" fmla="*/ 75 w 75"/>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 h="57">
                  <a:moveTo>
                    <a:pt x="0" y="27"/>
                  </a:moveTo>
                  <a:lnTo>
                    <a:pt x="10" y="37"/>
                  </a:lnTo>
                  <a:lnTo>
                    <a:pt x="14" y="39"/>
                  </a:lnTo>
                  <a:lnTo>
                    <a:pt x="21" y="40"/>
                  </a:lnTo>
                  <a:lnTo>
                    <a:pt x="26" y="40"/>
                  </a:lnTo>
                  <a:lnTo>
                    <a:pt x="27" y="53"/>
                  </a:lnTo>
                  <a:lnTo>
                    <a:pt x="40" y="53"/>
                  </a:lnTo>
                  <a:lnTo>
                    <a:pt x="46" y="53"/>
                  </a:lnTo>
                  <a:lnTo>
                    <a:pt x="48" y="56"/>
                  </a:lnTo>
                  <a:lnTo>
                    <a:pt x="48" y="57"/>
                  </a:lnTo>
                  <a:lnTo>
                    <a:pt x="54" y="56"/>
                  </a:lnTo>
                  <a:lnTo>
                    <a:pt x="61" y="56"/>
                  </a:lnTo>
                  <a:lnTo>
                    <a:pt x="63" y="54"/>
                  </a:lnTo>
                  <a:lnTo>
                    <a:pt x="63" y="52"/>
                  </a:lnTo>
                  <a:lnTo>
                    <a:pt x="63" y="50"/>
                  </a:lnTo>
                  <a:lnTo>
                    <a:pt x="68" y="50"/>
                  </a:lnTo>
                  <a:lnTo>
                    <a:pt x="68" y="49"/>
                  </a:lnTo>
                  <a:lnTo>
                    <a:pt x="68" y="46"/>
                  </a:lnTo>
                  <a:lnTo>
                    <a:pt x="68" y="43"/>
                  </a:lnTo>
                  <a:lnTo>
                    <a:pt x="68" y="37"/>
                  </a:lnTo>
                  <a:lnTo>
                    <a:pt x="71" y="33"/>
                  </a:lnTo>
                  <a:lnTo>
                    <a:pt x="74" y="32"/>
                  </a:lnTo>
                  <a:lnTo>
                    <a:pt x="75" y="27"/>
                  </a:lnTo>
                  <a:lnTo>
                    <a:pt x="75" y="25"/>
                  </a:lnTo>
                  <a:lnTo>
                    <a:pt x="74" y="23"/>
                  </a:lnTo>
                  <a:lnTo>
                    <a:pt x="73" y="22"/>
                  </a:lnTo>
                  <a:lnTo>
                    <a:pt x="68" y="22"/>
                  </a:lnTo>
                  <a:lnTo>
                    <a:pt x="64" y="20"/>
                  </a:lnTo>
                  <a:lnTo>
                    <a:pt x="63" y="16"/>
                  </a:lnTo>
                  <a:lnTo>
                    <a:pt x="61" y="16"/>
                  </a:lnTo>
                  <a:lnTo>
                    <a:pt x="58" y="16"/>
                  </a:lnTo>
                  <a:lnTo>
                    <a:pt x="56" y="15"/>
                  </a:lnTo>
                  <a:lnTo>
                    <a:pt x="53" y="12"/>
                  </a:lnTo>
                  <a:lnTo>
                    <a:pt x="51" y="9"/>
                  </a:lnTo>
                  <a:lnTo>
                    <a:pt x="51" y="7"/>
                  </a:lnTo>
                  <a:lnTo>
                    <a:pt x="48" y="9"/>
                  </a:lnTo>
                  <a:lnTo>
                    <a:pt x="46" y="9"/>
                  </a:lnTo>
                  <a:lnTo>
                    <a:pt x="43" y="7"/>
                  </a:lnTo>
                  <a:lnTo>
                    <a:pt x="41" y="7"/>
                  </a:lnTo>
                  <a:lnTo>
                    <a:pt x="36" y="5"/>
                  </a:lnTo>
                  <a:lnTo>
                    <a:pt x="31" y="5"/>
                  </a:lnTo>
                  <a:lnTo>
                    <a:pt x="26" y="3"/>
                  </a:lnTo>
                  <a:lnTo>
                    <a:pt x="21" y="2"/>
                  </a:lnTo>
                  <a:lnTo>
                    <a:pt x="17" y="0"/>
                  </a:lnTo>
                  <a:lnTo>
                    <a:pt x="13" y="0"/>
                  </a:lnTo>
                  <a:lnTo>
                    <a:pt x="4" y="2"/>
                  </a:lnTo>
                  <a:lnTo>
                    <a:pt x="3" y="3"/>
                  </a:lnTo>
                  <a:lnTo>
                    <a:pt x="3" y="5"/>
                  </a:lnTo>
                  <a:lnTo>
                    <a:pt x="0" y="13"/>
                  </a:lnTo>
                  <a:lnTo>
                    <a:pt x="2" y="27"/>
                  </a:lnTo>
                  <a:lnTo>
                    <a:pt x="0" y="27"/>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099" name="Freeform 2432"/>
            <p:cNvSpPr>
              <a:spLocks/>
            </p:cNvSpPr>
            <p:nvPr/>
          </p:nvSpPr>
          <p:spPr bwMode="auto">
            <a:xfrm>
              <a:off x="5446713" y="2970213"/>
              <a:ext cx="150812" cy="92075"/>
            </a:xfrm>
            <a:custGeom>
              <a:avLst/>
              <a:gdLst>
                <a:gd name="T0" fmla="*/ 111933151 w 98"/>
                <a:gd name="T1" fmla="*/ 28797803 h 58"/>
                <a:gd name="T2" fmla="*/ 101013105 w 98"/>
                <a:gd name="T3" fmla="*/ 60475385 h 58"/>
                <a:gd name="T4" fmla="*/ 54601780 w 98"/>
                <a:gd name="T5" fmla="*/ 31677582 h 58"/>
                <a:gd name="T6" fmla="*/ 27300890 w 98"/>
                <a:gd name="T7" fmla="*/ 28797803 h 58"/>
                <a:gd name="T8" fmla="*/ 27300890 w 98"/>
                <a:gd name="T9" fmla="*/ 48956256 h 58"/>
                <a:gd name="T10" fmla="*/ 8190432 w 98"/>
                <a:gd name="T11" fmla="*/ 80633838 h 58"/>
                <a:gd name="T12" fmla="*/ 0 w 98"/>
                <a:gd name="T13" fmla="*/ 106550152 h 58"/>
                <a:gd name="T14" fmla="*/ 19110455 w 98"/>
                <a:gd name="T15" fmla="*/ 97910815 h 58"/>
                <a:gd name="T16" fmla="*/ 49140931 w 98"/>
                <a:gd name="T17" fmla="*/ 106550152 h 58"/>
                <a:gd name="T18" fmla="*/ 81902657 w 98"/>
                <a:gd name="T19" fmla="*/ 115189515 h 58"/>
                <a:gd name="T20" fmla="*/ 103742697 w 98"/>
                <a:gd name="T21" fmla="*/ 118069294 h 58"/>
                <a:gd name="T22" fmla="*/ 117393988 w 98"/>
                <a:gd name="T23" fmla="*/ 120949073 h 58"/>
                <a:gd name="T24" fmla="*/ 131043600 w 98"/>
                <a:gd name="T25" fmla="*/ 120949073 h 58"/>
                <a:gd name="T26" fmla="*/ 131043600 w 98"/>
                <a:gd name="T27" fmla="*/ 120949073 h 58"/>
                <a:gd name="T28" fmla="*/ 144694865 w 98"/>
                <a:gd name="T29" fmla="*/ 143987305 h 58"/>
                <a:gd name="T30" fmla="*/ 158344477 w 98"/>
                <a:gd name="T31" fmla="*/ 143987305 h 58"/>
                <a:gd name="T32" fmla="*/ 171995742 w 98"/>
                <a:gd name="T33" fmla="*/ 155506421 h 58"/>
                <a:gd name="T34" fmla="*/ 191106190 w 98"/>
                <a:gd name="T35" fmla="*/ 164145758 h 58"/>
                <a:gd name="T36" fmla="*/ 196565374 w 98"/>
                <a:gd name="T37" fmla="*/ 167025537 h 58"/>
                <a:gd name="T38" fmla="*/ 210216639 w 98"/>
                <a:gd name="T39" fmla="*/ 149746863 h 58"/>
                <a:gd name="T40" fmla="*/ 232056731 w 98"/>
                <a:gd name="T41" fmla="*/ 155506421 h 58"/>
                <a:gd name="T42" fmla="*/ 232056731 w 98"/>
                <a:gd name="T43" fmla="*/ 135347968 h 58"/>
                <a:gd name="T44" fmla="*/ 245707996 w 98"/>
                <a:gd name="T45" fmla="*/ 115189515 h 58"/>
                <a:gd name="T46" fmla="*/ 248437588 w 98"/>
                <a:gd name="T47" fmla="*/ 115189515 h 58"/>
                <a:gd name="T48" fmla="*/ 267548037 w 98"/>
                <a:gd name="T49" fmla="*/ 109429931 h 58"/>
                <a:gd name="T50" fmla="*/ 264818445 w 98"/>
                <a:gd name="T51" fmla="*/ 95031036 h 58"/>
                <a:gd name="T52" fmla="*/ 256628016 w 98"/>
                <a:gd name="T53" fmla="*/ 80633838 h 58"/>
                <a:gd name="T54" fmla="*/ 245707996 w 98"/>
                <a:gd name="T55" fmla="*/ 71994501 h 58"/>
                <a:gd name="T56" fmla="*/ 240247160 w 98"/>
                <a:gd name="T57" fmla="*/ 60475385 h 58"/>
                <a:gd name="T58" fmla="*/ 232056731 w 98"/>
                <a:gd name="T59" fmla="*/ 43196698 h 58"/>
                <a:gd name="T60" fmla="*/ 218407119 w 98"/>
                <a:gd name="T61" fmla="*/ 40316919 h 58"/>
                <a:gd name="T62" fmla="*/ 193835782 w 98"/>
                <a:gd name="T63" fmla="*/ 37437140 h 58"/>
                <a:gd name="T64" fmla="*/ 174725334 w 98"/>
                <a:gd name="T65" fmla="*/ 17278681 h 58"/>
                <a:gd name="T66" fmla="*/ 171995742 w 98"/>
                <a:gd name="T67" fmla="*/ 8639340 h 58"/>
                <a:gd name="T68" fmla="*/ 155614885 w 98"/>
                <a:gd name="T69" fmla="*/ 0 h 58"/>
                <a:gd name="T70" fmla="*/ 131043600 w 98"/>
                <a:gd name="T71" fmla="*/ 287978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58"/>
                <a:gd name="T110" fmla="*/ 98 w 98"/>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58">
                  <a:moveTo>
                    <a:pt x="43" y="1"/>
                  </a:moveTo>
                  <a:lnTo>
                    <a:pt x="41" y="10"/>
                  </a:lnTo>
                  <a:lnTo>
                    <a:pt x="40" y="17"/>
                  </a:lnTo>
                  <a:lnTo>
                    <a:pt x="37" y="21"/>
                  </a:lnTo>
                  <a:lnTo>
                    <a:pt x="26" y="21"/>
                  </a:lnTo>
                  <a:lnTo>
                    <a:pt x="20" y="11"/>
                  </a:lnTo>
                  <a:lnTo>
                    <a:pt x="17" y="6"/>
                  </a:lnTo>
                  <a:lnTo>
                    <a:pt x="10" y="10"/>
                  </a:lnTo>
                  <a:lnTo>
                    <a:pt x="9" y="13"/>
                  </a:lnTo>
                  <a:lnTo>
                    <a:pt x="10" y="17"/>
                  </a:lnTo>
                  <a:lnTo>
                    <a:pt x="10" y="21"/>
                  </a:lnTo>
                  <a:lnTo>
                    <a:pt x="3" y="28"/>
                  </a:lnTo>
                  <a:lnTo>
                    <a:pt x="0" y="34"/>
                  </a:lnTo>
                  <a:lnTo>
                    <a:pt x="0" y="37"/>
                  </a:lnTo>
                  <a:lnTo>
                    <a:pt x="3" y="37"/>
                  </a:lnTo>
                  <a:lnTo>
                    <a:pt x="7" y="34"/>
                  </a:lnTo>
                  <a:lnTo>
                    <a:pt x="14" y="34"/>
                  </a:lnTo>
                  <a:lnTo>
                    <a:pt x="18" y="37"/>
                  </a:lnTo>
                  <a:lnTo>
                    <a:pt x="23" y="37"/>
                  </a:lnTo>
                  <a:lnTo>
                    <a:pt x="30" y="40"/>
                  </a:lnTo>
                  <a:lnTo>
                    <a:pt x="33" y="40"/>
                  </a:lnTo>
                  <a:lnTo>
                    <a:pt x="38" y="41"/>
                  </a:lnTo>
                  <a:lnTo>
                    <a:pt x="40" y="42"/>
                  </a:lnTo>
                  <a:lnTo>
                    <a:pt x="43" y="42"/>
                  </a:lnTo>
                  <a:lnTo>
                    <a:pt x="45" y="42"/>
                  </a:lnTo>
                  <a:lnTo>
                    <a:pt x="48" y="42"/>
                  </a:lnTo>
                  <a:lnTo>
                    <a:pt x="50" y="47"/>
                  </a:lnTo>
                  <a:lnTo>
                    <a:pt x="53" y="50"/>
                  </a:lnTo>
                  <a:lnTo>
                    <a:pt x="57" y="50"/>
                  </a:lnTo>
                  <a:lnTo>
                    <a:pt x="58" y="50"/>
                  </a:lnTo>
                  <a:lnTo>
                    <a:pt x="60" y="51"/>
                  </a:lnTo>
                  <a:lnTo>
                    <a:pt x="63" y="54"/>
                  </a:lnTo>
                  <a:lnTo>
                    <a:pt x="67" y="55"/>
                  </a:lnTo>
                  <a:lnTo>
                    <a:pt x="70" y="57"/>
                  </a:lnTo>
                  <a:lnTo>
                    <a:pt x="71" y="58"/>
                  </a:lnTo>
                  <a:lnTo>
                    <a:pt x="72" y="58"/>
                  </a:lnTo>
                  <a:lnTo>
                    <a:pt x="74" y="55"/>
                  </a:lnTo>
                  <a:lnTo>
                    <a:pt x="77" y="52"/>
                  </a:lnTo>
                  <a:lnTo>
                    <a:pt x="82" y="52"/>
                  </a:lnTo>
                  <a:lnTo>
                    <a:pt x="85" y="54"/>
                  </a:lnTo>
                  <a:lnTo>
                    <a:pt x="85" y="52"/>
                  </a:lnTo>
                  <a:lnTo>
                    <a:pt x="85" y="47"/>
                  </a:lnTo>
                  <a:lnTo>
                    <a:pt x="87" y="42"/>
                  </a:lnTo>
                  <a:lnTo>
                    <a:pt x="90" y="40"/>
                  </a:lnTo>
                  <a:lnTo>
                    <a:pt x="90" y="38"/>
                  </a:lnTo>
                  <a:lnTo>
                    <a:pt x="91" y="40"/>
                  </a:lnTo>
                  <a:lnTo>
                    <a:pt x="95" y="41"/>
                  </a:lnTo>
                  <a:lnTo>
                    <a:pt x="98" y="38"/>
                  </a:lnTo>
                  <a:lnTo>
                    <a:pt x="97" y="34"/>
                  </a:lnTo>
                  <a:lnTo>
                    <a:pt x="97" y="33"/>
                  </a:lnTo>
                  <a:lnTo>
                    <a:pt x="95" y="31"/>
                  </a:lnTo>
                  <a:lnTo>
                    <a:pt x="94" y="28"/>
                  </a:lnTo>
                  <a:lnTo>
                    <a:pt x="91" y="25"/>
                  </a:lnTo>
                  <a:lnTo>
                    <a:pt x="90" y="25"/>
                  </a:lnTo>
                  <a:lnTo>
                    <a:pt x="88" y="25"/>
                  </a:lnTo>
                  <a:lnTo>
                    <a:pt x="88" y="21"/>
                  </a:lnTo>
                  <a:lnTo>
                    <a:pt x="87" y="14"/>
                  </a:lnTo>
                  <a:lnTo>
                    <a:pt x="85" y="15"/>
                  </a:lnTo>
                  <a:lnTo>
                    <a:pt x="82" y="17"/>
                  </a:lnTo>
                  <a:lnTo>
                    <a:pt x="80" y="14"/>
                  </a:lnTo>
                  <a:lnTo>
                    <a:pt x="78" y="10"/>
                  </a:lnTo>
                  <a:lnTo>
                    <a:pt x="71" y="13"/>
                  </a:lnTo>
                  <a:lnTo>
                    <a:pt x="68" y="6"/>
                  </a:lnTo>
                  <a:lnTo>
                    <a:pt x="64" y="6"/>
                  </a:lnTo>
                  <a:lnTo>
                    <a:pt x="64" y="4"/>
                  </a:lnTo>
                  <a:lnTo>
                    <a:pt x="63" y="3"/>
                  </a:lnTo>
                  <a:lnTo>
                    <a:pt x="60" y="1"/>
                  </a:lnTo>
                  <a:lnTo>
                    <a:pt x="57" y="0"/>
                  </a:lnTo>
                  <a:lnTo>
                    <a:pt x="51" y="0"/>
                  </a:lnTo>
                  <a:lnTo>
                    <a:pt x="48" y="1"/>
                  </a:lnTo>
                  <a:lnTo>
                    <a:pt x="43" y="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00" name="Freeform 2573"/>
            <p:cNvSpPr>
              <a:spLocks/>
            </p:cNvSpPr>
            <p:nvPr/>
          </p:nvSpPr>
          <p:spPr bwMode="auto">
            <a:xfrm>
              <a:off x="5502275" y="2927350"/>
              <a:ext cx="85725" cy="65088"/>
            </a:xfrm>
            <a:custGeom>
              <a:avLst/>
              <a:gdLst>
                <a:gd name="T0" fmla="*/ 129155049 w 60"/>
                <a:gd name="T1" fmla="*/ 36903705 h 44"/>
                <a:gd name="T2" fmla="*/ 138902242 w 60"/>
                <a:gd name="T3" fmla="*/ 28995307 h 44"/>
                <a:gd name="T4" fmla="*/ 141339041 w 60"/>
                <a:gd name="T5" fmla="*/ 23723576 h 44"/>
                <a:gd name="T6" fmla="*/ 146212638 w 60"/>
                <a:gd name="T7" fmla="*/ 18451852 h 44"/>
                <a:gd name="T8" fmla="*/ 141339041 w 60"/>
                <a:gd name="T9" fmla="*/ 10543451 h 44"/>
                <a:gd name="T10" fmla="*/ 138902242 w 60"/>
                <a:gd name="T11" fmla="*/ 5271726 h 44"/>
                <a:gd name="T12" fmla="*/ 138902242 w 60"/>
                <a:gd name="T13" fmla="*/ 2636675 h 44"/>
                <a:gd name="T14" fmla="*/ 138902242 w 60"/>
                <a:gd name="T15" fmla="*/ 5271726 h 44"/>
                <a:gd name="T16" fmla="*/ 136465444 w 60"/>
                <a:gd name="T17" fmla="*/ 13180125 h 44"/>
                <a:gd name="T18" fmla="*/ 114532697 w 60"/>
                <a:gd name="T19" fmla="*/ 10543451 h 44"/>
                <a:gd name="T20" fmla="*/ 90164688 w 60"/>
                <a:gd name="T21" fmla="*/ 2636675 h 44"/>
                <a:gd name="T22" fmla="*/ 65795143 w 60"/>
                <a:gd name="T23" fmla="*/ 0 h 44"/>
                <a:gd name="T24" fmla="*/ 63358345 w 60"/>
                <a:gd name="T25" fmla="*/ 2636675 h 44"/>
                <a:gd name="T26" fmla="*/ 58484748 w 60"/>
                <a:gd name="T27" fmla="*/ 5271726 h 44"/>
                <a:gd name="T28" fmla="*/ 58484748 w 60"/>
                <a:gd name="T29" fmla="*/ 5271726 h 44"/>
                <a:gd name="T30" fmla="*/ 48737542 w 60"/>
                <a:gd name="T31" fmla="*/ 10543451 h 44"/>
                <a:gd name="T32" fmla="*/ 41427147 w 60"/>
                <a:gd name="T33" fmla="*/ 5271726 h 44"/>
                <a:gd name="T34" fmla="*/ 34116751 w 60"/>
                <a:gd name="T35" fmla="*/ 5271726 h 44"/>
                <a:gd name="T36" fmla="*/ 24369551 w 60"/>
                <a:gd name="T37" fmla="*/ 13180125 h 44"/>
                <a:gd name="T38" fmla="*/ 9747197 w 60"/>
                <a:gd name="T39" fmla="*/ 18451852 h 44"/>
                <a:gd name="T40" fmla="*/ 0 w 60"/>
                <a:gd name="T41" fmla="*/ 23723576 h 44"/>
                <a:gd name="T42" fmla="*/ 0 w 60"/>
                <a:gd name="T43" fmla="*/ 63263961 h 44"/>
                <a:gd name="T44" fmla="*/ 14620797 w 60"/>
                <a:gd name="T45" fmla="*/ 65899011 h 44"/>
                <a:gd name="T46" fmla="*/ 17057595 w 60"/>
                <a:gd name="T47" fmla="*/ 73807409 h 44"/>
                <a:gd name="T48" fmla="*/ 17057595 w 60"/>
                <a:gd name="T49" fmla="*/ 92259255 h 44"/>
                <a:gd name="T50" fmla="*/ 21931192 w 60"/>
                <a:gd name="T51" fmla="*/ 92259255 h 44"/>
                <a:gd name="T52" fmla="*/ 24369551 w 60"/>
                <a:gd name="T53" fmla="*/ 89622581 h 44"/>
                <a:gd name="T54" fmla="*/ 34116751 w 60"/>
                <a:gd name="T55" fmla="*/ 89622581 h 44"/>
                <a:gd name="T56" fmla="*/ 38990348 w 60"/>
                <a:gd name="T57" fmla="*/ 81715807 h 44"/>
                <a:gd name="T58" fmla="*/ 51174352 w 60"/>
                <a:gd name="T59" fmla="*/ 81715807 h 44"/>
                <a:gd name="T60" fmla="*/ 58484748 w 60"/>
                <a:gd name="T61" fmla="*/ 84350857 h 44"/>
                <a:gd name="T62" fmla="*/ 65795143 w 60"/>
                <a:gd name="T63" fmla="*/ 92259255 h 44"/>
                <a:gd name="T64" fmla="*/ 70668740 w 60"/>
                <a:gd name="T65" fmla="*/ 97530979 h 44"/>
                <a:gd name="T66" fmla="*/ 70668740 w 60"/>
                <a:gd name="T67" fmla="*/ 97530979 h 44"/>
                <a:gd name="T68" fmla="*/ 80417495 w 60"/>
                <a:gd name="T69" fmla="*/ 97530979 h 44"/>
                <a:gd name="T70" fmla="*/ 87727890 w 60"/>
                <a:gd name="T71" fmla="*/ 115982851 h 44"/>
                <a:gd name="T72" fmla="*/ 104785503 w 60"/>
                <a:gd name="T73" fmla="*/ 110711127 h 44"/>
                <a:gd name="T74" fmla="*/ 104785503 w 60"/>
                <a:gd name="T75" fmla="*/ 102802703 h 44"/>
                <a:gd name="T76" fmla="*/ 107222302 w 60"/>
                <a:gd name="T77" fmla="*/ 97530979 h 44"/>
                <a:gd name="T78" fmla="*/ 112095899 w 60"/>
                <a:gd name="T79" fmla="*/ 92259255 h 44"/>
                <a:gd name="T80" fmla="*/ 114532697 w 60"/>
                <a:gd name="T81" fmla="*/ 89622581 h 44"/>
                <a:gd name="T82" fmla="*/ 116969496 w 60"/>
                <a:gd name="T83" fmla="*/ 81715807 h 44"/>
                <a:gd name="T84" fmla="*/ 121844653 w 60"/>
                <a:gd name="T85" fmla="*/ 76442460 h 44"/>
                <a:gd name="T86" fmla="*/ 116969496 w 60"/>
                <a:gd name="T87" fmla="*/ 71170736 h 44"/>
                <a:gd name="T88" fmla="*/ 114532697 w 60"/>
                <a:gd name="T89" fmla="*/ 63263961 h 44"/>
                <a:gd name="T90" fmla="*/ 112095899 w 60"/>
                <a:gd name="T91" fmla="*/ 50083827 h 44"/>
                <a:gd name="T92" fmla="*/ 112095899 w 60"/>
                <a:gd name="T93" fmla="*/ 50083827 h 44"/>
                <a:gd name="T94" fmla="*/ 114532697 w 60"/>
                <a:gd name="T95" fmla="*/ 44812103 h 44"/>
                <a:gd name="T96" fmla="*/ 121844653 w 60"/>
                <a:gd name="T97" fmla="*/ 36903705 h 44"/>
                <a:gd name="T98" fmla="*/ 129155049 w 60"/>
                <a:gd name="T99" fmla="*/ 36903705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44"/>
                <a:gd name="T152" fmla="*/ 60 w 60"/>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44">
                  <a:moveTo>
                    <a:pt x="53" y="14"/>
                  </a:moveTo>
                  <a:lnTo>
                    <a:pt x="57" y="11"/>
                  </a:lnTo>
                  <a:lnTo>
                    <a:pt x="58" y="9"/>
                  </a:lnTo>
                  <a:lnTo>
                    <a:pt x="60" y="7"/>
                  </a:lnTo>
                  <a:lnTo>
                    <a:pt x="58" y="4"/>
                  </a:lnTo>
                  <a:lnTo>
                    <a:pt x="57" y="2"/>
                  </a:lnTo>
                  <a:lnTo>
                    <a:pt x="57" y="1"/>
                  </a:lnTo>
                  <a:lnTo>
                    <a:pt x="57" y="2"/>
                  </a:lnTo>
                  <a:lnTo>
                    <a:pt x="56" y="5"/>
                  </a:lnTo>
                  <a:lnTo>
                    <a:pt x="47" y="4"/>
                  </a:lnTo>
                  <a:lnTo>
                    <a:pt x="37" y="1"/>
                  </a:lnTo>
                  <a:lnTo>
                    <a:pt x="27" y="0"/>
                  </a:lnTo>
                  <a:lnTo>
                    <a:pt x="26" y="1"/>
                  </a:lnTo>
                  <a:lnTo>
                    <a:pt x="24" y="2"/>
                  </a:lnTo>
                  <a:lnTo>
                    <a:pt x="20" y="4"/>
                  </a:lnTo>
                  <a:lnTo>
                    <a:pt x="17" y="2"/>
                  </a:lnTo>
                  <a:lnTo>
                    <a:pt x="14" y="2"/>
                  </a:lnTo>
                  <a:lnTo>
                    <a:pt x="10" y="5"/>
                  </a:lnTo>
                  <a:lnTo>
                    <a:pt x="4" y="7"/>
                  </a:lnTo>
                  <a:lnTo>
                    <a:pt x="0" y="9"/>
                  </a:lnTo>
                  <a:lnTo>
                    <a:pt x="0" y="24"/>
                  </a:lnTo>
                  <a:lnTo>
                    <a:pt x="6" y="25"/>
                  </a:lnTo>
                  <a:lnTo>
                    <a:pt x="7" y="28"/>
                  </a:lnTo>
                  <a:lnTo>
                    <a:pt x="7" y="35"/>
                  </a:lnTo>
                  <a:lnTo>
                    <a:pt x="9" y="35"/>
                  </a:lnTo>
                  <a:lnTo>
                    <a:pt x="10" y="34"/>
                  </a:lnTo>
                  <a:lnTo>
                    <a:pt x="14" y="34"/>
                  </a:lnTo>
                  <a:lnTo>
                    <a:pt x="16" y="31"/>
                  </a:lnTo>
                  <a:lnTo>
                    <a:pt x="21" y="31"/>
                  </a:lnTo>
                  <a:lnTo>
                    <a:pt x="24" y="32"/>
                  </a:lnTo>
                  <a:lnTo>
                    <a:pt x="27" y="35"/>
                  </a:lnTo>
                  <a:lnTo>
                    <a:pt x="29" y="37"/>
                  </a:lnTo>
                  <a:lnTo>
                    <a:pt x="33" y="37"/>
                  </a:lnTo>
                  <a:lnTo>
                    <a:pt x="36" y="44"/>
                  </a:lnTo>
                  <a:lnTo>
                    <a:pt x="43" y="42"/>
                  </a:lnTo>
                  <a:lnTo>
                    <a:pt x="43" y="39"/>
                  </a:lnTo>
                  <a:lnTo>
                    <a:pt x="44" y="37"/>
                  </a:lnTo>
                  <a:lnTo>
                    <a:pt x="46" y="35"/>
                  </a:lnTo>
                  <a:lnTo>
                    <a:pt x="47" y="34"/>
                  </a:lnTo>
                  <a:lnTo>
                    <a:pt x="48" y="31"/>
                  </a:lnTo>
                  <a:lnTo>
                    <a:pt x="50" y="29"/>
                  </a:lnTo>
                  <a:lnTo>
                    <a:pt x="48" y="27"/>
                  </a:lnTo>
                  <a:lnTo>
                    <a:pt x="47" y="24"/>
                  </a:lnTo>
                  <a:lnTo>
                    <a:pt x="46" y="19"/>
                  </a:lnTo>
                  <a:lnTo>
                    <a:pt x="47" y="17"/>
                  </a:lnTo>
                  <a:lnTo>
                    <a:pt x="50" y="14"/>
                  </a:lnTo>
                  <a:lnTo>
                    <a:pt x="53" y="1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01" name="Freeform 2717"/>
            <p:cNvSpPr>
              <a:spLocks/>
            </p:cNvSpPr>
            <p:nvPr/>
          </p:nvSpPr>
          <p:spPr bwMode="auto">
            <a:xfrm>
              <a:off x="5516563" y="3030538"/>
              <a:ext cx="144462" cy="133350"/>
            </a:xfrm>
            <a:custGeom>
              <a:avLst/>
              <a:gdLst>
                <a:gd name="T0" fmla="*/ 72026416 w 97"/>
                <a:gd name="T1" fmla="*/ 46921143 h 86"/>
                <a:gd name="T2" fmla="*/ 95178214 w 97"/>
                <a:gd name="T3" fmla="*/ 33120420 h 86"/>
                <a:gd name="T4" fmla="*/ 105468640 w 97"/>
                <a:gd name="T5" fmla="*/ 33120420 h 86"/>
                <a:gd name="T6" fmla="*/ 105468640 w 97"/>
                <a:gd name="T7" fmla="*/ 11039585 h 86"/>
                <a:gd name="T8" fmla="*/ 113184837 w 97"/>
                <a:gd name="T9" fmla="*/ 0 h 86"/>
                <a:gd name="T10" fmla="*/ 128618834 w 97"/>
                <a:gd name="T11" fmla="*/ 2759481 h 86"/>
                <a:gd name="T12" fmla="*/ 144052832 w 97"/>
                <a:gd name="T13" fmla="*/ 0 h 86"/>
                <a:gd name="T14" fmla="*/ 146625432 w 97"/>
                <a:gd name="T15" fmla="*/ 11039585 h 86"/>
                <a:gd name="T16" fmla="*/ 162061033 w 97"/>
                <a:gd name="T17" fmla="*/ 2759481 h 86"/>
                <a:gd name="T18" fmla="*/ 167204630 w 97"/>
                <a:gd name="T19" fmla="*/ 5520623 h 86"/>
                <a:gd name="T20" fmla="*/ 187783828 w 97"/>
                <a:gd name="T21" fmla="*/ 11039585 h 86"/>
                <a:gd name="T22" fmla="*/ 198074229 w 97"/>
                <a:gd name="T23" fmla="*/ 27599798 h 86"/>
                <a:gd name="T24" fmla="*/ 205790425 w 97"/>
                <a:gd name="T25" fmla="*/ 33120420 h 86"/>
                <a:gd name="T26" fmla="*/ 208363026 w 97"/>
                <a:gd name="T27" fmla="*/ 55201258 h 86"/>
                <a:gd name="T28" fmla="*/ 218653477 w 97"/>
                <a:gd name="T29" fmla="*/ 74520941 h 86"/>
                <a:gd name="T30" fmla="*/ 216080876 w 97"/>
                <a:gd name="T31" fmla="*/ 96601766 h 86"/>
                <a:gd name="T32" fmla="*/ 234087474 w 97"/>
                <a:gd name="T33" fmla="*/ 107641348 h 86"/>
                <a:gd name="T34" fmla="*/ 244376271 w 97"/>
                <a:gd name="T35" fmla="*/ 132481679 h 86"/>
                <a:gd name="T36" fmla="*/ 244376271 w 97"/>
                <a:gd name="T37" fmla="*/ 143522922 h 86"/>
                <a:gd name="T38" fmla="*/ 226369673 w 97"/>
                <a:gd name="T39" fmla="*/ 143522922 h 86"/>
                <a:gd name="T40" fmla="*/ 218653477 w 97"/>
                <a:gd name="T41" fmla="*/ 157321984 h 86"/>
                <a:gd name="T42" fmla="*/ 234087474 w 97"/>
                <a:gd name="T43" fmla="*/ 207002595 h 86"/>
                <a:gd name="T44" fmla="*/ 218653477 w 97"/>
                <a:gd name="T45" fmla="*/ 209763736 h 86"/>
                <a:gd name="T46" fmla="*/ 213508276 w 97"/>
                <a:gd name="T47" fmla="*/ 209763736 h 86"/>
                <a:gd name="T48" fmla="*/ 208363026 w 97"/>
                <a:gd name="T49" fmla="*/ 231842952 h 86"/>
                <a:gd name="T50" fmla="*/ 200646829 w 97"/>
                <a:gd name="T51" fmla="*/ 234604093 h 86"/>
                <a:gd name="T52" fmla="*/ 164632030 w 97"/>
                <a:gd name="T53" fmla="*/ 231842952 h 86"/>
                <a:gd name="T54" fmla="*/ 162061033 w 97"/>
                <a:gd name="T55" fmla="*/ 231842952 h 86"/>
                <a:gd name="T56" fmla="*/ 146625432 w 97"/>
                <a:gd name="T57" fmla="*/ 231842952 h 86"/>
                <a:gd name="T58" fmla="*/ 144052832 w 97"/>
                <a:gd name="T59" fmla="*/ 231842952 h 86"/>
                <a:gd name="T60" fmla="*/ 138909235 w 97"/>
                <a:gd name="T61" fmla="*/ 237363573 h 86"/>
                <a:gd name="T62" fmla="*/ 128618834 w 97"/>
                <a:gd name="T63" fmla="*/ 231842952 h 86"/>
                <a:gd name="T64" fmla="*/ 102896015 w 97"/>
                <a:gd name="T65" fmla="*/ 231842952 h 86"/>
                <a:gd name="T66" fmla="*/ 84889417 w 97"/>
                <a:gd name="T67" fmla="*/ 226323992 h 86"/>
                <a:gd name="T68" fmla="*/ 59165019 w 97"/>
                <a:gd name="T69" fmla="*/ 223562850 h 86"/>
                <a:gd name="T70" fmla="*/ 33440608 w 97"/>
                <a:gd name="T71" fmla="*/ 231842952 h 86"/>
                <a:gd name="T72" fmla="*/ 18006604 w 97"/>
                <a:gd name="T73" fmla="*/ 231842952 h 86"/>
                <a:gd name="T74" fmla="*/ 7717804 w 97"/>
                <a:gd name="T75" fmla="*/ 226323992 h 86"/>
                <a:gd name="T76" fmla="*/ 2572601 w 97"/>
                <a:gd name="T77" fmla="*/ 223562850 h 86"/>
                <a:gd name="T78" fmla="*/ 0 w 97"/>
                <a:gd name="T79" fmla="*/ 204243115 h 86"/>
                <a:gd name="T80" fmla="*/ 10288800 w 97"/>
                <a:gd name="T81" fmla="*/ 171122708 h 86"/>
                <a:gd name="T82" fmla="*/ 0 w 97"/>
                <a:gd name="T83" fmla="*/ 149041883 h 86"/>
                <a:gd name="T84" fmla="*/ 15434004 w 97"/>
                <a:gd name="T85" fmla="*/ 135242821 h 86"/>
                <a:gd name="T86" fmla="*/ 36013208 w 97"/>
                <a:gd name="T87" fmla="*/ 135242821 h 86"/>
                <a:gd name="T88" fmla="*/ 41158408 w 97"/>
                <a:gd name="T89" fmla="*/ 124201578 h 86"/>
                <a:gd name="T90" fmla="*/ 54019818 w 97"/>
                <a:gd name="T91" fmla="*/ 121442097 h 86"/>
                <a:gd name="T92" fmla="*/ 51447205 w 97"/>
                <a:gd name="T93" fmla="*/ 104881868 h 86"/>
                <a:gd name="T94" fmla="*/ 59165019 w 97"/>
                <a:gd name="T95" fmla="*/ 77280422 h 86"/>
                <a:gd name="T96" fmla="*/ 69453816 w 97"/>
                <a:gd name="T97" fmla="*/ 60720218 h 86"/>
                <a:gd name="T98" fmla="*/ 69453816 w 97"/>
                <a:gd name="T99" fmla="*/ 55201258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86"/>
                <a:gd name="T152" fmla="*/ 97 w 97"/>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86">
                  <a:moveTo>
                    <a:pt x="27" y="20"/>
                  </a:moveTo>
                  <a:lnTo>
                    <a:pt x="28" y="17"/>
                  </a:lnTo>
                  <a:lnTo>
                    <a:pt x="33" y="12"/>
                  </a:lnTo>
                  <a:lnTo>
                    <a:pt x="37" y="12"/>
                  </a:lnTo>
                  <a:lnTo>
                    <a:pt x="40" y="15"/>
                  </a:lnTo>
                  <a:lnTo>
                    <a:pt x="41" y="12"/>
                  </a:lnTo>
                  <a:lnTo>
                    <a:pt x="41" y="8"/>
                  </a:lnTo>
                  <a:lnTo>
                    <a:pt x="41" y="4"/>
                  </a:lnTo>
                  <a:lnTo>
                    <a:pt x="44" y="1"/>
                  </a:lnTo>
                  <a:lnTo>
                    <a:pt x="44" y="0"/>
                  </a:lnTo>
                  <a:lnTo>
                    <a:pt x="46" y="1"/>
                  </a:lnTo>
                  <a:lnTo>
                    <a:pt x="50" y="1"/>
                  </a:lnTo>
                  <a:lnTo>
                    <a:pt x="53" y="0"/>
                  </a:lnTo>
                  <a:lnTo>
                    <a:pt x="56" y="0"/>
                  </a:lnTo>
                  <a:lnTo>
                    <a:pt x="56" y="4"/>
                  </a:lnTo>
                  <a:lnTo>
                    <a:pt x="57" y="4"/>
                  </a:lnTo>
                  <a:lnTo>
                    <a:pt x="60" y="2"/>
                  </a:lnTo>
                  <a:lnTo>
                    <a:pt x="63" y="1"/>
                  </a:lnTo>
                  <a:lnTo>
                    <a:pt x="64" y="1"/>
                  </a:lnTo>
                  <a:lnTo>
                    <a:pt x="65" y="2"/>
                  </a:lnTo>
                  <a:lnTo>
                    <a:pt x="68" y="4"/>
                  </a:lnTo>
                  <a:lnTo>
                    <a:pt x="73" y="4"/>
                  </a:lnTo>
                  <a:lnTo>
                    <a:pt x="75" y="5"/>
                  </a:lnTo>
                  <a:lnTo>
                    <a:pt x="77" y="10"/>
                  </a:lnTo>
                  <a:lnTo>
                    <a:pt x="78" y="11"/>
                  </a:lnTo>
                  <a:lnTo>
                    <a:pt x="80" y="12"/>
                  </a:lnTo>
                  <a:lnTo>
                    <a:pt x="81" y="15"/>
                  </a:lnTo>
                  <a:lnTo>
                    <a:pt x="81" y="20"/>
                  </a:lnTo>
                  <a:lnTo>
                    <a:pt x="84" y="22"/>
                  </a:lnTo>
                  <a:lnTo>
                    <a:pt x="85" y="27"/>
                  </a:lnTo>
                  <a:lnTo>
                    <a:pt x="84" y="31"/>
                  </a:lnTo>
                  <a:lnTo>
                    <a:pt x="84" y="35"/>
                  </a:lnTo>
                  <a:lnTo>
                    <a:pt x="85" y="37"/>
                  </a:lnTo>
                  <a:lnTo>
                    <a:pt x="91" y="39"/>
                  </a:lnTo>
                  <a:lnTo>
                    <a:pt x="95" y="44"/>
                  </a:lnTo>
                  <a:lnTo>
                    <a:pt x="95" y="48"/>
                  </a:lnTo>
                  <a:lnTo>
                    <a:pt x="97" y="51"/>
                  </a:lnTo>
                  <a:lnTo>
                    <a:pt x="95" y="52"/>
                  </a:lnTo>
                  <a:lnTo>
                    <a:pt x="91" y="52"/>
                  </a:lnTo>
                  <a:lnTo>
                    <a:pt x="88" y="52"/>
                  </a:lnTo>
                  <a:lnTo>
                    <a:pt x="85" y="54"/>
                  </a:lnTo>
                  <a:lnTo>
                    <a:pt x="85" y="57"/>
                  </a:lnTo>
                  <a:lnTo>
                    <a:pt x="91" y="61"/>
                  </a:lnTo>
                  <a:lnTo>
                    <a:pt x="91" y="75"/>
                  </a:lnTo>
                  <a:lnTo>
                    <a:pt x="88" y="75"/>
                  </a:lnTo>
                  <a:lnTo>
                    <a:pt x="85" y="76"/>
                  </a:lnTo>
                  <a:lnTo>
                    <a:pt x="84" y="76"/>
                  </a:lnTo>
                  <a:lnTo>
                    <a:pt x="83" y="76"/>
                  </a:lnTo>
                  <a:lnTo>
                    <a:pt x="81" y="81"/>
                  </a:lnTo>
                  <a:lnTo>
                    <a:pt x="81" y="84"/>
                  </a:lnTo>
                  <a:lnTo>
                    <a:pt x="81" y="85"/>
                  </a:lnTo>
                  <a:lnTo>
                    <a:pt x="78" y="85"/>
                  </a:lnTo>
                  <a:lnTo>
                    <a:pt x="75" y="84"/>
                  </a:lnTo>
                  <a:lnTo>
                    <a:pt x="64" y="84"/>
                  </a:lnTo>
                  <a:lnTo>
                    <a:pt x="63" y="84"/>
                  </a:lnTo>
                  <a:lnTo>
                    <a:pt x="58" y="85"/>
                  </a:lnTo>
                  <a:lnTo>
                    <a:pt x="57" y="84"/>
                  </a:lnTo>
                  <a:lnTo>
                    <a:pt x="56" y="84"/>
                  </a:lnTo>
                  <a:lnTo>
                    <a:pt x="54" y="86"/>
                  </a:lnTo>
                  <a:lnTo>
                    <a:pt x="51" y="84"/>
                  </a:lnTo>
                  <a:lnTo>
                    <a:pt x="50" y="84"/>
                  </a:lnTo>
                  <a:lnTo>
                    <a:pt x="48" y="84"/>
                  </a:lnTo>
                  <a:lnTo>
                    <a:pt x="40" y="84"/>
                  </a:lnTo>
                  <a:lnTo>
                    <a:pt x="37" y="84"/>
                  </a:lnTo>
                  <a:lnTo>
                    <a:pt x="33" y="82"/>
                  </a:lnTo>
                  <a:lnTo>
                    <a:pt x="27" y="82"/>
                  </a:lnTo>
                  <a:lnTo>
                    <a:pt x="23" y="81"/>
                  </a:lnTo>
                  <a:lnTo>
                    <a:pt x="14" y="81"/>
                  </a:lnTo>
                  <a:lnTo>
                    <a:pt x="13" y="84"/>
                  </a:lnTo>
                  <a:lnTo>
                    <a:pt x="10" y="86"/>
                  </a:lnTo>
                  <a:lnTo>
                    <a:pt x="7" y="84"/>
                  </a:lnTo>
                  <a:lnTo>
                    <a:pt x="6" y="82"/>
                  </a:lnTo>
                  <a:lnTo>
                    <a:pt x="3" y="82"/>
                  </a:lnTo>
                  <a:lnTo>
                    <a:pt x="1" y="84"/>
                  </a:lnTo>
                  <a:lnTo>
                    <a:pt x="1" y="81"/>
                  </a:lnTo>
                  <a:lnTo>
                    <a:pt x="0" y="76"/>
                  </a:lnTo>
                  <a:lnTo>
                    <a:pt x="0" y="74"/>
                  </a:lnTo>
                  <a:lnTo>
                    <a:pt x="4" y="65"/>
                  </a:lnTo>
                  <a:lnTo>
                    <a:pt x="4" y="62"/>
                  </a:lnTo>
                  <a:lnTo>
                    <a:pt x="1" y="58"/>
                  </a:lnTo>
                  <a:lnTo>
                    <a:pt x="0" y="54"/>
                  </a:lnTo>
                  <a:lnTo>
                    <a:pt x="0" y="52"/>
                  </a:lnTo>
                  <a:lnTo>
                    <a:pt x="6" y="49"/>
                  </a:lnTo>
                  <a:lnTo>
                    <a:pt x="13" y="49"/>
                  </a:lnTo>
                  <a:lnTo>
                    <a:pt x="14" y="49"/>
                  </a:lnTo>
                  <a:lnTo>
                    <a:pt x="16" y="47"/>
                  </a:lnTo>
                  <a:lnTo>
                    <a:pt x="16" y="45"/>
                  </a:lnTo>
                  <a:lnTo>
                    <a:pt x="20" y="45"/>
                  </a:lnTo>
                  <a:lnTo>
                    <a:pt x="21" y="44"/>
                  </a:lnTo>
                  <a:lnTo>
                    <a:pt x="21" y="41"/>
                  </a:lnTo>
                  <a:lnTo>
                    <a:pt x="20" y="38"/>
                  </a:lnTo>
                  <a:lnTo>
                    <a:pt x="21" y="32"/>
                  </a:lnTo>
                  <a:lnTo>
                    <a:pt x="23" y="28"/>
                  </a:lnTo>
                  <a:lnTo>
                    <a:pt x="27" y="27"/>
                  </a:lnTo>
                  <a:lnTo>
                    <a:pt x="27" y="22"/>
                  </a:lnTo>
                  <a:lnTo>
                    <a:pt x="28" y="20"/>
                  </a:lnTo>
                  <a:lnTo>
                    <a:pt x="27" y="2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02" name="Freeform 2328"/>
            <p:cNvSpPr>
              <a:spLocks/>
            </p:cNvSpPr>
            <p:nvPr/>
          </p:nvSpPr>
          <p:spPr bwMode="auto">
            <a:xfrm>
              <a:off x="6224588" y="3568700"/>
              <a:ext cx="293687" cy="319088"/>
            </a:xfrm>
            <a:custGeom>
              <a:avLst/>
              <a:gdLst>
                <a:gd name="T0" fmla="*/ 241704117 w 198"/>
                <a:gd name="T1" fmla="*/ 541451083 h 213"/>
                <a:gd name="T2" fmla="*/ 267418402 w 198"/>
                <a:gd name="T3" fmla="*/ 523141470 h 213"/>
                <a:gd name="T4" fmla="*/ 285416477 w 198"/>
                <a:gd name="T5" fmla="*/ 494367835 h 213"/>
                <a:gd name="T6" fmla="*/ 267418402 w 198"/>
                <a:gd name="T7" fmla="*/ 468211014 h 213"/>
                <a:gd name="T8" fmla="*/ 257133329 w 198"/>
                <a:gd name="T9" fmla="*/ 428976592 h 213"/>
                <a:gd name="T10" fmla="*/ 285416477 w 198"/>
                <a:gd name="T11" fmla="*/ 397587659 h 213"/>
                <a:gd name="T12" fmla="*/ 313701228 w 198"/>
                <a:gd name="T13" fmla="*/ 389740451 h 213"/>
                <a:gd name="T14" fmla="*/ 339415513 w 198"/>
                <a:gd name="T15" fmla="*/ 363583630 h 213"/>
                <a:gd name="T16" fmla="*/ 370270731 w 198"/>
                <a:gd name="T17" fmla="*/ 337426809 h 213"/>
                <a:gd name="T18" fmla="*/ 383127874 w 198"/>
                <a:gd name="T19" fmla="*/ 311268371 h 213"/>
                <a:gd name="T20" fmla="*/ 406270089 w 198"/>
                <a:gd name="T21" fmla="*/ 282496353 h 213"/>
                <a:gd name="T22" fmla="*/ 421697798 w 198"/>
                <a:gd name="T23" fmla="*/ 248492325 h 213"/>
                <a:gd name="T24" fmla="*/ 426840334 w 198"/>
                <a:gd name="T25" fmla="*/ 214488296 h 213"/>
                <a:gd name="T26" fmla="*/ 398555482 w 198"/>
                <a:gd name="T27" fmla="*/ 190946621 h 213"/>
                <a:gd name="T28" fmla="*/ 388270410 w 198"/>
                <a:gd name="T29" fmla="*/ 154327396 h 213"/>
                <a:gd name="T30" fmla="*/ 377985337 w 198"/>
                <a:gd name="T31" fmla="*/ 128168958 h 213"/>
                <a:gd name="T32" fmla="*/ 406270089 w 198"/>
                <a:gd name="T33" fmla="*/ 117706553 h 213"/>
                <a:gd name="T34" fmla="*/ 426840334 w 198"/>
                <a:gd name="T35" fmla="*/ 117706553 h 213"/>
                <a:gd name="T36" fmla="*/ 447410479 w 198"/>
                <a:gd name="T37" fmla="*/ 102012112 h 213"/>
                <a:gd name="T38" fmla="*/ 483409837 w 198"/>
                <a:gd name="T39" fmla="*/ 83702499 h 213"/>
                <a:gd name="T40" fmla="*/ 501407912 w 198"/>
                <a:gd name="T41" fmla="*/ 62777689 h 213"/>
                <a:gd name="T42" fmla="*/ 496265376 w 198"/>
                <a:gd name="T43" fmla="*/ 31388845 h 213"/>
                <a:gd name="T44" fmla="*/ 449982549 w 198"/>
                <a:gd name="T45" fmla="*/ 0 h 213"/>
                <a:gd name="T46" fmla="*/ 421697798 w 198"/>
                <a:gd name="T47" fmla="*/ 5232013 h 213"/>
                <a:gd name="T48" fmla="*/ 388270410 w 198"/>
                <a:gd name="T49" fmla="*/ 5232013 h 213"/>
                <a:gd name="T50" fmla="*/ 344558050 w 198"/>
                <a:gd name="T51" fmla="*/ 20926433 h 213"/>
                <a:gd name="T52" fmla="*/ 311130762 w 198"/>
                <a:gd name="T53" fmla="*/ 57545678 h 213"/>
                <a:gd name="T54" fmla="*/ 303416156 w 198"/>
                <a:gd name="T55" fmla="*/ 81087302 h 213"/>
                <a:gd name="T56" fmla="*/ 282846011 w 198"/>
                <a:gd name="T57" fmla="*/ 102012112 h 213"/>
                <a:gd name="T58" fmla="*/ 259703795 w 198"/>
                <a:gd name="T59" fmla="*/ 115091356 h 213"/>
                <a:gd name="T60" fmla="*/ 275131404 w 198"/>
                <a:gd name="T61" fmla="*/ 143863374 h 213"/>
                <a:gd name="T62" fmla="*/ 257133329 w 198"/>
                <a:gd name="T63" fmla="*/ 170020194 h 213"/>
                <a:gd name="T64" fmla="*/ 241704117 w 198"/>
                <a:gd name="T65" fmla="*/ 188331424 h 213"/>
                <a:gd name="T66" fmla="*/ 223706041 w 198"/>
                <a:gd name="T67" fmla="*/ 172637009 h 213"/>
                <a:gd name="T68" fmla="*/ 197991706 w 198"/>
                <a:gd name="T69" fmla="*/ 190946621 h 213"/>
                <a:gd name="T70" fmla="*/ 205706312 w 198"/>
                <a:gd name="T71" fmla="*/ 217103493 h 213"/>
                <a:gd name="T72" fmla="*/ 182564097 w 198"/>
                <a:gd name="T73" fmla="*/ 217103493 h 213"/>
                <a:gd name="T74" fmla="*/ 146566343 w 198"/>
                <a:gd name="T75" fmla="*/ 251107521 h 213"/>
                <a:gd name="T76" fmla="*/ 138851737 w 198"/>
                <a:gd name="T77" fmla="*/ 285111550 h 213"/>
                <a:gd name="T78" fmla="*/ 113139056 w 198"/>
                <a:gd name="T79" fmla="*/ 300805966 h 213"/>
                <a:gd name="T80" fmla="*/ 69425067 w 198"/>
                <a:gd name="T81" fmla="*/ 292958758 h 213"/>
                <a:gd name="T82" fmla="*/ 43712373 w 198"/>
                <a:gd name="T83" fmla="*/ 300805966 h 213"/>
                <a:gd name="T84" fmla="*/ 23142221 w 198"/>
                <a:gd name="T85" fmla="*/ 319115579 h 213"/>
                <a:gd name="T86" fmla="*/ 23142221 w 198"/>
                <a:gd name="T87" fmla="*/ 337426809 h 213"/>
                <a:gd name="T88" fmla="*/ 51426979 w 198"/>
                <a:gd name="T89" fmla="*/ 358351619 h 213"/>
                <a:gd name="T90" fmla="*/ 61712064 w 198"/>
                <a:gd name="T91" fmla="*/ 392355648 h 213"/>
                <a:gd name="T92" fmla="*/ 79711743 w 198"/>
                <a:gd name="T93" fmla="*/ 410665260 h 213"/>
                <a:gd name="T94" fmla="*/ 43712373 w 198"/>
                <a:gd name="T95" fmla="*/ 428976592 h 213"/>
                <a:gd name="T96" fmla="*/ 5142538 w 198"/>
                <a:gd name="T97" fmla="*/ 462980620 h 213"/>
                <a:gd name="T98" fmla="*/ 43712373 w 198"/>
                <a:gd name="T99" fmla="*/ 494367835 h 213"/>
                <a:gd name="T100" fmla="*/ 161993952 w 198"/>
                <a:gd name="T101" fmla="*/ 481290233 h 213"/>
                <a:gd name="T102" fmla="*/ 172279025 w 198"/>
                <a:gd name="T103" fmla="*/ 507447054 h 213"/>
                <a:gd name="T104" fmla="*/ 172279025 w 198"/>
                <a:gd name="T105" fmla="*/ 520526273 h 213"/>
                <a:gd name="T106" fmla="*/ 200563776 w 198"/>
                <a:gd name="T107" fmla="*/ 523141470 h 213"/>
                <a:gd name="T108" fmla="*/ 205706312 w 198"/>
                <a:gd name="T109" fmla="*/ 549298291 h 213"/>
                <a:gd name="T110" fmla="*/ 231419044 w 198"/>
                <a:gd name="T111" fmla="*/ 557145499 h 2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
                <a:gd name="T169" fmla="*/ 0 h 213"/>
                <a:gd name="T170" fmla="*/ 198 w 198"/>
                <a:gd name="T171" fmla="*/ 213 h 2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 h="213">
                  <a:moveTo>
                    <a:pt x="90" y="213"/>
                  </a:moveTo>
                  <a:lnTo>
                    <a:pt x="94" y="207"/>
                  </a:lnTo>
                  <a:lnTo>
                    <a:pt x="97" y="201"/>
                  </a:lnTo>
                  <a:lnTo>
                    <a:pt x="104" y="200"/>
                  </a:lnTo>
                  <a:lnTo>
                    <a:pt x="112" y="196"/>
                  </a:lnTo>
                  <a:lnTo>
                    <a:pt x="111" y="189"/>
                  </a:lnTo>
                  <a:lnTo>
                    <a:pt x="104" y="183"/>
                  </a:lnTo>
                  <a:lnTo>
                    <a:pt x="104" y="179"/>
                  </a:lnTo>
                  <a:lnTo>
                    <a:pt x="108" y="173"/>
                  </a:lnTo>
                  <a:lnTo>
                    <a:pt x="100" y="164"/>
                  </a:lnTo>
                  <a:lnTo>
                    <a:pt x="110" y="156"/>
                  </a:lnTo>
                  <a:lnTo>
                    <a:pt x="111" y="152"/>
                  </a:lnTo>
                  <a:lnTo>
                    <a:pt x="118" y="156"/>
                  </a:lnTo>
                  <a:lnTo>
                    <a:pt x="122" y="149"/>
                  </a:lnTo>
                  <a:lnTo>
                    <a:pt x="127" y="145"/>
                  </a:lnTo>
                  <a:lnTo>
                    <a:pt x="132" y="139"/>
                  </a:lnTo>
                  <a:lnTo>
                    <a:pt x="135" y="133"/>
                  </a:lnTo>
                  <a:lnTo>
                    <a:pt x="144" y="129"/>
                  </a:lnTo>
                  <a:lnTo>
                    <a:pt x="147" y="123"/>
                  </a:lnTo>
                  <a:lnTo>
                    <a:pt x="149" y="119"/>
                  </a:lnTo>
                  <a:lnTo>
                    <a:pt x="155" y="113"/>
                  </a:lnTo>
                  <a:lnTo>
                    <a:pt x="158" y="108"/>
                  </a:lnTo>
                  <a:lnTo>
                    <a:pt x="158" y="99"/>
                  </a:lnTo>
                  <a:lnTo>
                    <a:pt x="164" y="95"/>
                  </a:lnTo>
                  <a:lnTo>
                    <a:pt x="166" y="89"/>
                  </a:lnTo>
                  <a:lnTo>
                    <a:pt x="166" y="82"/>
                  </a:lnTo>
                  <a:lnTo>
                    <a:pt x="159" y="76"/>
                  </a:lnTo>
                  <a:lnTo>
                    <a:pt x="155" y="73"/>
                  </a:lnTo>
                  <a:lnTo>
                    <a:pt x="152" y="69"/>
                  </a:lnTo>
                  <a:lnTo>
                    <a:pt x="151" y="59"/>
                  </a:lnTo>
                  <a:lnTo>
                    <a:pt x="147" y="55"/>
                  </a:lnTo>
                  <a:lnTo>
                    <a:pt x="147" y="49"/>
                  </a:lnTo>
                  <a:lnTo>
                    <a:pt x="154" y="46"/>
                  </a:lnTo>
                  <a:lnTo>
                    <a:pt x="158" y="45"/>
                  </a:lnTo>
                  <a:lnTo>
                    <a:pt x="164" y="46"/>
                  </a:lnTo>
                  <a:lnTo>
                    <a:pt x="166" y="45"/>
                  </a:lnTo>
                  <a:lnTo>
                    <a:pt x="168" y="42"/>
                  </a:lnTo>
                  <a:lnTo>
                    <a:pt x="174" y="39"/>
                  </a:lnTo>
                  <a:lnTo>
                    <a:pt x="182" y="36"/>
                  </a:lnTo>
                  <a:lnTo>
                    <a:pt x="188" y="32"/>
                  </a:lnTo>
                  <a:lnTo>
                    <a:pt x="191" y="28"/>
                  </a:lnTo>
                  <a:lnTo>
                    <a:pt x="195" y="24"/>
                  </a:lnTo>
                  <a:lnTo>
                    <a:pt x="198" y="17"/>
                  </a:lnTo>
                  <a:lnTo>
                    <a:pt x="193" y="12"/>
                  </a:lnTo>
                  <a:lnTo>
                    <a:pt x="191" y="8"/>
                  </a:lnTo>
                  <a:lnTo>
                    <a:pt x="175" y="0"/>
                  </a:lnTo>
                  <a:lnTo>
                    <a:pt x="166" y="0"/>
                  </a:lnTo>
                  <a:lnTo>
                    <a:pt x="164" y="2"/>
                  </a:lnTo>
                  <a:lnTo>
                    <a:pt x="159" y="4"/>
                  </a:lnTo>
                  <a:lnTo>
                    <a:pt x="151" y="2"/>
                  </a:lnTo>
                  <a:lnTo>
                    <a:pt x="142" y="5"/>
                  </a:lnTo>
                  <a:lnTo>
                    <a:pt x="134" y="8"/>
                  </a:lnTo>
                  <a:lnTo>
                    <a:pt x="120" y="15"/>
                  </a:lnTo>
                  <a:lnTo>
                    <a:pt x="121" y="22"/>
                  </a:lnTo>
                  <a:lnTo>
                    <a:pt x="115" y="27"/>
                  </a:lnTo>
                  <a:lnTo>
                    <a:pt x="118" y="31"/>
                  </a:lnTo>
                  <a:lnTo>
                    <a:pt x="117" y="39"/>
                  </a:lnTo>
                  <a:lnTo>
                    <a:pt x="110" y="39"/>
                  </a:lnTo>
                  <a:lnTo>
                    <a:pt x="104" y="39"/>
                  </a:lnTo>
                  <a:lnTo>
                    <a:pt x="101" y="44"/>
                  </a:lnTo>
                  <a:lnTo>
                    <a:pt x="107" y="48"/>
                  </a:lnTo>
                  <a:lnTo>
                    <a:pt x="107" y="55"/>
                  </a:lnTo>
                  <a:lnTo>
                    <a:pt x="100" y="61"/>
                  </a:lnTo>
                  <a:lnTo>
                    <a:pt x="100" y="65"/>
                  </a:lnTo>
                  <a:lnTo>
                    <a:pt x="100" y="69"/>
                  </a:lnTo>
                  <a:lnTo>
                    <a:pt x="94" y="72"/>
                  </a:lnTo>
                  <a:lnTo>
                    <a:pt x="88" y="69"/>
                  </a:lnTo>
                  <a:lnTo>
                    <a:pt x="87" y="66"/>
                  </a:lnTo>
                  <a:lnTo>
                    <a:pt x="84" y="71"/>
                  </a:lnTo>
                  <a:lnTo>
                    <a:pt x="77" y="73"/>
                  </a:lnTo>
                  <a:lnTo>
                    <a:pt x="81" y="79"/>
                  </a:lnTo>
                  <a:lnTo>
                    <a:pt x="80" y="83"/>
                  </a:lnTo>
                  <a:lnTo>
                    <a:pt x="75" y="85"/>
                  </a:lnTo>
                  <a:lnTo>
                    <a:pt x="71" y="83"/>
                  </a:lnTo>
                  <a:lnTo>
                    <a:pt x="63" y="95"/>
                  </a:lnTo>
                  <a:lnTo>
                    <a:pt x="57" y="96"/>
                  </a:lnTo>
                  <a:lnTo>
                    <a:pt x="54" y="103"/>
                  </a:lnTo>
                  <a:lnTo>
                    <a:pt x="54" y="109"/>
                  </a:lnTo>
                  <a:lnTo>
                    <a:pt x="47" y="109"/>
                  </a:lnTo>
                  <a:lnTo>
                    <a:pt x="44" y="115"/>
                  </a:lnTo>
                  <a:lnTo>
                    <a:pt x="38" y="112"/>
                  </a:lnTo>
                  <a:lnTo>
                    <a:pt x="27" y="112"/>
                  </a:lnTo>
                  <a:lnTo>
                    <a:pt x="21" y="113"/>
                  </a:lnTo>
                  <a:lnTo>
                    <a:pt x="17" y="115"/>
                  </a:lnTo>
                  <a:lnTo>
                    <a:pt x="4" y="108"/>
                  </a:lnTo>
                  <a:lnTo>
                    <a:pt x="9" y="122"/>
                  </a:lnTo>
                  <a:lnTo>
                    <a:pt x="7" y="123"/>
                  </a:lnTo>
                  <a:lnTo>
                    <a:pt x="9" y="129"/>
                  </a:lnTo>
                  <a:lnTo>
                    <a:pt x="14" y="136"/>
                  </a:lnTo>
                  <a:lnTo>
                    <a:pt x="20" y="137"/>
                  </a:lnTo>
                  <a:lnTo>
                    <a:pt x="24" y="143"/>
                  </a:lnTo>
                  <a:lnTo>
                    <a:pt x="24" y="150"/>
                  </a:lnTo>
                  <a:lnTo>
                    <a:pt x="31" y="153"/>
                  </a:lnTo>
                  <a:lnTo>
                    <a:pt x="31" y="157"/>
                  </a:lnTo>
                  <a:lnTo>
                    <a:pt x="26" y="162"/>
                  </a:lnTo>
                  <a:lnTo>
                    <a:pt x="17" y="164"/>
                  </a:lnTo>
                  <a:lnTo>
                    <a:pt x="10" y="167"/>
                  </a:lnTo>
                  <a:lnTo>
                    <a:pt x="2" y="177"/>
                  </a:lnTo>
                  <a:lnTo>
                    <a:pt x="0" y="191"/>
                  </a:lnTo>
                  <a:lnTo>
                    <a:pt x="17" y="189"/>
                  </a:lnTo>
                  <a:lnTo>
                    <a:pt x="43" y="184"/>
                  </a:lnTo>
                  <a:lnTo>
                    <a:pt x="63" y="184"/>
                  </a:lnTo>
                  <a:lnTo>
                    <a:pt x="68" y="193"/>
                  </a:lnTo>
                  <a:lnTo>
                    <a:pt x="67" y="194"/>
                  </a:lnTo>
                  <a:lnTo>
                    <a:pt x="66" y="196"/>
                  </a:lnTo>
                  <a:lnTo>
                    <a:pt x="67" y="199"/>
                  </a:lnTo>
                  <a:lnTo>
                    <a:pt x="74" y="199"/>
                  </a:lnTo>
                  <a:lnTo>
                    <a:pt x="78" y="200"/>
                  </a:lnTo>
                  <a:lnTo>
                    <a:pt x="80" y="201"/>
                  </a:lnTo>
                  <a:lnTo>
                    <a:pt x="80" y="210"/>
                  </a:lnTo>
                  <a:lnTo>
                    <a:pt x="81" y="210"/>
                  </a:lnTo>
                  <a:lnTo>
                    <a:pt x="90" y="2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03" name="Freeform 2478"/>
            <p:cNvSpPr>
              <a:spLocks/>
            </p:cNvSpPr>
            <p:nvPr/>
          </p:nvSpPr>
          <p:spPr bwMode="auto">
            <a:xfrm>
              <a:off x="5891213" y="3487738"/>
              <a:ext cx="376237" cy="366712"/>
            </a:xfrm>
            <a:custGeom>
              <a:avLst/>
              <a:gdLst>
                <a:gd name="T0" fmla="*/ 626290085 w 250"/>
                <a:gd name="T1" fmla="*/ 567478918 h 245"/>
                <a:gd name="T2" fmla="*/ 644787783 w 250"/>
                <a:gd name="T3" fmla="*/ 533637519 h 245"/>
                <a:gd name="T4" fmla="*/ 605149163 w 250"/>
                <a:gd name="T5" fmla="*/ 478973374 h 245"/>
                <a:gd name="T6" fmla="*/ 626290085 w 250"/>
                <a:gd name="T7" fmla="*/ 382657183 h 245"/>
                <a:gd name="T8" fmla="*/ 589294690 w 250"/>
                <a:gd name="T9" fmla="*/ 348817397 h 245"/>
                <a:gd name="T10" fmla="*/ 565510542 w 250"/>
                <a:gd name="T11" fmla="*/ 286342705 h 245"/>
                <a:gd name="T12" fmla="*/ 565510542 w 250"/>
                <a:gd name="T13" fmla="*/ 234279387 h 245"/>
                <a:gd name="T14" fmla="*/ 599864338 w 250"/>
                <a:gd name="T15" fmla="*/ 205646044 h 245"/>
                <a:gd name="T16" fmla="*/ 591936289 w 250"/>
                <a:gd name="T17" fmla="*/ 145773793 h 245"/>
                <a:gd name="T18" fmla="*/ 547012844 w 250"/>
                <a:gd name="T19" fmla="*/ 101520995 h 245"/>
                <a:gd name="T20" fmla="*/ 465094003 w 250"/>
                <a:gd name="T21" fmla="*/ 70283650 h 245"/>
                <a:gd name="T22" fmla="*/ 377888611 w 250"/>
                <a:gd name="T23" fmla="*/ 70283650 h 245"/>
                <a:gd name="T24" fmla="*/ 338249990 w 250"/>
                <a:gd name="T25" fmla="*/ 109329954 h 245"/>
                <a:gd name="T26" fmla="*/ 322393892 w 250"/>
                <a:gd name="T27" fmla="*/ 137964860 h 245"/>
                <a:gd name="T28" fmla="*/ 277470447 w 250"/>
                <a:gd name="T29" fmla="*/ 145773793 h 245"/>
                <a:gd name="T30" fmla="*/ 206121204 w 250"/>
                <a:gd name="T31" fmla="*/ 111934007 h 245"/>
                <a:gd name="T32" fmla="*/ 187623506 w 250"/>
                <a:gd name="T33" fmla="*/ 117140500 h 245"/>
                <a:gd name="T34" fmla="*/ 171767407 w 250"/>
                <a:gd name="T35" fmla="*/ 93712062 h 245"/>
                <a:gd name="T36" fmla="*/ 155911309 w 250"/>
                <a:gd name="T37" fmla="*/ 57268223 h 245"/>
                <a:gd name="T38" fmla="*/ 137413611 w 250"/>
                <a:gd name="T39" fmla="*/ 33839798 h 245"/>
                <a:gd name="T40" fmla="*/ 150626484 w 250"/>
                <a:gd name="T41" fmla="*/ 20824366 h 245"/>
                <a:gd name="T42" fmla="*/ 137413611 w 250"/>
                <a:gd name="T43" fmla="*/ 0 h 245"/>
                <a:gd name="T44" fmla="*/ 110987864 w 250"/>
                <a:gd name="T45" fmla="*/ 15617872 h 245"/>
                <a:gd name="T46" fmla="*/ 66064393 w 250"/>
                <a:gd name="T47" fmla="*/ 41650345 h 245"/>
                <a:gd name="T48" fmla="*/ 39638633 w 250"/>
                <a:gd name="T49" fmla="*/ 15617872 h 245"/>
                <a:gd name="T50" fmla="*/ 26425753 w 250"/>
                <a:gd name="T51" fmla="*/ 23428419 h 245"/>
                <a:gd name="T52" fmla="*/ 2643226 w 250"/>
                <a:gd name="T53" fmla="*/ 31237358 h 245"/>
                <a:gd name="T54" fmla="*/ 7928052 w 250"/>
                <a:gd name="T55" fmla="*/ 59872277 h 245"/>
                <a:gd name="T56" fmla="*/ 10569652 w 250"/>
                <a:gd name="T57" fmla="*/ 91109622 h 245"/>
                <a:gd name="T58" fmla="*/ 18497704 w 250"/>
                <a:gd name="T59" fmla="*/ 119742940 h 245"/>
                <a:gd name="T60" fmla="*/ 21140929 w 250"/>
                <a:gd name="T61" fmla="*/ 145773793 h 245"/>
                <a:gd name="T62" fmla="*/ 26425753 w 250"/>
                <a:gd name="T63" fmla="*/ 161393272 h 245"/>
                <a:gd name="T64" fmla="*/ 39638633 w 250"/>
                <a:gd name="T65" fmla="*/ 174408698 h 245"/>
                <a:gd name="T66" fmla="*/ 63421168 w 250"/>
                <a:gd name="T67" fmla="*/ 182217632 h 245"/>
                <a:gd name="T68" fmla="*/ 73992443 w 250"/>
                <a:gd name="T69" fmla="*/ 192630618 h 245"/>
                <a:gd name="T70" fmla="*/ 71349218 w 250"/>
                <a:gd name="T71" fmla="*/ 213455028 h 245"/>
                <a:gd name="T72" fmla="*/ 52851507 w 250"/>
                <a:gd name="T73" fmla="*/ 234279387 h 245"/>
                <a:gd name="T74" fmla="*/ 71349218 w 250"/>
                <a:gd name="T75" fmla="*/ 270723226 h 245"/>
                <a:gd name="T76" fmla="*/ 105703014 w 250"/>
                <a:gd name="T77" fmla="*/ 304564625 h 245"/>
                <a:gd name="T78" fmla="*/ 124200737 w 250"/>
                <a:gd name="T79" fmla="*/ 320182491 h 245"/>
                <a:gd name="T80" fmla="*/ 137413611 w 250"/>
                <a:gd name="T81" fmla="*/ 346213344 h 245"/>
                <a:gd name="T82" fmla="*/ 155911309 w 250"/>
                <a:gd name="T83" fmla="*/ 385261236 h 245"/>
                <a:gd name="T84" fmla="*/ 182337056 w 250"/>
                <a:gd name="T85" fmla="*/ 424307615 h 245"/>
                <a:gd name="T86" fmla="*/ 206121204 w 250"/>
                <a:gd name="T87" fmla="*/ 416498582 h 245"/>
                <a:gd name="T88" fmla="*/ 243116650 w 250"/>
                <a:gd name="T89" fmla="*/ 486782307 h 245"/>
                <a:gd name="T90" fmla="*/ 251044700 w 250"/>
                <a:gd name="T91" fmla="*/ 499797733 h 245"/>
                <a:gd name="T92" fmla="*/ 266900798 w 250"/>
                <a:gd name="T93" fmla="*/ 525828586 h 245"/>
                <a:gd name="T94" fmla="*/ 277470447 w 250"/>
                <a:gd name="T95" fmla="*/ 544050505 h 245"/>
                <a:gd name="T96" fmla="*/ 351462864 w 250"/>
                <a:gd name="T97" fmla="*/ 577890291 h 245"/>
                <a:gd name="T98" fmla="*/ 417527232 w 250"/>
                <a:gd name="T99" fmla="*/ 551859438 h 245"/>
                <a:gd name="T100" fmla="*/ 428096982 w 250"/>
                <a:gd name="T101" fmla="*/ 551859438 h 245"/>
                <a:gd name="T102" fmla="*/ 454522729 w 250"/>
                <a:gd name="T103" fmla="*/ 609127636 h 245"/>
                <a:gd name="T104" fmla="*/ 565510542 w 250"/>
                <a:gd name="T105" fmla="*/ 637762542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0"/>
                <a:gd name="T160" fmla="*/ 0 h 245"/>
                <a:gd name="T161" fmla="*/ 250 w 250"/>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0" h="245">
                  <a:moveTo>
                    <a:pt x="220" y="245"/>
                  </a:moveTo>
                  <a:lnTo>
                    <a:pt x="222" y="232"/>
                  </a:lnTo>
                  <a:lnTo>
                    <a:pt x="230" y="222"/>
                  </a:lnTo>
                  <a:lnTo>
                    <a:pt x="237" y="218"/>
                  </a:lnTo>
                  <a:lnTo>
                    <a:pt x="246" y="217"/>
                  </a:lnTo>
                  <a:lnTo>
                    <a:pt x="250" y="212"/>
                  </a:lnTo>
                  <a:lnTo>
                    <a:pt x="250" y="208"/>
                  </a:lnTo>
                  <a:lnTo>
                    <a:pt x="244" y="205"/>
                  </a:lnTo>
                  <a:lnTo>
                    <a:pt x="244" y="198"/>
                  </a:lnTo>
                  <a:lnTo>
                    <a:pt x="240" y="192"/>
                  </a:lnTo>
                  <a:lnTo>
                    <a:pt x="234" y="191"/>
                  </a:lnTo>
                  <a:lnTo>
                    <a:pt x="229" y="184"/>
                  </a:lnTo>
                  <a:lnTo>
                    <a:pt x="227" y="178"/>
                  </a:lnTo>
                  <a:lnTo>
                    <a:pt x="229" y="175"/>
                  </a:lnTo>
                  <a:lnTo>
                    <a:pt x="224" y="163"/>
                  </a:lnTo>
                  <a:lnTo>
                    <a:pt x="237" y="147"/>
                  </a:lnTo>
                  <a:lnTo>
                    <a:pt x="237" y="143"/>
                  </a:lnTo>
                  <a:lnTo>
                    <a:pt x="234" y="140"/>
                  </a:lnTo>
                  <a:lnTo>
                    <a:pt x="223" y="138"/>
                  </a:lnTo>
                  <a:lnTo>
                    <a:pt x="223" y="134"/>
                  </a:lnTo>
                  <a:lnTo>
                    <a:pt x="222" y="128"/>
                  </a:lnTo>
                  <a:lnTo>
                    <a:pt x="219" y="121"/>
                  </a:lnTo>
                  <a:lnTo>
                    <a:pt x="214" y="116"/>
                  </a:lnTo>
                  <a:lnTo>
                    <a:pt x="214" y="110"/>
                  </a:lnTo>
                  <a:lnTo>
                    <a:pt x="219" y="106"/>
                  </a:lnTo>
                  <a:lnTo>
                    <a:pt x="214" y="103"/>
                  </a:lnTo>
                  <a:lnTo>
                    <a:pt x="214" y="100"/>
                  </a:lnTo>
                  <a:lnTo>
                    <a:pt x="214" y="90"/>
                  </a:lnTo>
                  <a:lnTo>
                    <a:pt x="219" y="86"/>
                  </a:lnTo>
                  <a:lnTo>
                    <a:pt x="220" y="84"/>
                  </a:lnTo>
                  <a:lnTo>
                    <a:pt x="226" y="83"/>
                  </a:lnTo>
                  <a:lnTo>
                    <a:pt x="227" y="79"/>
                  </a:lnTo>
                  <a:lnTo>
                    <a:pt x="233" y="67"/>
                  </a:lnTo>
                  <a:lnTo>
                    <a:pt x="230" y="62"/>
                  </a:lnTo>
                  <a:lnTo>
                    <a:pt x="230" y="56"/>
                  </a:lnTo>
                  <a:lnTo>
                    <a:pt x="224" y="56"/>
                  </a:lnTo>
                  <a:lnTo>
                    <a:pt x="220" y="50"/>
                  </a:lnTo>
                  <a:lnTo>
                    <a:pt x="219" y="45"/>
                  </a:lnTo>
                  <a:lnTo>
                    <a:pt x="214" y="42"/>
                  </a:lnTo>
                  <a:lnTo>
                    <a:pt x="207" y="39"/>
                  </a:lnTo>
                  <a:lnTo>
                    <a:pt x="199" y="35"/>
                  </a:lnTo>
                  <a:lnTo>
                    <a:pt x="189" y="30"/>
                  </a:lnTo>
                  <a:lnTo>
                    <a:pt x="185" y="29"/>
                  </a:lnTo>
                  <a:lnTo>
                    <a:pt x="176" y="27"/>
                  </a:lnTo>
                  <a:lnTo>
                    <a:pt x="163" y="25"/>
                  </a:lnTo>
                  <a:lnTo>
                    <a:pt x="156" y="27"/>
                  </a:lnTo>
                  <a:lnTo>
                    <a:pt x="150" y="29"/>
                  </a:lnTo>
                  <a:lnTo>
                    <a:pt x="143" y="27"/>
                  </a:lnTo>
                  <a:lnTo>
                    <a:pt x="138" y="33"/>
                  </a:lnTo>
                  <a:lnTo>
                    <a:pt x="136" y="36"/>
                  </a:lnTo>
                  <a:lnTo>
                    <a:pt x="133" y="42"/>
                  </a:lnTo>
                  <a:lnTo>
                    <a:pt x="128" y="42"/>
                  </a:lnTo>
                  <a:lnTo>
                    <a:pt x="126" y="50"/>
                  </a:lnTo>
                  <a:lnTo>
                    <a:pt x="126" y="56"/>
                  </a:lnTo>
                  <a:lnTo>
                    <a:pt x="123" y="53"/>
                  </a:lnTo>
                  <a:lnTo>
                    <a:pt x="122" y="53"/>
                  </a:lnTo>
                  <a:lnTo>
                    <a:pt x="122" y="52"/>
                  </a:lnTo>
                  <a:lnTo>
                    <a:pt x="116" y="52"/>
                  </a:lnTo>
                  <a:lnTo>
                    <a:pt x="111" y="53"/>
                  </a:lnTo>
                  <a:lnTo>
                    <a:pt x="105" y="56"/>
                  </a:lnTo>
                  <a:lnTo>
                    <a:pt x="96" y="56"/>
                  </a:lnTo>
                  <a:lnTo>
                    <a:pt x="91" y="53"/>
                  </a:lnTo>
                  <a:lnTo>
                    <a:pt x="81" y="45"/>
                  </a:lnTo>
                  <a:lnTo>
                    <a:pt x="78" y="43"/>
                  </a:lnTo>
                  <a:lnTo>
                    <a:pt x="77" y="43"/>
                  </a:lnTo>
                  <a:lnTo>
                    <a:pt x="75" y="43"/>
                  </a:lnTo>
                  <a:lnTo>
                    <a:pt x="74" y="43"/>
                  </a:lnTo>
                  <a:lnTo>
                    <a:pt x="71" y="45"/>
                  </a:lnTo>
                  <a:lnTo>
                    <a:pt x="69" y="43"/>
                  </a:lnTo>
                  <a:lnTo>
                    <a:pt x="69" y="42"/>
                  </a:lnTo>
                  <a:lnTo>
                    <a:pt x="67" y="42"/>
                  </a:lnTo>
                  <a:lnTo>
                    <a:pt x="65" y="36"/>
                  </a:lnTo>
                  <a:lnTo>
                    <a:pt x="62" y="29"/>
                  </a:lnTo>
                  <a:lnTo>
                    <a:pt x="61" y="25"/>
                  </a:lnTo>
                  <a:lnTo>
                    <a:pt x="59" y="23"/>
                  </a:lnTo>
                  <a:lnTo>
                    <a:pt x="59" y="22"/>
                  </a:lnTo>
                  <a:lnTo>
                    <a:pt x="58" y="20"/>
                  </a:lnTo>
                  <a:lnTo>
                    <a:pt x="57" y="19"/>
                  </a:lnTo>
                  <a:lnTo>
                    <a:pt x="52" y="15"/>
                  </a:lnTo>
                  <a:lnTo>
                    <a:pt x="52" y="13"/>
                  </a:lnTo>
                  <a:lnTo>
                    <a:pt x="51" y="12"/>
                  </a:lnTo>
                  <a:lnTo>
                    <a:pt x="52" y="9"/>
                  </a:lnTo>
                  <a:lnTo>
                    <a:pt x="55" y="8"/>
                  </a:lnTo>
                  <a:lnTo>
                    <a:pt x="57" y="8"/>
                  </a:lnTo>
                  <a:lnTo>
                    <a:pt x="57" y="6"/>
                  </a:lnTo>
                  <a:lnTo>
                    <a:pt x="55" y="3"/>
                  </a:lnTo>
                  <a:lnTo>
                    <a:pt x="54" y="2"/>
                  </a:lnTo>
                  <a:lnTo>
                    <a:pt x="52" y="0"/>
                  </a:lnTo>
                  <a:lnTo>
                    <a:pt x="49" y="0"/>
                  </a:lnTo>
                  <a:lnTo>
                    <a:pt x="48" y="5"/>
                  </a:lnTo>
                  <a:lnTo>
                    <a:pt x="47" y="5"/>
                  </a:lnTo>
                  <a:lnTo>
                    <a:pt x="42" y="6"/>
                  </a:lnTo>
                  <a:lnTo>
                    <a:pt x="41" y="9"/>
                  </a:lnTo>
                  <a:lnTo>
                    <a:pt x="37" y="13"/>
                  </a:lnTo>
                  <a:lnTo>
                    <a:pt x="31" y="16"/>
                  </a:lnTo>
                  <a:lnTo>
                    <a:pt x="25" y="16"/>
                  </a:lnTo>
                  <a:lnTo>
                    <a:pt x="21" y="15"/>
                  </a:lnTo>
                  <a:lnTo>
                    <a:pt x="20" y="10"/>
                  </a:lnTo>
                  <a:lnTo>
                    <a:pt x="17" y="9"/>
                  </a:lnTo>
                  <a:lnTo>
                    <a:pt x="15" y="6"/>
                  </a:lnTo>
                  <a:lnTo>
                    <a:pt x="14" y="5"/>
                  </a:lnTo>
                  <a:lnTo>
                    <a:pt x="11" y="9"/>
                  </a:lnTo>
                  <a:lnTo>
                    <a:pt x="10" y="9"/>
                  </a:lnTo>
                  <a:lnTo>
                    <a:pt x="10" y="8"/>
                  </a:lnTo>
                  <a:lnTo>
                    <a:pt x="5" y="6"/>
                  </a:lnTo>
                  <a:lnTo>
                    <a:pt x="5" y="8"/>
                  </a:lnTo>
                  <a:lnTo>
                    <a:pt x="1" y="12"/>
                  </a:lnTo>
                  <a:lnTo>
                    <a:pt x="1" y="13"/>
                  </a:lnTo>
                  <a:lnTo>
                    <a:pt x="4" y="16"/>
                  </a:lnTo>
                  <a:lnTo>
                    <a:pt x="4" y="20"/>
                  </a:lnTo>
                  <a:lnTo>
                    <a:pt x="3" y="23"/>
                  </a:lnTo>
                  <a:lnTo>
                    <a:pt x="0" y="25"/>
                  </a:lnTo>
                  <a:lnTo>
                    <a:pt x="0" y="27"/>
                  </a:lnTo>
                  <a:lnTo>
                    <a:pt x="1" y="32"/>
                  </a:lnTo>
                  <a:lnTo>
                    <a:pt x="4" y="35"/>
                  </a:lnTo>
                  <a:lnTo>
                    <a:pt x="7" y="39"/>
                  </a:lnTo>
                  <a:lnTo>
                    <a:pt x="7" y="42"/>
                  </a:lnTo>
                  <a:lnTo>
                    <a:pt x="7" y="43"/>
                  </a:lnTo>
                  <a:lnTo>
                    <a:pt x="7" y="46"/>
                  </a:lnTo>
                  <a:lnTo>
                    <a:pt x="7" y="47"/>
                  </a:lnTo>
                  <a:lnTo>
                    <a:pt x="7" y="50"/>
                  </a:lnTo>
                  <a:lnTo>
                    <a:pt x="8" y="53"/>
                  </a:lnTo>
                  <a:lnTo>
                    <a:pt x="8" y="56"/>
                  </a:lnTo>
                  <a:lnTo>
                    <a:pt x="7" y="57"/>
                  </a:lnTo>
                  <a:lnTo>
                    <a:pt x="10" y="59"/>
                  </a:lnTo>
                  <a:lnTo>
                    <a:pt x="10" y="62"/>
                  </a:lnTo>
                  <a:lnTo>
                    <a:pt x="13" y="63"/>
                  </a:lnTo>
                  <a:lnTo>
                    <a:pt x="13" y="66"/>
                  </a:lnTo>
                  <a:lnTo>
                    <a:pt x="13" y="67"/>
                  </a:lnTo>
                  <a:lnTo>
                    <a:pt x="15" y="67"/>
                  </a:lnTo>
                  <a:lnTo>
                    <a:pt x="17" y="69"/>
                  </a:lnTo>
                  <a:lnTo>
                    <a:pt x="21" y="69"/>
                  </a:lnTo>
                  <a:lnTo>
                    <a:pt x="21" y="70"/>
                  </a:lnTo>
                  <a:lnTo>
                    <a:pt x="24" y="70"/>
                  </a:lnTo>
                  <a:lnTo>
                    <a:pt x="30" y="70"/>
                  </a:lnTo>
                  <a:lnTo>
                    <a:pt x="32" y="73"/>
                  </a:lnTo>
                  <a:lnTo>
                    <a:pt x="31" y="73"/>
                  </a:lnTo>
                  <a:lnTo>
                    <a:pt x="28" y="74"/>
                  </a:lnTo>
                  <a:lnTo>
                    <a:pt x="25" y="74"/>
                  </a:lnTo>
                  <a:lnTo>
                    <a:pt x="25" y="77"/>
                  </a:lnTo>
                  <a:lnTo>
                    <a:pt x="27" y="79"/>
                  </a:lnTo>
                  <a:lnTo>
                    <a:pt x="27" y="82"/>
                  </a:lnTo>
                  <a:lnTo>
                    <a:pt x="25" y="84"/>
                  </a:lnTo>
                  <a:lnTo>
                    <a:pt x="21" y="84"/>
                  </a:lnTo>
                  <a:lnTo>
                    <a:pt x="21" y="89"/>
                  </a:lnTo>
                  <a:lnTo>
                    <a:pt x="20" y="90"/>
                  </a:lnTo>
                  <a:lnTo>
                    <a:pt x="20" y="91"/>
                  </a:lnTo>
                  <a:lnTo>
                    <a:pt x="22" y="97"/>
                  </a:lnTo>
                  <a:lnTo>
                    <a:pt x="24" y="100"/>
                  </a:lnTo>
                  <a:lnTo>
                    <a:pt x="27" y="104"/>
                  </a:lnTo>
                  <a:lnTo>
                    <a:pt x="30" y="109"/>
                  </a:lnTo>
                  <a:lnTo>
                    <a:pt x="34" y="111"/>
                  </a:lnTo>
                  <a:lnTo>
                    <a:pt x="37" y="114"/>
                  </a:lnTo>
                  <a:lnTo>
                    <a:pt x="40" y="117"/>
                  </a:lnTo>
                  <a:lnTo>
                    <a:pt x="40" y="120"/>
                  </a:lnTo>
                  <a:lnTo>
                    <a:pt x="37" y="121"/>
                  </a:lnTo>
                  <a:lnTo>
                    <a:pt x="44" y="121"/>
                  </a:lnTo>
                  <a:lnTo>
                    <a:pt x="47" y="123"/>
                  </a:lnTo>
                  <a:lnTo>
                    <a:pt x="47" y="126"/>
                  </a:lnTo>
                  <a:lnTo>
                    <a:pt x="48" y="127"/>
                  </a:lnTo>
                  <a:lnTo>
                    <a:pt x="49" y="130"/>
                  </a:lnTo>
                  <a:lnTo>
                    <a:pt x="52" y="133"/>
                  </a:lnTo>
                  <a:lnTo>
                    <a:pt x="54" y="136"/>
                  </a:lnTo>
                  <a:lnTo>
                    <a:pt x="54" y="144"/>
                  </a:lnTo>
                  <a:lnTo>
                    <a:pt x="55" y="148"/>
                  </a:lnTo>
                  <a:lnTo>
                    <a:pt x="59" y="148"/>
                  </a:lnTo>
                  <a:lnTo>
                    <a:pt x="59" y="154"/>
                  </a:lnTo>
                  <a:lnTo>
                    <a:pt x="61" y="157"/>
                  </a:lnTo>
                  <a:lnTo>
                    <a:pt x="65" y="160"/>
                  </a:lnTo>
                  <a:lnTo>
                    <a:pt x="69" y="163"/>
                  </a:lnTo>
                  <a:lnTo>
                    <a:pt x="72" y="164"/>
                  </a:lnTo>
                  <a:lnTo>
                    <a:pt x="74" y="163"/>
                  </a:lnTo>
                  <a:lnTo>
                    <a:pt x="77" y="161"/>
                  </a:lnTo>
                  <a:lnTo>
                    <a:pt x="78" y="160"/>
                  </a:lnTo>
                  <a:lnTo>
                    <a:pt x="82" y="168"/>
                  </a:lnTo>
                  <a:lnTo>
                    <a:pt x="84" y="175"/>
                  </a:lnTo>
                  <a:lnTo>
                    <a:pt x="88" y="184"/>
                  </a:lnTo>
                  <a:lnTo>
                    <a:pt x="92" y="187"/>
                  </a:lnTo>
                  <a:lnTo>
                    <a:pt x="92" y="188"/>
                  </a:lnTo>
                  <a:lnTo>
                    <a:pt x="92" y="191"/>
                  </a:lnTo>
                  <a:lnTo>
                    <a:pt x="92" y="192"/>
                  </a:lnTo>
                  <a:lnTo>
                    <a:pt x="95" y="192"/>
                  </a:lnTo>
                  <a:lnTo>
                    <a:pt x="96" y="192"/>
                  </a:lnTo>
                  <a:lnTo>
                    <a:pt x="98" y="194"/>
                  </a:lnTo>
                  <a:lnTo>
                    <a:pt x="98" y="201"/>
                  </a:lnTo>
                  <a:lnTo>
                    <a:pt x="101" y="202"/>
                  </a:lnTo>
                  <a:lnTo>
                    <a:pt x="104" y="204"/>
                  </a:lnTo>
                  <a:lnTo>
                    <a:pt x="105" y="205"/>
                  </a:lnTo>
                  <a:lnTo>
                    <a:pt x="106" y="207"/>
                  </a:lnTo>
                  <a:lnTo>
                    <a:pt x="105" y="209"/>
                  </a:lnTo>
                  <a:lnTo>
                    <a:pt x="105" y="211"/>
                  </a:lnTo>
                  <a:lnTo>
                    <a:pt x="116" y="218"/>
                  </a:lnTo>
                  <a:lnTo>
                    <a:pt x="123" y="222"/>
                  </a:lnTo>
                  <a:lnTo>
                    <a:pt x="133" y="222"/>
                  </a:lnTo>
                  <a:lnTo>
                    <a:pt x="138" y="222"/>
                  </a:lnTo>
                  <a:lnTo>
                    <a:pt x="143" y="219"/>
                  </a:lnTo>
                  <a:lnTo>
                    <a:pt x="150" y="217"/>
                  </a:lnTo>
                  <a:lnTo>
                    <a:pt x="158" y="212"/>
                  </a:lnTo>
                  <a:lnTo>
                    <a:pt x="158" y="211"/>
                  </a:lnTo>
                  <a:lnTo>
                    <a:pt x="159" y="211"/>
                  </a:lnTo>
                  <a:lnTo>
                    <a:pt x="162" y="212"/>
                  </a:lnTo>
                  <a:lnTo>
                    <a:pt x="167" y="217"/>
                  </a:lnTo>
                  <a:lnTo>
                    <a:pt x="169" y="222"/>
                  </a:lnTo>
                  <a:lnTo>
                    <a:pt x="169" y="229"/>
                  </a:lnTo>
                  <a:lnTo>
                    <a:pt x="172" y="234"/>
                  </a:lnTo>
                  <a:lnTo>
                    <a:pt x="185" y="239"/>
                  </a:lnTo>
                  <a:lnTo>
                    <a:pt x="212" y="239"/>
                  </a:lnTo>
                  <a:lnTo>
                    <a:pt x="213" y="242"/>
                  </a:lnTo>
                  <a:lnTo>
                    <a:pt x="214" y="245"/>
                  </a:lnTo>
                  <a:lnTo>
                    <a:pt x="217" y="245"/>
                  </a:lnTo>
                  <a:lnTo>
                    <a:pt x="220" y="24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04" name="Freeform 2754"/>
            <p:cNvSpPr>
              <a:spLocks/>
            </p:cNvSpPr>
            <p:nvPr/>
          </p:nvSpPr>
          <p:spPr bwMode="auto">
            <a:xfrm>
              <a:off x="6213475" y="3541713"/>
              <a:ext cx="257175" cy="198437"/>
            </a:xfrm>
            <a:custGeom>
              <a:avLst/>
              <a:gdLst>
                <a:gd name="T0" fmla="*/ 221653566 w 172"/>
                <a:gd name="T1" fmla="*/ 25965706 h 133"/>
                <a:gd name="T2" fmla="*/ 192628414 w 172"/>
                <a:gd name="T3" fmla="*/ 15578782 h 133"/>
                <a:gd name="T4" fmla="*/ 166239743 w 172"/>
                <a:gd name="T5" fmla="*/ 12982853 h 133"/>
                <a:gd name="T6" fmla="*/ 142492376 w 172"/>
                <a:gd name="T7" fmla="*/ 0 h 133"/>
                <a:gd name="T8" fmla="*/ 126659173 w 172"/>
                <a:gd name="T9" fmla="*/ 15578782 h 133"/>
                <a:gd name="T10" fmla="*/ 118743384 w 172"/>
                <a:gd name="T11" fmla="*/ 49333876 h 133"/>
                <a:gd name="T12" fmla="*/ 108187916 w 172"/>
                <a:gd name="T13" fmla="*/ 83088976 h 133"/>
                <a:gd name="T14" fmla="*/ 68607321 w 172"/>
                <a:gd name="T15" fmla="*/ 93475901 h 133"/>
                <a:gd name="T16" fmla="*/ 44858317 w 172"/>
                <a:gd name="T17" fmla="*/ 93475901 h 133"/>
                <a:gd name="T18" fmla="*/ 34302848 w 172"/>
                <a:gd name="T19" fmla="*/ 119440014 h 133"/>
                <a:gd name="T20" fmla="*/ 10555472 w 172"/>
                <a:gd name="T21" fmla="*/ 127229402 h 133"/>
                <a:gd name="T22" fmla="*/ 0 w 172"/>
                <a:gd name="T23" fmla="*/ 163582027 h 133"/>
                <a:gd name="T24" fmla="*/ 10555472 w 172"/>
                <a:gd name="T25" fmla="*/ 179160802 h 133"/>
                <a:gd name="T26" fmla="*/ 2638056 w 172"/>
                <a:gd name="T27" fmla="*/ 205126502 h 133"/>
                <a:gd name="T28" fmla="*/ 23748998 w 172"/>
                <a:gd name="T29" fmla="*/ 233688178 h 133"/>
                <a:gd name="T30" fmla="*/ 26387053 w 172"/>
                <a:gd name="T31" fmla="*/ 262249803 h 133"/>
                <a:gd name="T32" fmla="*/ 63329587 w 172"/>
                <a:gd name="T33" fmla="*/ 275232653 h 133"/>
                <a:gd name="T34" fmla="*/ 26387053 w 172"/>
                <a:gd name="T35" fmla="*/ 327162442 h 133"/>
                <a:gd name="T36" fmla="*/ 73885055 w 172"/>
                <a:gd name="T37" fmla="*/ 340145292 h 133"/>
                <a:gd name="T38" fmla="*/ 118743384 w 172"/>
                <a:gd name="T39" fmla="*/ 337549366 h 133"/>
                <a:gd name="T40" fmla="*/ 142492376 w 172"/>
                <a:gd name="T41" fmla="*/ 329759979 h 133"/>
                <a:gd name="T42" fmla="*/ 160963633 w 172"/>
                <a:gd name="T43" fmla="*/ 311583666 h 133"/>
                <a:gd name="T44" fmla="*/ 179433266 w 172"/>
                <a:gd name="T45" fmla="*/ 293407354 h 133"/>
                <a:gd name="T46" fmla="*/ 216375832 w 172"/>
                <a:gd name="T47" fmla="*/ 267443265 h 133"/>
                <a:gd name="T48" fmla="*/ 232209034 w 172"/>
                <a:gd name="T49" fmla="*/ 251862879 h 133"/>
                <a:gd name="T50" fmla="*/ 237486768 w 172"/>
                <a:gd name="T51" fmla="*/ 231090641 h 133"/>
                <a:gd name="T52" fmla="*/ 250680292 w 172"/>
                <a:gd name="T53" fmla="*/ 225898790 h 133"/>
                <a:gd name="T54" fmla="*/ 277067338 w 172"/>
                <a:gd name="T55" fmla="*/ 225898790 h 133"/>
                <a:gd name="T56" fmla="*/ 282345072 w 172"/>
                <a:gd name="T57" fmla="*/ 199933040 h 133"/>
                <a:gd name="T58" fmla="*/ 295538595 w 172"/>
                <a:gd name="T59" fmla="*/ 171371414 h 133"/>
                <a:gd name="T60" fmla="*/ 292898916 w 172"/>
                <a:gd name="T61" fmla="*/ 145405714 h 133"/>
                <a:gd name="T62" fmla="*/ 321925642 w 172"/>
                <a:gd name="T63" fmla="*/ 145405714 h 133"/>
                <a:gd name="T64" fmla="*/ 321925642 w 172"/>
                <a:gd name="T65" fmla="*/ 116844089 h 133"/>
                <a:gd name="T66" fmla="*/ 329841431 w 172"/>
                <a:gd name="T67" fmla="*/ 85684901 h 133"/>
                <a:gd name="T68" fmla="*/ 393170992 w 172"/>
                <a:gd name="T69" fmla="*/ 59720813 h 133"/>
                <a:gd name="T70" fmla="*/ 435391343 w 172"/>
                <a:gd name="T71" fmla="*/ 51931413 h 133"/>
                <a:gd name="T72" fmla="*/ 453862600 w 172"/>
                <a:gd name="T73" fmla="*/ 46737950 h 133"/>
                <a:gd name="T74" fmla="*/ 432753288 w 172"/>
                <a:gd name="T75" fmla="*/ 38948563 h 133"/>
                <a:gd name="T76" fmla="*/ 393170992 w 172"/>
                <a:gd name="T77" fmla="*/ 33755100 h 133"/>
                <a:gd name="T78" fmla="*/ 356230102 w 172"/>
                <a:gd name="T79" fmla="*/ 46737950 h 133"/>
                <a:gd name="T80" fmla="*/ 329841431 w 172"/>
                <a:gd name="T81" fmla="*/ 70106126 h 133"/>
                <a:gd name="T82" fmla="*/ 300816330 w 172"/>
                <a:gd name="T83" fmla="*/ 64912664 h 133"/>
                <a:gd name="T84" fmla="*/ 311370174 w 172"/>
                <a:gd name="T85" fmla="*/ 25965706 h 133"/>
                <a:gd name="T86" fmla="*/ 295538595 w 172"/>
                <a:gd name="T87" fmla="*/ 5193464 h 133"/>
                <a:gd name="T88" fmla="*/ 269151549 w 172"/>
                <a:gd name="T89" fmla="*/ 15578782 h 133"/>
                <a:gd name="T90" fmla="*/ 242764503 w 172"/>
                <a:gd name="T91" fmla="*/ 23368169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2"/>
                <a:gd name="T139" fmla="*/ 0 h 133"/>
                <a:gd name="T140" fmla="*/ 172 w 172"/>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2" h="133">
                  <a:moveTo>
                    <a:pt x="90" y="9"/>
                  </a:moveTo>
                  <a:lnTo>
                    <a:pt x="84" y="10"/>
                  </a:lnTo>
                  <a:lnTo>
                    <a:pt x="78" y="10"/>
                  </a:lnTo>
                  <a:lnTo>
                    <a:pt x="73" y="6"/>
                  </a:lnTo>
                  <a:lnTo>
                    <a:pt x="68" y="5"/>
                  </a:lnTo>
                  <a:lnTo>
                    <a:pt x="63" y="5"/>
                  </a:lnTo>
                  <a:lnTo>
                    <a:pt x="58" y="2"/>
                  </a:lnTo>
                  <a:lnTo>
                    <a:pt x="54" y="0"/>
                  </a:lnTo>
                  <a:lnTo>
                    <a:pt x="51" y="5"/>
                  </a:lnTo>
                  <a:lnTo>
                    <a:pt x="48" y="6"/>
                  </a:lnTo>
                  <a:lnTo>
                    <a:pt x="48" y="15"/>
                  </a:lnTo>
                  <a:lnTo>
                    <a:pt x="45" y="19"/>
                  </a:lnTo>
                  <a:lnTo>
                    <a:pt x="40" y="27"/>
                  </a:lnTo>
                  <a:lnTo>
                    <a:pt x="41" y="32"/>
                  </a:lnTo>
                  <a:lnTo>
                    <a:pt x="30" y="39"/>
                  </a:lnTo>
                  <a:lnTo>
                    <a:pt x="26" y="36"/>
                  </a:lnTo>
                  <a:lnTo>
                    <a:pt x="23" y="39"/>
                  </a:lnTo>
                  <a:lnTo>
                    <a:pt x="17" y="36"/>
                  </a:lnTo>
                  <a:lnTo>
                    <a:pt x="14" y="42"/>
                  </a:lnTo>
                  <a:lnTo>
                    <a:pt x="13" y="46"/>
                  </a:lnTo>
                  <a:lnTo>
                    <a:pt x="7" y="47"/>
                  </a:lnTo>
                  <a:lnTo>
                    <a:pt x="4" y="49"/>
                  </a:lnTo>
                  <a:lnTo>
                    <a:pt x="1" y="53"/>
                  </a:lnTo>
                  <a:lnTo>
                    <a:pt x="0" y="63"/>
                  </a:lnTo>
                  <a:lnTo>
                    <a:pt x="1" y="66"/>
                  </a:lnTo>
                  <a:lnTo>
                    <a:pt x="4" y="69"/>
                  </a:lnTo>
                  <a:lnTo>
                    <a:pt x="0" y="73"/>
                  </a:lnTo>
                  <a:lnTo>
                    <a:pt x="1" y="79"/>
                  </a:lnTo>
                  <a:lnTo>
                    <a:pt x="6" y="84"/>
                  </a:lnTo>
                  <a:lnTo>
                    <a:pt x="9" y="90"/>
                  </a:lnTo>
                  <a:lnTo>
                    <a:pt x="10" y="97"/>
                  </a:lnTo>
                  <a:lnTo>
                    <a:pt x="10" y="101"/>
                  </a:lnTo>
                  <a:lnTo>
                    <a:pt x="21" y="103"/>
                  </a:lnTo>
                  <a:lnTo>
                    <a:pt x="24" y="106"/>
                  </a:lnTo>
                  <a:lnTo>
                    <a:pt x="24" y="110"/>
                  </a:lnTo>
                  <a:lnTo>
                    <a:pt x="10" y="126"/>
                  </a:lnTo>
                  <a:lnTo>
                    <a:pt x="23" y="133"/>
                  </a:lnTo>
                  <a:lnTo>
                    <a:pt x="28" y="131"/>
                  </a:lnTo>
                  <a:lnTo>
                    <a:pt x="33" y="130"/>
                  </a:lnTo>
                  <a:lnTo>
                    <a:pt x="45" y="130"/>
                  </a:lnTo>
                  <a:lnTo>
                    <a:pt x="51" y="133"/>
                  </a:lnTo>
                  <a:lnTo>
                    <a:pt x="54" y="127"/>
                  </a:lnTo>
                  <a:lnTo>
                    <a:pt x="60" y="127"/>
                  </a:lnTo>
                  <a:lnTo>
                    <a:pt x="61" y="120"/>
                  </a:lnTo>
                  <a:lnTo>
                    <a:pt x="63" y="114"/>
                  </a:lnTo>
                  <a:lnTo>
                    <a:pt x="68" y="113"/>
                  </a:lnTo>
                  <a:lnTo>
                    <a:pt x="78" y="100"/>
                  </a:lnTo>
                  <a:lnTo>
                    <a:pt x="82" y="103"/>
                  </a:lnTo>
                  <a:lnTo>
                    <a:pt x="85" y="100"/>
                  </a:lnTo>
                  <a:lnTo>
                    <a:pt x="88" y="97"/>
                  </a:lnTo>
                  <a:lnTo>
                    <a:pt x="82" y="91"/>
                  </a:lnTo>
                  <a:lnTo>
                    <a:pt x="90" y="89"/>
                  </a:lnTo>
                  <a:lnTo>
                    <a:pt x="92" y="84"/>
                  </a:lnTo>
                  <a:lnTo>
                    <a:pt x="95" y="87"/>
                  </a:lnTo>
                  <a:lnTo>
                    <a:pt x="101" y="89"/>
                  </a:lnTo>
                  <a:lnTo>
                    <a:pt x="105" y="87"/>
                  </a:lnTo>
                  <a:lnTo>
                    <a:pt x="107" y="83"/>
                  </a:lnTo>
                  <a:lnTo>
                    <a:pt x="107" y="77"/>
                  </a:lnTo>
                  <a:lnTo>
                    <a:pt x="112" y="73"/>
                  </a:lnTo>
                  <a:lnTo>
                    <a:pt x="112" y="66"/>
                  </a:lnTo>
                  <a:lnTo>
                    <a:pt x="108" y="62"/>
                  </a:lnTo>
                  <a:lnTo>
                    <a:pt x="111" y="56"/>
                  </a:lnTo>
                  <a:lnTo>
                    <a:pt x="115" y="57"/>
                  </a:lnTo>
                  <a:lnTo>
                    <a:pt x="122" y="56"/>
                  </a:lnTo>
                  <a:lnTo>
                    <a:pt x="125" y="49"/>
                  </a:lnTo>
                  <a:lnTo>
                    <a:pt x="122" y="45"/>
                  </a:lnTo>
                  <a:lnTo>
                    <a:pt x="127" y="40"/>
                  </a:lnTo>
                  <a:lnTo>
                    <a:pt x="125" y="33"/>
                  </a:lnTo>
                  <a:lnTo>
                    <a:pt x="141" y="25"/>
                  </a:lnTo>
                  <a:lnTo>
                    <a:pt x="149" y="23"/>
                  </a:lnTo>
                  <a:lnTo>
                    <a:pt x="158" y="20"/>
                  </a:lnTo>
                  <a:lnTo>
                    <a:pt x="165" y="20"/>
                  </a:lnTo>
                  <a:lnTo>
                    <a:pt x="169" y="20"/>
                  </a:lnTo>
                  <a:lnTo>
                    <a:pt x="172" y="18"/>
                  </a:lnTo>
                  <a:lnTo>
                    <a:pt x="172" y="13"/>
                  </a:lnTo>
                  <a:lnTo>
                    <a:pt x="164" y="15"/>
                  </a:lnTo>
                  <a:lnTo>
                    <a:pt x="154" y="12"/>
                  </a:lnTo>
                  <a:lnTo>
                    <a:pt x="149" y="13"/>
                  </a:lnTo>
                  <a:lnTo>
                    <a:pt x="141" y="18"/>
                  </a:lnTo>
                  <a:lnTo>
                    <a:pt x="135" y="18"/>
                  </a:lnTo>
                  <a:lnTo>
                    <a:pt x="132" y="23"/>
                  </a:lnTo>
                  <a:lnTo>
                    <a:pt x="125" y="27"/>
                  </a:lnTo>
                  <a:lnTo>
                    <a:pt x="119" y="29"/>
                  </a:lnTo>
                  <a:lnTo>
                    <a:pt x="114" y="25"/>
                  </a:lnTo>
                  <a:lnTo>
                    <a:pt x="115" y="16"/>
                  </a:lnTo>
                  <a:lnTo>
                    <a:pt x="118" y="10"/>
                  </a:lnTo>
                  <a:lnTo>
                    <a:pt x="115" y="6"/>
                  </a:lnTo>
                  <a:lnTo>
                    <a:pt x="112" y="2"/>
                  </a:lnTo>
                  <a:lnTo>
                    <a:pt x="108" y="0"/>
                  </a:lnTo>
                  <a:lnTo>
                    <a:pt x="102" y="6"/>
                  </a:lnTo>
                  <a:lnTo>
                    <a:pt x="97" y="9"/>
                  </a:lnTo>
                  <a:lnTo>
                    <a:pt x="92" y="9"/>
                  </a:lnTo>
                  <a:lnTo>
                    <a:pt x="90" y="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05" name="Freeform 2185"/>
            <p:cNvSpPr>
              <a:spLocks/>
            </p:cNvSpPr>
            <p:nvPr/>
          </p:nvSpPr>
          <p:spPr bwMode="auto">
            <a:xfrm>
              <a:off x="5545138" y="3430588"/>
              <a:ext cx="368300" cy="163512"/>
            </a:xfrm>
            <a:custGeom>
              <a:avLst/>
              <a:gdLst>
                <a:gd name="T0" fmla="*/ 131 w 245"/>
                <a:gd name="T1" fmla="*/ 108 h 110"/>
                <a:gd name="T2" fmla="*/ 138 w 245"/>
                <a:gd name="T3" fmla="*/ 104 h 110"/>
                <a:gd name="T4" fmla="*/ 138 w 245"/>
                <a:gd name="T5" fmla="*/ 95 h 110"/>
                <a:gd name="T6" fmla="*/ 147 w 245"/>
                <a:gd name="T7" fmla="*/ 93 h 110"/>
                <a:gd name="T8" fmla="*/ 164 w 245"/>
                <a:gd name="T9" fmla="*/ 93 h 110"/>
                <a:gd name="T10" fmla="*/ 187 w 245"/>
                <a:gd name="T11" fmla="*/ 87 h 110"/>
                <a:gd name="T12" fmla="*/ 204 w 245"/>
                <a:gd name="T13" fmla="*/ 80 h 110"/>
                <a:gd name="T14" fmla="*/ 212 w 245"/>
                <a:gd name="T15" fmla="*/ 83 h 110"/>
                <a:gd name="T16" fmla="*/ 221 w 245"/>
                <a:gd name="T17" fmla="*/ 83 h 110"/>
                <a:gd name="T18" fmla="*/ 232 w 245"/>
                <a:gd name="T19" fmla="*/ 83 h 110"/>
                <a:gd name="T20" fmla="*/ 238 w 245"/>
                <a:gd name="T21" fmla="*/ 80 h 110"/>
                <a:gd name="T22" fmla="*/ 231 w 245"/>
                <a:gd name="T23" fmla="*/ 65 h 110"/>
                <a:gd name="T24" fmla="*/ 234 w 245"/>
                <a:gd name="T25" fmla="*/ 54 h 110"/>
                <a:gd name="T26" fmla="*/ 236 w 245"/>
                <a:gd name="T27" fmla="*/ 44 h 110"/>
                <a:gd name="T28" fmla="*/ 245 w 245"/>
                <a:gd name="T29" fmla="*/ 41 h 110"/>
                <a:gd name="T30" fmla="*/ 228 w 245"/>
                <a:gd name="T31" fmla="*/ 31 h 110"/>
                <a:gd name="T32" fmla="*/ 228 w 245"/>
                <a:gd name="T33" fmla="*/ 21 h 110"/>
                <a:gd name="T34" fmla="*/ 226 w 245"/>
                <a:gd name="T35" fmla="*/ 11 h 110"/>
                <a:gd name="T36" fmla="*/ 215 w 245"/>
                <a:gd name="T37" fmla="*/ 10 h 110"/>
                <a:gd name="T38" fmla="*/ 204 w 245"/>
                <a:gd name="T39" fmla="*/ 7 h 110"/>
                <a:gd name="T40" fmla="*/ 191 w 245"/>
                <a:gd name="T41" fmla="*/ 14 h 110"/>
                <a:gd name="T42" fmla="*/ 168 w 245"/>
                <a:gd name="T43" fmla="*/ 16 h 110"/>
                <a:gd name="T44" fmla="*/ 154 w 245"/>
                <a:gd name="T45" fmla="*/ 20 h 110"/>
                <a:gd name="T46" fmla="*/ 138 w 245"/>
                <a:gd name="T47" fmla="*/ 11 h 110"/>
                <a:gd name="T48" fmla="*/ 127 w 245"/>
                <a:gd name="T49" fmla="*/ 11 h 110"/>
                <a:gd name="T50" fmla="*/ 117 w 245"/>
                <a:gd name="T51" fmla="*/ 6 h 110"/>
                <a:gd name="T52" fmla="*/ 89 w 245"/>
                <a:gd name="T53" fmla="*/ 2 h 110"/>
                <a:gd name="T54" fmla="*/ 73 w 245"/>
                <a:gd name="T55" fmla="*/ 11 h 110"/>
                <a:gd name="T56" fmla="*/ 66 w 245"/>
                <a:gd name="T57" fmla="*/ 16 h 110"/>
                <a:gd name="T58" fmla="*/ 37 w 245"/>
                <a:gd name="T59" fmla="*/ 20 h 110"/>
                <a:gd name="T60" fmla="*/ 39 w 245"/>
                <a:gd name="T61" fmla="*/ 27 h 110"/>
                <a:gd name="T62" fmla="*/ 15 w 245"/>
                <a:gd name="T63" fmla="*/ 29 h 110"/>
                <a:gd name="T64" fmla="*/ 35 w 245"/>
                <a:gd name="T65" fmla="*/ 19 h 110"/>
                <a:gd name="T66" fmla="*/ 23 w 245"/>
                <a:gd name="T67" fmla="*/ 9 h 110"/>
                <a:gd name="T68" fmla="*/ 17 w 245"/>
                <a:gd name="T69" fmla="*/ 6 h 110"/>
                <a:gd name="T70" fmla="*/ 9 w 245"/>
                <a:gd name="T71" fmla="*/ 7 h 110"/>
                <a:gd name="T72" fmla="*/ 15 w 245"/>
                <a:gd name="T73" fmla="*/ 13 h 110"/>
                <a:gd name="T74" fmla="*/ 6 w 245"/>
                <a:gd name="T75" fmla="*/ 17 h 110"/>
                <a:gd name="T76" fmla="*/ 2 w 245"/>
                <a:gd name="T77" fmla="*/ 29 h 110"/>
                <a:gd name="T78" fmla="*/ 6 w 245"/>
                <a:gd name="T79" fmla="*/ 31 h 110"/>
                <a:gd name="T80" fmla="*/ 3 w 245"/>
                <a:gd name="T81" fmla="*/ 38 h 110"/>
                <a:gd name="T82" fmla="*/ 3 w 245"/>
                <a:gd name="T83" fmla="*/ 46 h 110"/>
                <a:gd name="T84" fmla="*/ 9 w 245"/>
                <a:gd name="T85" fmla="*/ 56 h 110"/>
                <a:gd name="T86" fmla="*/ 13 w 245"/>
                <a:gd name="T87" fmla="*/ 64 h 110"/>
                <a:gd name="T88" fmla="*/ 5 w 245"/>
                <a:gd name="T89" fmla="*/ 68 h 110"/>
                <a:gd name="T90" fmla="*/ 12 w 245"/>
                <a:gd name="T91" fmla="*/ 70 h 110"/>
                <a:gd name="T92" fmla="*/ 16 w 245"/>
                <a:gd name="T93" fmla="*/ 88 h 110"/>
                <a:gd name="T94" fmla="*/ 25 w 245"/>
                <a:gd name="T95" fmla="*/ 94 h 110"/>
                <a:gd name="T96" fmla="*/ 47 w 245"/>
                <a:gd name="T97" fmla="*/ 105 h 110"/>
                <a:gd name="T98" fmla="*/ 62 w 245"/>
                <a:gd name="T99" fmla="*/ 94 h 110"/>
                <a:gd name="T100" fmla="*/ 94 w 245"/>
                <a:gd name="T101" fmla="*/ 105 h 110"/>
                <a:gd name="T102" fmla="*/ 113 w 245"/>
                <a:gd name="T103" fmla="*/ 98 h 110"/>
                <a:gd name="T104" fmla="*/ 123 w 245"/>
                <a:gd name="T105" fmla="*/ 93 h 110"/>
                <a:gd name="T106" fmla="*/ 120 w 245"/>
                <a:gd name="T107" fmla="*/ 105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110"/>
                <a:gd name="T164" fmla="*/ 245 w 245"/>
                <a:gd name="T165" fmla="*/ 110 h 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110">
                  <a:moveTo>
                    <a:pt x="124" y="110"/>
                  </a:moveTo>
                  <a:lnTo>
                    <a:pt x="124" y="110"/>
                  </a:lnTo>
                  <a:lnTo>
                    <a:pt x="130" y="110"/>
                  </a:lnTo>
                  <a:lnTo>
                    <a:pt x="131" y="108"/>
                  </a:lnTo>
                  <a:lnTo>
                    <a:pt x="133" y="105"/>
                  </a:lnTo>
                  <a:lnTo>
                    <a:pt x="134" y="105"/>
                  </a:lnTo>
                  <a:lnTo>
                    <a:pt x="137" y="105"/>
                  </a:lnTo>
                  <a:lnTo>
                    <a:pt x="138" y="104"/>
                  </a:lnTo>
                  <a:lnTo>
                    <a:pt x="138" y="101"/>
                  </a:lnTo>
                  <a:lnTo>
                    <a:pt x="137" y="100"/>
                  </a:lnTo>
                  <a:lnTo>
                    <a:pt x="137" y="97"/>
                  </a:lnTo>
                  <a:lnTo>
                    <a:pt x="138" y="95"/>
                  </a:lnTo>
                  <a:lnTo>
                    <a:pt x="141" y="95"/>
                  </a:lnTo>
                  <a:lnTo>
                    <a:pt x="143" y="95"/>
                  </a:lnTo>
                  <a:lnTo>
                    <a:pt x="144" y="95"/>
                  </a:lnTo>
                  <a:lnTo>
                    <a:pt x="147" y="93"/>
                  </a:lnTo>
                  <a:lnTo>
                    <a:pt x="153" y="93"/>
                  </a:lnTo>
                  <a:lnTo>
                    <a:pt x="155" y="94"/>
                  </a:lnTo>
                  <a:lnTo>
                    <a:pt x="158" y="93"/>
                  </a:lnTo>
                  <a:lnTo>
                    <a:pt x="164" y="93"/>
                  </a:lnTo>
                  <a:lnTo>
                    <a:pt x="170" y="91"/>
                  </a:lnTo>
                  <a:lnTo>
                    <a:pt x="177" y="87"/>
                  </a:lnTo>
                  <a:lnTo>
                    <a:pt x="180" y="87"/>
                  </a:lnTo>
                  <a:lnTo>
                    <a:pt x="187" y="87"/>
                  </a:lnTo>
                  <a:lnTo>
                    <a:pt x="192" y="85"/>
                  </a:lnTo>
                  <a:lnTo>
                    <a:pt x="197" y="83"/>
                  </a:lnTo>
                  <a:lnTo>
                    <a:pt x="201" y="80"/>
                  </a:lnTo>
                  <a:lnTo>
                    <a:pt x="204" y="80"/>
                  </a:lnTo>
                  <a:lnTo>
                    <a:pt x="205" y="83"/>
                  </a:lnTo>
                  <a:lnTo>
                    <a:pt x="205" y="84"/>
                  </a:lnTo>
                  <a:lnTo>
                    <a:pt x="211" y="84"/>
                  </a:lnTo>
                  <a:lnTo>
                    <a:pt x="212" y="83"/>
                  </a:lnTo>
                  <a:lnTo>
                    <a:pt x="214" y="83"/>
                  </a:lnTo>
                  <a:lnTo>
                    <a:pt x="217" y="85"/>
                  </a:lnTo>
                  <a:lnTo>
                    <a:pt x="219" y="85"/>
                  </a:lnTo>
                  <a:lnTo>
                    <a:pt x="221" y="83"/>
                  </a:lnTo>
                  <a:lnTo>
                    <a:pt x="222" y="81"/>
                  </a:lnTo>
                  <a:lnTo>
                    <a:pt x="226" y="83"/>
                  </a:lnTo>
                  <a:lnTo>
                    <a:pt x="226" y="87"/>
                  </a:lnTo>
                  <a:lnTo>
                    <a:pt x="232" y="83"/>
                  </a:lnTo>
                  <a:lnTo>
                    <a:pt x="236" y="85"/>
                  </a:lnTo>
                  <a:lnTo>
                    <a:pt x="236" y="84"/>
                  </a:lnTo>
                  <a:lnTo>
                    <a:pt x="238" y="83"/>
                  </a:lnTo>
                  <a:lnTo>
                    <a:pt x="238" y="80"/>
                  </a:lnTo>
                  <a:lnTo>
                    <a:pt x="236" y="77"/>
                  </a:lnTo>
                  <a:lnTo>
                    <a:pt x="235" y="73"/>
                  </a:lnTo>
                  <a:lnTo>
                    <a:pt x="232" y="70"/>
                  </a:lnTo>
                  <a:lnTo>
                    <a:pt x="231" y="65"/>
                  </a:lnTo>
                  <a:lnTo>
                    <a:pt x="231" y="63"/>
                  </a:lnTo>
                  <a:lnTo>
                    <a:pt x="232" y="61"/>
                  </a:lnTo>
                  <a:lnTo>
                    <a:pt x="234" y="60"/>
                  </a:lnTo>
                  <a:lnTo>
                    <a:pt x="234" y="54"/>
                  </a:lnTo>
                  <a:lnTo>
                    <a:pt x="232" y="51"/>
                  </a:lnTo>
                  <a:lnTo>
                    <a:pt x="232" y="50"/>
                  </a:lnTo>
                  <a:lnTo>
                    <a:pt x="236" y="46"/>
                  </a:lnTo>
                  <a:lnTo>
                    <a:pt x="236" y="44"/>
                  </a:lnTo>
                  <a:lnTo>
                    <a:pt x="241" y="46"/>
                  </a:lnTo>
                  <a:lnTo>
                    <a:pt x="241" y="47"/>
                  </a:lnTo>
                  <a:lnTo>
                    <a:pt x="242" y="47"/>
                  </a:lnTo>
                  <a:lnTo>
                    <a:pt x="245" y="41"/>
                  </a:lnTo>
                  <a:lnTo>
                    <a:pt x="244" y="38"/>
                  </a:lnTo>
                  <a:lnTo>
                    <a:pt x="241" y="36"/>
                  </a:lnTo>
                  <a:lnTo>
                    <a:pt x="235" y="34"/>
                  </a:lnTo>
                  <a:lnTo>
                    <a:pt x="228" y="31"/>
                  </a:lnTo>
                  <a:lnTo>
                    <a:pt x="226" y="29"/>
                  </a:lnTo>
                  <a:lnTo>
                    <a:pt x="226" y="26"/>
                  </a:lnTo>
                  <a:lnTo>
                    <a:pt x="226" y="24"/>
                  </a:lnTo>
                  <a:lnTo>
                    <a:pt x="228" y="21"/>
                  </a:lnTo>
                  <a:lnTo>
                    <a:pt x="231" y="19"/>
                  </a:lnTo>
                  <a:lnTo>
                    <a:pt x="229" y="16"/>
                  </a:lnTo>
                  <a:lnTo>
                    <a:pt x="228" y="13"/>
                  </a:lnTo>
                  <a:lnTo>
                    <a:pt x="226" y="11"/>
                  </a:lnTo>
                  <a:lnTo>
                    <a:pt x="226" y="9"/>
                  </a:lnTo>
                  <a:lnTo>
                    <a:pt x="224" y="9"/>
                  </a:lnTo>
                  <a:lnTo>
                    <a:pt x="219" y="10"/>
                  </a:lnTo>
                  <a:lnTo>
                    <a:pt x="215" y="10"/>
                  </a:lnTo>
                  <a:lnTo>
                    <a:pt x="215" y="9"/>
                  </a:lnTo>
                  <a:lnTo>
                    <a:pt x="214" y="9"/>
                  </a:lnTo>
                  <a:lnTo>
                    <a:pt x="211" y="7"/>
                  </a:lnTo>
                  <a:lnTo>
                    <a:pt x="204" y="7"/>
                  </a:lnTo>
                  <a:lnTo>
                    <a:pt x="199" y="9"/>
                  </a:lnTo>
                  <a:lnTo>
                    <a:pt x="197" y="9"/>
                  </a:lnTo>
                  <a:lnTo>
                    <a:pt x="197" y="7"/>
                  </a:lnTo>
                  <a:lnTo>
                    <a:pt x="191" y="14"/>
                  </a:lnTo>
                  <a:lnTo>
                    <a:pt x="182" y="19"/>
                  </a:lnTo>
                  <a:lnTo>
                    <a:pt x="174" y="19"/>
                  </a:lnTo>
                  <a:lnTo>
                    <a:pt x="171" y="16"/>
                  </a:lnTo>
                  <a:lnTo>
                    <a:pt x="168" y="16"/>
                  </a:lnTo>
                  <a:lnTo>
                    <a:pt x="167" y="19"/>
                  </a:lnTo>
                  <a:lnTo>
                    <a:pt x="162" y="19"/>
                  </a:lnTo>
                  <a:lnTo>
                    <a:pt x="157" y="20"/>
                  </a:lnTo>
                  <a:lnTo>
                    <a:pt x="154" y="20"/>
                  </a:lnTo>
                  <a:lnTo>
                    <a:pt x="143" y="17"/>
                  </a:lnTo>
                  <a:lnTo>
                    <a:pt x="141" y="16"/>
                  </a:lnTo>
                  <a:lnTo>
                    <a:pt x="140" y="11"/>
                  </a:lnTo>
                  <a:lnTo>
                    <a:pt x="138" y="11"/>
                  </a:lnTo>
                  <a:lnTo>
                    <a:pt x="134" y="11"/>
                  </a:lnTo>
                  <a:lnTo>
                    <a:pt x="131" y="14"/>
                  </a:lnTo>
                  <a:lnTo>
                    <a:pt x="128" y="16"/>
                  </a:lnTo>
                  <a:lnTo>
                    <a:pt x="127" y="11"/>
                  </a:lnTo>
                  <a:lnTo>
                    <a:pt x="126" y="9"/>
                  </a:lnTo>
                  <a:lnTo>
                    <a:pt x="124" y="7"/>
                  </a:lnTo>
                  <a:lnTo>
                    <a:pt x="118" y="6"/>
                  </a:lnTo>
                  <a:lnTo>
                    <a:pt x="117" y="6"/>
                  </a:lnTo>
                  <a:lnTo>
                    <a:pt x="114" y="2"/>
                  </a:lnTo>
                  <a:lnTo>
                    <a:pt x="107" y="2"/>
                  </a:lnTo>
                  <a:lnTo>
                    <a:pt x="97" y="0"/>
                  </a:lnTo>
                  <a:lnTo>
                    <a:pt x="89" y="2"/>
                  </a:lnTo>
                  <a:lnTo>
                    <a:pt x="84" y="3"/>
                  </a:lnTo>
                  <a:lnTo>
                    <a:pt x="79" y="9"/>
                  </a:lnTo>
                  <a:lnTo>
                    <a:pt x="74" y="11"/>
                  </a:lnTo>
                  <a:lnTo>
                    <a:pt x="73" y="11"/>
                  </a:lnTo>
                  <a:lnTo>
                    <a:pt x="70" y="10"/>
                  </a:lnTo>
                  <a:lnTo>
                    <a:pt x="69" y="11"/>
                  </a:lnTo>
                  <a:lnTo>
                    <a:pt x="66" y="16"/>
                  </a:lnTo>
                  <a:lnTo>
                    <a:pt x="64" y="17"/>
                  </a:lnTo>
                  <a:lnTo>
                    <a:pt x="56" y="17"/>
                  </a:lnTo>
                  <a:lnTo>
                    <a:pt x="39" y="16"/>
                  </a:lnTo>
                  <a:lnTo>
                    <a:pt x="37" y="20"/>
                  </a:lnTo>
                  <a:lnTo>
                    <a:pt x="40" y="20"/>
                  </a:lnTo>
                  <a:lnTo>
                    <a:pt x="44" y="23"/>
                  </a:lnTo>
                  <a:lnTo>
                    <a:pt x="37" y="23"/>
                  </a:lnTo>
                  <a:lnTo>
                    <a:pt x="39" y="27"/>
                  </a:lnTo>
                  <a:lnTo>
                    <a:pt x="20" y="27"/>
                  </a:lnTo>
                  <a:lnTo>
                    <a:pt x="20" y="30"/>
                  </a:lnTo>
                  <a:lnTo>
                    <a:pt x="17" y="30"/>
                  </a:lnTo>
                  <a:lnTo>
                    <a:pt x="15" y="29"/>
                  </a:lnTo>
                  <a:lnTo>
                    <a:pt x="12" y="29"/>
                  </a:lnTo>
                  <a:lnTo>
                    <a:pt x="19" y="24"/>
                  </a:lnTo>
                  <a:lnTo>
                    <a:pt x="26" y="21"/>
                  </a:lnTo>
                  <a:lnTo>
                    <a:pt x="35" y="19"/>
                  </a:lnTo>
                  <a:lnTo>
                    <a:pt x="35" y="16"/>
                  </a:lnTo>
                  <a:lnTo>
                    <a:pt x="30" y="13"/>
                  </a:lnTo>
                  <a:lnTo>
                    <a:pt x="26" y="11"/>
                  </a:lnTo>
                  <a:lnTo>
                    <a:pt x="23" y="9"/>
                  </a:lnTo>
                  <a:lnTo>
                    <a:pt x="20" y="7"/>
                  </a:lnTo>
                  <a:lnTo>
                    <a:pt x="20" y="4"/>
                  </a:lnTo>
                  <a:lnTo>
                    <a:pt x="20" y="6"/>
                  </a:lnTo>
                  <a:lnTo>
                    <a:pt x="17" y="6"/>
                  </a:lnTo>
                  <a:lnTo>
                    <a:pt x="15" y="4"/>
                  </a:lnTo>
                  <a:lnTo>
                    <a:pt x="13" y="4"/>
                  </a:lnTo>
                  <a:lnTo>
                    <a:pt x="10" y="6"/>
                  </a:lnTo>
                  <a:lnTo>
                    <a:pt x="9" y="7"/>
                  </a:lnTo>
                  <a:lnTo>
                    <a:pt x="9" y="9"/>
                  </a:lnTo>
                  <a:lnTo>
                    <a:pt x="15" y="10"/>
                  </a:lnTo>
                  <a:lnTo>
                    <a:pt x="15" y="11"/>
                  </a:lnTo>
                  <a:lnTo>
                    <a:pt x="15" y="13"/>
                  </a:lnTo>
                  <a:lnTo>
                    <a:pt x="13" y="16"/>
                  </a:lnTo>
                  <a:lnTo>
                    <a:pt x="10" y="16"/>
                  </a:lnTo>
                  <a:lnTo>
                    <a:pt x="7" y="16"/>
                  </a:lnTo>
                  <a:lnTo>
                    <a:pt x="6" y="17"/>
                  </a:lnTo>
                  <a:lnTo>
                    <a:pt x="6" y="20"/>
                  </a:lnTo>
                  <a:lnTo>
                    <a:pt x="2" y="24"/>
                  </a:lnTo>
                  <a:lnTo>
                    <a:pt x="0" y="26"/>
                  </a:lnTo>
                  <a:lnTo>
                    <a:pt x="2" y="29"/>
                  </a:lnTo>
                  <a:lnTo>
                    <a:pt x="2" y="30"/>
                  </a:lnTo>
                  <a:lnTo>
                    <a:pt x="2" y="33"/>
                  </a:lnTo>
                  <a:lnTo>
                    <a:pt x="3" y="33"/>
                  </a:lnTo>
                  <a:lnTo>
                    <a:pt x="6" y="31"/>
                  </a:lnTo>
                  <a:lnTo>
                    <a:pt x="7" y="30"/>
                  </a:lnTo>
                  <a:lnTo>
                    <a:pt x="12" y="29"/>
                  </a:lnTo>
                  <a:lnTo>
                    <a:pt x="6" y="34"/>
                  </a:lnTo>
                  <a:lnTo>
                    <a:pt x="3" y="38"/>
                  </a:lnTo>
                  <a:lnTo>
                    <a:pt x="2" y="38"/>
                  </a:lnTo>
                  <a:lnTo>
                    <a:pt x="0" y="43"/>
                  </a:lnTo>
                  <a:lnTo>
                    <a:pt x="2" y="46"/>
                  </a:lnTo>
                  <a:lnTo>
                    <a:pt x="3" y="46"/>
                  </a:lnTo>
                  <a:lnTo>
                    <a:pt x="7" y="47"/>
                  </a:lnTo>
                  <a:lnTo>
                    <a:pt x="9" y="47"/>
                  </a:lnTo>
                  <a:lnTo>
                    <a:pt x="10" y="53"/>
                  </a:lnTo>
                  <a:lnTo>
                    <a:pt x="9" y="56"/>
                  </a:lnTo>
                  <a:lnTo>
                    <a:pt x="9" y="60"/>
                  </a:lnTo>
                  <a:lnTo>
                    <a:pt x="10" y="61"/>
                  </a:lnTo>
                  <a:lnTo>
                    <a:pt x="12" y="63"/>
                  </a:lnTo>
                  <a:lnTo>
                    <a:pt x="13" y="64"/>
                  </a:lnTo>
                  <a:lnTo>
                    <a:pt x="7" y="65"/>
                  </a:lnTo>
                  <a:lnTo>
                    <a:pt x="6" y="65"/>
                  </a:lnTo>
                  <a:lnTo>
                    <a:pt x="3" y="65"/>
                  </a:lnTo>
                  <a:lnTo>
                    <a:pt x="5" y="68"/>
                  </a:lnTo>
                  <a:lnTo>
                    <a:pt x="5" y="71"/>
                  </a:lnTo>
                  <a:lnTo>
                    <a:pt x="6" y="73"/>
                  </a:lnTo>
                  <a:lnTo>
                    <a:pt x="6" y="71"/>
                  </a:lnTo>
                  <a:lnTo>
                    <a:pt x="12" y="70"/>
                  </a:lnTo>
                  <a:lnTo>
                    <a:pt x="12" y="77"/>
                  </a:lnTo>
                  <a:lnTo>
                    <a:pt x="12" y="83"/>
                  </a:lnTo>
                  <a:lnTo>
                    <a:pt x="13" y="87"/>
                  </a:lnTo>
                  <a:lnTo>
                    <a:pt x="16" y="88"/>
                  </a:lnTo>
                  <a:lnTo>
                    <a:pt x="19" y="87"/>
                  </a:lnTo>
                  <a:lnTo>
                    <a:pt x="23" y="87"/>
                  </a:lnTo>
                  <a:lnTo>
                    <a:pt x="23" y="94"/>
                  </a:lnTo>
                  <a:lnTo>
                    <a:pt x="25" y="94"/>
                  </a:lnTo>
                  <a:lnTo>
                    <a:pt x="30" y="93"/>
                  </a:lnTo>
                  <a:lnTo>
                    <a:pt x="35" y="97"/>
                  </a:lnTo>
                  <a:lnTo>
                    <a:pt x="44" y="107"/>
                  </a:lnTo>
                  <a:lnTo>
                    <a:pt x="47" y="105"/>
                  </a:lnTo>
                  <a:lnTo>
                    <a:pt x="50" y="105"/>
                  </a:lnTo>
                  <a:lnTo>
                    <a:pt x="53" y="105"/>
                  </a:lnTo>
                  <a:lnTo>
                    <a:pt x="57" y="98"/>
                  </a:lnTo>
                  <a:lnTo>
                    <a:pt x="62" y="94"/>
                  </a:lnTo>
                  <a:lnTo>
                    <a:pt x="74" y="100"/>
                  </a:lnTo>
                  <a:lnTo>
                    <a:pt x="80" y="105"/>
                  </a:lnTo>
                  <a:lnTo>
                    <a:pt x="83" y="107"/>
                  </a:lnTo>
                  <a:lnTo>
                    <a:pt x="94" y="105"/>
                  </a:lnTo>
                  <a:lnTo>
                    <a:pt x="104" y="100"/>
                  </a:lnTo>
                  <a:lnTo>
                    <a:pt x="108" y="95"/>
                  </a:lnTo>
                  <a:lnTo>
                    <a:pt x="110" y="95"/>
                  </a:lnTo>
                  <a:lnTo>
                    <a:pt x="113" y="98"/>
                  </a:lnTo>
                  <a:lnTo>
                    <a:pt x="117" y="97"/>
                  </a:lnTo>
                  <a:lnTo>
                    <a:pt x="117" y="95"/>
                  </a:lnTo>
                  <a:lnTo>
                    <a:pt x="123" y="90"/>
                  </a:lnTo>
                  <a:lnTo>
                    <a:pt x="123" y="93"/>
                  </a:lnTo>
                  <a:lnTo>
                    <a:pt x="124" y="95"/>
                  </a:lnTo>
                  <a:lnTo>
                    <a:pt x="124" y="100"/>
                  </a:lnTo>
                  <a:lnTo>
                    <a:pt x="120" y="101"/>
                  </a:lnTo>
                  <a:lnTo>
                    <a:pt x="120" y="105"/>
                  </a:lnTo>
                  <a:lnTo>
                    <a:pt x="123" y="110"/>
                  </a:lnTo>
                  <a:lnTo>
                    <a:pt x="124" y="11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06" name="Freeform 2201"/>
            <p:cNvSpPr>
              <a:spLocks/>
            </p:cNvSpPr>
            <p:nvPr/>
          </p:nvSpPr>
          <p:spPr bwMode="auto">
            <a:xfrm>
              <a:off x="5729288" y="3551238"/>
              <a:ext cx="130175" cy="125412"/>
            </a:xfrm>
            <a:custGeom>
              <a:avLst/>
              <a:gdLst>
                <a:gd name="T0" fmla="*/ 15469769 w 87"/>
                <a:gd name="T1" fmla="*/ 132079814 h 84"/>
                <a:gd name="T2" fmla="*/ 25783479 w 87"/>
                <a:gd name="T3" fmla="*/ 121513758 h 84"/>
                <a:gd name="T4" fmla="*/ 48989734 w 87"/>
                <a:gd name="T5" fmla="*/ 121513758 h 84"/>
                <a:gd name="T6" fmla="*/ 41254853 w 87"/>
                <a:gd name="T7" fmla="*/ 142645870 h 84"/>
                <a:gd name="T8" fmla="*/ 33519972 w 87"/>
                <a:gd name="T9" fmla="*/ 158495766 h 84"/>
                <a:gd name="T10" fmla="*/ 30941143 w 87"/>
                <a:gd name="T11" fmla="*/ 176986771 h 84"/>
                <a:gd name="T12" fmla="*/ 23206256 w 87"/>
                <a:gd name="T13" fmla="*/ 179627878 h 84"/>
                <a:gd name="T14" fmla="*/ 15469769 w 87"/>
                <a:gd name="T15" fmla="*/ 187552827 h 84"/>
                <a:gd name="T16" fmla="*/ 12892542 w 87"/>
                <a:gd name="T17" fmla="*/ 192836667 h 84"/>
                <a:gd name="T18" fmla="*/ 7734884 w 87"/>
                <a:gd name="T19" fmla="*/ 198118883 h 84"/>
                <a:gd name="T20" fmla="*/ 12892542 w 87"/>
                <a:gd name="T21" fmla="*/ 221893778 h 84"/>
                <a:gd name="T22" fmla="*/ 12892542 w 87"/>
                <a:gd name="T23" fmla="*/ 221893778 h 84"/>
                <a:gd name="T24" fmla="*/ 25783479 w 87"/>
                <a:gd name="T25" fmla="*/ 213968830 h 84"/>
                <a:gd name="T26" fmla="*/ 43833682 w 87"/>
                <a:gd name="T27" fmla="*/ 221893778 h 84"/>
                <a:gd name="T28" fmla="*/ 59303457 w 87"/>
                <a:gd name="T29" fmla="*/ 221893778 h 84"/>
                <a:gd name="T30" fmla="*/ 180489175 w 87"/>
                <a:gd name="T31" fmla="*/ 132079814 h 84"/>
                <a:gd name="T32" fmla="*/ 190802886 w 87"/>
                <a:gd name="T33" fmla="*/ 124154866 h 84"/>
                <a:gd name="T34" fmla="*/ 195960544 w 87"/>
                <a:gd name="T35" fmla="*/ 103022728 h 84"/>
                <a:gd name="T36" fmla="*/ 201116596 w 87"/>
                <a:gd name="T37" fmla="*/ 95097780 h 84"/>
                <a:gd name="T38" fmla="*/ 195960544 w 87"/>
                <a:gd name="T39" fmla="*/ 79247883 h 84"/>
                <a:gd name="T40" fmla="*/ 201116596 w 87"/>
                <a:gd name="T41" fmla="*/ 63397987 h 84"/>
                <a:gd name="T42" fmla="*/ 201116596 w 87"/>
                <a:gd name="T43" fmla="*/ 55473038 h 84"/>
                <a:gd name="T44" fmla="*/ 201116596 w 87"/>
                <a:gd name="T45" fmla="*/ 42265862 h 84"/>
                <a:gd name="T46" fmla="*/ 216588014 w 87"/>
                <a:gd name="T47" fmla="*/ 31699806 h 84"/>
                <a:gd name="T48" fmla="*/ 224322895 w 87"/>
                <a:gd name="T49" fmla="*/ 15849903 h 84"/>
                <a:gd name="T50" fmla="*/ 216588014 w 87"/>
                <a:gd name="T51" fmla="*/ 7924951 h 84"/>
                <a:gd name="T52" fmla="*/ 214009185 w 87"/>
                <a:gd name="T53" fmla="*/ 0 h 84"/>
                <a:gd name="T54" fmla="*/ 190802886 w 87"/>
                <a:gd name="T55" fmla="*/ 5283842 h 84"/>
                <a:gd name="T56" fmla="*/ 170175465 w 87"/>
                <a:gd name="T57" fmla="*/ 15849903 h 84"/>
                <a:gd name="T58" fmla="*/ 139234335 w 87"/>
                <a:gd name="T59" fmla="*/ 15849903 h 84"/>
                <a:gd name="T60" fmla="*/ 105715981 w 87"/>
                <a:gd name="T61" fmla="*/ 31699806 h 84"/>
                <a:gd name="T62" fmla="*/ 85088535 w 87"/>
                <a:gd name="T63" fmla="*/ 34340914 h 84"/>
                <a:gd name="T64" fmla="*/ 67038338 w 87"/>
                <a:gd name="T65" fmla="*/ 31699806 h 84"/>
                <a:gd name="T66" fmla="*/ 51568563 w 87"/>
                <a:gd name="T67" fmla="*/ 36982021 h 84"/>
                <a:gd name="T68" fmla="*/ 43833682 w 87"/>
                <a:gd name="T69" fmla="*/ 36982021 h 84"/>
                <a:gd name="T70" fmla="*/ 41254853 w 87"/>
                <a:gd name="T71" fmla="*/ 50190810 h 84"/>
                <a:gd name="T72" fmla="*/ 43833682 w 87"/>
                <a:gd name="T73" fmla="*/ 60756879 h 84"/>
                <a:gd name="T74" fmla="*/ 33519972 w 87"/>
                <a:gd name="T75" fmla="*/ 60756879 h 84"/>
                <a:gd name="T76" fmla="*/ 25783479 w 87"/>
                <a:gd name="T77" fmla="*/ 71322935 h 84"/>
                <a:gd name="T78" fmla="*/ 7734884 w 87"/>
                <a:gd name="T79" fmla="*/ 76606776 h 84"/>
                <a:gd name="T80" fmla="*/ 0 w 87"/>
                <a:gd name="T81" fmla="*/ 76606776 h 84"/>
                <a:gd name="T82" fmla="*/ 7734884 w 87"/>
                <a:gd name="T83" fmla="*/ 95097780 h 84"/>
                <a:gd name="T84" fmla="*/ 0 w 87"/>
                <a:gd name="T85" fmla="*/ 116229917 h 84"/>
                <a:gd name="T86" fmla="*/ 5156054 w 87"/>
                <a:gd name="T87" fmla="*/ 124154866 h 84"/>
                <a:gd name="T88" fmla="*/ 12892542 w 87"/>
                <a:gd name="T89" fmla="*/ 126795973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84"/>
                <a:gd name="T137" fmla="*/ 87 w 87"/>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84">
                  <a:moveTo>
                    <a:pt x="5" y="50"/>
                  </a:moveTo>
                  <a:lnTo>
                    <a:pt x="6" y="50"/>
                  </a:lnTo>
                  <a:lnTo>
                    <a:pt x="7" y="46"/>
                  </a:lnTo>
                  <a:lnTo>
                    <a:pt x="10" y="46"/>
                  </a:lnTo>
                  <a:lnTo>
                    <a:pt x="17" y="46"/>
                  </a:lnTo>
                  <a:lnTo>
                    <a:pt x="19" y="46"/>
                  </a:lnTo>
                  <a:lnTo>
                    <a:pt x="17" y="50"/>
                  </a:lnTo>
                  <a:lnTo>
                    <a:pt x="16" y="54"/>
                  </a:lnTo>
                  <a:lnTo>
                    <a:pt x="13" y="58"/>
                  </a:lnTo>
                  <a:lnTo>
                    <a:pt x="13" y="60"/>
                  </a:lnTo>
                  <a:lnTo>
                    <a:pt x="12" y="64"/>
                  </a:lnTo>
                  <a:lnTo>
                    <a:pt x="12" y="67"/>
                  </a:lnTo>
                  <a:lnTo>
                    <a:pt x="10" y="67"/>
                  </a:lnTo>
                  <a:lnTo>
                    <a:pt x="9" y="68"/>
                  </a:lnTo>
                  <a:lnTo>
                    <a:pt x="7" y="70"/>
                  </a:lnTo>
                  <a:lnTo>
                    <a:pt x="6" y="71"/>
                  </a:lnTo>
                  <a:lnTo>
                    <a:pt x="6" y="73"/>
                  </a:lnTo>
                  <a:lnTo>
                    <a:pt x="5" y="73"/>
                  </a:lnTo>
                  <a:lnTo>
                    <a:pt x="3" y="74"/>
                  </a:lnTo>
                  <a:lnTo>
                    <a:pt x="3" y="75"/>
                  </a:lnTo>
                  <a:lnTo>
                    <a:pt x="5" y="80"/>
                  </a:lnTo>
                  <a:lnTo>
                    <a:pt x="5" y="84"/>
                  </a:lnTo>
                  <a:lnTo>
                    <a:pt x="7" y="83"/>
                  </a:lnTo>
                  <a:lnTo>
                    <a:pt x="10" y="81"/>
                  </a:lnTo>
                  <a:lnTo>
                    <a:pt x="13" y="81"/>
                  </a:lnTo>
                  <a:lnTo>
                    <a:pt x="17" y="84"/>
                  </a:lnTo>
                  <a:lnTo>
                    <a:pt x="20" y="84"/>
                  </a:lnTo>
                  <a:lnTo>
                    <a:pt x="23" y="84"/>
                  </a:lnTo>
                  <a:lnTo>
                    <a:pt x="44" y="70"/>
                  </a:lnTo>
                  <a:lnTo>
                    <a:pt x="70" y="50"/>
                  </a:lnTo>
                  <a:lnTo>
                    <a:pt x="71" y="48"/>
                  </a:lnTo>
                  <a:lnTo>
                    <a:pt x="74" y="47"/>
                  </a:lnTo>
                  <a:lnTo>
                    <a:pt x="74" y="41"/>
                  </a:lnTo>
                  <a:lnTo>
                    <a:pt x="76" y="39"/>
                  </a:lnTo>
                  <a:lnTo>
                    <a:pt x="78" y="37"/>
                  </a:lnTo>
                  <a:lnTo>
                    <a:pt x="78" y="36"/>
                  </a:lnTo>
                  <a:lnTo>
                    <a:pt x="76" y="33"/>
                  </a:lnTo>
                  <a:lnTo>
                    <a:pt x="76" y="30"/>
                  </a:lnTo>
                  <a:lnTo>
                    <a:pt x="78" y="29"/>
                  </a:lnTo>
                  <a:lnTo>
                    <a:pt x="78" y="24"/>
                  </a:lnTo>
                  <a:lnTo>
                    <a:pt x="78" y="23"/>
                  </a:lnTo>
                  <a:lnTo>
                    <a:pt x="78" y="21"/>
                  </a:lnTo>
                  <a:lnTo>
                    <a:pt x="78" y="20"/>
                  </a:lnTo>
                  <a:lnTo>
                    <a:pt x="78" y="16"/>
                  </a:lnTo>
                  <a:lnTo>
                    <a:pt x="81" y="14"/>
                  </a:lnTo>
                  <a:lnTo>
                    <a:pt x="84" y="12"/>
                  </a:lnTo>
                  <a:lnTo>
                    <a:pt x="86" y="9"/>
                  </a:lnTo>
                  <a:lnTo>
                    <a:pt x="87" y="6"/>
                  </a:lnTo>
                  <a:lnTo>
                    <a:pt x="87" y="3"/>
                  </a:lnTo>
                  <a:lnTo>
                    <a:pt x="84" y="3"/>
                  </a:lnTo>
                  <a:lnTo>
                    <a:pt x="83" y="0"/>
                  </a:lnTo>
                  <a:lnTo>
                    <a:pt x="80" y="0"/>
                  </a:lnTo>
                  <a:lnTo>
                    <a:pt x="74" y="2"/>
                  </a:lnTo>
                  <a:lnTo>
                    <a:pt x="71" y="4"/>
                  </a:lnTo>
                  <a:lnTo>
                    <a:pt x="66" y="6"/>
                  </a:lnTo>
                  <a:lnTo>
                    <a:pt x="59" y="6"/>
                  </a:lnTo>
                  <a:lnTo>
                    <a:pt x="54" y="6"/>
                  </a:lnTo>
                  <a:lnTo>
                    <a:pt x="47" y="10"/>
                  </a:lnTo>
                  <a:lnTo>
                    <a:pt x="41" y="12"/>
                  </a:lnTo>
                  <a:lnTo>
                    <a:pt x="37" y="12"/>
                  </a:lnTo>
                  <a:lnTo>
                    <a:pt x="33" y="13"/>
                  </a:lnTo>
                  <a:lnTo>
                    <a:pt x="32" y="12"/>
                  </a:lnTo>
                  <a:lnTo>
                    <a:pt x="26" y="12"/>
                  </a:lnTo>
                  <a:lnTo>
                    <a:pt x="23" y="14"/>
                  </a:lnTo>
                  <a:lnTo>
                    <a:pt x="20" y="14"/>
                  </a:lnTo>
                  <a:lnTo>
                    <a:pt x="19" y="14"/>
                  </a:lnTo>
                  <a:lnTo>
                    <a:pt x="17" y="14"/>
                  </a:lnTo>
                  <a:lnTo>
                    <a:pt x="14" y="16"/>
                  </a:lnTo>
                  <a:lnTo>
                    <a:pt x="16" y="19"/>
                  </a:lnTo>
                  <a:lnTo>
                    <a:pt x="17" y="20"/>
                  </a:lnTo>
                  <a:lnTo>
                    <a:pt x="17" y="23"/>
                  </a:lnTo>
                  <a:lnTo>
                    <a:pt x="16" y="23"/>
                  </a:lnTo>
                  <a:lnTo>
                    <a:pt x="13" y="23"/>
                  </a:lnTo>
                  <a:lnTo>
                    <a:pt x="10" y="24"/>
                  </a:lnTo>
                  <a:lnTo>
                    <a:pt x="10" y="27"/>
                  </a:lnTo>
                  <a:lnTo>
                    <a:pt x="7" y="29"/>
                  </a:lnTo>
                  <a:lnTo>
                    <a:pt x="3" y="29"/>
                  </a:lnTo>
                  <a:lnTo>
                    <a:pt x="0" y="29"/>
                  </a:lnTo>
                  <a:lnTo>
                    <a:pt x="0" y="31"/>
                  </a:lnTo>
                  <a:lnTo>
                    <a:pt x="3" y="36"/>
                  </a:lnTo>
                  <a:lnTo>
                    <a:pt x="2" y="41"/>
                  </a:lnTo>
                  <a:lnTo>
                    <a:pt x="0" y="44"/>
                  </a:lnTo>
                  <a:lnTo>
                    <a:pt x="0" y="46"/>
                  </a:lnTo>
                  <a:lnTo>
                    <a:pt x="2" y="47"/>
                  </a:lnTo>
                  <a:lnTo>
                    <a:pt x="5" y="47"/>
                  </a:lnTo>
                  <a:lnTo>
                    <a:pt x="5" y="48"/>
                  </a:lnTo>
                  <a:lnTo>
                    <a:pt x="5" y="5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07" name="Freeform 2386"/>
            <p:cNvSpPr>
              <a:spLocks/>
            </p:cNvSpPr>
            <p:nvPr/>
          </p:nvSpPr>
          <p:spPr bwMode="auto">
            <a:xfrm>
              <a:off x="5108575" y="3125788"/>
              <a:ext cx="74613" cy="61912"/>
            </a:xfrm>
            <a:custGeom>
              <a:avLst/>
              <a:gdLst>
                <a:gd name="T0" fmla="*/ 50 w 52"/>
                <a:gd name="T1" fmla="*/ 5 h 42"/>
                <a:gd name="T2" fmla="*/ 50 w 52"/>
                <a:gd name="T3" fmla="*/ 5 h 42"/>
                <a:gd name="T4" fmla="*/ 50 w 52"/>
                <a:gd name="T5" fmla="*/ 3 h 42"/>
                <a:gd name="T6" fmla="*/ 43 w 52"/>
                <a:gd name="T7" fmla="*/ 1 h 42"/>
                <a:gd name="T8" fmla="*/ 36 w 52"/>
                <a:gd name="T9" fmla="*/ 0 h 42"/>
                <a:gd name="T10" fmla="*/ 28 w 52"/>
                <a:gd name="T11" fmla="*/ 0 h 42"/>
                <a:gd name="T12" fmla="*/ 28 w 52"/>
                <a:gd name="T13" fmla="*/ 1 h 42"/>
                <a:gd name="T14" fmla="*/ 26 w 52"/>
                <a:gd name="T15" fmla="*/ 4 h 42"/>
                <a:gd name="T16" fmla="*/ 26 w 52"/>
                <a:gd name="T17" fmla="*/ 5 h 42"/>
                <a:gd name="T18" fmla="*/ 23 w 52"/>
                <a:gd name="T19" fmla="*/ 7 h 42"/>
                <a:gd name="T20" fmla="*/ 20 w 52"/>
                <a:gd name="T21" fmla="*/ 7 h 42"/>
                <a:gd name="T22" fmla="*/ 18 w 52"/>
                <a:gd name="T23" fmla="*/ 8 h 42"/>
                <a:gd name="T24" fmla="*/ 15 w 52"/>
                <a:gd name="T25" fmla="*/ 14 h 42"/>
                <a:gd name="T26" fmla="*/ 12 w 52"/>
                <a:gd name="T27" fmla="*/ 25 h 42"/>
                <a:gd name="T28" fmla="*/ 12 w 52"/>
                <a:gd name="T29" fmla="*/ 34 h 42"/>
                <a:gd name="T30" fmla="*/ 3 w 52"/>
                <a:gd name="T31" fmla="*/ 34 h 42"/>
                <a:gd name="T32" fmla="*/ 0 w 52"/>
                <a:gd name="T33" fmla="*/ 34 h 42"/>
                <a:gd name="T34" fmla="*/ 0 w 52"/>
                <a:gd name="T35" fmla="*/ 35 h 42"/>
                <a:gd name="T36" fmla="*/ 2 w 52"/>
                <a:gd name="T37" fmla="*/ 38 h 42"/>
                <a:gd name="T38" fmla="*/ 6 w 52"/>
                <a:gd name="T39" fmla="*/ 40 h 42"/>
                <a:gd name="T40" fmla="*/ 10 w 52"/>
                <a:gd name="T41" fmla="*/ 40 h 42"/>
                <a:gd name="T42" fmla="*/ 13 w 52"/>
                <a:gd name="T43" fmla="*/ 38 h 42"/>
                <a:gd name="T44" fmla="*/ 16 w 52"/>
                <a:gd name="T45" fmla="*/ 38 h 42"/>
                <a:gd name="T46" fmla="*/ 20 w 52"/>
                <a:gd name="T47" fmla="*/ 38 h 42"/>
                <a:gd name="T48" fmla="*/ 20 w 52"/>
                <a:gd name="T49" fmla="*/ 40 h 42"/>
                <a:gd name="T50" fmla="*/ 23 w 52"/>
                <a:gd name="T51" fmla="*/ 41 h 42"/>
                <a:gd name="T52" fmla="*/ 25 w 52"/>
                <a:gd name="T53" fmla="*/ 42 h 42"/>
                <a:gd name="T54" fmla="*/ 28 w 52"/>
                <a:gd name="T55" fmla="*/ 42 h 42"/>
                <a:gd name="T56" fmla="*/ 28 w 52"/>
                <a:gd name="T57" fmla="*/ 40 h 42"/>
                <a:gd name="T58" fmla="*/ 32 w 52"/>
                <a:gd name="T59" fmla="*/ 30 h 42"/>
                <a:gd name="T60" fmla="*/ 32 w 52"/>
                <a:gd name="T61" fmla="*/ 27 h 42"/>
                <a:gd name="T62" fmla="*/ 33 w 52"/>
                <a:gd name="T63" fmla="*/ 25 h 42"/>
                <a:gd name="T64" fmla="*/ 39 w 52"/>
                <a:gd name="T65" fmla="*/ 25 h 42"/>
                <a:gd name="T66" fmla="*/ 43 w 52"/>
                <a:gd name="T67" fmla="*/ 27 h 42"/>
                <a:gd name="T68" fmla="*/ 45 w 52"/>
                <a:gd name="T69" fmla="*/ 25 h 42"/>
                <a:gd name="T70" fmla="*/ 45 w 52"/>
                <a:gd name="T71" fmla="*/ 24 h 42"/>
                <a:gd name="T72" fmla="*/ 46 w 52"/>
                <a:gd name="T73" fmla="*/ 23 h 42"/>
                <a:gd name="T74" fmla="*/ 50 w 52"/>
                <a:gd name="T75" fmla="*/ 21 h 42"/>
                <a:gd name="T76" fmla="*/ 50 w 52"/>
                <a:gd name="T77" fmla="*/ 20 h 42"/>
                <a:gd name="T78" fmla="*/ 47 w 52"/>
                <a:gd name="T79" fmla="*/ 18 h 42"/>
                <a:gd name="T80" fmla="*/ 47 w 52"/>
                <a:gd name="T81" fmla="*/ 15 h 42"/>
                <a:gd name="T82" fmla="*/ 50 w 52"/>
                <a:gd name="T83" fmla="*/ 15 h 42"/>
                <a:gd name="T84" fmla="*/ 52 w 52"/>
                <a:gd name="T85" fmla="*/ 13 h 42"/>
                <a:gd name="T86" fmla="*/ 50 w 52"/>
                <a:gd name="T87" fmla="*/ 8 h 42"/>
                <a:gd name="T88" fmla="*/ 50 w 52"/>
                <a:gd name="T89" fmla="*/ 5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42"/>
                <a:gd name="T137" fmla="*/ 52 w 52"/>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42">
                  <a:moveTo>
                    <a:pt x="50" y="5"/>
                  </a:moveTo>
                  <a:lnTo>
                    <a:pt x="50" y="5"/>
                  </a:lnTo>
                  <a:lnTo>
                    <a:pt x="50" y="3"/>
                  </a:lnTo>
                  <a:lnTo>
                    <a:pt x="43" y="1"/>
                  </a:lnTo>
                  <a:lnTo>
                    <a:pt x="36" y="0"/>
                  </a:lnTo>
                  <a:lnTo>
                    <a:pt x="28" y="0"/>
                  </a:lnTo>
                  <a:lnTo>
                    <a:pt x="28" y="1"/>
                  </a:lnTo>
                  <a:lnTo>
                    <a:pt x="26" y="4"/>
                  </a:lnTo>
                  <a:lnTo>
                    <a:pt x="26" y="5"/>
                  </a:lnTo>
                  <a:lnTo>
                    <a:pt x="23" y="7"/>
                  </a:lnTo>
                  <a:lnTo>
                    <a:pt x="20" y="7"/>
                  </a:lnTo>
                  <a:lnTo>
                    <a:pt x="18" y="8"/>
                  </a:lnTo>
                  <a:lnTo>
                    <a:pt x="15" y="14"/>
                  </a:lnTo>
                  <a:lnTo>
                    <a:pt x="12" y="25"/>
                  </a:lnTo>
                  <a:lnTo>
                    <a:pt x="12" y="34"/>
                  </a:lnTo>
                  <a:lnTo>
                    <a:pt x="3" y="34"/>
                  </a:lnTo>
                  <a:lnTo>
                    <a:pt x="0" y="34"/>
                  </a:lnTo>
                  <a:lnTo>
                    <a:pt x="0" y="35"/>
                  </a:lnTo>
                  <a:lnTo>
                    <a:pt x="2" y="38"/>
                  </a:lnTo>
                  <a:lnTo>
                    <a:pt x="6" y="40"/>
                  </a:lnTo>
                  <a:lnTo>
                    <a:pt x="10" y="40"/>
                  </a:lnTo>
                  <a:lnTo>
                    <a:pt x="13" y="38"/>
                  </a:lnTo>
                  <a:lnTo>
                    <a:pt x="16" y="38"/>
                  </a:lnTo>
                  <a:lnTo>
                    <a:pt x="20" y="38"/>
                  </a:lnTo>
                  <a:lnTo>
                    <a:pt x="20" y="40"/>
                  </a:lnTo>
                  <a:lnTo>
                    <a:pt x="23" y="41"/>
                  </a:lnTo>
                  <a:lnTo>
                    <a:pt x="25" y="42"/>
                  </a:lnTo>
                  <a:lnTo>
                    <a:pt x="28" y="42"/>
                  </a:lnTo>
                  <a:lnTo>
                    <a:pt x="28" y="40"/>
                  </a:lnTo>
                  <a:lnTo>
                    <a:pt x="32" y="30"/>
                  </a:lnTo>
                  <a:lnTo>
                    <a:pt x="32" y="27"/>
                  </a:lnTo>
                  <a:lnTo>
                    <a:pt x="33" y="25"/>
                  </a:lnTo>
                  <a:lnTo>
                    <a:pt x="39" y="25"/>
                  </a:lnTo>
                  <a:lnTo>
                    <a:pt x="43" y="27"/>
                  </a:lnTo>
                  <a:lnTo>
                    <a:pt x="45" y="25"/>
                  </a:lnTo>
                  <a:lnTo>
                    <a:pt x="45" y="24"/>
                  </a:lnTo>
                  <a:lnTo>
                    <a:pt x="46" y="23"/>
                  </a:lnTo>
                  <a:lnTo>
                    <a:pt x="50" y="21"/>
                  </a:lnTo>
                  <a:lnTo>
                    <a:pt x="50" y="20"/>
                  </a:lnTo>
                  <a:lnTo>
                    <a:pt x="47" y="18"/>
                  </a:lnTo>
                  <a:lnTo>
                    <a:pt x="47" y="15"/>
                  </a:lnTo>
                  <a:lnTo>
                    <a:pt x="50" y="15"/>
                  </a:lnTo>
                  <a:lnTo>
                    <a:pt x="52" y="13"/>
                  </a:lnTo>
                  <a:lnTo>
                    <a:pt x="50" y="8"/>
                  </a:lnTo>
                  <a:lnTo>
                    <a:pt x="50" y="5"/>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08" name="Freeform 2721"/>
            <p:cNvSpPr>
              <a:spLocks/>
            </p:cNvSpPr>
            <p:nvPr/>
          </p:nvSpPr>
          <p:spPr bwMode="auto">
            <a:xfrm>
              <a:off x="5081588" y="3178175"/>
              <a:ext cx="77787" cy="46038"/>
            </a:xfrm>
            <a:custGeom>
              <a:avLst/>
              <a:gdLst>
                <a:gd name="T0" fmla="*/ 0 w 52"/>
                <a:gd name="T1" fmla="*/ 3 h 30"/>
                <a:gd name="T2" fmla="*/ 5 w 52"/>
                <a:gd name="T3" fmla="*/ 6 h 30"/>
                <a:gd name="T4" fmla="*/ 8 w 52"/>
                <a:gd name="T5" fmla="*/ 7 h 30"/>
                <a:gd name="T6" fmla="*/ 8 w 52"/>
                <a:gd name="T7" fmla="*/ 10 h 30"/>
                <a:gd name="T8" fmla="*/ 8 w 52"/>
                <a:gd name="T9" fmla="*/ 12 h 30"/>
                <a:gd name="T10" fmla="*/ 8 w 52"/>
                <a:gd name="T11" fmla="*/ 13 h 30"/>
                <a:gd name="T12" fmla="*/ 9 w 52"/>
                <a:gd name="T13" fmla="*/ 13 h 30"/>
                <a:gd name="T14" fmla="*/ 10 w 52"/>
                <a:gd name="T15" fmla="*/ 15 h 30"/>
                <a:gd name="T16" fmla="*/ 13 w 52"/>
                <a:gd name="T17" fmla="*/ 17 h 30"/>
                <a:gd name="T18" fmla="*/ 16 w 52"/>
                <a:gd name="T19" fmla="*/ 19 h 30"/>
                <a:gd name="T20" fmla="*/ 19 w 52"/>
                <a:gd name="T21" fmla="*/ 17 h 30"/>
                <a:gd name="T22" fmla="*/ 20 w 52"/>
                <a:gd name="T23" fmla="*/ 17 h 30"/>
                <a:gd name="T24" fmla="*/ 20 w 52"/>
                <a:gd name="T25" fmla="*/ 20 h 30"/>
                <a:gd name="T26" fmla="*/ 22 w 52"/>
                <a:gd name="T27" fmla="*/ 23 h 30"/>
                <a:gd name="T28" fmla="*/ 25 w 52"/>
                <a:gd name="T29" fmla="*/ 24 h 30"/>
                <a:gd name="T30" fmla="*/ 29 w 52"/>
                <a:gd name="T31" fmla="*/ 26 h 30"/>
                <a:gd name="T32" fmla="*/ 32 w 52"/>
                <a:gd name="T33" fmla="*/ 26 h 30"/>
                <a:gd name="T34" fmla="*/ 33 w 52"/>
                <a:gd name="T35" fmla="*/ 24 h 30"/>
                <a:gd name="T36" fmla="*/ 35 w 52"/>
                <a:gd name="T37" fmla="*/ 26 h 30"/>
                <a:gd name="T38" fmla="*/ 35 w 52"/>
                <a:gd name="T39" fmla="*/ 29 h 30"/>
                <a:gd name="T40" fmla="*/ 36 w 52"/>
                <a:gd name="T41" fmla="*/ 30 h 30"/>
                <a:gd name="T42" fmla="*/ 40 w 52"/>
                <a:gd name="T43" fmla="*/ 30 h 30"/>
                <a:gd name="T44" fmla="*/ 46 w 52"/>
                <a:gd name="T45" fmla="*/ 30 h 30"/>
                <a:gd name="T46" fmla="*/ 46 w 52"/>
                <a:gd name="T47" fmla="*/ 29 h 30"/>
                <a:gd name="T48" fmla="*/ 47 w 52"/>
                <a:gd name="T49" fmla="*/ 26 h 30"/>
                <a:gd name="T50" fmla="*/ 47 w 52"/>
                <a:gd name="T51" fmla="*/ 24 h 30"/>
                <a:gd name="T52" fmla="*/ 49 w 52"/>
                <a:gd name="T53" fmla="*/ 23 h 30"/>
                <a:gd name="T54" fmla="*/ 50 w 52"/>
                <a:gd name="T55" fmla="*/ 22 h 30"/>
                <a:gd name="T56" fmla="*/ 52 w 52"/>
                <a:gd name="T57" fmla="*/ 17 h 30"/>
                <a:gd name="T58" fmla="*/ 47 w 52"/>
                <a:gd name="T59" fmla="*/ 12 h 30"/>
                <a:gd name="T60" fmla="*/ 49 w 52"/>
                <a:gd name="T61" fmla="*/ 12 h 30"/>
                <a:gd name="T62" fmla="*/ 49 w 52"/>
                <a:gd name="T63" fmla="*/ 10 h 30"/>
                <a:gd name="T64" fmla="*/ 46 w 52"/>
                <a:gd name="T65" fmla="*/ 9 h 30"/>
                <a:gd name="T66" fmla="*/ 45 w 52"/>
                <a:gd name="T67" fmla="*/ 7 h 30"/>
                <a:gd name="T68" fmla="*/ 42 w 52"/>
                <a:gd name="T69" fmla="*/ 7 h 30"/>
                <a:gd name="T70" fmla="*/ 40 w 52"/>
                <a:gd name="T71" fmla="*/ 6 h 30"/>
                <a:gd name="T72" fmla="*/ 39 w 52"/>
                <a:gd name="T73" fmla="*/ 5 h 30"/>
                <a:gd name="T74" fmla="*/ 39 w 52"/>
                <a:gd name="T75" fmla="*/ 3 h 30"/>
                <a:gd name="T76" fmla="*/ 33 w 52"/>
                <a:gd name="T77" fmla="*/ 3 h 30"/>
                <a:gd name="T78" fmla="*/ 30 w 52"/>
                <a:gd name="T79" fmla="*/ 3 h 30"/>
                <a:gd name="T80" fmla="*/ 29 w 52"/>
                <a:gd name="T81" fmla="*/ 5 h 30"/>
                <a:gd name="T82" fmla="*/ 25 w 52"/>
                <a:gd name="T83" fmla="*/ 5 h 30"/>
                <a:gd name="T84" fmla="*/ 20 w 52"/>
                <a:gd name="T85" fmla="*/ 3 h 30"/>
                <a:gd name="T86" fmla="*/ 17 w 52"/>
                <a:gd name="T87" fmla="*/ 0 h 30"/>
                <a:gd name="T88" fmla="*/ 17 w 52"/>
                <a:gd name="T89" fmla="*/ 0 h 30"/>
                <a:gd name="T90" fmla="*/ 10 w 52"/>
                <a:gd name="T91" fmla="*/ 0 h 30"/>
                <a:gd name="T92" fmla="*/ 0 w 52"/>
                <a:gd name="T93" fmla="*/ 3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30"/>
                <a:gd name="T143" fmla="*/ 52 w 52"/>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30">
                  <a:moveTo>
                    <a:pt x="0" y="3"/>
                  </a:moveTo>
                  <a:lnTo>
                    <a:pt x="5" y="6"/>
                  </a:lnTo>
                  <a:lnTo>
                    <a:pt x="8" y="7"/>
                  </a:lnTo>
                  <a:lnTo>
                    <a:pt x="8" y="10"/>
                  </a:lnTo>
                  <a:lnTo>
                    <a:pt x="8" y="12"/>
                  </a:lnTo>
                  <a:lnTo>
                    <a:pt x="8" y="13"/>
                  </a:lnTo>
                  <a:lnTo>
                    <a:pt x="9" y="13"/>
                  </a:lnTo>
                  <a:lnTo>
                    <a:pt x="10" y="15"/>
                  </a:lnTo>
                  <a:lnTo>
                    <a:pt x="13" y="17"/>
                  </a:lnTo>
                  <a:lnTo>
                    <a:pt x="16" y="19"/>
                  </a:lnTo>
                  <a:lnTo>
                    <a:pt x="19" y="17"/>
                  </a:lnTo>
                  <a:lnTo>
                    <a:pt x="20" y="17"/>
                  </a:lnTo>
                  <a:lnTo>
                    <a:pt x="20" y="20"/>
                  </a:lnTo>
                  <a:lnTo>
                    <a:pt x="22" y="23"/>
                  </a:lnTo>
                  <a:lnTo>
                    <a:pt x="25" y="24"/>
                  </a:lnTo>
                  <a:lnTo>
                    <a:pt x="29" y="26"/>
                  </a:lnTo>
                  <a:lnTo>
                    <a:pt x="32" y="26"/>
                  </a:lnTo>
                  <a:lnTo>
                    <a:pt x="33" y="24"/>
                  </a:lnTo>
                  <a:lnTo>
                    <a:pt x="35" y="26"/>
                  </a:lnTo>
                  <a:lnTo>
                    <a:pt x="35" y="29"/>
                  </a:lnTo>
                  <a:lnTo>
                    <a:pt x="36" y="30"/>
                  </a:lnTo>
                  <a:lnTo>
                    <a:pt x="40" y="30"/>
                  </a:lnTo>
                  <a:lnTo>
                    <a:pt x="46" y="30"/>
                  </a:lnTo>
                  <a:lnTo>
                    <a:pt x="46" y="29"/>
                  </a:lnTo>
                  <a:lnTo>
                    <a:pt x="47" y="26"/>
                  </a:lnTo>
                  <a:lnTo>
                    <a:pt x="47" y="24"/>
                  </a:lnTo>
                  <a:lnTo>
                    <a:pt x="49" y="23"/>
                  </a:lnTo>
                  <a:lnTo>
                    <a:pt x="50" y="22"/>
                  </a:lnTo>
                  <a:lnTo>
                    <a:pt x="52" y="17"/>
                  </a:lnTo>
                  <a:lnTo>
                    <a:pt x="47" y="12"/>
                  </a:lnTo>
                  <a:lnTo>
                    <a:pt x="49" y="12"/>
                  </a:lnTo>
                  <a:lnTo>
                    <a:pt x="49" y="10"/>
                  </a:lnTo>
                  <a:lnTo>
                    <a:pt x="46" y="9"/>
                  </a:lnTo>
                  <a:lnTo>
                    <a:pt x="45" y="7"/>
                  </a:lnTo>
                  <a:lnTo>
                    <a:pt x="42" y="7"/>
                  </a:lnTo>
                  <a:lnTo>
                    <a:pt x="40" y="6"/>
                  </a:lnTo>
                  <a:lnTo>
                    <a:pt x="39" y="5"/>
                  </a:lnTo>
                  <a:lnTo>
                    <a:pt x="39" y="3"/>
                  </a:lnTo>
                  <a:lnTo>
                    <a:pt x="33" y="3"/>
                  </a:lnTo>
                  <a:lnTo>
                    <a:pt x="30" y="3"/>
                  </a:lnTo>
                  <a:lnTo>
                    <a:pt x="29" y="5"/>
                  </a:lnTo>
                  <a:lnTo>
                    <a:pt x="25" y="5"/>
                  </a:lnTo>
                  <a:lnTo>
                    <a:pt x="20" y="3"/>
                  </a:lnTo>
                  <a:lnTo>
                    <a:pt x="17" y="0"/>
                  </a:lnTo>
                  <a:lnTo>
                    <a:pt x="10" y="0"/>
                  </a:lnTo>
                  <a:lnTo>
                    <a:pt x="0" y="3"/>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09" name="Freeform 2624"/>
            <p:cNvSpPr>
              <a:spLocks/>
            </p:cNvSpPr>
            <p:nvPr/>
          </p:nvSpPr>
          <p:spPr bwMode="auto">
            <a:xfrm>
              <a:off x="6450013" y="3119438"/>
              <a:ext cx="1185862" cy="857250"/>
            </a:xfrm>
            <a:custGeom>
              <a:avLst/>
              <a:gdLst>
                <a:gd name="T0" fmla="*/ 786 w 790"/>
                <a:gd name="T1" fmla="*/ 120 h 571"/>
                <a:gd name="T2" fmla="*/ 775 w 790"/>
                <a:gd name="T3" fmla="*/ 99 h 571"/>
                <a:gd name="T4" fmla="*/ 739 w 790"/>
                <a:gd name="T5" fmla="*/ 93 h 571"/>
                <a:gd name="T6" fmla="*/ 699 w 790"/>
                <a:gd name="T7" fmla="*/ 61 h 571"/>
                <a:gd name="T8" fmla="*/ 654 w 790"/>
                <a:gd name="T9" fmla="*/ 4 h 571"/>
                <a:gd name="T10" fmla="*/ 606 w 790"/>
                <a:gd name="T11" fmla="*/ 22 h 571"/>
                <a:gd name="T12" fmla="*/ 594 w 790"/>
                <a:gd name="T13" fmla="*/ 61 h 571"/>
                <a:gd name="T14" fmla="*/ 550 w 790"/>
                <a:gd name="T15" fmla="*/ 85 h 571"/>
                <a:gd name="T16" fmla="*/ 578 w 790"/>
                <a:gd name="T17" fmla="*/ 103 h 571"/>
                <a:gd name="T18" fmla="*/ 584 w 790"/>
                <a:gd name="T19" fmla="*/ 129 h 571"/>
                <a:gd name="T20" fmla="*/ 529 w 790"/>
                <a:gd name="T21" fmla="*/ 150 h 571"/>
                <a:gd name="T22" fmla="*/ 490 w 790"/>
                <a:gd name="T23" fmla="*/ 179 h 571"/>
                <a:gd name="T24" fmla="*/ 429 w 790"/>
                <a:gd name="T25" fmla="*/ 210 h 571"/>
                <a:gd name="T26" fmla="*/ 341 w 790"/>
                <a:gd name="T27" fmla="*/ 201 h 571"/>
                <a:gd name="T28" fmla="*/ 278 w 790"/>
                <a:gd name="T29" fmla="*/ 166 h 571"/>
                <a:gd name="T30" fmla="*/ 243 w 790"/>
                <a:gd name="T31" fmla="*/ 129 h 571"/>
                <a:gd name="T32" fmla="*/ 199 w 790"/>
                <a:gd name="T33" fmla="*/ 79 h 571"/>
                <a:gd name="T34" fmla="*/ 135 w 790"/>
                <a:gd name="T35" fmla="*/ 113 h 571"/>
                <a:gd name="T36" fmla="*/ 99 w 790"/>
                <a:gd name="T37" fmla="*/ 159 h 571"/>
                <a:gd name="T38" fmla="*/ 85 w 790"/>
                <a:gd name="T39" fmla="*/ 203 h 571"/>
                <a:gd name="T40" fmla="*/ 47 w 790"/>
                <a:gd name="T41" fmla="*/ 226 h 571"/>
                <a:gd name="T42" fmla="*/ 25 w 790"/>
                <a:gd name="T43" fmla="*/ 243 h 571"/>
                <a:gd name="T44" fmla="*/ 4 w 790"/>
                <a:gd name="T45" fmla="*/ 248 h 571"/>
                <a:gd name="T46" fmla="*/ 13 w 790"/>
                <a:gd name="T47" fmla="*/ 275 h 571"/>
                <a:gd name="T48" fmla="*/ 41 w 790"/>
                <a:gd name="T49" fmla="*/ 312 h 571"/>
                <a:gd name="T50" fmla="*/ 78 w 790"/>
                <a:gd name="T51" fmla="*/ 332 h 571"/>
                <a:gd name="T52" fmla="*/ 75 w 790"/>
                <a:gd name="T53" fmla="*/ 375 h 571"/>
                <a:gd name="T54" fmla="*/ 94 w 790"/>
                <a:gd name="T55" fmla="*/ 405 h 571"/>
                <a:gd name="T56" fmla="*/ 148 w 790"/>
                <a:gd name="T57" fmla="*/ 425 h 571"/>
                <a:gd name="T58" fmla="*/ 200 w 790"/>
                <a:gd name="T59" fmla="*/ 447 h 571"/>
                <a:gd name="T60" fmla="*/ 253 w 790"/>
                <a:gd name="T61" fmla="*/ 445 h 571"/>
                <a:gd name="T62" fmla="*/ 296 w 790"/>
                <a:gd name="T63" fmla="*/ 447 h 571"/>
                <a:gd name="T64" fmla="*/ 325 w 790"/>
                <a:gd name="T65" fmla="*/ 463 h 571"/>
                <a:gd name="T66" fmla="*/ 321 w 790"/>
                <a:gd name="T67" fmla="*/ 511 h 571"/>
                <a:gd name="T68" fmla="*/ 340 w 790"/>
                <a:gd name="T69" fmla="*/ 526 h 571"/>
                <a:gd name="T70" fmla="*/ 362 w 790"/>
                <a:gd name="T71" fmla="*/ 555 h 571"/>
                <a:gd name="T72" fmla="*/ 395 w 790"/>
                <a:gd name="T73" fmla="*/ 534 h 571"/>
                <a:gd name="T74" fmla="*/ 433 w 790"/>
                <a:gd name="T75" fmla="*/ 551 h 571"/>
                <a:gd name="T76" fmla="*/ 475 w 790"/>
                <a:gd name="T77" fmla="*/ 571 h 571"/>
                <a:gd name="T78" fmla="*/ 482 w 790"/>
                <a:gd name="T79" fmla="*/ 557 h 571"/>
                <a:gd name="T80" fmla="*/ 520 w 790"/>
                <a:gd name="T81" fmla="*/ 537 h 571"/>
                <a:gd name="T82" fmla="*/ 550 w 790"/>
                <a:gd name="T83" fmla="*/ 533 h 571"/>
                <a:gd name="T84" fmla="*/ 587 w 790"/>
                <a:gd name="T85" fmla="*/ 503 h 571"/>
                <a:gd name="T86" fmla="*/ 593 w 790"/>
                <a:gd name="T87" fmla="*/ 476 h 571"/>
                <a:gd name="T88" fmla="*/ 608 w 790"/>
                <a:gd name="T89" fmla="*/ 456 h 571"/>
                <a:gd name="T90" fmla="*/ 620 w 790"/>
                <a:gd name="T91" fmla="*/ 437 h 571"/>
                <a:gd name="T92" fmla="*/ 627 w 790"/>
                <a:gd name="T93" fmla="*/ 413 h 571"/>
                <a:gd name="T94" fmla="*/ 621 w 790"/>
                <a:gd name="T95" fmla="*/ 400 h 571"/>
                <a:gd name="T96" fmla="*/ 606 w 790"/>
                <a:gd name="T97" fmla="*/ 361 h 571"/>
                <a:gd name="T98" fmla="*/ 597 w 790"/>
                <a:gd name="T99" fmla="*/ 345 h 571"/>
                <a:gd name="T100" fmla="*/ 607 w 790"/>
                <a:gd name="T101" fmla="*/ 311 h 571"/>
                <a:gd name="T102" fmla="*/ 620 w 790"/>
                <a:gd name="T103" fmla="*/ 288 h 571"/>
                <a:gd name="T104" fmla="*/ 580 w 790"/>
                <a:gd name="T105" fmla="*/ 285 h 571"/>
                <a:gd name="T106" fmla="*/ 590 w 790"/>
                <a:gd name="T107" fmla="*/ 254 h 571"/>
                <a:gd name="T108" fmla="*/ 631 w 790"/>
                <a:gd name="T109" fmla="*/ 236 h 571"/>
                <a:gd name="T110" fmla="*/ 654 w 790"/>
                <a:gd name="T111" fmla="*/ 245 h 571"/>
                <a:gd name="T112" fmla="*/ 689 w 790"/>
                <a:gd name="T113" fmla="*/ 206 h 571"/>
                <a:gd name="T114" fmla="*/ 724 w 790"/>
                <a:gd name="T115" fmla="*/ 199 h 571"/>
                <a:gd name="T116" fmla="*/ 745 w 790"/>
                <a:gd name="T117" fmla="*/ 169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0"/>
                <a:gd name="T178" fmla="*/ 0 h 571"/>
                <a:gd name="T179" fmla="*/ 790 w 790"/>
                <a:gd name="T180" fmla="*/ 571 h 5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0" h="571">
                  <a:moveTo>
                    <a:pt x="759" y="153"/>
                  </a:moveTo>
                  <a:lnTo>
                    <a:pt x="762" y="154"/>
                  </a:lnTo>
                  <a:lnTo>
                    <a:pt x="765" y="150"/>
                  </a:lnTo>
                  <a:lnTo>
                    <a:pt x="769" y="147"/>
                  </a:lnTo>
                  <a:lnTo>
                    <a:pt x="772" y="143"/>
                  </a:lnTo>
                  <a:lnTo>
                    <a:pt x="776" y="142"/>
                  </a:lnTo>
                  <a:lnTo>
                    <a:pt x="780" y="136"/>
                  </a:lnTo>
                  <a:lnTo>
                    <a:pt x="785" y="129"/>
                  </a:lnTo>
                  <a:lnTo>
                    <a:pt x="786" y="120"/>
                  </a:lnTo>
                  <a:lnTo>
                    <a:pt x="786" y="116"/>
                  </a:lnTo>
                  <a:lnTo>
                    <a:pt x="789" y="112"/>
                  </a:lnTo>
                  <a:lnTo>
                    <a:pt x="789" y="106"/>
                  </a:lnTo>
                  <a:lnTo>
                    <a:pt x="786" y="103"/>
                  </a:lnTo>
                  <a:lnTo>
                    <a:pt x="786" y="98"/>
                  </a:lnTo>
                  <a:lnTo>
                    <a:pt x="790" y="91"/>
                  </a:lnTo>
                  <a:lnTo>
                    <a:pt x="782" y="93"/>
                  </a:lnTo>
                  <a:lnTo>
                    <a:pt x="780" y="98"/>
                  </a:lnTo>
                  <a:lnTo>
                    <a:pt x="775" y="99"/>
                  </a:lnTo>
                  <a:lnTo>
                    <a:pt x="769" y="99"/>
                  </a:lnTo>
                  <a:lnTo>
                    <a:pt x="766" y="102"/>
                  </a:lnTo>
                  <a:lnTo>
                    <a:pt x="760" y="106"/>
                  </a:lnTo>
                  <a:lnTo>
                    <a:pt x="756" y="109"/>
                  </a:lnTo>
                  <a:lnTo>
                    <a:pt x="752" y="110"/>
                  </a:lnTo>
                  <a:lnTo>
                    <a:pt x="746" y="106"/>
                  </a:lnTo>
                  <a:lnTo>
                    <a:pt x="741" y="105"/>
                  </a:lnTo>
                  <a:lnTo>
                    <a:pt x="736" y="99"/>
                  </a:lnTo>
                  <a:lnTo>
                    <a:pt x="739" y="93"/>
                  </a:lnTo>
                  <a:lnTo>
                    <a:pt x="736" y="89"/>
                  </a:lnTo>
                  <a:lnTo>
                    <a:pt x="731" y="83"/>
                  </a:lnTo>
                  <a:lnTo>
                    <a:pt x="728" y="76"/>
                  </a:lnTo>
                  <a:lnTo>
                    <a:pt x="726" y="71"/>
                  </a:lnTo>
                  <a:lnTo>
                    <a:pt x="722" y="68"/>
                  </a:lnTo>
                  <a:lnTo>
                    <a:pt x="714" y="65"/>
                  </a:lnTo>
                  <a:lnTo>
                    <a:pt x="709" y="63"/>
                  </a:lnTo>
                  <a:lnTo>
                    <a:pt x="704" y="63"/>
                  </a:lnTo>
                  <a:lnTo>
                    <a:pt x="699" y="61"/>
                  </a:lnTo>
                  <a:lnTo>
                    <a:pt x="695" y="52"/>
                  </a:lnTo>
                  <a:lnTo>
                    <a:pt x="689" y="44"/>
                  </a:lnTo>
                  <a:lnTo>
                    <a:pt x="688" y="36"/>
                  </a:lnTo>
                  <a:lnTo>
                    <a:pt x="688" y="31"/>
                  </a:lnTo>
                  <a:lnTo>
                    <a:pt x="684" y="24"/>
                  </a:lnTo>
                  <a:lnTo>
                    <a:pt x="679" y="19"/>
                  </a:lnTo>
                  <a:lnTo>
                    <a:pt x="672" y="14"/>
                  </a:lnTo>
                  <a:lnTo>
                    <a:pt x="664" y="14"/>
                  </a:lnTo>
                  <a:lnTo>
                    <a:pt x="654" y="4"/>
                  </a:lnTo>
                  <a:lnTo>
                    <a:pt x="648" y="0"/>
                  </a:lnTo>
                  <a:lnTo>
                    <a:pt x="641" y="0"/>
                  </a:lnTo>
                  <a:lnTo>
                    <a:pt x="637" y="1"/>
                  </a:lnTo>
                  <a:lnTo>
                    <a:pt x="630" y="2"/>
                  </a:lnTo>
                  <a:lnTo>
                    <a:pt x="623" y="2"/>
                  </a:lnTo>
                  <a:lnTo>
                    <a:pt x="618" y="7"/>
                  </a:lnTo>
                  <a:lnTo>
                    <a:pt x="608" y="17"/>
                  </a:lnTo>
                  <a:lnTo>
                    <a:pt x="607" y="19"/>
                  </a:lnTo>
                  <a:lnTo>
                    <a:pt x="606" y="22"/>
                  </a:lnTo>
                  <a:lnTo>
                    <a:pt x="608" y="22"/>
                  </a:lnTo>
                  <a:lnTo>
                    <a:pt x="610" y="29"/>
                  </a:lnTo>
                  <a:lnTo>
                    <a:pt x="608" y="34"/>
                  </a:lnTo>
                  <a:lnTo>
                    <a:pt x="607" y="36"/>
                  </a:lnTo>
                  <a:lnTo>
                    <a:pt x="608" y="44"/>
                  </a:lnTo>
                  <a:lnTo>
                    <a:pt x="603" y="51"/>
                  </a:lnTo>
                  <a:lnTo>
                    <a:pt x="598" y="56"/>
                  </a:lnTo>
                  <a:lnTo>
                    <a:pt x="597" y="58"/>
                  </a:lnTo>
                  <a:lnTo>
                    <a:pt x="594" y="61"/>
                  </a:lnTo>
                  <a:lnTo>
                    <a:pt x="594" y="65"/>
                  </a:lnTo>
                  <a:lnTo>
                    <a:pt x="591" y="68"/>
                  </a:lnTo>
                  <a:lnTo>
                    <a:pt x="587" y="68"/>
                  </a:lnTo>
                  <a:lnTo>
                    <a:pt x="584" y="69"/>
                  </a:lnTo>
                  <a:lnTo>
                    <a:pt x="577" y="78"/>
                  </a:lnTo>
                  <a:lnTo>
                    <a:pt x="571" y="73"/>
                  </a:lnTo>
                  <a:lnTo>
                    <a:pt x="563" y="68"/>
                  </a:lnTo>
                  <a:lnTo>
                    <a:pt x="556" y="71"/>
                  </a:lnTo>
                  <a:lnTo>
                    <a:pt x="550" y="85"/>
                  </a:lnTo>
                  <a:lnTo>
                    <a:pt x="550" y="86"/>
                  </a:lnTo>
                  <a:lnTo>
                    <a:pt x="553" y="91"/>
                  </a:lnTo>
                  <a:lnTo>
                    <a:pt x="551" y="95"/>
                  </a:lnTo>
                  <a:lnTo>
                    <a:pt x="549" y="100"/>
                  </a:lnTo>
                  <a:lnTo>
                    <a:pt x="547" y="106"/>
                  </a:lnTo>
                  <a:lnTo>
                    <a:pt x="559" y="110"/>
                  </a:lnTo>
                  <a:lnTo>
                    <a:pt x="567" y="109"/>
                  </a:lnTo>
                  <a:lnTo>
                    <a:pt x="574" y="102"/>
                  </a:lnTo>
                  <a:lnTo>
                    <a:pt x="578" y="103"/>
                  </a:lnTo>
                  <a:lnTo>
                    <a:pt x="581" y="106"/>
                  </a:lnTo>
                  <a:lnTo>
                    <a:pt x="587" y="112"/>
                  </a:lnTo>
                  <a:lnTo>
                    <a:pt x="597" y="116"/>
                  </a:lnTo>
                  <a:lnTo>
                    <a:pt x="601" y="120"/>
                  </a:lnTo>
                  <a:lnTo>
                    <a:pt x="598" y="126"/>
                  </a:lnTo>
                  <a:lnTo>
                    <a:pt x="597" y="125"/>
                  </a:lnTo>
                  <a:lnTo>
                    <a:pt x="593" y="125"/>
                  </a:lnTo>
                  <a:lnTo>
                    <a:pt x="588" y="127"/>
                  </a:lnTo>
                  <a:lnTo>
                    <a:pt x="584" y="129"/>
                  </a:lnTo>
                  <a:lnTo>
                    <a:pt x="580" y="132"/>
                  </a:lnTo>
                  <a:lnTo>
                    <a:pt x="580" y="133"/>
                  </a:lnTo>
                  <a:lnTo>
                    <a:pt x="571" y="132"/>
                  </a:lnTo>
                  <a:lnTo>
                    <a:pt x="561" y="139"/>
                  </a:lnTo>
                  <a:lnTo>
                    <a:pt x="557" y="136"/>
                  </a:lnTo>
                  <a:lnTo>
                    <a:pt x="553" y="136"/>
                  </a:lnTo>
                  <a:lnTo>
                    <a:pt x="550" y="142"/>
                  </a:lnTo>
                  <a:lnTo>
                    <a:pt x="546" y="146"/>
                  </a:lnTo>
                  <a:lnTo>
                    <a:pt x="529" y="150"/>
                  </a:lnTo>
                  <a:lnTo>
                    <a:pt x="527" y="159"/>
                  </a:lnTo>
                  <a:lnTo>
                    <a:pt x="516" y="164"/>
                  </a:lnTo>
                  <a:lnTo>
                    <a:pt x="510" y="162"/>
                  </a:lnTo>
                  <a:lnTo>
                    <a:pt x="503" y="154"/>
                  </a:lnTo>
                  <a:lnTo>
                    <a:pt x="497" y="154"/>
                  </a:lnTo>
                  <a:lnTo>
                    <a:pt x="492" y="159"/>
                  </a:lnTo>
                  <a:lnTo>
                    <a:pt x="489" y="164"/>
                  </a:lnTo>
                  <a:lnTo>
                    <a:pt x="487" y="172"/>
                  </a:lnTo>
                  <a:lnTo>
                    <a:pt x="490" y="179"/>
                  </a:lnTo>
                  <a:lnTo>
                    <a:pt x="492" y="184"/>
                  </a:lnTo>
                  <a:lnTo>
                    <a:pt x="487" y="191"/>
                  </a:lnTo>
                  <a:lnTo>
                    <a:pt x="482" y="194"/>
                  </a:lnTo>
                  <a:lnTo>
                    <a:pt x="472" y="196"/>
                  </a:lnTo>
                  <a:lnTo>
                    <a:pt x="459" y="200"/>
                  </a:lnTo>
                  <a:lnTo>
                    <a:pt x="448" y="200"/>
                  </a:lnTo>
                  <a:lnTo>
                    <a:pt x="441" y="201"/>
                  </a:lnTo>
                  <a:lnTo>
                    <a:pt x="436" y="203"/>
                  </a:lnTo>
                  <a:lnTo>
                    <a:pt x="429" y="210"/>
                  </a:lnTo>
                  <a:lnTo>
                    <a:pt x="421" y="213"/>
                  </a:lnTo>
                  <a:lnTo>
                    <a:pt x="411" y="213"/>
                  </a:lnTo>
                  <a:lnTo>
                    <a:pt x="402" y="216"/>
                  </a:lnTo>
                  <a:lnTo>
                    <a:pt x="389" y="216"/>
                  </a:lnTo>
                  <a:lnTo>
                    <a:pt x="382" y="211"/>
                  </a:lnTo>
                  <a:lnTo>
                    <a:pt x="377" y="204"/>
                  </a:lnTo>
                  <a:lnTo>
                    <a:pt x="372" y="203"/>
                  </a:lnTo>
                  <a:lnTo>
                    <a:pt x="352" y="203"/>
                  </a:lnTo>
                  <a:lnTo>
                    <a:pt x="341" y="201"/>
                  </a:lnTo>
                  <a:lnTo>
                    <a:pt x="331" y="200"/>
                  </a:lnTo>
                  <a:lnTo>
                    <a:pt x="321" y="201"/>
                  </a:lnTo>
                  <a:lnTo>
                    <a:pt x="313" y="200"/>
                  </a:lnTo>
                  <a:lnTo>
                    <a:pt x="306" y="196"/>
                  </a:lnTo>
                  <a:lnTo>
                    <a:pt x="300" y="189"/>
                  </a:lnTo>
                  <a:lnTo>
                    <a:pt x="291" y="184"/>
                  </a:lnTo>
                  <a:lnTo>
                    <a:pt x="288" y="179"/>
                  </a:lnTo>
                  <a:lnTo>
                    <a:pt x="286" y="173"/>
                  </a:lnTo>
                  <a:lnTo>
                    <a:pt x="278" y="166"/>
                  </a:lnTo>
                  <a:lnTo>
                    <a:pt x="273" y="164"/>
                  </a:lnTo>
                  <a:lnTo>
                    <a:pt x="269" y="162"/>
                  </a:lnTo>
                  <a:lnTo>
                    <a:pt x="261" y="157"/>
                  </a:lnTo>
                  <a:lnTo>
                    <a:pt x="253" y="156"/>
                  </a:lnTo>
                  <a:lnTo>
                    <a:pt x="246" y="154"/>
                  </a:lnTo>
                  <a:lnTo>
                    <a:pt x="243" y="149"/>
                  </a:lnTo>
                  <a:lnTo>
                    <a:pt x="246" y="142"/>
                  </a:lnTo>
                  <a:lnTo>
                    <a:pt x="247" y="136"/>
                  </a:lnTo>
                  <a:lnTo>
                    <a:pt x="243" y="129"/>
                  </a:lnTo>
                  <a:lnTo>
                    <a:pt x="236" y="126"/>
                  </a:lnTo>
                  <a:lnTo>
                    <a:pt x="236" y="122"/>
                  </a:lnTo>
                  <a:lnTo>
                    <a:pt x="227" y="113"/>
                  </a:lnTo>
                  <a:lnTo>
                    <a:pt x="220" y="109"/>
                  </a:lnTo>
                  <a:lnTo>
                    <a:pt x="212" y="110"/>
                  </a:lnTo>
                  <a:lnTo>
                    <a:pt x="206" y="109"/>
                  </a:lnTo>
                  <a:lnTo>
                    <a:pt x="202" y="105"/>
                  </a:lnTo>
                  <a:lnTo>
                    <a:pt x="197" y="91"/>
                  </a:lnTo>
                  <a:lnTo>
                    <a:pt x="199" y="79"/>
                  </a:lnTo>
                  <a:lnTo>
                    <a:pt x="193" y="83"/>
                  </a:lnTo>
                  <a:lnTo>
                    <a:pt x="175" y="86"/>
                  </a:lnTo>
                  <a:lnTo>
                    <a:pt x="169" y="91"/>
                  </a:lnTo>
                  <a:lnTo>
                    <a:pt x="165" y="96"/>
                  </a:lnTo>
                  <a:lnTo>
                    <a:pt x="158" y="99"/>
                  </a:lnTo>
                  <a:lnTo>
                    <a:pt x="155" y="103"/>
                  </a:lnTo>
                  <a:lnTo>
                    <a:pt x="155" y="109"/>
                  </a:lnTo>
                  <a:lnTo>
                    <a:pt x="143" y="113"/>
                  </a:lnTo>
                  <a:lnTo>
                    <a:pt x="135" y="113"/>
                  </a:lnTo>
                  <a:lnTo>
                    <a:pt x="131" y="118"/>
                  </a:lnTo>
                  <a:lnTo>
                    <a:pt x="126" y="123"/>
                  </a:lnTo>
                  <a:lnTo>
                    <a:pt x="122" y="129"/>
                  </a:lnTo>
                  <a:lnTo>
                    <a:pt x="118" y="139"/>
                  </a:lnTo>
                  <a:lnTo>
                    <a:pt x="121" y="146"/>
                  </a:lnTo>
                  <a:lnTo>
                    <a:pt x="125" y="150"/>
                  </a:lnTo>
                  <a:lnTo>
                    <a:pt x="122" y="154"/>
                  </a:lnTo>
                  <a:lnTo>
                    <a:pt x="109" y="154"/>
                  </a:lnTo>
                  <a:lnTo>
                    <a:pt x="99" y="159"/>
                  </a:lnTo>
                  <a:lnTo>
                    <a:pt x="89" y="162"/>
                  </a:lnTo>
                  <a:lnTo>
                    <a:pt x="87" y="164"/>
                  </a:lnTo>
                  <a:lnTo>
                    <a:pt x="88" y="167"/>
                  </a:lnTo>
                  <a:lnTo>
                    <a:pt x="94" y="174"/>
                  </a:lnTo>
                  <a:lnTo>
                    <a:pt x="98" y="179"/>
                  </a:lnTo>
                  <a:lnTo>
                    <a:pt x="92" y="190"/>
                  </a:lnTo>
                  <a:lnTo>
                    <a:pt x="92" y="200"/>
                  </a:lnTo>
                  <a:lnTo>
                    <a:pt x="88" y="203"/>
                  </a:lnTo>
                  <a:lnTo>
                    <a:pt x="85" y="203"/>
                  </a:lnTo>
                  <a:lnTo>
                    <a:pt x="82" y="204"/>
                  </a:lnTo>
                  <a:lnTo>
                    <a:pt x="77" y="211"/>
                  </a:lnTo>
                  <a:lnTo>
                    <a:pt x="74" y="211"/>
                  </a:lnTo>
                  <a:lnTo>
                    <a:pt x="69" y="214"/>
                  </a:lnTo>
                  <a:lnTo>
                    <a:pt x="68" y="217"/>
                  </a:lnTo>
                  <a:lnTo>
                    <a:pt x="68" y="218"/>
                  </a:lnTo>
                  <a:lnTo>
                    <a:pt x="62" y="221"/>
                  </a:lnTo>
                  <a:lnTo>
                    <a:pt x="54" y="223"/>
                  </a:lnTo>
                  <a:lnTo>
                    <a:pt x="47" y="226"/>
                  </a:lnTo>
                  <a:lnTo>
                    <a:pt x="44" y="230"/>
                  </a:lnTo>
                  <a:lnTo>
                    <a:pt x="44" y="234"/>
                  </a:lnTo>
                  <a:lnTo>
                    <a:pt x="42" y="237"/>
                  </a:lnTo>
                  <a:lnTo>
                    <a:pt x="40" y="238"/>
                  </a:lnTo>
                  <a:lnTo>
                    <a:pt x="35" y="238"/>
                  </a:lnTo>
                  <a:lnTo>
                    <a:pt x="31" y="240"/>
                  </a:lnTo>
                  <a:lnTo>
                    <a:pt x="30" y="241"/>
                  </a:lnTo>
                  <a:lnTo>
                    <a:pt x="28" y="243"/>
                  </a:lnTo>
                  <a:lnTo>
                    <a:pt x="25" y="243"/>
                  </a:lnTo>
                  <a:lnTo>
                    <a:pt x="24" y="241"/>
                  </a:lnTo>
                  <a:lnTo>
                    <a:pt x="23" y="238"/>
                  </a:lnTo>
                  <a:lnTo>
                    <a:pt x="20" y="237"/>
                  </a:lnTo>
                  <a:lnTo>
                    <a:pt x="18" y="237"/>
                  </a:lnTo>
                  <a:lnTo>
                    <a:pt x="10" y="245"/>
                  </a:lnTo>
                  <a:lnTo>
                    <a:pt x="8" y="247"/>
                  </a:lnTo>
                  <a:lnTo>
                    <a:pt x="7" y="247"/>
                  </a:lnTo>
                  <a:lnTo>
                    <a:pt x="6" y="248"/>
                  </a:lnTo>
                  <a:lnTo>
                    <a:pt x="4" y="248"/>
                  </a:lnTo>
                  <a:lnTo>
                    <a:pt x="1" y="251"/>
                  </a:lnTo>
                  <a:lnTo>
                    <a:pt x="0" y="251"/>
                  </a:lnTo>
                  <a:lnTo>
                    <a:pt x="1" y="260"/>
                  </a:lnTo>
                  <a:lnTo>
                    <a:pt x="1" y="263"/>
                  </a:lnTo>
                  <a:lnTo>
                    <a:pt x="4" y="267"/>
                  </a:lnTo>
                  <a:lnTo>
                    <a:pt x="13" y="263"/>
                  </a:lnTo>
                  <a:lnTo>
                    <a:pt x="14" y="265"/>
                  </a:lnTo>
                  <a:lnTo>
                    <a:pt x="14" y="268"/>
                  </a:lnTo>
                  <a:lnTo>
                    <a:pt x="13" y="275"/>
                  </a:lnTo>
                  <a:lnTo>
                    <a:pt x="15" y="281"/>
                  </a:lnTo>
                  <a:lnTo>
                    <a:pt x="17" y="288"/>
                  </a:lnTo>
                  <a:lnTo>
                    <a:pt x="20" y="290"/>
                  </a:lnTo>
                  <a:lnTo>
                    <a:pt x="20" y="294"/>
                  </a:lnTo>
                  <a:lnTo>
                    <a:pt x="14" y="295"/>
                  </a:lnTo>
                  <a:lnTo>
                    <a:pt x="14" y="300"/>
                  </a:lnTo>
                  <a:lnTo>
                    <a:pt x="24" y="300"/>
                  </a:lnTo>
                  <a:lnTo>
                    <a:pt x="38" y="309"/>
                  </a:lnTo>
                  <a:lnTo>
                    <a:pt x="41" y="312"/>
                  </a:lnTo>
                  <a:lnTo>
                    <a:pt x="47" y="318"/>
                  </a:lnTo>
                  <a:lnTo>
                    <a:pt x="55" y="311"/>
                  </a:lnTo>
                  <a:lnTo>
                    <a:pt x="61" y="311"/>
                  </a:lnTo>
                  <a:lnTo>
                    <a:pt x="68" y="312"/>
                  </a:lnTo>
                  <a:lnTo>
                    <a:pt x="74" y="312"/>
                  </a:lnTo>
                  <a:lnTo>
                    <a:pt x="75" y="318"/>
                  </a:lnTo>
                  <a:lnTo>
                    <a:pt x="79" y="322"/>
                  </a:lnTo>
                  <a:lnTo>
                    <a:pt x="81" y="328"/>
                  </a:lnTo>
                  <a:lnTo>
                    <a:pt x="78" y="332"/>
                  </a:lnTo>
                  <a:lnTo>
                    <a:pt x="77" y="335"/>
                  </a:lnTo>
                  <a:lnTo>
                    <a:pt x="71" y="344"/>
                  </a:lnTo>
                  <a:lnTo>
                    <a:pt x="68" y="348"/>
                  </a:lnTo>
                  <a:lnTo>
                    <a:pt x="65" y="351"/>
                  </a:lnTo>
                  <a:lnTo>
                    <a:pt x="62" y="356"/>
                  </a:lnTo>
                  <a:lnTo>
                    <a:pt x="68" y="361"/>
                  </a:lnTo>
                  <a:lnTo>
                    <a:pt x="71" y="365"/>
                  </a:lnTo>
                  <a:lnTo>
                    <a:pt x="69" y="373"/>
                  </a:lnTo>
                  <a:lnTo>
                    <a:pt x="75" y="375"/>
                  </a:lnTo>
                  <a:lnTo>
                    <a:pt x="78" y="375"/>
                  </a:lnTo>
                  <a:lnTo>
                    <a:pt x="78" y="379"/>
                  </a:lnTo>
                  <a:lnTo>
                    <a:pt x="77" y="386"/>
                  </a:lnTo>
                  <a:lnTo>
                    <a:pt x="77" y="389"/>
                  </a:lnTo>
                  <a:lnTo>
                    <a:pt x="74" y="393"/>
                  </a:lnTo>
                  <a:lnTo>
                    <a:pt x="77" y="398"/>
                  </a:lnTo>
                  <a:lnTo>
                    <a:pt x="82" y="400"/>
                  </a:lnTo>
                  <a:lnTo>
                    <a:pt x="88" y="405"/>
                  </a:lnTo>
                  <a:lnTo>
                    <a:pt x="94" y="405"/>
                  </a:lnTo>
                  <a:lnTo>
                    <a:pt x="99" y="409"/>
                  </a:lnTo>
                  <a:lnTo>
                    <a:pt x="104" y="412"/>
                  </a:lnTo>
                  <a:lnTo>
                    <a:pt x="112" y="412"/>
                  </a:lnTo>
                  <a:lnTo>
                    <a:pt x="119" y="413"/>
                  </a:lnTo>
                  <a:lnTo>
                    <a:pt x="124" y="415"/>
                  </a:lnTo>
                  <a:lnTo>
                    <a:pt x="129" y="423"/>
                  </a:lnTo>
                  <a:lnTo>
                    <a:pt x="135" y="423"/>
                  </a:lnTo>
                  <a:lnTo>
                    <a:pt x="142" y="422"/>
                  </a:lnTo>
                  <a:lnTo>
                    <a:pt x="148" y="425"/>
                  </a:lnTo>
                  <a:lnTo>
                    <a:pt x="148" y="430"/>
                  </a:lnTo>
                  <a:lnTo>
                    <a:pt x="155" y="433"/>
                  </a:lnTo>
                  <a:lnTo>
                    <a:pt x="159" y="440"/>
                  </a:lnTo>
                  <a:lnTo>
                    <a:pt x="162" y="445"/>
                  </a:lnTo>
                  <a:lnTo>
                    <a:pt x="169" y="445"/>
                  </a:lnTo>
                  <a:lnTo>
                    <a:pt x="175" y="449"/>
                  </a:lnTo>
                  <a:lnTo>
                    <a:pt x="186" y="449"/>
                  </a:lnTo>
                  <a:lnTo>
                    <a:pt x="195" y="450"/>
                  </a:lnTo>
                  <a:lnTo>
                    <a:pt x="200" y="447"/>
                  </a:lnTo>
                  <a:lnTo>
                    <a:pt x="205" y="449"/>
                  </a:lnTo>
                  <a:lnTo>
                    <a:pt x="209" y="456"/>
                  </a:lnTo>
                  <a:lnTo>
                    <a:pt x="215" y="446"/>
                  </a:lnTo>
                  <a:lnTo>
                    <a:pt x="219" y="443"/>
                  </a:lnTo>
                  <a:lnTo>
                    <a:pt x="226" y="443"/>
                  </a:lnTo>
                  <a:lnTo>
                    <a:pt x="233" y="445"/>
                  </a:lnTo>
                  <a:lnTo>
                    <a:pt x="239" y="445"/>
                  </a:lnTo>
                  <a:lnTo>
                    <a:pt x="246" y="446"/>
                  </a:lnTo>
                  <a:lnTo>
                    <a:pt x="253" y="445"/>
                  </a:lnTo>
                  <a:lnTo>
                    <a:pt x="260" y="442"/>
                  </a:lnTo>
                  <a:lnTo>
                    <a:pt x="266" y="439"/>
                  </a:lnTo>
                  <a:lnTo>
                    <a:pt x="273" y="437"/>
                  </a:lnTo>
                  <a:lnTo>
                    <a:pt x="277" y="439"/>
                  </a:lnTo>
                  <a:lnTo>
                    <a:pt x="281" y="435"/>
                  </a:lnTo>
                  <a:lnTo>
                    <a:pt x="286" y="435"/>
                  </a:lnTo>
                  <a:lnTo>
                    <a:pt x="293" y="437"/>
                  </a:lnTo>
                  <a:lnTo>
                    <a:pt x="293" y="445"/>
                  </a:lnTo>
                  <a:lnTo>
                    <a:pt x="296" y="447"/>
                  </a:lnTo>
                  <a:lnTo>
                    <a:pt x="301" y="447"/>
                  </a:lnTo>
                  <a:lnTo>
                    <a:pt x="304" y="447"/>
                  </a:lnTo>
                  <a:lnTo>
                    <a:pt x="308" y="450"/>
                  </a:lnTo>
                  <a:lnTo>
                    <a:pt x="313" y="450"/>
                  </a:lnTo>
                  <a:lnTo>
                    <a:pt x="314" y="456"/>
                  </a:lnTo>
                  <a:lnTo>
                    <a:pt x="315" y="459"/>
                  </a:lnTo>
                  <a:lnTo>
                    <a:pt x="320" y="459"/>
                  </a:lnTo>
                  <a:lnTo>
                    <a:pt x="324" y="459"/>
                  </a:lnTo>
                  <a:lnTo>
                    <a:pt x="325" y="463"/>
                  </a:lnTo>
                  <a:lnTo>
                    <a:pt x="328" y="469"/>
                  </a:lnTo>
                  <a:lnTo>
                    <a:pt x="327" y="474"/>
                  </a:lnTo>
                  <a:lnTo>
                    <a:pt x="328" y="480"/>
                  </a:lnTo>
                  <a:lnTo>
                    <a:pt x="328" y="483"/>
                  </a:lnTo>
                  <a:lnTo>
                    <a:pt x="327" y="491"/>
                  </a:lnTo>
                  <a:lnTo>
                    <a:pt x="323" y="497"/>
                  </a:lnTo>
                  <a:lnTo>
                    <a:pt x="318" y="503"/>
                  </a:lnTo>
                  <a:lnTo>
                    <a:pt x="318" y="507"/>
                  </a:lnTo>
                  <a:lnTo>
                    <a:pt x="321" y="511"/>
                  </a:lnTo>
                  <a:lnTo>
                    <a:pt x="321" y="516"/>
                  </a:lnTo>
                  <a:lnTo>
                    <a:pt x="323" y="517"/>
                  </a:lnTo>
                  <a:lnTo>
                    <a:pt x="324" y="517"/>
                  </a:lnTo>
                  <a:lnTo>
                    <a:pt x="327" y="514"/>
                  </a:lnTo>
                  <a:lnTo>
                    <a:pt x="331" y="513"/>
                  </a:lnTo>
                  <a:lnTo>
                    <a:pt x="335" y="513"/>
                  </a:lnTo>
                  <a:lnTo>
                    <a:pt x="338" y="517"/>
                  </a:lnTo>
                  <a:lnTo>
                    <a:pt x="338" y="520"/>
                  </a:lnTo>
                  <a:lnTo>
                    <a:pt x="340" y="526"/>
                  </a:lnTo>
                  <a:lnTo>
                    <a:pt x="344" y="526"/>
                  </a:lnTo>
                  <a:lnTo>
                    <a:pt x="344" y="528"/>
                  </a:lnTo>
                  <a:lnTo>
                    <a:pt x="341" y="536"/>
                  </a:lnTo>
                  <a:lnTo>
                    <a:pt x="341" y="538"/>
                  </a:lnTo>
                  <a:lnTo>
                    <a:pt x="345" y="540"/>
                  </a:lnTo>
                  <a:lnTo>
                    <a:pt x="350" y="540"/>
                  </a:lnTo>
                  <a:lnTo>
                    <a:pt x="351" y="547"/>
                  </a:lnTo>
                  <a:lnTo>
                    <a:pt x="352" y="551"/>
                  </a:lnTo>
                  <a:lnTo>
                    <a:pt x="362" y="555"/>
                  </a:lnTo>
                  <a:lnTo>
                    <a:pt x="365" y="555"/>
                  </a:lnTo>
                  <a:lnTo>
                    <a:pt x="371" y="551"/>
                  </a:lnTo>
                  <a:lnTo>
                    <a:pt x="372" y="545"/>
                  </a:lnTo>
                  <a:lnTo>
                    <a:pt x="367" y="533"/>
                  </a:lnTo>
                  <a:lnTo>
                    <a:pt x="369" y="528"/>
                  </a:lnTo>
                  <a:lnTo>
                    <a:pt x="377" y="527"/>
                  </a:lnTo>
                  <a:lnTo>
                    <a:pt x="384" y="533"/>
                  </a:lnTo>
                  <a:lnTo>
                    <a:pt x="389" y="531"/>
                  </a:lnTo>
                  <a:lnTo>
                    <a:pt x="395" y="534"/>
                  </a:lnTo>
                  <a:lnTo>
                    <a:pt x="401" y="531"/>
                  </a:lnTo>
                  <a:lnTo>
                    <a:pt x="409" y="531"/>
                  </a:lnTo>
                  <a:lnTo>
                    <a:pt x="412" y="528"/>
                  </a:lnTo>
                  <a:lnTo>
                    <a:pt x="419" y="528"/>
                  </a:lnTo>
                  <a:lnTo>
                    <a:pt x="425" y="534"/>
                  </a:lnTo>
                  <a:lnTo>
                    <a:pt x="429" y="536"/>
                  </a:lnTo>
                  <a:lnTo>
                    <a:pt x="429" y="538"/>
                  </a:lnTo>
                  <a:lnTo>
                    <a:pt x="425" y="544"/>
                  </a:lnTo>
                  <a:lnTo>
                    <a:pt x="433" y="551"/>
                  </a:lnTo>
                  <a:lnTo>
                    <a:pt x="438" y="548"/>
                  </a:lnTo>
                  <a:lnTo>
                    <a:pt x="446" y="548"/>
                  </a:lnTo>
                  <a:lnTo>
                    <a:pt x="451" y="551"/>
                  </a:lnTo>
                  <a:lnTo>
                    <a:pt x="458" y="548"/>
                  </a:lnTo>
                  <a:lnTo>
                    <a:pt x="465" y="548"/>
                  </a:lnTo>
                  <a:lnTo>
                    <a:pt x="472" y="548"/>
                  </a:lnTo>
                  <a:lnTo>
                    <a:pt x="470" y="557"/>
                  </a:lnTo>
                  <a:lnTo>
                    <a:pt x="472" y="563"/>
                  </a:lnTo>
                  <a:lnTo>
                    <a:pt x="475" y="571"/>
                  </a:lnTo>
                  <a:lnTo>
                    <a:pt x="479" y="568"/>
                  </a:lnTo>
                  <a:lnTo>
                    <a:pt x="482" y="568"/>
                  </a:lnTo>
                  <a:lnTo>
                    <a:pt x="482" y="567"/>
                  </a:lnTo>
                  <a:lnTo>
                    <a:pt x="482" y="565"/>
                  </a:lnTo>
                  <a:lnTo>
                    <a:pt x="482" y="563"/>
                  </a:lnTo>
                  <a:lnTo>
                    <a:pt x="480" y="563"/>
                  </a:lnTo>
                  <a:lnTo>
                    <a:pt x="479" y="561"/>
                  </a:lnTo>
                  <a:lnTo>
                    <a:pt x="479" y="560"/>
                  </a:lnTo>
                  <a:lnTo>
                    <a:pt x="482" y="557"/>
                  </a:lnTo>
                  <a:lnTo>
                    <a:pt x="486" y="555"/>
                  </a:lnTo>
                  <a:lnTo>
                    <a:pt x="490" y="554"/>
                  </a:lnTo>
                  <a:lnTo>
                    <a:pt x="492" y="550"/>
                  </a:lnTo>
                  <a:lnTo>
                    <a:pt x="495" y="548"/>
                  </a:lnTo>
                  <a:lnTo>
                    <a:pt x="500" y="545"/>
                  </a:lnTo>
                  <a:lnTo>
                    <a:pt x="509" y="545"/>
                  </a:lnTo>
                  <a:lnTo>
                    <a:pt x="515" y="544"/>
                  </a:lnTo>
                  <a:lnTo>
                    <a:pt x="517" y="541"/>
                  </a:lnTo>
                  <a:lnTo>
                    <a:pt x="520" y="537"/>
                  </a:lnTo>
                  <a:lnTo>
                    <a:pt x="523" y="533"/>
                  </a:lnTo>
                  <a:lnTo>
                    <a:pt x="529" y="538"/>
                  </a:lnTo>
                  <a:lnTo>
                    <a:pt x="532" y="537"/>
                  </a:lnTo>
                  <a:lnTo>
                    <a:pt x="534" y="536"/>
                  </a:lnTo>
                  <a:lnTo>
                    <a:pt x="534" y="534"/>
                  </a:lnTo>
                  <a:lnTo>
                    <a:pt x="537" y="534"/>
                  </a:lnTo>
                  <a:lnTo>
                    <a:pt x="540" y="534"/>
                  </a:lnTo>
                  <a:lnTo>
                    <a:pt x="542" y="533"/>
                  </a:lnTo>
                  <a:lnTo>
                    <a:pt x="550" y="533"/>
                  </a:lnTo>
                  <a:lnTo>
                    <a:pt x="554" y="531"/>
                  </a:lnTo>
                  <a:lnTo>
                    <a:pt x="554" y="521"/>
                  </a:lnTo>
                  <a:lnTo>
                    <a:pt x="560" y="518"/>
                  </a:lnTo>
                  <a:lnTo>
                    <a:pt x="567" y="514"/>
                  </a:lnTo>
                  <a:lnTo>
                    <a:pt x="573" y="511"/>
                  </a:lnTo>
                  <a:lnTo>
                    <a:pt x="573" y="504"/>
                  </a:lnTo>
                  <a:lnTo>
                    <a:pt x="578" y="503"/>
                  </a:lnTo>
                  <a:lnTo>
                    <a:pt x="584" y="503"/>
                  </a:lnTo>
                  <a:lnTo>
                    <a:pt x="587" y="503"/>
                  </a:lnTo>
                  <a:lnTo>
                    <a:pt x="586" y="496"/>
                  </a:lnTo>
                  <a:lnTo>
                    <a:pt x="590" y="494"/>
                  </a:lnTo>
                  <a:lnTo>
                    <a:pt x="587" y="494"/>
                  </a:lnTo>
                  <a:lnTo>
                    <a:pt x="587" y="491"/>
                  </a:lnTo>
                  <a:lnTo>
                    <a:pt x="597" y="491"/>
                  </a:lnTo>
                  <a:lnTo>
                    <a:pt x="596" y="484"/>
                  </a:lnTo>
                  <a:lnTo>
                    <a:pt x="597" y="480"/>
                  </a:lnTo>
                  <a:lnTo>
                    <a:pt x="597" y="477"/>
                  </a:lnTo>
                  <a:lnTo>
                    <a:pt x="593" y="476"/>
                  </a:lnTo>
                  <a:lnTo>
                    <a:pt x="593" y="473"/>
                  </a:lnTo>
                  <a:lnTo>
                    <a:pt x="594" y="473"/>
                  </a:lnTo>
                  <a:lnTo>
                    <a:pt x="594" y="470"/>
                  </a:lnTo>
                  <a:lnTo>
                    <a:pt x="594" y="467"/>
                  </a:lnTo>
                  <a:lnTo>
                    <a:pt x="597" y="464"/>
                  </a:lnTo>
                  <a:lnTo>
                    <a:pt x="601" y="464"/>
                  </a:lnTo>
                  <a:lnTo>
                    <a:pt x="603" y="462"/>
                  </a:lnTo>
                  <a:lnTo>
                    <a:pt x="606" y="459"/>
                  </a:lnTo>
                  <a:lnTo>
                    <a:pt x="608" y="456"/>
                  </a:lnTo>
                  <a:lnTo>
                    <a:pt x="610" y="456"/>
                  </a:lnTo>
                  <a:lnTo>
                    <a:pt x="610" y="454"/>
                  </a:lnTo>
                  <a:lnTo>
                    <a:pt x="608" y="452"/>
                  </a:lnTo>
                  <a:lnTo>
                    <a:pt x="610" y="449"/>
                  </a:lnTo>
                  <a:lnTo>
                    <a:pt x="611" y="447"/>
                  </a:lnTo>
                  <a:lnTo>
                    <a:pt x="615" y="442"/>
                  </a:lnTo>
                  <a:lnTo>
                    <a:pt x="618" y="442"/>
                  </a:lnTo>
                  <a:lnTo>
                    <a:pt x="621" y="442"/>
                  </a:lnTo>
                  <a:lnTo>
                    <a:pt x="620" y="437"/>
                  </a:lnTo>
                  <a:lnTo>
                    <a:pt x="620" y="435"/>
                  </a:lnTo>
                  <a:lnTo>
                    <a:pt x="620" y="426"/>
                  </a:lnTo>
                  <a:lnTo>
                    <a:pt x="624" y="426"/>
                  </a:lnTo>
                  <a:lnTo>
                    <a:pt x="625" y="420"/>
                  </a:lnTo>
                  <a:lnTo>
                    <a:pt x="624" y="419"/>
                  </a:lnTo>
                  <a:lnTo>
                    <a:pt x="623" y="419"/>
                  </a:lnTo>
                  <a:lnTo>
                    <a:pt x="625" y="418"/>
                  </a:lnTo>
                  <a:lnTo>
                    <a:pt x="630" y="415"/>
                  </a:lnTo>
                  <a:lnTo>
                    <a:pt x="627" y="413"/>
                  </a:lnTo>
                  <a:lnTo>
                    <a:pt x="624" y="410"/>
                  </a:lnTo>
                  <a:lnTo>
                    <a:pt x="623" y="409"/>
                  </a:lnTo>
                  <a:lnTo>
                    <a:pt x="620" y="409"/>
                  </a:lnTo>
                  <a:lnTo>
                    <a:pt x="615" y="409"/>
                  </a:lnTo>
                  <a:lnTo>
                    <a:pt x="615" y="410"/>
                  </a:lnTo>
                  <a:lnTo>
                    <a:pt x="614" y="410"/>
                  </a:lnTo>
                  <a:lnTo>
                    <a:pt x="613" y="409"/>
                  </a:lnTo>
                  <a:lnTo>
                    <a:pt x="611" y="408"/>
                  </a:lnTo>
                  <a:lnTo>
                    <a:pt x="621" y="400"/>
                  </a:lnTo>
                  <a:lnTo>
                    <a:pt x="624" y="393"/>
                  </a:lnTo>
                  <a:lnTo>
                    <a:pt x="615" y="385"/>
                  </a:lnTo>
                  <a:lnTo>
                    <a:pt x="620" y="385"/>
                  </a:lnTo>
                  <a:lnTo>
                    <a:pt x="618" y="383"/>
                  </a:lnTo>
                  <a:lnTo>
                    <a:pt x="618" y="381"/>
                  </a:lnTo>
                  <a:lnTo>
                    <a:pt x="620" y="378"/>
                  </a:lnTo>
                  <a:lnTo>
                    <a:pt x="615" y="373"/>
                  </a:lnTo>
                  <a:lnTo>
                    <a:pt x="608" y="369"/>
                  </a:lnTo>
                  <a:lnTo>
                    <a:pt x="606" y="361"/>
                  </a:lnTo>
                  <a:lnTo>
                    <a:pt x="607" y="358"/>
                  </a:lnTo>
                  <a:lnTo>
                    <a:pt x="607" y="355"/>
                  </a:lnTo>
                  <a:lnTo>
                    <a:pt x="604" y="355"/>
                  </a:lnTo>
                  <a:lnTo>
                    <a:pt x="603" y="355"/>
                  </a:lnTo>
                  <a:lnTo>
                    <a:pt x="600" y="354"/>
                  </a:lnTo>
                  <a:lnTo>
                    <a:pt x="598" y="352"/>
                  </a:lnTo>
                  <a:lnTo>
                    <a:pt x="603" y="352"/>
                  </a:lnTo>
                  <a:lnTo>
                    <a:pt x="601" y="349"/>
                  </a:lnTo>
                  <a:lnTo>
                    <a:pt x="597" y="345"/>
                  </a:lnTo>
                  <a:lnTo>
                    <a:pt x="594" y="336"/>
                  </a:lnTo>
                  <a:lnTo>
                    <a:pt x="594" y="327"/>
                  </a:lnTo>
                  <a:lnTo>
                    <a:pt x="597" y="324"/>
                  </a:lnTo>
                  <a:lnTo>
                    <a:pt x="600" y="322"/>
                  </a:lnTo>
                  <a:lnTo>
                    <a:pt x="604" y="319"/>
                  </a:lnTo>
                  <a:lnTo>
                    <a:pt x="604" y="318"/>
                  </a:lnTo>
                  <a:lnTo>
                    <a:pt x="603" y="318"/>
                  </a:lnTo>
                  <a:lnTo>
                    <a:pt x="601" y="315"/>
                  </a:lnTo>
                  <a:lnTo>
                    <a:pt x="607" y="311"/>
                  </a:lnTo>
                  <a:lnTo>
                    <a:pt x="613" y="305"/>
                  </a:lnTo>
                  <a:lnTo>
                    <a:pt x="620" y="301"/>
                  </a:lnTo>
                  <a:lnTo>
                    <a:pt x="624" y="300"/>
                  </a:lnTo>
                  <a:lnTo>
                    <a:pt x="630" y="298"/>
                  </a:lnTo>
                  <a:lnTo>
                    <a:pt x="635" y="298"/>
                  </a:lnTo>
                  <a:lnTo>
                    <a:pt x="635" y="294"/>
                  </a:lnTo>
                  <a:lnTo>
                    <a:pt x="635" y="290"/>
                  </a:lnTo>
                  <a:lnTo>
                    <a:pt x="637" y="288"/>
                  </a:lnTo>
                  <a:lnTo>
                    <a:pt x="620" y="288"/>
                  </a:lnTo>
                  <a:lnTo>
                    <a:pt x="617" y="287"/>
                  </a:lnTo>
                  <a:lnTo>
                    <a:pt x="613" y="284"/>
                  </a:lnTo>
                  <a:lnTo>
                    <a:pt x="607" y="284"/>
                  </a:lnTo>
                  <a:lnTo>
                    <a:pt x="603" y="287"/>
                  </a:lnTo>
                  <a:lnTo>
                    <a:pt x="598" y="291"/>
                  </a:lnTo>
                  <a:lnTo>
                    <a:pt x="597" y="294"/>
                  </a:lnTo>
                  <a:lnTo>
                    <a:pt x="593" y="294"/>
                  </a:lnTo>
                  <a:lnTo>
                    <a:pt x="586" y="294"/>
                  </a:lnTo>
                  <a:lnTo>
                    <a:pt x="580" y="285"/>
                  </a:lnTo>
                  <a:lnTo>
                    <a:pt x="576" y="277"/>
                  </a:lnTo>
                  <a:lnTo>
                    <a:pt x="570" y="267"/>
                  </a:lnTo>
                  <a:lnTo>
                    <a:pt x="571" y="264"/>
                  </a:lnTo>
                  <a:lnTo>
                    <a:pt x="573" y="260"/>
                  </a:lnTo>
                  <a:lnTo>
                    <a:pt x="578" y="260"/>
                  </a:lnTo>
                  <a:lnTo>
                    <a:pt x="584" y="261"/>
                  </a:lnTo>
                  <a:lnTo>
                    <a:pt x="587" y="260"/>
                  </a:lnTo>
                  <a:lnTo>
                    <a:pt x="590" y="258"/>
                  </a:lnTo>
                  <a:lnTo>
                    <a:pt x="590" y="254"/>
                  </a:lnTo>
                  <a:lnTo>
                    <a:pt x="593" y="251"/>
                  </a:lnTo>
                  <a:lnTo>
                    <a:pt x="597" y="248"/>
                  </a:lnTo>
                  <a:lnTo>
                    <a:pt x="601" y="248"/>
                  </a:lnTo>
                  <a:lnTo>
                    <a:pt x="607" y="245"/>
                  </a:lnTo>
                  <a:lnTo>
                    <a:pt x="610" y="240"/>
                  </a:lnTo>
                  <a:lnTo>
                    <a:pt x="614" y="233"/>
                  </a:lnTo>
                  <a:lnTo>
                    <a:pt x="618" y="227"/>
                  </a:lnTo>
                  <a:lnTo>
                    <a:pt x="630" y="230"/>
                  </a:lnTo>
                  <a:lnTo>
                    <a:pt x="631" y="236"/>
                  </a:lnTo>
                  <a:lnTo>
                    <a:pt x="624" y="245"/>
                  </a:lnTo>
                  <a:lnTo>
                    <a:pt x="621" y="251"/>
                  </a:lnTo>
                  <a:lnTo>
                    <a:pt x="620" y="258"/>
                  </a:lnTo>
                  <a:lnTo>
                    <a:pt x="624" y="257"/>
                  </a:lnTo>
                  <a:lnTo>
                    <a:pt x="623" y="260"/>
                  </a:lnTo>
                  <a:lnTo>
                    <a:pt x="621" y="265"/>
                  </a:lnTo>
                  <a:lnTo>
                    <a:pt x="623" y="267"/>
                  </a:lnTo>
                  <a:lnTo>
                    <a:pt x="642" y="248"/>
                  </a:lnTo>
                  <a:lnTo>
                    <a:pt x="654" y="245"/>
                  </a:lnTo>
                  <a:lnTo>
                    <a:pt x="655" y="247"/>
                  </a:lnTo>
                  <a:lnTo>
                    <a:pt x="658" y="248"/>
                  </a:lnTo>
                  <a:lnTo>
                    <a:pt x="664" y="248"/>
                  </a:lnTo>
                  <a:lnTo>
                    <a:pt x="668" y="238"/>
                  </a:lnTo>
                  <a:lnTo>
                    <a:pt x="674" y="234"/>
                  </a:lnTo>
                  <a:lnTo>
                    <a:pt x="678" y="226"/>
                  </a:lnTo>
                  <a:lnTo>
                    <a:pt x="682" y="220"/>
                  </a:lnTo>
                  <a:lnTo>
                    <a:pt x="691" y="214"/>
                  </a:lnTo>
                  <a:lnTo>
                    <a:pt x="689" y="206"/>
                  </a:lnTo>
                  <a:lnTo>
                    <a:pt x="695" y="204"/>
                  </a:lnTo>
                  <a:lnTo>
                    <a:pt x="698" y="210"/>
                  </a:lnTo>
                  <a:lnTo>
                    <a:pt x="704" y="211"/>
                  </a:lnTo>
                  <a:lnTo>
                    <a:pt x="711" y="213"/>
                  </a:lnTo>
                  <a:lnTo>
                    <a:pt x="711" y="207"/>
                  </a:lnTo>
                  <a:lnTo>
                    <a:pt x="711" y="203"/>
                  </a:lnTo>
                  <a:lnTo>
                    <a:pt x="715" y="200"/>
                  </a:lnTo>
                  <a:lnTo>
                    <a:pt x="721" y="200"/>
                  </a:lnTo>
                  <a:lnTo>
                    <a:pt x="724" y="199"/>
                  </a:lnTo>
                  <a:lnTo>
                    <a:pt x="724" y="194"/>
                  </a:lnTo>
                  <a:lnTo>
                    <a:pt x="731" y="193"/>
                  </a:lnTo>
                  <a:lnTo>
                    <a:pt x="731" y="184"/>
                  </a:lnTo>
                  <a:lnTo>
                    <a:pt x="739" y="194"/>
                  </a:lnTo>
                  <a:lnTo>
                    <a:pt x="742" y="190"/>
                  </a:lnTo>
                  <a:lnTo>
                    <a:pt x="741" y="186"/>
                  </a:lnTo>
                  <a:lnTo>
                    <a:pt x="745" y="184"/>
                  </a:lnTo>
                  <a:lnTo>
                    <a:pt x="745" y="179"/>
                  </a:lnTo>
                  <a:lnTo>
                    <a:pt x="745" y="169"/>
                  </a:lnTo>
                  <a:lnTo>
                    <a:pt x="746" y="163"/>
                  </a:lnTo>
                  <a:lnTo>
                    <a:pt x="746" y="157"/>
                  </a:lnTo>
                  <a:lnTo>
                    <a:pt x="751" y="154"/>
                  </a:lnTo>
                  <a:lnTo>
                    <a:pt x="753" y="153"/>
                  </a:lnTo>
                  <a:lnTo>
                    <a:pt x="752" y="149"/>
                  </a:lnTo>
                  <a:lnTo>
                    <a:pt x="753" y="149"/>
                  </a:lnTo>
                  <a:lnTo>
                    <a:pt x="756" y="150"/>
                  </a:lnTo>
                  <a:lnTo>
                    <a:pt x="759" y="153"/>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10" name="Freeform 1334"/>
            <p:cNvSpPr>
              <a:spLocks/>
            </p:cNvSpPr>
            <p:nvPr/>
          </p:nvSpPr>
          <p:spPr bwMode="auto">
            <a:xfrm>
              <a:off x="6746875" y="3157538"/>
              <a:ext cx="606425" cy="284162"/>
            </a:xfrm>
            <a:custGeom>
              <a:avLst/>
              <a:gdLst>
                <a:gd name="T0" fmla="*/ 163289566 w 404"/>
                <a:gd name="T1" fmla="*/ 77998297 h 191"/>
                <a:gd name="T2" fmla="*/ 205428901 w 404"/>
                <a:gd name="T3" fmla="*/ 80597541 h 191"/>
                <a:gd name="T4" fmla="*/ 300241643 w 404"/>
                <a:gd name="T5" fmla="*/ 93598596 h 191"/>
                <a:gd name="T6" fmla="*/ 329211421 w 404"/>
                <a:gd name="T7" fmla="*/ 67598097 h 191"/>
                <a:gd name="T8" fmla="*/ 310775665 w 404"/>
                <a:gd name="T9" fmla="*/ 25998893 h 191"/>
                <a:gd name="T10" fmla="*/ 389786512 w 404"/>
                <a:gd name="T11" fmla="*/ 7799347 h 191"/>
                <a:gd name="T12" fmla="*/ 460897349 w 404"/>
                <a:gd name="T13" fmla="*/ 49398542 h 191"/>
                <a:gd name="T14" fmla="*/ 500402772 w 404"/>
                <a:gd name="T15" fmla="*/ 88398497 h 191"/>
                <a:gd name="T16" fmla="*/ 553076129 w 404"/>
                <a:gd name="T17" fmla="*/ 103997183 h 191"/>
                <a:gd name="T18" fmla="*/ 605749486 w 404"/>
                <a:gd name="T19" fmla="*/ 96197840 h 191"/>
                <a:gd name="T20" fmla="*/ 650522732 w 404"/>
                <a:gd name="T21" fmla="*/ 119597508 h 191"/>
                <a:gd name="T22" fmla="*/ 700563800 w 404"/>
                <a:gd name="T23" fmla="*/ 137797051 h 191"/>
                <a:gd name="T24" fmla="*/ 745335423 w 404"/>
                <a:gd name="T25" fmla="*/ 137797051 h 191"/>
                <a:gd name="T26" fmla="*/ 805910514 w 404"/>
                <a:gd name="T27" fmla="*/ 129997708 h 191"/>
                <a:gd name="T28" fmla="*/ 903357319 w 404"/>
                <a:gd name="T29" fmla="*/ 114397408 h 191"/>
                <a:gd name="T30" fmla="*/ 927060898 w 404"/>
                <a:gd name="T31" fmla="*/ 155996594 h 191"/>
                <a:gd name="T32" fmla="*/ 932328720 w 404"/>
                <a:gd name="T33" fmla="*/ 181995480 h 191"/>
                <a:gd name="T34" fmla="*/ 950764476 w 404"/>
                <a:gd name="T35" fmla="*/ 220995473 h 191"/>
                <a:gd name="T36" fmla="*/ 1003437833 w 404"/>
                <a:gd name="T37" fmla="*/ 202795880 h 191"/>
                <a:gd name="T38" fmla="*/ 1050844990 w 404"/>
                <a:gd name="T39" fmla="*/ 236595772 h 191"/>
                <a:gd name="T40" fmla="*/ 1050844990 w 404"/>
                <a:gd name="T41" fmla="*/ 259993803 h 191"/>
                <a:gd name="T42" fmla="*/ 1019239678 w 404"/>
                <a:gd name="T43" fmla="*/ 270394002 h 191"/>
                <a:gd name="T44" fmla="*/ 979734254 w 404"/>
                <a:gd name="T45" fmla="*/ 278193346 h 191"/>
                <a:gd name="T46" fmla="*/ 934962631 w 404"/>
                <a:gd name="T47" fmla="*/ 288593545 h 191"/>
                <a:gd name="T48" fmla="*/ 871753629 w 404"/>
                <a:gd name="T49" fmla="*/ 324992631 h 191"/>
                <a:gd name="T50" fmla="*/ 824346270 w 404"/>
                <a:gd name="T51" fmla="*/ 356193230 h 191"/>
                <a:gd name="T52" fmla="*/ 774306824 w 404"/>
                <a:gd name="T53" fmla="*/ 348392274 h 191"/>
                <a:gd name="T54" fmla="*/ 771672913 w 404"/>
                <a:gd name="T55" fmla="*/ 400391659 h 191"/>
                <a:gd name="T56" fmla="*/ 747969334 w 404"/>
                <a:gd name="T57" fmla="*/ 439390090 h 191"/>
                <a:gd name="T58" fmla="*/ 658424465 w 404"/>
                <a:gd name="T59" fmla="*/ 454990389 h 191"/>
                <a:gd name="T60" fmla="*/ 605749486 w 404"/>
                <a:gd name="T61" fmla="*/ 480989276 h 191"/>
                <a:gd name="T62" fmla="*/ 534640373 w 404"/>
                <a:gd name="T63" fmla="*/ 496589575 h 191"/>
                <a:gd name="T64" fmla="*/ 468797460 w 404"/>
                <a:gd name="T65" fmla="*/ 465390589 h 191"/>
                <a:gd name="T66" fmla="*/ 376618578 w 404"/>
                <a:gd name="T67" fmla="*/ 457589633 h 191"/>
                <a:gd name="T68" fmla="*/ 302875554 w 404"/>
                <a:gd name="T69" fmla="*/ 454990389 h 191"/>
                <a:gd name="T70" fmla="*/ 247566663 w 404"/>
                <a:gd name="T71" fmla="*/ 413391103 h 191"/>
                <a:gd name="T72" fmla="*/ 213329063 w 404"/>
                <a:gd name="T73" fmla="*/ 366591817 h 191"/>
                <a:gd name="T74" fmla="*/ 163289566 w 404"/>
                <a:gd name="T75" fmla="*/ 343192174 h 191"/>
                <a:gd name="T76" fmla="*/ 118516321 w 404"/>
                <a:gd name="T77" fmla="*/ 322393388 h 191"/>
                <a:gd name="T78" fmla="*/ 115882409 w 404"/>
                <a:gd name="T79" fmla="*/ 270394002 h 191"/>
                <a:gd name="T80" fmla="*/ 79010872 w 404"/>
                <a:gd name="T81" fmla="*/ 228794816 h 191"/>
                <a:gd name="T82" fmla="*/ 18435762 w 404"/>
                <a:gd name="T83" fmla="*/ 218396229 h 191"/>
                <a:gd name="T84" fmla="*/ 0 w 404"/>
                <a:gd name="T85" fmla="*/ 140396295 h 191"/>
                <a:gd name="T86" fmla="*/ 36871525 w 404"/>
                <a:gd name="T87" fmla="*/ 119597508 h 191"/>
                <a:gd name="T88" fmla="*/ 79010872 w 404"/>
                <a:gd name="T89" fmla="*/ 80597541 h 191"/>
                <a:gd name="T90" fmla="*/ 134318165 w 404"/>
                <a:gd name="T91" fmla="*/ 62397998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4"/>
                <a:gd name="T139" fmla="*/ 0 h 191"/>
                <a:gd name="T140" fmla="*/ 404 w 404"/>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4" h="191">
                  <a:moveTo>
                    <a:pt x="60" y="29"/>
                  </a:moveTo>
                  <a:lnTo>
                    <a:pt x="61" y="29"/>
                  </a:lnTo>
                  <a:lnTo>
                    <a:pt x="62" y="30"/>
                  </a:lnTo>
                  <a:lnTo>
                    <a:pt x="68" y="27"/>
                  </a:lnTo>
                  <a:lnTo>
                    <a:pt x="78" y="31"/>
                  </a:lnTo>
                  <a:lnTo>
                    <a:pt x="85" y="36"/>
                  </a:lnTo>
                  <a:lnTo>
                    <a:pt x="102" y="38"/>
                  </a:lnTo>
                  <a:lnTo>
                    <a:pt x="114" y="36"/>
                  </a:lnTo>
                  <a:lnTo>
                    <a:pt x="125" y="37"/>
                  </a:lnTo>
                  <a:lnTo>
                    <a:pt x="128" y="33"/>
                  </a:lnTo>
                  <a:lnTo>
                    <a:pt x="125" y="26"/>
                  </a:lnTo>
                  <a:lnTo>
                    <a:pt x="122" y="20"/>
                  </a:lnTo>
                  <a:lnTo>
                    <a:pt x="116" y="16"/>
                  </a:lnTo>
                  <a:lnTo>
                    <a:pt x="118" y="10"/>
                  </a:lnTo>
                  <a:lnTo>
                    <a:pt x="125" y="0"/>
                  </a:lnTo>
                  <a:lnTo>
                    <a:pt x="139" y="3"/>
                  </a:lnTo>
                  <a:lnTo>
                    <a:pt x="148" y="3"/>
                  </a:lnTo>
                  <a:lnTo>
                    <a:pt x="153" y="7"/>
                  </a:lnTo>
                  <a:lnTo>
                    <a:pt x="162" y="9"/>
                  </a:lnTo>
                  <a:lnTo>
                    <a:pt x="175" y="19"/>
                  </a:lnTo>
                  <a:lnTo>
                    <a:pt x="182" y="24"/>
                  </a:lnTo>
                  <a:lnTo>
                    <a:pt x="186" y="31"/>
                  </a:lnTo>
                  <a:lnTo>
                    <a:pt x="190" y="34"/>
                  </a:lnTo>
                  <a:lnTo>
                    <a:pt x="199" y="41"/>
                  </a:lnTo>
                  <a:lnTo>
                    <a:pt x="206" y="40"/>
                  </a:lnTo>
                  <a:lnTo>
                    <a:pt x="210" y="40"/>
                  </a:lnTo>
                  <a:lnTo>
                    <a:pt x="217" y="38"/>
                  </a:lnTo>
                  <a:lnTo>
                    <a:pt x="223" y="34"/>
                  </a:lnTo>
                  <a:lnTo>
                    <a:pt x="230" y="37"/>
                  </a:lnTo>
                  <a:lnTo>
                    <a:pt x="243" y="40"/>
                  </a:lnTo>
                  <a:lnTo>
                    <a:pt x="247" y="41"/>
                  </a:lnTo>
                  <a:lnTo>
                    <a:pt x="247" y="46"/>
                  </a:lnTo>
                  <a:lnTo>
                    <a:pt x="253" y="50"/>
                  </a:lnTo>
                  <a:lnTo>
                    <a:pt x="259" y="50"/>
                  </a:lnTo>
                  <a:lnTo>
                    <a:pt x="266" y="53"/>
                  </a:lnTo>
                  <a:lnTo>
                    <a:pt x="270" y="53"/>
                  </a:lnTo>
                  <a:lnTo>
                    <a:pt x="276" y="51"/>
                  </a:lnTo>
                  <a:lnTo>
                    <a:pt x="283" y="53"/>
                  </a:lnTo>
                  <a:lnTo>
                    <a:pt x="291" y="56"/>
                  </a:lnTo>
                  <a:lnTo>
                    <a:pt x="303" y="53"/>
                  </a:lnTo>
                  <a:lnTo>
                    <a:pt x="306" y="50"/>
                  </a:lnTo>
                  <a:lnTo>
                    <a:pt x="318" y="47"/>
                  </a:lnTo>
                  <a:lnTo>
                    <a:pt x="333" y="38"/>
                  </a:lnTo>
                  <a:lnTo>
                    <a:pt x="343" y="44"/>
                  </a:lnTo>
                  <a:lnTo>
                    <a:pt x="350" y="43"/>
                  </a:lnTo>
                  <a:lnTo>
                    <a:pt x="358" y="46"/>
                  </a:lnTo>
                  <a:lnTo>
                    <a:pt x="352" y="60"/>
                  </a:lnTo>
                  <a:lnTo>
                    <a:pt x="352" y="61"/>
                  </a:lnTo>
                  <a:lnTo>
                    <a:pt x="355" y="66"/>
                  </a:lnTo>
                  <a:lnTo>
                    <a:pt x="354" y="70"/>
                  </a:lnTo>
                  <a:lnTo>
                    <a:pt x="351" y="75"/>
                  </a:lnTo>
                  <a:lnTo>
                    <a:pt x="350" y="81"/>
                  </a:lnTo>
                  <a:lnTo>
                    <a:pt x="361" y="85"/>
                  </a:lnTo>
                  <a:lnTo>
                    <a:pt x="370" y="84"/>
                  </a:lnTo>
                  <a:lnTo>
                    <a:pt x="377" y="77"/>
                  </a:lnTo>
                  <a:lnTo>
                    <a:pt x="381" y="78"/>
                  </a:lnTo>
                  <a:lnTo>
                    <a:pt x="384" y="81"/>
                  </a:lnTo>
                  <a:lnTo>
                    <a:pt x="389" y="87"/>
                  </a:lnTo>
                  <a:lnTo>
                    <a:pt x="399" y="91"/>
                  </a:lnTo>
                  <a:lnTo>
                    <a:pt x="404" y="95"/>
                  </a:lnTo>
                  <a:lnTo>
                    <a:pt x="401" y="101"/>
                  </a:lnTo>
                  <a:lnTo>
                    <a:pt x="399" y="100"/>
                  </a:lnTo>
                  <a:lnTo>
                    <a:pt x="395" y="100"/>
                  </a:lnTo>
                  <a:lnTo>
                    <a:pt x="391" y="102"/>
                  </a:lnTo>
                  <a:lnTo>
                    <a:pt x="387" y="104"/>
                  </a:lnTo>
                  <a:lnTo>
                    <a:pt x="382" y="107"/>
                  </a:lnTo>
                  <a:lnTo>
                    <a:pt x="382" y="108"/>
                  </a:lnTo>
                  <a:lnTo>
                    <a:pt x="372" y="107"/>
                  </a:lnTo>
                  <a:lnTo>
                    <a:pt x="364" y="114"/>
                  </a:lnTo>
                  <a:lnTo>
                    <a:pt x="360" y="111"/>
                  </a:lnTo>
                  <a:lnTo>
                    <a:pt x="355" y="111"/>
                  </a:lnTo>
                  <a:lnTo>
                    <a:pt x="352" y="117"/>
                  </a:lnTo>
                  <a:lnTo>
                    <a:pt x="348" y="121"/>
                  </a:lnTo>
                  <a:lnTo>
                    <a:pt x="331" y="125"/>
                  </a:lnTo>
                  <a:lnTo>
                    <a:pt x="328" y="134"/>
                  </a:lnTo>
                  <a:lnTo>
                    <a:pt x="318" y="139"/>
                  </a:lnTo>
                  <a:lnTo>
                    <a:pt x="313" y="137"/>
                  </a:lnTo>
                  <a:lnTo>
                    <a:pt x="306" y="129"/>
                  </a:lnTo>
                  <a:lnTo>
                    <a:pt x="300" y="129"/>
                  </a:lnTo>
                  <a:lnTo>
                    <a:pt x="294" y="134"/>
                  </a:lnTo>
                  <a:lnTo>
                    <a:pt x="291" y="139"/>
                  </a:lnTo>
                  <a:lnTo>
                    <a:pt x="290" y="147"/>
                  </a:lnTo>
                  <a:lnTo>
                    <a:pt x="293" y="154"/>
                  </a:lnTo>
                  <a:lnTo>
                    <a:pt x="294" y="159"/>
                  </a:lnTo>
                  <a:lnTo>
                    <a:pt x="290" y="166"/>
                  </a:lnTo>
                  <a:lnTo>
                    <a:pt x="284" y="169"/>
                  </a:lnTo>
                  <a:lnTo>
                    <a:pt x="274" y="171"/>
                  </a:lnTo>
                  <a:lnTo>
                    <a:pt x="261" y="175"/>
                  </a:lnTo>
                  <a:lnTo>
                    <a:pt x="250" y="175"/>
                  </a:lnTo>
                  <a:lnTo>
                    <a:pt x="243" y="176"/>
                  </a:lnTo>
                  <a:lnTo>
                    <a:pt x="237" y="178"/>
                  </a:lnTo>
                  <a:lnTo>
                    <a:pt x="230" y="185"/>
                  </a:lnTo>
                  <a:lnTo>
                    <a:pt x="222" y="188"/>
                  </a:lnTo>
                  <a:lnTo>
                    <a:pt x="213" y="188"/>
                  </a:lnTo>
                  <a:lnTo>
                    <a:pt x="203" y="191"/>
                  </a:lnTo>
                  <a:lnTo>
                    <a:pt x="190" y="191"/>
                  </a:lnTo>
                  <a:lnTo>
                    <a:pt x="185" y="186"/>
                  </a:lnTo>
                  <a:lnTo>
                    <a:pt x="178" y="179"/>
                  </a:lnTo>
                  <a:lnTo>
                    <a:pt x="175" y="178"/>
                  </a:lnTo>
                  <a:lnTo>
                    <a:pt x="153" y="178"/>
                  </a:lnTo>
                  <a:lnTo>
                    <a:pt x="143" y="176"/>
                  </a:lnTo>
                  <a:lnTo>
                    <a:pt x="132" y="175"/>
                  </a:lnTo>
                  <a:lnTo>
                    <a:pt x="122" y="176"/>
                  </a:lnTo>
                  <a:lnTo>
                    <a:pt x="115" y="175"/>
                  </a:lnTo>
                  <a:lnTo>
                    <a:pt x="108" y="171"/>
                  </a:lnTo>
                  <a:lnTo>
                    <a:pt x="102" y="164"/>
                  </a:lnTo>
                  <a:lnTo>
                    <a:pt x="94" y="159"/>
                  </a:lnTo>
                  <a:lnTo>
                    <a:pt x="89" y="154"/>
                  </a:lnTo>
                  <a:lnTo>
                    <a:pt x="87" y="148"/>
                  </a:lnTo>
                  <a:lnTo>
                    <a:pt x="81" y="141"/>
                  </a:lnTo>
                  <a:lnTo>
                    <a:pt x="74" y="139"/>
                  </a:lnTo>
                  <a:lnTo>
                    <a:pt x="70" y="137"/>
                  </a:lnTo>
                  <a:lnTo>
                    <a:pt x="62" y="132"/>
                  </a:lnTo>
                  <a:lnTo>
                    <a:pt x="54" y="131"/>
                  </a:lnTo>
                  <a:lnTo>
                    <a:pt x="47" y="129"/>
                  </a:lnTo>
                  <a:lnTo>
                    <a:pt x="45" y="124"/>
                  </a:lnTo>
                  <a:lnTo>
                    <a:pt x="47" y="117"/>
                  </a:lnTo>
                  <a:lnTo>
                    <a:pt x="48" y="111"/>
                  </a:lnTo>
                  <a:lnTo>
                    <a:pt x="44" y="104"/>
                  </a:lnTo>
                  <a:lnTo>
                    <a:pt x="37" y="101"/>
                  </a:lnTo>
                  <a:lnTo>
                    <a:pt x="37" y="97"/>
                  </a:lnTo>
                  <a:lnTo>
                    <a:pt x="30" y="88"/>
                  </a:lnTo>
                  <a:lnTo>
                    <a:pt x="21" y="84"/>
                  </a:lnTo>
                  <a:lnTo>
                    <a:pt x="13" y="85"/>
                  </a:lnTo>
                  <a:lnTo>
                    <a:pt x="7" y="84"/>
                  </a:lnTo>
                  <a:lnTo>
                    <a:pt x="3" y="80"/>
                  </a:lnTo>
                  <a:lnTo>
                    <a:pt x="0" y="66"/>
                  </a:lnTo>
                  <a:lnTo>
                    <a:pt x="0" y="54"/>
                  </a:lnTo>
                  <a:lnTo>
                    <a:pt x="7" y="53"/>
                  </a:lnTo>
                  <a:lnTo>
                    <a:pt x="11" y="50"/>
                  </a:lnTo>
                  <a:lnTo>
                    <a:pt x="14" y="46"/>
                  </a:lnTo>
                  <a:lnTo>
                    <a:pt x="14" y="41"/>
                  </a:lnTo>
                  <a:lnTo>
                    <a:pt x="17" y="38"/>
                  </a:lnTo>
                  <a:lnTo>
                    <a:pt x="30" y="31"/>
                  </a:lnTo>
                  <a:lnTo>
                    <a:pt x="38" y="29"/>
                  </a:lnTo>
                  <a:lnTo>
                    <a:pt x="41" y="26"/>
                  </a:lnTo>
                  <a:lnTo>
                    <a:pt x="51" y="24"/>
                  </a:lnTo>
                  <a:lnTo>
                    <a:pt x="58" y="27"/>
                  </a:lnTo>
                  <a:lnTo>
                    <a:pt x="60" y="2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1" name="Freeform 2256"/>
            <p:cNvSpPr>
              <a:spLocks/>
            </p:cNvSpPr>
            <p:nvPr/>
          </p:nvSpPr>
          <p:spPr bwMode="auto">
            <a:xfrm>
              <a:off x="7185025" y="3194050"/>
              <a:ext cx="117475" cy="134938"/>
            </a:xfrm>
            <a:custGeom>
              <a:avLst/>
              <a:gdLst>
                <a:gd name="T0" fmla="*/ 194052801 w 80"/>
                <a:gd name="T1" fmla="*/ 0 h 88"/>
                <a:gd name="T2" fmla="*/ 201612473 w 80"/>
                <a:gd name="T3" fmla="*/ 0 h 88"/>
                <a:gd name="T4" fmla="*/ 194052801 w 80"/>
                <a:gd name="T5" fmla="*/ 27545365 h 88"/>
                <a:gd name="T6" fmla="*/ 194052801 w 80"/>
                <a:gd name="T7" fmla="*/ 30298739 h 88"/>
                <a:gd name="T8" fmla="*/ 194052801 w 80"/>
                <a:gd name="T9" fmla="*/ 41317212 h 88"/>
                <a:gd name="T10" fmla="*/ 194052801 w 80"/>
                <a:gd name="T11" fmla="*/ 77124357 h 88"/>
                <a:gd name="T12" fmla="*/ 194052801 w 80"/>
                <a:gd name="T13" fmla="*/ 85387797 h 88"/>
                <a:gd name="T14" fmla="*/ 186491541 w 80"/>
                <a:gd name="T15" fmla="*/ 93651237 h 88"/>
                <a:gd name="T16" fmla="*/ 183972179 w 80"/>
                <a:gd name="T17" fmla="*/ 101914676 h 88"/>
                <a:gd name="T18" fmla="*/ 183972179 w 80"/>
                <a:gd name="T19" fmla="*/ 96406270 h 88"/>
                <a:gd name="T20" fmla="*/ 176410920 w 80"/>
                <a:gd name="T21" fmla="*/ 96406270 h 88"/>
                <a:gd name="T22" fmla="*/ 171370609 w 80"/>
                <a:gd name="T23" fmla="*/ 96406270 h 88"/>
                <a:gd name="T24" fmla="*/ 168851248 w 80"/>
                <a:gd name="T25" fmla="*/ 104669710 h 88"/>
                <a:gd name="T26" fmla="*/ 168851248 w 80"/>
                <a:gd name="T27" fmla="*/ 104669710 h 88"/>
                <a:gd name="T28" fmla="*/ 161289988 w 80"/>
                <a:gd name="T29" fmla="*/ 110178142 h 88"/>
                <a:gd name="T30" fmla="*/ 161289988 w 80"/>
                <a:gd name="T31" fmla="*/ 118441582 h 88"/>
                <a:gd name="T32" fmla="*/ 176410920 w 80"/>
                <a:gd name="T33" fmla="*/ 121196615 h 88"/>
                <a:gd name="T34" fmla="*/ 168851248 w 80"/>
                <a:gd name="T35" fmla="*/ 129460055 h 88"/>
                <a:gd name="T36" fmla="*/ 161289988 w 80"/>
                <a:gd name="T37" fmla="*/ 137723494 h 88"/>
                <a:gd name="T38" fmla="*/ 151209367 w 80"/>
                <a:gd name="T39" fmla="*/ 140478528 h 88"/>
                <a:gd name="T40" fmla="*/ 151209367 w 80"/>
                <a:gd name="T41" fmla="*/ 148741967 h 88"/>
                <a:gd name="T42" fmla="*/ 143648107 w 80"/>
                <a:gd name="T43" fmla="*/ 148741967 h 88"/>
                <a:gd name="T44" fmla="*/ 136088435 w 80"/>
                <a:gd name="T45" fmla="*/ 143231901 h 88"/>
                <a:gd name="T46" fmla="*/ 133567486 w 80"/>
                <a:gd name="T47" fmla="*/ 148741967 h 88"/>
                <a:gd name="T48" fmla="*/ 128527176 w 80"/>
                <a:gd name="T49" fmla="*/ 151495341 h 88"/>
                <a:gd name="T50" fmla="*/ 126007814 w 80"/>
                <a:gd name="T51" fmla="*/ 159758781 h 88"/>
                <a:gd name="T52" fmla="*/ 115927193 w 80"/>
                <a:gd name="T53" fmla="*/ 168022220 h 88"/>
                <a:gd name="T54" fmla="*/ 115927193 w 80"/>
                <a:gd name="T55" fmla="*/ 170777253 h 88"/>
                <a:gd name="T56" fmla="*/ 108365933 w 80"/>
                <a:gd name="T57" fmla="*/ 170777253 h 88"/>
                <a:gd name="T58" fmla="*/ 100806236 w 80"/>
                <a:gd name="T59" fmla="*/ 170777253 h 88"/>
                <a:gd name="T60" fmla="*/ 95765926 w 80"/>
                <a:gd name="T61" fmla="*/ 170777253 h 88"/>
                <a:gd name="T62" fmla="*/ 75604683 w 80"/>
                <a:gd name="T63" fmla="*/ 198320946 h 88"/>
                <a:gd name="T64" fmla="*/ 60483752 w 80"/>
                <a:gd name="T65" fmla="*/ 225866350 h 88"/>
                <a:gd name="T66" fmla="*/ 35282186 w 80"/>
                <a:gd name="T67" fmla="*/ 242393230 h 88"/>
                <a:gd name="T68" fmla="*/ 22682198 w 80"/>
                <a:gd name="T69" fmla="*/ 239638197 h 88"/>
                <a:gd name="T70" fmla="*/ 7559675 w 80"/>
                <a:gd name="T71" fmla="*/ 231374757 h 88"/>
                <a:gd name="T72" fmla="*/ 0 w 80"/>
                <a:gd name="T73" fmla="*/ 225866350 h 88"/>
                <a:gd name="T74" fmla="*/ 22682198 w 80"/>
                <a:gd name="T75" fmla="*/ 214847826 h 88"/>
                <a:gd name="T76" fmla="*/ 42843446 w 80"/>
                <a:gd name="T77" fmla="*/ 203831012 h 88"/>
                <a:gd name="T78" fmla="*/ 60483752 w 80"/>
                <a:gd name="T79" fmla="*/ 184549100 h 88"/>
                <a:gd name="T80" fmla="*/ 65524062 w 80"/>
                <a:gd name="T81" fmla="*/ 176285660 h 88"/>
                <a:gd name="T82" fmla="*/ 65524062 w 80"/>
                <a:gd name="T83" fmla="*/ 168022220 h 88"/>
                <a:gd name="T84" fmla="*/ 68043424 w 80"/>
                <a:gd name="T85" fmla="*/ 159758781 h 88"/>
                <a:gd name="T86" fmla="*/ 75604683 w 80"/>
                <a:gd name="T87" fmla="*/ 157005407 h 88"/>
                <a:gd name="T88" fmla="*/ 83165943 w 80"/>
                <a:gd name="T89" fmla="*/ 157005407 h 88"/>
                <a:gd name="T90" fmla="*/ 90725615 w 80"/>
                <a:gd name="T91" fmla="*/ 151495341 h 88"/>
                <a:gd name="T92" fmla="*/ 93246564 w 80"/>
                <a:gd name="T93" fmla="*/ 148741967 h 88"/>
                <a:gd name="T94" fmla="*/ 95765926 w 80"/>
                <a:gd name="T95" fmla="*/ 137723494 h 88"/>
                <a:gd name="T96" fmla="*/ 100806236 w 80"/>
                <a:gd name="T97" fmla="*/ 132215088 h 88"/>
                <a:gd name="T98" fmla="*/ 103325598 w 80"/>
                <a:gd name="T99" fmla="*/ 129460055 h 88"/>
                <a:gd name="T100" fmla="*/ 108365933 w 80"/>
                <a:gd name="T101" fmla="*/ 129460055 h 88"/>
                <a:gd name="T102" fmla="*/ 115927193 w 80"/>
                <a:gd name="T103" fmla="*/ 129460055 h 88"/>
                <a:gd name="T104" fmla="*/ 143648107 w 80"/>
                <a:gd name="T105" fmla="*/ 96406270 h 88"/>
                <a:gd name="T106" fmla="*/ 171370609 w 80"/>
                <a:gd name="T107" fmla="*/ 46825618 h 88"/>
                <a:gd name="T108" fmla="*/ 194052801 w 80"/>
                <a:gd name="T109" fmla="*/ 0 h 88"/>
                <a:gd name="T110" fmla="*/ 194052801 w 80"/>
                <a:gd name="T111" fmla="*/ 0 h 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
                <a:gd name="T169" fmla="*/ 0 h 88"/>
                <a:gd name="T170" fmla="*/ 80 w 80"/>
                <a:gd name="T171" fmla="*/ 88 h 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 h="88">
                  <a:moveTo>
                    <a:pt x="77" y="0"/>
                  </a:moveTo>
                  <a:lnTo>
                    <a:pt x="80" y="0"/>
                  </a:lnTo>
                  <a:lnTo>
                    <a:pt x="77" y="10"/>
                  </a:lnTo>
                  <a:lnTo>
                    <a:pt x="77" y="11"/>
                  </a:lnTo>
                  <a:lnTo>
                    <a:pt x="77" y="15"/>
                  </a:lnTo>
                  <a:lnTo>
                    <a:pt x="77" y="28"/>
                  </a:lnTo>
                  <a:lnTo>
                    <a:pt x="77" y="31"/>
                  </a:lnTo>
                  <a:lnTo>
                    <a:pt x="74" y="34"/>
                  </a:lnTo>
                  <a:lnTo>
                    <a:pt x="73" y="37"/>
                  </a:lnTo>
                  <a:lnTo>
                    <a:pt x="73" y="35"/>
                  </a:lnTo>
                  <a:lnTo>
                    <a:pt x="70" y="35"/>
                  </a:lnTo>
                  <a:lnTo>
                    <a:pt x="68" y="35"/>
                  </a:lnTo>
                  <a:lnTo>
                    <a:pt x="67" y="38"/>
                  </a:lnTo>
                  <a:lnTo>
                    <a:pt x="64" y="40"/>
                  </a:lnTo>
                  <a:lnTo>
                    <a:pt x="64" y="43"/>
                  </a:lnTo>
                  <a:lnTo>
                    <a:pt x="70" y="44"/>
                  </a:lnTo>
                  <a:lnTo>
                    <a:pt x="67" y="47"/>
                  </a:lnTo>
                  <a:lnTo>
                    <a:pt x="64" y="50"/>
                  </a:lnTo>
                  <a:lnTo>
                    <a:pt x="60" y="51"/>
                  </a:lnTo>
                  <a:lnTo>
                    <a:pt x="60" y="54"/>
                  </a:lnTo>
                  <a:lnTo>
                    <a:pt x="57" y="54"/>
                  </a:lnTo>
                  <a:lnTo>
                    <a:pt x="54" y="52"/>
                  </a:lnTo>
                  <a:lnTo>
                    <a:pt x="53" y="54"/>
                  </a:lnTo>
                  <a:lnTo>
                    <a:pt x="51" y="55"/>
                  </a:lnTo>
                  <a:lnTo>
                    <a:pt x="50" y="58"/>
                  </a:lnTo>
                  <a:lnTo>
                    <a:pt x="46" y="61"/>
                  </a:lnTo>
                  <a:lnTo>
                    <a:pt x="46" y="62"/>
                  </a:lnTo>
                  <a:lnTo>
                    <a:pt x="43" y="62"/>
                  </a:lnTo>
                  <a:lnTo>
                    <a:pt x="40" y="62"/>
                  </a:lnTo>
                  <a:lnTo>
                    <a:pt x="38" y="62"/>
                  </a:lnTo>
                  <a:lnTo>
                    <a:pt x="30" y="72"/>
                  </a:lnTo>
                  <a:lnTo>
                    <a:pt x="24" y="82"/>
                  </a:lnTo>
                  <a:lnTo>
                    <a:pt x="14" y="88"/>
                  </a:lnTo>
                  <a:lnTo>
                    <a:pt x="9" y="87"/>
                  </a:lnTo>
                  <a:lnTo>
                    <a:pt x="3" y="84"/>
                  </a:lnTo>
                  <a:lnTo>
                    <a:pt x="0" y="82"/>
                  </a:lnTo>
                  <a:lnTo>
                    <a:pt x="9" y="78"/>
                  </a:lnTo>
                  <a:lnTo>
                    <a:pt x="17" y="74"/>
                  </a:lnTo>
                  <a:lnTo>
                    <a:pt x="24" y="67"/>
                  </a:lnTo>
                  <a:lnTo>
                    <a:pt x="26" y="64"/>
                  </a:lnTo>
                  <a:lnTo>
                    <a:pt x="26" y="61"/>
                  </a:lnTo>
                  <a:lnTo>
                    <a:pt x="27" y="58"/>
                  </a:lnTo>
                  <a:lnTo>
                    <a:pt x="30" y="57"/>
                  </a:lnTo>
                  <a:lnTo>
                    <a:pt x="33" y="57"/>
                  </a:lnTo>
                  <a:lnTo>
                    <a:pt x="36" y="55"/>
                  </a:lnTo>
                  <a:lnTo>
                    <a:pt x="37" y="54"/>
                  </a:lnTo>
                  <a:lnTo>
                    <a:pt x="38" y="50"/>
                  </a:lnTo>
                  <a:lnTo>
                    <a:pt x="40" y="48"/>
                  </a:lnTo>
                  <a:lnTo>
                    <a:pt x="41" y="47"/>
                  </a:lnTo>
                  <a:lnTo>
                    <a:pt x="43" y="47"/>
                  </a:lnTo>
                  <a:lnTo>
                    <a:pt x="46" y="47"/>
                  </a:lnTo>
                  <a:lnTo>
                    <a:pt x="57" y="35"/>
                  </a:lnTo>
                  <a:lnTo>
                    <a:pt x="68" y="17"/>
                  </a:lnTo>
                  <a:lnTo>
                    <a:pt x="7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2" name="Freeform 2231"/>
            <p:cNvSpPr>
              <a:spLocks/>
            </p:cNvSpPr>
            <p:nvPr/>
          </p:nvSpPr>
          <p:spPr bwMode="auto">
            <a:xfrm>
              <a:off x="7478713" y="3527425"/>
              <a:ext cx="57150" cy="111125"/>
            </a:xfrm>
            <a:custGeom>
              <a:avLst/>
              <a:gdLst>
                <a:gd name="T0" fmla="*/ 7186552 w 40"/>
                <a:gd name="T1" fmla="*/ 26601605 h 73"/>
                <a:gd name="T2" fmla="*/ 16770684 w 40"/>
                <a:gd name="T3" fmla="*/ 47882891 h 73"/>
                <a:gd name="T4" fmla="*/ 16770684 w 40"/>
                <a:gd name="T5" fmla="*/ 58523543 h 73"/>
                <a:gd name="T6" fmla="*/ 4792066 w 40"/>
                <a:gd name="T7" fmla="*/ 69164183 h 73"/>
                <a:gd name="T8" fmla="*/ 16770684 w 40"/>
                <a:gd name="T9" fmla="*/ 79804822 h 73"/>
                <a:gd name="T10" fmla="*/ 16770684 w 40"/>
                <a:gd name="T11" fmla="*/ 79804822 h 73"/>
                <a:gd name="T12" fmla="*/ 16770684 w 40"/>
                <a:gd name="T13" fmla="*/ 87785302 h 73"/>
                <a:gd name="T14" fmla="*/ 16770684 w 40"/>
                <a:gd name="T15" fmla="*/ 93105622 h 73"/>
                <a:gd name="T16" fmla="*/ 14374651 w 40"/>
                <a:gd name="T17" fmla="*/ 95765781 h 73"/>
                <a:gd name="T18" fmla="*/ 14374651 w 40"/>
                <a:gd name="T19" fmla="*/ 106406421 h 73"/>
                <a:gd name="T20" fmla="*/ 16770684 w 40"/>
                <a:gd name="T21" fmla="*/ 111726766 h 73"/>
                <a:gd name="T22" fmla="*/ 16770684 w 40"/>
                <a:gd name="T23" fmla="*/ 130347885 h 73"/>
                <a:gd name="T24" fmla="*/ 16770684 w 40"/>
                <a:gd name="T25" fmla="*/ 130347885 h 73"/>
                <a:gd name="T26" fmla="*/ 7186552 w 40"/>
                <a:gd name="T27" fmla="*/ 133008045 h 73"/>
                <a:gd name="T28" fmla="*/ 4792066 w 40"/>
                <a:gd name="T29" fmla="*/ 133008045 h 73"/>
                <a:gd name="T30" fmla="*/ 4792066 w 40"/>
                <a:gd name="T31" fmla="*/ 151629165 h 73"/>
                <a:gd name="T32" fmla="*/ 0 w 40"/>
                <a:gd name="T33" fmla="*/ 170250284 h 73"/>
                <a:gd name="T34" fmla="*/ 0 w 40"/>
                <a:gd name="T35" fmla="*/ 194191723 h 73"/>
                <a:gd name="T36" fmla="*/ 7186552 w 40"/>
                <a:gd name="T37" fmla="*/ 191531563 h 73"/>
                <a:gd name="T38" fmla="*/ 9582584 w 40"/>
                <a:gd name="T39" fmla="*/ 194191723 h 73"/>
                <a:gd name="T40" fmla="*/ 14374651 w 40"/>
                <a:gd name="T41" fmla="*/ 194191723 h 73"/>
                <a:gd name="T42" fmla="*/ 28749303 w 40"/>
                <a:gd name="T43" fmla="*/ 186211243 h 73"/>
                <a:gd name="T44" fmla="*/ 33541367 w 40"/>
                <a:gd name="T45" fmla="*/ 175570604 h 73"/>
                <a:gd name="T46" fmla="*/ 47916012 w 40"/>
                <a:gd name="T47" fmla="*/ 164929964 h 73"/>
                <a:gd name="T48" fmla="*/ 81455832 w 40"/>
                <a:gd name="T49" fmla="*/ 151629165 h 73"/>
                <a:gd name="T50" fmla="*/ 93434445 w 40"/>
                <a:gd name="T51" fmla="*/ 146308845 h 73"/>
                <a:gd name="T52" fmla="*/ 95830477 w 40"/>
                <a:gd name="T53" fmla="*/ 122367406 h 73"/>
                <a:gd name="T54" fmla="*/ 95830477 w 40"/>
                <a:gd name="T55" fmla="*/ 87785302 h 73"/>
                <a:gd name="T56" fmla="*/ 95830477 w 40"/>
                <a:gd name="T57" fmla="*/ 66504023 h 73"/>
                <a:gd name="T58" fmla="*/ 93434445 w 40"/>
                <a:gd name="T59" fmla="*/ 58523543 h 73"/>
                <a:gd name="T60" fmla="*/ 86247896 w 40"/>
                <a:gd name="T61" fmla="*/ 53203211 h 73"/>
                <a:gd name="T62" fmla="*/ 81455832 w 40"/>
                <a:gd name="T63" fmla="*/ 47882891 h 73"/>
                <a:gd name="T64" fmla="*/ 81455832 w 40"/>
                <a:gd name="T65" fmla="*/ 42562571 h 73"/>
                <a:gd name="T66" fmla="*/ 81455832 w 40"/>
                <a:gd name="T67" fmla="*/ 39902411 h 73"/>
                <a:gd name="T68" fmla="*/ 81455832 w 40"/>
                <a:gd name="T69" fmla="*/ 31921931 h 73"/>
                <a:gd name="T70" fmla="*/ 71873251 w 40"/>
                <a:gd name="T71" fmla="*/ 31921931 h 73"/>
                <a:gd name="T72" fmla="*/ 71873251 w 40"/>
                <a:gd name="T73" fmla="*/ 23941445 h 73"/>
                <a:gd name="T74" fmla="*/ 71873251 w 40"/>
                <a:gd name="T75" fmla="*/ 15960966 h 73"/>
                <a:gd name="T76" fmla="*/ 71873251 w 40"/>
                <a:gd name="T77" fmla="*/ 13300803 h 73"/>
                <a:gd name="T78" fmla="*/ 64685154 w 40"/>
                <a:gd name="T79" fmla="*/ 5320321 h 73"/>
                <a:gd name="T80" fmla="*/ 57498605 w 40"/>
                <a:gd name="T81" fmla="*/ 5320321 h 73"/>
                <a:gd name="T82" fmla="*/ 47916012 w 40"/>
                <a:gd name="T83" fmla="*/ 13300803 h 73"/>
                <a:gd name="T84" fmla="*/ 40727916 w 40"/>
                <a:gd name="T85" fmla="*/ 7980483 h 73"/>
                <a:gd name="T86" fmla="*/ 33541367 w 40"/>
                <a:gd name="T87" fmla="*/ 5320321 h 73"/>
                <a:gd name="T88" fmla="*/ 31145335 w 40"/>
                <a:gd name="T89" fmla="*/ 0 h 73"/>
                <a:gd name="T90" fmla="*/ 23957232 w 40"/>
                <a:gd name="T91" fmla="*/ 5320321 h 73"/>
                <a:gd name="T92" fmla="*/ 7186552 w 40"/>
                <a:gd name="T93" fmla="*/ 26601605 h 73"/>
                <a:gd name="T94" fmla="*/ 7186552 w 40"/>
                <a:gd name="T95" fmla="*/ 26601605 h 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73"/>
                <a:gd name="T146" fmla="*/ 40 w 40"/>
                <a:gd name="T147" fmla="*/ 73 h 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73">
                  <a:moveTo>
                    <a:pt x="3" y="10"/>
                  </a:moveTo>
                  <a:lnTo>
                    <a:pt x="7" y="18"/>
                  </a:lnTo>
                  <a:lnTo>
                    <a:pt x="7" y="22"/>
                  </a:lnTo>
                  <a:lnTo>
                    <a:pt x="2" y="26"/>
                  </a:lnTo>
                  <a:lnTo>
                    <a:pt x="7" y="30"/>
                  </a:lnTo>
                  <a:lnTo>
                    <a:pt x="7" y="33"/>
                  </a:lnTo>
                  <a:lnTo>
                    <a:pt x="7" y="35"/>
                  </a:lnTo>
                  <a:lnTo>
                    <a:pt x="6" y="36"/>
                  </a:lnTo>
                  <a:lnTo>
                    <a:pt x="6" y="40"/>
                  </a:lnTo>
                  <a:lnTo>
                    <a:pt x="7" y="42"/>
                  </a:lnTo>
                  <a:lnTo>
                    <a:pt x="7" y="49"/>
                  </a:lnTo>
                  <a:lnTo>
                    <a:pt x="3" y="50"/>
                  </a:lnTo>
                  <a:lnTo>
                    <a:pt x="2" y="50"/>
                  </a:lnTo>
                  <a:lnTo>
                    <a:pt x="2" y="57"/>
                  </a:lnTo>
                  <a:lnTo>
                    <a:pt x="0" y="64"/>
                  </a:lnTo>
                  <a:lnTo>
                    <a:pt x="0" y="73"/>
                  </a:lnTo>
                  <a:lnTo>
                    <a:pt x="3" y="72"/>
                  </a:lnTo>
                  <a:lnTo>
                    <a:pt x="4" y="73"/>
                  </a:lnTo>
                  <a:lnTo>
                    <a:pt x="6" y="73"/>
                  </a:lnTo>
                  <a:lnTo>
                    <a:pt x="12" y="70"/>
                  </a:lnTo>
                  <a:lnTo>
                    <a:pt x="14" y="66"/>
                  </a:lnTo>
                  <a:lnTo>
                    <a:pt x="20" y="62"/>
                  </a:lnTo>
                  <a:lnTo>
                    <a:pt x="34" y="57"/>
                  </a:lnTo>
                  <a:lnTo>
                    <a:pt x="39" y="55"/>
                  </a:lnTo>
                  <a:lnTo>
                    <a:pt x="40" y="46"/>
                  </a:lnTo>
                  <a:lnTo>
                    <a:pt x="40" y="33"/>
                  </a:lnTo>
                  <a:lnTo>
                    <a:pt x="40" y="25"/>
                  </a:lnTo>
                  <a:lnTo>
                    <a:pt x="39" y="22"/>
                  </a:lnTo>
                  <a:lnTo>
                    <a:pt x="36" y="20"/>
                  </a:lnTo>
                  <a:lnTo>
                    <a:pt x="34" y="18"/>
                  </a:lnTo>
                  <a:lnTo>
                    <a:pt x="34" y="16"/>
                  </a:lnTo>
                  <a:lnTo>
                    <a:pt x="34" y="15"/>
                  </a:lnTo>
                  <a:lnTo>
                    <a:pt x="34" y="12"/>
                  </a:lnTo>
                  <a:lnTo>
                    <a:pt x="30" y="12"/>
                  </a:lnTo>
                  <a:lnTo>
                    <a:pt x="30" y="9"/>
                  </a:lnTo>
                  <a:lnTo>
                    <a:pt x="30" y="6"/>
                  </a:lnTo>
                  <a:lnTo>
                    <a:pt x="30" y="5"/>
                  </a:lnTo>
                  <a:lnTo>
                    <a:pt x="27" y="2"/>
                  </a:lnTo>
                  <a:lnTo>
                    <a:pt x="24" y="2"/>
                  </a:lnTo>
                  <a:lnTo>
                    <a:pt x="20" y="5"/>
                  </a:lnTo>
                  <a:lnTo>
                    <a:pt x="17" y="3"/>
                  </a:lnTo>
                  <a:lnTo>
                    <a:pt x="14" y="2"/>
                  </a:lnTo>
                  <a:lnTo>
                    <a:pt x="13" y="0"/>
                  </a:lnTo>
                  <a:lnTo>
                    <a:pt x="10" y="2"/>
                  </a:lnTo>
                  <a:lnTo>
                    <a:pt x="3" y="10"/>
                  </a:lnTo>
                  <a:close/>
                </a:path>
              </a:pathLst>
            </a:custGeom>
            <a:no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3" name="Freeform 2371"/>
            <p:cNvSpPr>
              <a:spLocks/>
            </p:cNvSpPr>
            <p:nvPr/>
          </p:nvSpPr>
          <p:spPr bwMode="auto">
            <a:xfrm>
              <a:off x="7446963" y="3392488"/>
              <a:ext cx="114300" cy="152400"/>
            </a:xfrm>
            <a:custGeom>
              <a:avLst/>
              <a:gdLst>
                <a:gd name="T0" fmla="*/ 168093225 w 77"/>
                <a:gd name="T1" fmla="*/ 56114393 h 101"/>
                <a:gd name="T2" fmla="*/ 149990661 w 77"/>
                <a:gd name="T3" fmla="*/ 80163407 h 101"/>
                <a:gd name="T4" fmla="*/ 149990661 w 77"/>
                <a:gd name="T5" fmla="*/ 88179745 h 101"/>
                <a:gd name="T6" fmla="*/ 157748213 w 77"/>
                <a:gd name="T7" fmla="*/ 90850768 h 101"/>
                <a:gd name="T8" fmla="*/ 165505766 w 77"/>
                <a:gd name="T9" fmla="*/ 109556128 h 101"/>
                <a:gd name="T10" fmla="*/ 155162362 w 77"/>
                <a:gd name="T11" fmla="*/ 136276165 h 101"/>
                <a:gd name="T12" fmla="*/ 134473947 w 77"/>
                <a:gd name="T13" fmla="*/ 136276165 h 101"/>
                <a:gd name="T14" fmla="*/ 129302245 w 77"/>
                <a:gd name="T15" fmla="*/ 144292504 h 101"/>
                <a:gd name="T16" fmla="*/ 116371382 w 77"/>
                <a:gd name="T17" fmla="*/ 160325180 h 101"/>
                <a:gd name="T18" fmla="*/ 103442103 w 77"/>
                <a:gd name="T19" fmla="*/ 165670495 h 101"/>
                <a:gd name="T20" fmla="*/ 90511240 w 77"/>
                <a:gd name="T21" fmla="*/ 179030514 h 101"/>
                <a:gd name="T22" fmla="*/ 85339538 w 77"/>
                <a:gd name="T23" fmla="*/ 205750551 h 101"/>
                <a:gd name="T24" fmla="*/ 113785531 w 77"/>
                <a:gd name="T25" fmla="*/ 213766889 h 101"/>
                <a:gd name="T26" fmla="*/ 116371382 w 77"/>
                <a:gd name="T27" fmla="*/ 224455936 h 101"/>
                <a:gd name="T28" fmla="*/ 116371382 w 77"/>
                <a:gd name="T29" fmla="*/ 237815955 h 101"/>
                <a:gd name="T30" fmla="*/ 113785531 w 77"/>
                <a:gd name="T31" fmla="*/ 251175974 h 101"/>
                <a:gd name="T32" fmla="*/ 98268793 w 77"/>
                <a:gd name="T33" fmla="*/ 251175974 h 101"/>
                <a:gd name="T34" fmla="*/ 87925389 w 77"/>
                <a:gd name="T35" fmla="*/ 243159636 h 101"/>
                <a:gd name="T36" fmla="*/ 59479421 w 77"/>
                <a:gd name="T37" fmla="*/ 269881308 h 101"/>
                <a:gd name="T38" fmla="*/ 18102571 w 77"/>
                <a:gd name="T39" fmla="*/ 261864970 h 101"/>
                <a:gd name="T40" fmla="*/ 12930866 w 77"/>
                <a:gd name="T41" fmla="*/ 251175974 h 101"/>
                <a:gd name="T42" fmla="*/ 0 w 77"/>
                <a:gd name="T43" fmla="*/ 245832293 h 101"/>
                <a:gd name="T44" fmla="*/ 0 w 77"/>
                <a:gd name="T45" fmla="*/ 235144932 h 101"/>
                <a:gd name="T46" fmla="*/ 2585852 w 77"/>
                <a:gd name="T47" fmla="*/ 232472274 h 101"/>
                <a:gd name="T48" fmla="*/ 7757556 w 77"/>
                <a:gd name="T49" fmla="*/ 224455936 h 101"/>
                <a:gd name="T50" fmla="*/ 20688422 w 77"/>
                <a:gd name="T51" fmla="*/ 219112256 h 101"/>
                <a:gd name="T52" fmla="*/ 12930866 w 77"/>
                <a:gd name="T53" fmla="*/ 205750551 h 101"/>
                <a:gd name="T54" fmla="*/ 20688422 w 77"/>
                <a:gd name="T55" fmla="*/ 192390533 h 101"/>
                <a:gd name="T56" fmla="*/ 12930866 w 77"/>
                <a:gd name="T57" fmla="*/ 179030514 h 101"/>
                <a:gd name="T58" fmla="*/ 2585852 w 77"/>
                <a:gd name="T59" fmla="*/ 173685199 h 101"/>
                <a:gd name="T60" fmla="*/ 28445981 w 77"/>
                <a:gd name="T61" fmla="*/ 136276165 h 101"/>
                <a:gd name="T62" fmla="*/ 51720247 w 77"/>
                <a:gd name="T63" fmla="*/ 93523426 h 101"/>
                <a:gd name="T64" fmla="*/ 69822824 w 77"/>
                <a:gd name="T65" fmla="*/ 56114393 h 101"/>
                <a:gd name="T66" fmla="*/ 90511240 w 77"/>
                <a:gd name="T67" fmla="*/ 69474411 h 101"/>
                <a:gd name="T68" fmla="*/ 124130543 w 77"/>
                <a:gd name="T69" fmla="*/ 74818092 h 101"/>
                <a:gd name="T70" fmla="*/ 121543084 w 77"/>
                <a:gd name="T71" fmla="*/ 48098042 h 101"/>
                <a:gd name="T72" fmla="*/ 149990661 w 77"/>
                <a:gd name="T73" fmla="*/ 42752727 h 101"/>
                <a:gd name="T74" fmla="*/ 157748213 w 77"/>
                <a:gd name="T75" fmla="*/ 26721679 h 101"/>
                <a:gd name="T76" fmla="*/ 175850778 w 77"/>
                <a:gd name="T77" fmla="*/ 0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
                <a:gd name="T118" fmla="*/ 0 h 101"/>
                <a:gd name="T119" fmla="*/ 77 w 77"/>
                <a:gd name="T120" fmla="*/ 101 h 1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 h="101">
                  <a:moveTo>
                    <a:pt x="77" y="13"/>
                  </a:moveTo>
                  <a:lnTo>
                    <a:pt x="65" y="21"/>
                  </a:lnTo>
                  <a:lnTo>
                    <a:pt x="58" y="27"/>
                  </a:lnTo>
                  <a:lnTo>
                    <a:pt x="58" y="30"/>
                  </a:lnTo>
                  <a:lnTo>
                    <a:pt x="58" y="31"/>
                  </a:lnTo>
                  <a:lnTo>
                    <a:pt x="58" y="33"/>
                  </a:lnTo>
                  <a:lnTo>
                    <a:pt x="60" y="34"/>
                  </a:lnTo>
                  <a:lnTo>
                    <a:pt x="61" y="34"/>
                  </a:lnTo>
                  <a:lnTo>
                    <a:pt x="64" y="35"/>
                  </a:lnTo>
                  <a:lnTo>
                    <a:pt x="64" y="41"/>
                  </a:lnTo>
                  <a:lnTo>
                    <a:pt x="62" y="45"/>
                  </a:lnTo>
                  <a:lnTo>
                    <a:pt x="60" y="51"/>
                  </a:lnTo>
                  <a:lnTo>
                    <a:pt x="58" y="51"/>
                  </a:lnTo>
                  <a:lnTo>
                    <a:pt x="52" y="51"/>
                  </a:lnTo>
                  <a:lnTo>
                    <a:pt x="50" y="53"/>
                  </a:lnTo>
                  <a:lnTo>
                    <a:pt x="50" y="54"/>
                  </a:lnTo>
                  <a:lnTo>
                    <a:pt x="48" y="57"/>
                  </a:lnTo>
                  <a:lnTo>
                    <a:pt x="45" y="60"/>
                  </a:lnTo>
                  <a:lnTo>
                    <a:pt x="44" y="61"/>
                  </a:lnTo>
                  <a:lnTo>
                    <a:pt x="40" y="62"/>
                  </a:lnTo>
                  <a:lnTo>
                    <a:pt x="37" y="62"/>
                  </a:lnTo>
                  <a:lnTo>
                    <a:pt x="35" y="67"/>
                  </a:lnTo>
                  <a:lnTo>
                    <a:pt x="34" y="74"/>
                  </a:lnTo>
                  <a:lnTo>
                    <a:pt x="33" y="77"/>
                  </a:lnTo>
                  <a:lnTo>
                    <a:pt x="38" y="78"/>
                  </a:lnTo>
                  <a:lnTo>
                    <a:pt x="44" y="80"/>
                  </a:lnTo>
                  <a:lnTo>
                    <a:pt x="45" y="82"/>
                  </a:lnTo>
                  <a:lnTo>
                    <a:pt x="45" y="84"/>
                  </a:lnTo>
                  <a:lnTo>
                    <a:pt x="45" y="85"/>
                  </a:lnTo>
                  <a:lnTo>
                    <a:pt x="45" y="89"/>
                  </a:lnTo>
                  <a:lnTo>
                    <a:pt x="47" y="91"/>
                  </a:lnTo>
                  <a:lnTo>
                    <a:pt x="44" y="94"/>
                  </a:lnTo>
                  <a:lnTo>
                    <a:pt x="41" y="94"/>
                  </a:lnTo>
                  <a:lnTo>
                    <a:pt x="38" y="94"/>
                  </a:lnTo>
                  <a:lnTo>
                    <a:pt x="35" y="92"/>
                  </a:lnTo>
                  <a:lnTo>
                    <a:pt x="34" y="91"/>
                  </a:lnTo>
                  <a:lnTo>
                    <a:pt x="31" y="92"/>
                  </a:lnTo>
                  <a:lnTo>
                    <a:pt x="23" y="101"/>
                  </a:lnTo>
                  <a:lnTo>
                    <a:pt x="5" y="101"/>
                  </a:lnTo>
                  <a:lnTo>
                    <a:pt x="7" y="98"/>
                  </a:lnTo>
                  <a:lnTo>
                    <a:pt x="8" y="94"/>
                  </a:lnTo>
                  <a:lnTo>
                    <a:pt x="5" y="94"/>
                  </a:lnTo>
                  <a:lnTo>
                    <a:pt x="3" y="92"/>
                  </a:lnTo>
                  <a:lnTo>
                    <a:pt x="0" y="92"/>
                  </a:lnTo>
                  <a:lnTo>
                    <a:pt x="0" y="91"/>
                  </a:lnTo>
                  <a:lnTo>
                    <a:pt x="0" y="88"/>
                  </a:lnTo>
                  <a:lnTo>
                    <a:pt x="0" y="87"/>
                  </a:lnTo>
                  <a:lnTo>
                    <a:pt x="1" y="87"/>
                  </a:lnTo>
                  <a:lnTo>
                    <a:pt x="3" y="85"/>
                  </a:lnTo>
                  <a:lnTo>
                    <a:pt x="3" y="84"/>
                  </a:lnTo>
                  <a:lnTo>
                    <a:pt x="4" y="82"/>
                  </a:lnTo>
                  <a:lnTo>
                    <a:pt x="8" y="82"/>
                  </a:lnTo>
                  <a:lnTo>
                    <a:pt x="8" y="80"/>
                  </a:lnTo>
                  <a:lnTo>
                    <a:pt x="5" y="77"/>
                  </a:lnTo>
                  <a:lnTo>
                    <a:pt x="7" y="74"/>
                  </a:lnTo>
                  <a:lnTo>
                    <a:pt x="8" y="72"/>
                  </a:lnTo>
                  <a:lnTo>
                    <a:pt x="8" y="70"/>
                  </a:lnTo>
                  <a:lnTo>
                    <a:pt x="5" y="67"/>
                  </a:lnTo>
                  <a:lnTo>
                    <a:pt x="3" y="65"/>
                  </a:lnTo>
                  <a:lnTo>
                    <a:pt x="1" y="65"/>
                  </a:lnTo>
                  <a:lnTo>
                    <a:pt x="5" y="54"/>
                  </a:lnTo>
                  <a:lnTo>
                    <a:pt x="11" y="51"/>
                  </a:lnTo>
                  <a:lnTo>
                    <a:pt x="15" y="43"/>
                  </a:lnTo>
                  <a:lnTo>
                    <a:pt x="20" y="35"/>
                  </a:lnTo>
                  <a:lnTo>
                    <a:pt x="28" y="30"/>
                  </a:lnTo>
                  <a:lnTo>
                    <a:pt x="27" y="21"/>
                  </a:lnTo>
                  <a:lnTo>
                    <a:pt x="33" y="20"/>
                  </a:lnTo>
                  <a:lnTo>
                    <a:pt x="35" y="26"/>
                  </a:lnTo>
                  <a:lnTo>
                    <a:pt x="40" y="27"/>
                  </a:lnTo>
                  <a:lnTo>
                    <a:pt x="48" y="28"/>
                  </a:lnTo>
                  <a:lnTo>
                    <a:pt x="48" y="23"/>
                  </a:lnTo>
                  <a:lnTo>
                    <a:pt x="47" y="18"/>
                  </a:lnTo>
                  <a:lnTo>
                    <a:pt x="52" y="16"/>
                  </a:lnTo>
                  <a:lnTo>
                    <a:pt x="58" y="16"/>
                  </a:lnTo>
                  <a:lnTo>
                    <a:pt x="61" y="14"/>
                  </a:lnTo>
                  <a:lnTo>
                    <a:pt x="61" y="10"/>
                  </a:lnTo>
                  <a:lnTo>
                    <a:pt x="67" y="8"/>
                  </a:lnTo>
                  <a:lnTo>
                    <a:pt x="68" y="0"/>
                  </a:lnTo>
                  <a:lnTo>
                    <a:pt x="77"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4" name="Freeform 2260"/>
            <p:cNvSpPr>
              <a:spLocks/>
            </p:cNvSpPr>
            <p:nvPr/>
          </p:nvSpPr>
          <p:spPr bwMode="auto">
            <a:xfrm>
              <a:off x="5416550" y="3062288"/>
              <a:ext cx="69850" cy="41275"/>
            </a:xfrm>
            <a:custGeom>
              <a:avLst/>
              <a:gdLst>
                <a:gd name="T0" fmla="*/ 45363114 w 47"/>
                <a:gd name="T1" fmla="*/ 5040313 h 28"/>
                <a:gd name="T2" fmla="*/ 37803391 w 47"/>
                <a:gd name="T3" fmla="*/ 10080625 h 28"/>
                <a:gd name="T4" fmla="*/ 35282425 w 47"/>
                <a:gd name="T5" fmla="*/ 12601575 h 28"/>
                <a:gd name="T6" fmla="*/ 27722702 w 47"/>
                <a:gd name="T7" fmla="*/ 17641889 h 28"/>
                <a:gd name="T8" fmla="*/ 35282425 w 47"/>
                <a:gd name="T9" fmla="*/ 0 h 28"/>
                <a:gd name="T10" fmla="*/ 25201729 w 47"/>
                <a:gd name="T11" fmla="*/ 0 h 28"/>
                <a:gd name="T12" fmla="*/ 17642006 w 47"/>
                <a:gd name="T13" fmla="*/ 5040313 h 28"/>
                <a:gd name="T14" fmla="*/ 12601658 w 47"/>
                <a:gd name="T15" fmla="*/ 10080625 h 28"/>
                <a:gd name="T16" fmla="*/ 10080692 w 47"/>
                <a:gd name="T17" fmla="*/ 17641889 h 28"/>
                <a:gd name="T18" fmla="*/ 7561314 w 47"/>
                <a:gd name="T19" fmla="*/ 20161251 h 28"/>
                <a:gd name="T20" fmla="*/ 10080692 w 47"/>
                <a:gd name="T21" fmla="*/ 30241879 h 28"/>
                <a:gd name="T22" fmla="*/ 10080692 w 47"/>
                <a:gd name="T23" fmla="*/ 37801552 h 28"/>
                <a:gd name="T24" fmla="*/ 2520967 w 47"/>
                <a:gd name="T25" fmla="*/ 42843451 h 28"/>
                <a:gd name="T26" fmla="*/ 0 w 47"/>
                <a:gd name="T27" fmla="*/ 47883762 h 28"/>
                <a:gd name="T28" fmla="*/ 7561314 w 47"/>
                <a:gd name="T29" fmla="*/ 47883762 h 28"/>
                <a:gd name="T30" fmla="*/ 17642006 w 47"/>
                <a:gd name="T31" fmla="*/ 55443447 h 28"/>
                <a:gd name="T32" fmla="*/ 37803391 w 47"/>
                <a:gd name="T33" fmla="*/ 63004708 h 28"/>
                <a:gd name="T34" fmla="*/ 60484160 w 47"/>
                <a:gd name="T35" fmla="*/ 70564381 h 28"/>
                <a:gd name="T36" fmla="*/ 93247194 w 47"/>
                <a:gd name="T37" fmla="*/ 70564381 h 28"/>
                <a:gd name="T38" fmla="*/ 103327884 w 47"/>
                <a:gd name="T39" fmla="*/ 70564381 h 28"/>
                <a:gd name="T40" fmla="*/ 103327884 w 47"/>
                <a:gd name="T41" fmla="*/ 70564381 h 28"/>
                <a:gd name="T42" fmla="*/ 118448942 w 47"/>
                <a:gd name="T43" fmla="*/ 68045019 h 28"/>
                <a:gd name="T44" fmla="*/ 110887632 w 47"/>
                <a:gd name="T45" fmla="*/ 35282190 h 28"/>
                <a:gd name="T46" fmla="*/ 103327884 w 47"/>
                <a:gd name="T47" fmla="*/ 35282190 h 28"/>
                <a:gd name="T48" fmla="*/ 80645539 w 47"/>
                <a:gd name="T49" fmla="*/ 35282190 h 28"/>
                <a:gd name="T50" fmla="*/ 70564850 w 47"/>
                <a:gd name="T51" fmla="*/ 27722517 h 28"/>
                <a:gd name="T52" fmla="*/ 45363114 w 47"/>
                <a:gd name="T53" fmla="*/ 5040313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28"/>
                <a:gd name="T83" fmla="*/ 47 w 47"/>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28">
                  <a:moveTo>
                    <a:pt x="18" y="2"/>
                  </a:moveTo>
                  <a:lnTo>
                    <a:pt x="15" y="4"/>
                  </a:lnTo>
                  <a:lnTo>
                    <a:pt x="14" y="5"/>
                  </a:lnTo>
                  <a:lnTo>
                    <a:pt x="11" y="7"/>
                  </a:lnTo>
                  <a:lnTo>
                    <a:pt x="14" y="0"/>
                  </a:lnTo>
                  <a:lnTo>
                    <a:pt x="10" y="0"/>
                  </a:lnTo>
                  <a:lnTo>
                    <a:pt x="7" y="2"/>
                  </a:lnTo>
                  <a:lnTo>
                    <a:pt x="5" y="4"/>
                  </a:lnTo>
                  <a:lnTo>
                    <a:pt x="4" y="7"/>
                  </a:lnTo>
                  <a:lnTo>
                    <a:pt x="3" y="8"/>
                  </a:lnTo>
                  <a:lnTo>
                    <a:pt x="4" y="12"/>
                  </a:lnTo>
                  <a:lnTo>
                    <a:pt x="4" y="15"/>
                  </a:lnTo>
                  <a:lnTo>
                    <a:pt x="1" y="17"/>
                  </a:lnTo>
                  <a:lnTo>
                    <a:pt x="0" y="19"/>
                  </a:lnTo>
                  <a:lnTo>
                    <a:pt x="3" y="19"/>
                  </a:lnTo>
                  <a:lnTo>
                    <a:pt x="7" y="22"/>
                  </a:lnTo>
                  <a:lnTo>
                    <a:pt x="15" y="25"/>
                  </a:lnTo>
                  <a:lnTo>
                    <a:pt x="24" y="28"/>
                  </a:lnTo>
                  <a:lnTo>
                    <a:pt x="37" y="28"/>
                  </a:lnTo>
                  <a:lnTo>
                    <a:pt x="41" y="28"/>
                  </a:lnTo>
                  <a:lnTo>
                    <a:pt x="47" y="27"/>
                  </a:lnTo>
                  <a:lnTo>
                    <a:pt x="44" y="14"/>
                  </a:lnTo>
                  <a:lnTo>
                    <a:pt x="41" y="14"/>
                  </a:lnTo>
                  <a:lnTo>
                    <a:pt x="32" y="14"/>
                  </a:lnTo>
                  <a:lnTo>
                    <a:pt x="28" y="11"/>
                  </a:lnTo>
                  <a:lnTo>
                    <a:pt x="18" y="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5" name="Freeform 2301"/>
            <p:cNvSpPr>
              <a:spLocks/>
            </p:cNvSpPr>
            <p:nvPr/>
          </p:nvSpPr>
          <p:spPr bwMode="auto">
            <a:xfrm>
              <a:off x="5308600" y="3082925"/>
              <a:ext cx="214313" cy="163513"/>
            </a:xfrm>
            <a:custGeom>
              <a:avLst/>
              <a:gdLst>
                <a:gd name="T0" fmla="*/ 183828954 w 140"/>
                <a:gd name="T1" fmla="*/ 13304007 h 109"/>
                <a:gd name="T2" fmla="*/ 178422850 w 140"/>
                <a:gd name="T3" fmla="*/ 10643532 h 109"/>
                <a:gd name="T4" fmla="*/ 156795146 w 140"/>
                <a:gd name="T5" fmla="*/ 21287065 h 109"/>
                <a:gd name="T6" fmla="*/ 148685991 w 140"/>
                <a:gd name="T7" fmla="*/ 21287065 h 109"/>
                <a:gd name="T8" fmla="*/ 148685991 w 140"/>
                <a:gd name="T9" fmla="*/ 10643532 h 109"/>
                <a:gd name="T10" fmla="*/ 148685991 w 140"/>
                <a:gd name="T11" fmla="*/ 2660475 h 109"/>
                <a:gd name="T12" fmla="*/ 102727506 w 140"/>
                <a:gd name="T13" fmla="*/ 10643532 h 109"/>
                <a:gd name="T14" fmla="*/ 21627710 w 140"/>
                <a:gd name="T15" fmla="*/ 39912024 h 109"/>
                <a:gd name="T16" fmla="*/ 5406105 w 140"/>
                <a:gd name="T17" fmla="*/ 39912024 h 109"/>
                <a:gd name="T18" fmla="*/ 2703053 w 140"/>
                <a:gd name="T19" fmla="*/ 61197463 h 109"/>
                <a:gd name="T20" fmla="*/ 0 w 140"/>
                <a:gd name="T21" fmla="*/ 79824047 h 109"/>
                <a:gd name="T22" fmla="*/ 5406105 w 140"/>
                <a:gd name="T23" fmla="*/ 93128051 h 109"/>
                <a:gd name="T24" fmla="*/ 5406105 w 140"/>
                <a:gd name="T25" fmla="*/ 111753029 h 109"/>
                <a:gd name="T26" fmla="*/ 10813855 w 140"/>
                <a:gd name="T27" fmla="*/ 127717507 h 109"/>
                <a:gd name="T28" fmla="*/ 13516910 w 140"/>
                <a:gd name="T29" fmla="*/ 146344091 h 109"/>
                <a:gd name="T30" fmla="*/ 29736872 w 140"/>
                <a:gd name="T31" fmla="*/ 180933521 h 109"/>
                <a:gd name="T32" fmla="*/ 37847672 w 140"/>
                <a:gd name="T33" fmla="*/ 183593996 h 109"/>
                <a:gd name="T34" fmla="*/ 51364575 w 140"/>
                <a:gd name="T35" fmla="*/ 188916576 h 109"/>
                <a:gd name="T36" fmla="*/ 67584544 w 140"/>
                <a:gd name="T37" fmla="*/ 191577051 h 109"/>
                <a:gd name="T38" fmla="*/ 94618351 w 140"/>
                <a:gd name="T39" fmla="*/ 210202003 h 109"/>
                <a:gd name="T40" fmla="*/ 110838332 w 140"/>
                <a:gd name="T41" fmla="*/ 210202003 h 109"/>
                <a:gd name="T42" fmla="*/ 121652184 w 140"/>
                <a:gd name="T43" fmla="*/ 223506058 h 109"/>
                <a:gd name="T44" fmla="*/ 140575191 w 140"/>
                <a:gd name="T45" fmla="*/ 242132641 h 109"/>
                <a:gd name="T46" fmla="*/ 156795146 w 140"/>
                <a:gd name="T47" fmla="*/ 244793116 h 109"/>
                <a:gd name="T48" fmla="*/ 167608998 w 140"/>
                <a:gd name="T49" fmla="*/ 242132641 h 109"/>
                <a:gd name="T50" fmla="*/ 191939753 w 140"/>
                <a:gd name="T51" fmla="*/ 252774539 h 109"/>
                <a:gd name="T52" fmla="*/ 213565813 w 140"/>
                <a:gd name="T53" fmla="*/ 260757594 h 109"/>
                <a:gd name="T54" fmla="*/ 224379716 w 140"/>
                <a:gd name="T55" fmla="*/ 250114065 h 109"/>
                <a:gd name="T56" fmla="*/ 246007419 w 140"/>
                <a:gd name="T57" fmla="*/ 250114065 h 109"/>
                <a:gd name="T58" fmla="*/ 275744278 w 140"/>
                <a:gd name="T59" fmla="*/ 234149587 h 109"/>
                <a:gd name="T60" fmla="*/ 294667286 w 140"/>
                <a:gd name="T61" fmla="*/ 244793116 h 109"/>
                <a:gd name="T62" fmla="*/ 310887241 w 140"/>
                <a:gd name="T63" fmla="*/ 250114065 h 109"/>
                <a:gd name="T64" fmla="*/ 318998041 w 140"/>
                <a:gd name="T65" fmla="*/ 260757594 h 109"/>
                <a:gd name="T66" fmla="*/ 337921048 w 140"/>
                <a:gd name="T67" fmla="*/ 282043021 h 109"/>
                <a:gd name="T68" fmla="*/ 351437952 w 140"/>
                <a:gd name="T69" fmla="*/ 287365601 h 109"/>
                <a:gd name="T70" fmla="*/ 364954855 w 140"/>
                <a:gd name="T71" fmla="*/ 276722072 h 109"/>
                <a:gd name="T72" fmla="*/ 359548752 w 140"/>
                <a:gd name="T73" fmla="*/ 250114065 h 109"/>
                <a:gd name="T74" fmla="*/ 367657907 w 140"/>
                <a:gd name="T75" fmla="*/ 236810061 h 109"/>
                <a:gd name="T76" fmla="*/ 378471759 w 140"/>
                <a:gd name="T77" fmla="*/ 215524634 h 109"/>
                <a:gd name="T78" fmla="*/ 375768707 w 140"/>
                <a:gd name="T79" fmla="*/ 207541529 h 109"/>
                <a:gd name="T80" fmla="*/ 367657907 w 140"/>
                <a:gd name="T81" fmla="*/ 188916576 h 109"/>
                <a:gd name="T82" fmla="*/ 375768707 w 140"/>
                <a:gd name="T83" fmla="*/ 156985989 h 109"/>
                <a:gd name="T84" fmla="*/ 375768707 w 140"/>
                <a:gd name="T85" fmla="*/ 151665040 h 109"/>
                <a:gd name="T86" fmla="*/ 375768707 w 140"/>
                <a:gd name="T87" fmla="*/ 127717507 h 109"/>
                <a:gd name="T88" fmla="*/ 370360959 w 140"/>
                <a:gd name="T89" fmla="*/ 111753029 h 109"/>
                <a:gd name="T90" fmla="*/ 378471759 w 140"/>
                <a:gd name="T91" fmla="*/ 82484522 h 109"/>
                <a:gd name="T92" fmla="*/ 375768707 w 140"/>
                <a:gd name="T93" fmla="*/ 63859569 h 109"/>
                <a:gd name="T94" fmla="*/ 370360959 w 140"/>
                <a:gd name="T95" fmla="*/ 39912024 h 109"/>
                <a:gd name="T96" fmla="*/ 348734900 w 140"/>
                <a:gd name="T97" fmla="*/ 34591075 h 109"/>
                <a:gd name="T98" fmla="*/ 302778085 w 140"/>
                <a:gd name="T99" fmla="*/ 39912024 h 109"/>
                <a:gd name="T100" fmla="*/ 291964234 w 140"/>
                <a:gd name="T101" fmla="*/ 37251549 h 109"/>
                <a:gd name="T102" fmla="*/ 232490516 w 140"/>
                <a:gd name="T103" fmla="*/ 34591075 h 109"/>
                <a:gd name="T104" fmla="*/ 202751961 w 140"/>
                <a:gd name="T105" fmla="*/ 18624959 h 109"/>
                <a:gd name="T106" fmla="*/ 194642805 w 140"/>
                <a:gd name="T107" fmla="*/ 13304007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109"/>
                <a:gd name="T164" fmla="*/ 140 w 140"/>
                <a:gd name="T165" fmla="*/ 109 h 1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109">
                  <a:moveTo>
                    <a:pt x="72" y="5"/>
                  </a:moveTo>
                  <a:lnTo>
                    <a:pt x="68" y="5"/>
                  </a:lnTo>
                  <a:lnTo>
                    <a:pt x="68" y="4"/>
                  </a:lnTo>
                  <a:lnTo>
                    <a:pt x="66" y="4"/>
                  </a:lnTo>
                  <a:lnTo>
                    <a:pt x="62" y="7"/>
                  </a:lnTo>
                  <a:lnTo>
                    <a:pt x="58" y="8"/>
                  </a:lnTo>
                  <a:lnTo>
                    <a:pt x="56" y="8"/>
                  </a:lnTo>
                  <a:lnTo>
                    <a:pt x="55" y="8"/>
                  </a:lnTo>
                  <a:lnTo>
                    <a:pt x="55" y="5"/>
                  </a:lnTo>
                  <a:lnTo>
                    <a:pt x="55" y="4"/>
                  </a:lnTo>
                  <a:lnTo>
                    <a:pt x="58" y="4"/>
                  </a:lnTo>
                  <a:lnTo>
                    <a:pt x="55" y="1"/>
                  </a:lnTo>
                  <a:lnTo>
                    <a:pt x="51" y="0"/>
                  </a:lnTo>
                  <a:lnTo>
                    <a:pt x="38" y="4"/>
                  </a:lnTo>
                  <a:lnTo>
                    <a:pt x="24" y="11"/>
                  </a:lnTo>
                  <a:lnTo>
                    <a:pt x="8" y="15"/>
                  </a:lnTo>
                  <a:lnTo>
                    <a:pt x="5" y="15"/>
                  </a:lnTo>
                  <a:lnTo>
                    <a:pt x="2" y="15"/>
                  </a:lnTo>
                  <a:lnTo>
                    <a:pt x="1" y="15"/>
                  </a:lnTo>
                  <a:lnTo>
                    <a:pt x="1" y="23"/>
                  </a:lnTo>
                  <a:lnTo>
                    <a:pt x="0" y="27"/>
                  </a:lnTo>
                  <a:lnTo>
                    <a:pt x="0" y="30"/>
                  </a:lnTo>
                  <a:lnTo>
                    <a:pt x="2" y="34"/>
                  </a:lnTo>
                  <a:lnTo>
                    <a:pt x="2" y="35"/>
                  </a:lnTo>
                  <a:lnTo>
                    <a:pt x="2" y="40"/>
                  </a:lnTo>
                  <a:lnTo>
                    <a:pt x="2" y="42"/>
                  </a:lnTo>
                  <a:lnTo>
                    <a:pt x="2" y="47"/>
                  </a:lnTo>
                  <a:lnTo>
                    <a:pt x="4" y="48"/>
                  </a:lnTo>
                  <a:lnTo>
                    <a:pt x="4" y="51"/>
                  </a:lnTo>
                  <a:lnTo>
                    <a:pt x="5" y="55"/>
                  </a:lnTo>
                  <a:lnTo>
                    <a:pt x="5" y="67"/>
                  </a:lnTo>
                  <a:lnTo>
                    <a:pt x="11" y="68"/>
                  </a:lnTo>
                  <a:lnTo>
                    <a:pt x="14" y="69"/>
                  </a:lnTo>
                  <a:lnTo>
                    <a:pt x="17" y="69"/>
                  </a:lnTo>
                  <a:lnTo>
                    <a:pt x="19" y="71"/>
                  </a:lnTo>
                  <a:lnTo>
                    <a:pt x="21" y="72"/>
                  </a:lnTo>
                  <a:lnTo>
                    <a:pt x="25" y="72"/>
                  </a:lnTo>
                  <a:lnTo>
                    <a:pt x="31" y="78"/>
                  </a:lnTo>
                  <a:lnTo>
                    <a:pt x="35" y="79"/>
                  </a:lnTo>
                  <a:lnTo>
                    <a:pt x="38" y="79"/>
                  </a:lnTo>
                  <a:lnTo>
                    <a:pt x="41" y="79"/>
                  </a:lnTo>
                  <a:lnTo>
                    <a:pt x="44" y="79"/>
                  </a:lnTo>
                  <a:lnTo>
                    <a:pt x="45" y="84"/>
                  </a:lnTo>
                  <a:lnTo>
                    <a:pt x="49" y="85"/>
                  </a:lnTo>
                  <a:lnTo>
                    <a:pt x="52" y="91"/>
                  </a:lnTo>
                  <a:lnTo>
                    <a:pt x="54" y="92"/>
                  </a:lnTo>
                  <a:lnTo>
                    <a:pt x="58" y="92"/>
                  </a:lnTo>
                  <a:lnTo>
                    <a:pt x="61" y="91"/>
                  </a:lnTo>
                  <a:lnTo>
                    <a:pt x="62" y="91"/>
                  </a:lnTo>
                  <a:lnTo>
                    <a:pt x="68" y="94"/>
                  </a:lnTo>
                  <a:lnTo>
                    <a:pt x="71" y="95"/>
                  </a:lnTo>
                  <a:lnTo>
                    <a:pt x="76" y="98"/>
                  </a:lnTo>
                  <a:lnTo>
                    <a:pt x="79" y="98"/>
                  </a:lnTo>
                  <a:lnTo>
                    <a:pt x="82" y="96"/>
                  </a:lnTo>
                  <a:lnTo>
                    <a:pt x="83" y="94"/>
                  </a:lnTo>
                  <a:lnTo>
                    <a:pt x="86" y="94"/>
                  </a:lnTo>
                  <a:lnTo>
                    <a:pt x="91" y="94"/>
                  </a:lnTo>
                  <a:lnTo>
                    <a:pt x="99" y="88"/>
                  </a:lnTo>
                  <a:lnTo>
                    <a:pt x="102" y="88"/>
                  </a:lnTo>
                  <a:lnTo>
                    <a:pt x="106" y="89"/>
                  </a:lnTo>
                  <a:lnTo>
                    <a:pt x="109" y="92"/>
                  </a:lnTo>
                  <a:lnTo>
                    <a:pt x="112" y="92"/>
                  </a:lnTo>
                  <a:lnTo>
                    <a:pt x="115" y="94"/>
                  </a:lnTo>
                  <a:lnTo>
                    <a:pt x="116" y="95"/>
                  </a:lnTo>
                  <a:lnTo>
                    <a:pt x="118" y="98"/>
                  </a:lnTo>
                  <a:lnTo>
                    <a:pt x="120" y="99"/>
                  </a:lnTo>
                  <a:lnTo>
                    <a:pt x="125" y="106"/>
                  </a:lnTo>
                  <a:lnTo>
                    <a:pt x="126" y="109"/>
                  </a:lnTo>
                  <a:lnTo>
                    <a:pt x="130" y="108"/>
                  </a:lnTo>
                  <a:lnTo>
                    <a:pt x="133" y="106"/>
                  </a:lnTo>
                  <a:lnTo>
                    <a:pt x="135" y="104"/>
                  </a:lnTo>
                  <a:lnTo>
                    <a:pt x="133" y="98"/>
                  </a:lnTo>
                  <a:lnTo>
                    <a:pt x="133" y="94"/>
                  </a:lnTo>
                  <a:lnTo>
                    <a:pt x="135" y="92"/>
                  </a:lnTo>
                  <a:lnTo>
                    <a:pt x="136" y="89"/>
                  </a:lnTo>
                  <a:lnTo>
                    <a:pt x="139" y="85"/>
                  </a:lnTo>
                  <a:lnTo>
                    <a:pt x="140" y="81"/>
                  </a:lnTo>
                  <a:lnTo>
                    <a:pt x="140" y="79"/>
                  </a:lnTo>
                  <a:lnTo>
                    <a:pt x="139" y="78"/>
                  </a:lnTo>
                  <a:lnTo>
                    <a:pt x="137" y="74"/>
                  </a:lnTo>
                  <a:lnTo>
                    <a:pt x="136" y="71"/>
                  </a:lnTo>
                  <a:lnTo>
                    <a:pt x="139" y="65"/>
                  </a:lnTo>
                  <a:lnTo>
                    <a:pt x="139" y="59"/>
                  </a:lnTo>
                  <a:lnTo>
                    <a:pt x="139" y="57"/>
                  </a:lnTo>
                  <a:lnTo>
                    <a:pt x="136" y="52"/>
                  </a:lnTo>
                  <a:lnTo>
                    <a:pt x="139" y="48"/>
                  </a:lnTo>
                  <a:lnTo>
                    <a:pt x="139" y="47"/>
                  </a:lnTo>
                  <a:lnTo>
                    <a:pt x="137" y="42"/>
                  </a:lnTo>
                  <a:lnTo>
                    <a:pt x="137" y="40"/>
                  </a:lnTo>
                  <a:lnTo>
                    <a:pt x="140" y="31"/>
                  </a:lnTo>
                  <a:lnTo>
                    <a:pt x="140" y="28"/>
                  </a:lnTo>
                  <a:lnTo>
                    <a:pt x="139" y="24"/>
                  </a:lnTo>
                  <a:lnTo>
                    <a:pt x="137" y="20"/>
                  </a:lnTo>
                  <a:lnTo>
                    <a:pt x="137" y="15"/>
                  </a:lnTo>
                  <a:lnTo>
                    <a:pt x="135" y="14"/>
                  </a:lnTo>
                  <a:lnTo>
                    <a:pt x="129" y="13"/>
                  </a:lnTo>
                  <a:lnTo>
                    <a:pt x="116" y="13"/>
                  </a:lnTo>
                  <a:lnTo>
                    <a:pt x="112" y="15"/>
                  </a:lnTo>
                  <a:lnTo>
                    <a:pt x="110" y="15"/>
                  </a:lnTo>
                  <a:lnTo>
                    <a:pt x="108" y="14"/>
                  </a:lnTo>
                  <a:lnTo>
                    <a:pt x="95" y="14"/>
                  </a:lnTo>
                  <a:lnTo>
                    <a:pt x="86" y="13"/>
                  </a:lnTo>
                  <a:lnTo>
                    <a:pt x="79" y="10"/>
                  </a:lnTo>
                  <a:lnTo>
                    <a:pt x="75" y="7"/>
                  </a:lnTo>
                  <a:lnTo>
                    <a:pt x="72" y="5"/>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6" name="Freeform 2240"/>
            <p:cNvSpPr>
              <a:spLocks/>
            </p:cNvSpPr>
            <p:nvPr/>
          </p:nvSpPr>
          <p:spPr bwMode="auto">
            <a:xfrm>
              <a:off x="5360988" y="3214688"/>
              <a:ext cx="141287" cy="53975"/>
            </a:xfrm>
            <a:custGeom>
              <a:avLst/>
              <a:gdLst>
                <a:gd name="T0" fmla="*/ 92 w 92"/>
                <a:gd name="T1" fmla="*/ 21 h 35"/>
                <a:gd name="T2" fmla="*/ 88 w 92"/>
                <a:gd name="T3" fmla="*/ 23 h 35"/>
                <a:gd name="T4" fmla="*/ 86 w 92"/>
                <a:gd name="T5" fmla="*/ 28 h 35"/>
                <a:gd name="T6" fmla="*/ 85 w 92"/>
                <a:gd name="T7" fmla="*/ 28 h 35"/>
                <a:gd name="T8" fmla="*/ 82 w 92"/>
                <a:gd name="T9" fmla="*/ 27 h 35"/>
                <a:gd name="T10" fmla="*/ 79 w 92"/>
                <a:gd name="T11" fmla="*/ 26 h 35"/>
                <a:gd name="T12" fmla="*/ 78 w 92"/>
                <a:gd name="T13" fmla="*/ 26 h 35"/>
                <a:gd name="T14" fmla="*/ 75 w 92"/>
                <a:gd name="T15" fmla="*/ 26 h 35"/>
                <a:gd name="T16" fmla="*/ 64 w 92"/>
                <a:gd name="T17" fmla="*/ 26 h 35"/>
                <a:gd name="T18" fmla="*/ 59 w 92"/>
                <a:gd name="T19" fmla="*/ 27 h 35"/>
                <a:gd name="T20" fmla="*/ 55 w 92"/>
                <a:gd name="T21" fmla="*/ 28 h 35"/>
                <a:gd name="T22" fmla="*/ 52 w 92"/>
                <a:gd name="T23" fmla="*/ 31 h 35"/>
                <a:gd name="T24" fmla="*/ 52 w 92"/>
                <a:gd name="T25" fmla="*/ 31 h 35"/>
                <a:gd name="T26" fmla="*/ 49 w 92"/>
                <a:gd name="T27" fmla="*/ 30 h 35"/>
                <a:gd name="T28" fmla="*/ 47 w 92"/>
                <a:gd name="T29" fmla="*/ 27 h 35"/>
                <a:gd name="T30" fmla="*/ 44 w 92"/>
                <a:gd name="T31" fmla="*/ 28 h 35"/>
                <a:gd name="T32" fmla="*/ 40 w 92"/>
                <a:gd name="T33" fmla="*/ 30 h 35"/>
                <a:gd name="T34" fmla="*/ 34 w 92"/>
                <a:gd name="T35" fmla="*/ 31 h 35"/>
                <a:gd name="T36" fmla="*/ 32 w 92"/>
                <a:gd name="T37" fmla="*/ 31 h 35"/>
                <a:gd name="T38" fmla="*/ 32 w 92"/>
                <a:gd name="T39" fmla="*/ 35 h 35"/>
                <a:gd name="T40" fmla="*/ 31 w 92"/>
                <a:gd name="T41" fmla="*/ 35 h 35"/>
                <a:gd name="T42" fmla="*/ 27 w 92"/>
                <a:gd name="T43" fmla="*/ 35 h 35"/>
                <a:gd name="T44" fmla="*/ 20 w 92"/>
                <a:gd name="T45" fmla="*/ 34 h 35"/>
                <a:gd name="T46" fmla="*/ 14 w 92"/>
                <a:gd name="T47" fmla="*/ 34 h 35"/>
                <a:gd name="T48" fmla="*/ 11 w 92"/>
                <a:gd name="T49" fmla="*/ 33 h 35"/>
                <a:gd name="T50" fmla="*/ 7 w 92"/>
                <a:gd name="T51" fmla="*/ 31 h 35"/>
                <a:gd name="T52" fmla="*/ 7 w 92"/>
                <a:gd name="T53" fmla="*/ 30 h 35"/>
                <a:gd name="T54" fmla="*/ 4 w 92"/>
                <a:gd name="T55" fmla="*/ 26 h 35"/>
                <a:gd name="T56" fmla="*/ 0 w 92"/>
                <a:gd name="T57" fmla="*/ 23 h 35"/>
                <a:gd name="T58" fmla="*/ 1 w 92"/>
                <a:gd name="T59" fmla="*/ 20 h 35"/>
                <a:gd name="T60" fmla="*/ 4 w 92"/>
                <a:gd name="T61" fmla="*/ 18 h 35"/>
                <a:gd name="T62" fmla="*/ 4 w 92"/>
                <a:gd name="T63" fmla="*/ 17 h 35"/>
                <a:gd name="T64" fmla="*/ 5 w 92"/>
                <a:gd name="T65" fmla="*/ 14 h 35"/>
                <a:gd name="T66" fmla="*/ 8 w 92"/>
                <a:gd name="T67" fmla="*/ 13 h 35"/>
                <a:gd name="T68" fmla="*/ 10 w 92"/>
                <a:gd name="T69" fmla="*/ 11 h 35"/>
                <a:gd name="T70" fmla="*/ 11 w 92"/>
                <a:gd name="T71" fmla="*/ 8 h 35"/>
                <a:gd name="T72" fmla="*/ 12 w 92"/>
                <a:gd name="T73" fmla="*/ 7 h 35"/>
                <a:gd name="T74" fmla="*/ 18 w 92"/>
                <a:gd name="T75" fmla="*/ 4 h 35"/>
                <a:gd name="T76" fmla="*/ 20 w 92"/>
                <a:gd name="T77" fmla="*/ 4 h 35"/>
                <a:gd name="T78" fmla="*/ 20 w 92"/>
                <a:gd name="T79" fmla="*/ 4 h 35"/>
                <a:gd name="T80" fmla="*/ 24 w 92"/>
                <a:gd name="T81" fmla="*/ 4 h 35"/>
                <a:gd name="T82" fmla="*/ 27 w 92"/>
                <a:gd name="T83" fmla="*/ 4 h 35"/>
                <a:gd name="T84" fmla="*/ 30 w 92"/>
                <a:gd name="T85" fmla="*/ 4 h 35"/>
                <a:gd name="T86" fmla="*/ 35 w 92"/>
                <a:gd name="T87" fmla="*/ 6 h 35"/>
                <a:gd name="T88" fmla="*/ 37 w 92"/>
                <a:gd name="T89" fmla="*/ 7 h 35"/>
                <a:gd name="T90" fmla="*/ 44 w 92"/>
                <a:gd name="T91" fmla="*/ 10 h 35"/>
                <a:gd name="T92" fmla="*/ 45 w 92"/>
                <a:gd name="T93" fmla="*/ 10 h 35"/>
                <a:gd name="T94" fmla="*/ 49 w 92"/>
                <a:gd name="T95" fmla="*/ 8 h 35"/>
                <a:gd name="T96" fmla="*/ 49 w 92"/>
                <a:gd name="T97" fmla="*/ 7 h 35"/>
                <a:gd name="T98" fmla="*/ 52 w 92"/>
                <a:gd name="T99" fmla="*/ 6 h 35"/>
                <a:gd name="T100" fmla="*/ 57 w 92"/>
                <a:gd name="T101" fmla="*/ 6 h 35"/>
                <a:gd name="T102" fmla="*/ 65 w 92"/>
                <a:gd name="T103" fmla="*/ 0 h 35"/>
                <a:gd name="T104" fmla="*/ 68 w 92"/>
                <a:gd name="T105" fmla="*/ 0 h 35"/>
                <a:gd name="T106" fmla="*/ 72 w 92"/>
                <a:gd name="T107" fmla="*/ 3 h 35"/>
                <a:gd name="T108" fmla="*/ 75 w 92"/>
                <a:gd name="T109" fmla="*/ 4 h 35"/>
                <a:gd name="T110" fmla="*/ 78 w 92"/>
                <a:gd name="T111" fmla="*/ 4 h 35"/>
                <a:gd name="T112" fmla="*/ 79 w 92"/>
                <a:gd name="T113" fmla="*/ 6 h 35"/>
                <a:gd name="T114" fmla="*/ 81 w 92"/>
                <a:gd name="T115" fmla="*/ 7 h 35"/>
                <a:gd name="T116" fmla="*/ 84 w 92"/>
                <a:gd name="T117" fmla="*/ 10 h 35"/>
                <a:gd name="T118" fmla="*/ 85 w 92"/>
                <a:gd name="T119" fmla="*/ 11 h 35"/>
                <a:gd name="T120" fmla="*/ 89 w 92"/>
                <a:gd name="T121" fmla="*/ 18 h 35"/>
                <a:gd name="T122" fmla="*/ 92 w 92"/>
                <a:gd name="T123" fmla="*/ 21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35"/>
                <a:gd name="T188" fmla="*/ 92 w 92"/>
                <a:gd name="T189" fmla="*/ 35 h 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35">
                  <a:moveTo>
                    <a:pt x="92" y="21"/>
                  </a:moveTo>
                  <a:lnTo>
                    <a:pt x="88" y="23"/>
                  </a:lnTo>
                  <a:lnTo>
                    <a:pt x="86" y="28"/>
                  </a:lnTo>
                  <a:lnTo>
                    <a:pt x="85" y="28"/>
                  </a:lnTo>
                  <a:lnTo>
                    <a:pt x="82" y="27"/>
                  </a:lnTo>
                  <a:lnTo>
                    <a:pt x="79" y="26"/>
                  </a:lnTo>
                  <a:lnTo>
                    <a:pt x="78" y="26"/>
                  </a:lnTo>
                  <a:lnTo>
                    <a:pt x="75" y="26"/>
                  </a:lnTo>
                  <a:lnTo>
                    <a:pt x="64" y="26"/>
                  </a:lnTo>
                  <a:lnTo>
                    <a:pt x="59" y="27"/>
                  </a:lnTo>
                  <a:lnTo>
                    <a:pt x="55" y="28"/>
                  </a:lnTo>
                  <a:lnTo>
                    <a:pt x="52" y="31"/>
                  </a:lnTo>
                  <a:lnTo>
                    <a:pt x="49" y="30"/>
                  </a:lnTo>
                  <a:lnTo>
                    <a:pt x="47" y="27"/>
                  </a:lnTo>
                  <a:lnTo>
                    <a:pt x="44" y="28"/>
                  </a:lnTo>
                  <a:lnTo>
                    <a:pt x="40" y="30"/>
                  </a:lnTo>
                  <a:lnTo>
                    <a:pt x="34" y="31"/>
                  </a:lnTo>
                  <a:lnTo>
                    <a:pt x="32" y="31"/>
                  </a:lnTo>
                  <a:lnTo>
                    <a:pt x="32" y="35"/>
                  </a:lnTo>
                  <a:lnTo>
                    <a:pt x="31" y="35"/>
                  </a:lnTo>
                  <a:lnTo>
                    <a:pt x="27" y="35"/>
                  </a:lnTo>
                  <a:lnTo>
                    <a:pt x="20" y="34"/>
                  </a:lnTo>
                  <a:lnTo>
                    <a:pt x="14" y="34"/>
                  </a:lnTo>
                  <a:lnTo>
                    <a:pt x="11" y="33"/>
                  </a:lnTo>
                  <a:lnTo>
                    <a:pt x="7" y="31"/>
                  </a:lnTo>
                  <a:lnTo>
                    <a:pt x="7" y="30"/>
                  </a:lnTo>
                  <a:lnTo>
                    <a:pt x="4" y="26"/>
                  </a:lnTo>
                  <a:lnTo>
                    <a:pt x="0" y="23"/>
                  </a:lnTo>
                  <a:lnTo>
                    <a:pt x="1" y="20"/>
                  </a:lnTo>
                  <a:lnTo>
                    <a:pt x="4" y="18"/>
                  </a:lnTo>
                  <a:lnTo>
                    <a:pt x="4" y="17"/>
                  </a:lnTo>
                  <a:lnTo>
                    <a:pt x="5" y="14"/>
                  </a:lnTo>
                  <a:lnTo>
                    <a:pt x="8" y="13"/>
                  </a:lnTo>
                  <a:lnTo>
                    <a:pt x="10" y="11"/>
                  </a:lnTo>
                  <a:lnTo>
                    <a:pt x="11" y="8"/>
                  </a:lnTo>
                  <a:lnTo>
                    <a:pt x="12" y="7"/>
                  </a:lnTo>
                  <a:lnTo>
                    <a:pt x="18" y="4"/>
                  </a:lnTo>
                  <a:lnTo>
                    <a:pt x="20" y="4"/>
                  </a:lnTo>
                  <a:lnTo>
                    <a:pt x="24" y="4"/>
                  </a:lnTo>
                  <a:lnTo>
                    <a:pt x="27" y="4"/>
                  </a:lnTo>
                  <a:lnTo>
                    <a:pt x="30" y="4"/>
                  </a:lnTo>
                  <a:lnTo>
                    <a:pt x="35" y="6"/>
                  </a:lnTo>
                  <a:lnTo>
                    <a:pt x="37" y="7"/>
                  </a:lnTo>
                  <a:lnTo>
                    <a:pt x="44" y="10"/>
                  </a:lnTo>
                  <a:lnTo>
                    <a:pt x="45" y="10"/>
                  </a:lnTo>
                  <a:lnTo>
                    <a:pt x="49" y="8"/>
                  </a:lnTo>
                  <a:lnTo>
                    <a:pt x="49" y="7"/>
                  </a:lnTo>
                  <a:lnTo>
                    <a:pt x="52" y="6"/>
                  </a:lnTo>
                  <a:lnTo>
                    <a:pt x="57" y="6"/>
                  </a:lnTo>
                  <a:lnTo>
                    <a:pt x="65" y="0"/>
                  </a:lnTo>
                  <a:lnTo>
                    <a:pt x="68" y="0"/>
                  </a:lnTo>
                  <a:lnTo>
                    <a:pt x="72" y="3"/>
                  </a:lnTo>
                  <a:lnTo>
                    <a:pt x="75" y="4"/>
                  </a:lnTo>
                  <a:lnTo>
                    <a:pt x="78" y="4"/>
                  </a:lnTo>
                  <a:lnTo>
                    <a:pt x="79" y="6"/>
                  </a:lnTo>
                  <a:lnTo>
                    <a:pt x="81" y="7"/>
                  </a:lnTo>
                  <a:lnTo>
                    <a:pt x="84" y="10"/>
                  </a:lnTo>
                  <a:lnTo>
                    <a:pt x="85" y="11"/>
                  </a:lnTo>
                  <a:lnTo>
                    <a:pt x="89" y="18"/>
                  </a:lnTo>
                  <a:lnTo>
                    <a:pt x="92" y="21"/>
                  </a:lnTo>
                  <a:close/>
                </a:path>
              </a:pathLst>
            </a:custGeom>
            <a:no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17" name="Freeform 2510"/>
            <p:cNvSpPr>
              <a:spLocks/>
            </p:cNvSpPr>
            <p:nvPr/>
          </p:nvSpPr>
          <p:spPr bwMode="auto">
            <a:xfrm>
              <a:off x="5354638" y="3254375"/>
              <a:ext cx="138112" cy="88900"/>
            </a:xfrm>
            <a:custGeom>
              <a:avLst/>
              <a:gdLst>
                <a:gd name="T0" fmla="*/ 184164726 w 92"/>
                <a:gd name="T1" fmla="*/ 132003342 h 59"/>
                <a:gd name="T2" fmla="*/ 202581031 w 92"/>
                <a:gd name="T3" fmla="*/ 118533015 h 59"/>
                <a:gd name="T4" fmla="*/ 210473733 w 92"/>
                <a:gd name="T5" fmla="*/ 72736834 h 59"/>
                <a:gd name="T6" fmla="*/ 228890089 w 92"/>
                <a:gd name="T7" fmla="*/ 48491218 h 59"/>
                <a:gd name="T8" fmla="*/ 236782792 w 92"/>
                <a:gd name="T9" fmla="*/ 40409351 h 59"/>
                <a:gd name="T10" fmla="*/ 242044593 w 92"/>
                <a:gd name="T11" fmla="*/ 10775280 h 59"/>
                <a:gd name="T12" fmla="*/ 231520990 w 92"/>
                <a:gd name="T13" fmla="*/ 5388460 h 59"/>
                <a:gd name="T14" fmla="*/ 220997387 w 92"/>
                <a:gd name="T15" fmla="*/ 0 h 59"/>
                <a:gd name="T16" fmla="*/ 184164726 w 92"/>
                <a:gd name="T17" fmla="*/ 2693410 h 59"/>
                <a:gd name="T18" fmla="*/ 160486619 w 92"/>
                <a:gd name="T19" fmla="*/ 10775280 h 59"/>
                <a:gd name="T20" fmla="*/ 149963016 w 92"/>
                <a:gd name="T21" fmla="*/ 18857150 h 59"/>
                <a:gd name="T22" fmla="*/ 139439413 w 92"/>
                <a:gd name="T23" fmla="*/ 5388460 h 59"/>
                <a:gd name="T24" fmla="*/ 115759684 w 92"/>
                <a:gd name="T25" fmla="*/ 13470333 h 59"/>
                <a:gd name="T26" fmla="*/ 97343353 w 92"/>
                <a:gd name="T27" fmla="*/ 18857150 h 59"/>
                <a:gd name="T28" fmla="*/ 94712453 w 92"/>
                <a:gd name="T29" fmla="*/ 29634074 h 59"/>
                <a:gd name="T30" fmla="*/ 68403445 w 92"/>
                <a:gd name="T31" fmla="*/ 24245609 h 59"/>
                <a:gd name="T32" fmla="*/ 44725326 w 92"/>
                <a:gd name="T33" fmla="*/ 21552200 h 59"/>
                <a:gd name="T34" fmla="*/ 28939921 w 92"/>
                <a:gd name="T35" fmla="*/ 13470333 h 59"/>
                <a:gd name="T36" fmla="*/ 18416312 w 92"/>
                <a:gd name="T37" fmla="*/ 21552200 h 59"/>
                <a:gd name="T38" fmla="*/ 18416312 w 92"/>
                <a:gd name="T39" fmla="*/ 37715942 h 59"/>
                <a:gd name="T40" fmla="*/ 15785411 w 92"/>
                <a:gd name="T41" fmla="*/ 48491218 h 59"/>
                <a:gd name="T42" fmla="*/ 0 w 92"/>
                <a:gd name="T43" fmla="*/ 56573099 h 59"/>
                <a:gd name="T44" fmla="*/ 7892705 w 92"/>
                <a:gd name="T45" fmla="*/ 67348375 h 59"/>
                <a:gd name="T46" fmla="*/ 7892705 w 92"/>
                <a:gd name="T47" fmla="*/ 78123652 h 59"/>
                <a:gd name="T48" fmla="*/ 7892705 w 92"/>
                <a:gd name="T49" fmla="*/ 86205519 h 59"/>
                <a:gd name="T50" fmla="*/ 23678113 w 92"/>
                <a:gd name="T51" fmla="*/ 96982437 h 59"/>
                <a:gd name="T52" fmla="*/ 34201723 w 92"/>
                <a:gd name="T53" fmla="*/ 118533015 h 59"/>
                <a:gd name="T54" fmla="*/ 52618028 w 92"/>
                <a:gd name="T55" fmla="*/ 137390159 h 59"/>
                <a:gd name="T56" fmla="*/ 78927048 w 92"/>
                <a:gd name="T57" fmla="*/ 156248945 h 59"/>
                <a:gd name="T58" fmla="*/ 105236056 w 92"/>
                <a:gd name="T59" fmla="*/ 158942353 h 59"/>
                <a:gd name="T60" fmla="*/ 131546711 w 92"/>
                <a:gd name="T61" fmla="*/ 140085209 h 59"/>
                <a:gd name="T62" fmla="*/ 149963016 w 92"/>
                <a:gd name="T63" fmla="*/ 132003342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59"/>
                <a:gd name="T98" fmla="*/ 92 w 92"/>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59">
                  <a:moveTo>
                    <a:pt x="64" y="49"/>
                  </a:moveTo>
                  <a:lnTo>
                    <a:pt x="70" y="49"/>
                  </a:lnTo>
                  <a:lnTo>
                    <a:pt x="73" y="49"/>
                  </a:lnTo>
                  <a:lnTo>
                    <a:pt x="77" y="44"/>
                  </a:lnTo>
                  <a:lnTo>
                    <a:pt x="80" y="35"/>
                  </a:lnTo>
                  <a:lnTo>
                    <a:pt x="80" y="27"/>
                  </a:lnTo>
                  <a:lnTo>
                    <a:pt x="84" y="21"/>
                  </a:lnTo>
                  <a:lnTo>
                    <a:pt x="87" y="18"/>
                  </a:lnTo>
                  <a:lnTo>
                    <a:pt x="90" y="17"/>
                  </a:lnTo>
                  <a:lnTo>
                    <a:pt x="90" y="15"/>
                  </a:lnTo>
                  <a:lnTo>
                    <a:pt x="92" y="5"/>
                  </a:lnTo>
                  <a:lnTo>
                    <a:pt x="92" y="4"/>
                  </a:lnTo>
                  <a:lnTo>
                    <a:pt x="91" y="4"/>
                  </a:lnTo>
                  <a:lnTo>
                    <a:pt x="88" y="2"/>
                  </a:lnTo>
                  <a:lnTo>
                    <a:pt x="85" y="1"/>
                  </a:lnTo>
                  <a:lnTo>
                    <a:pt x="84" y="0"/>
                  </a:lnTo>
                  <a:lnTo>
                    <a:pt x="81" y="1"/>
                  </a:lnTo>
                  <a:lnTo>
                    <a:pt x="70" y="1"/>
                  </a:lnTo>
                  <a:lnTo>
                    <a:pt x="65" y="1"/>
                  </a:lnTo>
                  <a:lnTo>
                    <a:pt x="61" y="4"/>
                  </a:lnTo>
                  <a:lnTo>
                    <a:pt x="58" y="7"/>
                  </a:lnTo>
                  <a:lnTo>
                    <a:pt x="57" y="7"/>
                  </a:lnTo>
                  <a:lnTo>
                    <a:pt x="54" y="4"/>
                  </a:lnTo>
                  <a:lnTo>
                    <a:pt x="53" y="2"/>
                  </a:lnTo>
                  <a:lnTo>
                    <a:pt x="50" y="4"/>
                  </a:lnTo>
                  <a:lnTo>
                    <a:pt x="44" y="5"/>
                  </a:lnTo>
                  <a:lnTo>
                    <a:pt x="40" y="7"/>
                  </a:lnTo>
                  <a:lnTo>
                    <a:pt x="37" y="7"/>
                  </a:lnTo>
                  <a:lnTo>
                    <a:pt x="38" y="11"/>
                  </a:lnTo>
                  <a:lnTo>
                    <a:pt x="36" y="11"/>
                  </a:lnTo>
                  <a:lnTo>
                    <a:pt x="31" y="9"/>
                  </a:lnTo>
                  <a:lnTo>
                    <a:pt x="26" y="9"/>
                  </a:lnTo>
                  <a:lnTo>
                    <a:pt x="20" y="9"/>
                  </a:lnTo>
                  <a:lnTo>
                    <a:pt x="17" y="8"/>
                  </a:lnTo>
                  <a:lnTo>
                    <a:pt x="13" y="7"/>
                  </a:lnTo>
                  <a:lnTo>
                    <a:pt x="11" y="5"/>
                  </a:lnTo>
                  <a:lnTo>
                    <a:pt x="7" y="5"/>
                  </a:lnTo>
                  <a:lnTo>
                    <a:pt x="7" y="8"/>
                  </a:lnTo>
                  <a:lnTo>
                    <a:pt x="9" y="9"/>
                  </a:lnTo>
                  <a:lnTo>
                    <a:pt x="7" y="14"/>
                  </a:lnTo>
                  <a:lnTo>
                    <a:pt x="7" y="17"/>
                  </a:lnTo>
                  <a:lnTo>
                    <a:pt x="6" y="18"/>
                  </a:lnTo>
                  <a:lnTo>
                    <a:pt x="3" y="18"/>
                  </a:lnTo>
                  <a:lnTo>
                    <a:pt x="0" y="21"/>
                  </a:lnTo>
                  <a:lnTo>
                    <a:pt x="0" y="22"/>
                  </a:lnTo>
                  <a:lnTo>
                    <a:pt x="3" y="25"/>
                  </a:lnTo>
                  <a:lnTo>
                    <a:pt x="3" y="27"/>
                  </a:lnTo>
                  <a:lnTo>
                    <a:pt x="3" y="29"/>
                  </a:lnTo>
                  <a:lnTo>
                    <a:pt x="3" y="31"/>
                  </a:lnTo>
                  <a:lnTo>
                    <a:pt x="3" y="32"/>
                  </a:lnTo>
                  <a:lnTo>
                    <a:pt x="4" y="34"/>
                  </a:lnTo>
                  <a:lnTo>
                    <a:pt x="9" y="36"/>
                  </a:lnTo>
                  <a:lnTo>
                    <a:pt x="11" y="39"/>
                  </a:lnTo>
                  <a:lnTo>
                    <a:pt x="13" y="44"/>
                  </a:lnTo>
                  <a:lnTo>
                    <a:pt x="16" y="48"/>
                  </a:lnTo>
                  <a:lnTo>
                    <a:pt x="20" y="51"/>
                  </a:lnTo>
                  <a:lnTo>
                    <a:pt x="24" y="54"/>
                  </a:lnTo>
                  <a:lnTo>
                    <a:pt x="30" y="58"/>
                  </a:lnTo>
                  <a:lnTo>
                    <a:pt x="34" y="59"/>
                  </a:lnTo>
                  <a:lnTo>
                    <a:pt x="40" y="59"/>
                  </a:lnTo>
                  <a:lnTo>
                    <a:pt x="47" y="56"/>
                  </a:lnTo>
                  <a:lnTo>
                    <a:pt x="50" y="52"/>
                  </a:lnTo>
                  <a:lnTo>
                    <a:pt x="54" y="51"/>
                  </a:lnTo>
                  <a:lnTo>
                    <a:pt x="57" y="49"/>
                  </a:lnTo>
                  <a:lnTo>
                    <a:pt x="64" y="49"/>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8" name="Freeform 2595"/>
            <p:cNvSpPr>
              <a:spLocks/>
            </p:cNvSpPr>
            <p:nvPr/>
          </p:nvSpPr>
          <p:spPr bwMode="auto">
            <a:xfrm>
              <a:off x="5272088" y="3182938"/>
              <a:ext cx="117475" cy="63500"/>
            </a:xfrm>
            <a:custGeom>
              <a:avLst/>
              <a:gdLst>
                <a:gd name="T0" fmla="*/ 168662582 w 77"/>
                <a:gd name="T1" fmla="*/ 103327189 h 44"/>
                <a:gd name="T2" fmla="*/ 168662582 w 77"/>
                <a:gd name="T3" fmla="*/ 100806240 h 44"/>
                <a:gd name="T4" fmla="*/ 174102138 w 77"/>
                <a:gd name="T5" fmla="*/ 93246567 h 44"/>
                <a:gd name="T6" fmla="*/ 179543344 w 77"/>
                <a:gd name="T7" fmla="*/ 90725618 h 44"/>
                <a:gd name="T8" fmla="*/ 187704328 w 77"/>
                <a:gd name="T9" fmla="*/ 85685308 h 44"/>
                <a:gd name="T10" fmla="*/ 190425755 w 77"/>
                <a:gd name="T11" fmla="*/ 78124048 h 44"/>
                <a:gd name="T12" fmla="*/ 190425755 w 77"/>
                <a:gd name="T13" fmla="*/ 73083737 h 44"/>
                <a:gd name="T14" fmla="*/ 209467501 w 77"/>
                <a:gd name="T15" fmla="*/ 68043426 h 44"/>
                <a:gd name="T16" fmla="*/ 209467501 w 77"/>
                <a:gd name="T17" fmla="*/ 65524065 h 44"/>
                <a:gd name="T18" fmla="*/ 201306517 w 77"/>
                <a:gd name="T19" fmla="*/ 52924081 h 44"/>
                <a:gd name="T20" fmla="*/ 190425755 w 77"/>
                <a:gd name="T21" fmla="*/ 47883758 h 44"/>
                <a:gd name="T22" fmla="*/ 187704328 w 77"/>
                <a:gd name="T23" fmla="*/ 40322498 h 44"/>
                <a:gd name="T24" fmla="*/ 179543344 w 77"/>
                <a:gd name="T25" fmla="*/ 35282188 h 44"/>
                <a:gd name="T26" fmla="*/ 171382360 w 77"/>
                <a:gd name="T27" fmla="*/ 40322498 h 44"/>
                <a:gd name="T28" fmla="*/ 163221376 w 77"/>
                <a:gd name="T29" fmla="*/ 40322498 h 44"/>
                <a:gd name="T30" fmla="*/ 152340615 w 77"/>
                <a:gd name="T31" fmla="*/ 35282188 h 44"/>
                <a:gd name="T32" fmla="*/ 136018647 w 77"/>
                <a:gd name="T33" fmla="*/ 17640300 h 44"/>
                <a:gd name="T34" fmla="*/ 125136236 w 77"/>
                <a:gd name="T35" fmla="*/ 17640300 h 44"/>
                <a:gd name="T36" fmla="*/ 119695030 w 77"/>
                <a:gd name="T37" fmla="*/ 15120938 h 44"/>
                <a:gd name="T38" fmla="*/ 114255474 w 77"/>
                <a:gd name="T39" fmla="*/ 10080625 h 44"/>
                <a:gd name="T40" fmla="*/ 106094464 w 77"/>
                <a:gd name="T41" fmla="*/ 10080625 h 44"/>
                <a:gd name="T42" fmla="*/ 100653259 w 77"/>
                <a:gd name="T43" fmla="*/ 10080625 h 44"/>
                <a:gd name="T44" fmla="*/ 97933480 w 77"/>
                <a:gd name="T45" fmla="*/ 10080625 h 44"/>
                <a:gd name="T46" fmla="*/ 81611513 w 77"/>
                <a:gd name="T47" fmla="*/ 5040312 h 44"/>
                <a:gd name="T48" fmla="*/ 70729102 w 77"/>
                <a:gd name="T49" fmla="*/ 0 h 44"/>
                <a:gd name="T50" fmla="*/ 68009323 w 77"/>
                <a:gd name="T51" fmla="*/ 0 h 44"/>
                <a:gd name="T52" fmla="*/ 59848340 w 77"/>
                <a:gd name="T53" fmla="*/ 5040312 h 44"/>
                <a:gd name="T54" fmla="*/ 43526359 w 77"/>
                <a:gd name="T55" fmla="*/ 10080625 h 44"/>
                <a:gd name="T56" fmla="*/ 27204392 w 77"/>
                <a:gd name="T57" fmla="*/ 17640300 h 44"/>
                <a:gd name="T58" fmla="*/ 21763180 w 77"/>
                <a:gd name="T59" fmla="*/ 30241877 h 44"/>
                <a:gd name="T60" fmla="*/ 13602196 w 77"/>
                <a:gd name="T61" fmla="*/ 30241877 h 44"/>
                <a:gd name="T62" fmla="*/ 5441207 w 77"/>
                <a:gd name="T63" fmla="*/ 32761239 h 44"/>
                <a:gd name="T64" fmla="*/ 0 w 77"/>
                <a:gd name="T65" fmla="*/ 32761239 h 44"/>
                <a:gd name="T66" fmla="*/ 0 w 77"/>
                <a:gd name="T67" fmla="*/ 35282188 h 44"/>
                <a:gd name="T68" fmla="*/ 5441207 w 77"/>
                <a:gd name="T69" fmla="*/ 42843448 h 44"/>
                <a:gd name="T70" fmla="*/ 8160987 w 77"/>
                <a:gd name="T71" fmla="*/ 50403120 h 44"/>
                <a:gd name="T72" fmla="*/ 8160987 w 77"/>
                <a:gd name="T73" fmla="*/ 52924081 h 44"/>
                <a:gd name="T74" fmla="*/ 16321974 w 77"/>
                <a:gd name="T75" fmla="*/ 60483754 h 44"/>
                <a:gd name="T76" fmla="*/ 21763180 w 77"/>
                <a:gd name="T77" fmla="*/ 65524065 h 44"/>
                <a:gd name="T78" fmla="*/ 24482958 w 77"/>
                <a:gd name="T79" fmla="*/ 73083737 h 44"/>
                <a:gd name="T80" fmla="*/ 24482958 w 77"/>
                <a:gd name="T81" fmla="*/ 78124048 h 44"/>
                <a:gd name="T82" fmla="*/ 27204392 w 77"/>
                <a:gd name="T83" fmla="*/ 85685308 h 44"/>
                <a:gd name="T84" fmla="*/ 35365375 w 77"/>
                <a:gd name="T85" fmla="*/ 90725618 h 44"/>
                <a:gd name="T86" fmla="*/ 43526359 w 77"/>
                <a:gd name="T87" fmla="*/ 93246567 h 44"/>
                <a:gd name="T88" fmla="*/ 59848340 w 77"/>
                <a:gd name="T89" fmla="*/ 108367525 h 44"/>
                <a:gd name="T90" fmla="*/ 73448880 w 77"/>
                <a:gd name="T91" fmla="*/ 110886886 h 44"/>
                <a:gd name="T92" fmla="*/ 81611513 w 77"/>
                <a:gd name="T93" fmla="*/ 108367525 h 44"/>
                <a:gd name="T94" fmla="*/ 89772497 w 77"/>
                <a:gd name="T95" fmla="*/ 100806240 h 44"/>
                <a:gd name="T96" fmla="*/ 89772497 w 77"/>
                <a:gd name="T97" fmla="*/ 93246567 h 44"/>
                <a:gd name="T98" fmla="*/ 95212053 w 77"/>
                <a:gd name="T99" fmla="*/ 93246567 h 44"/>
                <a:gd name="T100" fmla="*/ 108814268 w 77"/>
                <a:gd name="T101" fmla="*/ 93246567 h 44"/>
                <a:gd name="T102" fmla="*/ 116975252 w 77"/>
                <a:gd name="T103" fmla="*/ 93246567 h 44"/>
                <a:gd name="T104" fmla="*/ 125136236 w 77"/>
                <a:gd name="T105" fmla="*/ 100806240 h 44"/>
                <a:gd name="T106" fmla="*/ 133297219 w 77"/>
                <a:gd name="T107" fmla="*/ 103327189 h 44"/>
                <a:gd name="T108" fmla="*/ 168662582 w 77"/>
                <a:gd name="T109" fmla="*/ 103327189 h 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44"/>
                <a:gd name="T167" fmla="*/ 77 w 77"/>
                <a:gd name="T168" fmla="*/ 44 h 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44">
                  <a:moveTo>
                    <a:pt x="62" y="41"/>
                  </a:moveTo>
                  <a:lnTo>
                    <a:pt x="62" y="40"/>
                  </a:lnTo>
                  <a:lnTo>
                    <a:pt x="64" y="37"/>
                  </a:lnTo>
                  <a:lnTo>
                    <a:pt x="66" y="36"/>
                  </a:lnTo>
                  <a:lnTo>
                    <a:pt x="69" y="34"/>
                  </a:lnTo>
                  <a:lnTo>
                    <a:pt x="70" y="31"/>
                  </a:lnTo>
                  <a:lnTo>
                    <a:pt x="70" y="29"/>
                  </a:lnTo>
                  <a:lnTo>
                    <a:pt x="77" y="27"/>
                  </a:lnTo>
                  <a:lnTo>
                    <a:pt x="77" y="26"/>
                  </a:lnTo>
                  <a:lnTo>
                    <a:pt x="74" y="21"/>
                  </a:lnTo>
                  <a:lnTo>
                    <a:pt x="70" y="19"/>
                  </a:lnTo>
                  <a:lnTo>
                    <a:pt x="69" y="16"/>
                  </a:lnTo>
                  <a:lnTo>
                    <a:pt x="66" y="14"/>
                  </a:lnTo>
                  <a:lnTo>
                    <a:pt x="63" y="16"/>
                  </a:lnTo>
                  <a:lnTo>
                    <a:pt x="60" y="16"/>
                  </a:lnTo>
                  <a:lnTo>
                    <a:pt x="56" y="14"/>
                  </a:lnTo>
                  <a:lnTo>
                    <a:pt x="50" y="7"/>
                  </a:lnTo>
                  <a:lnTo>
                    <a:pt x="46" y="7"/>
                  </a:lnTo>
                  <a:lnTo>
                    <a:pt x="44" y="6"/>
                  </a:lnTo>
                  <a:lnTo>
                    <a:pt x="42" y="4"/>
                  </a:lnTo>
                  <a:lnTo>
                    <a:pt x="39" y="4"/>
                  </a:lnTo>
                  <a:lnTo>
                    <a:pt x="37" y="4"/>
                  </a:lnTo>
                  <a:lnTo>
                    <a:pt x="36" y="4"/>
                  </a:lnTo>
                  <a:lnTo>
                    <a:pt x="30" y="2"/>
                  </a:lnTo>
                  <a:lnTo>
                    <a:pt x="26" y="0"/>
                  </a:lnTo>
                  <a:lnTo>
                    <a:pt x="25" y="0"/>
                  </a:lnTo>
                  <a:lnTo>
                    <a:pt x="22" y="2"/>
                  </a:lnTo>
                  <a:lnTo>
                    <a:pt x="16" y="4"/>
                  </a:lnTo>
                  <a:lnTo>
                    <a:pt x="10" y="7"/>
                  </a:lnTo>
                  <a:lnTo>
                    <a:pt x="8" y="12"/>
                  </a:lnTo>
                  <a:lnTo>
                    <a:pt x="5" y="12"/>
                  </a:lnTo>
                  <a:lnTo>
                    <a:pt x="2" y="13"/>
                  </a:lnTo>
                  <a:lnTo>
                    <a:pt x="0" y="13"/>
                  </a:lnTo>
                  <a:lnTo>
                    <a:pt x="0" y="14"/>
                  </a:lnTo>
                  <a:lnTo>
                    <a:pt x="2" y="17"/>
                  </a:lnTo>
                  <a:lnTo>
                    <a:pt x="3" y="20"/>
                  </a:lnTo>
                  <a:lnTo>
                    <a:pt x="3" y="21"/>
                  </a:lnTo>
                  <a:lnTo>
                    <a:pt x="6" y="24"/>
                  </a:lnTo>
                  <a:lnTo>
                    <a:pt x="8" y="26"/>
                  </a:lnTo>
                  <a:lnTo>
                    <a:pt x="9" y="29"/>
                  </a:lnTo>
                  <a:lnTo>
                    <a:pt x="9" y="31"/>
                  </a:lnTo>
                  <a:lnTo>
                    <a:pt x="10" y="34"/>
                  </a:lnTo>
                  <a:lnTo>
                    <a:pt x="13" y="36"/>
                  </a:lnTo>
                  <a:lnTo>
                    <a:pt x="16" y="37"/>
                  </a:lnTo>
                  <a:lnTo>
                    <a:pt x="22" y="43"/>
                  </a:lnTo>
                  <a:lnTo>
                    <a:pt x="27" y="44"/>
                  </a:lnTo>
                  <a:lnTo>
                    <a:pt x="30" y="43"/>
                  </a:lnTo>
                  <a:lnTo>
                    <a:pt x="33" y="40"/>
                  </a:lnTo>
                  <a:lnTo>
                    <a:pt x="33" y="37"/>
                  </a:lnTo>
                  <a:lnTo>
                    <a:pt x="35" y="37"/>
                  </a:lnTo>
                  <a:lnTo>
                    <a:pt x="40" y="37"/>
                  </a:lnTo>
                  <a:lnTo>
                    <a:pt x="43" y="37"/>
                  </a:lnTo>
                  <a:lnTo>
                    <a:pt x="46" y="40"/>
                  </a:lnTo>
                  <a:lnTo>
                    <a:pt x="49" y="41"/>
                  </a:lnTo>
                  <a:lnTo>
                    <a:pt x="62" y="4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19" name="Freeform 2729"/>
            <p:cNvSpPr>
              <a:spLocks/>
            </p:cNvSpPr>
            <p:nvPr/>
          </p:nvSpPr>
          <p:spPr bwMode="auto">
            <a:xfrm>
              <a:off x="5233988" y="3238500"/>
              <a:ext cx="138112" cy="65088"/>
            </a:xfrm>
            <a:custGeom>
              <a:avLst/>
              <a:gdLst>
                <a:gd name="T0" fmla="*/ 3 w 93"/>
                <a:gd name="T1" fmla="*/ 41 h 46"/>
                <a:gd name="T2" fmla="*/ 0 w 93"/>
                <a:gd name="T3" fmla="*/ 37 h 46"/>
                <a:gd name="T4" fmla="*/ 3 w 93"/>
                <a:gd name="T5" fmla="*/ 30 h 46"/>
                <a:gd name="T6" fmla="*/ 9 w 93"/>
                <a:gd name="T7" fmla="*/ 29 h 46"/>
                <a:gd name="T8" fmla="*/ 13 w 93"/>
                <a:gd name="T9" fmla="*/ 27 h 46"/>
                <a:gd name="T10" fmla="*/ 22 w 93"/>
                <a:gd name="T11" fmla="*/ 23 h 46"/>
                <a:gd name="T12" fmla="*/ 30 w 93"/>
                <a:gd name="T13" fmla="*/ 24 h 46"/>
                <a:gd name="T14" fmla="*/ 33 w 93"/>
                <a:gd name="T15" fmla="*/ 27 h 46"/>
                <a:gd name="T16" fmla="*/ 36 w 93"/>
                <a:gd name="T17" fmla="*/ 20 h 46"/>
                <a:gd name="T18" fmla="*/ 33 w 93"/>
                <a:gd name="T19" fmla="*/ 17 h 46"/>
                <a:gd name="T20" fmla="*/ 37 w 93"/>
                <a:gd name="T21" fmla="*/ 14 h 46"/>
                <a:gd name="T22" fmla="*/ 42 w 93"/>
                <a:gd name="T23" fmla="*/ 13 h 46"/>
                <a:gd name="T24" fmla="*/ 43 w 93"/>
                <a:gd name="T25" fmla="*/ 6 h 46"/>
                <a:gd name="T26" fmla="*/ 47 w 93"/>
                <a:gd name="T27" fmla="*/ 3 h 46"/>
                <a:gd name="T28" fmla="*/ 54 w 93"/>
                <a:gd name="T29" fmla="*/ 7 h 46"/>
                <a:gd name="T30" fmla="*/ 60 w 93"/>
                <a:gd name="T31" fmla="*/ 3 h 46"/>
                <a:gd name="T32" fmla="*/ 62 w 93"/>
                <a:gd name="T33" fmla="*/ 0 h 46"/>
                <a:gd name="T34" fmla="*/ 70 w 93"/>
                <a:gd name="T35" fmla="*/ 0 h 46"/>
                <a:gd name="T36" fmla="*/ 76 w 93"/>
                <a:gd name="T37" fmla="*/ 4 h 46"/>
                <a:gd name="T38" fmla="*/ 87 w 93"/>
                <a:gd name="T39" fmla="*/ 6 h 46"/>
                <a:gd name="T40" fmla="*/ 89 w 93"/>
                <a:gd name="T41" fmla="*/ 12 h 46"/>
                <a:gd name="T42" fmla="*/ 89 w 93"/>
                <a:gd name="T43" fmla="*/ 17 h 46"/>
                <a:gd name="T44" fmla="*/ 89 w 93"/>
                <a:gd name="T45" fmla="*/ 21 h 46"/>
                <a:gd name="T46" fmla="*/ 89 w 93"/>
                <a:gd name="T47" fmla="*/ 29 h 46"/>
                <a:gd name="T48" fmla="*/ 83 w 93"/>
                <a:gd name="T49" fmla="*/ 30 h 46"/>
                <a:gd name="T50" fmla="*/ 81 w 93"/>
                <a:gd name="T51" fmla="*/ 34 h 46"/>
                <a:gd name="T52" fmla="*/ 79 w 93"/>
                <a:gd name="T53" fmla="*/ 36 h 46"/>
                <a:gd name="T54" fmla="*/ 70 w 93"/>
                <a:gd name="T55" fmla="*/ 36 h 46"/>
                <a:gd name="T56" fmla="*/ 63 w 93"/>
                <a:gd name="T57" fmla="*/ 37 h 46"/>
                <a:gd name="T58" fmla="*/ 56 w 93"/>
                <a:gd name="T59" fmla="*/ 41 h 46"/>
                <a:gd name="T60" fmla="*/ 47 w 93"/>
                <a:gd name="T61" fmla="*/ 41 h 46"/>
                <a:gd name="T62" fmla="*/ 47 w 93"/>
                <a:gd name="T63" fmla="*/ 43 h 46"/>
                <a:gd name="T64" fmla="*/ 33 w 93"/>
                <a:gd name="T65" fmla="*/ 44 h 46"/>
                <a:gd name="T66" fmla="*/ 26 w 93"/>
                <a:gd name="T67" fmla="*/ 46 h 46"/>
                <a:gd name="T68" fmla="*/ 25 w 93"/>
                <a:gd name="T69" fmla="*/ 44 h 46"/>
                <a:gd name="T70" fmla="*/ 17 w 93"/>
                <a:gd name="T71" fmla="*/ 43 h 46"/>
                <a:gd name="T72" fmla="*/ 13 w 93"/>
                <a:gd name="T73" fmla="*/ 40 h 46"/>
                <a:gd name="T74" fmla="*/ 13 w 93"/>
                <a:gd name="T75" fmla="*/ 41 h 46"/>
                <a:gd name="T76" fmla="*/ 7 w 93"/>
                <a:gd name="T77" fmla="*/ 41 h 46"/>
                <a:gd name="T78" fmla="*/ 5 w 93"/>
                <a:gd name="T79" fmla="*/ 41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46"/>
                <a:gd name="T122" fmla="*/ 93 w 93"/>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46">
                  <a:moveTo>
                    <a:pt x="5" y="41"/>
                  </a:moveTo>
                  <a:lnTo>
                    <a:pt x="3" y="41"/>
                  </a:lnTo>
                  <a:lnTo>
                    <a:pt x="3" y="40"/>
                  </a:lnTo>
                  <a:lnTo>
                    <a:pt x="0" y="37"/>
                  </a:lnTo>
                  <a:lnTo>
                    <a:pt x="0" y="33"/>
                  </a:lnTo>
                  <a:lnTo>
                    <a:pt x="3" y="30"/>
                  </a:lnTo>
                  <a:lnTo>
                    <a:pt x="6" y="29"/>
                  </a:lnTo>
                  <a:lnTo>
                    <a:pt x="9" y="29"/>
                  </a:lnTo>
                  <a:lnTo>
                    <a:pt x="12" y="27"/>
                  </a:lnTo>
                  <a:lnTo>
                    <a:pt x="13" y="27"/>
                  </a:lnTo>
                  <a:lnTo>
                    <a:pt x="19" y="23"/>
                  </a:lnTo>
                  <a:lnTo>
                    <a:pt x="22" y="23"/>
                  </a:lnTo>
                  <a:lnTo>
                    <a:pt x="25" y="24"/>
                  </a:lnTo>
                  <a:lnTo>
                    <a:pt x="30" y="24"/>
                  </a:lnTo>
                  <a:lnTo>
                    <a:pt x="30" y="26"/>
                  </a:lnTo>
                  <a:lnTo>
                    <a:pt x="33" y="27"/>
                  </a:lnTo>
                  <a:lnTo>
                    <a:pt x="36" y="27"/>
                  </a:lnTo>
                  <a:lnTo>
                    <a:pt x="36" y="20"/>
                  </a:lnTo>
                  <a:lnTo>
                    <a:pt x="33" y="17"/>
                  </a:lnTo>
                  <a:lnTo>
                    <a:pt x="33" y="16"/>
                  </a:lnTo>
                  <a:lnTo>
                    <a:pt x="37" y="14"/>
                  </a:lnTo>
                  <a:lnTo>
                    <a:pt x="40" y="14"/>
                  </a:lnTo>
                  <a:lnTo>
                    <a:pt x="42" y="13"/>
                  </a:lnTo>
                  <a:lnTo>
                    <a:pt x="42" y="10"/>
                  </a:lnTo>
                  <a:lnTo>
                    <a:pt x="43" y="6"/>
                  </a:lnTo>
                  <a:lnTo>
                    <a:pt x="46" y="4"/>
                  </a:lnTo>
                  <a:lnTo>
                    <a:pt x="47" y="3"/>
                  </a:lnTo>
                  <a:lnTo>
                    <a:pt x="49" y="6"/>
                  </a:lnTo>
                  <a:lnTo>
                    <a:pt x="54" y="7"/>
                  </a:lnTo>
                  <a:lnTo>
                    <a:pt x="57" y="6"/>
                  </a:lnTo>
                  <a:lnTo>
                    <a:pt x="60" y="3"/>
                  </a:lnTo>
                  <a:lnTo>
                    <a:pt x="60" y="0"/>
                  </a:lnTo>
                  <a:lnTo>
                    <a:pt x="62" y="0"/>
                  </a:lnTo>
                  <a:lnTo>
                    <a:pt x="67" y="0"/>
                  </a:lnTo>
                  <a:lnTo>
                    <a:pt x="70" y="0"/>
                  </a:lnTo>
                  <a:lnTo>
                    <a:pt x="73" y="3"/>
                  </a:lnTo>
                  <a:lnTo>
                    <a:pt x="76" y="4"/>
                  </a:lnTo>
                  <a:lnTo>
                    <a:pt x="89" y="4"/>
                  </a:lnTo>
                  <a:lnTo>
                    <a:pt x="87" y="6"/>
                  </a:lnTo>
                  <a:lnTo>
                    <a:pt x="86" y="9"/>
                  </a:lnTo>
                  <a:lnTo>
                    <a:pt x="89" y="12"/>
                  </a:lnTo>
                  <a:lnTo>
                    <a:pt x="93" y="17"/>
                  </a:lnTo>
                  <a:lnTo>
                    <a:pt x="89" y="17"/>
                  </a:lnTo>
                  <a:lnTo>
                    <a:pt x="89" y="20"/>
                  </a:lnTo>
                  <a:lnTo>
                    <a:pt x="89" y="21"/>
                  </a:lnTo>
                  <a:lnTo>
                    <a:pt x="89" y="24"/>
                  </a:lnTo>
                  <a:lnTo>
                    <a:pt x="89" y="29"/>
                  </a:lnTo>
                  <a:lnTo>
                    <a:pt x="86" y="30"/>
                  </a:lnTo>
                  <a:lnTo>
                    <a:pt x="83" y="30"/>
                  </a:lnTo>
                  <a:lnTo>
                    <a:pt x="81" y="33"/>
                  </a:lnTo>
                  <a:lnTo>
                    <a:pt x="81" y="34"/>
                  </a:lnTo>
                  <a:lnTo>
                    <a:pt x="80" y="34"/>
                  </a:lnTo>
                  <a:lnTo>
                    <a:pt x="79" y="36"/>
                  </a:lnTo>
                  <a:lnTo>
                    <a:pt x="73" y="37"/>
                  </a:lnTo>
                  <a:lnTo>
                    <a:pt x="70" y="36"/>
                  </a:lnTo>
                  <a:lnTo>
                    <a:pt x="64" y="36"/>
                  </a:lnTo>
                  <a:lnTo>
                    <a:pt x="63" y="37"/>
                  </a:lnTo>
                  <a:lnTo>
                    <a:pt x="59" y="41"/>
                  </a:lnTo>
                  <a:lnTo>
                    <a:pt x="56" y="41"/>
                  </a:lnTo>
                  <a:lnTo>
                    <a:pt x="52" y="41"/>
                  </a:lnTo>
                  <a:lnTo>
                    <a:pt x="47" y="41"/>
                  </a:lnTo>
                  <a:lnTo>
                    <a:pt x="47" y="43"/>
                  </a:lnTo>
                  <a:lnTo>
                    <a:pt x="44" y="44"/>
                  </a:lnTo>
                  <a:lnTo>
                    <a:pt x="33" y="44"/>
                  </a:lnTo>
                  <a:lnTo>
                    <a:pt x="30" y="46"/>
                  </a:lnTo>
                  <a:lnTo>
                    <a:pt x="26" y="46"/>
                  </a:lnTo>
                  <a:lnTo>
                    <a:pt x="25" y="44"/>
                  </a:lnTo>
                  <a:lnTo>
                    <a:pt x="22" y="43"/>
                  </a:lnTo>
                  <a:lnTo>
                    <a:pt x="17" y="43"/>
                  </a:lnTo>
                  <a:lnTo>
                    <a:pt x="16" y="41"/>
                  </a:lnTo>
                  <a:lnTo>
                    <a:pt x="13" y="40"/>
                  </a:lnTo>
                  <a:lnTo>
                    <a:pt x="12" y="40"/>
                  </a:lnTo>
                  <a:lnTo>
                    <a:pt x="13" y="41"/>
                  </a:lnTo>
                  <a:lnTo>
                    <a:pt x="10" y="43"/>
                  </a:lnTo>
                  <a:lnTo>
                    <a:pt x="7" y="41"/>
                  </a:lnTo>
                  <a:lnTo>
                    <a:pt x="5" y="41"/>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20" name="Freeform 1140"/>
            <p:cNvSpPr>
              <a:spLocks/>
            </p:cNvSpPr>
            <p:nvPr/>
          </p:nvSpPr>
          <p:spPr bwMode="auto">
            <a:xfrm>
              <a:off x="5153025" y="3271838"/>
              <a:ext cx="87313" cy="63500"/>
            </a:xfrm>
            <a:custGeom>
              <a:avLst/>
              <a:gdLst>
                <a:gd name="T0" fmla="*/ 57 w 57"/>
                <a:gd name="T1" fmla="*/ 18 h 43"/>
                <a:gd name="T2" fmla="*/ 52 w 57"/>
                <a:gd name="T3" fmla="*/ 13 h 43"/>
                <a:gd name="T4" fmla="*/ 44 w 57"/>
                <a:gd name="T5" fmla="*/ 3 h 43"/>
                <a:gd name="T6" fmla="*/ 35 w 57"/>
                <a:gd name="T7" fmla="*/ 0 h 43"/>
                <a:gd name="T8" fmla="*/ 32 w 57"/>
                <a:gd name="T9" fmla="*/ 1 h 43"/>
                <a:gd name="T10" fmla="*/ 27 w 57"/>
                <a:gd name="T11" fmla="*/ 6 h 43"/>
                <a:gd name="T12" fmla="*/ 27 w 57"/>
                <a:gd name="T13" fmla="*/ 6 h 43"/>
                <a:gd name="T14" fmla="*/ 23 w 57"/>
                <a:gd name="T15" fmla="*/ 6 h 43"/>
                <a:gd name="T16" fmla="*/ 21 w 57"/>
                <a:gd name="T17" fmla="*/ 10 h 43"/>
                <a:gd name="T18" fmla="*/ 17 w 57"/>
                <a:gd name="T19" fmla="*/ 13 h 43"/>
                <a:gd name="T20" fmla="*/ 10 w 57"/>
                <a:gd name="T21" fmla="*/ 18 h 43"/>
                <a:gd name="T22" fmla="*/ 7 w 57"/>
                <a:gd name="T23" fmla="*/ 24 h 43"/>
                <a:gd name="T24" fmla="*/ 1 w 57"/>
                <a:gd name="T25" fmla="*/ 30 h 43"/>
                <a:gd name="T26" fmla="*/ 0 w 57"/>
                <a:gd name="T27" fmla="*/ 37 h 43"/>
                <a:gd name="T28" fmla="*/ 7 w 57"/>
                <a:gd name="T29" fmla="*/ 34 h 43"/>
                <a:gd name="T30" fmla="*/ 8 w 57"/>
                <a:gd name="T31" fmla="*/ 37 h 43"/>
                <a:gd name="T32" fmla="*/ 13 w 57"/>
                <a:gd name="T33" fmla="*/ 38 h 43"/>
                <a:gd name="T34" fmla="*/ 17 w 57"/>
                <a:gd name="T35" fmla="*/ 43 h 43"/>
                <a:gd name="T36" fmla="*/ 18 w 57"/>
                <a:gd name="T37" fmla="*/ 41 h 43"/>
                <a:gd name="T38" fmla="*/ 25 w 57"/>
                <a:gd name="T39" fmla="*/ 38 h 43"/>
                <a:gd name="T40" fmla="*/ 27 w 57"/>
                <a:gd name="T41" fmla="*/ 31 h 43"/>
                <a:gd name="T42" fmla="*/ 31 w 57"/>
                <a:gd name="T43" fmla="*/ 35 h 43"/>
                <a:gd name="T44" fmla="*/ 34 w 57"/>
                <a:gd name="T45" fmla="*/ 37 h 43"/>
                <a:gd name="T46" fmla="*/ 40 w 57"/>
                <a:gd name="T47" fmla="*/ 38 h 43"/>
                <a:gd name="T48" fmla="*/ 42 w 57"/>
                <a:gd name="T49" fmla="*/ 37 h 43"/>
                <a:gd name="T50" fmla="*/ 41 w 57"/>
                <a:gd name="T51" fmla="*/ 34 h 43"/>
                <a:gd name="T52" fmla="*/ 45 w 57"/>
                <a:gd name="T53" fmla="*/ 31 h 43"/>
                <a:gd name="T54" fmla="*/ 50 w 57"/>
                <a:gd name="T55" fmla="*/ 25 h 43"/>
                <a:gd name="T56" fmla="*/ 54 w 57"/>
                <a:gd name="T57" fmla="*/ 27 h 43"/>
                <a:gd name="T58" fmla="*/ 57 w 57"/>
                <a:gd name="T59" fmla="*/ 25 h 43"/>
                <a:gd name="T60" fmla="*/ 55 w 57"/>
                <a:gd name="T61" fmla="*/ 24 h 43"/>
                <a:gd name="T62" fmla="*/ 55 w 57"/>
                <a:gd name="T63" fmla="*/ 21 h 43"/>
                <a:gd name="T64" fmla="*/ 57 w 57"/>
                <a:gd name="T65" fmla="*/ 21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43"/>
                <a:gd name="T101" fmla="*/ 57 w 57"/>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43">
                  <a:moveTo>
                    <a:pt x="57" y="21"/>
                  </a:moveTo>
                  <a:lnTo>
                    <a:pt x="57" y="18"/>
                  </a:lnTo>
                  <a:lnTo>
                    <a:pt x="52" y="14"/>
                  </a:lnTo>
                  <a:lnTo>
                    <a:pt x="52" y="13"/>
                  </a:lnTo>
                  <a:lnTo>
                    <a:pt x="52" y="10"/>
                  </a:lnTo>
                  <a:lnTo>
                    <a:pt x="44" y="3"/>
                  </a:lnTo>
                  <a:lnTo>
                    <a:pt x="38" y="0"/>
                  </a:lnTo>
                  <a:lnTo>
                    <a:pt x="35" y="0"/>
                  </a:lnTo>
                  <a:lnTo>
                    <a:pt x="34" y="1"/>
                  </a:lnTo>
                  <a:lnTo>
                    <a:pt x="32" y="1"/>
                  </a:lnTo>
                  <a:lnTo>
                    <a:pt x="31" y="4"/>
                  </a:lnTo>
                  <a:lnTo>
                    <a:pt x="27" y="6"/>
                  </a:lnTo>
                  <a:lnTo>
                    <a:pt x="24" y="7"/>
                  </a:lnTo>
                  <a:lnTo>
                    <a:pt x="23" y="6"/>
                  </a:lnTo>
                  <a:lnTo>
                    <a:pt x="21" y="6"/>
                  </a:lnTo>
                  <a:lnTo>
                    <a:pt x="21" y="10"/>
                  </a:lnTo>
                  <a:lnTo>
                    <a:pt x="20" y="11"/>
                  </a:lnTo>
                  <a:lnTo>
                    <a:pt x="17" y="13"/>
                  </a:lnTo>
                  <a:lnTo>
                    <a:pt x="13" y="14"/>
                  </a:lnTo>
                  <a:lnTo>
                    <a:pt x="10" y="18"/>
                  </a:lnTo>
                  <a:lnTo>
                    <a:pt x="8" y="21"/>
                  </a:lnTo>
                  <a:lnTo>
                    <a:pt x="7" y="24"/>
                  </a:lnTo>
                  <a:lnTo>
                    <a:pt x="3" y="27"/>
                  </a:lnTo>
                  <a:lnTo>
                    <a:pt x="1" y="30"/>
                  </a:lnTo>
                  <a:lnTo>
                    <a:pt x="0" y="34"/>
                  </a:lnTo>
                  <a:lnTo>
                    <a:pt x="0" y="37"/>
                  </a:lnTo>
                  <a:lnTo>
                    <a:pt x="3" y="35"/>
                  </a:lnTo>
                  <a:lnTo>
                    <a:pt x="7" y="34"/>
                  </a:lnTo>
                  <a:lnTo>
                    <a:pt x="8" y="35"/>
                  </a:lnTo>
                  <a:lnTo>
                    <a:pt x="8" y="37"/>
                  </a:lnTo>
                  <a:lnTo>
                    <a:pt x="10" y="38"/>
                  </a:lnTo>
                  <a:lnTo>
                    <a:pt x="13" y="38"/>
                  </a:lnTo>
                  <a:lnTo>
                    <a:pt x="15" y="40"/>
                  </a:lnTo>
                  <a:lnTo>
                    <a:pt x="17" y="43"/>
                  </a:lnTo>
                  <a:lnTo>
                    <a:pt x="18" y="43"/>
                  </a:lnTo>
                  <a:lnTo>
                    <a:pt x="18" y="41"/>
                  </a:lnTo>
                  <a:lnTo>
                    <a:pt x="21" y="38"/>
                  </a:lnTo>
                  <a:lnTo>
                    <a:pt x="25" y="38"/>
                  </a:lnTo>
                  <a:lnTo>
                    <a:pt x="27" y="37"/>
                  </a:lnTo>
                  <a:lnTo>
                    <a:pt x="27" y="31"/>
                  </a:lnTo>
                  <a:lnTo>
                    <a:pt x="30" y="33"/>
                  </a:lnTo>
                  <a:lnTo>
                    <a:pt x="31" y="35"/>
                  </a:lnTo>
                  <a:lnTo>
                    <a:pt x="32" y="37"/>
                  </a:lnTo>
                  <a:lnTo>
                    <a:pt x="34" y="37"/>
                  </a:lnTo>
                  <a:lnTo>
                    <a:pt x="37" y="38"/>
                  </a:lnTo>
                  <a:lnTo>
                    <a:pt x="40" y="38"/>
                  </a:lnTo>
                  <a:lnTo>
                    <a:pt x="41" y="38"/>
                  </a:lnTo>
                  <a:lnTo>
                    <a:pt x="42" y="37"/>
                  </a:lnTo>
                  <a:lnTo>
                    <a:pt x="41" y="34"/>
                  </a:lnTo>
                  <a:lnTo>
                    <a:pt x="42" y="31"/>
                  </a:lnTo>
                  <a:lnTo>
                    <a:pt x="45" y="31"/>
                  </a:lnTo>
                  <a:lnTo>
                    <a:pt x="45" y="30"/>
                  </a:lnTo>
                  <a:lnTo>
                    <a:pt x="50" y="25"/>
                  </a:lnTo>
                  <a:lnTo>
                    <a:pt x="52" y="27"/>
                  </a:lnTo>
                  <a:lnTo>
                    <a:pt x="54" y="27"/>
                  </a:lnTo>
                  <a:lnTo>
                    <a:pt x="55" y="27"/>
                  </a:lnTo>
                  <a:lnTo>
                    <a:pt x="57" y="25"/>
                  </a:lnTo>
                  <a:lnTo>
                    <a:pt x="57" y="24"/>
                  </a:lnTo>
                  <a:lnTo>
                    <a:pt x="55" y="24"/>
                  </a:lnTo>
                  <a:lnTo>
                    <a:pt x="55" y="21"/>
                  </a:lnTo>
                  <a:lnTo>
                    <a:pt x="57" y="21"/>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21" name="Freeform 2295"/>
            <p:cNvSpPr>
              <a:spLocks/>
            </p:cNvSpPr>
            <p:nvPr/>
          </p:nvSpPr>
          <p:spPr bwMode="auto">
            <a:xfrm>
              <a:off x="5449888" y="3257550"/>
              <a:ext cx="161925" cy="125413"/>
            </a:xfrm>
            <a:custGeom>
              <a:avLst/>
              <a:gdLst>
                <a:gd name="T0" fmla="*/ 277121813 w 108"/>
                <a:gd name="T1" fmla="*/ 141929072 h 84"/>
                <a:gd name="T2" fmla="*/ 261436289 w 108"/>
                <a:gd name="T3" fmla="*/ 147090449 h 84"/>
                <a:gd name="T4" fmla="*/ 253592718 w 108"/>
                <a:gd name="T5" fmla="*/ 141929072 h 84"/>
                <a:gd name="T6" fmla="*/ 245749147 w 108"/>
                <a:gd name="T7" fmla="*/ 139349187 h 84"/>
                <a:gd name="T8" fmla="*/ 237907194 w 108"/>
                <a:gd name="T9" fmla="*/ 129026434 h 84"/>
                <a:gd name="T10" fmla="*/ 243136241 w 108"/>
                <a:gd name="T11" fmla="*/ 121285172 h 84"/>
                <a:gd name="T12" fmla="*/ 243136241 w 108"/>
                <a:gd name="T13" fmla="*/ 110962419 h 84"/>
                <a:gd name="T14" fmla="*/ 243136241 w 108"/>
                <a:gd name="T15" fmla="*/ 90318494 h 84"/>
                <a:gd name="T16" fmla="*/ 237907194 w 108"/>
                <a:gd name="T17" fmla="*/ 79997347 h 84"/>
                <a:gd name="T18" fmla="*/ 232678146 w 108"/>
                <a:gd name="T19" fmla="*/ 54192070 h 84"/>
                <a:gd name="T20" fmla="*/ 211763524 w 108"/>
                <a:gd name="T21" fmla="*/ 25805283 h 84"/>
                <a:gd name="T22" fmla="*/ 190848953 w 108"/>
                <a:gd name="T23" fmla="*/ 2579886 h 84"/>
                <a:gd name="T24" fmla="*/ 183005382 w 108"/>
                <a:gd name="T25" fmla="*/ 0 h 84"/>
                <a:gd name="T26" fmla="*/ 175161811 w 108"/>
                <a:gd name="T27" fmla="*/ 10322756 h 84"/>
                <a:gd name="T28" fmla="*/ 162090810 w 108"/>
                <a:gd name="T29" fmla="*/ 18064021 h 84"/>
                <a:gd name="T30" fmla="*/ 149018192 w 108"/>
                <a:gd name="T31" fmla="*/ 25805283 h 84"/>
                <a:gd name="T32" fmla="*/ 138561715 w 108"/>
                <a:gd name="T33" fmla="*/ 33546551 h 84"/>
                <a:gd name="T34" fmla="*/ 122874574 w 108"/>
                <a:gd name="T35" fmla="*/ 20643906 h 84"/>
                <a:gd name="T36" fmla="*/ 91501883 w 108"/>
                <a:gd name="T37" fmla="*/ 18064021 h 84"/>
                <a:gd name="T38" fmla="*/ 75816358 w 108"/>
                <a:gd name="T39" fmla="*/ 7741265 h 84"/>
                <a:gd name="T40" fmla="*/ 67972787 w 108"/>
                <a:gd name="T41" fmla="*/ 36128043 h 84"/>
                <a:gd name="T42" fmla="*/ 60130834 w 108"/>
                <a:gd name="T43" fmla="*/ 46449189 h 84"/>
                <a:gd name="T44" fmla="*/ 41829156 w 108"/>
                <a:gd name="T45" fmla="*/ 69674594 h 84"/>
                <a:gd name="T46" fmla="*/ 31372679 w 108"/>
                <a:gd name="T47" fmla="*/ 110962419 h 84"/>
                <a:gd name="T48" fmla="*/ 15685531 w 108"/>
                <a:gd name="T49" fmla="*/ 123865057 h 84"/>
                <a:gd name="T50" fmla="*/ 7843574 w 108"/>
                <a:gd name="T51" fmla="*/ 129026434 h 84"/>
                <a:gd name="T52" fmla="*/ 15685531 w 108"/>
                <a:gd name="T53" fmla="*/ 141929072 h 84"/>
                <a:gd name="T54" fmla="*/ 15685531 w 108"/>
                <a:gd name="T55" fmla="*/ 159993087 h 84"/>
                <a:gd name="T56" fmla="*/ 26143625 w 108"/>
                <a:gd name="T57" fmla="*/ 165154464 h 84"/>
                <a:gd name="T58" fmla="*/ 41829156 w 108"/>
                <a:gd name="T59" fmla="*/ 172895726 h 84"/>
                <a:gd name="T60" fmla="*/ 52287250 w 108"/>
                <a:gd name="T61" fmla="*/ 165154464 h 84"/>
                <a:gd name="T62" fmla="*/ 75816358 w 108"/>
                <a:gd name="T63" fmla="*/ 175477217 h 84"/>
                <a:gd name="T64" fmla="*/ 60130834 w 108"/>
                <a:gd name="T65" fmla="*/ 180636987 h 84"/>
                <a:gd name="T66" fmla="*/ 65358264 w 108"/>
                <a:gd name="T67" fmla="*/ 190959740 h 84"/>
                <a:gd name="T68" fmla="*/ 78430882 w 108"/>
                <a:gd name="T69" fmla="*/ 193539626 h 84"/>
                <a:gd name="T70" fmla="*/ 86274452 w 108"/>
                <a:gd name="T71" fmla="*/ 198701002 h 84"/>
                <a:gd name="T72" fmla="*/ 94116406 w 108"/>
                <a:gd name="T73" fmla="*/ 206442264 h 84"/>
                <a:gd name="T74" fmla="*/ 94116406 w 108"/>
                <a:gd name="T75" fmla="*/ 216765067 h 84"/>
                <a:gd name="T76" fmla="*/ 115032620 w 108"/>
                <a:gd name="T77" fmla="*/ 216765067 h 84"/>
                <a:gd name="T78" fmla="*/ 122874574 w 108"/>
                <a:gd name="T79" fmla="*/ 211603691 h 84"/>
                <a:gd name="T80" fmla="*/ 162090810 w 108"/>
                <a:gd name="T81" fmla="*/ 211603691 h 84"/>
                <a:gd name="T82" fmla="*/ 180390858 w 108"/>
                <a:gd name="T83" fmla="*/ 198701002 h 84"/>
                <a:gd name="T84" fmla="*/ 190848953 w 108"/>
                <a:gd name="T85" fmla="*/ 193539626 h 84"/>
                <a:gd name="T86" fmla="*/ 206534477 w 108"/>
                <a:gd name="T87" fmla="*/ 201282494 h 84"/>
                <a:gd name="T88" fmla="*/ 227449099 w 108"/>
                <a:gd name="T89" fmla="*/ 198701002 h 84"/>
                <a:gd name="T90" fmla="*/ 243136241 w 108"/>
                <a:gd name="T91" fmla="*/ 198701002 h 84"/>
                <a:gd name="T92" fmla="*/ 250978194 w 108"/>
                <a:gd name="T93" fmla="*/ 206442264 h 84"/>
                <a:gd name="T94" fmla="*/ 253592718 w 108"/>
                <a:gd name="T95" fmla="*/ 201282494 h 84"/>
                <a:gd name="T96" fmla="*/ 264050812 w 108"/>
                <a:gd name="T97" fmla="*/ 193539626 h 84"/>
                <a:gd name="T98" fmla="*/ 258821765 w 108"/>
                <a:gd name="T99" fmla="*/ 190959740 h 84"/>
                <a:gd name="T100" fmla="*/ 277121813 w 108"/>
                <a:gd name="T101" fmla="*/ 149670334 h 84"/>
                <a:gd name="T102" fmla="*/ 282350860 w 108"/>
                <a:gd name="T103" fmla="*/ 141929072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4"/>
                <a:gd name="T158" fmla="*/ 108 w 108"/>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4">
                  <a:moveTo>
                    <a:pt x="108" y="55"/>
                  </a:moveTo>
                  <a:lnTo>
                    <a:pt x="106" y="55"/>
                  </a:lnTo>
                  <a:lnTo>
                    <a:pt x="104" y="57"/>
                  </a:lnTo>
                  <a:lnTo>
                    <a:pt x="100" y="57"/>
                  </a:lnTo>
                  <a:lnTo>
                    <a:pt x="99" y="55"/>
                  </a:lnTo>
                  <a:lnTo>
                    <a:pt x="97" y="55"/>
                  </a:lnTo>
                  <a:lnTo>
                    <a:pt x="96" y="55"/>
                  </a:lnTo>
                  <a:lnTo>
                    <a:pt x="94" y="54"/>
                  </a:lnTo>
                  <a:lnTo>
                    <a:pt x="93" y="53"/>
                  </a:lnTo>
                  <a:lnTo>
                    <a:pt x="91" y="50"/>
                  </a:lnTo>
                  <a:lnTo>
                    <a:pt x="93" y="48"/>
                  </a:lnTo>
                  <a:lnTo>
                    <a:pt x="93" y="47"/>
                  </a:lnTo>
                  <a:lnTo>
                    <a:pt x="91" y="45"/>
                  </a:lnTo>
                  <a:lnTo>
                    <a:pt x="93" y="43"/>
                  </a:lnTo>
                  <a:lnTo>
                    <a:pt x="93" y="37"/>
                  </a:lnTo>
                  <a:lnTo>
                    <a:pt x="93" y="35"/>
                  </a:lnTo>
                  <a:lnTo>
                    <a:pt x="93" y="34"/>
                  </a:lnTo>
                  <a:lnTo>
                    <a:pt x="91" y="31"/>
                  </a:lnTo>
                  <a:lnTo>
                    <a:pt x="91" y="27"/>
                  </a:lnTo>
                  <a:lnTo>
                    <a:pt x="89" y="21"/>
                  </a:lnTo>
                  <a:lnTo>
                    <a:pt x="83" y="16"/>
                  </a:lnTo>
                  <a:lnTo>
                    <a:pt x="81" y="10"/>
                  </a:lnTo>
                  <a:lnTo>
                    <a:pt x="77" y="4"/>
                  </a:lnTo>
                  <a:lnTo>
                    <a:pt x="73" y="1"/>
                  </a:lnTo>
                  <a:lnTo>
                    <a:pt x="71" y="0"/>
                  </a:lnTo>
                  <a:lnTo>
                    <a:pt x="70" y="0"/>
                  </a:lnTo>
                  <a:lnTo>
                    <a:pt x="69" y="1"/>
                  </a:lnTo>
                  <a:lnTo>
                    <a:pt x="67" y="4"/>
                  </a:lnTo>
                  <a:lnTo>
                    <a:pt x="64" y="7"/>
                  </a:lnTo>
                  <a:lnTo>
                    <a:pt x="62" y="7"/>
                  </a:lnTo>
                  <a:lnTo>
                    <a:pt x="59" y="8"/>
                  </a:lnTo>
                  <a:lnTo>
                    <a:pt x="57" y="10"/>
                  </a:lnTo>
                  <a:lnTo>
                    <a:pt x="54" y="13"/>
                  </a:lnTo>
                  <a:lnTo>
                    <a:pt x="53" y="13"/>
                  </a:lnTo>
                  <a:lnTo>
                    <a:pt x="50" y="13"/>
                  </a:lnTo>
                  <a:lnTo>
                    <a:pt x="47" y="8"/>
                  </a:lnTo>
                  <a:lnTo>
                    <a:pt x="44" y="7"/>
                  </a:lnTo>
                  <a:lnTo>
                    <a:pt x="35" y="7"/>
                  </a:lnTo>
                  <a:lnTo>
                    <a:pt x="32" y="3"/>
                  </a:lnTo>
                  <a:lnTo>
                    <a:pt x="29" y="3"/>
                  </a:lnTo>
                  <a:lnTo>
                    <a:pt x="29" y="4"/>
                  </a:lnTo>
                  <a:lnTo>
                    <a:pt x="26" y="14"/>
                  </a:lnTo>
                  <a:lnTo>
                    <a:pt x="25" y="16"/>
                  </a:lnTo>
                  <a:lnTo>
                    <a:pt x="23" y="18"/>
                  </a:lnTo>
                  <a:lnTo>
                    <a:pt x="19" y="21"/>
                  </a:lnTo>
                  <a:lnTo>
                    <a:pt x="16" y="27"/>
                  </a:lnTo>
                  <a:lnTo>
                    <a:pt x="16" y="34"/>
                  </a:lnTo>
                  <a:lnTo>
                    <a:pt x="12" y="43"/>
                  </a:lnTo>
                  <a:lnTo>
                    <a:pt x="9" y="48"/>
                  </a:lnTo>
                  <a:lnTo>
                    <a:pt x="6" y="48"/>
                  </a:lnTo>
                  <a:lnTo>
                    <a:pt x="3" y="48"/>
                  </a:lnTo>
                  <a:lnTo>
                    <a:pt x="3" y="50"/>
                  </a:lnTo>
                  <a:lnTo>
                    <a:pt x="0" y="50"/>
                  </a:lnTo>
                  <a:lnTo>
                    <a:pt x="6" y="55"/>
                  </a:lnTo>
                  <a:lnTo>
                    <a:pt x="6" y="58"/>
                  </a:lnTo>
                  <a:lnTo>
                    <a:pt x="6" y="62"/>
                  </a:lnTo>
                  <a:lnTo>
                    <a:pt x="9" y="64"/>
                  </a:lnTo>
                  <a:lnTo>
                    <a:pt x="10" y="64"/>
                  </a:lnTo>
                  <a:lnTo>
                    <a:pt x="16" y="68"/>
                  </a:lnTo>
                  <a:lnTo>
                    <a:pt x="16" y="67"/>
                  </a:lnTo>
                  <a:lnTo>
                    <a:pt x="19" y="64"/>
                  </a:lnTo>
                  <a:lnTo>
                    <a:pt x="20" y="64"/>
                  </a:lnTo>
                  <a:lnTo>
                    <a:pt x="23" y="64"/>
                  </a:lnTo>
                  <a:lnTo>
                    <a:pt x="29" y="68"/>
                  </a:lnTo>
                  <a:lnTo>
                    <a:pt x="29" y="70"/>
                  </a:lnTo>
                  <a:lnTo>
                    <a:pt x="23" y="70"/>
                  </a:lnTo>
                  <a:lnTo>
                    <a:pt x="23" y="71"/>
                  </a:lnTo>
                  <a:lnTo>
                    <a:pt x="25" y="74"/>
                  </a:lnTo>
                  <a:lnTo>
                    <a:pt x="27" y="75"/>
                  </a:lnTo>
                  <a:lnTo>
                    <a:pt x="30" y="75"/>
                  </a:lnTo>
                  <a:lnTo>
                    <a:pt x="32" y="75"/>
                  </a:lnTo>
                  <a:lnTo>
                    <a:pt x="33" y="77"/>
                  </a:lnTo>
                  <a:lnTo>
                    <a:pt x="36" y="78"/>
                  </a:lnTo>
                  <a:lnTo>
                    <a:pt x="36" y="80"/>
                  </a:lnTo>
                  <a:lnTo>
                    <a:pt x="35" y="81"/>
                  </a:lnTo>
                  <a:lnTo>
                    <a:pt x="36" y="84"/>
                  </a:lnTo>
                  <a:lnTo>
                    <a:pt x="40" y="84"/>
                  </a:lnTo>
                  <a:lnTo>
                    <a:pt x="44" y="84"/>
                  </a:lnTo>
                  <a:lnTo>
                    <a:pt x="44" y="82"/>
                  </a:lnTo>
                  <a:lnTo>
                    <a:pt x="47" y="82"/>
                  </a:lnTo>
                  <a:lnTo>
                    <a:pt x="54" y="84"/>
                  </a:lnTo>
                  <a:lnTo>
                    <a:pt x="62" y="82"/>
                  </a:lnTo>
                  <a:lnTo>
                    <a:pt x="63" y="81"/>
                  </a:lnTo>
                  <a:lnTo>
                    <a:pt x="69" y="77"/>
                  </a:lnTo>
                  <a:lnTo>
                    <a:pt x="71" y="75"/>
                  </a:lnTo>
                  <a:lnTo>
                    <a:pt x="73" y="75"/>
                  </a:lnTo>
                  <a:lnTo>
                    <a:pt x="76" y="77"/>
                  </a:lnTo>
                  <a:lnTo>
                    <a:pt x="79" y="78"/>
                  </a:lnTo>
                  <a:lnTo>
                    <a:pt x="83" y="78"/>
                  </a:lnTo>
                  <a:lnTo>
                    <a:pt x="87" y="77"/>
                  </a:lnTo>
                  <a:lnTo>
                    <a:pt x="89" y="75"/>
                  </a:lnTo>
                  <a:lnTo>
                    <a:pt x="93" y="77"/>
                  </a:lnTo>
                  <a:lnTo>
                    <a:pt x="94" y="78"/>
                  </a:lnTo>
                  <a:lnTo>
                    <a:pt x="96" y="80"/>
                  </a:lnTo>
                  <a:lnTo>
                    <a:pt x="97" y="80"/>
                  </a:lnTo>
                  <a:lnTo>
                    <a:pt x="97" y="78"/>
                  </a:lnTo>
                  <a:lnTo>
                    <a:pt x="101" y="77"/>
                  </a:lnTo>
                  <a:lnTo>
                    <a:pt x="101" y="75"/>
                  </a:lnTo>
                  <a:lnTo>
                    <a:pt x="99" y="74"/>
                  </a:lnTo>
                  <a:lnTo>
                    <a:pt x="106" y="74"/>
                  </a:lnTo>
                  <a:lnTo>
                    <a:pt x="106" y="58"/>
                  </a:lnTo>
                  <a:lnTo>
                    <a:pt x="108" y="58"/>
                  </a:lnTo>
                  <a:lnTo>
                    <a:pt x="108" y="5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22" name="Freeform 2171"/>
            <p:cNvSpPr>
              <a:spLocks/>
            </p:cNvSpPr>
            <p:nvPr/>
          </p:nvSpPr>
          <p:spPr bwMode="auto">
            <a:xfrm>
              <a:off x="4889500" y="3068638"/>
              <a:ext cx="44450" cy="28575"/>
            </a:xfrm>
            <a:custGeom>
              <a:avLst/>
              <a:gdLst>
                <a:gd name="T0" fmla="*/ 12 w 30"/>
                <a:gd name="T1" fmla="*/ 0 h 20"/>
                <a:gd name="T2" fmla="*/ 10 w 30"/>
                <a:gd name="T3" fmla="*/ 0 h 20"/>
                <a:gd name="T4" fmla="*/ 6 w 30"/>
                <a:gd name="T5" fmla="*/ 3 h 20"/>
                <a:gd name="T6" fmla="*/ 5 w 30"/>
                <a:gd name="T7" fmla="*/ 6 h 20"/>
                <a:gd name="T8" fmla="*/ 3 w 30"/>
                <a:gd name="T9" fmla="*/ 9 h 20"/>
                <a:gd name="T10" fmla="*/ 0 w 30"/>
                <a:gd name="T11" fmla="*/ 10 h 20"/>
                <a:gd name="T12" fmla="*/ 0 w 30"/>
                <a:gd name="T13" fmla="*/ 12 h 20"/>
                <a:gd name="T14" fmla="*/ 0 w 30"/>
                <a:gd name="T15" fmla="*/ 15 h 20"/>
                <a:gd name="T16" fmla="*/ 0 w 30"/>
                <a:gd name="T17" fmla="*/ 15 h 20"/>
                <a:gd name="T18" fmla="*/ 2 w 30"/>
                <a:gd name="T19" fmla="*/ 15 h 20"/>
                <a:gd name="T20" fmla="*/ 5 w 30"/>
                <a:gd name="T21" fmla="*/ 17 h 20"/>
                <a:gd name="T22" fmla="*/ 6 w 30"/>
                <a:gd name="T23" fmla="*/ 19 h 20"/>
                <a:gd name="T24" fmla="*/ 8 w 30"/>
                <a:gd name="T25" fmla="*/ 19 h 20"/>
                <a:gd name="T26" fmla="*/ 10 w 30"/>
                <a:gd name="T27" fmla="*/ 17 h 20"/>
                <a:gd name="T28" fmla="*/ 10 w 30"/>
                <a:gd name="T29" fmla="*/ 17 h 20"/>
                <a:gd name="T30" fmla="*/ 15 w 30"/>
                <a:gd name="T31" fmla="*/ 20 h 20"/>
                <a:gd name="T32" fmla="*/ 20 w 30"/>
                <a:gd name="T33" fmla="*/ 19 h 20"/>
                <a:gd name="T34" fmla="*/ 23 w 30"/>
                <a:gd name="T35" fmla="*/ 17 h 20"/>
                <a:gd name="T36" fmla="*/ 30 w 30"/>
                <a:gd name="T37" fmla="*/ 17 h 20"/>
                <a:gd name="T38" fmla="*/ 30 w 30"/>
                <a:gd name="T39" fmla="*/ 15 h 20"/>
                <a:gd name="T40" fmla="*/ 26 w 30"/>
                <a:gd name="T41" fmla="*/ 15 h 20"/>
                <a:gd name="T42" fmla="*/ 26 w 30"/>
                <a:gd name="T43" fmla="*/ 7 h 20"/>
                <a:gd name="T44" fmla="*/ 23 w 30"/>
                <a:gd name="T45" fmla="*/ 7 h 20"/>
                <a:gd name="T46" fmla="*/ 25 w 30"/>
                <a:gd name="T47" fmla="*/ 5 h 20"/>
                <a:gd name="T48" fmla="*/ 25 w 30"/>
                <a:gd name="T49" fmla="*/ 0 h 20"/>
                <a:gd name="T50" fmla="*/ 19 w 30"/>
                <a:gd name="T51" fmla="*/ 0 h 20"/>
                <a:gd name="T52" fmla="*/ 16 w 30"/>
                <a:gd name="T53" fmla="*/ 0 h 20"/>
                <a:gd name="T54" fmla="*/ 12 w 30"/>
                <a:gd name="T55" fmla="*/ 3 h 20"/>
                <a:gd name="T56" fmla="*/ 9 w 30"/>
                <a:gd name="T57" fmla="*/ 5 h 20"/>
                <a:gd name="T58" fmla="*/ 10 w 30"/>
                <a:gd name="T59" fmla="*/ 3 h 20"/>
                <a:gd name="T60" fmla="*/ 12 w 30"/>
                <a:gd name="T61" fmla="*/ 0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20"/>
                <a:gd name="T95" fmla="*/ 30 w 30"/>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20">
                  <a:moveTo>
                    <a:pt x="12" y="0"/>
                  </a:moveTo>
                  <a:lnTo>
                    <a:pt x="10" y="0"/>
                  </a:lnTo>
                  <a:lnTo>
                    <a:pt x="6" y="3"/>
                  </a:lnTo>
                  <a:lnTo>
                    <a:pt x="5" y="6"/>
                  </a:lnTo>
                  <a:lnTo>
                    <a:pt x="3" y="9"/>
                  </a:lnTo>
                  <a:lnTo>
                    <a:pt x="0" y="10"/>
                  </a:lnTo>
                  <a:lnTo>
                    <a:pt x="0" y="12"/>
                  </a:lnTo>
                  <a:lnTo>
                    <a:pt x="0" y="15"/>
                  </a:lnTo>
                  <a:lnTo>
                    <a:pt x="2" y="15"/>
                  </a:lnTo>
                  <a:lnTo>
                    <a:pt x="5" y="17"/>
                  </a:lnTo>
                  <a:lnTo>
                    <a:pt x="6" y="19"/>
                  </a:lnTo>
                  <a:lnTo>
                    <a:pt x="8" y="19"/>
                  </a:lnTo>
                  <a:lnTo>
                    <a:pt x="10" y="17"/>
                  </a:lnTo>
                  <a:lnTo>
                    <a:pt x="15" y="20"/>
                  </a:lnTo>
                  <a:lnTo>
                    <a:pt x="20" y="19"/>
                  </a:lnTo>
                  <a:lnTo>
                    <a:pt x="23" y="17"/>
                  </a:lnTo>
                  <a:lnTo>
                    <a:pt x="30" y="17"/>
                  </a:lnTo>
                  <a:lnTo>
                    <a:pt x="30" y="15"/>
                  </a:lnTo>
                  <a:lnTo>
                    <a:pt x="26" y="15"/>
                  </a:lnTo>
                  <a:lnTo>
                    <a:pt x="26" y="7"/>
                  </a:lnTo>
                  <a:lnTo>
                    <a:pt x="23" y="7"/>
                  </a:lnTo>
                  <a:lnTo>
                    <a:pt x="25" y="5"/>
                  </a:lnTo>
                  <a:lnTo>
                    <a:pt x="25" y="0"/>
                  </a:lnTo>
                  <a:lnTo>
                    <a:pt x="19" y="0"/>
                  </a:lnTo>
                  <a:lnTo>
                    <a:pt x="16" y="0"/>
                  </a:lnTo>
                  <a:lnTo>
                    <a:pt x="12" y="3"/>
                  </a:lnTo>
                  <a:lnTo>
                    <a:pt x="9" y="5"/>
                  </a:lnTo>
                  <a:lnTo>
                    <a:pt x="10" y="3"/>
                  </a:lnTo>
                  <a:lnTo>
                    <a:pt x="12" y="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23" name="Freeform 2402"/>
            <p:cNvSpPr>
              <a:spLocks/>
            </p:cNvSpPr>
            <p:nvPr/>
          </p:nvSpPr>
          <p:spPr bwMode="auto">
            <a:xfrm>
              <a:off x="5557838" y="3246438"/>
              <a:ext cx="73025" cy="95250"/>
            </a:xfrm>
            <a:custGeom>
              <a:avLst/>
              <a:gdLst>
                <a:gd name="T0" fmla="*/ 65601013 w 49"/>
                <a:gd name="T1" fmla="*/ 169222305 h 61"/>
                <a:gd name="T2" fmla="*/ 68225246 w 49"/>
                <a:gd name="T3" fmla="*/ 163674280 h 61"/>
                <a:gd name="T4" fmla="*/ 73473714 w 49"/>
                <a:gd name="T5" fmla="*/ 155351410 h 61"/>
                <a:gd name="T6" fmla="*/ 76097948 w 49"/>
                <a:gd name="T7" fmla="*/ 147028540 h 61"/>
                <a:gd name="T8" fmla="*/ 91841731 w 49"/>
                <a:gd name="T9" fmla="*/ 135932490 h 61"/>
                <a:gd name="T10" fmla="*/ 91841731 w 49"/>
                <a:gd name="T11" fmla="*/ 127609620 h 61"/>
                <a:gd name="T12" fmla="*/ 94465965 w 49"/>
                <a:gd name="T13" fmla="*/ 122061595 h 61"/>
                <a:gd name="T14" fmla="*/ 102338667 w 49"/>
                <a:gd name="T15" fmla="*/ 127609620 h 61"/>
                <a:gd name="T16" fmla="*/ 104962901 w 49"/>
                <a:gd name="T17" fmla="*/ 130384465 h 61"/>
                <a:gd name="T18" fmla="*/ 118082476 w 49"/>
                <a:gd name="T19" fmla="*/ 135932490 h 61"/>
                <a:gd name="T20" fmla="*/ 123330943 w 49"/>
                <a:gd name="T21" fmla="*/ 135932490 h 61"/>
                <a:gd name="T22" fmla="*/ 128579411 w 49"/>
                <a:gd name="T23" fmla="*/ 138707335 h 61"/>
                <a:gd name="T24" fmla="*/ 110211394 w 49"/>
                <a:gd name="T25" fmla="*/ 110965546 h 61"/>
                <a:gd name="T26" fmla="*/ 97090199 w 49"/>
                <a:gd name="T27" fmla="*/ 99869470 h 61"/>
                <a:gd name="T28" fmla="*/ 97090199 w 49"/>
                <a:gd name="T29" fmla="*/ 91546600 h 61"/>
                <a:gd name="T30" fmla="*/ 97090199 w 49"/>
                <a:gd name="T31" fmla="*/ 83223730 h 61"/>
                <a:gd name="T32" fmla="*/ 94465965 w 49"/>
                <a:gd name="T33" fmla="*/ 72127680 h 61"/>
                <a:gd name="T34" fmla="*/ 91841731 w 49"/>
                <a:gd name="T35" fmla="*/ 63804810 h 61"/>
                <a:gd name="T36" fmla="*/ 86594884 w 49"/>
                <a:gd name="T37" fmla="*/ 61031630 h 61"/>
                <a:gd name="T38" fmla="*/ 86594884 w 49"/>
                <a:gd name="T39" fmla="*/ 38837852 h 61"/>
                <a:gd name="T40" fmla="*/ 83970650 w 49"/>
                <a:gd name="T41" fmla="*/ 33289828 h 61"/>
                <a:gd name="T42" fmla="*/ 73473714 w 49"/>
                <a:gd name="T43" fmla="*/ 27741803 h 61"/>
                <a:gd name="T44" fmla="*/ 68225246 w 49"/>
                <a:gd name="T45" fmla="*/ 19418926 h 61"/>
                <a:gd name="T46" fmla="*/ 65601013 w 49"/>
                <a:gd name="T47" fmla="*/ 19418926 h 61"/>
                <a:gd name="T48" fmla="*/ 52481450 w 49"/>
                <a:gd name="T49" fmla="*/ 13870901 h 61"/>
                <a:gd name="T50" fmla="*/ 49857217 w 49"/>
                <a:gd name="T51" fmla="*/ 5548026 h 61"/>
                <a:gd name="T52" fmla="*/ 41984515 w 49"/>
                <a:gd name="T53" fmla="*/ 5548026 h 61"/>
                <a:gd name="T54" fmla="*/ 34113433 w 49"/>
                <a:gd name="T55" fmla="*/ 0 h 61"/>
                <a:gd name="T56" fmla="*/ 26240725 w 49"/>
                <a:gd name="T57" fmla="*/ 0 h 61"/>
                <a:gd name="T58" fmla="*/ 23616491 w 49"/>
                <a:gd name="T59" fmla="*/ 5548026 h 61"/>
                <a:gd name="T60" fmla="*/ 7872705 w 49"/>
                <a:gd name="T61" fmla="*/ 8322873 h 61"/>
                <a:gd name="T62" fmla="*/ 0 w 49"/>
                <a:gd name="T63" fmla="*/ 16644081 h 61"/>
                <a:gd name="T64" fmla="*/ 7872705 w 49"/>
                <a:gd name="T65" fmla="*/ 19418926 h 61"/>
                <a:gd name="T66" fmla="*/ 15743790 w 49"/>
                <a:gd name="T67" fmla="*/ 27741803 h 61"/>
                <a:gd name="T68" fmla="*/ 26240725 w 49"/>
                <a:gd name="T69" fmla="*/ 38837852 h 61"/>
                <a:gd name="T70" fmla="*/ 31489199 w 49"/>
                <a:gd name="T71" fmla="*/ 55481940 h 61"/>
                <a:gd name="T72" fmla="*/ 49857217 w 49"/>
                <a:gd name="T73" fmla="*/ 74900860 h 61"/>
                <a:gd name="T74" fmla="*/ 52481450 w 49"/>
                <a:gd name="T75" fmla="*/ 91546600 h 61"/>
                <a:gd name="T76" fmla="*/ 52481450 w 49"/>
                <a:gd name="T77" fmla="*/ 102642650 h 61"/>
                <a:gd name="T78" fmla="*/ 57729931 w 49"/>
                <a:gd name="T79" fmla="*/ 110965546 h 61"/>
                <a:gd name="T80" fmla="*/ 60354165 w 49"/>
                <a:gd name="T81" fmla="*/ 119288416 h 61"/>
                <a:gd name="T82" fmla="*/ 57729931 w 49"/>
                <a:gd name="T83" fmla="*/ 119288416 h 61"/>
                <a:gd name="T84" fmla="*/ 57729931 w 49"/>
                <a:gd name="T85" fmla="*/ 135932490 h 61"/>
                <a:gd name="T86" fmla="*/ 52481450 w 49"/>
                <a:gd name="T87" fmla="*/ 147028540 h 61"/>
                <a:gd name="T88" fmla="*/ 57729931 w 49"/>
                <a:gd name="T89" fmla="*/ 147028540 h 61"/>
                <a:gd name="T90" fmla="*/ 57729931 w 49"/>
                <a:gd name="T91" fmla="*/ 155351410 h 61"/>
                <a:gd name="T92" fmla="*/ 52481450 w 49"/>
                <a:gd name="T93" fmla="*/ 158126255 h 61"/>
                <a:gd name="T94" fmla="*/ 60354165 w 49"/>
                <a:gd name="T95" fmla="*/ 166447460 h 61"/>
                <a:gd name="T96" fmla="*/ 60354165 w 49"/>
                <a:gd name="T97" fmla="*/ 166447460 h 61"/>
                <a:gd name="T98" fmla="*/ 65601013 w 49"/>
                <a:gd name="T99" fmla="*/ 169222305 h 61"/>
                <a:gd name="T100" fmla="*/ 65601013 w 49"/>
                <a:gd name="T101" fmla="*/ 169222305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61"/>
                <a:gd name="T155" fmla="*/ 49 w 49"/>
                <a:gd name="T156" fmla="*/ 61 h 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61">
                  <a:moveTo>
                    <a:pt x="25" y="61"/>
                  </a:moveTo>
                  <a:lnTo>
                    <a:pt x="26" y="59"/>
                  </a:lnTo>
                  <a:lnTo>
                    <a:pt x="28" y="56"/>
                  </a:lnTo>
                  <a:lnTo>
                    <a:pt x="29" y="53"/>
                  </a:lnTo>
                  <a:lnTo>
                    <a:pt x="35" y="49"/>
                  </a:lnTo>
                  <a:lnTo>
                    <a:pt x="35" y="46"/>
                  </a:lnTo>
                  <a:lnTo>
                    <a:pt x="36" y="44"/>
                  </a:lnTo>
                  <a:lnTo>
                    <a:pt x="39" y="46"/>
                  </a:lnTo>
                  <a:lnTo>
                    <a:pt x="40" y="47"/>
                  </a:lnTo>
                  <a:lnTo>
                    <a:pt x="45" y="49"/>
                  </a:lnTo>
                  <a:lnTo>
                    <a:pt x="47" y="49"/>
                  </a:lnTo>
                  <a:lnTo>
                    <a:pt x="49" y="50"/>
                  </a:lnTo>
                  <a:lnTo>
                    <a:pt x="42" y="40"/>
                  </a:lnTo>
                  <a:lnTo>
                    <a:pt x="37" y="36"/>
                  </a:lnTo>
                  <a:lnTo>
                    <a:pt x="37" y="33"/>
                  </a:lnTo>
                  <a:lnTo>
                    <a:pt x="37" y="30"/>
                  </a:lnTo>
                  <a:lnTo>
                    <a:pt x="36" y="26"/>
                  </a:lnTo>
                  <a:lnTo>
                    <a:pt x="35" y="23"/>
                  </a:lnTo>
                  <a:lnTo>
                    <a:pt x="33" y="22"/>
                  </a:lnTo>
                  <a:lnTo>
                    <a:pt x="33" y="14"/>
                  </a:lnTo>
                  <a:lnTo>
                    <a:pt x="32" y="12"/>
                  </a:lnTo>
                  <a:lnTo>
                    <a:pt x="28" y="10"/>
                  </a:lnTo>
                  <a:lnTo>
                    <a:pt x="26" y="7"/>
                  </a:lnTo>
                  <a:lnTo>
                    <a:pt x="25" y="7"/>
                  </a:lnTo>
                  <a:lnTo>
                    <a:pt x="20" y="5"/>
                  </a:lnTo>
                  <a:lnTo>
                    <a:pt x="19" y="2"/>
                  </a:lnTo>
                  <a:lnTo>
                    <a:pt x="16" y="2"/>
                  </a:lnTo>
                  <a:lnTo>
                    <a:pt x="13" y="0"/>
                  </a:lnTo>
                  <a:lnTo>
                    <a:pt x="10" y="0"/>
                  </a:lnTo>
                  <a:lnTo>
                    <a:pt x="9" y="2"/>
                  </a:lnTo>
                  <a:lnTo>
                    <a:pt x="3" y="3"/>
                  </a:lnTo>
                  <a:lnTo>
                    <a:pt x="0" y="6"/>
                  </a:lnTo>
                  <a:lnTo>
                    <a:pt x="3" y="7"/>
                  </a:lnTo>
                  <a:lnTo>
                    <a:pt x="6" y="10"/>
                  </a:lnTo>
                  <a:lnTo>
                    <a:pt x="10" y="14"/>
                  </a:lnTo>
                  <a:lnTo>
                    <a:pt x="12" y="20"/>
                  </a:lnTo>
                  <a:lnTo>
                    <a:pt x="19" y="27"/>
                  </a:lnTo>
                  <a:lnTo>
                    <a:pt x="20" y="33"/>
                  </a:lnTo>
                  <a:lnTo>
                    <a:pt x="20" y="37"/>
                  </a:lnTo>
                  <a:lnTo>
                    <a:pt x="22" y="40"/>
                  </a:lnTo>
                  <a:lnTo>
                    <a:pt x="23" y="43"/>
                  </a:lnTo>
                  <a:lnTo>
                    <a:pt x="22" y="43"/>
                  </a:lnTo>
                  <a:lnTo>
                    <a:pt x="22" y="49"/>
                  </a:lnTo>
                  <a:lnTo>
                    <a:pt x="20" y="53"/>
                  </a:lnTo>
                  <a:lnTo>
                    <a:pt x="22" y="53"/>
                  </a:lnTo>
                  <a:lnTo>
                    <a:pt x="22" y="56"/>
                  </a:lnTo>
                  <a:lnTo>
                    <a:pt x="20" y="57"/>
                  </a:lnTo>
                  <a:lnTo>
                    <a:pt x="23" y="60"/>
                  </a:lnTo>
                  <a:lnTo>
                    <a:pt x="25" y="6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24" name="Freeform 2156"/>
            <p:cNvSpPr>
              <a:spLocks/>
            </p:cNvSpPr>
            <p:nvPr/>
          </p:nvSpPr>
          <p:spPr bwMode="auto">
            <a:xfrm>
              <a:off x="6122988" y="3341688"/>
              <a:ext cx="320675" cy="217487"/>
            </a:xfrm>
            <a:custGeom>
              <a:avLst/>
              <a:gdLst>
                <a:gd name="T0" fmla="*/ 397517258 w 214"/>
                <a:gd name="T1" fmla="*/ 354718562 h 147"/>
                <a:gd name="T2" fmla="*/ 410593714 w 214"/>
                <a:gd name="T3" fmla="*/ 336593721 h 147"/>
                <a:gd name="T4" fmla="*/ 410593714 w 214"/>
                <a:gd name="T5" fmla="*/ 310701780 h 147"/>
                <a:gd name="T6" fmla="*/ 384440801 w 214"/>
                <a:gd name="T7" fmla="*/ 302934681 h 147"/>
                <a:gd name="T8" fmla="*/ 394902290 w 214"/>
                <a:gd name="T9" fmla="*/ 274453707 h 147"/>
                <a:gd name="T10" fmla="*/ 418440235 w 214"/>
                <a:gd name="T11" fmla="*/ 269275640 h 147"/>
                <a:gd name="T12" fmla="*/ 423670170 w 214"/>
                <a:gd name="T13" fmla="*/ 248561766 h 147"/>
                <a:gd name="T14" fmla="*/ 428900207 w 214"/>
                <a:gd name="T15" fmla="*/ 222669825 h 147"/>
                <a:gd name="T16" fmla="*/ 441976663 w 214"/>
                <a:gd name="T17" fmla="*/ 207135576 h 147"/>
                <a:gd name="T18" fmla="*/ 465514608 w 214"/>
                <a:gd name="T19" fmla="*/ 209724609 h 147"/>
                <a:gd name="T20" fmla="*/ 481206032 w 214"/>
                <a:gd name="T21" fmla="*/ 191599768 h 147"/>
                <a:gd name="T22" fmla="*/ 481206032 w 214"/>
                <a:gd name="T23" fmla="*/ 235616600 h 147"/>
                <a:gd name="T24" fmla="*/ 494282489 w 214"/>
                <a:gd name="T25" fmla="*/ 248561766 h 147"/>
                <a:gd name="T26" fmla="*/ 512588880 w 214"/>
                <a:gd name="T27" fmla="*/ 235616600 h 147"/>
                <a:gd name="T28" fmla="*/ 554433217 w 214"/>
                <a:gd name="T29" fmla="*/ 207135576 h 147"/>
                <a:gd name="T30" fmla="*/ 525665337 w 214"/>
                <a:gd name="T31" fmla="*/ 191599768 h 147"/>
                <a:gd name="T32" fmla="*/ 502127392 w 214"/>
                <a:gd name="T33" fmla="*/ 178654602 h 147"/>
                <a:gd name="T34" fmla="*/ 481206032 w 214"/>
                <a:gd name="T35" fmla="*/ 170885894 h 147"/>
                <a:gd name="T36" fmla="*/ 494282489 w 214"/>
                <a:gd name="T37" fmla="*/ 163118794 h 147"/>
                <a:gd name="T38" fmla="*/ 491667521 w 214"/>
                <a:gd name="T39" fmla="*/ 139815887 h 147"/>
                <a:gd name="T40" fmla="*/ 465514608 w 214"/>
                <a:gd name="T41" fmla="*/ 147582986 h 147"/>
                <a:gd name="T42" fmla="*/ 441976663 w 214"/>
                <a:gd name="T43" fmla="*/ 163118794 h 147"/>
                <a:gd name="T44" fmla="*/ 418440235 w 214"/>
                <a:gd name="T45" fmla="*/ 181243635 h 147"/>
                <a:gd name="T46" fmla="*/ 394902290 w 214"/>
                <a:gd name="T47" fmla="*/ 189010735 h 147"/>
                <a:gd name="T48" fmla="*/ 384440801 w 214"/>
                <a:gd name="T49" fmla="*/ 204546543 h 147"/>
                <a:gd name="T50" fmla="*/ 371365962 w 214"/>
                <a:gd name="T51" fmla="*/ 181243635 h 147"/>
                <a:gd name="T52" fmla="*/ 332136593 w 214"/>
                <a:gd name="T53" fmla="*/ 178654602 h 147"/>
                <a:gd name="T54" fmla="*/ 324290072 w 214"/>
                <a:gd name="T55" fmla="*/ 160529761 h 147"/>
                <a:gd name="T56" fmla="*/ 298138777 w 214"/>
                <a:gd name="T57" fmla="*/ 144993953 h 147"/>
                <a:gd name="T58" fmla="*/ 274600832 w 214"/>
                <a:gd name="T59" fmla="*/ 121691045 h 147"/>
                <a:gd name="T60" fmla="*/ 227526560 w 214"/>
                <a:gd name="T61" fmla="*/ 121691045 h 147"/>
                <a:gd name="T62" fmla="*/ 190913725 w 214"/>
                <a:gd name="T63" fmla="*/ 82853914 h 147"/>
                <a:gd name="T64" fmla="*/ 175222301 w 214"/>
                <a:gd name="T65" fmla="*/ 77675847 h 147"/>
                <a:gd name="T66" fmla="*/ 159530877 w 214"/>
                <a:gd name="T67" fmla="*/ 82853914 h 147"/>
                <a:gd name="T68" fmla="*/ 130762997 w 214"/>
                <a:gd name="T69" fmla="*/ 100978755 h 147"/>
                <a:gd name="T70" fmla="*/ 115071572 w 214"/>
                <a:gd name="T71" fmla="*/ 93210046 h 147"/>
                <a:gd name="T72" fmla="*/ 104610059 w 214"/>
                <a:gd name="T73" fmla="*/ 100978755 h 147"/>
                <a:gd name="T74" fmla="*/ 70612243 w 214"/>
                <a:gd name="T75" fmla="*/ 59551006 h 147"/>
                <a:gd name="T76" fmla="*/ 57535786 w 214"/>
                <a:gd name="T77" fmla="*/ 0 h 147"/>
                <a:gd name="T78" fmla="*/ 13076459 w 214"/>
                <a:gd name="T79" fmla="*/ 15535814 h 147"/>
                <a:gd name="T80" fmla="*/ 36612797 w 214"/>
                <a:gd name="T81" fmla="*/ 170885894 h 147"/>
                <a:gd name="T82" fmla="*/ 52304221 w 214"/>
                <a:gd name="T83" fmla="*/ 144993953 h 147"/>
                <a:gd name="T84" fmla="*/ 86303667 w 214"/>
                <a:gd name="T85" fmla="*/ 126870721 h 147"/>
                <a:gd name="T86" fmla="*/ 122916476 w 214"/>
                <a:gd name="T87" fmla="*/ 191599768 h 147"/>
                <a:gd name="T88" fmla="*/ 149069389 w 214"/>
                <a:gd name="T89" fmla="*/ 199366868 h 147"/>
                <a:gd name="T90" fmla="*/ 209220117 w 214"/>
                <a:gd name="T91" fmla="*/ 209724609 h 147"/>
                <a:gd name="T92" fmla="*/ 243217984 w 214"/>
                <a:gd name="T93" fmla="*/ 274453707 h 147"/>
                <a:gd name="T94" fmla="*/ 313830201 w 214"/>
                <a:gd name="T95" fmla="*/ 313290813 h 147"/>
                <a:gd name="T96" fmla="*/ 358289506 w 214"/>
                <a:gd name="T97" fmla="*/ 328826621 h 147"/>
                <a:gd name="T98" fmla="*/ 350442985 w 214"/>
                <a:gd name="T99" fmla="*/ 370254370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7"/>
                <a:gd name="T152" fmla="*/ 214 w 214"/>
                <a:gd name="T153" fmla="*/ 147 h 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7">
                  <a:moveTo>
                    <a:pt x="148" y="145"/>
                  </a:moveTo>
                  <a:lnTo>
                    <a:pt x="150" y="144"/>
                  </a:lnTo>
                  <a:lnTo>
                    <a:pt x="151" y="141"/>
                  </a:lnTo>
                  <a:lnTo>
                    <a:pt x="152" y="137"/>
                  </a:lnTo>
                  <a:lnTo>
                    <a:pt x="154" y="135"/>
                  </a:lnTo>
                  <a:lnTo>
                    <a:pt x="157" y="134"/>
                  </a:lnTo>
                  <a:lnTo>
                    <a:pt x="158" y="133"/>
                  </a:lnTo>
                  <a:lnTo>
                    <a:pt x="157" y="130"/>
                  </a:lnTo>
                  <a:lnTo>
                    <a:pt x="155" y="128"/>
                  </a:lnTo>
                  <a:lnTo>
                    <a:pt x="154" y="125"/>
                  </a:lnTo>
                  <a:lnTo>
                    <a:pt x="155" y="123"/>
                  </a:lnTo>
                  <a:lnTo>
                    <a:pt x="157" y="120"/>
                  </a:lnTo>
                  <a:lnTo>
                    <a:pt x="157" y="117"/>
                  </a:lnTo>
                  <a:lnTo>
                    <a:pt x="154" y="117"/>
                  </a:lnTo>
                  <a:lnTo>
                    <a:pt x="151" y="118"/>
                  </a:lnTo>
                  <a:lnTo>
                    <a:pt x="147" y="117"/>
                  </a:lnTo>
                  <a:lnTo>
                    <a:pt x="142" y="111"/>
                  </a:lnTo>
                  <a:lnTo>
                    <a:pt x="142" y="108"/>
                  </a:lnTo>
                  <a:lnTo>
                    <a:pt x="150" y="106"/>
                  </a:lnTo>
                  <a:lnTo>
                    <a:pt x="151" y="106"/>
                  </a:lnTo>
                  <a:lnTo>
                    <a:pt x="152" y="108"/>
                  </a:lnTo>
                  <a:lnTo>
                    <a:pt x="157" y="106"/>
                  </a:lnTo>
                  <a:lnTo>
                    <a:pt x="160" y="104"/>
                  </a:lnTo>
                  <a:lnTo>
                    <a:pt x="162" y="101"/>
                  </a:lnTo>
                  <a:lnTo>
                    <a:pt x="164" y="100"/>
                  </a:lnTo>
                  <a:lnTo>
                    <a:pt x="161" y="100"/>
                  </a:lnTo>
                  <a:lnTo>
                    <a:pt x="162" y="96"/>
                  </a:lnTo>
                  <a:lnTo>
                    <a:pt x="165" y="93"/>
                  </a:lnTo>
                  <a:lnTo>
                    <a:pt x="167" y="91"/>
                  </a:lnTo>
                  <a:lnTo>
                    <a:pt x="167" y="89"/>
                  </a:lnTo>
                  <a:lnTo>
                    <a:pt x="164" y="86"/>
                  </a:lnTo>
                  <a:lnTo>
                    <a:pt x="164" y="83"/>
                  </a:lnTo>
                  <a:lnTo>
                    <a:pt x="165" y="81"/>
                  </a:lnTo>
                  <a:lnTo>
                    <a:pt x="168" y="81"/>
                  </a:lnTo>
                  <a:lnTo>
                    <a:pt x="169" y="80"/>
                  </a:lnTo>
                  <a:lnTo>
                    <a:pt x="171" y="83"/>
                  </a:lnTo>
                  <a:lnTo>
                    <a:pt x="174" y="83"/>
                  </a:lnTo>
                  <a:lnTo>
                    <a:pt x="177" y="83"/>
                  </a:lnTo>
                  <a:lnTo>
                    <a:pt x="178" y="81"/>
                  </a:lnTo>
                  <a:lnTo>
                    <a:pt x="178" y="80"/>
                  </a:lnTo>
                  <a:lnTo>
                    <a:pt x="179" y="77"/>
                  </a:lnTo>
                  <a:lnTo>
                    <a:pt x="182" y="76"/>
                  </a:lnTo>
                  <a:lnTo>
                    <a:pt x="184" y="74"/>
                  </a:lnTo>
                  <a:lnTo>
                    <a:pt x="187" y="83"/>
                  </a:lnTo>
                  <a:lnTo>
                    <a:pt x="179" y="86"/>
                  </a:lnTo>
                  <a:lnTo>
                    <a:pt x="179" y="89"/>
                  </a:lnTo>
                  <a:lnTo>
                    <a:pt x="184" y="91"/>
                  </a:lnTo>
                  <a:lnTo>
                    <a:pt x="187" y="93"/>
                  </a:lnTo>
                  <a:lnTo>
                    <a:pt x="187" y="94"/>
                  </a:lnTo>
                  <a:lnTo>
                    <a:pt x="188" y="96"/>
                  </a:lnTo>
                  <a:lnTo>
                    <a:pt x="189" y="96"/>
                  </a:lnTo>
                  <a:lnTo>
                    <a:pt x="191" y="91"/>
                  </a:lnTo>
                  <a:lnTo>
                    <a:pt x="194" y="91"/>
                  </a:lnTo>
                  <a:lnTo>
                    <a:pt x="196" y="91"/>
                  </a:lnTo>
                  <a:lnTo>
                    <a:pt x="201" y="91"/>
                  </a:lnTo>
                  <a:lnTo>
                    <a:pt x="204" y="89"/>
                  </a:lnTo>
                  <a:lnTo>
                    <a:pt x="208" y="84"/>
                  </a:lnTo>
                  <a:lnTo>
                    <a:pt x="212" y="80"/>
                  </a:lnTo>
                  <a:lnTo>
                    <a:pt x="214" y="79"/>
                  </a:lnTo>
                  <a:lnTo>
                    <a:pt x="211" y="79"/>
                  </a:lnTo>
                  <a:lnTo>
                    <a:pt x="206" y="77"/>
                  </a:lnTo>
                  <a:lnTo>
                    <a:pt x="201" y="74"/>
                  </a:lnTo>
                  <a:lnTo>
                    <a:pt x="198" y="74"/>
                  </a:lnTo>
                  <a:lnTo>
                    <a:pt x="195" y="74"/>
                  </a:lnTo>
                  <a:lnTo>
                    <a:pt x="195" y="69"/>
                  </a:lnTo>
                  <a:lnTo>
                    <a:pt x="192" y="69"/>
                  </a:lnTo>
                  <a:lnTo>
                    <a:pt x="189" y="70"/>
                  </a:lnTo>
                  <a:lnTo>
                    <a:pt x="188" y="70"/>
                  </a:lnTo>
                  <a:lnTo>
                    <a:pt x="187" y="67"/>
                  </a:lnTo>
                  <a:lnTo>
                    <a:pt x="184" y="66"/>
                  </a:lnTo>
                  <a:lnTo>
                    <a:pt x="181" y="66"/>
                  </a:lnTo>
                  <a:lnTo>
                    <a:pt x="184" y="66"/>
                  </a:lnTo>
                  <a:lnTo>
                    <a:pt x="187" y="63"/>
                  </a:lnTo>
                  <a:lnTo>
                    <a:pt x="189" y="63"/>
                  </a:lnTo>
                  <a:lnTo>
                    <a:pt x="189" y="62"/>
                  </a:lnTo>
                  <a:lnTo>
                    <a:pt x="194" y="56"/>
                  </a:lnTo>
                  <a:lnTo>
                    <a:pt x="192" y="54"/>
                  </a:lnTo>
                  <a:lnTo>
                    <a:pt x="188" y="54"/>
                  </a:lnTo>
                  <a:lnTo>
                    <a:pt x="185" y="56"/>
                  </a:lnTo>
                  <a:lnTo>
                    <a:pt x="184" y="56"/>
                  </a:lnTo>
                  <a:lnTo>
                    <a:pt x="181" y="56"/>
                  </a:lnTo>
                  <a:lnTo>
                    <a:pt x="178" y="57"/>
                  </a:lnTo>
                  <a:lnTo>
                    <a:pt x="175" y="57"/>
                  </a:lnTo>
                  <a:lnTo>
                    <a:pt x="172" y="59"/>
                  </a:lnTo>
                  <a:lnTo>
                    <a:pt x="169" y="60"/>
                  </a:lnTo>
                  <a:lnTo>
                    <a:pt x="169" y="63"/>
                  </a:lnTo>
                  <a:lnTo>
                    <a:pt x="165" y="63"/>
                  </a:lnTo>
                  <a:lnTo>
                    <a:pt x="164" y="63"/>
                  </a:lnTo>
                  <a:lnTo>
                    <a:pt x="161" y="66"/>
                  </a:lnTo>
                  <a:lnTo>
                    <a:pt x="160" y="70"/>
                  </a:lnTo>
                  <a:lnTo>
                    <a:pt x="160" y="71"/>
                  </a:lnTo>
                  <a:lnTo>
                    <a:pt x="158" y="71"/>
                  </a:lnTo>
                  <a:lnTo>
                    <a:pt x="155" y="73"/>
                  </a:lnTo>
                  <a:lnTo>
                    <a:pt x="151" y="73"/>
                  </a:lnTo>
                  <a:lnTo>
                    <a:pt x="151" y="77"/>
                  </a:lnTo>
                  <a:lnTo>
                    <a:pt x="151" y="79"/>
                  </a:lnTo>
                  <a:lnTo>
                    <a:pt x="148" y="79"/>
                  </a:lnTo>
                  <a:lnTo>
                    <a:pt x="147" y="79"/>
                  </a:lnTo>
                  <a:lnTo>
                    <a:pt x="145" y="79"/>
                  </a:lnTo>
                  <a:lnTo>
                    <a:pt x="147" y="76"/>
                  </a:lnTo>
                  <a:lnTo>
                    <a:pt x="147" y="73"/>
                  </a:lnTo>
                  <a:lnTo>
                    <a:pt x="142" y="70"/>
                  </a:lnTo>
                  <a:lnTo>
                    <a:pt x="140" y="69"/>
                  </a:lnTo>
                  <a:lnTo>
                    <a:pt x="135" y="70"/>
                  </a:lnTo>
                  <a:lnTo>
                    <a:pt x="133" y="70"/>
                  </a:lnTo>
                  <a:lnTo>
                    <a:pt x="127" y="69"/>
                  </a:lnTo>
                  <a:lnTo>
                    <a:pt x="124" y="67"/>
                  </a:lnTo>
                  <a:lnTo>
                    <a:pt x="123" y="66"/>
                  </a:lnTo>
                  <a:lnTo>
                    <a:pt x="124" y="63"/>
                  </a:lnTo>
                  <a:lnTo>
                    <a:pt x="124" y="62"/>
                  </a:lnTo>
                  <a:lnTo>
                    <a:pt x="123" y="62"/>
                  </a:lnTo>
                  <a:lnTo>
                    <a:pt x="120" y="57"/>
                  </a:lnTo>
                  <a:lnTo>
                    <a:pt x="120" y="56"/>
                  </a:lnTo>
                  <a:lnTo>
                    <a:pt x="114" y="56"/>
                  </a:lnTo>
                  <a:lnTo>
                    <a:pt x="111" y="56"/>
                  </a:lnTo>
                  <a:lnTo>
                    <a:pt x="107" y="52"/>
                  </a:lnTo>
                  <a:lnTo>
                    <a:pt x="107" y="49"/>
                  </a:lnTo>
                  <a:lnTo>
                    <a:pt x="105" y="47"/>
                  </a:lnTo>
                  <a:lnTo>
                    <a:pt x="103" y="50"/>
                  </a:lnTo>
                  <a:lnTo>
                    <a:pt x="101" y="50"/>
                  </a:lnTo>
                  <a:lnTo>
                    <a:pt x="93" y="49"/>
                  </a:lnTo>
                  <a:lnTo>
                    <a:pt x="87" y="47"/>
                  </a:lnTo>
                  <a:lnTo>
                    <a:pt x="74" y="47"/>
                  </a:lnTo>
                  <a:lnTo>
                    <a:pt x="74" y="44"/>
                  </a:lnTo>
                  <a:lnTo>
                    <a:pt x="73" y="39"/>
                  </a:lnTo>
                  <a:lnTo>
                    <a:pt x="73" y="32"/>
                  </a:lnTo>
                  <a:lnTo>
                    <a:pt x="70" y="27"/>
                  </a:lnTo>
                  <a:lnTo>
                    <a:pt x="69" y="25"/>
                  </a:lnTo>
                  <a:lnTo>
                    <a:pt x="67" y="26"/>
                  </a:lnTo>
                  <a:lnTo>
                    <a:pt x="67" y="30"/>
                  </a:lnTo>
                  <a:lnTo>
                    <a:pt x="66" y="30"/>
                  </a:lnTo>
                  <a:lnTo>
                    <a:pt x="64" y="30"/>
                  </a:lnTo>
                  <a:lnTo>
                    <a:pt x="64" y="32"/>
                  </a:lnTo>
                  <a:lnTo>
                    <a:pt x="61" y="32"/>
                  </a:lnTo>
                  <a:lnTo>
                    <a:pt x="61" y="37"/>
                  </a:lnTo>
                  <a:lnTo>
                    <a:pt x="57" y="37"/>
                  </a:lnTo>
                  <a:lnTo>
                    <a:pt x="54" y="39"/>
                  </a:lnTo>
                  <a:lnTo>
                    <a:pt x="50" y="39"/>
                  </a:lnTo>
                  <a:lnTo>
                    <a:pt x="49" y="36"/>
                  </a:lnTo>
                  <a:lnTo>
                    <a:pt x="47" y="34"/>
                  </a:lnTo>
                  <a:lnTo>
                    <a:pt x="46" y="33"/>
                  </a:lnTo>
                  <a:lnTo>
                    <a:pt x="44" y="36"/>
                  </a:lnTo>
                  <a:lnTo>
                    <a:pt x="44" y="40"/>
                  </a:lnTo>
                  <a:lnTo>
                    <a:pt x="43" y="43"/>
                  </a:lnTo>
                  <a:lnTo>
                    <a:pt x="40" y="43"/>
                  </a:lnTo>
                  <a:lnTo>
                    <a:pt x="40" y="39"/>
                  </a:lnTo>
                  <a:lnTo>
                    <a:pt x="42" y="32"/>
                  </a:lnTo>
                  <a:lnTo>
                    <a:pt x="32" y="33"/>
                  </a:lnTo>
                  <a:lnTo>
                    <a:pt x="27" y="36"/>
                  </a:lnTo>
                  <a:lnTo>
                    <a:pt x="27" y="23"/>
                  </a:lnTo>
                  <a:lnTo>
                    <a:pt x="27" y="12"/>
                  </a:lnTo>
                  <a:lnTo>
                    <a:pt x="30" y="2"/>
                  </a:lnTo>
                  <a:lnTo>
                    <a:pt x="32" y="0"/>
                  </a:lnTo>
                  <a:lnTo>
                    <a:pt x="22" y="0"/>
                  </a:lnTo>
                  <a:lnTo>
                    <a:pt x="19" y="0"/>
                  </a:lnTo>
                  <a:lnTo>
                    <a:pt x="14" y="2"/>
                  </a:lnTo>
                  <a:lnTo>
                    <a:pt x="10" y="3"/>
                  </a:lnTo>
                  <a:lnTo>
                    <a:pt x="5" y="6"/>
                  </a:lnTo>
                  <a:lnTo>
                    <a:pt x="2" y="6"/>
                  </a:lnTo>
                  <a:lnTo>
                    <a:pt x="0" y="66"/>
                  </a:lnTo>
                  <a:lnTo>
                    <a:pt x="13" y="67"/>
                  </a:lnTo>
                  <a:lnTo>
                    <a:pt x="14" y="66"/>
                  </a:lnTo>
                  <a:lnTo>
                    <a:pt x="10" y="63"/>
                  </a:lnTo>
                  <a:lnTo>
                    <a:pt x="10" y="57"/>
                  </a:lnTo>
                  <a:lnTo>
                    <a:pt x="13" y="54"/>
                  </a:lnTo>
                  <a:lnTo>
                    <a:pt x="20" y="56"/>
                  </a:lnTo>
                  <a:lnTo>
                    <a:pt x="23" y="50"/>
                  </a:lnTo>
                  <a:lnTo>
                    <a:pt x="27" y="46"/>
                  </a:lnTo>
                  <a:lnTo>
                    <a:pt x="30" y="47"/>
                  </a:lnTo>
                  <a:lnTo>
                    <a:pt x="33" y="49"/>
                  </a:lnTo>
                  <a:lnTo>
                    <a:pt x="36" y="56"/>
                  </a:lnTo>
                  <a:lnTo>
                    <a:pt x="39" y="66"/>
                  </a:lnTo>
                  <a:lnTo>
                    <a:pt x="44" y="67"/>
                  </a:lnTo>
                  <a:lnTo>
                    <a:pt x="47" y="74"/>
                  </a:lnTo>
                  <a:lnTo>
                    <a:pt x="43" y="77"/>
                  </a:lnTo>
                  <a:lnTo>
                    <a:pt x="47" y="79"/>
                  </a:lnTo>
                  <a:lnTo>
                    <a:pt x="50" y="80"/>
                  </a:lnTo>
                  <a:lnTo>
                    <a:pt x="57" y="77"/>
                  </a:lnTo>
                  <a:lnTo>
                    <a:pt x="60" y="76"/>
                  </a:lnTo>
                  <a:lnTo>
                    <a:pt x="67" y="76"/>
                  </a:lnTo>
                  <a:lnTo>
                    <a:pt x="74" y="74"/>
                  </a:lnTo>
                  <a:lnTo>
                    <a:pt x="80" y="81"/>
                  </a:lnTo>
                  <a:lnTo>
                    <a:pt x="78" y="89"/>
                  </a:lnTo>
                  <a:lnTo>
                    <a:pt x="87" y="96"/>
                  </a:lnTo>
                  <a:lnTo>
                    <a:pt x="88" y="103"/>
                  </a:lnTo>
                  <a:lnTo>
                    <a:pt x="93" y="106"/>
                  </a:lnTo>
                  <a:lnTo>
                    <a:pt x="97" y="108"/>
                  </a:lnTo>
                  <a:lnTo>
                    <a:pt x="107" y="118"/>
                  </a:lnTo>
                  <a:lnTo>
                    <a:pt x="114" y="117"/>
                  </a:lnTo>
                  <a:lnTo>
                    <a:pt x="120" y="121"/>
                  </a:lnTo>
                  <a:lnTo>
                    <a:pt x="125" y="121"/>
                  </a:lnTo>
                  <a:lnTo>
                    <a:pt x="130" y="124"/>
                  </a:lnTo>
                  <a:lnTo>
                    <a:pt x="134" y="125"/>
                  </a:lnTo>
                  <a:lnTo>
                    <a:pt x="137" y="127"/>
                  </a:lnTo>
                  <a:lnTo>
                    <a:pt x="130" y="131"/>
                  </a:lnTo>
                  <a:lnTo>
                    <a:pt x="128" y="135"/>
                  </a:lnTo>
                  <a:lnTo>
                    <a:pt x="128" y="141"/>
                  </a:lnTo>
                  <a:lnTo>
                    <a:pt x="134" y="143"/>
                  </a:lnTo>
                  <a:lnTo>
                    <a:pt x="138" y="147"/>
                  </a:lnTo>
                  <a:lnTo>
                    <a:pt x="144" y="147"/>
                  </a:lnTo>
                  <a:lnTo>
                    <a:pt x="148" y="14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25" name="Freeform 2181"/>
            <p:cNvSpPr>
              <a:spLocks/>
            </p:cNvSpPr>
            <p:nvPr/>
          </p:nvSpPr>
          <p:spPr bwMode="auto">
            <a:xfrm>
              <a:off x="6054725" y="3406775"/>
              <a:ext cx="273050" cy="192088"/>
            </a:xfrm>
            <a:custGeom>
              <a:avLst/>
              <a:gdLst>
                <a:gd name="T0" fmla="*/ 2631517 w 182"/>
                <a:gd name="T1" fmla="*/ 55433511 h 128"/>
                <a:gd name="T2" fmla="*/ 13160827 w 182"/>
                <a:gd name="T3" fmla="*/ 63352349 h 128"/>
                <a:gd name="T4" fmla="*/ 26321655 w 182"/>
                <a:gd name="T5" fmla="*/ 36955670 h 128"/>
                <a:gd name="T6" fmla="*/ 36849347 w 182"/>
                <a:gd name="T7" fmla="*/ 42234353 h 128"/>
                <a:gd name="T8" fmla="*/ 52643309 w 182"/>
                <a:gd name="T9" fmla="*/ 52793345 h 128"/>
                <a:gd name="T10" fmla="*/ 78964970 w 182"/>
                <a:gd name="T11" fmla="*/ 81830177 h 128"/>
                <a:gd name="T12" fmla="*/ 63171008 w 182"/>
                <a:gd name="T13" fmla="*/ 97667852 h 128"/>
                <a:gd name="T14" fmla="*/ 63171008 w 182"/>
                <a:gd name="T15" fmla="*/ 105586689 h 128"/>
                <a:gd name="T16" fmla="*/ 34217831 w 182"/>
                <a:gd name="T17" fmla="*/ 100308006 h 128"/>
                <a:gd name="T18" fmla="*/ 10529311 w 182"/>
                <a:gd name="T19" fmla="*/ 113507177 h 128"/>
                <a:gd name="T20" fmla="*/ 10529311 w 182"/>
                <a:gd name="T21" fmla="*/ 137263689 h 128"/>
                <a:gd name="T22" fmla="*/ 26321655 w 182"/>
                <a:gd name="T23" fmla="*/ 137263689 h 128"/>
                <a:gd name="T24" fmla="*/ 39482485 w 182"/>
                <a:gd name="T25" fmla="*/ 131985006 h 128"/>
                <a:gd name="T26" fmla="*/ 39482485 w 182"/>
                <a:gd name="T27" fmla="*/ 134623535 h 128"/>
                <a:gd name="T28" fmla="*/ 36849347 w 182"/>
                <a:gd name="T29" fmla="*/ 150462834 h 128"/>
                <a:gd name="T30" fmla="*/ 39482485 w 182"/>
                <a:gd name="T31" fmla="*/ 150462834 h 128"/>
                <a:gd name="T32" fmla="*/ 44747139 w 182"/>
                <a:gd name="T33" fmla="*/ 163660355 h 128"/>
                <a:gd name="T34" fmla="*/ 47378655 w 182"/>
                <a:gd name="T35" fmla="*/ 176859500 h 128"/>
                <a:gd name="T36" fmla="*/ 55274838 w 182"/>
                <a:gd name="T37" fmla="*/ 203256166 h 128"/>
                <a:gd name="T38" fmla="*/ 44747139 w 182"/>
                <a:gd name="T39" fmla="*/ 248130712 h 128"/>
                <a:gd name="T40" fmla="*/ 73700316 w 182"/>
                <a:gd name="T41" fmla="*/ 232293037 h 128"/>
                <a:gd name="T42" fmla="*/ 92125794 w 182"/>
                <a:gd name="T43" fmla="*/ 208534850 h 128"/>
                <a:gd name="T44" fmla="*/ 123710500 w 182"/>
                <a:gd name="T45" fmla="*/ 208534850 h 128"/>
                <a:gd name="T46" fmla="*/ 178986935 w 182"/>
                <a:gd name="T47" fmla="*/ 208534850 h 128"/>
                <a:gd name="T48" fmla="*/ 213204804 w 182"/>
                <a:gd name="T49" fmla="*/ 216453738 h 128"/>
                <a:gd name="T50" fmla="*/ 257950308 w 182"/>
                <a:gd name="T51" fmla="*/ 234931566 h 128"/>
                <a:gd name="T52" fmla="*/ 286905095 w 182"/>
                <a:gd name="T53" fmla="*/ 256049549 h 128"/>
                <a:gd name="T54" fmla="*/ 302697435 w 182"/>
                <a:gd name="T55" fmla="*/ 282446215 h 128"/>
                <a:gd name="T56" fmla="*/ 321122913 w 182"/>
                <a:gd name="T57" fmla="*/ 300924044 h 128"/>
                <a:gd name="T58" fmla="*/ 321122913 w 182"/>
                <a:gd name="T59" fmla="*/ 329960864 h 128"/>
                <a:gd name="T60" fmla="*/ 344811423 w 182"/>
                <a:gd name="T61" fmla="*/ 327320710 h 128"/>
                <a:gd name="T62" fmla="*/ 384293895 w 182"/>
                <a:gd name="T63" fmla="*/ 319401872 h 128"/>
                <a:gd name="T64" fmla="*/ 394823204 w 182"/>
                <a:gd name="T65" fmla="*/ 285086369 h 128"/>
                <a:gd name="T66" fmla="*/ 402719374 w 182"/>
                <a:gd name="T67" fmla="*/ 250770866 h 128"/>
                <a:gd name="T68" fmla="*/ 418511714 w 182"/>
                <a:gd name="T69" fmla="*/ 234931566 h 128"/>
                <a:gd name="T70" fmla="*/ 442201948 w 182"/>
                <a:gd name="T71" fmla="*/ 248130712 h 128"/>
                <a:gd name="T72" fmla="*/ 455361149 w 182"/>
                <a:gd name="T73" fmla="*/ 232293037 h 128"/>
                <a:gd name="T74" fmla="*/ 479051282 w 182"/>
                <a:gd name="T75" fmla="*/ 213815208 h 128"/>
                <a:gd name="T76" fmla="*/ 455361149 w 182"/>
                <a:gd name="T77" fmla="*/ 205894696 h 128"/>
                <a:gd name="T78" fmla="*/ 434304155 w 182"/>
                <a:gd name="T79" fmla="*/ 197975858 h 128"/>
                <a:gd name="T80" fmla="*/ 400086235 w 182"/>
                <a:gd name="T81" fmla="*/ 190057021 h 128"/>
                <a:gd name="T82" fmla="*/ 363236901 w 182"/>
                <a:gd name="T83" fmla="*/ 158381672 h 128"/>
                <a:gd name="T84" fmla="*/ 347444561 w 182"/>
                <a:gd name="T85" fmla="*/ 131985006 h 128"/>
                <a:gd name="T86" fmla="*/ 329019083 w 182"/>
                <a:gd name="T87" fmla="*/ 92389169 h 128"/>
                <a:gd name="T88" fmla="*/ 294801265 w 182"/>
                <a:gd name="T89" fmla="*/ 79190023 h 128"/>
                <a:gd name="T90" fmla="*/ 268479616 w 182"/>
                <a:gd name="T91" fmla="*/ 81830177 h 128"/>
                <a:gd name="T92" fmla="*/ 242157968 w 182"/>
                <a:gd name="T93" fmla="*/ 87108861 h 128"/>
                <a:gd name="T94" fmla="*/ 242157968 w 182"/>
                <a:gd name="T95" fmla="*/ 71271186 h 128"/>
                <a:gd name="T96" fmla="*/ 221100974 w 182"/>
                <a:gd name="T97" fmla="*/ 47514661 h 128"/>
                <a:gd name="T98" fmla="*/ 207940099 w 182"/>
                <a:gd name="T99" fmla="*/ 7918841 h 128"/>
                <a:gd name="T100" fmla="*/ 189514621 w 182"/>
                <a:gd name="T101" fmla="*/ 0 h 128"/>
                <a:gd name="T102" fmla="*/ 171089142 w 182"/>
                <a:gd name="T103" fmla="*/ 26396672 h 128"/>
                <a:gd name="T104" fmla="*/ 144767494 w 182"/>
                <a:gd name="T105" fmla="*/ 29036833 h 128"/>
                <a:gd name="T106" fmla="*/ 155296802 w 182"/>
                <a:gd name="T107" fmla="*/ 47514661 h 128"/>
                <a:gd name="T108" fmla="*/ 118447468 w 182"/>
                <a:gd name="T109" fmla="*/ 52793345 h 128"/>
                <a:gd name="T110" fmla="*/ 81596486 w 182"/>
                <a:gd name="T111" fmla="*/ 42234353 h 128"/>
                <a:gd name="T112" fmla="*/ 36849347 w 182"/>
                <a:gd name="T113" fmla="*/ 18477835 h 128"/>
                <a:gd name="T114" fmla="*/ 7896173 w 182"/>
                <a:gd name="T115" fmla="*/ 34315516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28"/>
                <a:gd name="T176" fmla="*/ 182 w 182"/>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28">
                  <a:moveTo>
                    <a:pt x="1" y="14"/>
                  </a:moveTo>
                  <a:lnTo>
                    <a:pt x="1" y="21"/>
                  </a:lnTo>
                  <a:lnTo>
                    <a:pt x="0" y="24"/>
                  </a:lnTo>
                  <a:lnTo>
                    <a:pt x="5" y="24"/>
                  </a:lnTo>
                  <a:lnTo>
                    <a:pt x="5" y="18"/>
                  </a:lnTo>
                  <a:lnTo>
                    <a:pt x="10" y="14"/>
                  </a:lnTo>
                  <a:lnTo>
                    <a:pt x="13" y="14"/>
                  </a:lnTo>
                  <a:lnTo>
                    <a:pt x="14" y="16"/>
                  </a:lnTo>
                  <a:lnTo>
                    <a:pt x="20" y="16"/>
                  </a:lnTo>
                  <a:lnTo>
                    <a:pt x="20" y="20"/>
                  </a:lnTo>
                  <a:lnTo>
                    <a:pt x="23" y="23"/>
                  </a:lnTo>
                  <a:lnTo>
                    <a:pt x="30" y="31"/>
                  </a:lnTo>
                  <a:lnTo>
                    <a:pt x="27" y="37"/>
                  </a:lnTo>
                  <a:lnTo>
                    <a:pt x="24" y="37"/>
                  </a:lnTo>
                  <a:lnTo>
                    <a:pt x="24" y="38"/>
                  </a:lnTo>
                  <a:lnTo>
                    <a:pt x="24" y="40"/>
                  </a:lnTo>
                  <a:lnTo>
                    <a:pt x="25" y="41"/>
                  </a:lnTo>
                  <a:lnTo>
                    <a:pt x="13" y="38"/>
                  </a:lnTo>
                  <a:lnTo>
                    <a:pt x="8" y="34"/>
                  </a:lnTo>
                  <a:lnTo>
                    <a:pt x="4" y="43"/>
                  </a:lnTo>
                  <a:lnTo>
                    <a:pt x="4" y="52"/>
                  </a:lnTo>
                  <a:lnTo>
                    <a:pt x="7" y="51"/>
                  </a:lnTo>
                  <a:lnTo>
                    <a:pt x="10" y="52"/>
                  </a:lnTo>
                  <a:lnTo>
                    <a:pt x="11" y="51"/>
                  </a:lnTo>
                  <a:lnTo>
                    <a:pt x="15" y="50"/>
                  </a:lnTo>
                  <a:lnTo>
                    <a:pt x="20" y="50"/>
                  </a:lnTo>
                  <a:lnTo>
                    <a:pt x="15" y="51"/>
                  </a:lnTo>
                  <a:lnTo>
                    <a:pt x="13" y="52"/>
                  </a:lnTo>
                  <a:lnTo>
                    <a:pt x="14" y="57"/>
                  </a:lnTo>
                  <a:lnTo>
                    <a:pt x="14" y="58"/>
                  </a:lnTo>
                  <a:lnTo>
                    <a:pt x="15" y="57"/>
                  </a:lnTo>
                  <a:lnTo>
                    <a:pt x="15" y="60"/>
                  </a:lnTo>
                  <a:lnTo>
                    <a:pt x="17" y="62"/>
                  </a:lnTo>
                  <a:lnTo>
                    <a:pt x="15" y="64"/>
                  </a:lnTo>
                  <a:lnTo>
                    <a:pt x="18" y="67"/>
                  </a:lnTo>
                  <a:lnTo>
                    <a:pt x="23" y="71"/>
                  </a:lnTo>
                  <a:lnTo>
                    <a:pt x="21" y="77"/>
                  </a:lnTo>
                  <a:lnTo>
                    <a:pt x="17" y="77"/>
                  </a:lnTo>
                  <a:lnTo>
                    <a:pt x="17" y="94"/>
                  </a:lnTo>
                  <a:lnTo>
                    <a:pt x="25" y="94"/>
                  </a:lnTo>
                  <a:lnTo>
                    <a:pt x="28" y="88"/>
                  </a:lnTo>
                  <a:lnTo>
                    <a:pt x="30" y="85"/>
                  </a:lnTo>
                  <a:lnTo>
                    <a:pt x="35" y="79"/>
                  </a:lnTo>
                  <a:lnTo>
                    <a:pt x="42" y="81"/>
                  </a:lnTo>
                  <a:lnTo>
                    <a:pt x="47" y="79"/>
                  </a:lnTo>
                  <a:lnTo>
                    <a:pt x="54" y="77"/>
                  </a:lnTo>
                  <a:lnTo>
                    <a:pt x="68" y="79"/>
                  </a:lnTo>
                  <a:lnTo>
                    <a:pt x="77" y="81"/>
                  </a:lnTo>
                  <a:lnTo>
                    <a:pt x="81" y="82"/>
                  </a:lnTo>
                  <a:lnTo>
                    <a:pt x="89" y="87"/>
                  </a:lnTo>
                  <a:lnTo>
                    <a:pt x="98" y="89"/>
                  </a:lnTo>
                  <a:lnTo>
                    <a:pt x="106" y="94"/>
                  </a:lnTo>
                  <a:lnTo>
                    <a:pt x="109" y="97"/>
                  </a:lnTo>
                  <a:lnTo>
                    <a:pt x="112" y="101"/>
                  </a:lnTo>
                  <a:lnTo>
                    <a:pt x="115" y="107"/>
                  </a:lnTo>
                  <a:lnTo>
                    <a:pt x="122" y="108"/>
                  </a:lnTo>
                  <a:lnTo>
                    <a:pt x="122" y="114"/>
                  </a:lnTo>
                  <a:lnTo>
                    <a:pt x="125" y="119"/>
                  </a:lnTo>
                  <a:lnTo>
                    <a:pt x="122" y="125"/>
                  </a:lnTo>
                  <a:lnTo>
                    <a:pt x="128" y="128"/>
                  </a:lnTo>
                  <a:lnTo>
                    <a:pt x="131" y="124"/>
                  </a:lnTo>
                  <a:lnTo>
                    <a:pt x="135" y="128"/>
                  </a:lnTo>
                  <a:lnTo>
                    <a:pt x="146" y="121"/>
                  </a:lnTo>
                  <a:lnTo>
                    <a:pt x="145" y="116"/>
                  </a:lnTo>
                  <a:lnTo>
                    <a:pt x="150" y="108"/>
                  </a:lnTo>
                  <a:lnTo>
                    <a:pt x="153" y="104"/>
                  </a:lnTo>
                  <a:lnTo>
                    <a:pt x="153" y="95"/>
                  </a:lnTo>
                  <a:lnTo>
                    <a:pt x="156" y="94"/>
                  </a:lnTo>
                  <a:lnTo>
                    <a:pt x="159" y="89"/>
                  </a:lnTo>
                  <a:lnTo>
                    <a:pt x="163" y="91"/>
                  </a:lnTo>
                  <a:lnTo>
                    <a:pt x="168" y="94"/>
                  </a:lnTo>
                  <a:lnTo>
                    <a:pt x="173" y="94"/>
                  </a:lnTo>
                  <a:lnTo>
                    <a:pt x="173" y="88"/>
                  </a:lnTo>
                  <a:lnTo>
                    <a:pt x="173" y="84"/>
                  </a:lnTo>
                  <a:lnTo>
                    <a:pt x="182" y="81"/>
                  </a:lnTo>
                  <a:lnTo>
                    <a:pt x="179" y="79"/>
                  </a:lnTo>
                  <a:lnTo>
                    <a:pt x="173" y="78"/>
                  </a:lnTo>
                  <a:lnTo>
                    <a:pt x="170" y="75"/>
                  </a:lnTo>
                  <a:lnTo>
                    <a:pt x="165" y="75"/>
                  </a:lnTo>
                  <a:lnTo>
                    <a:pt x="159" y="71"/>
                  </a:lnTo>
                  <a:lnTo>
                    <a:pt x="152" y="72"/>
                  </a:lnTo>
                  <a:lnTo>
                    <a:pt x="142" y="62"/>
                  </a:lnTo>
                  <a:lnTo>
                    <a:pt x="138" y="60"/>
                  </a:lnTo>
                  <a:lnTo>
                    <a:pt x="133" y="57"/>
                  </a:lnTo>
                  <a:lnTo>
                    <a:pt x="132" y="50"/>
                  </a:lnTo>
                  <a:lnTo>
                    <a:pt x="123" y="41"/>
                  </a:lnTo>
                  <a:lnTo>
                    <a:pt x="125" y="35"/>
                  </a:lnTo>
                  <a:lnTo>
                    <a:pt x="119" y="28"/>
                  </a:lnTo>
                  <a:lnTo>
                    <a:pt x="112" y="30"/>
                  </a:lnTo>
                  <a:lnTo>
                    <a:pt x="106" y="30"/>
                  </a:lnTo>
                  <a:lnTo>
                    <a:pt x="102" y="31"/>
                  </a:lnTo>
                  <a:lnTo>
                    <a:pt x="96" y="34"/>
                  </a:lnTo>
                  <a:lnTo>
                    <a:pt x="92" y="33"/>
                  </a:lnTo>
                  <a:lnTo>
                    <a:pt x="89" y="30"/>
                  </a:lnTo>
                  <a:lnTo>
                    <a:pt x="92" y="27"/>
                  </a:lnTo>
                  <a:lnTo>
                    <a:pt x="89" y="21"/>
                  </a:lnTo>
                  <a:lnTo>
                    <a:pt x="84" y="18"/>
                  </a:lnTo>
                  <a:lnTo>
                    <a:pt x="81" y="10"/>
                  </a:lnTo>
                  <a:lnTo>
                    <a:pt x="79" y="3"/>
                  </a:lnTo>
                  <a:lnTo>
                    <a:pt x="75" y="1"/>
                  </a:lnTo>
                  <a:lnTo>
                    <a:pt x="72" y="0"/>
                  </a:lnTo>
                  <a:lnTo>
                    <a:pt x="68" y="4"/>
                  </a:lnTo>
                  <a:lnTo>
                    <a:pt x="65" y="10"/>
                  </a:lnTo>
                  <a:lnTo>
                    <a:pt x="58" y="8"/>
                  </a:lnTo>
                  <a:lnTo>
                    <a:pt x="55" y="11"/>
                  </a:lnTo>
                  <a:lnTo>
                    <a:pt x="57" y="16"/>
                  </a:lnTo>
                  <a:lnTo>
                    <a:pt x="59" y="18"/>
                  </a:lnTo>
                  <a:lnTo>
                    <a:pt x="58" y="21"/>
                  </a:lnTo>
                  <a:lnTo>
                    <a:pt x="45" y="20"/>
                  </a:lnTo>
                  <a:lnTo>
                    <a:pt x="34" y="20"/>
                  </a:lnTo>
                  <a:lnTo>
                    <a:pt x="31" y="16"/>
                  </a:lnTo>
                  <a:lnTo>
                    <a:pt x="24" y="10"/>
                  </a:lnTo>
                  <a:lnTo>
                    <a:pt x="14" y="7"/>
                  </a:lnTo>
                  <a:lnTo>
                    <a:pt x="7" y="8"/>
                  </a:lnTo>
                  <a:lnTo>
                    <a:pt x="3" y="13"/>
                  </a:lnTo>
                  <a:lnTo>
                    <a:pt x="1" y="1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26" name="Freeform 2197"/>
            <p:cNvSpPr>
              <a:spLocks/>
            </p:cNvSpPr>
            <p:nvPr/>
          </p:nvSpPr>
          <p:spPr bwMode="auto">
            <a:xfrm>
              <a:off x="6335713" y="3451225"/>
              <a:ext cx="144462" cy="134938"/>
            </a:xfrm>
            <a:custGeom>
              <a:avLst/>
              <a:gdLst>
                <a:gd name="T0" fmla="*/ 202221557 w 96"/>
                <a:gd name="T1" fmla="*/ 108186150 h 91"/>
                <a:gd name="T2" fmla="*/ 236363827 w 96"/>
                <a:gd name="T3" fmla="*/ 108186150 h 91"/>
                <a:gd name="T4" fmla="*/ 236363827 w 96"/>
                <a:gd name="T5" fmla="*/ 121064225 h 91"/>
                <a:gd name="T6" fmla="*/ 244241430 w 96"/>
                <a:gd name="T7" fmla="*/ 154551392 h 91"/>
                <a:gd name="T8" fmla="*/ 252120653 w 96"/>
                <a:gd name="T9" fmla="*/ 177733211 h 91"/>
                <a:gd name="T10" fmla="*/ 238989154 w 96"/>
                <a:gd name="T11" fmla="*/ 190612891 h 91"/>
                <a:gd name="T12" fmla="*/ 189090059 w 96"/>
                <a:gd name="T13" fmla="*/ 190612891 h 91"/>
                <a:gd name="T14" fmla="*/ 154949460 w 96"/>
                <a:gd name="T15" fmla="*/ 203492570 h 91"/>
                <a:gd name="T16" fmla="*/ 136565687 w 96"/>
                <a:gd name="T17" fmla="*/ 221522567 h 91"/>
                <a:gd name="T18" fmla="*/ 102423442 w 96"/>
                <a:gd name="T19" fmla="*/ 234402247 h 91"/>
                <a:gd name="T20" fmla="*/ 91918892 w 96"/>
                <a:gd name="T21" fmla="*/ 198340698 h 91"/>
                <a:gd name="T22" fmla="*/ 91918892 w 96"/>
                <a:gd name="T23" fmla="*/ 177733211 h 91"/>
                <a:gd name="T24" fmla="*/ 70908171 w 96"/>
                <a:gd name="T25" fmla="*/ 162279200 h 91"/>
                <a:gd name="T26" fmla="*/ 39394507 w 96"/>
                <a:gd name="T27" fmla="*/ 180309147 h 91"/>
                <a:gd name="T28" fmla="*/ 15756832 w 96"/>
                <a:gd name="T29" fmla="*/ 182885083 h 91"/>
                <a:gd name="T30" fmla="*/ 26263003 w 96"/>
                <a:gd name="T31" fmla="*/ 162279200 h 91"/>
                <a:gd name="T32" fmla="*/ 39394507 w 96"/>
                <a:gd name="T33" fmla="*/ 154551392 h 91"/>
                <a:gd name="T34" fmla="*/ 39394507 w 96"/>
                <a:gd name="T35" fmla="*/ 144247648 h 91"/>
                <a:gd name="T36" fmla="*/ 31515284 w 96"/>
                <a:gd name="T37" fmla="*/ 131367969 h 91"/>
                <a:gd name="T38" fmla="*/ 39394507 w 96"/>
                <a:gd name="T39" fmla="*/ 118488289 h 91"/>
                <a:gd name="T40" fmla="*/ 31515284 w 96"/>
                <a:gd name="T41" fmla="*/ 110762086 h 91"/>
                <a:gd name="T42" fmla="*/ 13131501 w 96"/>
                <a:gd name="T43" fmla="*/ 110762086 h 91"/>
                <a:gd name="T44" fmla="*/ 0 w 96"/>
                <a:gd name="T45" fmla="*/ 87578637 h 91"/>
                <a:gd name="T46" fmla="*/ 23636055 w 96"/>
                <a:gd name="T47" fmla="*/ 82426766 h 91"/>
                <a:gd name="T48" fmla="*/ 26263003 w 96"/>
                <a:gd name="T49" fmla="*/ 87578637 h 91"/>
                <a:gd name="T50" fmla="*/ 49899057 w 96"/>
                <a:gd name="T51" fmla="*/ 74698958 h 91"/>
                <a:gd name="T52" fmla="*/ 57778293 w 96"/>
                <a:gd name="T53" fmla="*/ 61820883 h 91"/>
                <a:gd name="T54" fmla="*/ 52524385 w 96"/>
                <a:gd name="T55" fmla="*/ 56669011 h 91"/>
                <a:gd name="T56" fmla="*/ 65655896 w 96"/>
                <a:gd name="T57" fmla="*/ 43789319 h 91"/>
                <a:gd name="T58" fmla="*/ 57778293 w 96"/>
                <a:gd name="T59" fmla="*/ 30909639 h 91"/>
                <a:gd name="T60" fmla="*/ 60403620 w 96"/>
                <a:gd name="T61" fmla="*/ 15455622 h 91"/>
                <a:gd name="T62" fmla="*/ 70908171 w 96"/>
                <a:gd name="T63" fmla="*/ 15455622 h 91"/>
                <a:gd name="T64" fmla="*/ 86666617 w 96"/>
                <a:gd name="T65" fmla="*/ 23183430 h 91"/>
                <a:gd name="T66" fmla="*/ 94545840 w 96"/>
                <a:gd name="T67" fmla="*/ 15455622 h 91"/>
                <a:gd name="T68" fmla="*/ 102423442 w 96"/>
                <a:gd name="T69" fmla="*/ 5151873 h 91"/>
                <a:gd name="T70" fmla="*/ 110302691 w 96"/>
                <a:gd name="T71" fmla="*/ 0 h 91"/>
                <a:gd name="T72" fmla="*/ 102423442 w 96"/>
                <a:gd name="T73" fmla="*/ 30909639 h 91"/>
                <a:gd name="T74" fmla="*/ 112929638 w 96"/>
                <a:gd name="T75" fmla="*/ 43789319 h 91"/>
                <a:gd name="T76" fmla="*/ 91918892 w 96"/>
                <a:gd name="T77" fmla="*/ 48941191 h 91"/>
                <a:gd name="T78" fmla="*/ 86666617 w 96"/>
                <a:gd name="T79" fmla="*/ 74698958 h 91"/>
                <a:gd name="T80" fmla="*/ 110302691 w 96"/>
                <a:gd name="T81" fmla="*/ 74698958 h 91"/>
                <a:gd name="T82" fmla="*/ 118181914 w 96"/>
                <a:gd name="T83" fmla="*/ 77274894 h 91"/>
                <a:gd name="T84" fmla="*/ 131313412 w 96"/>
                <a:gd name="T85" fmla="*/ 74698958 h 91"/>
                <a:gd name="T86" fmla="*/ 147070237 w 96"/>
                <a:gd name="T87" fmla="*/ 82426766 h 91"/>
                <a:gd name="T88" fmla="*/ 165454011 w 96"/>
                <a:gd name="T89" fmla="*/ 85002702 h 91"/>
                <a:gd name="T90" fmla="*/ 183837784 w 96"/>
                <a:gd name="T91" fmla="*/ 77274894 h 91"/>
                <a:gd name="T92" fmla="*/ 202221557 w 96"/>
                <a:gd name="T93" fmla="*/ 77274894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91"/>
                <a:gd name="T143" fmla="*/ 96 w 96"/>
                <a:gd name="T144" fmla="*/ 91 h 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91">
                  <a:moveTo>
                    <a:pt x="77" y="30"/>
                  </a:moveTo>
                  <a:lnTo>
                    <a:pt x="77" y="42"/>
                  </a:lnTo>
                  <a:lnTo>
                    <a:pt x="80" y="46"/>
                  </a:lnTo>
                  <a:lnTo>
                    <a:pt x="90" y="42"/>
                  </a:lnTo>
                  <a:lnTo>
                    <a:pt x="91" y="43"/>
                  </a:lnTo>
                  <a:lnTo>
                    <a:pt x="90" y="47"/>
                  </a:lnTo>
                  <a:lnTo>
                    <a:pt x="90" y="53"/>
                  </a:lnTo>
                  <a:lnTo>
                    <a:pt x="93" y="60"/>
                  </a:lnTo>
                  <a:lnTo>
                    <a:pt x="94" y="67"/>
                  </a:lnTo>
                  <a:lnTo>
                    <a:pt x="96" y="69"/>
                  </a:lnTo>
                  <a:lnTo>
                    <a:pt x="96" y="74"/>
                  </a:lnTo>
                  <a:lnTo>
                    <a:pt x="91" y="74"/>
                  </a:lnTo>
                  <a:lnTo>
                    <a:pt x="83" y="77"/>
                  </a:lnTo>
                  <a:lnTo>
                    <a:pt x="72" y="74"/>
                  </a:lnTo>
                  <a:lnTo>
                    <a:pt x="69" y="74"/>
                  </a:lnTo>
                  <a:lnTo>
                    <a:pt x="59" y="79"/>
                  </a:lnTo>
                  <a:lnTo>
                    <a:pt x="54" y="80"/>
                  </a:lnTo>
                  <a:lnTo>
                    <a:pt x="52" y="86"/>
                  </a:lnTo>
                  <a:lnTo>
                    <a:pt x="45" y="90"/>
                  </a:lnTo>
                  <a:lnTo>
                    <a:pt x="39" y="91"/>
                  </a:lnTo>
                  <a:lnTo>
                    <a:pt x="33" y="86"/>
                  </a:lnTo>
                  <a:lnTo>
                    <a:pt x="35" y="77"/>
                  </a:lnTo>
                  <a:lnTo>
                    <a:pt x="37" y="73"/>
                  </a:lnTo>
                  <a:lnTo>
                    <a:pt x="35" y="69"/>
                  </a:lnTo>
                  <a:lnTo>
                    <a:pt x="32" y="64"/>
                  </a:lnTo>
                  <a:lnTo>
                    <a:pt x="27" y="63"/>
                  </a:lnTo>
                  <a:lnTo>
                    <a:pt x="22" y="69"/>
                  </a:lnTo>
                  <a:lnTo>
                    <a:pt x="15" y="70"/>
                  </a:lnTo>
                  <a:lnTo>
                    <a:pt x="10" y="70"/>
                  </a:lnTo>
                  <a:lnTo>
                    <a:pt x="6" y="71"/>
                  </a:lnTo>
                  <a:lnTo>
                    <a:pt x="9" y="67"/>
                  </a:lnTo>
                  <a:lnTo>
                    <a:pt x="10" y="63"/>
                  </a:lnTo>
                  <a:lnTo>
                    <a:pt x="12" y="61"/>
                  </a:lnTo>
                  <a:lnTo>
                    <a:pt x="15" y="60"/>
                  </a:lnTo>
                  <a:lnTo>
                    <a:pt x="16" y="59"/>
                  </a:lnTo>
                  <a:lnTo>
                    <a:pt x="15" y="56"/>
                  </a:lnTo>
                  <a:lnTo>
                    <a:pt x="13" y="54"/>
                  </a:lnTo>
                  <a:lnTo>
                    <a:pt x="12" y="51"/>
                  </a:lnTo>
                  <a:lnTo>
                    <a:pt x="13" y="49"/>
                  </a:lnTo>
                  <a:lnTo>
                    <a:pt x="15" y="46"/>
                  </a:lnTo>
                  <a:lnTo>
                    <a:pt x="15" y="43"/>
                  </a:lnTo>
                  <a:lnTo>
                    <a:pt x="12" y="43"/>
                  </a:lnTo>
                  <a:lnTo>
                    <a:pt x="9" y="44"/>
                  </a:lnTo>
                  <a:lnTo>
                    <a:pt x="5" y="43"/>
                  </a:lnTo>
                  <a:lnTo>
                    <a:pt x="0" y="37"/>
                  </a:lnTo>
                  <a:lnTo>
                    <a:pt x="0" y="34"/>
                  </a:lnTo>
                  <a:lnTo>
                    <a:pt x="8" y="32"/>
                  </a:lnTo>
                  <a:lnTo>
                    <a:pt x="9" y="32"/>
                  </a:lnTo>
                  <a:lnTo>
                    <a:pt x="10" y="34"/>
                  </a:lnTo>
                  <a:lnTo>
                    <a:pt x="15" y="30"/>
                  </a:lnTo>
                  <a:lnTo>
                    <a:pt x="19" y="29"/>
                  </a:lnTo>
                  <a:lnTo>
                    <a:pt x="20" y="27"/>
                  </a:lnTo>
                  <a:lnTo>
                    <a:pt x="22" y="24"/>
                  </a:lnTo>
                  <a:lnTo>
                    <a:pt x="19" y="24"/>
                  </a:lnTo>
                  <a:lnTo>
                    <a:pt x="20" y="22"/>
                  </a:lnTo>
                  <a:lnTo>
                    <a:pt x="23" y="19"/>
                  </a:lnTo>
                  <a:lnTo>
                    <a:pt x="25" y="17"/>
                  </a:lnTo>
                  <a:lnTo>
                    <a:pt x="25" y="15"/>
                  </a:lnTo>
                  <a:lnTo>
                    <a:pt x="22" y="12"/>
                  </a:lnTo>
                  <a:lnTo>
                    <a:pt x="22" y="9"/>
                  </a:lnTo>
                  <a:lnTo>
                    <a:pt x="23" y="6"/>
                  </a:lnTo>
                  <a:lnTo>
                    <a:pt x="26" y="6"/>
                  </a:lnTo>
                  <a:lnTo>
                    <a:pt x="27" y="6"/>
                  </a:lnTo>
                  <a:lnTo>
                    <a:pt x="29" y="7"/>
                  </a:lnTo>
                  <a:lnTo>
                    <a:pt x="33" y="9"/>
                  </a:lnTo>
                  <a:lnTo>
                    <a:pt x="35" y="9"/>
                  </a:lnTo>
                  <a:lnTo>
                    <a:pt x="36" y="6"/>
                  </a:lnTo>
                  <a:lnTo>
                    <a:pt x="39" y="2"/>
                  </a:lnTo>
                  <a:lnTo>
                    <a:pt x="40" y="0"/>
                  </a:lnTo>
                  <a:lnTo>
                    <a:pt x="42" y="0"/>
                  </a:lnTo>
                  <a:lnTo>
                    <a:pt x="45" y="7"/>
                  </a:lnTo>
                  <a:lnTo>
                    <a:pt x="39" y="12"/>
                  </a:lnTo>
                  <a:lnTo>
                    <a:pt x="39" y="15"/>
                  </a:lnTo>
                  <a:lnTo>
                    <a:pt x="43" y="17"/>
                  </a:lnTo>
                  <a:lnTo>
                    <a:pt x="40" y="22"/>
                  </a:lnTo>
                  <a:lnTo>
                    <a:pt x="35" y="19"/>
                  </a:lnTo>
                  <a:lnTo>
                    <a:pt x="29" y="22"/>
                  </a:lnTo>
                  <a:lnTo>
                    <a:pt x="33" y="29"/>
                  </a:lnTo>
                  <a:lnTo>
                    <a:pt x="40" y="27"/>
                  </a:lnTo>
                  <a:lnTo>
                    <a:pt x="42" y="29"/>
                  </a:lnTo>
                  <a:lnTo>
                    <a:pt x="43" y="30"/>
                  </a:lnTo>
                  <a:lnTo>
                    <a:pt x="45" y="30"/>
                  </a:lnTo>
                  <a:lnTo>
                    <a:pt x="49" y="30"/>
                  </a:lnTo>
                  <a:lnTo>
                    <a:pt x="50" y="29"/>
                  </a:lnTo>
                  <a:lnTo>
                    <a:pt x="53" y="30"/>
                  </a:lnTo>
                  <a:lnTo>
                    <a:pt x="56" y="32"/>
                  </a:lnTo>
                  <a:lnTo>
                    <a:pt x="60" y="32"/>
                  </a:lnTo>
                  <a:lnTo>
                    <a:pt x="63" y="33"/>
                  </a:lnTo>
                  <a:lnTo>
                    <a:pt x="66" y="32"/>
                  </a:lnTo>
                  <a:lnTo>
                    <a:pt x="70" y="30"/>
                  </a:lnTo>
                  <a:lnTo>
                    <a:pt x="73" y="30"/>
                  </a:lnTo>
                  <a:lnTo>
                    <a:pt x="77" y="3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27" name="Freeform 2436"/>
            <p:cNvSpPr>
              <a:spLocks/>
            </p:cNvSpPr>
            <p:nvPr/>
          </p:nvSpPr>
          <p:spPr bwMode="auto">
            <a:xfrm>
              <a:off x="6373813" y="3402013"/>
              <a:ext cx="211137" cy="98425"/>
            </a:xfrm>
            <a:custGeom>
              <a:avLst/>
              <a:gdLst>
                <a:gd name="T0" fmla="*/ 114055518 w 141"/>
                <a:gd name="T1" fmla="*/ 161290734 h 67"/>
                <a:gd name="T2" fmla="*/ 85542029 w 141"/>
                <a:gd name="T3" fmla="*/ 166331068 h 67"/>
                <a:gd name="T4" fmla="*/ 67397097 w 141"/>
                <a:gd name="T5" fmla="*/ 161290734 h 67"/>
                <a:gd name="T6" fmla="*/ 51842675 w 141"/>
                <a:gd name="T7" fmla="*/ 161290734 h 67"/>
                <a:gd name="T8" fmla="*/ 36289876 w 141"/>
                <a:gd name="T9" fmla="*/ 161290734 h 67"/>
                <a:gd name="T10" fmla="*/ 33697743 w 141"/>
                <a:gd name="T11" fmla="*/ 153731027 h 67"/>
                <a:gd name="T12" fmla="*/ 0 w 141"/>
                <a:gd name="T13" fmla="*/ 141129399 h 67"/>
                <a:gd name="T14" fmla="*/ 33697743 w 141"/>
                <a:gd name="T15" fmla="*/ 141129399 h 67"/>
                <a:gd name="T16" fmla="*/ 44066276 w 141"/>
                <a:gd name="T17" fmla="*/ 133569692 h 67"/>
                <a:gd name="T18" fmla="*/ 49250542 w 141"/>
                <a:gd name="T19" fmla="*/ 141129399 h 67"/>
                <a:gd name="T20" fmla="*/ 54434821 w 141"/>
                <a:gd name="T21" fmla="*/ 128529358 h 67"/>
                <a:gd name="T22" fmla="*/ 62212830 w 141"/>
                <a:gd name="T23" fmla="*/ 126008397 h 67"/>
                <a:gd name="T24" fmla="*/ 80357762 w 141"/>
                <a:gd name="T25" fmla="*/ 128529358 h 67"/>
                <a:gd name="T26" fmla="*/ 98502694 w 141"/>
                <a:gd name="T27" fmla="*/ 110887395 h 67"/>
                <a:gd name="T28" fmla="*/ 111463385 w 141"/>
                <a:gd name="T29" fmla="*/ 98287330 h 67"/>
                <a:gd name="T30" fmla="*/ 114055518 w 141"/>
                <a:gd name="T31" fmla="*/ 98287330 h 67"/>
                <a:gd name="T32" fmla="*/ 95910561 w 141"/>
                <a:gd name="T33" fmla="*/ 93246996 h 67"/>
                <a:gd name="T34" fmla="*/ 72581363 w 141"/>
                <a:gd name="T35" fmla="*/ 85685701 h 67"/>
                <a:gd name="T36" fmla="*/ 67397097 w 141"/>
                <a:gd name="T37" fmla="*/ 73085660 h 67"/>
                <a:gd name="T38" fmla="*/ 51842675 w 141"/>
                <a:gd name="T39" fmla="*/ 73085660 h 67"/>
                <a:gd name="T40" fmla="*/ 44066276 w 141"/>
                <a:gd name="T41" fmla="*/ 68045326 h 67"/>
                <a:gd name="T42" fmla="*/ 28513477 w 141"/>
                <a:gd name="T43" fmla="*/ 65524365 h 67"/>
                <a:gd name="T44" fmla="*/ 49250542 w 141"/>
                <a:gd name="T45" fmla="*/ 57964658 h 67"/>
                <a:gd name="T46" fmla="*/ 51842675 w 141"/>
                <a:gd name="T47" fmla="*/ 50403351 h 67"/>
                <a:gd name="T48" fmla="*/ 59619087 w 141"/>
                <a:gd name="T49" fmla="*/ 32762976 h 67"/>
                <a:gd name="T50" fmla="*/ 44066276 w 141"/>
                <a:gd name="T51" fmla="*/ 35282350 h 67"/>
                <a:gd name="T52" fmla="*/ 69989230 w 141"/>
                <a:gd name="T53" fmla="*/ 15121008 h 67"/>
                <a:gd name="T54" fmla="*/ 111463385 w 141"/>
                <a:gd name="T55" fmla="*/ 22682302 h 67"/>
                <a:gd name="T56" fmla="*/ 132200450 w 141"/>
                <a:gd name="T57" fmla="*/ 32762976 h 67"/>
                <a:gd name="T58" fmla="*/ 139976850 w 141"/>
                <a:gd name="T59" fmla="*/ 25201676 h 67"/>
                <a:gd name="T60" fmla="*/ 147753249 w 141"/>
                <a:gd name="T61" fmla="*/ 15121008 h 67"/>
                <a:gd name="T62" fmla="*/ 163306048 w 141"/>
                <a:gd name="T63" fmla="*/ 7561298 h 67"/>
                <a:gd name="T64" fmla="*/ 176266713 w 141"/>
                <a:gd name="T65" fmla="*/ 5040335 h 67"/>
                <a:gd name="T66" fmla="*/ 189228989 w 141"/>
                <a:gd name="T67" fmla="*/ 15121008 h 67"/>
                <a:gd name="T68" fmla="*/ 199597522 w 141"/>
                <a:gd name="T69" fmla="*/ 17641969 h 67"/>
                <a:gd name="T70" fmla="*/ 228111036 w 141"/>
                <a:gd name="T71" fmla="*/ 7561298 h 67"/>
                <a:gd name="T72" fmla="*/ 251440235 w 141"/>
                <a:gd name="T73" fmla="*/ 5040335 h 67"/>
                <a:gd name="T74" fmla="*/ 279953699 w 141"/>
                <a:gd name="T75" fmla="*/ 0 h 67"/>
                <a:gd name="T76" fmla="*/ 303282897 w 141"/>
                <a:gd name="T77" fmla="*/ 0 h 67"/>
                <a:gd name="T78" fmla="*/ 321429439 w 141"/>
                <a:gd name="T79" fmla="*/ 5040335 h 67"/>
                <a:gd name="T80" fmla="*/ 331797972 w 141"/>
                <a:gd name="T81" fmla="*/ 15121008 h 67"/>
                <a:gd name="T82" fmla="*/ 347350771 w 141"/>
                <a:gd name="T83" fmla="*/ 22682302 h 67"/>
                <a:gd name="T84" fmla="*/ 365495702 w 141"/>
                <a:gd name="T85" fmla="*/ 32762976 h 67"/>
                <a:gd name="T86" fmla="*/ 347350771 w 141"/>
                <a:gd name="T87" fmla="*/ 35282350 h 67"/>
                <a:gd name="T88" fmla="*/ 324021572 w 141"/>
                <a:gd name="T89" fmla="*/ 57964658 h 67"/>
                <a:gd name="T90" fmla="*/ 305875030 w 141"/>
                <a:gd name="T91" fmla="*/ 65524365 h 67"/>
                <a:gd name="T92" fmla="*/ 303282897 w 141"/>
                <a:gd name="T93" fmla="*/ 78125994 h 67"/>
                <a:gd name="T94" fmla="*/ 264400900 w 141"/>
                <a:gd name="T95" fmla="*/ 85685701 h 67"/>
                <a:gd name="T96" fmla="*/ 238479569 w 141"/>
                <a:gd name="T97" fmla="*/ 103327663 h 67"/>
                <a:gd name="T98" fmla="*/ 235887436 w 141"/>
                <a:gd name="T99" fmla="*/ 126008397 h 67"/>
                <a:gd name="T100" fmla="*/ 217742504 w 141"/>
                <a:gd name="T101" fmla="*/ 128529358 h 67"/>
                <a:gd name="T102" fmla="*/ 202189655 w 141"/>
                <a:gd name="T103" fmla="*/ 133569692 h 67"/>
                <a:gd name="T104" fmla="*/ 191821122 w 141"/>
                <a:gd name="T105" fmla="*/ 141129399 h 67"/>
                <a:gd name="T106" fmla="*/ 184044723 w 141"/>
                <a:gd name="T107" fmla="*/ 128529358 h 67"/>
                <a:gd name="T108" fmla="*/ 173674580 w 141"/>
                <a:gd name="T109" fmla="*/ 126008397 h 67"/>
                <a:gd name="T110" fmla="*/ 147753249 w 141"/>
                <a:gd name="T111" fmla="*/ 146169733 h 67"/>
                <a:gd name="T112" fmla="*/ 139976850 w 141"/>
                <a:gd name="T113" fmla="*/ 151210067 h 67"/>
                <a:gd name="T114" fmla="*/ 132200450 w 141"/>
                <a:gd name="T115" fmla="*/ 158771361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
                <a:gd name="T175" fmla="*/ 0 h 67"/>
                <a:gd name="T176" fmla="*/ 141 w 141"/>
                <a:gd name="T177" fmla="*/ 67 h 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 h="67">
                  <a:moveTo>
                    <a:pt x="47" y="64"/>
                  </a:moveTo>
                  <a:lnTo>
                    <a:pt x="44" y="64"/>
                  </a:lnTo>
                  <a:lnTo>
                    <a:pt x="36" y="67"/>
                  </a:lnTo>
                  <a:lnTo>
                    <a:pt x="33" y="66"/>
                  </a:lnTo>
                  <a:lnTo>
                    <a:pt x="27" y="66"/>
                  </a:lnTo>
                  <a:lnTo>
                    <a:pt x="26" y="64"/>
                  </a:lnTo>
                  <a:lnTo>
                    <a:pt x="23" y="63"/>
                  </a:lnTo>
                  <a:lnTo>
                    <a:pt x="20" y="64"/>
                  </a:lnTo>
                  <a:lnTo>
                    <a:pt x="17" y="64"/>
                  </a:lnTo>
                  <a:lnTo>
                    <a:pt x="14" y="64"/>
                  </a:lnTo>
                  <a:lnTo>
                    <a:pt x="14" y="63"/>
                  </a:lnTo>
                  <a:lnTo>
                    <a:pt x="13" y="61"/>
                  </a:lnTo>
                  <a:lnTo>
                    <a:pt x="4" y="63"/>
                  </a:lnTo>
                  <a:lnTo>
                    <a:pt x="0" y="56"/>
                  </a:lnTo>
                  <a:lnTo>
                    <a:pt x="7" y="53"/>
                  </a:lnTo>
                  <a:lnTo>
                    <a:pt x="13" y="56"/>
                  </a:lnTo>
                  <a:lnTo>
                    <a:pt x="14" y="51"/>
                  </a:lnTo>
                  <a:lnTo>
                    <a:pt x="17" y="53"/>
                  </a:lnTo>
                  <a:lnTo>
                    <a:pt x="19" y="53"/>
                  </a:lnTo>
                  <a:lnTo>
                    <a:pt x="19" y="56"/>
                  </a:lnTo>
                  <a:lnTo>
                    <a:pt x="20" y="56"/>
                  </a:lnTo>
                  <a:lnTo>
                    <a:pt x="21" y="51"/>
                  </a:lnTo>
                  <a:lnTo>
                    <a:pt x="21" y="50"/>
                  </a:lnTo>
                  <a:lnTo>
                    <a:pt x="24" y="50"/>
                  </a:lnTo>
                  <a:lnTo>
                    <a:pt x="27" y="51"/>
                  </a:lnTo>
                  <a:lnTo>
                    <a:pt x="31" y="51"/>
                  </a:lnTo>
                  <a:lnTo>
                    <a:pt x="34" y="49"/>
                  </a:lnTo>
                  <a:lnTo>
                    <a:pt x="38" y="44"/>
                  </a:lnTo>
                  <a:lnTo>
                    <a:pt x="43" y="40"/>
                  </a:lnTo>
                  <a:lnTo>
                    <a:pt x="43" y="39"/>
                  </a:lnTo>
                  <a:lnTo>
                    <a:pt x="44" y="39"/>
                  </a:lnTo>
                  <a:lnTo>
                    <a:pt x="41" y="39"/>
                  </a:lnTo>
                  <a:lnTo>
                    <a:pt x="37" y="37"/>
                  </a:lnTo>
                  <a:lnTo>
                    <a:pt x="31" y="34"/>
                  </a:lnTo>
                  <a:lnTo>
                    <a:pt x="28" y="34"/>
                  </a:lnTo>
                  <a:lnTo>
                    <a:pt x="26" y="33"/>
                  </a:lnTo>
                  <a:lnTo>
                    <a:pt x="26" y="29"/>
                  </a:lnTo>
                  <a:lnTo>
                    <a:pt x="24" y="29"/>
                  </a:lnTo>
                  <a:lnTo>
                    <a:pt x="20" y="29"/>
                  </a:lnTo>
                  <a:lnTo>
                    <a:pt x="19" y="29"/>
                  </a:lnTo>
                  <a:lnTo>
                    <a:pt x="17" y="27"/>
                  </a:lnTo>
                  <a:lnTo>
                    <a:pt x="14" y="26"/>
                  </a:lnTo>
                  <a:lnTo>
                    <a:pt x="11" y="26"/>
                  </a:lnTo>
                  <a:lnTo>
                    <a:pt x="14" y="24"/>
                  </a:lnTo>
                  <a:lnTo>
                    <a:pt x="19" y="23"/>
                  </a:lnTo>
                  <a:lnTo>
                    <a:pt x="20" y="22"/>
                  </a:lnTo>
                  <a:lnTo>
                    <a:pt x="20" y="20"/>
                  </a:lnTo>
                  <a:lnTo>
                    <a:pt x="24" y="14"/>
                  </a:lnTo>
                  <a:lnTo>
                    <a:pt x="23" y="13"/>
                  </a:lnTo>
                  <a:lnTo>
                    <a:pt x="20" y="13"/>
                  </a:lnTo>
                  <a:lnTo>
                    <a:pt x="17" y="14"/>
                  </a:lnTo>
                  <a:lnTo>
                    <a:pt x="23" y="9"/>
                  </a:lnTo>
                  <a:lnTo>
                    <a:pt x="27" y="6"/>
                  </a:lnTo>
                  <a:lnTo>
                    <a:pt x="37" y="6"/>
                  </a:lnTo>
                  <a:lnTo>
                    <a:pt x="43" y="9"/>
                  </a:lnTo>
                  <a:lnTo>
                    <a:pt x="47" y="13"/>
                  </a:lnTo>
                  <a:lnTo>
                    <a:pt x="51" y="13"/>
                  </a:lnTo>
                  <a:lnTo>
                    <a:pt x="51" y="12"/>
                  </a:lnTo>
                  <a:lnTo>
                    <a:pt x="54" y="10"/>
                  </a:lnTo>
                  <a:lnTo>
                    <a:pt x="56" y="9"/>
                  </a:lnTo>
                  <a:lnTo>
                    <a:pt x="57" y="6"/>
                  </a:lnTo>
                  <a:lnTo>
                    <a:pt x="60" y="3"/>
                  </a:lnTo>
                  <a:lnTo>
                    <a:pt x="63" y="3"/>
                  </a:lnTo>
                  <a:lnTo>
                    <a:pt x="67" y="2"/>
                  </a:lnTo>
                  <a:lnTo>
                    <a:pt x="68" y="2"/>
                  </a:lnTo>
                  <a:lnTo>
                    <a:pt x="70" y="3"/>
                  </a:lnTo>
                  <a:lnTo>
                    <a:pt x="73" y="6"/>
                  </a:lnTo>
                  <a:lnTo>
                    <a:pt x="75" y="6"/>
                  </a:lnTo>
                  <a:lnTo>
                    <a:pt x="77" y="7"/>
                  </a:lnTo>
                  <a:lnTo>
                    <a:pt x="78" y="9"/>
                  </a:lnTo>
                  <a:lnTo>
                    <a:pt x="88" y="3"/>
                  </a:lnTo>
                  <a:lnTo>
                    <a:pt x="92" y="2"/>
                  </a:lnTo>
                  <a:lnTo>
                    <a:pt x="97" y="2"/>
                  </a:lnTo>
                  <a:lnTo>
                    <a:pt x="102" y="0"/>
                  </a:lnTo>
                  <a:lnTo>
                    <a:pt x="108" y="0"/>
                  </a:lnTo>
                  <a:lnTo>
                    <a:pt x="112" y="0"/>
                  </a:lnTo>
                  <a:lnTo>
                    <a:pt x="117" y="0"/>
                  </a:lnTo>
                  <a:lnTo>
                    <a:pt x="119" y="2"/>
                  </a:lnTo>
                  <a:lnTo>
                    <a:pt x="124" y="2"/>
                  </a:lnTo>
                  <a:lnTo>
                    <a:pt x="127" y="3"/>
                  </a:lnTo>
                  <a:lnTo>
                    <a:pt x="128" y="6"/>
                  </a:lnTo>
                  <a:lnTo>
                    <a:pt x="129" y="7"/>
                  </a:lnTo>
                  <a:lnTo>
                    <a:pt x="134" y="9"/>
                  </a:lnTo>
                  <a:lnTo>
                    <a:pt x="135" y="9"/>
                  </a:lnTo>
                  <a:lnTo>
                    <a:pt x="141" y="13"/>
                  </a:lnTo>
                  <a:lnTo>
                    <a:pt x="138" y="14"/>
                  </a:lnTo>
                  <a:lnTo>
                    <a:pt x="134" y="14"/>
                  </a:lnTo>
                  <a:lnTo>
                    <a:pt x="131" y="17"/>
                  </a:lnTo>
                  <a:lnTo>
                    <a:pt x="125" y="23"/>
                  </a:lnTo>
                  <a:lnTo>
                    <a:pt x="122" y="24"/>
                  </a:lnTo>
                  <a:lnTo>
                    <a:pt x="118" y="26"/>
                  </a:lnTo>
                  <a:lnTo>
                    <a:pt x="117" y="29"/>
                  </a:lnTo>
                  <a:lnTo>
                    <a:pt x="117" y="31"/>
                  </a:lnTo>
                  <a:lnTo>
                    <a:pt x="111" y="33"/>
                  </a:lnTo>
                  <a:lnTo>
                    <a:pt x="102" y="34"/>
                  </a:lnTo>
                  <a:lnTo>
                    <a:pt x="95" y="39"/>
                  </a:lnTo>
                  <a:lnTo>
                    <a:pt x="92" y="41"/>
                  </a:lnTo>
                  <a:lnTo>
                    <a:pt x="92" y="46"/>
                  </a:lnTo>
                  <a:lnTo>
                    <a:pt x="91" y="50"/>
                  </a:lnTo>
                  <a:lnTo>
                    <a:pt x="88" y="51"/>
                  </a:lnTo>
                  <a:lnTo>
                    <a:pt x="84" y="51"/>
                  </a:lnTo>
                  <a:lnTo>
                    <a:pt x="81" y="53"/>
                  </a:lnTo>
                  <a:lnTo>
                    <a:pt x="78" y="53"/>
                  </a:lnTo>
                  <a:lnTo>
                    <a:pt x="77" y="56"/>
                  </a:lnTo>
                  <a:lnTo>
                    <a:pt x="74" y="56"/>
                  </a:lnTo>
                  <a:lnTo>
                    <a:pt x="73" y="53"/>
                  </a:lnTo>
                  <a:lnTo>
                    <a:pt x="71" y="51"/>
                  </a:lnTo>
                  <a:lnTo>
                    <a:pt x="70" y="50"/>
                  </a:lnTo>
                  <a:lnTo>
                    <a:pt x="67" y="50"/>
                  </a:lnTo>
                  <a:lnTo>
                    <a:pt x="58" y="57"/>
                  </a:lnTo>
                  <a:lnTo>
                    <a:pt x="57" y="58"/>
                  </a:lnTo>
                  <a:lnTo>
                    <a:pt x="56" y="58"/>
                  </a:lnTo>
                  <a:lnTo>
                    <a:pt x="54" y="60"/>
                  </a:lnTo>
                  <a:lnTo>
                    <a:pt x="53" y="61"/>
                  </a:lnTo>
                  <a:lnTo>
                    <a:pt x="51" y="63"/>
                  </a:lnTo>
                  <a:lnTo>
                    <a:pt x="47" y="6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28" name="Freeform 2544"/>
            <p:cNvSpPr>
              <a:spLocks/>
            </p:cNvSpPr>
            <p:nvPr/>
          </p:nvSpPr>
          <p:spPr bwMode="auto">
            <a:xfrm>
              <a:off x="5810250" y="3376613"/>
              <a:ext cx="138113" cy="71437"/>
            </a:xfrm>
            <a:custGeom>
              <a:avLst/>
              <a:gdLst>
                <a:gd name="T0" fmla="*/ 13445010 w 91"/>
                <a:gd name="T1" fmla="*/ 43827181 h 47"/>
                <a:gd name="T2" fmla="*/ 37647336 w 91"/>
                <a:gd name="T3" fmla="*/ 54783572 h 47"/>
                <a:gd name="T4" fmla="*/ 40336665 w 91"/>
                <a:gd name="T5" fmla="*/ 73957233 h 47"/>
                <a:gd name="T6" fmla="*/ 53781681 w 91"/>
                <a:gd name="T7" fmla="*/ 76696328 h 47"/>
                <a:gd name="T8" fmla="*/ 48403011 w 91"/>
                <a:gd name="T9" fmla="*/ 109567143 h 47"/>
                <a:gd name="T10" fmla="*/ 64537357 w 91"/>
                <a:gd name="T11" fmla="*/ 112306238 h 47"/>
                <a:gd name="T12" fmla="*/ 86050347 w 91"/>
                <a:gd name="T13" fmla="*/ 109567143 h 47"/>
                <a:gd name="T14" fmla="*/ 102184680 w 91"/>
                <a:gd name="T15" fmla="*/ 117784427 h 47"/>
                <a:gd name="T16" fmla="*/ 112940381 w 91"/>
                <a:gd name="T17" fmla="*/ 120523521 h 47"/>
                <a:gd name="T18" fmla="*/ 129074713 w 91"/>
                <a:gd name="T19" fmla="*/ 117784427 h 47"/>
                <a:gd name="T20" fmla="*/ 139830389 w 91"/>
                <a:gd name="T21" fmla="*/ 128740805 h 47"/>
                <a:gd name="T22" fmla="*/ 182856369 w 91"/>
                <a:gd name="T23" fmla="*/ 123262616 h 47"/>
                <a:gd name="T24" fmla="*/ 193612045 w 91"/>
                <a:gd name="T25" fmla="*/ 117784427 h 47"/>
                <a:gd name="T26" fmla="*/ 198990702 w 91"/>
                <a:gd name="T27" fmla="*/ 104088928 h 47"/>
                <a:gd name="T28" fmla="*/ 220502104 w 91"/>
                <a:gd name="T29" fmla="*/ 109567143 h 47"/>
                <a:gd name="T30" fmla="*/ 228570090 w 91"/>
                <a:gd name="T31" fmla="*/ 120523521 h 47"/>
                <a:gd name="T32" fmla="*/ 244704423 w 91"/>
                <a:gd name="T33" fmla="*/ 123262616 h 47"/>
                <a:gd name="T34" fmla="*/ 244704423 w 91"/>
                <a:gd name="T35" fmla="*/ 112306238 h 47"/>
                <a:gd name="T36" fmla="*/ 236636437 w 91"/>
                <a:gd name="T37" fmla="*/ 104088928 h 47"/>
                <a:gd name="T38" fmla="*/ 244704423 w 91"/>
                <a:gd name="T39" fmla="*/ 90391801 h 47"/>
                <a:gd name="T40" fmla="*/ 231259419 w 91"/>
                <a:gd name="T41" fmla="*/ 76696328 h 47"/>
                <a:gd name="T42" fmla="*/ 212435706 w 91"/>
                <a:gd name="T43" fmla="*/ 73957233 h 47"/>
                <a:gd name="T44" fmla="*/ 212435706 w 91"/>
                <a:gd name="T45" fmla="*/ 65739950 h 47"/>
                <a:gd name="T46" fmla="*/ 204367720 w 91"/>
                <a:gd name="T47" fmla="*/ 57522666 h 47"/>
                <a:gd name="T48" fmla="*/ 193612045 w 91"/>
                <a:gd name="T49" fmla="*/ 46566275 h 47"/>
                <a:gd name="T50" fmla="*/ 182856369 w 91"/>
                <a:gd name="T51" fmla="*/ 35609897 h 47"/>
                <a:gd name="T52" fmla="*/ 172099054 w 91"/>
                <a:gd name="T53" fmla="*/ 38348991 h 47"/>
                <a:gd name="T54" fmla="*/ 158654050 w 91"/>
                <a:gd name="T55" fmla="*/ 46566275 h 47"/>
                <a:gd name="T56" fmla="*/ 129074713 w 91"/>
                <a:gd name="T57" fmla="*/ 46566275 h 47"/>
                <a:gd name="T58" fmla="*/ 102184680 w 91"/>
                <a:gd name="T59" fmla="*/ 21912763 h 47"/>
                <a:gd name="T60" fmla="*/ 91427365 w 91"/>
                <a:gd name="T61" fmla="*/ 16434574 h 47"/>
                <a:gd name="T62" fmla="*/ 75293032 w 91"/>
                <a:gd name="T63" fmla="*/ 16434574 h 47"/>
                <a:gd name="T64" fmla="*/ 45713682 w 91"/>
                <a:gd name="T65" fmla="*/ 10956381 h 47"/>
                <a:gd name="T66" fmla="*/ 26890021 w 91"/>
                <a:gd name="T67" fmla="*/ 0 h 47"/>
                <a:gd name="T68" fmla="*/ 8067990 w 91"/>
                <a:gd name="T69" fmla="*/ 8217287 h 47"/>
                <a:gd name="T70" fmla="*/ 2689330 w 91"/>
                <a:gd name="T71" fmla="*/ 27390958 h 47"/>
                <a:gd name="T72" fmla="*/ 0 w 91"/>
                <a:gd name="T73" fmla="*/ 35609897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47"/>
                <a:gd name="T113" fmla="*/ 91 w 9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47">
                  <a:moveTo>
                    <a:pt x="0" y="13"/>
                  </a:moveTo>
                  <a:lnTo>
                    <a:pt x="5" y="16"/>
                  </a:lnTo>
                  <a:lnTo>
                    <a:pt x="10" y="17"/>
                  </a:lnTo>
                  <a:lnTo>
                    <a:pt x="14" y="20"/>
                  </a:lnTo>
                  <a:lnTo>
                    <a:pt x="15" y="23"/>
                  </a:lnTo>
                  <a:lnTo>
                    <a:pt x="15" y="27"/>
                  </a:lnTo>
                  <a:lnTo>
                    <a:pt x="18" y="28"/>
                  </a:lnTo>
                  <a:lnTo>
                    <a:pt x="20" y="28"/>
                  </a:lnTo>
                  <a:lnTo>
                    <a:pt x="20" y="37"/>
                  </a:lnTo>
                  <a:lnTo>
                    <a:pt x="18" y="40"/>
                  </a:lnTo>
                  <a:lnTo>
                    <a:pt x="20" y="41"/>
                  </a:lnTo>
                  <a:lnTo>
                    <a:pt x="24" y="41"/>
                  </a:lnTo>
                  <a:lnTo>
                    <a:pt x="25" y="40"/>
                  </a:lnTo>
                  <a:lnTo>
                    <a:pt x="32" y="40"/>
                  </a:lnTo>
                  <a:lnTo>
                    <a:pt x="37" y="41"/>
                  </a:lnTo>
                  <a:lnTo>
                    <a:pt x="38" y="43"/>
                  </a:lnTo>
                  <a:lnTo>
                    <a:pt x="38" y="44"/>
                  </a:lnTo>
                  <a:lnTo>
                    <a:pt x="42" y="44"/>
                  </a:lnTo>
                  <a:lnTo>
                    <a:pt x="47" y="43"/>
                  </a:lnTo>
                  <a:lnTo>
                    <a:pt x="48" y="43"/>
                  </a:lnTo>
                  <a:lnTo>
                    <a:pt x="48" y="45"/>
                  </a:lnTo>
                  <a:lnTo>
                    <a:pt x="52" y="47"/>
                  </a:lnTo>
                  <a:lnTo>
                    <a:pt x="54" y="45"/>
                  </a:lnTo>
                  <a:lnTo>
                    <a:pt x="68" y="45"/>
                  </a:lnTo>
                  <a:lnTo>
                    <a:pt x="69" y="44"/>
                  </a:lnTo>
                  <a:lnTo>
                    <a:pt x="72" y="43"/>
                  </a:lnTo>
                  <a:lnTo>
                    <a:pt x="74" y="40"/>
                  </a:lnTo>
                  <a:lnTo>
                    <a:pt x="74" y="38"/>
                  </a:lnTo>
                  <a:lnTo>
                    <a:pt x="78" y="38"/>
                  </a:lnTo>
                  <a:lnTo>
                    <a:pt x="82" y="40"/>
                  </a:lnTo>
                  <a:lnTo>
                    <a:pt x="85" y="43"/>
                  </a:lnTo>
                  <a:lnTo>
                    <a:pt x="85" y="44"/>
                  </a:lnTo>
                  <a:lnTo>
                    <a:pt x="88" y="47"/>
                  </a:lnTo>
                  <a:lnTo>
                    <a:pt x="91" y="45"/>
                  </a:lnTo>
                  <a:lnTo>
                    <a:pt x="91" y="44"/>
                  </a:lnTo>
                  <a:lnTo>
                    <a:pt x="91" y="41"/>
                  </a:lnTo>
                  <a:lnTo>
                    <a:pt x="88" y="40"/>
                  </a:lnTo>
                  <a:lnTo>
                    <a:pt x="88" y="38"/>
                  </a:lnTo>
                  <a:lnTo>
                    <a:pt x="91" y="36"/>
                  </a:lnTo>
                  <a:lnTo>
                    <a:pt x="91" y="33"/>
                  </a:lnTo>
                  <a:lnTo>
                    <a:pt x="88" y="30"/>
                  </a:lnTo>
                  <a:lnTo>
                    <a:pt x="86" y="28"/>
                  </a:lnTo>
                  <a:lnTo>
                    <a:pt x="81" y="28"/>
                  </a:lnTo>
                  <a:lnTo>
                    <a:pt x="79" y="27"/>
                  </a:lnTo>
                  <a:lnTo>
                    <a:pt x="81" y="26"/>
                  </a:lnTo>
                  <a:lnTo>
                    <a:pt x="79" y="24"/>
                  </a:lnTo>
                  <a:lnTo>
                    <a:pt x="78" y="23"/>
                  </a:lnTo>
                  <a:lnTo>
                    <a:pt x="76" y="21"/>
                  </a:lnTo>
                  <a:lnTo>
                    <a:pt x="72" y="18"/>
                  </a:lnTo>
                  <a:lnTo>
                    <a:pt x="72" y="17"/>
                  </a:lnTo>
                  <a:lnTo>
                    <a:pt x="69" y="16"/>
                  </a:lnTo>
                  <a:lnTo>
                    <a:pt x="68" y="13"/>
                  </a:lnTo>
                  <a:lnTo>
                    <a:pt x="65" y="13"/>
                  </a:lnTo>
                  <a:lnTo>
                    <a:pt x="64" y="14"/>
                  </a:lnTo>
                  <a:lnTo>
                    <a:pt x="61" y="16"/>
                  </a:lnTo>
                  <a:lnTo>
                    <a:pt x="59" y="17"/>
                  </a:lnTo>
                  <a:lnTo>
                    <a:pt x="55" y="16"/>
                  </a:lnTo>
                  <a:lnTo>
                    <a:pt x="48" y="17"/>
                  </a:lnTo>
                  <a:lnTo>
                    <a:pt x="44" y="16"/>
                  </a:lnTo>
                  <a:lnTo>
                    <a:pt x="38" y="8"/>
                  </a:lnTo>
                  <a:lnTo>
                    <a:pt x="35" y="7"/>
                  </a:lnTo>
                  <a:lnTo>
                    <a:pt x="34" y="6"/>
                  </a:lnTo>
                  <a:lnTo>
                    <a:pt x="31" y="6"/>
                  </a:lnTo>
                  <a:lnTo>
                    <a:pt x="28" y="6"/>
                  </a:lnTo>
                  <a:lnTo>
                    <a:pt x="25" y="6"/>
                  </a:lnTo>
                  <a:lnTo>
                    <a:pt x="17" y="4"/>
                  </a:lnTo>
                  <a:lnTo>
                    <a:pt x="14" y="4"/>
                  </a:lnTo>
                  <a:lnTo>
                    <a:pt x="10" y="0"/>
                  </a:lnTo>
                  <a:lnTo>
                    <a:pt x="7" y="1"/>
                  </a:lnTo>
                  <a:lnTo>
                    <a:pt x="3" y="3"/>
                  </a:lnTo>
                  <a:lnTo>
                    <a:pt x="1" y="6"/>
                  </a:lnTo>
                  <a:lnTo>
                    <a:pt x="1" y="10"/>
                  </a:lnTo>
                  <a:lnTo>
                    <a:pt x="0" y="11"/>
                  </a:lnTo>
                  <a:lnTo>
                    <a:pt x="0"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29" name="Freeform 2725"/>
            <p:cNvSpPr>
              <a:spLocks/>
            </p:cNvSpPr>
            <p:nvPr/>
          </p:nvSpPr>
          <p:spPr bwMode="auto">
            <a:xfrm>
              <a:off x="5913438" y="3430588"/>
              <a:ext cx="98425" cy="87312"/>
            </a:xfrm>
            <a:custGeom>
              <a:avLst/>
              <a:gdLst>
                <a:gd name="T0" fmla="*/ 120494546 w 65"/>
                <a:gd name="T1" fmla="*/ 143430363 h 58"/>
                <a:gd name="T2" fmla="*/ 136560261 w 65"/>
                <a:gd name="T3" fmla="*/ 114745270 h 58"/>
                <a:gd name="T4" fmla="*/ 160658833 w 65"/>
                <a:gd name="T5" fmla="*/ 70411974 h 58"/>
                <a:gd name="T6" fmla="*/ 174047474 w 65"/>
                <a:gd name="T7" fmla="*/ 65195916 h 58"/>
                <a:gd name="T8" fmla="*/ 152625975 w 65"/>
                <a:gd name="T9" fmla="*/ 57371827 h 58"/>
                <a:gd name="T10" fmla="*/ 141916045 w 65"/>
                <a:gd name="T11" fmla="*/ 44333283 h 58"/>
                <a:gd name="T12" fmla="*/ 128527404 w 65"/>
                <a:gd name="T13" fmla="*/ 20862627 h 58"/>
                <a:gd name="T14" fmla="*/ 115138763 w 65"/>
                <a:gd name="T15" fmla="*/ 36509194 h 58"/>
                <a:gd name="T16" fmla="*/ 101750096 w 65"/>
                <a:gd name="T17" fmla="*/ 39117224 h 58"/>
                <a:gd name="T18" fmla="*/ 93717239 w 65"/>
                <a:gd name="T19" fmla="*/ 28686721 h 58"/>
                <a:gd name="T20" fmla="*/ 80330235 w 65"/>
                <a:gd name="T21" fmla="*/ 13038535 h 58"/>
                <a:gd name="T22" fmla="*/ 53552940 w 65"/>
                <a:gd name="T23" fmla="*/ 10432121 h 58"/>
                <a:gd name="T24" fmla="*/ 61585810 w 65"/>
                <a:gd name="T25" fmla="*/ 18254597 h 58"/>
                <a:gd name="T26" fmla="*/ 61585810 w 65"/>
                <a:gd name="T27" fmla="*/ 28686721 h 58"/>
                <a:gd name="T28" fmla="*/ 45520083 w 65"/>
                <a:gd name="T29" fmla="*/ 23470656 h 58"/>
                <a:gd name="T30" fmla="*/ 37487225 w 65"/>
                <a:gd name="T31" fmla="*/ 13038535 h 58"/>
                <a:gd name="T32" fmla="*/ 16065721 w 65"/>
                <a:gd name="T33" fmla="*/ 10432121 h 58"/>
                <a:gd name="T34" fmla="*/ 10709934 w 65"/>
                <a:gd name="T35" fmla="*/ 20862627 h 58"/>
                <a:gd name="T36" fmla="*/ 0 w 65"/>
                <a:gd name="T37" fmla="*/ 28686721 h 58"/>
                <a:gd name="T38" fmla="*/ 2677074 w 65"/>
                <a:gd name="T39" fmla="*/ 39117224 h 58"/>
                <a:gd name="T40" fmla="*/ 16065721 w 65"/>
                <a:gd name="T41" fmla="*/ 39117224 h 58"/>
                <a:gd name="T42" fmla="*/ 26777288 w 65"/>
                <a:gd name="T43" fmla="*/ 49549341 h 58"/>
                <a:gd name="T44" fmla="*/ 21421505 w 65"/>
                <a:gd name="T45" fmla="*/ 62587886 h 58"/>
                <a:gd name="T46" fmla="*/ 21421505 w 65"/>
                <a:gd name="T47" fmla="*/ 65195916 h 58"/>
                <a:gd name="T48" fmla="*/ 42843009 w 65"/>
                <a:gd name="T49" fmla="*/ 75628033 h 58"/>
                <a:gd name="T50" fmla="*/ 37487225 w 65"/>
                <a:gd name="T51" fmla="*/ 88666565 h 58"/>
                <a:gd name="T52" fmla="*/ 45520083 w 65"/>
                <a:gd name="T53" fmla="*/ 99097068 h 58"/>
                <a:gd name="T54" fmla="*/ 61585810 w 65"/>
                <a:gd name="T55" fmla="*/ 101705097 h 58"/>
                <a:gd name="T56" fmla="*/ 61585810 w 65"/>
                <a:gd name="T57" fmla="*/ 119959714 h 58"/>
                <a:gd name="T58" fmla="*/ 69618667 w 65"/>
                <a:gd name="T59" fmla="*/ 119959714 h 58"/>
                <a:gd name="T60" fmla="*/ 80330235 w 65"/>
                <a:gd name="T61" fmla="*/ 109529211 h 58"/>
                <a:gd name="T62" fmla="*/ 91040165 w 65"/>
                <a:gd name="T63" fmla="*/ 99097068 h 58"/>
                <a:gd name="T64" fmla="*/ 101750096 w 65"/>
                <a:gd name="T65" fmla="*/ 101705097 h 58"/>
                <a:gd name="T66" fmla="*/ 109784615 w 65"/>
                <a:gd name="T67" fmla="*/ 114745270 h 58"/>
                <a:gd name="T68" fmla="*/ 107105880 w 65"/>
                <a:gd name="T69" fmla="*/ 114745270 h 58"/>
                <a:gd name="T70" fmla="*/ 93717239 w 65"/>
                <a:gd name="T71" fmla="*/ 125175772 h 58"/>
                <a:gd name="T72" fmla="*/ 93717239 w 65"/>
                <a:gd name="T73" fmla="*/ 132999861 h 58"/>
                <a:gd name="T74" fmla="*/ 115138763 w 65"/>
                <a:gd name="T75" fmla="*/ 151254452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58"/>
                <a:gd name="T116" fmla="*/ 65 w 65"/>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58">
                  <a:moveTo>
                    <a:pt x="43" y="58"/>
                  </a:moveTo>
                  <a:lnTo>
                    <a:pt x="45" y="55"/>
                  </a:lnTo>
                  <a:lnTo>
                    <a:pt x="48" y="51"/>
                  </a:lnTo>
                  <a:lnTo>
                    <a:pt x="51" y="44"/>
                  </a:lnTo>
                  <a:lnTo>
                    <a:pt x="57" y="27"/>
                  </a:lnTo>
                  <a:lnTo>
                    <a:pt x="60" y="27"/>
                  </a:lnTo>
                  <a:lnTo>
                    <a:pt x="63" y="27"/>
                  </a:lnTo>
                  <a:lnTo>
                    <a:pt x="65" y="25"/>
                  </a:lnTo>
                  <a:lnTo>
                    <a:pt x="61" y="24"/>
                  </a:lnTo>
                  <a:lnTo>
                    <a:pt x="57" y="22"/>
                  </a:lnTo>
                  <a:lnTo>
                    <a:pt x="55" y="21"/>
                  </a:lnTo>
                  <a:lnTo>
                    <a:pt x="53" y="17"/>
                  </a:lnTo>
                  <a:lnTo>
                    <a:pt x="51" y="12"/>
                  </a:lnTo>
                  <a:lnTo>
                    <a:pt x="48" y="8"/>
                  </a:lnTo>
                  <a:lnTo>
                    <a:pt x="45" y="9"/>
                  </a:lnTo>
                  <a:lnTo>
                    <a:pt x="43" y="14"/>
                  </a:lnTo>
                  <a:lnTo>
                    <a:pt x="40" y="17"/>
                  </a:lnTo>
                  <a:lnTo>
                    <a:pt x="38" y="15"/>
                  </a:lnTo>
                  <a:lnTo>
                    <a:pt x="35" y="14"/>
                  </a:lnTo>
                  <a:lnTo>
                    <a:pt x="35" y="11"/>
                  </a:lnTo>
                  <a:lnTo>
                    <a:pt x="33" y="8"/>
                  </a:lnTo>
                  <a:lnTo>
                    <a:pt x="30" y="5"/>
                  </a:lnTo>
                  <a:lnTo>
                    <a:pt x="23" y="0"/>
                  </a:lnTo>
                  <a:lnTo>
                    <a:pt x="20" y="4"/>
                  </a:lnTo>
                  <a:lnTo>
                    <a:pt x="20" y="5"/>
                  </a:lnTo>
                  <a:lnTo>
                    <a:pt x="23" y="7"/>
                  </a:lnTo>
                  <a:lnTo>
                    <a:pt x="23" y="8"/>
                  </a:lnTo>
                  <a:lnTo>
                    <a:pt x="23" y="11"/>
                  </a:lnTo>
                  <a:lnTo>
                    <a:pt x="20" y="12"/>
                  </a:lnTo>
                  <a:lnTo>
                    <a:pt x="17" y="9"/>
                  </a:lnTo>
                  <a:lnTo>
                    <a:pt x="17" y="8"/>
                  </a:lnTo>
                  <a:lnTo>
                    <a:pt x="14" y="5"/>
                  </a:lnTo>
                  <a:lnTo>
                    <a:pt x="10" y="4"/>
                  </a:lnTo>
                  <a:lnTo>
                    <a:pt x="6" y="4"/>
                  </a:lnTo>
                  <a:lnTo>
                    <a:pt x="6" y="5"/>
                  </a:lnTo>
                  <a:lnTo>
                    <a:pt x="4" y="8"/>
                  </a:lnTo>
                  <a:lnTo>
                    <a:pt x="1" y="9"/>
                  </a:lnTo>
                  <a:lnTo>
                    <a:pt x="0" y="11"/>
                  </a:lnTo>
                  <a:lnTo>
                    <a:pt x="1" y="15"/>
                  </a:lnTo>
                  <a:lnTo>
                    <a:pt x="4" y="17"/>
                  </a:lnTo>
                  <a:lnTo>
                    <a:pt x="6" y="15"/>
                  </a:lnTo>
                  <a:lnTo>
                    <a:pt x="10" y="19"/>
                  </a:lnTo>
                  <a:lnTo>
                    <a:pt x="10" y="21"/>
                  </a:lnTo>
                  <a:lnTo>
                    <a:pt x="8" y="24"/>
                  </a:lnTo>
                  <a:lnTo>
                    <a:pt x="7" y="25"/>
                  </a:lnTo>
                  <a:lnTo>
                    <a:pt x="8" y="25"/>
                  </a:lnTo>
                  <a:lnTo>
                    <a:pt x="14" y="28"/>
                  </a:lnTo>
                  <a:lnTo>
                    <a:pt x="16" y="29"/>
                  </a:lnTo>
                  <a:lnTo>
                    <a:pt x="17" y="31"/>
                  </a:lnTo>
                  <a:lnTo>
                    <a:pt x="14" y="34"/>
                  </a:lnTo>
                  <a:lnTo>
                    <a:pt x="14" y="35"/>
                  </a:lnTo>
                  <a:lnTo>
                    <a:pt x="17" y="38"/>
                  </a:lnTo>
                  <a:lnTo>
                    <a:pt x="18" y="39"/>
                  </a:lnTo>
                  <a:lnTo>
                    <a:pt x="23" y="39"/>
                  </a:lnTo>
                  <a:lnTo>
                    <a:pt x="23" y="46"/>
                  </a:lnTo>
                  <a:lnTo>
                    <a:pt x="24" y="48"/>
                  </a:lnTo>
                  <a:lnTo>
                    <a:pt x="26" y="46"/>
                  </a:lnTo>
                  <a:lnTo>
                    <a:pt x="27" y="44"/>
                  </a:lnTo>
                  <a:lnTo>
                    <a:pt x="30" y="42"/>
                  </a:lnTo>
                  <a:lnTo>
                    <a:pt x="33" y="41"/>
                  </a:lnTo>
                  <a:lnTo>
                    <a:pt x="34" y="38"/>
                  </a:lnTo>
                  <a:lnTo>
                    <a:pt x="35" y="38"/>
                  </a:lnTo>
                  <a:lnTo>
                    <a:pt x="38" y="39"/>
                  </a:lnTo>
                  <a:lnTo>
                    <a:pt x="40" y="39"/>
                  </a:lnTo>
                  <a:lnTo>
                    <a:pt x="41" y="44"/>
                  </a:lnTo>
                  <a:lnTo>
                    <a:pt x="40" y="44"/>
                  </a:lnTo>
                  <a:lnTo>
                    <a:pt x="35" y="45"/>
                  </a:lnTo>
                  <a:lnTo>
                    <a:pt x="35" y="48"/>
                  </a:lnTo>
                  <a:lnTo>
                    <a:pt x="35" y="51"/>
                  </a:lnTo>
                  <a:lnTo>
                    <a:pt x="41" y="56"/>
                  </a:lnTo>
                  <a:lnTo>
                    <a:pt x="43" y="5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0" name="Freeform 2737"/>
            <p:cNvSpPr>
              <a:spLocks/>
            </p:cNvSpPr>
            <p:nvPr/>
          </p:nvSpPr>
          <p:spPr bwMode="auto">
            <a:xfrm>
              <a:off x="5884863" y="3448050"/>
              <a:ext cx="66675" cy="63500"/>
            </a:xfrm>
            <a:custGeom>
              <a:avLst/>
              <a:gdLst>
                <a:gd name="T0" fmla="*/ 7908401 w 44"/>
                <a:gd name="T1" fmla="*/ 0 h 43"/>
                <a:gd name="T2" fmla="*/ 10543451 w 44"/>
                <a:gd name="T3" fmla="*/ 7561318 h 43"/>
                <a:gd name="T4" fmla="*/ 15815179 w 44"/>
                <a:gd name="T5" fmla="*/ 15121049 h 43"/>
                <a:gd name="T6" fmla="*/ 7908401 w 44"/>
                <a:gd name="T7" fmla="*/ 20161397 h 43"/>
                <a:gd name="T8" fmla="*/ 2636675 w 44"/>
                <a:gd name="T9" fmla="*/ 27722718 h 43"/>
                <a:gd name="T10" fmla="*/ 2636675 w 44"/>
                <a:gd name="T11" fmla="*/ 32763066 h 43"/>
                <a:gd name="T12" fmla="*/ 0 w 44"/>
                <a:gd name="T13" fmla="*/ 40322793 h 43"/>
                <a:gd name="T14" fmla="*/ 7908401 w 44"/>
                <a:gd name="T15" fmla="*/ 45363141 h 43"/>
                <a:gd name="T16" fmla="*/ 23723576 w 44"/>
                <a:gd name="T17" fmla="*/ 52924469 h 43"/>
                <a:gd name="T18" fmla="*/ 36903705 w 44"/>
                <a:gd name="T19" fmla="*/ 57964816 h 43"/>
                <a:gd name="T20" fmla="*/ 50083827 w 44"/>
                <a:gd name="T21" fmla="*/ 68045512 h 43"/>
                <a:gd name="T22" fmla="*/ 50083827 w 44"/>
                <a:gd name="T23" fmla="*/ 70564892 h 43"/>
                <a:gd name="T24" fmla="*/ 50083827 w 44"/>
                <a:gd name="T25" fmla="*/ 78126207 h 43"/>
                <a:gd name="T26" fmla="*/ 55355563 w 44"/>
                <a:gd name="T27" fmla="*/ 75605239 h 43"/>
                <a:gd name="T28" fmla="*/ 68535685 w 44"/>
                <a:gd name="T29" fmla="*/ 75605239 h 43"/>
                <a:gd name="T30" fmla="*/ 73807409 w 44"/>
                <a:gd name="T31" fmla="*/ 78126207 h 43"/>
                <a:gd name="T32" fmla="*/ 73807409 w 44"/>
                <a:gd name="T33" fmla="*/ 78126207 h 43"/>
                <a:gd name="T34" fmla="*/ 73807409 w 44"/>
                <a:gd name="T35" fmla="*/ 78126207 h 43"/>
                <a:gd name="T36" fmla="*/ 79079133 w 44"/>
                <a:gd name="T37" fmla="*/ 83166554 h 43"/>
                <a:gd name="T38" fmla="*/ 86987531 w 44"/>
                <a:gd name="T39" fmla="*/ 85685935 h 43"/>
                <a:gd name="T40" fmla="*/ 94894306 w 44"/>
                <a:gd name="T41" fmla="*/ 95766630 h 43"/>
                <a:gd name="T42" fmla="*/ 97530979 w 44"/>
                <a:gd name="T43" fmla="*/ 100806977 h 43"/>
                <a:gd name="T44" fmla="*/ 97530979 w 44"/>
                <a:gd name="T45" fmla="*/ 108368317 h 43"/>
                <a:gd name="T46" fmla="*/ 100167653 w 44"/>
                <a:gd name="T47" fmla="*/ 100806977 h 43"/>
                <a:gd name="T48" fmla="*/ 108074453 w 44"/>
                <a:gd name="T49" fmla="*/ 100806977 h 43"/>
                <a:gd name="T50" fmla="*/ 115982851 w 44"/>
                <a:gd name="T51" fmla="*/ 93247250 h 43"/>
                <a:gd name="T52" fmla="*/ 115982851 w 44"/>
                <a:gd name="T53" fmla="*/ 85685935 h 43"/>
                <a:gd name="T54" fmla="*/ 115982851 w 44"/>
                <a:gd name="T55" fmla="*/ 70564892 h 43"/>
                <a:gd name="T56" fmla="*/ 113346177 w 44"/>
                <a:gd name="T57" fmla="*/ 70564892 h 43"/>
                <a:gd name="T58" fmla="*/ 100167653 w 44"/>
                <a:gd name="T59" fmla="*/ 70564892 h 43"/>
                <a:gd name="T60" fmla="*/ 97530979 w 44"/>
                <a:gd name="T61" fmla="*/ 68045512 h 43"/>
                <a:gd name="T62" fmla="*/ 94894306 w 44"/>
                <a:gd name="T63" fmla="*/ 60484196 h 43"/>
                <a:gd name="T64" fmla="*/ 89622581 w 44"/>
                <a:gd name="T65" fmla="*/ 57964816 h 43"/>
                <a:gd name="T66" fmla="*/ 97530979 w 44"/>
                <a:gd name="T67" fmla="*/ 50403489 h 43"/>
                <a:gd name="T68" fmla="*/ 94894306 w 44"/>
                <a:gd name="T69" fmla="*/ 45363141 h 43"/>
                <a:gd name="T70" fmla="*/ 89622581 w 44"/>
                <a:gd name="T71" fmla="*/ 42843761 h 43"/>
                <a:gd name="T72" fmla="*/ 73807409 w 44"/>
                <a:gd name="T73" fmla="*/ 35282446 h 43"/>
                <a:gd name="T74" fmla="*/ 73807409 w 44"/>
                <a:gd name="T75" fmla="*/ 35282446 h 43"/>
                <a:gd name="T76" fmla="*/ 73807409 w 44"/>
                <a:gd name="T77" fmla="*/ 32763066 h 43"/>
                <a:gd name="T78" fmla="*/ 81715807 w 44"/>
                <a:gd name="T79" fmla="*/ 25201744 h 43"/>
                <a:gd name="T80" fmla="*/ 81715807 w 44"/>
                <a:gd name="T81" fmla="*/ 20161397 h 43"/>
                <a:gd name="T82" fmla="*/ 71170736 w 44"/>
                <a:gd name="T83" fmla="*/ 10080698 h 43"/>
                <a:gd name="T84" fmla="*/ 68535685 w 44"/>
                <a:gd name="T85" fmla="*/ 10080698 h 43"/>
                <a:gd name="T86" fmla="*/ 63263961 w 44"/>
                <a:gd name="T87" fmla="*/ 15121049 h 43"/>
                <a:gd name="T88" fmla="*/ 60627287 w 44"/>
                <a:gd name="T89" fmla="*/ 10080698 h 43"/>
                <a:gd name="T90" fmla="*/ 55355563 w 44"/>
                <a:gd name="T91" fmla="*/ 10080698 h 43"/>
                <a:gd name="T92" fmla="*/ 52718877 w 44"/>
                <a:gd name="T93" fmla="*/ 0 h 43"/>
                <a:gd name="T94" fmla="*/ 23723576 w 44"/>
                <a:gd name="T95" fmla="*/ 0 h 43"/>
                <a:gd name="T96" fmla="*/ 15815179 w 44"/>
                <a:gd name="T97" fmla="*/ 0 h 43"/>
                <a:gd name="T98" fmla="*/ 7908401 w 44"/>
                <a:gd name="T99" fmla="*/ 0 h 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
                <a:gd name="T151" fmla="*/ 0 h 43"/>
                <a:gd name="T152" fmla="*/ 44 w 44"/>
                <a:gd name="T153" fmla="*/ 43 h 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 h="43">
                  <a:moveTo>
                    <a:pt x="3" y="0"/>
                  </a:moveTo>
                  <a:lnTo>
                    <a:pt x="4" y="3"/>
                  </a:lnTo>
                  <a:lnTo>
                    <a:pt x="6" y="6"/>
                  </a:lnTo>
                  <a:lnTo>
                    <a:pt x="3" y="8"/>
                  </a:lnTo>
                  <a:lnTo>
                    <a:pt x="1" y="11"/>
                  </a:lnTo>
                  <a:lnTo>
                    <a:pt x="1" y="13"/>
                  </a:lnTo>
                  <a:lnTo>
                    <a:pt x="0" y="16"/>
                  </a:lnTo>
                  <a:lnTo>
                    <a:pt x="3" y="18"/>
                  </a:lnTo>
                  <a:lnTo>
                    <a:pt x="9" y="21"/>
                  </a:lnTo>
                  <a:lnTo>
                    <a:pt x="14" y="23"/>
                  </a:lnTo>
                  <a:lnTo>
                    <a:pt x="19" y="27"/>
                  </a:lnTo>
                  <a:lnTo>
                    <a:pt x="19" y="28"/>
                  </a:lnTo>
                  <a:lnTo>
                    <a:pt x="19" y="31"/>
                  </a:lnTo>
                  <a:lnTo>
                    <a:pt x="21" y="30"/>
                  </a:lnTo>
                  <a:lnTo>
                    <a:pt x="26" y="30"/>
                  </a:lnTo>
                  <a:lnTo>
                    <a:pt x="28" y="31"/>
                  </a:lnTo>
                  <a:lnTo>
                    <a:pt x="30" y="33"/>
                  </a:lnTo>
                  <a:lnTo>
                    <a:pt x="33" y="34"/>
                  </a:lnTo>
                  <a:lnTo>
                    <a:pt x="36" y="38"/>
                  </a:lnTo>
                  <a:lnTo>
                    <a:pt x="37" y="40"/>
                  </a:lnTo>
                  <a:lnTo>
                    <a:pt x="37" y="43"/>
                  </a:lnTo>
                  <a:lnTo>
                    <a:pt x="38" y="40"/>
                  </a:lnTo>
                  <a:lnTo>
                    <a:pt x="41" y="40"/>
                  </a:lnTo>
                  <a:lnTo>
                    <a:pt x="44" y="37"/>
                  </a:lnTo>
                  <a:lnTo>
                    <a:pt x="44" y="34"/>
                  </a:lnTo>
                  <a:lnTo>
                    <a:pt x="44" y="28"/>
                  </a:lnTo>
                  <a:lnTo>
                    <a:pt x="43" y="28"/>
                  </a:lnTo>
                  <a:lnTo>
                    <a:pt x="38" y="28"/>
                  </a:lnTo>
                  <a:lnTo>
                    <a:pt x="37" y="27"/>
                  </a:lnTo>
                  <a:lnTo>
                    <a:pt x="36" y="24"/>
                  </a:lnTo>
                  <a:lnTo>
                    <a:pt x="34" y="23"/>
                  </a:lnTo>
                  <a:lnTo>
                    <a:pt x="37" y="20"/>
                  </a:lnTo>
                  <a:lnTo>
                    <a:pt x="36" y="18"/>
                  </a:lnTo>
                  <a:lnTo>
                    <a:pt x="34" y="17"/>
                  </a:lnTo>
                  <a:lnTo>
                    <a:pt x="28" y="14"/>
                  </a:lnTo>
                  <a:lnTo>
                    <a:pt x="28" y="13"/>
                  </a:lnTo>
                  <a:lnTo>
                    <a:pt x="31" y="10"/>
                  </a:lnTo>
                  <a:lnTo>
                    <a:pt x="31" y="8"/>
                  </a:lnTo>
                  <a:lnTo>
                    <a:pt x="27" y="4"/>
                  </a:lnTo>
                  <a:lnTo>
                    <a:pt x="26" y="4"/>
                  </a:lnTo>
                  <a:lnTo>
                    <a:pt x="24" y="6"/>
                  </a:lnTo>
                  <a:lnTo>
                    <a:pt x="23" y="4"/>
                  </a:lnTo>
                  <a:lnTo>
                    <a:pt x="21" y="4"/>
                  </a:lnTo>
                  <a:lnTo>
                    <a:pt x="20" y="0"/>
                  </a:lnTo>
                  <a:lnTo>
                    <a:pt x="9" y="0"/>
                  </a:lnTo>
                  <a:lnTo>
                    <a:pt x="6"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1" name="Freeform 2438"/>
            <p:cNvSpPr>
              <a:spLocks/>
            </p:cNvSpPr>
            <p:nvPr/>
          </p:nvSpPr>
          <p:spPr bwMode="auto">
            <a:xfrm>
              <a:off x="5924550" y="3721100"/>
              <a:ext cx="52388" cy="42863"/>
            </a:xfrm>
            <a:custGeom>
              <a:avLst/>
              <a:gdLst>
                <a:gd name="T0" fmla="*/ 88131075 w 34"/>
                <a:gd name="T1" fmla="*/ 67585435 h 28"/>
                <a:gd name="T2" fmla="*/ 72107694 w 34"/>
                <a:gd name="T3" fmla="*/ 54068354 h 28"/>
                <a:gd name="T4" fmla="*/ 64095186 w 34"/>
                <a:gd name="T5" fmla="*/ 43254346 h 28"/>
                <a:gd name="T6" fmla="*/ 69435768 w 34"/>
                <a:gd name="T7" fmla="*/ 37848171 h 28"/>
                <a:gd name="T8" fmla="*/ 69435768 w 34"/>
                <a:gd name="T9" fmla="*/ 27034177 h 28"/>
                <a:gd name="T10" fmla="*/ 72107694 w 34"/>
                <a:gd name="T11" fmla="*/ 18924908 h 28"/>
                <a:gd name="T12" fmla="*/ 90801366 w 34"/>
                <a:gd name="T13" fmla="*/ 18924908 h 28"/>
                <a:gd name="T14" fmla="*/ 88131075 w 34"/>
                <a:gd name="T15" fmla="*/ 10813998 h 28"/>
                <a:gd name="T16" fmla="*/ 74777985 w 34"/>
                <a:gd name="T17" fmla="*/ 0 h 28"/>
                <a:gd name="T18" fmla="*/ 61424894 w 34"/>
                <a:gd name="T19" fmla="*/ 0 h 28"/>
                <a:gd name="T20" fmla="*/ 50742083 w 34"/>
                <a:gd name="T21" fmla="*/ 2703088 h 28"/>
                <a:gd name="T22" fmla="*/ 42729575 w 34"/>
                <a:gd name="T23" fmla="*/ 10813998 h 28"/>
                <a:gd name="T24" fmla="*/ 34718701 w 34"/>
                <a:gd name="T25" fmla="*/ 27034177 h 28"/>
                <a:gd name="T26" fmla="*/ 24035896 w 34"/>
                <a:gd name="T27" fmla="*/ 35145084 h 28"/>
                <a:gd name="T28" fmla="*/ 8012511 w 34"/>
                <a:gd name="T29" fmla="*/ 45959078 h 28"/>
                <a:gd name="T30" fmla="*/ 0 w 34"/>
                <a:gd name="T31" fmla="*/ 54068354 h 28"/>
                <a:gd name="T32" fmla="*/ 50742083 w 34"/>
                <a:gd name="T33" fmla="*/ 56773085 h 28"/>
                <a:gd name="T34" fmla="*/ 53412374 w 34"/>
                <a:gd name="T35" fmla="*/ 75696342 h 28"/>
                <a:gd name="T36" fmla="*/ 88131075 w 34"/>
                <a:gd name="T37" fmla="*/ 6758543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8"/>
                <a:gd name="T59" fmla="*/ 34 w 34"/>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8">
                  <a:moveTo>
                    <a:pt x="33" y="25"/>
                  </a:moveTo>
                  <a:lnTo>
                    <a:pt x="27" y="20"/>
                  </a:lnTo>
                  <a:lnTo>
                    <a:pt x="24" y="16"/>
                  </a:lnTo>
                  <a:lnTo>
                    <a:pt x="26" y="14"/>
                  </a:lnTo>
                  <a:lnTo>
                    <a:pt x="26" y="10"/>
                  </a:lnTo>
                  <a:lnTo>
                    <a:pt x="27" y="7"/>
                  </a:lnTo>
                  <a:lnTo>
                    <a:pt x="34" y="7"/>
                  </a:lnTo>
                  <a:lnTo>
                    <a:pt x="33" y="4"/>
                  </a:lnTo>
                  <a:lnTo>
                    <a:pt x="28" y="0"/>
                  </a:lnTo>
                  <a:lnTo>
                    <a:pt x="23" y="0"/>
                  </a:lnTo>
                  <a:lnTo>
                    <a:pt x="19" y="1"/>
                  </a:lnTo>
                  <a:lnTo>
                    <a:pt x="16" y="4"/>
                  </a:lnTo>
                  <a:lnTo>
                    <a:pt x="13" y="10"/>
                  </a:lnTo>
                  <a:lnTo>
                    <a:pt x="9" y="13"/>
                  </a:lnTo>
                  <a:lnTo>
                    <a:pt x="3" y="17"/>
                  </a:lnTo>
                  <a:lnTo>
                    <a:pt x="0" y="20"/>
                  </a:lnTo>
                  <a:lnTo>
                    <a:pt x="19" y="21"/>
                  </a:lnTo>
                  <a:lnTo>
                    <a:pt x="20" y="28"/>
                  </a:lnTo>
                  <a:lnTo>
                    <a:pt x="33" y="25"/>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2" name="Freeform 2598"/>
            <p:cNvSpPr>
              <a:spLocks/>
            </p:cNvSpPr>
            <p:nvPr/>
          </p:nvSpPr>
          <p:spPr bwMode="auto">
            <a:xfrm>
              <a:off x="5662613" y="3597275"/>
              <a:ext cx="46037" cy="20638"/>
            </a:xfrm>
            <a:custGeom>
              <a:avLst/>
              <a:gdLst>
                <a:gd name="T0" fmla="*/ 51129026 w 30"/>
                <a:gd name="T1" fmla="*/ 35282190 h 14"/>
                <a:gd name="T2" fmla="*/ 64583870 w 30"/>
                <a:gd name="T3" fmla="*/ 22682200 h 14"/>
                <a:gd name="T4" fmla="*/ 78040341 w 30"/>
                <a:gd name="T5" fmla="*/ 7561264 h 14"/>
                <a:gd name="T6" fmla="*/ 80730651 w 30"/>
                <a:gd name="T7" fmla="*/ 0 h 14"/>
                <a:gd name="T8" fmla="*/ 72658080 w 30"/>
                <a:gd name="T9" fmla="*/ 7561264 h 14"/>
                <a:gd name="T10" fmla="*/ 64583870 w 30"/>
                <a:gd name="T11" fmla="*/ 15120940 h 14"/>
                <a:gd name="T12" fmla="*/ 56511299 w 30"/>
                <a:gd name="T13" fmla="*/ 17641889 h 14"/>
                <a:gd name="T14" fmla="*/ 34983885 w 30"/>
                <a:gd name="T15" fmla="*/ 22682200 h 14"/>
                <a:gd name="T16" fmla="*/ 24219358 w 30"/>
                <a:gd name="T17" fmla="*/ 25201562 h 14"/>
                <a:gd name="T18" fmla="*/ 5382262 w 30"/>
                <a:gd name="T19" fmla="*/ 25201562 h 14"/>
                <a:gd name="T20" fmla="*/ 5382262 w 30"/>
                <a:gd name="T21" fmla="*/ 32762828 h 14"/>
                <a:gd name="T22" fmla="*/ 0 w 30"/>
                <a:gd name="T23" fmla="*/ 32762828 h 14"/>
                <a:gd name="T24" fmla="*/ 8072574 w 30"/>
                <a:gd name="T25" fmla="*/ 35282190 h 14"/>
                <a:gd name="T26" fmla="*/ 8072574 w 30"/>
                <a:gd name="T27" fmla="*/ 35282190 h 14"/>
                <a:gd name="T28" fmla="*/ 18837098 w 30"/>
                <a:gd name="T29" fmla="*/ 35282190 h 14"/>
                <a:gd name="T30" fmla="*/ 24219358 w 30"/>
                <a:gd name="T31" fmla="*/ 32762828 h 14"/>
                <a:gd name="T32" fmla="*/ 26909674 w 30"/>
                <a:gd name="T33" fmla="*/ 32762828 h 14"/>
                <a:gd name="T34" fmla="*/ 32291935 w 30"/>
                <a:gd name="T35" fmla="*/ 27722517 h 14"/>
                <a:gd name="T36" fmla="*/ 34983885 w 30"/>
                <a:gd name="T37" fmla="*/ 27722517 h 14"/>
                <a:gd name="T38" fmla="*/ 37674195 w 30"/>
                <a:gd name="T39" fmla="*/ 32762828 h 14"/>
                <a:gd name="T40" fmla="*/ 43056456 w 30"/>
                <a:gd name="T41" fmla="*/ 32762828 h 14"/>
                <a:gd name="T42" fmla="*/ 45746766 w 30"/>
                <a:gd name="T43" fmla="*/ 35282190 h 14"/>
                <a:gd name="T44" fmla="*/ 51129026 w 30"/>
                <a:gd name="T45" fmla="*/ 3528219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4"/>
                <a:gd name="T71" fmla="*/ 30 w 3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4">
                  <a:moveTo>
                    <a:pt x="19" y="14"/>
                  </a:moveTo>
                  <a:lnTo>
                    <a:pt x="24" y="9"/>
                  </a:lnTo>
                  <a:lnTo>
                    <a:pt x="29" y="3"/>
                  </a:lnTo>
                  <a:lnTo>
                    <a:pt x="30" y="0"/>
                  </a:lnTo>
                  <a:lnTo>
                    <a:pt x="27" y="3"/>
                  </a:lnTo>
                  <a:lnTo>
                    <a:pt x="24" y="6"/>
                  </a:lnTo>
                  <a:lnTo>
                    <a:pt x="21" y="7"/>
                  </a:lnTo>
                  <a:lnTo>
                    <a:pt x="13" y="9"/>
                  </a:lnTo>
                  <a:lnTo>
                    <a:pt x="9" y="10"/>
                  </a:lnTo>
                  <a:lnTo>
                    <a:pt x="2" y="10"/>
                  </a:lnTo>
                  <a:lnTo>
                    <a:pt x="2" y="13"/>
                  </a:lnTo>
                  <a:lnTo>
                    <a:pt x="0" y="13"/>
                  </a:lnTo>
                  <a:lnTo>
                    <a:pt x="3" y="14"/>
                  </a:lnTo>
                  <a:lnTo>
                    <a:pt x="7" y="14"/>
                  </a:lnTo>
                  <a:lnTo>
                    <a:pt x="9" y="13"/>
                  </a:lnTo>
                  <a:lnTo>
                    <a:pt x="10" y="13"/>
                  </a:lnTo>
                  <a:lnTo>
                    <a:pt x="12" y="11"/>
                  </a:lnTo>
                  <a:lnTo>
                    <a:pt x="13" y="11"/>
                  </a:lnTo>
                  <a:lnTo>
                    <a:pt x="14" y="13"/>
                  </a:lnTo>
                  <a:lnTo>
                    <a:pt x="16" y="13"/>
                  </a:lnTo>
                  <a:lnTo>
                    <a:pt x="17" y="14"/>
                  </a:lnTo>
                  <a:lnTo>
                    <a:pt x="19" y="14"/>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3" name="Freeform 2458"/>
            <p:cNvSpPr>
              <a:spLocks/>
            </p:cNvSpPr>
            <p:nvPr/>
          </p:nvSpPr>
          <p:spPr bwMode="auto">
            <a:xfrm>
              <a:off x="5197475" y="3455988"/>
              <a:ext cx="36513" cy="55562"/>
            </a:xfrm>
            <a:custGeom>
              <a:avLst/>
              <a:gdLst>
                <a:gd name="T0" fmla="*/ 12 w 24"/>
                <a:gd name="T1" fmla="*/ 0 h 39"/>
                <a:gd name="T2" fmla="*/ 9 w 24"/>
                <a:gd name="T3" fmla="*/ 2 h 39"/>
                <a:gd name="T4" fmla="*/ 4 w 24"/>
                <a:gd name="T5" fmla="*/ 3 h 39"/>
                <a:gd name="T6" fmla="*/ 0 w 24"/>
                <a:gd name="T7" fmla="*/ 6 h 39"/>
                <a:gd name="T8" fmla="*/ 3 w 24"/>
                <a:gd name="T9" fmla="*/ 24 h 39"/>
                <a:gd name="T10" fmla="*/ 4 w 24"/>
                <a:gd name="T11" fmla="*/ 33 h 39"/>
                <a:gd name="T12" fmla="*/ 6 w 24"/>
                <a:gd name="T13" fmla="*/ 36 h 39"/>
                <a:gd name="T14" fmla="*/ 9 w 24"/>
                <a:gd name="T15" fmla="*/ 39 h 39"/>
                <a:gd name="T16" fmla="*/ 10 w 24"/>
                <a:gd name="T17" fmla="*/ 39 h 39"/>
                <a:gd name="T18" fmla="*/ 13 w 24"/>
                <a:gd name="T19" fmla="*/ 37 h 39"/>
                <a:gd name="T20" fmla="*/ 13 w 24"/>
                <a:gd name="T21" fmla="*/ 36 h 39"/>
                <a:gd name="T22" fmla="*/ 20 w 24"/>
                <a:gd name="T23" fmla="*/ 33 h 39"/>
                <a:gd name="T24" fmla="*/ 20 w 24"/>
                <a:gd name="T25" fmla="*/ 29 h 39"/>
                <a:gd name="T26" fmla="*/ 22 w 24"/>
                <a:gd name="T27" fmla="*/ 19 h 39"/>
                <a:gd name="T28" fmla="*/ 22 w 24"/>
                <a:gd name="T29" fmla="*/ 17 h 39"/>
                <a:gd name="T30" fmla="*/ 23 w 24"/>
                <a:gd name="T31" fmla="*/ 13 h 39"/>
                <a:gd name="T32" fmla="*/ 24 w 24"/>
                <a:gd name="T33" fmla="*/ 10 h 39"/>
                <a:gd name="T34" fmla="*/ 22 w 24"/>
                <a:gd name="T35" fmla="*/ 6 h 39"/>
                <a:gd name="T36" fmla="*/ 20 w 24"/>
                <a:gd name="T37" fmla="*/ 3 h 39"/>
                <a:gd name="T38" fmla="*/ 17 w 24"/>
                <a:gd name="T39" fmla="*/ 0 h 39"/>
                <a:gd name="T40" fmla="*/ 12 w 2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9"/>
                <a:gd name="T65" fmla="*/ 24 w 24"/>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9">
                  <a:moveTo>
                    <a:pt x="12" y="0"/>
                  </a:moveTo>
                  <a:lnTo>
                    <a:pt x="9" y="2"/>
                  </a:lnTo>
                  <a:lnTo>
                    <a:pt x="4" y="3"/>
                  </a:lnTo>
                  <a:lnTo>
                    <a:pt x="0" y="6"/>
                  </a:lnTo>
                  <a:lnTo>
                    <a:pt x="3" y="24"/>
                  </a:lnTo>
                  <a:lnTo>
                    <a:pt x="4" y="33"/>
                  </a:lnTo>
                  <a:lnTo>
                    <a:pt x="6" y="36"/>
                  </a:lnTo>
                  <a:lnTo>
                    <a:pt x="9" y="39"/>
                  </a:lnTo>
                  <a:lnTo>
                    <a:pt x="10" y="39"/>
                  </a:lnTo>
                  <a:lnTo>
                    <a:pt x="13" y="37"/>
                  </a:lnTo>
                  <a:lnTo>
                    <a:pt x="13" y="36"/>
                  </a:lnTo>
                  <a:lnTo>
                    <a:pt x="20" y="33"/>
                  </a:lnTo>
                  <a:lnTo>
                    <a:pt x="20" y="29"/>
                  </a:lnTo>
                  <a:lnTo>
                    <a:pt x="22" y="19"/>
                  </a:lnTo>
                  <a:lnTo>
                    <a:pt x="22" y="17"/>
                  </a:lnTo>
                  <a:lnTo>
                    <a:pt x="23" y="13"/>
                  </a:lnTo>
                  <a:lnTo>
                    <a:pt x="24" y="10"/>
                  </a:lnTo>
                  <a:lnTo>
                    <a:pt x="22" y="6"/>
                  </a:lnTo>
                  <a:lnTo>
                    <a:pt x="20" y="3"/>
                  </a:lnTo>
                  <a:lnTo>
                    <a:pt x="17" y="0"/>
                  </a:lnTo>
                  <a:lnTo>
                    <a:pt x="12" y="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34" name="Freeform 2552"/>
            <p:cNvSpPr>
              <a:spLocks/>
            </p:cNvSpPr>
            <p:nvPr/>
          </p:nvSpPr>
          <p:spPr bwMode="auto">
            <a:xfrm>
              <a:off x="5200650" y="3403600"/>
              <a:ext cx="25400" cy="44450"/>
            </a:xfrm>
            <a:custGeom>
              <a:avLst/>
              <a:gdLst>
                <a:gd name="T0" fmla="*/ 11 w 16"/>
                <a:gd name="T1" fmla="*/ 0 h 30"/>
                <a:gd name="T2" fmla="*/ 10 w 16"/>
                <a:gd name="T3" fmla="*/ 1 h 30"/>
                <a:gd name="T4" fmla="*/ 9 w 16"/>
                <a:gd name="T5" fmla="*/ 4 h 30"/>
                <a:gd name="T6" fmla="*/ 9 w 16"/>
                <a:gd name="T7" fmla="*/ 6 h 30"/>
                <a:gd name="T8" fmla="*/ 0 w 16"/>
                <a:gd name="T9" fmla="*/ 14 h 30"/>
                <a:gd name="T10" fmla="*/ 0 w 16"/>
                <a:gd name="T11" fmla="*/ 20 h 30"/>
                <a:gd name="T12" fmla="*/ 4 w 16"/>
                <a:gd name="T13" fmla="*/ 30 h 30"/>
                <a:gd name="T14" fmla="*/ 13 w 16"/>
                <a:gd name="T15" fmla="*/ 30 h 30"/>
                <a:gd name="T16" fmla="*/ 11 w 16"/>
                <a:gd name="T17" fmla="*/ 26 h 30"/>
                <a:gd name="T18" fmla="*/ 11 w 16"/>
                <a:gd name="T19" fmla="*/ 21 h 30"/>
                <a:gd name="T20" fmla="*/ 13 w 16"/>
                <a:gd name="T21" fmla="*/ 17 h 30"/>
                <a:gd name="T22" fmla="*/ 16 w 16"/>
                <a:gd name="T23" fmla="*/ 13 h 30"/>
                <a:gd name="T24" fmla="*/ 13 w 16"/>
                <a:gd name="T25" fmla="*/ 6 h 30"/>
                <a:gd name="T26" fmla="*/ 11 w 16"/>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0"/>
                <a:gd name="T44" fmla="*/ 16 w 16"/>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0">
                  <a:moveTo>
                    <a:pt x="11" y="0"/>
                  </a:moveTo>
                  <a:lnTo>
                    <a:pt x="10" y="1"/>
                  </a:lnTo>
                  <a:lnTo>
                    <a:pt x="9" y="4"/>
                  </a:lnTo>
                  <a:lnTo>
                    <a:pt x="9" y="6"/>
                  </a:lnTo>
                  <a:lnTo>
                    <a:pt x="0" y="14"/>
                  </a:lnTo>
                  <a:lnTo>
                    <a:pt x="0" y="20"/>
                  </a:lnTo>
                  <a:lnTo>
                    <a:pt x="4" y="30"/>
                  </a:lnTo>
                  <a:lnTo>
                    <a:pt x="13" y="30"/>
                  </a:lnTo>
                  <a:lnTo>
                    <a:pt x="11" y="26"/>
                  </a:lnTo>
                  <a:lnTo>
                    <a:pt x="11" y="21"/>
                  </a:lnTo>
                  <a:lnTo>
                    <a:pt x="13" y="17"/>
                  </a:lnTo>
                  <a:lnTo>
                    <a:pt x="16" y="13"/>
                  </a:lnTo>
                  <a:lnTo>
                    <a:pt x="13" y="6"/>
                  </a:lnTo>
                  <a:lnTo>
                    <a:pt x="11" y="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35" name="Freeform 2148"/>
            <p:cNvSpPr>
              <a:spLocks/>
            </p:cNvSpPr>
            <p:nvPr/>
          </p:nvSpPr>
          <p:spPr bwMode="auto">
            <a:xfrm>
              <a:off x="5392738" y="3328988"/>
              <a:ext cx="103187" cy="115887"/>
            </a:xfrm>
            <a:custGeom>
              <a:avLst/>
              <a:gdLst>
                <a:gd name="T0" fmla="*/ 10682706 w 68"/>
                <a:gd name="T1" fmla="*/ 177734844 h 77"/>
                <a:gd name="T2" fmla="*/ 29376220 w 68"/>
                <a:gd name="T3" fmla="*/ 183039607 h 77"/>
                <a:gd name="T4" fmla="*/ 61422708 w 68"/>
                <a:gd name="T5" fmla="*/ 183039607 h 77"/>
                <a:gd name="T6" fmla="*/ 82788113 w 68"/>
                <a:gd name="T7" fmla="*/ 188345998 h 77"/>
                <a:gd name="T8" fmla="*/ 101481618 w 68"/>
                <a:gd name="T9" fmla="*/ 188345998 h 77"/>
                <a:gd name="T10" fmla="*/ 128187584 w 68"/>
                <a:gd name="T11" fmla="*/ 177734844 h 77"/>
                <a:gd name="T12" fmla="*/ 162905960 w 68"/>
                <a:gd name="T13" fmla="*/ 159165732 h 77"/>
                <a:gd name="T14" fmla="*/ 173587028 w 68"/>
                <a:gd name="T15" fmla="*/ 132637033 h 77"/>
                <a:gd name="T16" fmla="*/ 168246494 w 68"/>
                <a:gd name="T17" fmla="*/ 122025879 h 77"/>
                <a:gd name="T18" fmla="*/ 154893524 w 68"/>
                <a:gd name="T19" fmla="*/ 106109936 h 77"/>
                <a:gd name="T20" fmla="*/ 160234058 w 68"/>
                <a:gd name="T21" fmla="*/ 98151978 h 77"/>
                <a:gd name="T22" fmla="*/ 173587028 w 68"/>
                <a:gd name="T23" fmla="*/ 84887629 h 77"/>
                <a:gd name="T24" fmla="*/ 181599464 w 68"/>
                <a:gd name="T25" fmla="*/ 76929670 h 77"/>
                <a:gd name="T26" fmla="*/ 170916761 w 68"/>
                <a:gd name="T27" fmla="*/ 71624908 h 77"/>
                <a:gd name="T28" fmla="*/ 160234058 w 68"/>
                <a:gd name="T29" fmla="*/ 61013754 h 77"/>
                <a:gd name="T30" fmla="*/ 173587028 w 68"/>
                <a:gd name="T31" fmla="*/ 58360558 h 77"/>
                <a:gd name="T32" fmla="*/ 160234058 w 68"/>
                <a:gd name="T33" fmla="*/ 42444629 h 77"/>
                <a:gd name="T34" fmla="*/ 146881088 w 68"/>
                <a:gd name="T35" fmla="*/ 42444629 h 77"/>
                <a:gd name="T36" fmla="*/ 141540554 w 68"/>
                <a:gd name="T37" fmla="*/ 53055783 h 77"/>
                <a:gd name="T38" fmla="*/ 122847049 w 68"/>
                <a:gd name="T39" fmla="*/ 42444629 h 77"/>
                <a:gd name="T40" fmla="*/ 117504881 w 68"/>
                <a:gd name="T41" fmla="*/ 31833475 h 77"/>
                <a:gd name="T42" fmla="*/ 101481618 w 68"/>
                <a:gd name="T43" fmla="*/ 7957961 h 77"/>
                <a:gd name="T44" fmla="*/ 82788113 w 68"/>
                <a:gd name="T45" fmla="*/ 0 h 77"/>
                <a:gd name="T46" fmla="*/ 64094609 w 68"/>
                <a:gd name="T47" fmla="*/ 7957961 h 77"/>
                <a:gd name="T48" fmla="*/ 42729190 w 68"/>
                <a:gd name="T49" fmla="*/ 23875510 h 77"/>
                <a:gd name="T50" fmla="*/ 34716755 w 68"/>
                <a:gd name="T51" fmla="*/ 34485042 h 77"/>
                <a:gd name="T52" fmla="*/ 42729190 w 68"/>
                <a:gd name="T53" fmla="*/ 50402587 h 77"/>
                <a:gd name="T54" fmla="*/ 37388656 w 68"/>
                <a:gd name="T55" fmla="*/ 61013754 h 77"/>
                <a:gd name="T56" fmla="*/ 34716755 w 68"/>
                <a:gd name="T57" fmla="*/ 68971712 h 77"/>
                <a:gd name="T58" fmla="*/ 37388656 w 68"/>
                <a:gd name="T59" fmla="*/ 76929670 h 77"/>
                <a:gd name="T60" fmla="*/ 45399457 w 68"/>
                <a:gd name="T61" fmla="*/ 87540824 h 77"/>
                <a:gd name="T62" fmla="*/ 34716755 w 68"/>
                <a:gd name="T63" fmla="*/ 95498783 h 77"/>
                <a:gd name="T64" fmla="*/ 34716755 w 68"/>
                <a:gd name="T65" fmla="*/ 98151978 h 77"/>
                <a:gd name="T66" fmla="*/ 50741626 w 68"/>
                <a:gd name="T67" fmla="*/ 108763158 h 77"/>
                <a:gd name="T68" fmla="*/ 37388656 w 68"/>
                <a:gd name="T69" fmla="*/ 116721116 h 77"/>
                <a:gd name="T70" fmla="*/ 29376220 w 68"/>
                <a:gd name="T71" fmla="*/ 124679074 h 77"/>
                <a:gd name="T72" fmla="*/ 26705947 w 68"/>
                <a:gd name="T73" fmla="*/ 132637033 h 77"/>
                <a:gd name="T74" fmla="*/ 16023244 w 68"/>
                <a:gd name="T75" fmla="*/ 132637033 h 77"/>
                <a:gd name="T76" fmla="*/ 2670268 w 68"/>
                <a:gd name="T77" fmla="*/ 148554578 h 77"/>
                <a:gd name="T78" fmla="*/ 2670268 w 68"/>
                <a:gd name="T79" fmla="*/ 169776886 h 77"/>
                <a:gd name="T80" fmla="*/ 2670268 w 68"/>
                <a:gd name="T81" fmla="*/ 169776886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77"/>
                <a:gd name="T125" fmla="*/ 68 w 68"/>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77">
                  <a:moveTo>
                    <a:pt x="0" y="66"/>
                  </a:moveTo>
                  <a:lnTo>
                    <a:pt x="4" y="67"/>
                  </a:lnTo>
                  <a:lnTo>
                    <a:pt x="11" y="71"/>
                  </a:lnTo>
                  <a:lnTo>
                    <a:pt x="11" y="69"/>
                  </a:lnTo>
                  <a:lnTo>
                    <a:pt x="20" y="63"/>
                  </a:lnTo>
                  <a:lnTo>
                    <a:pt x="23" y="69"/>
                  </a:lnTo>
                  <a:lnTo>
                    <a:pt x="24" y="64"/>
                  </a:lnTo>
                  <a:lnTo>
                    <a:pt x="31" y="71"/>
                  </a:lnTo>
                  <a:lnTo>
                    <a:pt x="31" y="77"/>
                  </a:lnTo>
                  <a:lnTo>
                    <a:pt x="38" y="71"/>
                  </a:lnTo>
                  <a:lnTo>
                    <a:pt x="44" y="71"/>
                  </a:lnTo>
                  <a:lnTo>
                    <a:pt x="48" y="67"/>
                  </a:lnTo>
                  <a:lnTo>
                    <a:pt x="63" y="63"/>
                  </a:lnTo>
                  <a:lnTo>
                    <a:pt x="61" y="60"/>
                  </a:lnTo>
                  <a:lnTo>
                    <a:pt x="61" y="59"/>
                  </a:lnTo>
                  <a:lnTo>
                    <a:pt x="65" y="50"/>
                  </a:lnTo>
                  <a:lnTo>
                    <a:pt x="65" y="47"/>
                  </a:lnTo>
                  <a:lnTo>
                    <a:pt x="63" y="46"/>
                  </a:lnTo>
                  <a:lnTo>
                    <a:pt x="58" y="43"/>
                  </a:lnTo>
                  <a:lnTo>
                    <a:pt x="58" y="40"/>
                  </a:lnTo>
                  <a:lnTo>
                    <a:pt x="60" y="39"/>
                  </a:lnTo>
                  <a:lnTo>
                    <a:pt x="60" y="37"/>
                  </a:lnTo>
                  <a:lnTo>
                    <a:pt x="63" y="36"/>
                  </a:lnTo>
                  <a:lnTo>
                    <a:pt x="65" y="32"/>
                  </a:lnTo>
                  <a:lnTo>
                    <a:pt x="67" y="30"/>
                  </a:lnTo>
                  <a:lnTo>
                    <a:pt x="68" y="29"/>
                  </a:lnTo>
                  <a:lnTo>
                    <a:pt x="67" y="29"/>
                  </a:lnTo>
                  <a:lnTo>
                    <a:pt x="64" y="27"/>
                  </a:lnTo>
                  <a:lnTo>
                    <a:pt x="61" y="26"/>
                  </a:lnTo>
                  <a:lnTo>
                    <a:pt x="60" y="23"/>
                  </a:lnTo>
                  <a:lnTo>
                    <a:pt x="60" y="22"/>
                  </a:lnTo>
                  <a:lnTo>
                    <a:pt x="65" y="22"/>
                  </a:lnTo>
                  <a:lnTo>
                    <a:pt x="67" y="20"/>
                  </a:lnTo>
                  <a:lnTo>
                    <a:pt x="60" y="16"/>
                  </a:lnTo>
                  <a:lnTo>
                    <a:pt x="57" y="16"/>
                  </a:lnTo>
                  <a:lnTo>
                    <a:pt x="55" y="16"/>
                  </a:lnTo>
                  <a:lnTo>
                    <a:pt x="54" y="19"/>
                  </a:lnTo>
                  <a:lnTo>
                    <a:pt x="53" y="20"/>
                  </a:lnTo>
                  <a:lnTo>
                    <a:pt x="47" y="16"/>
                  </a:lnTo>
                  <a:lnTo>
                    <a:pt x="46" y="16"/>
                  </a:lnTo>
                  <a:lnTo>
                    <a:pt x="44" y="14"/>
                  </a:lnTo>
                  <a:lnTo>
                    <a:pt x="44" y="12"/>
                  </a:lnTo>
                  <a:lnTo>
                    <a:pt x="43" y="7"/>
                  </a:lnTo>
                  <a:lnTo>
                    <a:pt x="38" y="3"/>
                  </a:lnTo>
                  <a:lnTo>
                    <a:pt x="37" y="0"/>
                  </a:lnTo>
                  <a:lnTo>
                    <a:pt x="31" y="0"/>
                  </a:lnTo>
                  <a:lnTo>
                    <a:pt x="27" y="2"/>
                  </a:lnTo>
                  <a:lnTo>
                    <a:pt x="24" y="3"/>
                  </a:lnTo>
                  <a:lnTo>
                    <a:pt x="20" y="7"/>
                  </a:lnTo>
                  <a:lnTo>
                    <a:pt x="16" y="9"/>
                  </a:lnTo>
                  <a:lnTo>
                    <a:pt x="14" y="10"/>
                  </a:lnTo>
                  <a:lnTo>
                    <a:pt x="13" y="13"/>
                  </a:lnTo>
                  <a:lnTo>
                    <a:pt x="14" y="16"/>
                  </a:lnTo>
                  <a:lnTo>
                    <a:pt x="16" y="19"/>
                  </a:lnTo>
                  <a:lnTo>
                    <a:pt x="16" y="20"/>
                  </a:lnTo>
                  <a:lnTo>
                    <a:pt x="14" y="23"/>
                  </a:lnTo>
                  <a:lnTo>
                    <a:pt x="13" y="26"/>
                  </a:lnTo>
                  <a:lnTo>
                    <a:pt x="13" y="27"/>
                  </a:lnTo>
                  <a:lnTo>
                    <a:pt x="14" y="29"/>
                  </a:lnTo>
                  <a:lnTo>
                    <a:pt x="17" y="32"/>
                  </a:lnTo>
                  <a:lnTo>
                    <a:pt x="17" y="33"/>
                  </a:lnTo>
                  <a:lnTo>
                    <a:pt x="14" y="36"/>
                  </a:lnTo>
                  <a:lnTo>
                    <a:pt x="13" y="36"/>
                  </a:lnTo>
                  <a:lnTo>
                    <a:pt x="11" y="36"/>
                  </a:lnTo>
                  <a:lnTo>
                    <a:pt x="13" y="37"/>
                  </a:lnTo>
                  <a:lnTo>
                    <a:pt x="17" y="40"/>
                  </a:lnTo>
                  <a:lnTo>
                    <a:pt x="19" y="41"/>
                  </a:lnTo>
                  <a:lnTo>
                    <a:pt x="17" y="44"/>
                  </a:lnTo>
                  <a:lnTo>
                    <a:pt x="14" y="44"/>
                  </a:lnTo>
                  <a:lnTo>
                    <a:pt x="11" y="44"/>
                  </a:lnTo>
                  <a:lnTo>
                    <a:pt x="11" y="47"/>
                  </a:lnTo>
                  <a:lnTo>
                    <a:pt x="10" y="47"/>
                  </a:lnTo>
                  <a:lnTo>
                    <a:pt x="10" y="50"/>
                  </a:lnTo>
                  <a:lnTo>
                    <a:pt x="7" y="50"/>
                  </a:lnTo>
                  <a:lnTo>
                    <a:pt x="6" y="50"/>
                  </a:lnTo>
                  <a:lnTo>
                    <a:pt x="4" y="51"/>
                  </a:lnTo>
                  <a:lnTo>
                    <a:pt x="1" y="56"/>
                  </a:lnTo>
                  <a:lnTo>
                    <a:pt x="3" y="60"/>
                  </a:lnTo>
                  <a:lnTo>
                    <a:pt x="1" y="64"/>
                  </a:lnTo>
                  <a:lnTo>
                    <a:pt x="0" y="6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6" name="Freeform 2705"/>
            <p:cNvSpPr>
              <a:spLocks/>
            </p:cNvSpPr>
            <p:nvPr/>
          </p:nvSpPr>
          <p:spPr bwMode="auto">
            <a:xfrm>
              <a:off x="5480050" y="3370263"/>
              <a:ext cx="117475" cy="80962"/>
            </a:xfrm>
            <a:custGeom>
              <a:avLst/>
              <a:gdLst>
                <a:gd name="T0" fmla="*/ 206747723 w 77"/>
                <a:gd name="T1" fmla="*/ 15685441 h 54"/>
                <a:gd name="T2" fmla="*/ 198586739 w 77"/>
                <a:gd name="T3" fmla="*/ 7843529 h 54"/>
                <a:gd name="T4" fmla="*/ 182264772 w 77"/>
                <a:gd name="T5" fmla="*/ 7843529 h 54"/>
                <a:gd name="T6" fmla="*/ 160501598 w 77"/>
                <a:gd name="T7" fmla="*/ 13070929 h 54"/>
                <a:gd name="T8" fmla="*/ 144179631 w 77"/>
                <a:gd name="T9" fmla="*/ 0 h 54"/>
                <a:gd name="T10" fmla="*/ 133297219 w 77"/>
                <a:gd name="T11" fmla="*/ 7843529 h 54"/>
                <a:gd name="T12" fmla="*/ 108814268 w 77"/>
                <a:gd name="T13" fmla="*/ 23528967 h 54"/>
                <a:gd name="T14" fmla="*/ 70729102 w 77"/>
                <a:gd name="T15" fmla="*/ 23528967 h 54"/>
                <a:gd name="T16" fmla="*/ 62568118 w 77"/>
                <a:gd name="T17" fmla="*/ 23528967 h 54"/>
                <a:gd name="T18" fmla="*/ 40804932 w 77"/>
                <a:gd name="T19" fmla="*/ 23528967 h 54"/>
                <a:gd name="T20" fmla="*/ 40804932 w 77"/>
                <a:gd name="T21" fmla="*/ 15685441 h 54"/>
                <a:gd name="T22" fmla="*/ 32643948 w 77"/>
                <a:gd name="T23" fmla="*/ 7843529 h 54"/>
                <a:gd name="T24" fmla="*/ 24482958 w 77"/>
                <a:gd name="T25" fmla="*/ 7843529 h 54"/>
                <a:gd name="T26" fmla="*/ 13602196 w 77"/>
                <a:gd name="T27" fmla="*/ 23528967 h 54"/>
                <a:gd name="T28" fmla="*/ 5441207 w 77"/>
                <a:gd name="T29" fmla="*/ 31372499 h 54"/>
                <a:gd name="T30" fmla="*/ 0 w 77"/>
                <a:gd name="T31" fmla="*/ 41828916 h 54"/>
                <a:gd name="T32" fmla="*/ 16321974 w 77"/>
                <a:gd name="T33" fmla="*/ 52286951 h 54"/>
                <a:gd name="T34" fmla="*/ 8160987 w 77"/>
                <a:gd name="T35" fmla="*/ 78430432 h 54"/>
                <a:gd name="T36" fmla="*/ 16321974 w 77"/>
                <a:gd name="T37" fmla="*/ 101959393 h 54"/>
                <a:gd name="T38" fmla="*/ 16321974 w 77"/>
                <a:gd name="T39" fmla="*/ 120259361 h 54"/>
                <a:gd name="T40" fmla="*/ 27204392 w 77"/>
                <a:gd name="T41" fmla="*/ 133330288 h 54"/>
                <a:gd name="T42" fmla="*/ 35365375 w 77"/>
                <a:gd name="T43" fmla="*/ 141173813 h 54"/>
                <a:gd name="T44" fmla="*/ 62568118 w 77"/>
                <a:gd name="T45" fmla="*/ 138559305 h 54"/>
                <a:gd name="T46" fmla="*/ 70729102 w 77"/>
                <a:gd name="T47" fmla="*/ 128102887 h 54"/>
                <a:gd name="T48" fmla="*/ 100653259 w 77"/>
                <a:gd name="T49" fmla="*/ 128102887 h 54"/>
                <a:gd name="T50" fmla="*/ 100653259 w 77"/>
                <a:gd name="T51" fmla="*/ 138559305 h 54"/>
                <a:gd name="T52" fmla="*/ 119695030 w 77"/>
                <a:gd name="T53" fmla="*/ 133330288 h 54"/>
                <a:gd name="T54" fmla="*/ 133297219 w 77"/>
                <a:gd name="T55" fmla="*/ 138559305 h 54"/>
                <a:gd name="T56" fmla="*/ 133297219 w 77"/>
                <a:gd name="T57" fmla="*/ 122873870 h 54"/>
                <a:gd name="T58" fmla="*/ 144179631 w 77"/>
                <a:gd name="T59" fmla="*/ 128102887 h 54"/>
                <a:gd name="T60" fmla="*/ 146899409 w 77"/>
                <a:gd name="T61" fmla="*/ 120259361 h 54"/>
                <a:gd name="T62" fmla="*/ 160501598 w 77"/>
                <a:gd name="T63" fmla="*/ 115030344 h 54"/>
                <a:gd name="T64" fmla="*/ 174102138 w 77"/>
                <a:gd name="T65" fmla="*/ 120259361 h 54"/>
                <a:gd name="T66" fmla="*/ 174102138 w 77"/>
                <a:gd name="T67" fmla="*/ 112415836 h 54"/>
                <a:gd name="T68" fmla="*/ 165941155 w 77"/>
                <a:gd name="T69" fmla="*/ 96730376 h 54"/>
                <a:gd name="T70" fmla="*/ 187704328 w 77"/>
                <a:gd name="T71" fmla="*/ 67972398 h 54"/>
                <a:gd name="T72" fmla="*/ 201306517 w 77"/>
                <a:gd name="T73" fmla="*/ 52286951 h 54"/>
                <a:gd name="T74" fmla="*/ 206747723 w 77"/>
                <a:gd name="T75" fmla="*/ 15685441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54"/>
                <a:gd name="T116" fmla="*/ 77 w 77"/>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54">
                  <a:moveTo>
                    <a:pt x="77" y="6"/>
                  </a:moveTo>
                  <a:lnTo>
                    <a:pt x="76" y="6"/>
                  </a:lnTo>
                  <a:lnTo>
                    <a:pt x="74" y="3"/>
                  </a:lnTo>
                  <a:lnTo>
                    <a:pt x="73" y="3"/>
                  </a:lnTo>
                  <a:lnTo>
                    <a:pt x="69" y="2"/>
                  </a:lnTo>
                  <a:lnTo>
                    <a:pt x="67" y="3"/>
                  </a:lnTo>
                  <a:lnTo>
                    <a:pt x="63" y="5"/>
                  </a:lnTo>
                  <a:lnTo>
                    <a:pt x="59" y="5"/>
                  </a:lnTo>
                  <a:lnTo>
                    <a:pt x="56" y="3"/>
                  </a:lnTo>
                  <a:lnTo>
                    <a:pt x="53" y="0"/>
                  </a:lnTo>
                  <a:lnTo>
                    <a:pt x="50" y="2"/>
                  </a:lnTo>
                  <a:lnTo>
                    <a:pt x="49" y="3"/>
                  </a:lnTo>
                  <a:lnTo>
                    <a:pt x="43" y="7"/>
                  </a:lnTo>
                  <a:lnTo>
                    <a:pt x="40" y="9"/>
                  </a:lnTo>
                  <a:lnTo>
                    <a:pt x="33" y="10"/>
                  </a:lnTo>
                  <a:lnTo>
                    <a:pt x="26" y="9"/>
                  </a:lnTo>
                  <a:lnTo>
                    <a:pt x="24" y="9"/>
                  </a:lnTo>
                  <a:lnTo>
                    <a:pt x="23" y="9"/>
                  </a:lnTo>
                  <a:lnTo>
                    <a:pt x="19" y="10"/>
                  </a:lnTo>
                  <a:lnTo>
                    <a:pt x="15" y="9"/>
                  </a:lnTo>
                  <a:lnTo>
                    <a:pt x="13" y="7"/>
                  </a:lnTo>
                  <a:lnTo>
                    <a:pt x="15" y="6"/>
                  </a:lnTo>
                  <a:lnTo>
                    <a:pt x="15" y="3"/>
                  </a:lnTo>
                  <a:lnTo>
                    <a:pt x="12" y="3"/>
                  </a:lnTo>
                  <a:lnTo>
                    <a:pt x="10" y="2"/>
                  </a:lnTo>
                  <a:lnTo>
                    <a:pt x="9" y="3"/>
                  </a:lnTo>
                  <a:lnTo>
                    <a:pt x="6" y="6"/>
                  </a:lnTo>
                  <a:lnTo>
                    <a:pt x="5" y="9"/>
                  </a:lnTo>
                  <a:lnTo>
                    <a:pt x="2" y="10"/>
                  </a:lnTo>
                  <a:lnTo>
                    <a:pt x="2" y="12"/>
                  </a:lnTo>
                  <a:lnTo>
                    <a:pt x="0" y="13"/>
                  </a:lnTo>
                  <a:lnTo>
                    <a:pt x="0" y="16"/>
                  </a:lnTo>
                  <a:lnTo>
                    <a:pt x="3" y="19"/>
                  </a:lnTo>
                  <a:lnTo>
                    <a:pt x="6" y="20"/>
                  </a:lnTo>
                  <a:lnTo>
                    <a:pt x="6" y="23"/>
                  </a:lnTo>
                  <a:lnTo>
                    <a:pt x="3" y="30"/>
                  </a:lnTo>
                  <a:lnTo>
                    <a:pt x="3" y="33"/>
                  </a:lnTo>
                  <a:lnTo>
                    <a:pt x="6" y="39"/>
                  </a:lnTo>
                  <a:lnTo>
                    <a:pt x="7" y="42"/>
                  </a:lnTo>
                  <a:lnTo>
                    <a:pt x="6" y="46"/>
                  </a:lnTo>
                  <a:lnTo>
                    <a:pt x="6" y="47"/>
                  </a:lnTo>
                  <a:lnTo>
                    <a:pt x="10" y="51"/>
                  </a:lnTo>
                  <a:lnTo>
                    <a:pt x="10" y="53"/>
                  </a:lnTo>
                  <a:lnTo>
                    <a:pt x="13" y="54"/>
                  </a:lnTo>
                  <a:lnTo>
                    <a:pt x="20" y="54"/>
                  </a:lnTo>
                  <a:lnTo>
                    <a:pt x="23" y="53"/>
                  </a:lnTo>
                  <a:lnTo>
                    <a:pt x="24" y="50"/>
                  </a:lnTo>
                  <a:lnTo>
                    <a:pt x="26" y="49"/>
                  </a:lnTo>
                  <a:lnTo>
                    <a:pt x="34" y="49"/>
                  </a:lnTo>
                  <a:lnTo>
                    <a:pt x="37" y="49"/>
                  </a:lnTo>
                  <a:lnTo>
                    <a:pt x="37" y="51"/>
                  </a:lnTo>
                  <a:lnTo>
                    <a:pt x="37" y="53"/>
                  </a:lnTo>
                  <a:lnTo>
                    <a:pt x="40" y="53"/>
                  </a:lnTo>
                  <a:lnTo>
                    <a:pt x="44" y="51"/>
                  </a:lnTo>
                  <a:lnTo>
                    <a:pt x="47" y="53"/>
                  </a:lnTo>
                  <a:lnTo>
                    <a:pt x="49" y="53"/>
                  </a:lnTo>
                  <a:lnTo>
                    <a:pt x="49" y="50"/>
                  </a:lnTo>
                  <a:lnTo>
                    <a:pt x="49" y="47"/>
                  </a:lnTo>
                  <a:lnTo>
                    <a:pt x="51" y="47"/>
                  </a:lnTo>
                  <a:lnTo>
                    <a:pt x="53" y="49"/>
                  </a:lnTo>
                  <a:lnTo>
                    <a:pt x="53" y="47"/>
                  </a:lnTo>
                  <a:lnTo>
                    <a:pt x="54" y="46"/>
                  </a:lnTo>
                  <a:lnTo>
                    <a:pt x="57" y="44"/>
                  </a:lnTo>
                  <a:lnTo>
                    <a:pt x="59" y="44"/>
                  </a:lnTo>
                  <a:lnTo>
                    <a:pt x="61" y="46"/>
                  </a:lnTo>
                  <a:lnTo>
                    <a:pt x="64" y="46"/>
                  </a:lnTo>
                  <a:lnTo>
                    <a:pt x="64" y="44"/>
                  </a:lnTo>
                  <a:lnTo>
                    <a:pt x="64" y="43"/>
                  </a:lnTo>
                  <a:lnTo>
                    <a:pt x="63" y="40"/>
                  </a:lnTo>
                  <a:lnTo>
                    <a:pt x="61" y="37"/>
                  </a:lnTo>
                  <a:lnTo>
                    <a:pt x="63" y="33"/>
                  </a:lnTo>
                  <a:lnTo>
                    <a:pt x="69" y="26"/>
                  </a:lnTo>
                  <a:lnTo>
                    <a:pt x="71" y="22"/>
                  </a:lnTo>
                  <a:lnTo>
                    <a:pt x="74" y="20"/>
                  </a:lnTo>
                  <a:lnTo>
                    <a:pt x="76" y="13"/>
                  </a:lnTo>
                  <a:lnTo>
                    <a:pt x="76" y="6"/>
                  </a:lnTo>
                  <a:lnTo>
                    <a:pt x="77" y="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7" name="Freeform 2711"/>
            <p:cNvSpPr>
              <a:spLocks/>
            </p:cNvSpPr>
            <p:nvPr/>
          </p:nvSpPr>
          <p:spPr bwMode="auto">
            <a:xfrm>
              <a:off x="5341938" y="3349625"/>
              <a:ext cx="74612" cy="71438"/>
            </a:xfrm>
            <a:custGeom>
              <a:avLst/>
              <a:gdLst>
                <a:gd name="T0" fmla="*/ 91767186 w 50"/>
                <a:gd name="T1" fmla="*/ 126058706 h 48"/>
                <a:gd name="T2" fmla="*/ 91767186 w 50"/>
                <a:gd name="T3" fmla="*/ 120806464 h 48"/>
                <a:gd name="T4" fmla="*/ 89145637 w 50"/>
                <a:gd name="T5" fmla="*/ 107675051 h 48"/>
                <a:gd name="T6" fmla="*/ 97011903 w 50"/>
                <a:gd name="T7" fmla="*/ 97170542 h 48"/>
                <a:gd name="T8" fmla="*/ 97011903 w 50"/>
                <a:gd name="T9" fmla="*/ 97170542 h 48"/>
                <a:gd name="T10" fmla="*/ 104878168 w 50"/>
                <a:gd name="T11" fmla="*/ 97170542 h 48"/>
                <a:gd name="T12" fmla="*/ 107499742 w 50"/>
                <a:gd name="T13" fmla="*/ 94543612 h 48"/>
                <a:gd name="T14" fmla="*/ 112742840 w 50"/>
                <a:gd name="T15" fmla="*/ 89291370 h 48"/>
                <a:gd name="T16" fmla="*/ 112742840 w 50"/>
                <a:gd name="T17" fmla="*/ 86666060 h 48"/>
                <a:gd name="T18" fmla="*/ 115366008 w 50"/>
                <a:gd name="T19" fmla="*/ 81412198 h 48"/>
                <a:gd name="T20" fmla="*/ 123230654 w 50"/>
                <a:gd name="T21" fmla="*/ 78786887 h 48"/>
                <a:gd name="T22" fmla="*/ 131096919 w 50"/>
                <a:gd name="T23" fmla="*/ 78786887 h 48"/>
                <a:gd name="T24" fmla="*/ 131096919 w 50"/>
                <a:gd name="T25" fmla="*/ 73534646 h 48"/>
                <a:gd name="T26" fmla="*/ 131096919 w 50"/>
                <a:gd name="T27" fmla="*/ 68282405 h 48"/>
                <a:gd name="T28" fmla="*/ 117987556 w 50"/>
                <a:gd name="T29" fmla="*/ 63030163 h 48"/>
                <a:gd name="T30" fmla="*/ 112742840 w 50"/>
                <a:gd name="T31" fmla="*/ 60403232 h 48"/>
                <a:gd name="T32" fmla="*/ 117987556 w 50"/>
                <a:gd name="T33" fmla="*/ 55150991 h 48"/>
                <a:gd name="T34" fmla="*/ 123230654 w 50"/>
                <a:gd name="T35" fmla="*/ 55150991 h 48"/>
                <a:gd name="T36" fmla="*/ 131096919 w 50"/>
                <a:gd name="T37" fmla="*/ 52524047 h 48"/>
                <a:gd name="T38" fmla="*/ 131096919 w 50"/>
                <a:gd name="T39" fmla="*/ 44646495 h 48"/>
                <a:gd name="T40" fmla="*/ 123230654 w 50"/>
                <a:gd name="T41" fmla="*/ 42019564 h 48"/>
                <a:gd name="T42" fmla="*/ 117987556 w 50"/>
                <a:gd name="T43" fmla="*/ 36767323 h 48"/>
                <a:gd name="T44" fmla="*/ 117987556 w 50"/>
                <a:gd name="T45" fmla="*/ 28888151 h 48"/>
                <a:gd name="T46" fmla="*/ 123230654 w 50"/>
                <a:gd name="T47" fmla="*/ 23635903 h 48"/>
                <a:gd name="T48" fmla="*/ 112742840 w 50"/>
                <a:gd name="T49" fmla="*/ 26262834 h 48"/>
                <a:gd name="T50" fmla="*/ 99633451 w 50"/>
                <a:gd name="T51" fmla="*/ 26262834 h 48"/>
                <a:gd name="T52" fmla="*/ 89145637 w 50"/>
                <a:gd name="T53" fmla="*/ 23635903 h 48"/>
                <a:gd name="T54" fmla="*/ 89145637 w 50"/>
                <a:gd name="T55" fmla="*/ 15756731 h 48"/>
                <a:gd name="T56" fmla="*/ 86524088 w 50"/>
                <a:gd name="T57" fmla="*/ 15756731 h 48"/>
                <a:gd name="T58" fmla="*/ 78657823 w 50"/>
                <a:gd name="T59" fmla="*/ 15756731 h 48"/>
                <a:gd name="T60" fmla="*/ 65548460 w 50"/>
                <a:gd name="T61" fmla="*/ 7879176 h 48"/>
                <a:gd name="T62" fmla="*/ 60305362 w 50"/>
                <a:gd name="T63" fmla="*/ 7879176 h 48"/>
                <a:gd name="T64" fmla="*/ 47194367 w 50"/>
                <a:gd name="T65" fmla="*/ 15756731 h 48"/>
                <a:gd name="T66" fmla="*/ 41951270 w 50"/>
                <a:gd name="T67" fmla="*/ 15756731 h 48"/>
                <a:gd name="T68" fmla="*/ 34085004 w 50"/>
                <a:gd name="T69" fmla="*/ 7879176 h 48"/>
                <a:gd name="T70" fmla="*/ 28841907 w 50"/>
                <a:gd name="T71" fmla="*/ 7879176 h 48"/>
                <a:gd name="T72" fmla="*/ 18354086 w 50"/>
                <a:gd name="T73" fmla="*/ 10504486 h 48"/>
                <a:gd name="T74" fmla="*/ 15730918 w 50"/>
                <a:gd name="T75" fmla="*/ 0 h 48"/>
                <a:gd name="T76" fmla="*/ 7866269 w 50"/>
                <a:gd name="T77" fmla="*/ 0 h 48"/>
                <a:gd name="T78" fmla="*/ 2621550 w 50"/>
                <a:gd name="T79" fmla="*/ 0 h 48"/>
                <a:gd name="T80" fmla="*/ 0 w 50"/>
                <a:gd name="T81" fmla="*/ 2626932 h 48"/>
                <a:gd name="T82" fmla="*/ 0 w 50"/>
                <a:gd name="T83" fmla="*/ 15756731 h 48"/>
                <a:gd name="T84" fmla="*/ 7866269 w 50"/>
                <a:gd name="T85" fmla="*/ 23635903 h 48"/>
                <a:gd name="T86" fmla="*/ 15730918 w 50"/>
                <a:gd name="T87" fmla="*/ 34140392 h 48"/>
                <a:gd name="T88" fmla="*/ 18354086 w 50"/>
                <a:gd name="T89" fmla="*/ 44646495 h 48"/>
                <a:gd name="T90" fmla="*/ 18354086 w 50"/>
                <a:gd name="T91" fmla="*/ 49898737 h 48"/>
                <a:gd name="T92" fmla="*/ 15730918 w 50"/>
                <a:gd name="T93" fmla="*/ 49898737 h 48"/>
                <a:gd name="T94" fmla="*/ 18354086 w 50"/>
                <a:gd name="T95" fmla="*/ 52524047 h 48"/>
                <a:gd name="T96" fmla="*/ 26218732 w 50"/>
                <a:gd name="T97" fmla="*/ 68282405 h 48"/>
                <a:gd name="T98" fmla="*/ 60305362 w 50"/>
                <a:gd name="T99" fmla="*/ 97170542 h 48"/>
                <a:gd name="T100" fmla="*/ 60305362 w 50"/>
                <a:gd name="T101" fmla="*/ 105049715 h 48"/>
                <a:gd name="T102" fmla="*/ 62926911 w 50"/>
                <a:gd name="T103" fmla="*/ 112927292 h 48"/>
                <a:gd name="T104" fmla="*/ 78657823 w 50"/>
                <a:gd name="T105" fmla="*/ 112927292 h 48"/>
                <a:gd name="T106" fmla="*/ 78657823 w 50"/>
                <a:gd name="T107" fmla="*/ 115554223 h 48"/>
                <a:gd name="T108" fmla="*/ 86524088 w 50"/>
                <a:gd name="T109" fmla="*/ 120806464 h 48"/>
                <a:gd name="T110" fmla="*/ 89145637 w 50"/>
                <a:gd name="T111" fmla="*/ 120806464 h 48"/>
                <a:gd name="T112" fmla="*/ 89145637 w 50"/>
                <a:gd name="T113" fmla="*/ 126058706 h 48"/>
                <a:gd name="T114" fmla="*/ 91767186 w 50"/>
                <a:gd name="T115" fmla="*/ 126058706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
                <a:gd name="T175" fmla="*/ 0 h 48"/>
                <a:gd name="T176" fmla="*/ 50 w 50"/>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 h="48">
                  <a:moveTo>
                    <a:pt x="35" y="48"/>
                  </a:moveTo>
                  <a:lnTo>
                    <a:pt x="35" y="46"/>
                  </a:lnTo>
                  <a:lnTo>
                    <a:pt x="34" y="41"/>
                  </a:lnTo>
                  <a:lnTo>
                    <a:pt x="37" y="37"/>
                  </a:lnTo>
                  <a:lnTo>
                    <a:pt x="40" y="37"/>
                  </a:lnTo>
                  <a:lnTo>
                    <a:pt x="41" y="36"/>
                  </a:lnTo>
                  <a:lnTo>
                    <a:pt x="43" y="34"/>
                  </a:lnTo>
                  <a:lnTo>
                    <a:pt x="43" y="33"/>
                  </a:lnTo>
                  <a:lnTo>
                    <a:pt x="44" y="31"/>
                  </a:lnTo>
                  <a:lnTo>
                    <a:pt x="47" y="30"/>
                  </a:lnTo>
                  <a:lnTo>
                    <a:pt x="50" y="30"/>
                  </a:lnTo>
                  <a:lnTo>
                    <a:pt x="50" y="28"/>
                  </a:lnTo>
                  <a:lnTo>
                    <a:pt x="50" y="26"/>
                  </a:lnTo>
                  <a:lnTo>
                    <a:pt x="45" y="24"/>
                  </a:lnTo>
                  <a:lnTo>
                    <a:pt x="43" y="23"/>
                  </a:lnTo>
                  <a:lnTo>
                    <a:pt x="45" y="21"/>
                  </a:lnTo>
                  <a:lnTo>
                    <a:pt x="47" y="21"/>
                  </a:lnTo>
                  <a:lnTo>
                    <a:pt x="50" y="20"/>
                  </a:lnTo>
                  <a:lnTo>
                    <a:pt x="50" y="17"/>
                  </a:lnTo>
                  <a:lnTo>
                    <a:pt x="47" y="16"/>
                  </a:lnTo>
                  <a:lnTo>
                    <a:pt x="45" y="14"/>
                  </a:lnTo>
                  <a:lnTo>
                    <a:pt x="45" y="11"/>
                  </a:lnTo>
                  <a:lnTo>
                    <a:pt x="47" y="9"/>
                  </a:lnTo>
                  <a:lnTo>
                    <a:pt x="43" y="10"/>
                  </a:lnTo>
                  <a:lnTo>
                    <a:pt x="38" y="10"/>
                  </a:lnTo>
                  <a:lnTo>
                    <a:pt x="34" y="9"/>
                  </a:lnTo>
                  <a:lnTo>
                    <a:pt x="34" y="6"/>
                  </a:lnTo>
                  <a:lnTo>
                    <a:pt x="33" y="6"/>
                  </a:lnTo>
                  <a:lnTo>
                    <a:pt x="30" y="6"/>
                  </a:lnTo>
                  <a:lnTo>
                    <a:pt x="25" y="3"/>
                  </a:lnTo>
                  <a:lnTo>
                    <a:pt x="23" y="3"/>
                  </a:lnTo>
                  <a:lnTo>
                    <a:pt x="18" y="6"/>
                  </a:lnTo>
                  <a:lnTo>
                    <a:pt x="16" y="6"/>
                  </a:lnTo>
                  <a:lnTo>
                    <a:pt x="13" y="3"/>
                  </a:lnTo>
                  <a:lnTo>
                    <a:pt x="11" y="3"/>
                  </a:lnTo>
                  <a:lnTo>
                    <a:pt x="7" y="4"/>
                  </a:lnTo>
                  <a:lnTo>
                    <a:pt x="6" y="0"/>
                  </a:lnTo>
                  <a:lnTo>
                    <a:pt x="3" y="0"/>
                  </a:lnTo>
                  <a:lnTo>
                    <a:pt x="1" y="0"/>
                  </a:lnTo>
                  <a:lnTo>
                    <a:pt x="0" y="1"/>
                  </a:lnTo>
                  <a:lnTo>
                    <a:pt x="0" y="6"/>
                  </a:lnTo>
                  <a:lnTo>
                    <a:pt x="3" y="9"/>
                  </a:lnTo>
                  <a:lnTo>
                    <a:pt x="6" y="13"/>
                  </a:lnTo>
                  <a:lnTo>
                    <a:pt x="7" y="17"/>
                  </a:lnTo>
                  <a:lnTo>
                    <a:pt x="7" y="19"/>
                  </a:lnTo>
                  <a:lnTo>
                    <a:pt x="6" y="19"/>
                  </a:lnTo>
                  <a:lnTo>
                    <a:pt x="7" y="20"/>
                  </a:lnTo>
                  <a:lnTo>
                    <a:pt x="10" y="26"/>
                  </a:lnTo>
                  <a:lnTo>
                    <a:pt x="23" y="37"/>
                  </a:lnTo>
                  <a:lnTo>
                    <a:pt x="23" y="40"/>
                  </a:lnTo>
                  <a:lnTo>
                    <a:pt x="24" y="43"/>
                  </a:lnTo>
                  <a:lnTo>
                    <a:pt x="30" y="43"/>
                  </a:lnTo>
                  <a:lnTo>
                    <a:pt x="30" y="44"/>
                  </a:lnTo>
                  <a:lnTo>
                    <a:pt x="33" y="46"/>
                  </a:lnTo>
                  <a:lnTo>
                    <a:pt x="34" y="46"/>
                  </a:lnTo>
                  <a:lnTo>
                    <a:pt x="34" y="48"/>
                  </a:lnTo>
                  <a:lnTo>
                    <a:pt x="35" y="4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8" name="Freeform 2602"/>
            <p:cNvSpPr>
              <a:spLocks/>
            </p:cNvSpPr>
            <p:nvPr/>
          </p:nvSpPr>
          <p:spPr bwMode="auto">
            <a:xfrm>
              <a:off x="5297488" y="3303588"/>
              <a:ext cx="119062" cy="123825"/>
            </a:xfrm>
            <a:custGeom>
              <a:avLst/>
              <a:gdLst>
                <a:gd name="T0" fmla="*/ 173097374 w 80"/>
                <a:gd name="T1" fmla="*/ 214243666 h 83"/>
                <a:gd name="T2" fmla="*/ 167929786 w 80"/>
                <a:gd name="T3" fmla="*/ 198755742 h 83"/>
                <a:gd name="T4" fmla="*/ 162762198 w 80"/>
                <a:gd name="T5" fmla="*/ 191011805 h 83"/>
                <a:gd name="T6" fmla="*/ 142095060 w 80"/>
                <a:gd name="T7" fmla="*/ 188431564 h 83"/>
                <a:gd name="T8" fmla="*/ 139510463 w 80"/>
                <a:gd name="T9" fmla="*/ 175525538 h 83"/>
                <a:gd name="T10" fmla="*/ 98174555 w 80"/>
                <a:gd name="T11" fmla="*/ 131643764 h 83"/>
                <a:gd name="T12" fmla="*/ 98174555 w 80"/>
                <a:gd name="T13" fmla="*/ 126481675 h 83"/>
                <a:gd name="T14" fmla="*/ 95589957 w 80"/>
                <a:gd name="T15" fmla="*/ 110993802 h 83"/>
                <a:gd name="T16" fmla="*/ 80088800 w 80"/>
                <a:gd name="T17" fmla="*/ 92925661 h 83"/>
                <a:gd name="T18" fmla="*/ 85256388 w 80"/>
                <a:gd name="T19" fmla="*/ 77437788 h 83"/>
                <a:gd name="T20" fmla="*/ 95589957 w 80"/>
                <a:gd name="T21" fmla="*/ 77437788 h 83"/>
                <a:gd name="T22" fmla="*/ 111092747 w 80"/>
                <a:gd name="T23" fmla="*/ 85181725 h 83"/>
                <a:gd name="T24" fmla="*/ 121426315 w 80"/>
                <a:gd name="T25" fmla="*/ 92925661 h 83"/>
                <a:gd name="T26" fmla="*/ 139510463 w 80"/>
                <a:gd name="T27" fmla="*/ 85181725 h 83"/>
                <a:gd name="T28" fmla="*/ 157596217 w 80"/>
                <a:gd name="T29" fmla="*/ 92925661 h 83"/>
                <a:gd name="T30" fmla="*/ 167929786 w 80"/>
                <a:gd name="T31" fmla="*/ 92925661 h 83"/>
                <a:gd name="T32" fmla="*/ 183430943 w 80"/>
                <a:gd name="T33" fmla="*/ 103249840 h 83"/>
                <a:gd name="T34" fmla="*/ 206682678 w 80"/>
                <a:gd name="T35" fmla="*/ 100667992 h 83"/>
                <a:gd name="T36" fmla="*/ 201515090 w 80"/>
                <a:gd name="T37" fmla="*/ 85181725 h 83"/>
                <a:gd name="T38" fmla="*/ 201515090 w 80"/>
                <a:gd name="T39" fmla="*/ 74855940 h 83"/>
                <a:gd name="T40" fmla="*/ 188598531 w 80"/>
                <a:gd name="T41" fmla="*/ 69693851 h 83"/>
                <a:gd name="T42" fmla="*/ 162762198 w 80"/>
                <a:gd name="T43" fmla="*/ 56787825 h 83"/>
                <a:gd name="T44" fmla="*/ 139510463 w 80"/>
                <a:gd name="T45" fmla="*/ 41299938 h 83"/>
                <a:gd name="T46" fmla="*/ 129176894 w 80"/>
                <a:gd name="T47" fmla="*/ 18068121 h 83"/>
                <a:gd name="T48" fmla="*/ 111092747 w 80"/>
                <a:gd name="T49" fmla="*/ 5162091 h 83"/>
                <a:gd name="T50" fmla="*/ 103342143 w 80"/>
                <a:gd name="T51" fmla="*/ 0 h 83"/>
                <a:gd name="T52" fmla="*/ 95589957 w 80"/>
                <a:gd name="T53" fmla="*/ 7743940 h 83"/>
                <a:gd name="T54" fmla="*/ 87839379 w 80"/>
                <a:gd name="T55" fmla="*/ 15487880 h 83"/>
                <a:gd name="T56" fmla="*/ 77505810 w 80"/>
                <a:gd name="T57" fmla="*/ 10325788 h 83"/>
                <a:gd name="T58" fmla="*/ 72338222 w 80"/>
                <a:gd name="T59" fmla="*/ 23231817 h 83"/>
                <a:gd name="T60" fmla="*/ 67172241 w 80"/>
                <a:gd name="T61" fmla="*/ 49043875 h 83"/>
                <a:gd name="T62" fmla="*/ 49086474 w 80"/>
                <a:gd name="T63" fmla="*/ 49043875 h 83"/>
                <a:gd name="T64" fmla="*/ 43920493 w 80"/>
                <a:gd name="T65" fmla="*/ 43881786 h 83"/>
                <a:gd name="T66" fmla="*/ 28419336 w 80"/>
                <a:gd name="T67" fmla="*/ 74855940 h 83"/>
                <a:gd name="T68" fmla="*/ 0 w 80"/>
                <a:gd name="T69" fmla="*/ 77437788 h 83"/>
                <a:gd name="T70" fmla="*/ 0 w 80"/>
                <a:gd name="T71" fmla="*/ 95505903 h 83"/>
                <a:gd name="T72" fmla="*/ 10333572 w 80"/>
                <a:gd name="T73" fmla="*/ 105831712 h 83"/>
                <a:gd name="T74" fmla="*/ 18084154 w 80"/>
                <a:gd name="T75" fmla="*/ 100667992 h 83"/>
                <a:gd name="T76" fmla="*/ 25834732 w 80"/>
                <a:gd name="T77" fmla="*/ 92925661 h 83"/>
                <a:gd name="T78" fmla="*/ 33585317 w 80"/>
                <a:gd name="T79" fmla="*/ 85181725 h 83"/>
                <a:gd name="T80" fmla="*/ 41335895 w 80"/>
                <a:gd name="T81" fmla="*/ 77437788 h 83"/>
                <a:gd name="T82" fmla="*/ 49086474 w 80"/>
                <a:gd name="T83" fmla="*/ 85181725 h 83"/>
                <a:gd name="T84" fmla="*/ 43920493 w 80"/>
                <a:gd name="T85" fmla="*/ 113575649 h 83"/>
                <a:gd name="T86" fmla="*/ 59421662 w 80"/>
                <a:gd name="T87" fmla="*/ 139387701 h 83"/>
                <a:gd name="T88" fmla="*/ 87839379 w 80"/>
                <a:gd name="T89" fmla="*/ 162617905 h 83"/>
                <a:gd name="T90" fmla="*/ 103342143 w 80"/>
                <a:gd name="T91" fmla="*/ 162617905 h 83"/>
                <a:gd name="T92" fmla="*/ 113675737 w 80"/>
                <a:gd name="T93" fmla="*/ 170361842 h 83"/>
                <a:gd name="T94" fmla="*/ 129176894 w 80"/>
                <a:gd name="T95" fmla="*/ 188431564 h 83"/>
                <a:gd name="T96" fmla="*/ 162762198 w 80"/>
                <a:gd name="T97" fmla="*/ 198755742 h 83"/>
                <a:gd name="T98" fmla="*/ 165346796 w 80"/>
                <a:gd name="T99" fmla="*/ 214243666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
                <a:gd name="T151" fmla="*/ 0 h 83"/>
                <a:gd name="T152" fmla="*/ 80 w 8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 h="83">
                  <a:moveTo>
                    <a:pt x="64" y="83"/>
                  </a:moveTo>
                  <a:lnTo>
                    <a:pt x="67" y="83"/>
                  </a:lnTo>
                  <a:lnTo>
                    <a:pt x="68" y="80"/>
                  </a:lnTo>
                  <a:lnTo>
                    <a:pt x="65" y="77"/>
                  </a:lnTo>
                  <a:lnTo>
                    <a:pt x="64" y="76"/>
                  </a:lnTo>
                  <a:lnTo>
                    <a:pt x="63" y="74"/>
                  </a:lnTo>
                  <a:lnTo>
                    <a:pt x="61" y="73"/>
                  </a:lnTo>
                  <a:lnTo>
                    <a:pt x="55" y="73"/>
                  </a:lnTo>
                  <a:lnTo>
                    <a:pt x="54" y="71"/>
                  </a:lnTo>
                  <a:lnTo>
                    <a:pt x="54" y="68"/>
                  </a:lnTo>
                  <a:lnTo>
                    <a:pt x="41" y="56"/>
                  </a:lnTo>
                  <a:lnTo>
                    <a:pt x="38" y="51"/>
                  </a:lnTo>
                  <a:lnTo>
                    <a:pt x="37" y="49"/>
                  </a:lnTo>
                  <a:lnTo>
                    <a:pt x="38" y="49"/>
                  </a:lnTo>
                  <a:lnTo>
                    <a:pt x="38" y="47"/>
                  </a:lnTo>
                  <a:lnTo>
                    <a:pt x="37" y="43"/>
                  </a:lnTo>
                  <a:lnTo>
                    <a:pt x="34" y="39"/>
                  </a:lnTo>
                  <a:lnTo>
                    <a:pt x="31" y="36"/>
                  </a:lnTo>
                  <a:lnTo>
                    <a:pt x="31" y="31"/>
                  </a:lnTo>
                  <a:lnTo>
                    <a:pt x="33" y="30"/>
                  </a:lnTo>
                  <a:lnTo>
                    <a:pt x="34" y="30"/>
                  </a:lnTo>
                  <a:lnTo>
                    <a:pt x="37" y="30"/>
                  </a:lnTo>
                  <a:lnTo>
                    <a:pt x="38" y="34"/>
                  </a:lnTo>
                  <a:lnTo>
                    <a:pt x="43" y="33"/>
                  </a:lnTo>
                  <a:lnTo>
                    <a:pt x="44" y="33"/>
                  </a:lnTo>
                  <a:lnTo>
                    <a:pt x="47" y="36"/>
                  </a:lnTo>
                  <a:lnTo>
                    <a:pt x="50" y="36"/>
                  </a:lnTo>
                  <a:lnTo>
                    <a:pt x="54" y="33"/>
                  </a:lnTo>
                  <a:lnTo>
                    <a:pt x="57" y="33"/>
                  </a:lnTo>
                  <a:lnTo>
                    <a:pt x="61" y="36"/>
                  </a:lnTo>
                  <a:lnTo>
                    <a:pt x="64" y="36"/>
                  </a:lnTo>
                  <a:lnTo>
                    <a:pt x="65" y="36"/>
                  </a:lnTo>
                  <a:lnTo>
                    <a:pt x="67" y="39"/>
                  </a:lnTo>
                  <a:lnTo>
                    <a:pt x="71" y="40"/>
                  </a:lnTo>
                  <a:lnTo>
                    <a:pt x="75" y="40"/>
                  </a:lnTo>
                  <a:lnTo>
                    <a:pt x="80" y="39"/>
                  </a:lnTo>
                  <a:lnTo>
                    <a:pt x="80" y="36"/>
                  </a:lnTo>
                  <a:lnTo>
                    <a:pt x="78" y="33"/>
                  </a:lnTo>
                  <a:lnTo>
                    <a:pt x="77" y="30"/>
                  </a:lnTo>
                  <a:lnTo>
                    <a:pt x="78" y="29"/>
                  </a:lnTo>
                  <a:lnTo>
                    <a:pt x="80" y="27"/>
                  </a:lnTo>
                  <a:lnTo>
                    <a:pt x="73" y="27"/>
                  </a:lnTo>
                  <a:lnTo>
                    <a:pt x="68" y="26"/>
                  </a:lnTo>
                  <a:lnTo>
                    <a:pt x="63" y="22"/>
                  </a:lnTo>
                  <a:lnTo>
                    <a:pt x="57" y="19"/>
                  </a:lnTo>
                  <a:lnTo>
                    <a:pt x="54" y="16"/>
                  </a:lnTo>
                  <a:lnTo>
                    <a:pt x="50" y="12"/>
                  </a:lnTo>
                  <a:lnTo>
                    <a:pt x="50" y="7"/>
                  </a:lnTo>
                  <a:lnTo>
                    <a:pt x="47" y="4"/>
                  </a:lnTo>
                  <a:lnTo>
                    <a:pt x="43" y="2"/>
                  </a:lnTo>
                  <a:lnTo>
                    <a:pt x="40" y="0"/>
                  </a:lnTo>
                  <a:lnTo>
                    <a:pt x="37" y="2"/>
                  </a:lnTo>
                  <a:lnTo>
                    <a:pt x="37" y="3"/>
                  </a:lnTo>
                  <a:lnTo>
                    <a:pt x="37" y="4"/>
                  </a:lnTo>
                  <a:lnTo>
                    <a:pt x="34" y="6"/>
                  </a:lnTo>
                  <a:lnTo>
                    <a:pt x="31" y="6"/>
                  </a:lnTo>
                  <a:lnTo>
                    <a:pt x="30" y="4"/>
                  </a:lnTo>
                  <a:lnTo>
                    <a:pt x="30" y="6"/>
                  </a:lnTo>
                  <a:lnTo>
                    <a:pt x="28" y="9"/>
                  </a:lnTo>
                  <a:lnTo>
                    <a:pt x="27" y="13"/>
                  </a:lnTo>
                  <a:lnTo>
                    <a:pt x="26" y="19"/>
                  </a:lnTo>
                  <a:lnTo>
                    <a:pt x="23" y="20"/>
                  </a:lnTo>
                  <a:lnTo>
                    <a:pt x="19" y="19"/>
                  </a:lnTo>
                  <a:lnTo>
                    <a:pt x="17" y="17"/>
                  </a:lnTo>
                  <a:lnTo>
                    <a:pt x="17" y="24"/>
                  </a:lnTo>
                  <a:lnTo>
                    <a:pt x="11" y="29"/>
                  </a:lnTo>
                  <a:lnTo>
                    <a:pt x="4" y="29"/>
                  </a:lnTo>
                  <a:lnTo>
                    <a:pt x="0" y="30"/>
                  </a:lnTo>
                  <a:lnTo>
                    <a:pt x="1" y="33"/>
                  </a:lnTo>
                  <a:lnTo>
                    <a:pt x="0" y="37"/>
                  </a:lnTo>
                  <a:lnTo>
                    <a:pt x="3" y="43"/>
                  </a:lnTo>
                  <a:lnTo>
                    <a:pt x="4" y="41"/>
                  </a:lnTo>
                  <a:lnTo>
                    <a:pt x="7" y="40"/>
                  </a:lnTo>
                  <a:lnTo>
                    <a:pt x="7" y="39"/>
                  </a:lnTo>
                  <a:lnTo>
                    <a:pt x="7" y="37"/>
                  </a:lnTo>
                  <a:lnTo>
                    <a:pt x="10" y="36"/>
                  </a:lnTo>
                  <a:lnTo>
                    <a:pt x="13" y="36"/>
                  </a:lnTo>
                  <a:lnTo>
                    <a:pt x="13" y="33"/>
                  </a:lnTo>
                  <a:lnTo>
                    <a:pt x="14" y="29"/>
                  </a:lnTo>
                  <a:lnTo>
                    <a:pt x="16" y="30"/>
                  </a:lnTo>
                  <a:lnTo>
                    <a:pt x="17" y="31"/>
                  </a:lnTo>
                  <a:lnTo>
                    <a:pt x="19" y="33"/>
                  </a:lnTo>
                  <a:lnTo>
                    <a:pt x="16" y="40"/>
                  </a:lnTo>
                  <a:lnTo>
                    <a:pt x="17" y="44"/>
                  </a:lnTo>
                  <a:lnTo>
                    <a:pt x="24" y="50"/>
                  </a:lnTo>
                  <a:lnTo>
                    <a:pt x="23" y="54"/>
                  </a:lnTo>
                  <a:lnTo>
                    <a:pt x="23" y="56"/>
                  </a:lnTo>
                  <a:lnTo>
                    <a:pt x="34" y="63"/>
                  </a:lnTo>
                  <a:lnTo>
                    <a:pt x="37" y="63"/>
                  </a:lnTo>
                  <a:lnTo>
                    <a:pt x="40" y="63"/>
                  </a:lnTo>
                  <a:lnTo>
                    <a:pt x="43" y="63"/>
                  </a:lnTo>
                  <a:lnTo>
                    <a:pt x="44" y="66"/>
                  </a:lnTo>
                  <a:lnTo>
                    <a:pt x="47" y="68"/>
                  </a:lnTo>
                  <a:lnTo>
                    <a:pt x="50" y="73"/>
                  </a:lnTo>
                  <a:lnTo>
                    <a:pt x="63" y="76"/>
                  </a:lnTo>
                  <a:lnTo>
                    <a:pt x="63" y="77"/>
                  </a:lnTo>
                  <a:lnTo>
                    <a:pt x="63" y="80"/>
                  </a:lnTo>
                  <a:lnTo>
                    <a:pt x="64" y="8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39" name="Freeform 2238"/>
            <p:cNvSpPr>
              <a:spLocks/>
            </p:cNvSpPr>
            <p:nvPr/>
          </p:nvSpPr>
          <p:spPr bwMode="auto">
            <a:xfrm>
              <a:off x="5291138" y="3289300"/>
              <a:ext cx="66675" cy="60325"/>
            </a:xfrm>
            <a:custGeom>
              <a:avLst/>
              <a:gdLst>
                <a:gd name="T0" fmla="*/ 13180125 w 44"/>
                <a:gd name="T1" fmla="*/ 87377378 h 40"/>
                <a:gd name="T2" fmla="*/ 10543451 w 44"/>
                <a:gd name="T3" fmla="*/ 90024831 h 40"/>
                <a:gd name="T4" fmla="*/ 7908401 w 44"/>
                <a:gd name="T5" fmla="*/ 97967191 h 40"/>
                <a:gd name="T6" fmla="*/ 10543451 w 44"/>
                <a:gd name="T7" fmla="*/ 105911179 h 40"/>
                <a:gd name="T8" fmla="*/ 21088526 w 44"/>
                <a:gd name="T9" fmla="*/ 103263725 h 40"/>
                <a:gd name="T10" fmla="*/ 39540378 w 44"/>
                <a:gd name="T11" fmla="*/ 97967191 h 40"/>
                <a:gd name="T12" fmla="*/ 52718877 w 44"/>
                <a:gd name="T13" fmla="*/ 90024831 h 40"/>
                <a:gd name="T14" fmla="*/ 52718877 w 44"/>
                <a:gd name="T15" fmla="*/ 71489403 h 40"/>
                <a:gd name="T16" fmla="*/ 55355563 w 44"/>
                <a:gd name="T17" fmla="*/ 68841950 h 40"/>
                <a:gd name="T18" fmla="*/ 55355563 w 44"/>
                <a:gd name="T19" fmla="*/ 71489403 h 40"/>
                <a:gd name="T20" fmla="*/ 65899011 w 44"/>
                <a:gd name="T21" fmla="*/ 79433390 h 40"/>
                <a:gd name="T22" fmla="*/ 73807409 w 44"/>
                <a:gd name="T23" fmla="*/ 71489403 h 40"/>
                <a:gd name="T24" fmla="*/ 79079133 w 44"/>
                <a:gd name="T25" fmla="*/ 60899589 h 40"/>
                <a:gd name="T26" fmla="*/ 81715807 w 44"/>
                <a:gd name="T27" fmla="*/ 50308136 h 40"/>
                <a:gd name="T28" fmla="*/ 84350857 w 44"/>
                <a:gd name="T29" fmla="*/ 37069242 h 40"/>
                <a:gd name="T30" fmla="*/ 84350857 w 44"/>
                <a:gd name="T31" fmla="*/ 37069242 h 40"/>
                <a:gd name="T32" fmla="*/ 89622581 w 44"/>
                <a:gd name="T33" fmla="*/ 37069242 h 40"/>
                <a:gd name="T34" fmla="*/ 100167653 w 44"/>
                <a:gd name="T35" fmla="*/ 37069242 h 40"/>
                <a:gd name="T36" fmla="*/ 105439377 w 44"/>
                <a:gd name="T37" fmla="*/ 37069242 h 40"/>
                <a:gd name="T38" fmla="*/ 105439377 w 44"/>
                <a:gd name="T39" fmla="*/ 34421788 h 40"/>
                <a:gd name="T40" fmla="*/ 105439377 w 44"/>
                <a:gd name="T41" fmla="*/ 26477795 h 40"/>
                <a:gd name="T42" fmla="*/ 110711127 w 44"/>
                <a:gd name="T43" fmla="*/ 23830341 h 40"/>
                <a:gd name="T44" fmla="*/ 115982851 w 44"/>
                <a:gd name="T45" fmla="*/ 23830341 h 40"/>
                <a:gd name="T46" fmla="*/ 115982851 w 44"/>
                <a:gd name="T47" fmla="*/ 23830341 h 40"/>
                <a:gd name="T48" fmla="*/ 115982851 w 44"/>
                <a:gd name="T49" fmla="*/ 18533807 h 40"/>
                <a:gd name="T50" fmla="*/ 115982851 w 44"/>
                <a:gd name="T51" fmla="*/ 13238897 h 40"/>
                <a:gd name="T52" fmla="*/ 115982851 w 44"/>
                <a:gd name="T53" fmla="*/ 5294908 h 40"/>
                <a:gd name="T54" fmla="*/ 108074453 w 44"/>
                <a:gd name="T55" fmla="*/ 0 h 40"/>
                <a:gd name="T56" fmla="*/ 105439377 w 44"/>
                <a:gd name="T57" fmla="*/ 0 h 40"/>
                <a:gd name="T58" fmla="*/ 105439377 w 44"/>
                <a:gd name="T59" fmla="*/ 0 h 40"/>
                <a:gd name="T60" fmla="*/ 89622581 w 44"/>
                <a:gd name="T61" fmla="*/ 7943991 h 40"/>
                <a:gd name="T62" fmla="*/ 81715807 w 44"/>
                <a:gd name="T63" fmla="*/ 5294908 h 40"/>
                <a:gd name="T64" fmla="*/ 65899011 w 44"/>
                <a:gd name="T65" fmla="*/ 5294908 h 40"/>
                <a:gd name="T66" fmla="*/ 63263961 w 44"/>
                <a:gd name="T67" fmla="*/ 7943991 h 40"/>
                <a:gd name="T68" fmla="*/ 52718877 w 44"/>
                <a:gd name="T69" fmla="*/ 15886354 h 40"/>
                <a:gd name="T70" fmla="*/ 44812103 w 44"/>
                <a:gd name="T71" fmla="*/ 18533807 h 40"/>
                <a:gd name="T72" fmla="*/ 34267031 w 44"/>
                <a:gd name="T73" fmla="*/ 18533807 h 40"/>
                <a:gd name="T74" fmla="*/ 21088526 w 44"/>
                <a:gd name="T75" fmla="*/ 15886354 h 40"/>
                <a:gd name="T76" fmla="*/ 21088526 w 44"/>
                <a:gd name="T77" fmla="*/ 15886354 h 40"/>
                <a:gd name="T78" fmla="*/ 21088526 w 44"/>
                <a:gd name="T79" fmla="*/ 23830341 h 40"/>
                <a:gd name="T80" fmla="*/ 13180125 w 44"/>
                <a:gd name="T81" fmla="*/ 26477795 h 40"/>
                <a:gd name="T82" fmla="*/ 7908401 w 44"/>
                <a:gd name="T83" fmla="*/ 26477795 h 40"/>
                <a:gd name="T84" fmla="*/ 2636675 w 44"/>
                <a:gd name="T85" fmla="*/ 34421788 h 40"/>
                <a:gd name="T86" fmla="*/ 0 w 44"/>
                <a:gd name="T87" fmla="*/ 42364149 h 40"/>
                <a:gd name="T88" fmla="*/ 2636675 w 44"/>
                <a:gd name="T89" fmla="*/ 50308136 h 40"/>
                <a:gd name="T90" fmla="*/ 10543451 w 44"/>
                <a:gd name="T91" fmla="*/ 50308136 h 40"/>
                <a:gd name="T92" fmla="*/ 10543451 w 44"/>
                <a:gd name="T93" fmla="*/ 58250509 h 40"/>
                <a:gd name="T94" fmla="*/ 10543451 w 44"/>
                <a:gd name="T95" fmla="*/ 63547043 h 40"/>
                <a:gd name="T96" fmla="*/ 10543451 w 44"/>
                <a:gd name="T97" fmla="*/ 79433390 h 40"/>
                <a:gd name="T98" fmla="*/ 10543451 w 44"/>
                <a:gd name="T99" fmla="*/ 84728297 h 40"/>
                <a:gd name="T100" fmla="*/ 13180125 w 44"/>
                <a:gd name="T101" fmla="*/ 87377378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
                <a:gd name="T154" fmla="*/ 0 h 40"/>
                <a:gd name="T155" fmla="*/ 44 w 4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 h="40">
                  <a:moveTo>
                    <a:pt x="5" y="33"/>
                  </a:moveTo>
                  <a:lnTo>
                    <a:pt x="4" y="34"/>
                  </a:lnTo>
                  <a:lnTo>
                    <a:pt x="3" y="37"/>
                  </a:lnTo>
                  <a:lnTo>
                    <a:pt x="4" y="40"/>
                  </a:lnTo>
                  <a:lnTo>
                    <a:pt x="8" y="39"/>
                  </a:lnTo>
                  <a:lnTo>
                    <a:pt x="15" y="37"/>
                  </a:lnTo>
                  <a:lnTo>
                    <a:pt x="20" y="34"/>
                  </a:lnTo>
                  <a:lnTo>
                    <a:pt x="20" y="27"/>
                  </a:lnTo>
                  <a:lnTo>
                    <a:pt x="21" y="26"/>
                  </a:lnTo>
                  <a:lnTo>
                    <a:pt x="21" y="27"/>
                  </a:lnTo>
                  <a:lnTo>
                    <a:pt x="25" y="30"/>
                  </a:lnTo>
                  <a:lnTo>
                    <a:pt x="28" y="27"/>
                  </a:lnTo>
                  <a:lnTo>
                    <a:pt x="30" y="23"/>
                  </a:lnTo>
                  <a:lnTo>
                    <a:pt x="31" y="19"/>
                  </a:lnTo>
                  <a:lnTo>
                    <a:pt x="32" y="14"/>
                  </a:lnTo>
                  <a:lnTo>
                    <a:pt x="34" y="14"/>
                  </a:lnTo>
                  <a:lnTo>
                    <a:pt x="38" y="14"/>
                  </a:lnTo>
                  <a:lnTo>
                    <a:pt x="40" y="14"/>
                  </a:lnTo>
                  <a:lnTo>
                    <a:pt x="40" y="13"/>
                  </a:lnTo>
                  <a:lnTo>
                    <a:pt x="40" y="10"/>
                  </a:lnTo>
                  <a:lnTo>
                    <a:pt x="42" y="9"/>
                  </a:lnTo>
                  <a:lnTo>
                    <a:pt x="44" y="9"/>
                  </a:lnTo>
                  <a:lnTo>
                    <a:pt x="44" y="7"/>
                  </a:lnTo>
                  <a:lnTo>
                    <a:pt x="44" y="5"/>
                  </a:lnTo>
                  <a:lnTo>
                    <a:pt x="44" y="2"/>
                  </a:lnTo>
                  <a:lnTo>
                    <a:pt x="41" y="0"/>
                  </a:lnTo>
                  <a:lnTo>
                    <a:pt x="40" y="0"/>
                  </a:lnTo>
                  <a:lnTo>
                    <a:pt x="34" y="3"/>
                  </a:lnTo>
                  <a:lnTo>
                    <a:pt x="31" y="2"/>
                  </a:lnTo>
                  <a:lnTo>
                    <a:pt x="25" y="2"/>
                  </a:lnTo>
                  <a:lnTo>
                    <a:pt x="24" y="3"/>
                  </a:lnTo>
                  <a:lnTo>
                    <a:pt x="20" y="6"/>
                  </a:lnTo>
                  <a:lnTo>
                    <a:pt x="17" y="7"/>
                  </a:lnTo>
                  <a:lnTo>
                    <a:pt x="13" y="7"/>
                  </a:lnTo>
                  <a:lnTo>
                    <a:pt x="8" y="6"/>
                  </a:lnTo>
                  <a:lnTo>
                    <a:pt x="8" y="9"/>
                  </a:lnTo>
                  <a:lnTo>
                    <a:pt x="5" y="10"/>
                  </a:lnTo>
                  <a:lnTo>
                    <a:pt x="3" y="10"/>
                  </a:lnTo>
                  <a:lnTo>
                    <a:pt x="1" y="13"/>
                  </a:lnTo>
                  <a:lnTo>
                    <a:pt x="0" y="16"/>
                  </a:lnTo>
                  <a:lnTo>
                    <a:pt x="1" y="19"/>
                  </a:lnTo>
                  <a:lnTo>
                    <a:pt x="4" y="19"/>
                  </a:lnTo>
                  <a:lnTo>
                    <a:pt x="4" y="22"/>
                  </a:lnTo>
                  <a:lnTo>
                    <a:pt x="4" y="24"/>
                  </a:lnTo>
                  <a:lnTo>
                    <a:pt x="4" y="30"/>
                  </a:lnTo>
                  <a:lnTo>
                    <a:pt x="4" y="32"/>
                  </a:lnTo>
                  <a:lnTo>
                    <a:pt x="5" y="3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0" name="Freeform 2538"/>
            <p:cNvSpPr>
              <a:spLocks/>
            </p:cNvSpPr>
            <p:nvPr/>
          </p:nvSpPr>
          <p:spPr bwMode="auto">
            <a:xfrm>
              <a:off x="5426075" y="3441700"/>
              <a:ext cx="141288" cy="120650"/>
            </a:xfrm>
            <a:custGeom>
              <a:avLst/>
              <a:gdLst>
                <a:gd name="T0" fmla="*/ 7 w 94"/>
                <a:gd name="T1" fmla="*/ 45 h 81"/>
                <a:gd name="T2" fmla="*/ 14 w 94"/>
                <a:gd name="T3" fmla="*/ 47 h 81"/>
                <a:gd name="T4" fmla="*/ 13 w 94"/>
                <a:gd name="T5" fmla="*/ 49 h 81"/>
                <a:gd name="T6" fmla="*/ 15 w 94"/>
                <a:gd name="T7" fmla="*/ 59 h 81"/>
                <a:gd name="T8" fmla="*/ 31 w 94"/>
                <a:gd name="T9" fmla="*/ 61 h 81"/>
                <a:gd name="T10" fmla="*/ 17 w 94"/>
                <a:gd name="T11" fmla="*/ 64 h 81"/>
                <a:gd name="T12" fmla="*/ 24 w 94"/>
                <a:gd name="T13" fmla="*/ 81 h 81"/>
                <a:gd name="T14" fmla="*/ 35 w 94"/>
                <a:gd name="T15" fmla="*/ 78 h 81"/>
                <a:gd name="T16" fmla="*/ 37 w 94"/>
                <a:gd name="T17" fmla="*/ 74 h 81"/>
                <a:gd name="T18" fmla="*/ 42 w 94"/>
                <a:gd name="T19" fmla="*/ 69 h 81"/>
                <a:gd name="T20" fmla="*/ 44 w 94"/>
                <a:gd name="T21" fmla="*/ 65 h 81"/>
                <a:gd name="T22" fmla="*/ 52 w 94"/>
                <a:gd name="T23" fmla="*/ 61 h 81"/>
                <a:gd name="T24" fmla="*/ 50 w 94"/>
                <a:gd name="T25" fmla="*/ 59 h 81"/>
                <a:gd name="T26" fmla="*/ 58 w 94"/>
                <a:gd name="T27" fmla="*/ 61 h 81"/>
                <a:gd name="T28" fmla="*/ 59 w 94"/>
                <a:gd name="T29" fmla="*/ 61 h 81"/>
                <a:gd name="T30" fmla="*/ 55 w 94"/>
                <a:gd name="T31" fmla="*/ 54 h 81"/>
                <a:gd name="T32" fmla="*/ 47 w 94"/>
                <a:gd name="T33" fmla="*/ 47 h 81"/>
                <a:gd name="T34" fmla="*/ 40 w 94"/>
                <a:gd name="T35" fmla="*/ 47 h 81"/>
                <a:gd name="T36" fmla="*/ 37 w 94"/>
                <a:gd name="T37" fmla="*/ 44 h 81"/>
                <a:gd name="T38" fmla="*/ 38 w 94"/>
                <a:gd name="T39" fmla="*/ 34 h 81"/>
                <a:gd name="T40" fmla="*/ 34 w 94"/>
                <a:gd name="T41" fmla="*/ 22 h 81"/>
                <a:gd name="T42" fmla="*/ 40 w 94"/>
                <a:gd name="T43" fmla="*/ 22 h 81"/>
                <a:gd name="T44" fmla="*/ 44 w 94"/>
                <a:gd name="T45" fmla="*/ 27 h 81"/>
                <a:gd name="T46" fmla="*/ 54 w 94"/>
                <a:gd name="T47" fmla="*/ 20 h 81"/>
                <a:gd name="T48" fmla="*/ 67 w 94"/>
                <a:gd name="T49" fmla="*/ 12 h 81"/>
                <a:gd name="T50" fmla="*/ 79 w 94"/>
                <a:gd name="T51" fmla="*/ 18 h 81"/>
                <a:gd name="T52" fmla="*/ 85 w 94"/>
                <a:gd name="T53" fmla="*/ 8 h 81"/>
                <a:gd name="T54" fmla="*/ 92 w 94"/>
                <a:gd name="T55" fmla="*/ 8 h 81"/>
                <a:gd name="T56" fmla="*/ 94 w 94"/>
                <a:gd name="T57" fmla="*/ 2 h 81"/>
                <a:gd name="T58" fmla="*/ 84 w 94"/>
                <a:gd name="T59" fmla="*/ 0 h 81"/>
                <a:gd name="T60" fmla="*/ 82 w 94"/>
                <a:gd name="T61" fmla="*/ 5 h 81"/>
                <a:gd name="T62" fmla="*/ 72 w 94"/>
                <a:gd name="T63" fmla="*/ 5 h 81"/>
                <a:gd name="T64" fmla="*/ 69 w 94"/>
                <a:gd name="T65" fmla="*/ 0 h 81"/>
                <a:gd name="T66" fmla="*/ 58 w 94"/>
                <a:gd name="T67" fmla="*/ 5 h 81"/>
                <a:gd name="T68" fmla="*/ 47 w 94"/>
                <a:gd name="T69" fmla="*/ 5 h 81"/>
                <a:gd name="T70" fmla="*/ 44 w 94"/>
                <a:gd name="T71" fmla="*/ 8 h 81"/>
                <a:gd name="T72" fmla="*/ 35 w 94"/>
                <a:gd name="T73" fmla="*/ 11 h 81"/>
                <a:gd name="T74" fmla="*/ 28 w 94"/>
                <a:gd name="T75" fmla="*/ 14 h 81"/>
                <a:gd name="T76" fmla="*/ 24 w 94"/>
                <a:gd name="T77" fmla="*/ 18 h 81"/>
                <a:gd name="T78" fmla="*/ 11 w 94"/>
                <a:gd name="T79" fmla="*/ 20 h 81"/>
                <a:gd name="T80" fmla="*/ 8 w 94"/>
                <a:gd name="T81" fmla="*/ 32 h 81"/>
                <a:gd name="T82" fmla="*/ 7 w 94"/>
                <a:gd name="T83" fmla="*/ 34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81"/>
                <a:gd name="T128" fmla="*/ 94 w 94"/>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81">
                  <a:moveTo>
                    <a:pt x="0" y="35"/>
                  </a:moveTo>
                  <a:lnTo>
                    <a:pt x="4" y="41"/>
                  </a:lnTo>
                  <a:lnTo>
                    <a:pt x="7" y="45"/>
                  </a:lnTo>
                  <a:lnTo>
                    <a:pt x="8" y="47"/>
                  </a:lnTo>
                  <a:lnTo>
                    <a:pt x="14" y="47"/>
                  </a:lnTo>
                  <a:lnTo>
                    <a:pt x="13" y="49"/>
                  </a:lnTo>
                  <a:lnTo>
                    <a:pt x="14" y="49"/>
                  </a:lnTo>
                  <a:lnTo>
                    <a:pt x="13" y="49"/>
                  </a:lnTo>
                  <a:lnTo>
                    <a:pt x="13" y="61"/>
                  </a:lnTo>
                  <a:lnTo>
                    <a:pt x="14" y="59"/>
                  </a:lnTo>
                  <a:lnTo>
                    <a:pt x="15" y="59"/>
                  </a:lnTo>
                  <a:lnTo>
                    <a:pt x="17" y="56"/>
                  </a:lnTo>
                  <a:lnTo>
                    <a:pt x="24" y="58"/>
                  </a:lnTo>
                  <a:lnTo>
                    <a:pt x="31" y="61"/>
                  </a:lnTo>
                  <a:lnTo>
                    <a:pt x="37" y="64"/>
                  </a:lnTo>
                  <a:lnTo>
                    <a:pt x="28" y="64"/>
                  </a:lnTo>
                  <a:lnTo>
                    <a:pt x="17" y="64"/>
                  </a:lnTo>
                  <a:lnTo>
                    <a:pt x="18" y="69"/>
                  </a:lnTo>
                  <a:lnTo>
                    <a:pt x="21" y="81"/>
                  </a:lnTo>
                  <a:lnTo>
                    <a:pt x="24" y="81"/>
                  </a:lnTo>
                  <a:lnTo>
                    <a:pt x="31" y="79"/>
                  </a:lnTo>
                  <a:lnTo>
                    <a:pt x="37" y="81"/>
                  </a:lnTo>
                  <a:lnTo>
                    <a:pt x="35" y="78"/>
                  </a:lnTo>
                  <a:lnTo>
                    <a:pt x="34" y="75"/>
                  </a:lnTo>
                  <a:lnTo>
                    <a:pt x="34" y="74"/>
                  </a:lnTo>
                  <a:lnTo>
                    <a:pt x="37" y="74"/>
                  </a:lnTo>
                  <a:lnTo>
                    <a:pt x="40" y="75"/>
                  </a:lnTo>
                  <a:lnTo>
                    <a:pt x="44" y="74"/>
                  </a:lnTo>
                  <a:lnTo>
                    <a:pt x="42" y="69"/>
                  </a:lnTo>
                  <a:lnTo>
                    <a:pt x="40" y="68"/>
                  </a:lnTo>
                  <a:lnTo>
                    <a:pt x="38" y="68"/>
                  </a:lnTo>
                  <a:lnTo>
                    <a:pt x="44" y="65"/>
                  </a:lnTo>
                  <a:lnTo>
                    <a:pt x="48" y="68"/>
                  </a:lnTo>
                  <a:lnTo>
                    <a:pt x="52" y="69"/>
                  </a:lnTo>
                  <a:lnTo>
                    <a:pt x="52" y="61"/>
                  </a:lnTo>
                  <a:lnTo>
                    <a:pt x="50" y="59"/>
                  </a:lnTo>
                  <a:lnTo>
                    <a:pt x="48" y="59"/>
                  </a:lnTo>
                  <a:lnTo>
                    <a:pt x="50" y="59"/>
                  </a:lnTo>
                  <a:lnTo>
                    <a:pt x="54" y="59"/>
                  </a:lnTo>
                  <a:lnTo>
                    <a:pt x="57" y="59"/>
                  </a:lnTo>
                  <a:lnTo>
                    <a:pt x="58" y="61"/>
                  </a:lnTo>
                  <a:lnTo>
                    <a:pt x="61" y="65"/>
                  </a:lnTo>
                  <a:lnTo>
                    <a:pt x="61" y="64"/>
                  </a:lnTo>
                  <a:lnTo>
                    <a:pt x="59" y="61"/>
                  </a:lnTo>
                  <a:lnTo>
                    <a:pt x="59" y="58"/>
                  </a:lnTo>
                  <a:lnTo>
                    <a:pt x="58" y="55"/>
                  </a:lnTo>
                  <a:lnTo>
                    <a:pt x="55" y="54"/>
                  </a:lnTo>
                  <a:lnTo>
                    <a:pt x="50" y="54"/>
                  </a:lnTo>
                  <a:lnTo>
                    <a:pt x="48" y="51"/>
                  </a:lnTo>
                  <a:lnTo>
                    <a:pt x="47" y="47"/>
                  </a:lnTo>
                  <a:lnTo>
                    <a:pt x="44" y="47"/>
                  </a:lnTo>
                  <a:lnTo>
                    <a:pt x="41" y="47"/>
                  </a:lnTo>
                  <a:lnTo>
                    <a:pt x="40" y="47"/>
                  </a:lnTo>
                  <a:lnTo>
                    <a:pt x="37" y="47"/>
                  </a:lnTo>
                  <a:lnTo>
                    <a:pt x="37" y="45"/>
                  </a:lnTo>
                  <a:lnTo>
                    <a:pt x="37" y="44"/>
                  </a:lnTo>
                  <a:lnTo>
                    <a:pt x="37" y="41"/>
                  </a:lnTo>
                  <a:lnTo>
                    <a:pt x="41" y="39"/>
                  </a:lnTo>
                  <a:lnTo>
                    <a:pt x="38" y="34"/>
                  </a:lnTo>
                  <a:lnTo>
                    <a:pt x="34" y="29"/>
                  </a:lnTo>
                  <a:lnTo>
                    <a:pt x="32" y="25"/>
                  </a:lnTo>
                  <a:lnTo>
                    <a:pt x="34" y="22"/>
                  </a:lnTo>
                  <a:lnTo>
                    <a:pt x="38" y="17"/>
                  </a:lnTo>
                  <a:lnTo>
                    <a:pt x="38" y="22"/>
                  </a:lnTo>
                  <a:lnTo>
                    <a:pt x="40" y="22"/>
                  </a:lnTo>
                  <a:lnTo>
                    <a:pt x="41" y="25"/>
                  </a:lnTo>
                  <a:lnTo>
                    <a:pt x="42" y="28"/>
                  </a:lnTo>
                  <a:lnTo>
                    <a:pt x="44" y="27"/>
                  </a:lnTo>
                  <a:lnTo>
                    <a:pt x="44" y="24"/>
                  </a:lnTo>
                  <a:lnTo>
                    <a:pt x="54" y="22"/>
                  </a:lnTo>
                  <a:lnTo>
                    <a:pt x="54" y="20"/>
                  </a:lnTo>
                  <a:lnTo>
                    <a:pt x="48" y="12"/>
                  </a:lnTo>
                  <a:lnTo>
                    <a:pt x="61" y="14"/>
                  </a:lnTo>
                  <a:lnTo>
                    <a:pt x="67" y="12"/>
                  </a:lnTo>
                  <a:lnTo>
                    <a:pt x="78" y="12"/>
                  </a:lnTo>
                  <a:lnTo>
                    <a:pt x="78" y="14"/>
                  </a:lnTo>
                  <a:lnTo>
                    <a:pt x="79" y="18"/>
                  </a:lnTo>
                  <a:lnTo>
                    <a:pt x="81" y="17"/>
                  </a:lnTo>
                  <a:lnTo>
                    <a:pt x="84" y="12"/>
                  </a:lnTo>
                  <a:lnTo>
                    <a:pt x="85" y="8"/>
                  </a:lnTo>
                  <a:lnTo>
                    <a:pt x="86" y="7"/>
                  </a:lnTo>
                  <a:lnTo>
                    <a:pt x="89" y="8"/>
                  </a:lnTo>
                  <a:lnTo>
                    <a:pt x="92" y="8"/>
                  </a:lnTo>
                  <a:lnTo>
                    <a:pt x="94" y="5"/>
                  </a:lnTo>
                  <a:lnTo>
                    <a:pt x="94" y="2"/>
                  </a:lnTo>
                  <a:lnTo>
                    <a:pt x="88" y="0"/>
                  </a:lnTo>
                  <a:lnTo>
                    <a:pt x="86" y="0"/>
                  </a:lnTo>
                  <a:lnTo>
                    <a:pt x="84" y="0"/>
                  </a:lnTo>
                  <a:lnTo>
                    <a:pt x="84" y="2"/>
                  </a:lnTo>
                  <a:lnTo>
                    <a:pt x="84" y="5"/>
                  </a:lnTo>
                  <a:lnTo>
                    <a:pt x="82" y="5"/>
                  </a:lnTo>
                  <a:lnTo>
                    <a:pt x="79" y="4"/>
                  </a:lnTo>
                  <a:lnTo>
                    <a:pt x="77" y="5"/>
                  </a:lnTo>
                  <a:lnTo>
                    <a:pt x="72" y="5"/>
                  </a:lnTo>
                  <a:lnTo>
                    <a:pt x="72" y="4"/>
                  </a:lnTo>
                  <a:lnTo>
                    <a:pt x="72" y="1"/>
                  </a:lnTo>
                  <a:lnTo>
                    <a:pt x="69" y="0"/>
                  </a:lnTo>
                  <a:lnTo>
                    <a:pt x="62" y="0"/>
                  </a:lnTo>
                  <a:lnTo>
                    <a:pt x="61" y="2"/>
                  </a:lnTo>
                  <a:lnTo>
                    <a:pt x="58" y="5"/>
                  </a:lnTo>
                  <a:lnTo>
                    <a:pt x="57" y="5"/>
                  </a:lnTo>
                  <a:lnTo>
                    <a:pt x="50" y="5"/>
                  </a:lnTo>
                  <a:lnTo>
                    <a:pt x="47" y="5"/>
                  </a:lnTo>
                  <a:lnTo>
                    <a:pt x="45" y="4"/>
                  </a:lnTo>
                  <a:lnTo>
                    <a:pt x="44" y="5"/>
                  </a:lnTo>
                  <a:lnTo>
                    <a:pt x="44" y="8"/>
                  </a:lnTo>
                  <a:lnTo>
                    <a:pt x="42" y="10"/>
                  </a:lnTo>
                  <a:lnTo>
                    <a:pt x="40" y="11"/>
                  </a:lnTo>
                  <a:lnTo>
                    <a:pt x="35" y="11"/>
                  </a:lnTo>
                  <a:lnTo>
                    <a:pt x="32" y="14"/>
                  </a:lnTo>
                  <a:lnTo>
                    <a:pt x="31" y="14"/>
                  </a:lnTo>
                  <a:lnTo>
                    <a:pt x="28" y="14"/>
                  </a:lnTo>
                  <a:lnTo>
                    <a:pt x="27" y="17"/>
                  </a:lnTo>
                  <a:lnTo>
                    <a:pt x="24" y="18"/>
                  </a:lnTo>
                  <a:lnTo>
                    <a:pt x="20" y="18"/>
                  </a:lnTo>
                  <a:lnTo>
                    <a:pt x="14" y="20"/>
                  </a:lnTo>
                  <a:lnTo>
                    <a:pt x="11" y="20"/>
                  </a:lnTo>
                  <a:lnTo>
                    <a:pt x="13" y="25"/>
                  </a:lnTo>
                  <a:lnTo>
                    <a:pt x="10" y="31"/>
                  </a:lnTo>
                  <a:lnTo>
                    <a:pt x="8" y="32"/>
                  </a:lnTo>
                  <a:lnTo>
                    <a:pt x="5" y="32"/>
                  </a:lnTo>
                  <a:lnTo>
                    <a:pt x="7" y="34"/>
                  </a:lnTo>
                  <a:lnTo>
                    <a:pt x="5" y="35"/>
                  </a:lnTo>
                  <a:lnTo>
                    <a:pt x="0" y="35"/>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41" name="Freeform 2418"/>
            <p:cNvSpPr>
              <a:spLocks/>
            </p:cNvSpPr>
            <p:nvPr/>
          </p:nvSpPr>
          <p:spPr bwMode="auto">
            <a:xfrm>
              <a:off x="5438775" y="3419475"/>
              <a:ext cx="57150" cy="53975"/>
            </a:xfrm>
            <a:custGeom>
              <a:avLst/>
              <a:gdLst>
                <a:gd name="T0" fmla="*/ 7963838 w 38"/>
                <a:gd name="T1" fmla="*/ 37270890 h 36"/>
                <a:gd name="T2" fmla="*/ 7963838 w 38"/>
                <a:gd name="T3" fmla="*/ 45255991 h 36"/>
                <a:gd name="T4" fmla="*/ 2654069 w 38"/>
                <a:gd name="T5" fmla="*/ 55905525 h 36"/>
                <a:gd name="T6" fmla="*/ 2654069 w 38"/>
                <a:gd name="T7" fmla="*/ 63892258 h 36"/>
                <a:gd name="T8" fmla="*/ 0 w 38"/>
                <a:gd name="T9" fmla="*/ 69216203 h 36"/>
                <a:gd name="T10" fmla="*/ 2654069 w 38"/>
                <a:gd name="T11" fmla="*/ 79864092 h 36"/>
                <a:gd name="T12" fmla="*/ 10617907 w 38"/>
                <a:gd name="T13" fmla="*/ 87850825 h 36"/>
                <a:gd name="T14" fmla="*/ 10617907 w 38"/>
                <a:gd name="T15" fmla="*/ 90513614 h 36"/>
                <a:gd name="T16" fmla="*/ 10617907 w 38"/>
                <a:gd name="T17" fmla="*/ 95837558 h 36"/>
                <a:gd name="T18" fmla="*/ 18581745 w 38"/>
                <a:gd name="T19" fmla="*/ 95837558 h 36"/>
                <a:gd name="T20" fmla="*/ 34507793 w 38"/>
                <a:gd name="T21" fmla="*/ 90513614 h 36"/>
                <a:gd name="T22" fmla="*/ 45125696 w 38"/>
                <a:gd name="T23" fmla="*/ 90513614 h 36"/>
                <a:gd name="T24" fmla="*/ 53089531 w 38"/>
                <a:gd name="T25" fmla="*/ 87850825 h 36"/>
                <a:gd name="T26" fmla="*/ 53089531 w 38"/>
                <a:gd name="T27" fmla="*/ 87850825 h 36"/>
                <a:gd name="T28" fmla="*/ 55745242 w 38"/>
                <a:gd name="T29" fmla="*/ 79864092 h 36"/>
                <a:gd name="T30" fmla="*/ 61053379 w 38"/>
                <a:gd name="T31" fmla="*/ 74540148 h 36"/>
                <a:gd name="T32" fmla="*/ 66363146 w 38"/>
                <a:gd name="T33" fmla="*/ 74540148 h 36"/>
                <a:gd name="T34" fmla="*/ 74325352 w 38"/>
                <a:gd name="T35" fmla="*/ 69216203 h 36"/>
                <a:gd name="T36" fmla="*/ 87598953 w 38"/>
                <a:gd name="T37" fmla="*/ 69216203 h 36"/>
                <a:gd name="T38" fmla="*/ 92907090 w 38"/>
                <a:gd name="T39" fmla="*/ 69216203 h 36"/>
                <a:gd name="T40" fmla="*/ 98216857 w 38"/>
                <a:gd name="T41" fmla="*/ 61229470 h 36"/>
                <a:gd name="T42" fmla="*/ 98216857 w 38"/>
                <a:gd name="T43" fmla="*/ 55905525 h 36"/>
                <a:gd name="T44" fmla="*/ 100870926 w 38"/>
                <a:gd name="T45" fmla="*/ 47918779 h 36"/>
                <a:gd name="T46" fmla="*/ 90253022 w 38"/>
                <a:gd name="T47" fmla="*/ 37270890 h 36"/>
                <a:gd name="T48" fmla="*/ 92907090 w 38"/>
                <a:gd name="T49" fmla="*/ 29284157 h 36"/>
                <a:gd name="T50" fmla="*/ 98216857 w 38"/>
                <a:gd name="T51" fmla="*/ 23960205 h 36"/>
                <a:gd name="T52" fmla="*/ 92907090 w 38"/>
                <a:gd name="T53" fmla="*/ 10647893 h 36"/>
                <a:gd name="T54" fmla="*/ 90253022 w 38"/>
                <a:gd name="T55" fmla="*/ 10647893 h 36"/>
                <a:gd name="T56" fmla="*/ 87598953 w 38"/>
                <a:gd name="T57" fmla="*/ 0 h 36"/>
                <a:gd name="T58" fmla="*/ 47781394 w 38"/>
                <a:gd name="T59" fmla="*/ 10647893 h 36"/>
                <a:gd name="T60" fmla="*/ 37163490 w 38"/>
                <a:gd name="T61" fmla="*/ 26621362 h 36"/>
                <a:gd name="T62" fmla="*/ 21235814 w 38"/>
                <a:gd name="T63" fmla="*/ 23960205 h 36"/>
                <a:gd name="T64" fmla="*/ 7963838 w 38"/>
                <a:gd name="T65" fmla="*/ 3727089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6"/>
                <a:gd name="T101" fmla="*/ 38 w 38"/>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6">
                  <a:moveTo>
                    <a:pt x="3" y="14"/>
                  </a:moveTo>
                  <a:lnTo>
                    <a:pt x="3" y="17"/>
                  </a:lnTo>
                  <a:lnTo>
                    <a:pt x="1" y="21"/>
                  </a:lnTo>
                  <a:lnTo>
                    <a:pt x="1" y="24"/>
                  </a:lnTo>
                  <a:lnTo>
                    <a:pt x="0" y="26"/>
                  </a:lnTo>
                  <a:lnTo>
                    <a:pt x="1" y="30"/>
                  </a:lnTo>
                  <a:lnTo>
                    <a:pt x="4" y="33"/>
                  </a:lnTo>
                  <a:lnTo>
                    <a:pt x="4" y="34"/>
                  </a:lnTo>
                  <a:lnTo>
                    <a:pt x="4" y="36"/>
                  </a:lnTo>
                  <a:lnTo>
                    <a:pt x="7" y="36"/>
                  </a:lnTo>
                  <a:lnTo>
                    <a:pt x="13" y="34"/>
                  </a:lnTo>
                  <a:lnTo>
                    <a:pt x="17" y="34"/>
                  </a:lnTo>
                  <a:lnTo>
                    <a:pt x="20" y="33"/>
                  </a:lnTo>
                  <a:lnTo>
                    <a:pt x="21" y="30"/>
                  </a:lnTo>
                  <a:lnTo>
                    <a:pt x="23" y="28"/>
                  </a:lnTo>
                  <a:lnTo>
                    <a:pt x="25" y="28"/>
                  </a:lnTo>
                  <a:lnTo>
                    <a:pt x="28" y="26"/>
                  </a:lnTo>
                  <a:lnTo>
                    <a:pt x="33" y="26"/>
                  </a:lnTo>
                  <a:lnTo>
                    <a:pt x="35" y="26"/>
                  </a:lnTo>
                  <a:lnTo>
                    <a:pt x="37" y="23"/>
                  </a:lnTo>
                  <a:lnTo>
                    <a:pt x="37" y="21"/>
                  </a:lnTo>
                  <a:lnTo>
                    <a:pt x="38" y="18"/>
                  </a:lnTo>
                  <a:lnTo>
                    <a:pt x="34" y="14"/>
                  </a:lnTo>
                  <a:lnTo>
                    <a:pt x="35" y="11"/>
                  </a:lnTo>
                  <a:lnTo>
                    <a:pt x="37" y="9"/>
                  </a:lnTo>
                  <a:lnTo>
                    <a:pt x="35" y="4"/>
                  </a:lnTo>
                  <a:lnTo>
                    <a:pt x="34" y="4"/>
                  </a:lnTo>
                  <a:lnTo>
                    <a:pt x="33" y="0"/>
                  </a:lnTo>
                  <a:lnTo>
                    <a:pt x="18" y="4"/>
                  </a:lnTo>
                  <a:lnTo>
                    <a:pt x="14" y="10"/>
                  </a:lnTo>
                  <a:lnTo>
                    <a:pt x="8" y="9"/>
                  </a:lnTo>
                  <a:lnTo>
                    <a:pt x="3" y="1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2" name="Freeform 2750"/>
            <p:cNvSpPr>
              <a:spLocks/>
            </p:cNvSpPr>
            <p:nvPr/>
          </p:nvSpPr>
          <p:spPr bwMode="auto">
            <a:xfrm>
              <a:off x="5407025" y="3421063"/>
              <a:ext cx="39688" cy="76200"/>
            </a:xfrm>
            <a:custGeom>
              <a:avLst/>
              <a:gdLst>
                <a:gd name="T0" fmla="*/ 35332303 w 26"/>
                <a:gd name="T1" fmla="*/ 131100158 h 50"/>
                <a:gd name="T2" fmla="*/ 48919870 w 26"/>
                <a:gd name="T3" fmla="*/ 131100158 h 50"/>
                <a:gd name="T4" fmla="*/ 54356888 w 26"/>
                <a:gd name="T5" fmla="*/ 128478577 h 50"/>
                <a:gd name="T6" fmla="*/ 54356888 w 26"/>
                <a:gd name="T7" fmla="*/ 128478577 h 50"/>
                <a:gd name="T8" fmla="*/ 48919870 w 26"/>
                <a:gd name="T9" fmla="*/ 123233795 h 50"/>
                <a:gd name="T10" fmla="*/ 57073742 w 26"/>
                <a:gd name="T11" fmla="*/ 123233795 h 50"/>
                <a:gd name="T12" fmla="*/ 62509099 w 26"/>
                <a:gd name="T13" fmla="*/ 115367433 h 50"/>
                <a:gd name="T14" fmla="*/ 65227601 w 26"/>
                <a:gd name="T15" fmla="*/ 112745851 h 50"/>
                <a:gd name="T16" fmla="*/ 70662958 w 26"/>
                <a:gd name="T17" fmla="*/ 110124270 h 50"/>
                <a:gd name="T18" fmla="*/ 70662958 w 26"/>
                <a:gd name="T19" fmla="*/ 104879463 h 50"/>
                <a:gd name="T20" fmla="*/ 65227601 w 26"/>
                <a:gd name="T21" fmla="*/ 91769939 h 50"/>
                <a:gd name="T22" fmla="*/ 65227601 w 26"/>
                <a:gd name="T23" fmla="*/ 86526776 h 50"/>
                <a:gd name="T24" fmla="*/ 65227601 w 26"/>
                <a:gd name="T25" fmla="*/ 83903576 h 50"/>
                <a:gd name="T26" fmla="*/ 57073742 w 26"/>
                <a:gd name="T27" fmla="*/ 76038832 h 50"/>
                <a:gd name="T28" fmla="*/ 54356888 w 26"/>
                <a:gd name="T29" fmla="*/ 65550889 h 50"/>
                <a:gd name="T30" fmla="*/ 57073742 w 26"/>
                <a:gd name="T31" fmla="*/ 60306107 h 50"/>
                <a:gd name="T32" fmla="*/ 57073742 w 26"/>
                <a:gd name="T33" fmla="*/ 52439732 h 50"/>
                <a:gd name="T34" fmla="*/ 62509099 w 26"/>
                <a:gd name="T35" fmla="*/ 41951788 h 50"/>
                <a:gd name="T36" fmla="*/ 62509099 w 26"/>
                <a:gd name="T37" fmla="*/ 39330207 h 50"/>
                <a:gd name="T38" fmla="*/ 57073742 w 26"/>
                <a:gd name="T39" fmla="*/ 23597475 h 50"/>
                <a:gd name="T40" fmla="*/ 38049157 w 26"/>
                <a:gd name="T41" fmla="*/ 7866366 h 50"/>
                <a:gd name="T42" fmla="*/ 29895298 w 26"/>
                <a:gd name="T43" fmla="*/ 15732732 h 50"/>
                <a:gd name="T44" fmla="*/ 27178444 w 26"/>
                <a:gd name="T45" fmla="*/ 0 h 50"/>
                <a:gd name="T46" fmla="*/ 2718503 w 26"/>
                <a:gd name="T47" fmla="*/ 15732732 h 50"/>
                <a:gd name="T48" fmla="*/ 0 w 26"/>
                <a:gd name="T49" fmla="*/ 20975894 h 50"/>
                <a:gd name="T50" fmla="*/ 2718503 w 26"/>
                <a:gd name="T51" fmla="*/ 23597475 h 50"/>
                <a:gd name="T52" fmla="*/ 10870716 w 26"/>
                <a:gd name="T53" fmla="*/ 44573369 h 50"/>
                <a:gd name="T54" fmla="*/ 8153862 w 26"/>
                <a:gd name="T55" fmla="*/ 68172470 h 50"/>
                <a:gd name="T56" fmla="*/ 2718503 w 26"/>
                <a:gd name="T57" fmla="*/ 94391520 h 50"/>
                <a:gd name="T58" fmla="*/ 8153862 w 26"/>
                <a:gd name="T59" fmla="*/ 102257882 h 50"/>
                <a:gd name="T60" fmla="*/ 19024579 w 26"/>
                <a:gd name="T61" fmla="*/ 112745851 h 50"/>
                <a:gd name="T62" fmla="*/ 35332303 w 26"/>
                <a:gd name="T63" fmla="*/ 131100158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50"/>
                <a:gd name="T98" fmla="*/ 26 w 26"/>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50">
                  <a:moveTo>
                    <a:pt x="13" y="50"/>
                  </a:moveTo>
                  <a:lnTo>
                    <a:pt x="18" y="50"/>
                  </a:lnTo>
                  <a:lnTo>
                    <a:pt x="20" y="49"/>
                  </a:lnTo>
                  <a:lnTo>
                    <a:pt x="18" y="47"/>
                  </a:lnTo>
                  <a:lnTo>
                    <a:pt x="21" y="47"/>
                  </a:lnTo>
                  <a:lnTo>
                    <a:pt x="23" y="44"/>
                  </a:lnTo>
                  <a:lnTo>
                    <a:pt x="24" y="43"/>
                  </a:lnTo>
                  <a:lnTo>
                    <a:pt x="26" y="42"/>
                  </a:lnTo>
                  <a:lnTo>
                    <a:pt x="26" y="40"/>
                  </a:lnTo>
                  <a:lnTo>
                    <a:pt x="24" y="35"/>
                  </a:lnTo>
                  <a:lnTo>
                    <a:pt x="24" y="33"/>
                  </a:lnTo>
                  <a:lnTo>
                    <a:pt x="24" y="32"/>
                  </a:lnTo>
                  <a:lnTo>
                    <a:pt x="21" y="29"/>
                  </a:lnTo>
                  <a:lnTo>
                    <a:pt x="20" y="25"/>
                  </a:lnTo>
                  <a:lnTo>
                    <a:pt x="21" y="23"/>
                  </a:lnTo>
                  <a:lnTo>
                    <a:pt x="21" y="20"/>
                  </a:lnTo>
                  <a:lnTo>
                    <a:pt x="23" y="16"/>
                  </a:lnTo>
                  <a:lnTo>
                    <a:pt x="23" y="15"/>
                  </a:lnTo>
                  <a:lnTo>
                    <a:pt x="21" y="9"/>
                  </a:lnTo>
                  <a:lnTo>
                    <a:pt x="14" y="3"/>
                  </a:lnTo>
                  <a:lnTo>
                    <a:pt x="11" y="6"/>
                  </a:lnTo>
                  <a:lnTo>
                    <a:pt x="10" y="0"/>
                  </a:lnTo>
                  <a:lnTo>
                    <a:pt x="1" y="6"/>
                  </a:lnTo>
                  <a:lnTo>
                    <a:pt x="0" y="8"/>
                  </a:lnTo>
                  <a:lnTo>
                    <a:pt x="1" y="9"/>
                  </a:lnTo>
                  <a:lnTo>
                    <a:pt x="4" y="17"/>
                  </a:lnTo>
                  <a:lnTo>
                    <a:pt x="3" y="26"/>
                  </a:lnTo>
                  <a:lnTo>
                    <a:pt x="1" y="36"/>
                  </a:lnTo>
                  <a:lnTo>
                    <a:pt x="3" y="39"/>
                  </a:lnTo>
                  <a:lnTo>
                    <a:pt x="7" y="43"/>
                  </a:lnTo>
                  <a:lnTo>
                    <a:pt x="13" y="5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3" name="Freeform 2530"/>
            <p:cNvSpPr>
              <a:spLocks/>
            </p:cNvSpPr>
            <p:nvPr/>
          </p:nvSpPr>
          <p:spPr bwMode="auto">
            <a:xfrm>
              <a:off x="5492750" y="3598863"/>
              <a:ext cx="50800" cy="19050"/>
            </a:xfrm>
            <a:custGeom>
              <a:avLst/>
              <a:gdLst>
                <a:gd name="T0" fmla="*/ 2520950 w 34"/>
                <a:gd name="T1" fmla="*/ 0 h 11"/>
                <a:gd name="T2" fmla="*/ 0 w 34"/>
                <a:gd name="T3" fmla="*/ 17995323 h 11"/>
                <a:gd name="T4" fmla="*/ 27720925 w 34"/>
                <a:gd name="T5" fmla="*/ 23994339 h 11"/>
                <a:gd name="T6" fmla="*/ 52922489 w 34"/>
                <a:gd name="T7" fmla="*/ 29991630 h 11"/>
                <a:gd name="T8" fmla="*/ 85685299 w 34"/>
                <a:gd name="T9" fmla="*/ 32991138 h 11"/>
                <a:gd name="T10" fmla="*/ 83165937 w 34"/>
                <a:gd name="T11" fmla="*/ 23994339 h 11"/>
                <a:gd name="T12" fmla="*/ 78124040 w 34"/>
                <a:gd name="T13" fmla="*/ 17995323 h 11"/>
                <a:gd name="T14" fmla="*/ 78124040 w 34"/>
                <a:gd name="T15" fmla="*/ 8996796 h 11"/>
                <a:gd name="T16" fmla="*/ 52922489 w 34"/>
                <a:gd name="T17" fmla="*/ 8996796 h 11"/>
                <a:gd name="T18" fmla="*/ 27720925 w 34"/>
                <a:gd name="T19" fmla="*/ 8996796 h 11"/>
                <a:gd name="T20" fmla="*/ 2520950 w 34"/>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1"/>
                <a:gd name="T35" fmla="*/ 34 w 3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1">
                  <a:moveTo>
                    <a:pt x="1" y="0"/>
                  </a:moveTo>
                  <a:lnTo>
                    <a:pt x="0" y="6"/>
                  </a:lnTo>
                  <a:lnTo>
                    <a:pt x="11" y="8"/>
                  </a:lnTo>
                  <a:lnTo>
                    <a:pt x="21" y="10"/>
                  </a:lnTo>
                  <a:lnTo>
                    <a:pt x="34" y="11"/>
                  </a:lnTo>
                  <a:lnTo>
                    <a:pt x="33" y="8"/>
                  </a:lnTo>
                  <a:lnTo>
                    <a:pt x="31" y="6"/>
                  </a:lnTo>
                  <a:lnTo>
                    <a:pt x="31" y="3"/>
                  </a:lnTo>
                  <a:lnTo>
                    <a:pt x="21" y="3"/>
                  </a:lnTo>
                  <a:lnTo>
                    <a:pt x="11" y="3"/>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4" name="Freeform 2227"/>
            <p:cNvSpPr>
              <a:spLocks/>
            </p:cNvSpPr>
            <p:nvPr/>
          </p:nvSpPr>
          <p:spPr bwMode="auto">
            <a:xfrm>
              <a:off x="5126038" y="3481388"/>
              <a:ext cx="11112" cy="6350"/>
            </a:xfrm>
            <a:custGeom>
              <a:avLst/>
              <a:gdLst>
                <a:gd name="T0" fmla="*/ 0 w 9"/>
                <a:gd name="T1" fmla="*/ 0 h 2"/>
                <a:gd name="T2" fmla="*/ 9956799 w 9"/>
                <a:gd name="T3" fmla="*/ 20161247 h 2"/>
                <a:gd name="T4" fmla="*/ 17921109 w 9"/>
                <a:gd name="T5" fmla="*/ 20161247 h 2"/>
                <a:gd name="T6" fmla="*/ 11947878 w 9"/>
                <a:gd name="T7" fmla="*/ 20161247 h 2"/>
                <a:gd name="T8" fmla="*/ 0 w 9"/>
                <a:gd name="T9" fmla="*/ 0 h 2"/>
                <a:gd name="T10" fmla="*/ 0 60000 65536"/>
                <a:gd name="T11" fmla="*/ 0 60000 65536"/>
                <a:gd name="T12" fmla="*/ 0 60000 65536"/>
                <a:gd name="T13" fmla="*/ 0 60000 65536"/>
                <a:gd name="T14" fmla="*/ 0 60000 65536"/>
                <a:gd name="T15" fmla="*/ 0 w 9"/>
                <a:gd name="T16" fmla="*/ 0 h 2"/>
                <a:gd name="T17" fmla="*/ 9 w 9"/>
                <a:gd name="T18" fmla="*/ 2 h 2"/>
              </a:gdLst>
              <a:ahLst/>
              <a:cxnLst>
                <a:cxn ang="T10">
                  <a:pos x="T0" y="T1"/>
                </a:cxn>
                <a:cxn ang="T11">
                  <a:pos x="T2" y="T3"/>
                </a:cxn>
                <a:cxn ang="T12">
                  <a:pos x="T4" y="T5"/>
                </a:cxn>
                <a:cxn ang="T13">
                  <a:pos x="T6" y="T7"/>
                </a:cxn>
                <a:cxn ang="T14">
                  <a:pos x="T8" y="T9"/>
                </a:cxn>
              </a:cxnLst>
              <a:rect l="T15" t="T16" r="T17" b="T18"/>
              <a:pathLst>
                <a:path w="9" h="2">
                  <a:moveTo>
                    <a:pt x="0" y="0"/>
                  </a:moveTo>
                  <a:lnTo>
                    <a:pt x="5" y="2"/>
                  </a:lnTo>
                  <a:lnTo>
                    <a:pt x="9" y="2"/>
                  </a:lnTo>
                  <a:lnTo>
                    <a:pt x="6"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5" name="Freeform 2229"/>
            <p:cNvSpPr>
              <a:spLocks/>
            </p:cNvSpPr>
            <p:nvPr/>
          </p:nvSpPr>
          <p:spPr bwMode="auto">
            <a:xfrm>
              <a:off x="5095875" y="3481388"/>
              <a:ext cx="15875" cy="19050"/>
            </a:xfrm>
            <a:custGeom>
              <a:avLst/>
              <a:gdLst>
                <a:gd name="T0" fmla="*/ 0 w 10"/>
                <a:gd name="T1" fmla="*/ 0 h 11"/>
                <a:gd name="T2" fmla="*/ 5040312 w 10"/>
                <a:gd name="T3" fmla="*/ 5999018 h 11"/>
                <a:gd name="T4" fmla="*/ 7559675 w 10"/>
                <a:gd name="T5" fmla="*/ 14995815 h 11"/>
                <a:gd name="T6" fmla="*/ 12601573 w 10"/>
                <a:gd name="T7" fmla="*/ 20994831 h 11"/>
                <a:gd name="T8" fmla="*/ 0 w 10"/>
                <a:gd name="T9" fmla="*/ 23994339 h 11"/>
                <a:gd name="T10" fmla="*/ 15120938 w 10"/>
                <a:gd name="T11" fmla="*/ 32991138 h 11"/>
                <a:gd name="T12" fmla="*/ 17640299 w 10"/>
                <a:gd name="T13" fmla="*/ 23994339 h 11"/>
                <a:gd name="T14" fmla="*/ 22682198 w 10"/>
                <a:gd name="T15" fmla="*/ 14995815 h 11"/>
                <a:gd name="T16" fmla="*/ 25201559 w 10"/>
                <a:gd name="T17" fmla="*/ 11996304 h 11"/>
                <a:gd name="T18" fmla="*/ 17640299 w 10"/>
                <a:gd name="T19" fmla="*/ 5999018 h 11"/>
                <a:gd name="T20" fmla="*/ 12601573 w 10"/>
                <a:gd name="T21" fmla="*/ 5999018 h 11"/>
                <a:gd name="T22" fmla="*/ 0 w 10"/>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0"/>
                  </a:moveTo>
                  <a:lnTo>
                    <a:pt x="2" y="2"/>
                  </a:lnTo>
                  <a:lnTo>
                    <a:pt x="3" y="5"/>
                  </a:lnTo>
                  <a:lnTo>
                    <a:pt x="5" y="7"/>
                  </a:lnTo>
                  <a:lnTo>
                    <a:pt x="0" y="8"/>
                  </a:lnTo>
                  <a:lnTo>
                    <a:pt x="6" y="11"/>
                  </a:lnTo>
                  <a:lnTo>
                    <a:pt x="7" y="8"/>
                  </a:lnTo>
                  <a:lnTo>
                    <a:pt x="9" y="5"/>
                  </a:lnTo>
                  <a:lnTo>
                    <a:pt x="10" y="4"/>
                  </a:lnTo>
                  <a:lnTo>
                    <a:pt x="7" y="2"/>
                  </a:lnTo>
                  <a:lnTo>
                    <a:pt x="5"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6" name="Freeform 2746"/>
            <p:cNvSpPr>
              <a:spLocks/>
            </p:cNvSpPr>
            <p:nvPr/>
          </p:nvSpPr>
          <p:spPr bwMode="auto">
            <a:xfrm>
              <a:off x="5068888" y="3416300"/>
              <a:ext cx="9525" cy="4763"/>
            </a:xfrm>
            <a:custGeom>
              <a:avLst/>
              <a:gdLst>
                <a:gd name="T0" fmla="*/ 20579425 w 6"/>
                <a:gd name="T1" fmla="*/ 20161247 h 2"/>
                <a:gd name="T2" fmla="*/ 3429904 w 6"/>
                <a:gd name="T3" fmla="*/ 20161247 h 2"/>
                <a:gd name="T4" fmla="*/ 0 w 6"/>
                <a:gd name="T5" fmla="*/ 10080623 h 2"/>
                <a:gd name="T6" fmla="*/ 0 w 6"/>
                <a:gd name="T7" fmla="*/ 10080623 h 2"/>
                <a:gd name="T8" fmla="*/ 10289712 w 6"/>
                <a:gd name="T9" fmla="*/ 0 h 2"/>
                <a:gd name="T10" fmla="*/ 20579425 w 6"/>
                <a:gd name="T11" fmla="*/ 20161247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2"/>
                  </a:moveTo>
                  <a:lnTo>
                    <a:pt x="1" y="2"/>
                  </a:lnTo>
                  <a:lnTo>
                    <a:pt x="0" y="1"/>
                  </a:lnTo>
                  <a:lnTo>
                    <a:pt x="3" y="0"/>
                  </a:lnTo>
                  <a:lnTo>
                    <a:pt x="6" y="2"/>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7" name="Freeform 2420"/>
            <p:cNvSpPr>
              <a:spLocks/>
            </p:cNvSpPr>
            <p:nvPr/>
          </p:nvSpPr>
          <p:spPr bwMode="auto">
            <a:xfrm>
              <a:off x="5151438" y="3211513"/>
              <a:ext cx="11112" cy="20637"/>
            </a:xfrm>
            <a:custGeom>
              <a:avLst/>
              <a:gdLst>
                <a:gd name="T0" fmla="*/ 0 w 8"/>
                <a:gd name="T1" fmla="*/ 22682200 h 14"/>
                <a:gd name="T2" fmla="*/ 0 w 8"/>
                <a:gd name="T3" fmla="*/ 15120940 h 14"/>
                <a:gd name="T4" fmla="*/ 2520950 w 8"/>
                <a:gd name="T5" fmla="*/ 7561264 h 14"/>
                <a:gd name="T6" fmla="*/ 2520950 w 8"/>
                <a:gd name="T7" fmla="*/ 2520950 h 14"/>
                <a:gd name="T8" fmla="*/ 7559674 w 8"/>
                <a:gd name="T9" fmla="*/ 0 h 14"/>
                <a:gd name="T10" fmla="*/ 10080623 w 8"/>
                <a:gd name="T11" fmla="*/ 0 h 14"/>
                <a:gd name="T12" fmla="*/ 15120936 w 8"/>
                <a:gd name="T13" fmla="*/ 7561264 h 14"/>
                <a:gd name="T14" fmla="*/ 17640298 w 8"/>
                <a:gd name="T15" fmla="*/ 15120940 h 14"/>
                <a:gd name="T16" fmla="*/ 20161247 w 8"/>
                <a:gd name="T17" fmla="*/ 15120940 h 14"/>
                <a:gd name="T18" fmla="*/ 17640298 w 8"/>
                <a:gd name="T19" fmla="*/ 17641889 h 14"/>
                <a:gd name="T20" fmla="*/ 15120936 w 8"/>
                <a:gd name="T21" fmla="*/ 27722517 h 14"/>
                <a:gd name="T22" fmla="*/ 17640298 w 8"/>
                <a:gd name="T23" fmla="*/ 32762828 h 14"/>
                <a:gd name="T24" fmla="*/ 17640298 w 8"/>
                <a:gd name="T25" fmla="*/ 35282190 h 14"/>
                <a:gd name="T26" fmla="*/ 10080623 w 8"/>
                <a:gd name="T27" fmla="*/ 32762828 h 14"/>
                <a:gd name="T28" fmla="*/ 7559674 w 8"/>
                <a:gd name="T29" fmla="*/ 32762828 h 14"/>
                <a:gd name="T30" fmla="*/ 0 w 8"/>
                <a:gd name="T31" fmla="*/ 27722517 h 14"/>
                <a:gd name="T32" fmla="*/ 0 w 8"/>
                <a:gd name="T33" fmla="*/ 2268220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4"/>
                <a:gd name="T53" fmla="*/ 8 w 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4">
                  <a:moveTo>
                    <a:pt x="0" y="9"/>
                  </a:moveTo>
                  <a:lnTo>
                    <a:pt x="0" y="6"/>
                  </a:lnTo>
                  <a:lnTo>
                    <a:pt x="1" y="3"/>
                  </a:lnTo>
                  <a:lnTo>
                    <a:pt x="1" y="1"/>
                  </a:lnTo>
                  <a:lnTo>
                    <a:pt x="3" y="0"/>
                  </a:lnTo>
                  <a:lnTo>
                    <a:pt x="4" y="0"/>
                  </a:lnTo>
                  <a:lnTo>
                    <a:pt x="6" y="3"/>
                  </a:lnTo>
                  <a:lnTo>
                    <a:pt x="7" y="6"/>
                  </a:lnTo>
                  <a:lnTo>
                    <a:pt x="8" y="6"/>
                  </a:lnTo>
                  <a:lnTo>
                    <a:pt x="7" y="7"/>
                  </a:lnTo>
                  <a:lnTo>
                    <a:pt x="6" y="11"/>
                  </a:lnTo>
                  <a:lnTo>
                    <a:pt x="7" y="13"/>
                  </a:lnTo>
                  <a:lnTo>
                    <a:pt x="7" y="14"/>
                  </a:lnTo>
                  <a:lnTo>
                    <a:pt x="4" y="13"/>
                  </a:lnTo>
                  <a:lnTo>
                    <a:pt x="3" y="13"/>
                  </a:lnTo>
                  <a:lnTo>
                    <a:pt x="0" y="11"/>
                  </a:lnTo>
                  <a:lnTo>
                    <a:pt x="0" y="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48" name="Freeform 2164"/>
            <p:cNvSpPr>
              <a:spLocks/>
            </p:cNvSpPr>
            <p:nvPr/>
          </p:nvSpPr>
          <p:spPr bwMode="auto">
            <a:xfrm>
              <a:off x="4903788" y="2952750"/>
              <a:ext cx="17462" cy="28575"/>
            </a:xfrm>
            <a:custGeom>
              <a:avLst/>
              <a:gdLst>
                <a:gd name="T0" fmla="*/ 8 w 12"/>
                <a:gd name="T1" fmla="*/ 0 h 19"/>
                <a:gd name="T2" fmla="*/ 3 w 12"/>
                <a:gd name="T3" fmla="*/ 6 h 19"/>
                <a:gd name="T4" fmla="*/ 0 w 12"/>
                <a:gd name="T5" fmla="*/ 16 h 19"/>
                <a:gd name="T6" fmla="*/ 2 w 12"/>
                <a:gd name="T7" fmla="*/ 19 h 19"/>
                <a:gd name="T8" fmla="*/ 8 w 12"/>
                <a:gd name="T9" fmla="*/ 13 h 19"/>
                <a:gd name="T10" fmla="*/ 12 w 12"/>
                <a:gd name="T11" fmla="*/ 3 h 19"/>
                <a:gd name="T12" fmla="*/ 8 w 12"/>
                <a:gd name="T13" fmla="*/ 0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8" y="0"/>
                  </a:moveTo>
                  <a:lnTo>
                    <a:pt x="3" y="6"/>
                  </a:lnTo>
                  <a:lnTo>
                    <a:pt x="0" y="16"/>
                  </a:lnTo>
                  <a:lnTo>
                    <a:pt x="2" y="19"/>
                  </a:lnTo>
                  <a:lnTo>
                    <a:pt x="8" y="13"/>
                  </a:lnTo>
                  <a:lnTo>
                    <a:pt x="12" y="3"/>
                  </a:lnTo>
                  <a:lnTo>
                    <a:pt x="8" y="0"/>
                  </a:lnTo>
                  <a:close/>
                </a:path>
              </a:pathLst>
            </a:custGeom>
            <a:solidFill>
              <a:srgbClr val="F79646">
                <a:lumMod val="75000"/>
              </a:srgbClr>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49" name="Freeform 2166"/>
            <p:cNvSpPr>
              <a:spLocks/>
            </p:cNvSpPr>
            <p:nvPr/>
          </p:nvSpPr>
          <p:spPr bwMode="auto">
            <a:xfrm>
              <a:off x="4910138" y="2987675"/>
              <a:ext cx="14287" cy="20638"/>
            </a:xfrm>
            <a:custGeom>
              <a:avLst/>
              <a:gdLst>
                <a:gd name="T0" fmla="*/ 4 w 10"/>
                <a:gd name="T1" fmla="*/ 0 h 15"/>
                <a:gd name="T2" fmla="*/ 3 w 10"/>
                <a:gd name="T3" fmla="*/ 2 h 15"/>
                <a:gd name="T4" fmla="*/ 1 w 10"/>
                <a:gd name="T5" fmla="*/ 5 h 15"/>
                <a:gd name="T6" fmla="*/ 0 w 10"/>
                <a:gd name="T7" fmla="*/ 6 h 15"/>
                <a:gd name="T8" fmla="*/ 1 w 10"/>
                <a:gd name="T9" fmla="*/ 9 h 15"/>
                <a:gd name="T10" fmla="*/ 4 w 10"/>
                <a:gd name="T11" fmla="*/ 15 h 15"/>
                <a:gd name="T12" fmla="*/ 7 w 10"/>
                <a:gd name="T13" fmla="*/ 15 h 15"/>
                <a:gd name="T14" fmla="*/ 10 w 10"/>
                <a:gd name="T15" fmla="*/ 15 h 15"/>
                <a:gd name="T16" fmla="*/ 10 w 10"/>
                <a:gd name="T17" fmla="*/ 12 h 15"/>
                <a:gd name="T18" fmla="*/ 5 w 10"/>
                <a:gd name="T19" fmla="*/ 12 h 15"/>
                <a:gd name="T20" fmla="*/ 4 w 10"/>
                <a:gd name="T21" fmla="*/ 7 h 15"/>
                <a:gd name="T22" fmla="*/ 4 w 10"/>
                <a:gd name="T23" fmla="*/ 3 h 15"/>
                <a:gd name="T24" fmla="*/ 4 w 1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5"/>
                <a:gd name="T41" fmla="*/ 10 w 1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5">
                  <a:moveTo>
                    <a:pt x="4" y="0"/>
                  </a:moveTo>
                  <a:lnTo>
                    <a:pt x="3" y="2"/>
                  </a:lnTo>
                  <a:lnTo>
                    <a:pt x="1" y="5"/>
                  </a:lnTo>
                  <a:lnTo>
                    <a:pt x="0" y="6"/>
                  </a:lnTo>
                  <a:lnTo>
                    <a:pt x="1" y="9"/>
                  </a:lnTo>
                  <a:lnTo>
                    <a:pt x="4" y="15"/>
                  </a:lnTo>
                  <a:lnTo>
                    <a:pt x="7" y="15"/>
                  </a:lnTo>
                  <a:lnTo>
                    <a:pt x="10" y="15"/>
                  </a:lnTo>
                  <a:lnTo>
                    <a:pt x="10" y="12"/>
                  </a:lnTo>
                  <a:lnTo>
                    <a:pt x="5" y="12"/>
                  </a:lnTo>
                  <a:lnTo>
                    <a:pt x="4" y="7"/>
                  </a:lnTo>
                  <a:lnTo>
                    <a:pt x="4" y="3"/>
                  </a:lnTo>
                  <a:lnTo>
                    <a:pt x="4" y="0"/>
                  </a:lnTo>
                  <a:close/>
                </a:path>
              </a:pathLst>
            </a:custGeom>
            <a:solidFill>
              <a:srgbClr val="F79646">
                <a:lumMod val="75000"/>
              </a:srgbClr>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50" name="Freeform 2168"/>
            <p:cNvSpPr>
              <a:spLocks/>
            </p:cNvSpPr>
            <p:nvPr/>
          </p:nvSpPr>
          <p:spPr bwMode="auto">
            <a:xfrm>
              <a:off x="4914900" y="3019425"/>
              <a:ext cx="9525" cy="11113"/>
            </a:xfrm>
            <a:custGeom>
              <a:avLst/>
              <a:gdLst>
                <a:gd name="T0" fmla="*/ 0 w 7"/>
                <a:gd name="T1" fmla="*/ 0 h 7"/>
                <a:gd name="T2" fmla="*/ 0 w 7"/>
                <a:gd name="T3" fmla="*/ 2 h 7"/>
                <a:gd name="T4" fmla="*/ 1 w 7"/>
                <a:gd name="T5" fmla="*/ 6 h 7"/>
                <a:gd name="T6" fmla="*/ 2 w 7"/>
                <a:gd name="T7" fmla="*/ 7 h 7"/>
                <a:gd name="T8" fmla="*/ 7 w 7"/>
                <a:gd name="T9" fmla="*/ 6 h 7"/>
                <a:gd name="T10" fmla="*/ 5 w 7"/>
                <a:gd name="T11" fmla="*/ 3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0"/>
                  </a:moveTo>
                  <a:lnTo>
                    <a:pt x="0" y="2"/>
                  </a:lnTo>
                  <a:lnTo>
                    <a:pt x="1" y="6"/>
                  </a:lnTo>
                  <a:lnTo>
                    <a:pt x="2" y="7"/>
                  </a:lnTo>
                  <a:lnTo>
                    <a:pt x="7" y="6"/>
                  </a:lnTo>
                  <a:lnTo>
                    <a:pt x="5" y="3"/>
                  </a:lnTo>
                  <a:lnTo>
                    <a:pt x="0" y="0"/>
                  </a:lnTo>
                  <a:close/>
                </a:path>
              </a:pathLst>
            </a:custGeom>
            <a:solidFill>
              <a:srgbClr val="F79646">
                <a:lumMod val="75000"/>
              </a:srgbClr>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51" name="Freeform 2468"/>
            <p:cNvSpPr>
              <a:spLocks/>
            </p:cNvSpPr>
            <p:nvPr/>
          </p:nvSpPr>
          <p:spPr bwMode="auto">
            <a:xfrm>
              <a:off x="4864100" y="3133725"/>
              <a:ext cx="3175" cy="6350"/>
            </a:xfrm>
            <a:custGeom>
              <a:avLst/>
              <a:gdLst>
                <a:gd name="T0" fmla="*/ 3 w 3"/>
                <a:gd name="T1" fmla="*/ 0 h 3"/>
                <a:gd name="T2" fmla="*/ 3 w 3"/>
                <a:gd name="T3" fmla="*/ 3 h 3"/>
                <a:gd name="T4" fmla="*/ 0 w 3"/>
                <a:gd name="T5" fmla="*/ 3 h 3"/>
                <a:gd name="T6" fmla="*/ 2 w 3"/>
                <a:gd name="T7" fmla="*/ 1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3" y="3"/>
                  </a:lnTo>
                  <a:lnTo>
                    <a:pt x="0" y="3"/>
                  </a:lnTo>
                  <a:lnTo>
                    <a:pt x="2" y="1"/>
                  </a:lnTo>
                  <a:lnTo>
                    <a:pt x="3" y="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52" name="Freeform 2470"/>
            <p:cNvSpPr>
              <a:spLocks/>
            </p:cNvSpPr>
            <p:nvPr/>
          </p:nvSpPr>
          <p:spPr bwMode="auto">
            <a:xfrm>
              <a:off x="4864100" y="3113088"/>
              <a:ext cx="3175" cy="6350"/>
            </a:xfrm>
            <a:custGeom>
              <a:avLst/>
              <a:gdLst>
                <a:gd name="T0" fmla="*/ 3 w 3"/>
                <a:gd name="T1" fmla="*/ 0 h 4"/>
                <a:gd name="T2" fmla="*/ 3 w 3"/>
                <a:gd name="T3" fmla="*/ 1 h 4"/>
                <a:gd name="T4" fmla="*/ 0 w 3"/>
                <a:gd name="T5" fmla="*/ 4 h 4"/>
                <a:gd name="T6" fmla="*/ 0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1"/>
                  </a:lnTo>
                  <a:lnTo>
                    <a:pt x="0" y="4"/>
                  </a:lnTo>
                  <a:lnTo>
                    <a:pt x="0" y="0"/>
                  </a:lnTo>
                  <a:lnTo>
                    <a:pt x="3" y="0"/>
                  </a:lnTo>
                  <a:close/>
                </a:path>
              </a:pathLst>
            </a:custGeom>
            <a:solidFill>
              <a:srgbClr val="F79646">
                <a:lumMod val="75000"/>
              </a:srgbClr>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53" name="Freeform 2400"/>
            <p:cNvSpPr>
              <a:spLocks/>
            </p:cNvSpPr>
            <p:nvPr/>
          </p:nvSpPr>
          <p:spPr bwMode="auto">
            <a:xfrm>
              <a:off x="5162550" y="3382963"/>
              <a:ext cx="14288" cy="15875"/>
            </a:xfrm>
            <a:custGeom>
              <a:avLst/>
              <a:gdLst>
                <a:gd name="T0" fmla="*/ 25201559 w 10"/>
                <a:gd name="T1" fmla="*/ 9148342 h 10"/>
                <a:gd name="T2" fmla="*/ 5040312 w 10"/>
                <a:gd name="T3" fmla="*/ 0 h 10"/>
                <a:gd name="T4" fmla="*/ 0 w 10"/>
                <a:gd name="T5" fmla="*/ 9148342 h 10"/>
                <a:gd name="T6" fmla="*/ 12601573 w 10"/>
                <a:gd name="T7" fmla="*/ 30492146 h 10"/>
                <a:gd name="T8" fmla="*/ 15120938 w 10"/>
                <a:gd name="T9" fmla="*/ 15246073 h 10"/>
                <a:gd name="T10" fmla="*/ 25201559 w 10"/>
                <a:gd name="T11" fmla="*/ 9148342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10" y="3"/>
                  </a:moveTo>
                  <a:lnTo>
                    <a:pt x="2" y="0"/>
                  </a:lnTo>
                  <a:lnTo>
                    <a:pt x="0" y="3"/>
                  </a:lnTo>
                  <a:lnTo>
                    <a:pt x="5" y="10"/>
                  </a:lnTo>
                  <a:lnTo>
                    <a:pt x="6" y="5"/>
                  </a:lnTo>
                  <a:lnTo>
                    <a:pt x="10" y="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54" name="Freeform 2591"/>
            <p:cNvSpPr>
              <a:spLocks/>
            </p:cNvSpPr>
            <p:nvPr/>
          </p:nvSpPr>
          <p:spPr bwMode="auto">
            <a:xfrm>
              <a:off x="5191125" y="2981325"/>
              <a:ext cx="58738" cy="101600"/>
            </a:xfrm>
            <a:custGeom>
              <a:avLst/>
              <a:gdLst>
                <a:gd name="T0" fmla="*/ 55442993 w 39"/>
                <a:gd name="T1" fmla="*/ 149370695 h 70"/>
                <a:gd name="T2" fmla="*/ 65523533 w 39"/>
                <a:gd name="T3" fmla="*/ 132229570 h 70"/>
                <a:gd name="T4" fmla="*/ 68042874 w 39"/>
                <a:gd name="T5" fmla="*/ 142023828 h 70"/>
                <a:gd name="T6" fmla="*/ 75604072 w 39"/>
                <a:gd name="T7" fmla="*/ 149370695 h 70"/>
                <a:gd name="T8" fmla="*/ 85684612 w 39"/>
                <a:gd name="T9" fmla="*/ 154267042 h 70"/>
                <a:gd name="T10" fmla="*/ 98284493 w 39"/>
                <a:gd name="T11" fmla="*/ 171408166 h 70"/>
                <a:gd name="T12" fmla="*/ 85684612 w 39"/>
                <a:gd name="T13" fmla="*/ 139574872 h 70"/>
                <a:gd name="T14" fmla="*/ 80644342 w 39"/>
                <a:gd name="T15" fmla="*/ 124882703 h 70"/>
                <a:gd name="T16" fmla="*/ 73083143 w 39"/>
                <a:gd name="T17" fmla="*/ 124882703 h 70"/>
                <a:gd name="T18" fmla="*/ 83163683 w 39"/>
                <a:gd name="T19" fmla="*/ 88153039 h 70"/>
                <a:gd name="T20" fmla="*/ 98284493 w 39"/>
                <a:gd name="T21" fmla="*/ 88153039 h 70"/>
                <a:gd name="T22" fmla="*/ 83163683 w 39"/>
                <a:gd name="T23" fmla="*/ 73460870 h 70"/>
                <a:gd name="T24" fmla="*/ 83163683 w 39"/>
                <a:gd name="T25" fmla="*/ 51421834 h 70"/>
                <a:gd name="T26" fmla="*/ 73083143 w 39"/>
                <a:gd name="T27" fmla="*/ 41627564 h 70"/>
                <a:gd name="T28" fmla="*/ 73083143 w 39"/>
                <a:gd name="T29" fmla="*/ 34282262 h 70"/>
                <a:gd name="T30" fmla="*/ 85684612 w 39"/>
                <a:gd name="T31" fmla="*/ 26935395 h 70"/>
                <a:gd name="T32" fmla="*/ 85684612 w 39"/>
                <a:gd name="T33" fmla="*/ 7345305 h 70"/>
                <a:gd name="T34" fmla="*/ 80644342 w 39"/>
                <a:gd name="T35" fmla="*/ 4897913 h 70"/>
                <a:gd name="T36" fmla="*/ 63002604 w 39"/>
                <a:gd name="T37" fmla="*/ 14692175 h 70"/>
                <a:gd name="T38" fmla="*/ 55442993 w 39"/>
                <a:gd name="T39" fmla="*/ 26935395 h 70"/>
                <a:gd name="T40" fmla="*/ 42841512 w 39"/>
                <a:gd name="T41" fmla="*/ 34282262 h 70"/>
                <a:gd name="T42" fmla="*/ 25201355 w 39"/>
                <a:gd name="T43" fmla="*/ 31833306 h 70"/>
                <a:gd name="T44" fmla="*/ 12599884 w 39"/>
                <a:gd name="T45" fmla="*/ 41627564 h 70"/>
                <a:gd name="T46" fmla="*/ 12599884 w 39"/>
                <a:gd name="T47" fmla="*/ 58768701 h 70"/>
                <a:gd name="T48" fmla="*/ 22680427 w 39"/>
                <a:gd name="T49" fmla="*/ 46525475 h 70"/>
                <a:gd name="T50" fmla="*/ 25201355 w 39"/>
                <a:gd name="T51" fmla="*/ 48974431 h 70"/>
                <a:gd name="T52" fmla="*/ 32760973 w 39"/>
                <a:gd name="T53" fmla="*/ 58768701 h 70"/>
                <a:gd name="T54" fmla="*/ 32760973 w 39"/>
                <a:gd name="T55" fmla="*/ 46525475 h 70"/>
                <a:gd name="T56" fmla="*/ 37801242 w 39"/>
                <a:gd name="T57" fmla="*/ 41627564 h 70"/>
                <a:gd name="T58" fmla="*/ 50402711 w 39"/>
                <a:gd name="T59" fmla="*/ 41627564 h 70"/>
                <a:gd name="T60" fmla="*/ 50402711 w 39"/>
                <a:gd name="T61" fmla="*/ 56319745 h 70"/>
                <a:gd name="T62" fmla="*/ 47881782 w 39"/>
                <a:gd name="T63" fmla="*/ 58768701 h 70"/>
                <a:gd name="T64" fmla="*/ 40322171 w 39"/>
                <a:gd name="T65" fmla="*/ 56319745 h 70"/>
                <a:gd name="T66" fmla="*/ 32760973 w 39"/>
                <a:gd name="T67" fmla="*/ 71011914 h 70"/>
                <a:gd name="T68" fmla="*/ 0 w 39"/>
                <a:gd name="T69" fmla="*/ 73460870 h 70"/>
                <a:gd name="T70" fmla="*/ 0 w 39"/>
                <a:gd name="T71" fmla="*/ 88153039 h 70"/>
                <a:gd name="T72" fmla="*/ 12599884 w 39"/>
                <a:gd name="T73" fmla="*/ 93049385 h 70"/>
                <a:gd name="T74" fmla="*/ 17640157 w 39"/>
                <a:gd name="T75" fmla="*/ 107741579 h 70"/>
                <a:gd name="T76" fmla="*/ 12599884 w 39"/>
                <a:gd name="T77" fmla="*/ 124882703 h 70"/>
                <a:gd name="T78" fmla="*/ 25201355 w 39"/>
                <a:gd name="T79" fmla="*/ 139574872 h 70"/>
                <a:gd name="T80" fmla="*/ 30241631 w 39"/>
                <a:gd name="T81" fmla="*/ 146921739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
                <a:gd name="T124" fmla="*/ 0 h 70"/>
                <a:gd name="T125" fmla="*/ 39 w 39"/>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 h="70">
                  <a:moveTo>
                    <a:pt x="10" y="61"/>
                  </a:moveTo>
                  <a:lnTo>
                    <a:pt x="22" y="61"/>
                  </a:lnTo>
                  <a:lnTo>
                    <a:pt x="23" y="58"/>
                  </a:lnTo>
                  <a:lnTo>
                    <a:pt x="26" y="54"/>
                  </a:lnTo>
                  <a:lnTo>
                    <a:pt x="26" y="57"/>
                  </a:lnTo>
                  <a:lnTo>
                    <a:pt x="27" y="58"/>
                  </a:lnTo>
                  <a:lnTo>
                    <a:pt x="29" y="60"/>
                  </a:lnTo>
                  <a:lnTo>
                    <a:pt x="30" y="61"/>
                  </a:lnTo>
                  <a:lnTo>
                    <a:pt x="34" y="61"/>
                  </a:lnTo>
                  <a:lnTo>
                    <a:pt x="34" y="63"/>
                  </a:lnTo>
                  <a:lnTo>
                    <a:pt x="36" y="67"/>
                  </a:lnTo>
                  <a:lnTo>
                    <a:pt x="39" y="70"/>
                  </a:lnTo>
                  <a:lnTo>
                    <a:pt x="36" y="63"/>
                  </a:lnTo>
                  <a:lnTo>
                    <a:pt x="34" y="57"/>
                  </a:lnTo>
                  <a:lnTo>
                    <a:pt x="34" y="51"/>
                  </a:lnTo>
                  <a:lnTo>
                    <a:pt x="32" y="51"/>
                  </a:lnTo>
                  <a:lnTo>
                    <a:pt x="30" y="51"/>
                  </a:lnTo>
                  <a:lnTo>
                    <a:pt x="29" y="51"/>
                  </a:lnTo>
                  <a:lnTo>
                    <a:pt x="33" y="34"/>
                  </a:lnTo>
                  <a:lnTo>
                    <a:pt x="33" y="36"/>
                  </a:lnTo>
                  <a:lnTo>
                    <a:pt x="34" y="36"/>
                  </a:lnTo>
                  <a:lnTo>
                    <a:pt x="39" y="36"/>
                  </a:lnTo>
                  <a:lnTo>
                    <a:pt x="39" y="30"/>
                  </a:lnTo>
                  <a:lnTo>
                    <a:pt x="33" y="30"/>
                  </a:lnTo>
                  <a:lnTo>
                    <a:pt x="32" y="26"/>
                  </a:lnTo>
                  <a:lnTo>
                    <a:pt x="33" y="21"/>
                  </a:lnTo>
                  <a:lnTo>
                    <a:pt x="33" y="17"/>
                  </a:lnTo>
                  <a:lnTo>
                    <a:pt x="29" y="17"/>
                  </a:lnTo>
                  <a:lnTo>
                    <a:pt x="25" y="14"/>
                  </a:lnTo>
                  <a:lnTo>
                    <a:pt x="29" y="14"/>
                  </a:lnTo>
                  <a:lnTo>
                    <a:pt x="32" y="14"/>
                  </a:lnTo>
                  <a:lnTo>
                    <a:pt x="34" y="11"/>
                  </a:lnTo>
                  <a:lnTo>
                    <a:pt x="34" y="7"/>
                  </a:lnTo>
                  <a:lnTo>
                    <a:pt x="34" y="3"/>
                  </a:lnTo>
                  <a:lnTo>
                    <a:pt x="34" y="0"/>
                  </a:lnTo>
                  <a:lnTo>
                    <a:pt x="32" y="2"/>
                  </a:lnTo>
                  <a:lnTo>
                    <a:pt x="27" y="3"/>
                  </a:lnTo>
                  <a:lnTo>
                    <a:pt x="25" y="6"/>
                  </a:lnTo>
                  <a:lnTo>
                    <a:pt x="22" y="9"/>
                  </a:lnTo>
                  <a:lnTo>
                    <a:pt x="22" y="11"/>
                  </a:lnTo>
                  <a:lnTo>
                    <a:pt x="20" y="13"/>
                  </a:lnTo>
                  <a:lnTo>
                    <a:pt x="17" y="14"/>
                  </a:lnTo>
                  <a:lnTo>
                    <a:pt x="13" y="13"/>
                  </a:lnTo>
                  <a:lnTo>
                    <a:pt x="10" y="13"/>
                  </a:lnTo>
                  <a:lnTo>
                    <a:pt x="7" y="14"/>
                  </a:lnTo>
                  <a:lnTo>
                    <a:pt x="5" y="17"/>
                  </a:lnTo>
                  <a:lnTo>
                    <a:pt x="3" y="20"/>
                  </a:lnTo>
                  <a:lnTo>
                    <a:pt x="5" y="24"/>
                  </a:lnTo>
                  <a:lnTo>
                    <a:pt x="7" y="24"/>
                  </a:lnTo>
                  <a:lnTo>
                    <a:pt x="9" y="19"/>
                  </a:lnTo>
                  <a:lnTo>
                    <a:pt x="13" y="19"/>
                  </a:lnTo>
                  <a:lnTo>
                    <a:pt x="10" y="20"/>
                  </a:lnTo>
                  <a:lnTo>
                    <a:pt x="10" y="24"/>
                  </a:lnTo>
                  <a:lnTo>
                    <a:pt x="13" y="24"/>
                  </a:lnTo>
                  <a:lnTo>
                    <a:pt x="13" y="23"/>
                  </a:lnTo>
                  <a:lnTo>
                    <a:pt x="13" y="19"/>
                  </a:lnTo>
                  <a:lnTo>
                    <a:pt x="13" y="17"/>
                  </a:lnTo>
                  <a:lnTo>
                    <a:pt x="15" y="17"/>
                  </a:lnTo>
                  <a:lnTo>
                    <a:pt x="17" y="17"/>
                  </a:lnTo>
                  <a:lnTo>
                    <a:pt x="20" y="17"/>
                  </a:lnTo>
                  <a:lnTo>
                    <a:pt x="20" y="19"/>
                  </a:lnTo>
                  <a:lnTo>
                    <a:pt x="20" y="23"/>
                  </a:lnTo>
                  <a:lnTo>
                    <a:pt x="20" y="24"/>
                  </a:lnTo>
                  <a:lnTo>
                    <a:pt x="19" y="24"/>
                  </a:lnTo>
                  <a:lnTo>
                    <a:pt x="16" y="23"/>
                  </a:lnTo>
                  <a:lnTo>
                    <a:pt x="15" y="24"/>
                  </a:lnTo>
                  <a:lnTo>
                    <a:pt x="13" y="29"/>
                  </a:lnTo>
                  <a:lnTo>
                    <a:pt x="13" y="30"/>
                  </a:lnTo>
                  <a:lnTo>
                    <a:pt x="0" y="30"/>
                  </a:lnTo>
                  <a:lnTo>
                    <a:pt x="2" y="33"/>
                  </a:lnTo>
                  <a:lnTo>
                    <a:pt x="0" y="36"/>
                  </a:lnTo>
                  <a:lnTo>
                    <a:pt x="0" y="38"/>
                  </a:lnTo>
                  <a:lnTo>
                    <a:pt x="5" y="38"/>
                  </a:lnTo>
                  <a:lnTo>
                    <a:pt x="7" y="40"/>
                  </a:lnTo>
                  <a:lnTo>
                    <a:pt x="7" y="44"/>
                  </a:lnTo>
                  <a:lnTo>
                    <a:pt x="6" y="46"/>
                  </a:lnTo>
                  <a:lnTo>
                    <a:pt x="5" y="51"/>
                  </a:lnTo>
                  <a:lnTo>
                    <a:pt x="5" y="54"/>
                  </a:lnTo>
                  <a:lnTo>
                    <a:pt x="10" y="57"/>
                  </a:lnTo>
                  <a:lnTo>
                    <a:pt x="10" y="58"/>
                  </a:lnTo>
                  <a:lnTo>
                    <a:pt x="12" y="60"/>
                  </a:lnTo>
                  <a:lnTo>
                    <a:pt x="10" y="6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55" name="Freeform 2592"/>
            <p:cNvSpPr>
              <a:spLocks/>
            </p:cNvSpPr>
            <p:nvPr/>
          </p:nvSpPr>
          <p:spPr bwMode="auto">
            <a:xfrm>
              <a:off x="5254625" y="3076575"/>
              <a:ext cx="23813" cy="14288"/>
            </a:xfrm>
            <a:custGeom>
              <a:avLst/>
              <a:gdLst>
                <a:gd name="T0" fmla="*/ 22323608 w 17"/>
                <a:gd name="T1" fmla="*/ 0 h 10"/>
                <a:gd name="T2" fmla="*/ 15626975 w 17"/>
                <a:gd name="T3" fmla="*/ 2520950 h 10"/>
                <a:gd name="T4" fmla="*/ 8928846 w 17"/>
                <a:gd name="T5" fmla="*/ 2520950 h 10"/>
                <a:gd name="T6" fmla="*/ 0 w 17"/>
                <a:gd name="T7" fmla="*/ 2520950 h 10"/>
                <a:gd name="T8" fmla="*/ 2232211 w 17"/>
                <a:gd name="T9" fmla="*/ 15120938 h 10"/>
                <a:gd name="T10" fmla="*/ 2232211 w 17"/>
                <a:gd name="T11" fmla="*/ 22682198 h 10"/>
                <a:gd name="T12" fmla="*/ 11162551 w 17"/>
                <a:gd name="T13" fmla="*/ 25201559 h 10"/>
                <a:gd name="T14" fmla="*/ 26788035 w 17"/>
                <a:gd name="T15" fmla="*/ 17640299 h 10"/>
                <a:gd name="T16" fmla="*/ 37950583 w 17"/>
                <a:gd name="T17" fmla="*/ 2520950 h 10"/>
                <a:gd name="T18" fmla="*/ 22323608 w 1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0"/>
                <a:gd name="T32" fmla="*/ 17 w 1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0">
                  <a:moveTo>
                    <a:pt x="10" y="0"/>
                  </a:moveTo>
                  <a:lnTo>
                    <a:pt x="7" y="1"/>
                  </a:lnTo>
                  <a:lnTo>
                    <a:pt x="4" y="1"/>
                  </a:lnTo>
                  <a:lnTo>
                    <a:pt x="0" y="1"/>
                  </a:lnTo>
                  <a:lnTo>
                    <a:pt x="1" y="6"/>
                  </a:lnTo>
                  <a:lnTo>
                    <a:pt x="1" y="9"/>
                  </a:lnTo>
                  <a:lnTo>
                    <a:pt x="5" y="10"/>
                  </a:lnTo>
                  <a:lnTo>
                    <a:pt x="12" y="7"/>
                  </a:lnTo>
                  <a:lnTo>
                    <a:pt x="17" y="1"/>
                  </a:lnTo>
                  <a:lnTo>
                    <a:pt x="10"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56" name="Freeform 2593"/>
            <p:cNvSpPr>
              <a:spLocks/>
            </p:cNvSpPr>
            <p:nvPr/>
          </p:nvSpPr>
          <p:spPr bwMode="auto">
            <a:xfrm>
              <a:off x="5249863" y="3030538"/>
              <a:ext cx="28575" cy="39687"/>
            </a:xfrm>
            <a:custGeom>
              <a:avLst/>
              <a:gdLst>
                <a:gd name="T0" fmla="*/ 40447733 w 18"/>
                <a:gd name="T1" fmla="*/ 0 h 25"/>
                <a:gd name="T2" fmla="*/ 24890232 w 18"/>
                <a:gd name="T3" fmla="*/ 20577669 h 25"/>
                <a:gd name="T4" fmla="*/ 34224735 w 18"/>
                <a:gd name="T5" fmla="*/ 20577669 h 25"/>
                <a:gd name="T6" fmla="*/ 34224735 w 18"/>
                <a:gd name="T7" fmla="*/ 32335851 h 25"/>
                <a:gd name="T8" fmla="*/ 15555736 w 18"/>
                <a:gd name="T9" fmla="*/ 20577669 h 25"/>
                <a:gd name="T10" fmla="*/ 9334499 w 18"/>
                <a:gd name="T11" fmla="*/ 20577669 h 25"/>
                <a:gd name="T12" fmla="*/ 0 w 18"/>
                <a:gd name="T13" fmla="*/ 41153624 h 25"/>
                <a:gd name="T14" fmla="*/ 0 w 18"/>
                <a:gd name="T15" fmla="*/ 44094025 h 25"/>
                <a:gd name="T16" fmla="*/ 9334499 w 18"/>
                <a:gd name="T17" fmla="*/ 52911799 h 25"/>
                <a:gd name="T18" fmla="*/ 12445998 w 18"/>
                <a:gd name="T19" fmla="*/ 64669987 h 25"/>
                <a:gd name="T20" fmla="*/ 15555736 w 18"/>
                <a:gd name="T21" fmla="*/ 64669987 h 25"/>
                <a:gd name="T22" fmla="*/ 15555736 w 18"/>
                <a:gd name="T23" fmla="*/ 70549074 h 25"/>
                <a:gd name="T24" fmla="*/ 15555736 w 18"/>
                <a:gd name="T25" fmla="*/ 64669987 h 25"/>
                <a:gd name="T26" fmla="*/ 15555736 w 18"/>
                <a:gd name="T27" fmla="*/ 64669987 h 25"/>
                <a:gd name="T28" fmla="*/ 34224735 w 18"/>
                <a:gd name="T29" fmla="*/ 64669987 h 25"/>
                <a:gd name="T30" fmla="*/ 24890232 w 18"/>
                <a:gd name="T31" fmla="*/ 73489475 h 25"/>
                <a:gd name="T32" fmla="*/ 40447733 w 18"/>
                <a:gd name="T33" fmla="*/ 70549074 h 25"/>
                <a:gd name="T34" fmla="*/ 40447733 w 18"/>
                <a:gd name="T35" fmla="*/ 64669987 h 25"/>
                <a:gd name="T36" fmla="*/ 56003462 w 18"/>
                <a:gd name="T37" fmla="*/ 61731301 h 25"/>
                <a:gd name="T38" fmla="*/ 56003462 w 18"/>
                <a:gd name="T39" fmla="*/ 0 h 25"/>
                <a:gd name="T40" fmla="*/ 40447733 w 18"/>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25"/>
                <a:gd name="T65" fmla="*/ 18 w 18"/>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25">
                  <a:moveTo>
                    <a:pt x="13" y="0"/>
                  </a:moveTo>
                  <a:lnTo>
                    <a:pt x="8" y="7"/>
                  </a:lnTo>
                  <a:lnTo>
                    <a:pt x="11" y="7"/>
                  </a:lnTo>
                  <a:lnTo>
                    <a:pt x="11" y="11"/>
                  </a:lnTo>
                  <a:lnTo>
                    <a:pt x="5" y="7"/>
                  </a:lnTo>
                  <a:lnTo>
                    <a:pt x="3" y="7"/>
                  </a:lnTo>
                  <a:lnTo>
                    <a:pt x="0" y="14"/>
                  </a:lnTo>
                  <a:lnTo>
                    <a:pt x="0" y="15"/>
                  </a:lnTo>
                  <a:lnTo>
                    <a:pt x="3" y="18"/>
                  </a:lnTo>
                  <a:lnTo>
                    <a:pt x="4" y="22"/>
                  </a:lnTo>
                  <a:lnTo>
                    <a:pt x="5" y="22"/>
                  </a:lnTo>
                  <a:lnTo>
                    <a:pt x="5" y="24"/>
                  </a:lnTo>
                  <a:lnTo>
                    <a:pt x="5" y="22"/>
                  </a:lnTo>
                  <a:lnTo>
                    <a:pt x="11" y="22"/>
                  </a:lnTo>
                  <a:lnTo>
                    <a:pt x="8" y="25"/>
                  </a:lnTo>
                  <a:lnTo>
                    <a:pt x="13" y="24"/>
                  </a:lnTo>
                  <a:lnTo>
                    <a:pt x="13" y="22"/>
                  </a:lnTo>
                  <a:lnTo>
                    <a:pt x="18" y="21"/>
                  </a:lnTo>
                  <a:lnTo>
                    <a:pt x="18" y="0"/>
                  </a:lnTo>
                  <a:lnTo>
                    <a:pt x="13"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57" name="Freeform 2211"/>
            <p:cNvSpPr>
              <a:spLocks/>
            </p:cNvSpPr>
            <p:nvPr/>
          </p:nvSpPr>
          <p:spPr bwMode="auto">
            <a:xfrm>
              <a:off x="5389563" y="2981325"/>
              <a:ext cx="17462" cy="34925"/>
            </a:xfrm>
            <a:custGeom>
              <a:avLst/>
              <a:gdLst>
                <a:gd name="T0" fmla="*/ 27915580 w 13"/>
                <a:gd name="T1" fmla="*/ 0 h 24"/>
                <a:gd name="T2" fmla="*/ 27915580 w 13"/>
                <a:gd name="T3" fmla="*/ 10080625 h 24"/>
                <a:gd name="T4" fmla="*/ 12883663 w 13"/>
                <a:gd name="T5" fmla="*/ 10080625 h 24"/>
                <a:gd name="T6" fmla="*/ 6441832 w 13"/>
                <a:gd name="T7" fmla="*/ 22682199 h 24"/>
                <a:gd name="T8" fmla="*/ 4295042 w 13"/>
                <a:gd name="T9" fmla="*/ 35282189 h 24"/>
                <a:gd name="T10" fmla="*/ 0 w 13"/>
                <a:gd name="T11" fmla="*/ 52924083 h 24"/>
                <a:gd name="T12" fmla="*/ 12883663 w 13"/>
                <a:gd name="T13" fmla="*/ 60483756 h 24"/>
                <a:gd name="T14" fmla="*/ 21473746 w 13"/>
                <a:gd name="T15" fmla="*/ 35282189 h 24"/>
                <a:gd name="T16" fmla="*/ 27915580 w 13"/>
                <a:gd name="T17" fmla="*/ 10080625 h 24"/>
                <a:gd name="T18" fmla="*/ 27915580 w 13"/>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3" y="0"/>
                  </a:moveTo>
                  <a:lnTo>
                    <a:pt x="13" y="4"/>
                  </a:lnTo>
                  <a:lnTo>
                    <a:pt x="6" y="4"/>
                  </a:lnTo>
                  <a:lnTo>
                    <a:pt x="3" y="9"/>
                  </a:lnTo>
                  <a:lnTo>
                    <a:pt x="2" y="14"/>
                  </a:lnTo>
                  <a:lnTo>
                    <a:pt x="0" y="21"/>
                  </a:lnTo>
                  <a:lnTo>
                    <a:pt x="6" y="24"/>
                  </a:lnTo>
                  <a:lnTo>
                    <a:pt x="10" y="14"/>
                  </a:lnTo>
                  <a:lnTo>
                    <a:pt x="13" y="4"/>
                  </a:lnTo>
                  <a:lnTo>
                    <a:pt x="1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58" name="Freeform 2559"/>
            <p:cNvSpPr>
              <a:spLocks/>
            </p:cNvSpPr>
            <p:nvPr/>
          </p:nvSpPr>
          <p:spPr bwMode="auto">
            <a:xfrm>
              <a:off x="5410200" y="2898775"/>
              <a:ext cx="15875" cy="19050"/>
            </a:xfrm>
            <a:custGeom>
              <a:avLst/>
              <a:gdLst>
                <a:gd name="T0" fmla="*/ 9148866 w 10"/>
                <a:gd name="T1" fmla="*/ 0 h 12"/>
                <a:gd name="T2" fmla="*/ 12197904 w 10"/>
                <a:gd name="T3" fmla="*/ 17746961 h 12"/>
                <a:gd name="T4" fmla="*/ 0 w 10"/>
                <a:gd name="T5" fmla="*/ 17746961 h 12"/>
                <a:gd name="T6" fmla="*/ 21346770 w 10"/>
                <a:gd name="T7" fmla="*/ 26621298 h 12"/>
                <a:gd name="T8" fmla="*/ 30495639 w 10"/>
                <a:gd name="T9" fmla="*/ 35493922 h 12"/>
                <a:gd name="T10" fmla="*/ 30495639 w 10"/>
                <a:gd name="T11" fmla="*/ 8874341 h 12"/>
                <a:gd name="T12" fmla="*/ 12197904 w 10"/>
                <a:gd name="T13" fmla="*/ 5916226 h 12"/>
                <a:gd name="T14" fmla="*/ 9148866 w 10"/>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3" y="0"/>
                  </a:moveTo>
                  <a:lnTo>
                    <a:pt x="4" y="6"/>
                  </a:lnTo>
                  <a:lnTo>
                    <a:pt x="0" y="6"/>
                  </a:lnTo>
                  <a:lnTo>
                    <a:pt x="7" y="9"/>
                  </a:lnTo>
                  <a:lnTo>
                    <a:pt x="10" y="12"/>
                  </a:lnTo>
                  <a:lnTo>
                    <a:pt x="10" y="3"/>
                  </a:lnTo>
                  <a:lnTo>
                    <a:pt x="4" y="2"/>
                  </a:lnTo>
                  <a:lnTo>
                    <a:pt x="3" y="0"/>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59" name="Freeform 2569"/>
            <p:cNvSpPr>
              <a:spLocks/>
            </p:cNvSpPr>
            <p:nvPr/>
          </p:nvSpPr>
          <p:spPr bwMode="auto">
            <a:xfrm>
              <a:off x="5467350" y="2935288"/>
              <a:ext cx="15875" cy="14287"/>
            </a:xfrm>
            <a:custGeom>
              <a:avLst/>
              <a:gdLst>
                <a:gd name="T0" fmla="*/ 12601573 w 10"/>
                <a:gd name="T1" fmla="*/ 0 h 8"/>
                <a:gd name="T2" fmla="*/ 12601573 w 10"/>
                <a:gd name="T3" fmla="*/ 3936999 h 8"/>
                <a:gd name="T4" fmla="*/ 0 w 10"/>
                <a:gd name="T5" fmla="*/ 3936999 h 8"/>
                <a:gd name="T6" fmla="*/ 7559675 w 10"/>
                <a:gd name="T7" fmla="*/ 15751965 h 8"/>
                <a:gd name="T8" fmla="*/ 12601573 w 10"/>
                <a:gd name="T9" fmla="*/ 31501946 h 8"/>
                <a:gd name="T10" fmla="*/ 17640299 w 10"/>
                <a:gd name="T11" fmla="*/ 27564948 h 8"/>
                <a:gd name="T12" fmla="*/ 25201559 w 10"/>
                <a:gd name="T13" fmla="*/ 27564948 h 8"/>
                <a:gd name="T14" fmla="*/ 25201559 w 10"/>
                <a:gd name="T15" fmla="*/ 0 h 8"/>
                <a:gd name="T16" fmla="*/ 12601573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5" y="0"/>
                  </a:moveTo>
                  <a:lnTo>
                    <a:pt x="5" y="1"/>
                  </a:lnTo>
                  <a:lnTo>
                    <a:pt x="0" y="1"/>
                  </a:lnTo>
                  <a:lnTo>
                    <a:pt x="3" y="4"/>
                  </a:lnTo>
                  <a:lnTo>
                    <a:pt x="5" y="8"/>
                  </a:lnTo>
                  <a:lnTo>
                    <a:pt x="7" y="7"/>
                  </a:lnTo>
                  <a:lnTo>
                    <a:pt x="10" y="7"/>
                  </a:lnTo>
                  <a:lnTo>
                    <a:pt x="10" y="0"/>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0" name="Freeform 2571"/>
            <p:cNvSpPr>
              <a:spLocks/>
            </p:cNvSpPr>
            <p:nvPr/>
          </p:nvSpPr>
          <p:spPr bwMode="auto">
            <a:xfrm>
              <a:off x="5462588" y="2955925"/>
              <a:ext cx="25400" cy="14288"/>
            </a:xfrm>
            <a:custGeom>
              <a:avLst/>
              <a:gdLst>
                <a:gd name="T0" fmla="*/ 19777259 w 17"/>
                <a:gd name="T1" fmla="*/ 0 h 12"/>
                <a:gd name="T2" fmla="*/ 0 w 17"/>
                <a:gd name="T3" fmla="*/ 10501312 h 12"/>
                <a:gd name="T4" fmla="*/ 11302251 w 17"/>
                <a:gd name="T5" fmla="*/ 21001301 h 12"/>
                <a:gd name="T6" fmla="*/ 39554519 w 17"/>
                <a:gd name="T7" fmla="*/ 17500864 h 12"/>
                <a:gd name="T8" fmla="*/ 39554519 w 17"/>
                <a:gd name="T9" fmla="*/ 10501312 h 12"/>
                <a:gd name="T10" fmla="*/ 48031205 w 17"/>
                <a:gd name="T11" fmla="*/ 10501312 h 12"/>
                <a:gd name="T12" fmla="*/ 48031205 w 17"/>
                <a:gd name="T13" fmla="*/ 5250656 h 12"/>
                <a:gd name="T14" fmla="*/ 36728957 w 17"/>
                <a:gd name="T15" fmla="*/ 0 h 12"/>
                <a:gd name="T16" fmla="*/ 19777259 w 17"/>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2"/>
                <a:gd name="T29" fmla="*/ 17 w 17"/>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2">
                  <a:moveTo>
                    <a:pt x="7" y="0"/>
                  </a:moveTo>
                  <a:lnTo>
                    <a:pt x="0" y="6"/>
                  </a:lnTo>
                  <a:lnTo>
                    <a:pt x="4" y="12"/>
                  </a:lnTo>
                  <a:lnTo>
                    <a:pt x="14" y="10"/>
                  </a:lnTo>
                  <a:lnTo>
                    <a:pt x="14" y="6"/>
                  </a:lnTo>
                  <a:lnTo>
                    <a:pt x="17" y="6"/>
                  </a:lnTo>
                  <a:lnTo>
                    <a:pt x="17" y="3"/>
                  </a:lnTo>
                  <a:lnTo>
                    <a:pt x="13" y="0"/>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1" name="Freeform 2176"/>
            <p:cNvSpPr>
              <a:spLocks/>
            </p:cNvSpPr>
            <p:nvPr/>
          </p:nvSpPr>
          <p:spPr bwMode="auto">
            <a:xfrm>
              <a:off x="5594350" y="3309938"/>
              <a:ext cx="36513" cy="31750"/>
            </a:xfrm>
            <a:custGeom>
              <a:avLst/>
              <a:gdLst>
                <a:gd name="T0" fmla="*/ 65627420 w 24"/>
                <a:gd name="T1" fmla="*/ 16670667 h 20"/>
                <a:gd name="T2" fmla="*/ 49220145 w 24"/>
                <a:gd name="T3" fmla="*/ 11114888 h 20"/>
                <a:gd name="T4" fmla="*/ 41016514 w 24"/>
                <a:gd name="T5" fmla="*/ 11114888 h 20"/>
                <a:gd name="T6" fmla="*/ 38283073 w 24"/>
                <a:gd name="T7" fmla="*/ 8336167 h 20"/>
                <a:gd name="T8" fmla="*/ 30079442 w 24"/>
                <a:gd name="T9" fmla="*/ 0 h 20"/>
                <a:gd name="T10" fmla="*/ 27344347 w 24"/>
                <a:gd name="T11" fmla="*/ 2778722 h 20"/>
                <a:gd name="T12" fmla="*/ 21875805 w 24"/>
                <a:gd name="T13" fmla="*/ 11114888 h 20"/>
                <a:gd name="T14" fmla="*/ 10938729 w 24"/>
                <a:gd name="T15" fmla="*/ 27785559 h 20"/>
                <a:gd name="T16" fmla="*/ 8203634 w 24"/>
                <a:gd name="T17" fmla="*/ 36121722 h 20"/>
                <a:gd name="T18" fmla="*/ 0 w 24"/>
                <a:gd name="T19" fmla="*/ 50013662 h 20"/>
                <a:gd name="T20" fmla="*/ 2735096 w 24"/>
                <a:gd name="T21" fmla="*/ 55571117 h 20"/>
                <a:gd name="T22" fmla="*/ 2735096 w 24"/>
                <a:gd name="T23" fmla="*/ 55571117 h 20"/>
                <a:gd name="T24" fmla="*/ 10938729 w 24"/>
                <a:gd name="T25" fmla="*/ 55571117 h 20"/>
                <a:gd name="T26" fmla="*/ 21875805 w 24"/>
                <a:gd name="T27" fmla="*/ 55571117 h 20"/>
                <a:gd name="T28" fmla="*/ 21875805 w 24"/>
                <a:gd name="T29" fmla="*/ 55571117 h 20"/>
                <a:gd name="T30" fmla="*/ 32814537 w 24"/>
                <a:gd name="T31" fmla="*/ 55571117 h 20"/>
                <a:gd name="T32" fmla="*/ 32814537 w 24"/>
                <a:gd name="T33" fmla="*/ 47234940 h 20"/>
                <a:gd name="T34" fmla="*/ 49220145 w 24"/>
                <a:gd name="T35" fmla="*/ 38900443 h 20"/>
                <a:gd name="T36" fmla="*/ 57423789 w 24"/>
                <a:gd name="T37" fmla="*/ 30564280 h 20"/>
                <a:gd name="T38" fmla="*/ 65627420 w 24"/>
                <a:gd name="T39" fmla="*/ 16670667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0"/>
                <a:gd name="T62" fmla="*/ 24 w 2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0">
                  <a:moveTo>
                    <a:pt x="24" y="6"/>
                  </a:moveTo>
                  <a:lnTo>
                    <a:pt x="18" y="4"/>
                  </a:lnTo>
                  <a:lnTo>
                    <a:pt x="15" y="4"/>
                  </a:lnTo>
                  <a:lnTo>
                    <a:pt x="14" y="3"/>
                  </a:lnTo>
                  <a:lnTo>
                    <a:pt x="11" y="0"/>
                  </a:lnTo>
                  <a:lnTo>
                    <a:pt x="10" y="1"/>
                  </a:lnTo>
                  <a:lnTo>
                    <a:pt x="8" y="4"/>
                  </a:lnTo>
                  <a:lnTo>
                    <a:pt x="4" y="10"/>
                  </a:lnTo>
                  <a:lnTo>
                    <a:pt x="3" y="13"/>
                  </a:lnTo>
                  <a:lnTo>
                    <a:pt x="0" y="18"/>
                  </a:lnTo>
                  <a:lnTo>
                    <a:pt x="1" y="20"/>
                  </a:lnTo>
                  <a:lnTo>
                    <a:pt x="4" y="20"/>
                  </a:lnTo>
                  <a:lnTo>
                    <a:pt x="8" y="20"/>
                  </a:lnTo>
                  <a:lnTo>
                    <a:pt x="12" y="20"/>
                  </a:lnTo>
                  <a:lnTo>
                    <a:pt x="12" y="17"/>
                  </a:lnTo>
                  <a:lnTo>
                    <a:pt x="18" y="14"/>
                  </a:lnTo>
                  <a:lnTo>
                    <a:pt x="21" y="11"/>
                  </a:lnTo>
                  <a:lnTo>
                    <a:pt x="24" y="6"/>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2" name="Freeform 2297"/>
            <p:cNvSpPr>
              <a:spLocks/>
            </p:cNvSpPr>
            <p:nvPr/>
          </p:nvSpPr>
          <p:spPr bwMode="auto">
            <a:xfrm>
              <a:off x="6016625" y="3827463"/>
              <a:ext cx="15875" cy="26987"/>
            </a:xfrm>
            <a:custGeom>
              <a:avLst/>
              <a:gdLst>
                <a:gd name="T0" fmla="*/ 0 w 10"/>
                <a:gd name="T1" fmla="*/ 36728957 h 17"/>
                <a:gd name="T2" fmla="*/ 10080624 w 10"/>
                <a:gd name="T3" fmla="*/ 48031205 h 17"/>
                <a:gd name="T4" fmla="*/ 22682198 w 10"/>
                <a:gd name="T5" fmla="*/ 48031205 h 17"/>
                <a:gd name="T6" fmla="*/ 25201559 w 10"/>
                <a:gd name="T7" fmla="*/ 25428383 h 17"/>
                <a:gd name="T8" fmla="*/ 22682198 w 10"/>
                <a:gd name="T9" fmla="*/ 2825563 h 17"/>
                <a:gd name="T10" fmla="*/ 17640299 w 10"/>
                <a:gd name="T11" fmla="*/ 0 h 17"/>
                <a:gd name="T12" fmla="*/ 10080624 w 10"/>
                <a:gd name="T13" fmla="*/ 11302251 h 17"/>
                <a:gd name="T14" fmla="*/ 5040312 w 10"/>
                <a:gd name="T15" fmla="*/ 25428383 h 17"/>
                <a:gd name="T16" fmla="*/ 0 w 10"/>
                <a:gd name="T17" fmla="*/ 36728957 h 17"/>
                <a:gd name="T18" fmla="*/ 0 w 10"/>
                <a:gd name="T19" fmla="*/ 3672895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7"/>
                <a:gd name="T32" fmla="*/ 10 w 1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7">
                  <a:moveTo>
                    <a:pt x="0" y="13"/>
                  </a:moveTo>
                  <a:lnTo>
                    <a:pt x="4" y="17"/>
                  </a:lnTo>
                  <a:lnTo>
                    <a:pt x="9" y="17"/>
                  </a:lnTo>
                  <a:lnTo>
                    <a:pt x="10" y="9"/>
                  </a:lnTo>
                  <a:lnTo>
                    <a:pt x="9" y="1"/>
                  </a:lnTo>
                  <a:lnTo>
                    <a:pt x="7" y="0"/>
                  </a:lnTo>
                  <a:lnTo>
                    <a:pt x="4" y="4"/>
                  </a:lnTo>
                  <a:lnTo>
                    <a:pt x="2" y="9"/>
                  </a:lnTo>
                  <a:lnTo>
                    <a:pt x="0"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3" name="Freeform 2430"/>
            <p:cNvSpPr>
              <a:spLocks/>
            </p:cNvSpPr>
            <p:nvPr/>
          </p:nvSpPr>
          <p:spPr bwMode="auto">
            <a:xfrm>
              <a:off x="5718175" y="3619500"/>
              <a:ext cx="38100" cy="46038"/>
            </a:xfrm>
            <a:custGeom>
              <a:avLst/>
              <a:gdLst>
                <a:gd name="T0" fmla="*/ 7561263 w 26"/>
                <a:gd name="T1" fmla="*/ 78123262 h 31"/>
                <a:gd name="T2" fmla="*/ 10080625 w 26"/>
                <a:gd name="T3" fmla="*/ 73083002 h 31"/>
                <a:gd name="T4" fmla="*/ 22682200 w 26"/>
                <a:gd name="T5" fmla="*/ 70563666 h 31"/>
                <a:gd name="T6" fmla="*/ 30241879 w 26"/>
                <a:gd name="T7" fmla="*/ 70563666 h 31"/>
                <a:gd name="T8" fmla="*/ 32762828 w 26"/>
                <a:gd name="T9" fmla="*/ 70563666 h 31"/>
                <a:gd name="T10" fmla="*/ 32762828 w 26"/>
                <a:gd name="T11" fmla="*/ 68042742 h 31"/>
                <a:gd name="T12" fmla="*/ 32762828 w 26"/>
                <a:gd name="T13" fmla="*/ 60483145 h 31"/>
                <a:gd name="T14" fmla="*/ 35282190 w 26"/>
                <a:gd name="T15" fmla="*/ 60483145 h 31"/>
                <a:gd name="T16" fmla="*/ 40322501 w 26"/>
                <a:gd name="T17" fmla="*/ 55442885 h 31"/>
                <a:gd name="T18" fmla="*/ 47883761 w 26"/>
                <a:gd name="T19" fmla="*/ 52921962 h 31"/>
                <a:gd name="T20" fmla="*/ 47883761 w 26"/>
                <a:gd name="T21" fmla="*/ 45362353 h 31"/>
                <a:gd name="T22" fmla="*/ 47883761 w 26"/>
                <a:gd name="T23" fmla="*/ 35281833 h 31"/>
                <a:gd name="T24" fmla="*/ 47883761 w 26"/>
                <a:gd name="T25" fmla="*/ 30241573 h 31"/>
                <a:gd name="T26" fmla="*/ 57964395 w 26"/>
                <a:gd name="T27" fmla="*/ 25201306 h 31"/>
                <a:gd name="T28" fmla="*/ 60483757 w 26"/>
                <a:gd name="T29" fmla="*/ 10080523 h 31"/>
                <a:gd name="T30" fmla="*/ 65524068 w 26"/>
                <a:gd name="T31" fmla="*/ 2519337 h 31"/>
                <a:gd name="T32" fmla="*/ 60483757 w 26"/>
                <a:gd name="T33" fmla="*/ 0 h 31"/>
                <a:gd name="T34" fmla="*/ 42843450 w 26"/>
                <a:gd name="T35" fmla="*/ 0 h 31"/>
                <a:gd name="T36" fmla="*/ 35282190 w 26"/>
                <a:gd name="T37" fmla="*/ 2519337 h 31"/>
                <a:gd name="T38" fmla="*/ 32762828 w 26"/>
                <a:gd name="T39" fmla="*/ 5040262 h 31"/>
                <a:gd name="T40" fmla="*/ 30241879 w 26"/>
                <a:gd name="T41" fmla="*/ 12599859 h 31"/>
                <a:gd name="T42" fmla="*/ 22682200 w 26"/>
                <a:gd name="T43" fmla="*/ 30241573 h 31"/>
                <a:gd name="T44" fmla="*/ 10080625 w 26"/>
                <a:gd name="T45" fmla="*/ 50402613 h 31"/>
                <a:gd name="T46" fmla="*/ 5040313 w 26"/>
                <a:gd name="T47" fmla="*/ 63002482 h 31"/>
                <a:gd name="T48" fmla="*/ 0 w 26"/>
                <a:gd name="T49" fmla="*/ 70563666 h 31"/>
                <a:gd name="T50" fmla="*/ 5040313 w 26"/>
                <a:gd name="T51" fmla="*/ 70563666 h 31"/>
                <a:gd name="T52" fmla="*/ 7561263 w 26"/>
                <a:gd name="T53" fmla="*/ 78123262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31"/>
                <a:gd name="T83" fmla="*/ 26 w 26"/>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31">
                  <a:moveTo>
                    <a:pt x="3" y="31"/>
                  </a:moveTo>
                  <a:lnTo>
                    <a:pt x="4" y="29"/>
                  </a:lnTo>
                  <a:lnTo>
                    <a:pt x="9" y="28"/>
                  </a:lnTo>
                  <a:lnTo>
                    <a:pt x="12" y="28"/>
                  </a:lnTo>
                  <a:lnTo>
                    <a:pt x="13" y="28"/>
                  </a:lnTo>
                  <a:lnTo>
                    <a:pt x="13" y="27"/>
                  </a:lnTo>
                  <a:lnTo>
                    <a:pt x="13" y="24"/>
                  </a:lnTo>
                  <a:lnTo>
                    <a:pt x="14" y="24"/>
                  </a:lnTo>
                  <a:lnTo>
                    <a:pt x="16" y="22"/>
                  </a:lnTo>
                  <a:lnTo>
                    <a:pt x="19" y="21"/>
                  </a:lnTo>
                  <a:lnTo>
                    <a:pt x="19" y="18"/>
                  </a:lnTo>
                  <a:lnTo>
                    <a:pt x="19" y="14"/>
                  </a:lnTo>
                  <a:lnTo>
                    <a:pt x="19" y="12"/>
                  </a:lnTo>
                  <a:lnTo>
                    <a:pt x="23" y="10"/>
                  </a:lnTo>
                  <a:lnTo>
                    <a:pt x="24" y="4"/>
                  </a:lnTo>
                  <a:lnTo>
                    <a:pt x="26" y="1"/>
                  </a:lnTo>
                  <a:lnTo>
                    <a:pt x="24" y="0"/>
                  </a:lnTo>
                  <a:lnTo>
                    <a:pt x="17" y="0"/>
                  </a:lnTo>
                  <a:lnTo>
                    <a:pt x="14" y="1"/>
                  </a:lnTo>
                  <a:lnTo>
                    <a:pt x="13" y="2"/>
                  </a:lnTo>
                  <a:lnTo>
                    <a:pt x="12" y="5"/>
                  </a:lnTo>
                  <a:lnTo>
                    <a:pt x="9" y="12"/>
                  </a:lnTo>
                  <a:lnTo>
                    <a:pt x="4" y="20"/>
                  </a:lnTo>
                  <a:lnTo>
                    <a:pt x="2" y="25"/>
                  </a:lnTo>
                  <a:lnTo>
                    <a:pt x="0" y="28"/>
                  </a:lnTo>
                  <a:lnTo>
                    <a:pt x="2" y="28"/>
                  </a:lnTo>
                  <a:lnTo>
                    <a:pt x="3" y="3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4" name="Freeform 2464"/>
            <p:cNvSpPr>
              <a:spLocks/>
            </p:cNvSpPr>
            <p:nvPr/>
          </p:nvSpPr>
          <p:spPr bwMode="auto">
            <a:xfrm>
              <a:off x="5721350" y="3675063"/>
              <a:ext cx="11113" cy="31750"/>
            </a:xfrm>
            <a:custGeom>
              <a:avLst/>
              <a:gdLst>
                <a:gd name="T0" fmla="*/ 23041429 w 7"/>
                <a:gd name="T1" fmla="*/ 0 h 21"/>
                <a:gd name="T2" fmla="*/ 23041429 w 7"/>
                <a:gd name="T3" fmla="*/ 2765727 h 21"/>
                <a:gd name="T4" fmla="*/ 23041429 w 7"/>
                <a:gd name="T5" fmla="*/ 5531454 h 21"/>
                <a:gd name="T6" fmla="*/ 23041429 w 7"/>
                <a:gd name="T7" fmla="*/ 13828638 h 21"/>
                <a:gd name="T8" fmla="*/ 23041429 w 7"/>
                <a:gd name="T9" fmla="*/ 55317880 h 21"/>
                <a:gd name="T10" fmla="*/ 19750316 w 7"/>
                <a:gd name="T11" fmla="*/ 55317880 h 21"/>
                <a:gd name="T12" fmla="*/ 9875158 w 7"/>
                <a:gd name="T13" fmla="*/ 58083606 h 21"/>
                <a:gd name="T14" fmla="*/ 0 w 7"/>
                <a:gd name="T15" fmla="*/ 55317880 h 21"/>
                <a:gd name="T16" fmla="*/ 0 w 7"/>
                <a:gd name="T17" fmla="*/ 47020688 h 21"/>
                <a:gd name="T18" fmla="*/ 9875158 w 7"/>
                <a:gd name="T19" fmla="*/ 33190393 h 21"/>
                <a:gd name="T20" fmla="*/ 9875158 w 7"/>
                <a:gd name="T21" fmla="*/ 5531454 h 21"/>
                <a:gd name="T22" fmla="*/ 9875158 w 7"/>
                <a:gd name="T23" fmla="*/ 2765727 h 21"/>
                <a:gd name="T24" fmla="*/ 19750316 w 7"/>
                <a:gd name="T25" fmla="*/ 2765727 h 21"/>
                <a:gd name="T26" fmla="*/ 23041429 w 7"/>
                <a:gd name="T27" fmla="*/ 0 h 21"/>
                <a:gd name="T28" fmla="*/ 23041429 w 7"/>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21"/>
                <a:gd name="T47" fmla="*/ 7 w 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21">
                  <a:moveTo>
                    <a:pt x="7" y="0"/>
                  </a:moveTo>
                  <a:lnTo>
                    <a:pt x="7" y="1"/>
                  </a:lnTo>
                  <a:lnTo>
                    <a:pt x="7" y="2"/>
                  </a:lnTo>
                  <a:lnTo>
                    <a:pt x="7" y="5"/>
                  </a:lnTo>
                  <a:lnTo>
                    <a:pt x="7" y="20"/>
                  </a:lnTo>
                  <a:lnTo>
                    <a:pt x="6" y="20"/>
                  </a:lnTo>
                  <a:lnTo>
                    <a:pt x="3" y="21"/>
                  </a:lnTo>
                  <a:lnTo>
                    <a:pt x="0" y="20"/>
                  </a:lnTo>
                  <a:lnTo>
                    <a:pt x="0" y="17"/>
                  </a:lnTo>
                  <a:lnTo>
                    <a:pt x="3" y="12"/>
                  </a:lnTo>
                  <a:lnTo>
                    <a:pt x="3" y="2"/>
                  </a:lnTo>
                  <a:lnTo>
                    <a:pt x="3" y="1"/>
                  </a:lnTo>
                  <a:lnTo>
                    <a:pt x="6" y="1"/>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5" name="Freeform 2597"/>
            <p:cNvSpPr>
              <a:spLocks/>
            </p:cNvSpPr>
            <p:nvPr/>
          </p:nvSpPr>
          <p:spPr bwMode="auto">
            <a:xfrm>
              <a:off x="5661025" y="3614738"/>
              <a:ext cx="28575" cy="7937"/>
            </a:xfrm>
            <a:custGeom>
              <a:avLst/>
              <a:gdLst>
                <a:gd name="T0" fmla="*/ 20 w 20"/>
                <a:gd name="T1" fmla="*/ 3 h 7"/>
                <a:gd name="T2" fmla="*/ 18 w 20"/>
                <a:gd name="T3" fmla="*/ 6 h 7"/>
                <a:gd name="T4" fmla="*/ 17 w 20"/>
                <a:gd name="T5" fmla="*/ 7 h 7"/>
                <a:gd name="T6" fmla="*/ 17 w 20"/>
                <a:gd name="T7" fmla="*/ 7 h 7"/>
                <a:gd name="T8" fmla="*/ 4 w 20"/>
                <a:gd name="T9" fmla="*/ 7 h 7"/>
                <a:gd name="T10" fmla="*/ 4 w 20"/>
                <a:gd name="T11" fmla="*/ 7 h 7"/>
                <a:gd name="T12" fmla="*/ 1 w 20"/>
                <a:gd name="T13" fmla="*/ 5 h 7"/>
                <a:gd name="T14" fmla="*/ 0 w 20"/>
                <a:gd name="T15" fmla="*/ 3 h 7"/>
                <a:gd name="T16" fmla="*/ 1 w 20"/>
                <a:gd name="T17" fmla="*/ 2 h 7"/>
                <a:gd name="T18" fmla="*/ 4 w 20"/>
                <a:gd name="T19" fmla="*/ 3 h 7"/>
                <a:gd name="T20" fmla="*/ 4 w 20"/>
                <a:gd name="T21" fmla="*/ 3 h 7"/>
                <a:gd name="T22" fmla="*/ 8 w 20"/>
                <a:gd name="T23" fmla="*/ 3 h 7"/>
                <a:gd name="T24" fmla="*/ 10 w 20"/>
                <a:gd name="T25" fmla="*/ 2 h 7"/>
                <a:gd name="T26" fmla="*/ 11 w 20"/>
                <a:gd name="T27" fmla="*/ 2 h 7"/>
                <a:gd name="T28" fmla="*/ 13 w 20"/>
                <a:gd name="T29" fmla="*/ 0 h 7"/>
                <a:gd name="T30" fmla="*/ 14 w 20"/>
                <a:gd name="T31" fmla="*/ 0 h 7"/>
                <a:gd name="T32" fmla="*/ 15 w 20"/>
                <a:gd name="T33" fmla="*/ 2 h 7"/>
                <a:gd name="T34" fmla="*/ 17 w 20"/>
                <a:gd name="T35" fmla="*/ 2 h 7"/>
                <a:gd name="T36" fmla="*/ 18 w 20"/>
                <a:gd name="T37" fmla="*/ 3 h 7"/>
                <a:gd name="T38" fmla="*/ 20 w 20"/>
                <a:gd name="T39" fmla="*/ 3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7"/>
                <a:gd name="T62" fmla="*/ 20 w 20"/>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7">
                  <a:moveTo>
                    <a:pt x="20" y="3"/>
                  </a:moveTo>
                  <a:lnTo>
                    <a:pt x="18" y="6"/>
                  </a:lnTo>
                  <a:lnTo>
                    <a:pt x="17" y="7"/>
                  </a:lnTo>
                  <a:lnTo>
                    <a:pt x="4" y="7"/>
                  </a:lnTo>
                  <a:lnTo>
                    <a:pt x="1" y="5"/>
                  </a:lnTo>
                  <a:lnTo>
                    <a:pt x="0" y="3"/>
                  </a:lnTo>
                  <a:lnTo>
                    <a:pt x="1" y="2"/>
                  </a:lnTo>
                  <a:lnTo>
                    <a:pt x="4" y="3"/>
                  </a:lnTo>
                  <a:lnTo>
                    <a:pt x="8" y="3"/>
                  </a:lnTo>
                  <a:lnTo>
                    <a:pt x="10" y="2"/>
                  </a:lnTo>
                  <a:lnTo>
                    <a:pt x="11" y="2"/>
                  </a:lnTo>
                  <a:lnTo>
                    <a:pt x="13" y="0"/>
                  </a:lnTo>
                  <a:lnTo>
                    <a:pt x="14" y="0"/>
                  </a:lnTo>
                  <a:lnTo>
                    <a:pt x="15" y="2"/>
                  </a:lnTo>
                  <a:lnTo>
                    <a:pt x="17" y="2"/>
                  </a:lnTo>
                  <a:lnTo>
                    <a:pt x="18" y="3"/>
                  </a:lnTo>
                  <a:lnTo>
                    <a:pt x="20" y="3"/>
                  </a:lnTo>
                  <a:close/>
                </a:path>
              </a:pathLst>
            </a:custGeom>
            <a:solidFill>
              <a:srgbClr val="F79646">
                <a:lumMod val="75000"/>
              </a:srgbClr>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66" name="Freeform 2466"/>
            <p:cNvSpPr>
              <a:spLocks/>
            </p:cNvSpPr>
            <p:nvPr/>
          </p:nvSpPr>
          <p:spPr bwMode="auto">
            <a:xfrm>
              <a:off x="5708650" y="3689350"/>
              <a:ext cx="6350" cy="11113"/>
            </a:xfrm>
            <a:custGeom>
              <a:avLst/>
              <a:gdLst>
                <a:gd name="T0" fmla="*/ 7559674 w 4"/>
                <a:gd name="T1" fmla="*/ 0 h 9"/>
                <a:gd name="T2" fmla="*/ 2520950 w 4"/>
                <a:gd name="T3" fmla="*/ 3982155 h 9"/>
                <a:gd name="T4" fmla="*/ 0 w 4"/>
                <a:gd name="T5" fmla="*/ 5973234 h 9"/>
                <a:gd name="T6" fmla="*/ 0 w 4"/>
                <a:gd name="T7" fmla="*/ 5973234 h 9"/>
                <a:gd name="T8" fmla="*/ 0 w 4"/>
                <a:gd name="T9" fmla="*/ 17921109 h 9"/>
                <a:gd name="T10" fmla="*/ 10080623 w 4"/>
                <a:gd name="T11" fmla="*/ 11947878 h 9"/>
                <a:gd name="T12" fmla="*/ 7559674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3" y="0"/>
                  </a:moveTo>
                  <a:lnTo>
                    <a:pt x="1" y="2"/>
                  </a:lnTo>
                  <a:lnTo>
                    <a:pt x="0" y="3"/>
                  </a:lnTo>
                  <a:lnTo>
                    <a:pt x="0" y="9"/>
                  </a:lnTo>
                  <a:lnTo>
                    <a:pt x="4" y="6"/>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7" name="Freeform 2330"/>
            <p:cNvSpPr>
              <a:spLocks/>
            </p:cNvSpPr>
            <p:nvPr/>
          </p:nvSpPr>
          <p:spPr bwMode="auto">
            <a:xfrm>
              <a:off x="6116638" y="3827463"/>
              <a:ext cx="12700" cy="20637"/>
            </a:xfrm>
            <a:custGeom>
              <a:avLst/>
              <a:gdLst>
                <a:gd name="T0" fmla="*/ 23041429 w 7"/>
                <a:gd name="T1" fmla="*/ 37996204 h 13"/>
                <a:gd name="T2" fmla="*/ 3291114 w 7"/>
                <a:gd name="T3" fmla="*/ 29227589 h 13"/>
                <a:gd name="T4" fmla="*/ 9875158 w 7"/>
                <a:gd name="T5" fmla="*/ 20458968 h 13"/>
                <a:gd name="T6" fmla="*/ 0 w 7"/>
                <a:gd name="T7" fmla="*/ 17537236 h 13"/>
                <a:gd name="T8" fmla="*/ 9875158 w 7"/>
                <a:gd name="T9" fmla="*/ 8768618 h 13"/>
                <a:gd name="T10" fmla="*/ 13166271 w 7"/>
                <a:gd name="T11" fmla="*/ 0 h 13"/>
                <a:gd name="T12" fmla="*/ 13166271 w 7"/>
                <a:gd name="T13" fmla="*/ 11690350 h 13"/>
                <a:gd name="T14" fmla="*/ 19750316 w 7"/>
                <a:gd name="T15" fmla="*/ 26305851 h 13"/>
                <a:gd name="T16" fmla="*/ 23041429 w 7"/>
                <a:gd name="T17" fmla="*/ 3799620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7" y="13"/>
                  </a:moveTo>
                  <a:lnTo>
                    <a:pt x="1" y="10"/>
                  </a:lnTo>
                  <a:lnTo>
                    <a:pt x="3" y="7"/>
                  </a:lnTo>
                  <a:lnTo>
                    <a:pt x="0" y="6"/>
                  </a:lnTo>
                  <a:lnTo>
                    <a:pt x="3" y="3"/>
                  </a:lnTo>
                  <a:lnTo>
                    <a:pt x="4" y="0"/>
                  </a:lnTo>
                  <a:lnTo>
                    <a:pt x="4" y="4"/>
                  </a:lnTo>
                  <a:lnTo>
                    <a:pt x="6" y="9"/>
                  </a:lnTo>
                  <a:lnTo>
                    <a:pt x="7" y="1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8" name="Freeform 2388"/>
            <p:cNvSpPr>
              <a:spLocks/>
            </p:cNvSpPr>
            <p:nvPr/>
          </p:nvSpPr>
          <p:spPr bwMode="auto">
            <a:xfrm>
              <a:off x="6584950" y="3736975"/>
              <a:ext cx="158750" cy="90488"/>
            </a:xfrm>
            <a:custGeom>
              <a:avLst/>
              <a:gdLst>
                <a:gd name="T0" fmla="*/ 285160052 w 105"/>
                <a:gd name="T1" fmla="*/ 95765444 h 61"/>
                <a:gd name="T2" fmla="*/ 258001491 w 105"/>
                <a:gd name="T3" fmla="*/ 88204222 h 61"/>
                <a:gd name="T4" fmla="*/ 230844578 w 105"/>
                <a:gd name="T5" fmla="*/ 88204222 h 61"/>
                <a:gd name="T6" fmla="*/ 211833533 w 105"/>
                <a:gd name="T7" fmla="*/ 83163937 h 61"/>
                <a:gd name="T8" fmla="*/ 195538397 w 105"/>
                <a:gd name="T9" fmla="*/ 78123652 h 61"/>
                <a:gd name="T10" fmla="*/ 187390828 w 105"/>
                <a:gd name="T11" fmla="*/ 70564018 h 61"/>
                <a:gd name="T12" fmla="*/ 173811548 w 105"/>
                <a:gd name="T13" fmla="*/ 52922226 h 61"/>
                <a:gd name="T14" fmla="*/ 154800555 w 105"/>
                <a:gd name="T15" fmla="*/ 45362579 h 61"/>
                <a:gd name="T16" fmla="*/ 154800555 w 105"/>
                <a:gd name="T17" fmla="*/ 32761073 h 61"/>
                <a:gd name="T18" fmla="*/ 138507066 w 105"/>
                <a:gd name="T19" fmla="*/ 25201432 h 61"/>
                <a:gd name="T20" fmla="*/ 122211929 w 105"/>
                <a:gd name="T21" fmla="*/ 25201432 h 61"/>
                <a:gd name="T22" fmla="*/ 108632649 w 105"/>
                <a:gd name="T23" fmla="*/ 25201432 h 61"/>
                <a:gd name="T24" fmla="*/ 89621630 w 105"/>
                <a:gd name="T25" fmla="*/ 7559637 h 61"/>
                <a:gd name="T26" fmla="*/ 76042349 w 105"/>
                <a:gd name="T27" fmla="*/ 2519350 h 61"/>
                <a:gd name="T28" fmla="*/ 62463069 w 105"/>
                <a:gd name="T29" fmla="*/ 0 h 61"/>
                <a:gd name="T30" fmla="*/ 38021999 w 105"/>
                <a:gd name="T31" fmla="*/ 0 h 61"/>
                <a:gd name="T32" fmla="*/ 16295143 w 105"/>
                <a:gd name="T33" fmla="*/ 15120862 h 61"/>
                <a:gd name="T34" fmla="*/ 0 w 105"/>
                <a:gd name="T35" fmla="*/ 35282009 h 61"/>
                <a:gd name="T36" fmla="*/ 8147572 w 105"/>
                <a:gd name="T37" fmla="*/ 52922226 h 61"/>
                <a:gd name="T38" fmla="*/ 27158574 w 105"/>
                <a:gd name="T39" fmla="*/ 60483447 h 61"/>
                <a:gd name="T40" fmla="*/ 29874430 w 105"/>
                <a:gd name="T41" fmla="*/ 70564018 h 61"/>
                <a:gd name="T42" fmla="*/ 67894781 w 105"/>
                <a:gd name="T43" fmla="*/ 85684873 h 61"/>
                <a:gd name="T44" fmla="*/ 92337486 w 105"/>
                <a:gd name="T45" fmla="*/ 95765444 h 61"/>
                <a:gd name="T46" fmla="*/ 114064361 w 105"/>
                <a:gd name="T47" fmla="*/ 100805729 h 61"/>
                <a:gd name="T48" fmla="*/ 127643641 w 105"/>
                <a:gd name="T49" fmla="*/ 105846039 h 61"/>
                <a:gd name="T50" fmla="*/ 138507066 w 105"/>
                <a:gd name="T51" fmla="*/ 118445958 h 61"/>
                <a:gd name="T52" fmla="*/ 154800555 w 105"/>
                <a:gd name="T53" fmla="*/ 118445958 h 61"/>
                <a:gd name="T54" fmla="*/ 168379835 w 105"/>
                <a:gd name="T55" fmla="*/ 136087750 h 61"/>
                <a:gd name="T56" fmla="*/ 195538397 w 105"/>
                <a:gd name="T57" fmla="*/ 136087750 h 61"/>
                <a:gd name="T58" fmla="*/ 230844578 w 105"/>
                <a:gd name="T59" fmla="*/ 146168321 h 61"/>
                <a:gd name="T60" fmla="*/ 249853923 w 105"/>
                <a:gd name="T61" fmla="*/ 146168321 h 61"/>
                <a:gd name="T62" fmla="*/ 266149059 w 105"/>
                <a:gd name="T63" fmla="*/ 153727955 h 61"/>
                <a:gd name="T64" fmla="*/ 282444196 w 105"/>
                <a:gd name="T65" fmla="*/ 151208606 h 61"/>
                <a:gd name="T66" fmla="*/ 285160052 w 105"/>
                <a:gd name="T67" fmla="*/ 143647384 h 61"/>
                <a:gd name="T68" fmla="*/ 285160052 w 105"/>
                <a:gd name="T69" fmla="*/ 136087750 h 61"/>
                <a:gd name="T70" fmla="*/ 277012484 w 105"/>
                <a:gd name="T71" fmla="*/ 126007180 h 61"/>
                <a:gd name="T72" fmla="*/ 285160052 w 105"/>
                <a:gd name="T73" fmla="*/ 113405673 h 61"/>
                <a:gd name="T74" fmla="*/ 285160052 w 105"/>
                <a:gd name="T75" fmla="*/ 95765444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61"/>
                <a:gd name="T116" fmla="*/ 105 w 105"/>
                <a:gd name="T117" fmla="*/ 61 h 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61">
                  <a:moveTo>
                    <a:pt x="105" y="38"/>
                  </a:moveTo>
                  <a:lnTo>
                    <a:pt x="95" y="35"/>
                  </a:lnTo>
                  <a:lnTo>
                    <a:pt x="85" y="35"/>
                  </a:lnTo>
                  <a:lnTo>
                    <a:pt x="78" y="33"/>
                  </a:lnTo>
                  <a:lnTo>
                    <a:pt x="72" y="31"/>
                  </a:lnTo>
                  <a:lnTo>
                    <a:pt x="69" y="28"/>
                  </a:lnTo>
                  <a:lnTo>
                    <a:pt x="64" y="21"/>
                  </a:lnTo>
                  <a:lnTo>
                    <a:pt x="57" y="18"/>
                  </a:lnTo>
                  <a:lnTo>
                    <a:pt x="57" y="13"/>
                  </a:lnTo>
                  <a:lnTo>
                    <a:pt x="51" y="10"/>
                  </a:lnTo>
                  <a:lnTo>
                    <a:pt x="45" y="10"/>
                  </a:lnTo>
                  <a:lnTo>
                    <a:pt x="40" y="10"/>
                  </a:lnTo>
                  <a:lnTo>
                    <a:pt x="33" y="3"/>
                  </a:lnTo>
                  <a:lnTo>
                    <a:pt x="28" y="1"/>
                  </a:lnTo>
                  <a:lnTo>
                    <a:pt x="23" y="0"/>
                  </a:lnTo>
                  <a:lnTo>
                    <a:pt x="14" y="0"/>
                  </a:lnTo>
                  <a:lnTo>
                    <a:pt x="6" y="6"/>
                  </a:lnTo>
                  <a:lnTo>
                    <a:pt x="0" y="14"/>
                  </a:lnTo>
                  <a:lnTo>
                    <a:pt x="3" y="21"/>
                  </a:lnTo>
                  <a:lnTo>
                    <a:pt x="10" y="24"/>
                  </a:lnTo>
                  <a:lnTo>
                    <a:pt x="11" y="28"/>
                  </a:lnTo>
                  <a:lnTo>
                    <a:pt x="25" y="34"/>
                  </a:lnTo>
                  <a:lnTo>
                    <a:pt x="34" y="38"/>
                  </a:lnTo>
                  <a:lnTo>
                    <a:pt x="42" y="40"/>
                  </a:lnTo>
                  <a:lnTo>
                    <a:pt x="47" y="42"/>
                  </a:lnTo>
                  <a:lnTo>
                    <a:pt x="51" y="47"/>
                  </a:lnTo>
                  <a:lnTo>
                    <a:pt x="57" y="47"/>
                  </a:lnTo>
                  <a:lnTo>
                    <a:pt x="62" y="54"/>
                  </a:lnTo>
                  <a:lnTo>
                    <a:pt x="72" y="54"/>
                  </a:lnTo>
                  <a:lnTo>
                    <a:pt x="85" y="58"/>
                  </a:lnTo>
                  <a:lnTo>
                    <a:pt x="92" y="58"/>
                  </a:lnTo>
                  <a:lnTo>
                    <a:pt x="98" y="61"/>
                  </a:lnTo>
                  <a:lnTo>
                    <a:pt x="104" y="60"/>
                  </a:lnTo>
                  <a:lnTo>
                    <a:pt x="105" y="57"/>
                  </a:lnTo>
                  <a:lnTo>
                    <a:pt x="105" y="54"/>
                  </a:lnTo>
                  <a:lnTo>
                    <a:pt x="102" y="50"/>
                  </a:lnTo>
                  <a:lnTo>
                    <a:pt x="105" y="45"/>
                  </a:lnTo>
                  <a:lnTo>
                    <a:pt x="105" y="3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69" name="Freeform 2701"/>
            <p:cNvSpPr>
              <a:spLocks/>
            </p:cNvSpPr>
            <p:nvPr/>
          </p:nvSpPr>
          <p:spPr bwMode="auto">
            <a:xfrm>
              <a:off x="6827838" y="3806825"/>
              <a:ext cx="165100" cy="381000"/>
            </a:xfrm>
            <a:custGeom>
              <a:avLst/>
              <a:gdLst>
                <a:gd name="T0" fmla="*/ 223222332 w 111"/>
                <a:gd name="T1" fmla="*/ 652354837 h 253"/>
                <a:gd name="T2" fmla="*/ 228352902 w 111"/>
                <a:gd name="T3" fmla="*/ 570479790 h 253"/>
                <a:gd name="T4" fmla="*/ 189866371 w 111"/>
                <a:gd name="T5" fmla="*/ 491247236 h 253"/>
                <a:gd name="T6" fmla="*/ 194998542 w 111"/>
                <a:gd name="T7" fmla="*/ 454271828 h 253"/>
                <a:gd name="T8" fmla="*/ 184735801 w 111"/>
                <a:gd name="T9" fmla="*/ 382961778 h 253"/>
                <a:gd name="T10" fmla="*/ 179603630 w 111"/>
                <a:gd name="T11" fmla="*/ 338062139 h 253"/>
                <a:gd name="T12" fmla="*/ 212959591 w 111"/>
                <a:gd name="T13" fmla="*/ 319574435 h 253"/>
                <a:gd name="T14" fmla="*/ 228352902 w 111"/>
                <a:gd name="T15" fmla="*/ 295804994 h 253"/>
                <a:gd name="T16" fmla="*/ 271971555 w 111"/>
                <a:gd name="T17" fmla="*/ 285239895 h 253"/>
                <a:gd name="T18" fmla="*/ 259142728 w 111"/>
                <a:gd name="T19" fmla="*/ 242982750 h 253"/>
                <a:gd name="T20" fmla="*/ 241181729 w 111"/>
                <a:gd name="T21" fmla="*/ 213929947 h 253"/>
                <a:gd name="T22" fmla="*/ 238617245 w 111"/>
                <a:gd name="T23" fmla="*/ 182236224 h 253"/>
                <a:gd name="T24" fmla="*/ 223222332 w 111"/>
                <a:gd name="T25" fmla="*/ 161107652 h 253"/>
                <a:gd name="T26" fmla="*/ 205261284 w 111"/>
                <a:gd name="T27" fmla="*/ 142619947 h 253"/>
                <a:gd name="T28" fmla="*/ 179603630 w 111"/>
                <a:gd name="T29" fmla="*/ 153185046 h 253"/>
                <a:gd name="T30" fmla="*/ 169340888 w 111"/>
                <a:gd name="T31" fmla="*/ 126773112 h 253"/>
                <a:gd name="T32" fmla="*/ 189866371 w 111"/>
                <a:gd name="T33" fmla="*/ 84515941 h 253"/>
                <a:gd name="T34" fmla="*/ 189866371 w 111"/>
                <a:gd name="T35" fmla="*/ 39616290 h 253"/>
                <a:gd name="T36" fmla="*/ 187301887 w 111"/>
                <a:gd name="T37" fmla="*/ 0 h 253"/>
                <a:gd name="T38" fmla="*/ 164208717 w 111"/>
                <a:gd name="T39" fmla="*/ 21128579 h 253"/>
                <a:gd name="T40" fmla="*/ 120591666 w 111"/>
                <a:gd name="T41" fmla="*/ 39616290 h 253"/>
                <a:gd name="T42" fmla="*/ 94933986 w 111"/>
                <a:gd name="T43" fmla="*/ 84515941 h 253"/>
                <a:gd name="T44" fmla="*/ 66710246 w 111"/>
                <a:gd name="T45" fmla="*/ 110926276 h 253"/>
                <a:gd name="T46" fmla="*/ 64144161 w 111"/>
                <a:gd name="T47" fmla="*/ 142619947 h 253"/>
                <a:gd name="T48" fmla="*/ 38486494 w 111"/>
                <a:gd name="T49" fmla="*/ 187519586 h 253"/>
                <a:gd name="T50" fmla="*/ 41052580 w 111"/>
                <a:gd name="T51" fmla="*/ 224495045 h 253"/>
                <a:gd name="T52" fmla="*/ 12828830 w 111"/>
                <a:gd name="T53" fmla="*/ 235058519 h 253"/>
                <a:gd name="T54" fmla="*/ 20525489 w 111"/>
                <a:gd name="T55" fmla="*/ 277317290 h 253"/>
                <a:gd name="T56" fmla="*/ 0 w 111"/>
                <a:gd name="T57" fmla="*/ 285239895 h 253"/>
                <a:gd name="T58" fmla="*/ 0 w 111"/>
                <a:gd name="T59" fmla="*/ 295804994 h 253"/>
                <a:gd name="T60" fmla="*/ 12828830 w 111"/>
                <a:gd name="T61" fmla="*/ 311651829 h 253"/>
                <a:gd name="T62" fmla="*/ 23091575 w 111"/>
                <a:gd name="T63" fmla="*/ 303727599 h 253"/>
                <a:gd name="T64" fmla="*/ 38486494 w 111"/>
                <a:gd name="T65" fmla="*/ 322215303 h 253"/>
                <a:gd name="T66" fmla="*/ 51315321 w 111"/>
                <a:gd name="T67" fmla="*/ 372396679 h 253"/>
                <a:gd name="T68" fmla="*/ 66710246 w 111"/>
                <a:gd name="T69" fmla="*/ 409372087 h 253"/>
                <a:gd name="T70" fmla="*/ 48749235 w 111"/>
                <a:gd name="T71" fmla="*/ 446347597 h 253"/>
                <a:gd name="T72" fmla="*/ 74406902 w 111"/>
                <a:gd name="T73" fmla="*/ 467477795 h 253"/>
                <a:gd name="T74" fmla="*/ 125722235 w 111"/>
                <a:gd name="T75" fmla="*/ 438424992 h 253"/>
                <a:gd name="T76" fmla="*/ 133420493 w 111"/>
                <a:gd name="T77" fmla="*/ 422578055 h 253"/>
                <a:gd name="T78" fmla="*/ 151379890 w 111"/>
                <a:gd name="T79" fmla="*/ 448990091 h 253"/>
                <a:gd name="T80" fmla="*/ 161644233 w 111"/>
                <a:gd name="T81" fmla="*/ 467477795 h 253"/>
                <a:gd name="T82" fmla="*/ 169340888 w 111"/>
                <a:gd name="T83" fmla="*/ 491247236 h 253"/>
                <a:gd name="T84" fmla="*/ 177037544 w 111"/>
                <a:gd name="T85" fmla="*/ 544069480 h 253"/>
                <a:gd name="T86" fmla="*/ 184735801 w 111"/>
                <a:gd name="T87" fmla="*/ 559916316 h 253"/>
                <a:gd name="T88" fmla="*/ 197564628 w 111"/>
                <a:gd name="T89" fmla="*/ 588969119 h 253"/>
                <a:gd name="T90" fmla="*/ 202695198 w 111"/>
                <a:gd name="T91" fmla="*/ 618020297 h 253"/>
                <a:gd name="T92" fmla="*/ 212959591 w 111"/>
                <a:gd name="T93" fmla="*/ 641791363 h 253"/>
                <a:gd name="T94" fmla="*/ 212959591 w 111"/>
                <a:gd name="T95" fmla="*/ 668201673 h 2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253"/>
                <a:gd name="T146" fmla="*/ 111 w 111"/>
                <a:gd name="T147" fmla="*/ 253 h 2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253">
                  <a:moveTo>
                    <a:pt x="83" y="253"/>
                  </a:moveTo>
                  <a:lnTo>
                    <a:pt x="86" y="253"/>
                  </a:lnTo>
                  <a:lnTo>
                    <a:pt x="87" y="247"/>
                  </a:lnTo>
                  <a:lnTo>
                    <a:pt x="91" y="233"/>
                  </a:lnTo>
                  <a:lnTo>
                    <a:pt x="91" y="224"/>
                  </a:lnTo>
                  <a:lnTo>
                    <a:pt x="89" y="216"/>
                  </a:lnTo>
                  <a:lnTo>
                    <a:pt x="83" y="209"/>
                  </a:lnTo>
                  <a:lnTo>
                    <a:pt x="79" y="197"/>
                  </a:lnTo>
                  <a:lnTo>
                    <a:pt x="74" y="186"/>
                  </a:lnTo>
                  <a:lnTo>
                    <a:pt x="83" y="183"/>
                  </a:lnTo>
                  <a:lnTo>
                    <a:pt x="83" y="176"/>
                  </a:lnTo>
                  <a:lnTo>
                    <a:pt x="76" y="172"/>
                  </a:lnTo>
                  <a:lnTo>
                    <a:pt x="72" y="165"/>
                  </a:lnTo>
                  <a:lnTo>
                    <a:pt x="69" y="153"/>
                  </a:lnTo>
                  <a:lnTo>
                    <a:pt x="72" y="145"/>
                  </a:lnTo>
                  <a:lnTo>
                    <a:pt x="72" y="139"/>
                  </a:lnTo>
                  <a:lnTo>
                    <a:pt x="69" y="132"/>
                  </a:lnTo>
                  <a:lnTo>
                    <a:pt x="70" y="128"/>
                  </a:lnTo>
                  <a:lnTo>
                    <a:pt x="74" y="126"/>
                  </a:lnTo>
                  <a:lnTo>
                    <a:pt x="79" y="122"/>
                  </a:lnTo>
                  <a:lnTo>
                    <a:pt x="83" y="121"/>
                  </a:lnTo>
                  <a:lnTo>
                    <a:pt x="83" y="118"/>
                  </a:lnTo>
                  <a:lnTo>
                    <a:pt x="86" y="112"/>
                  </a:lnTo>
                  <a:lnTo>
                    <a:pt x="89" y="112"/>
                  </a:lnTo>
                  <a:lnTo>
                    <a:pt x="93" y="115"/>
                  </a:lnTo>
                  <a:lnTo>
                    <a:pt x="103" y="115"/>
                  </a:lnTo>
                  <a:lnTo>
                    <a:pt x="106" y="108"/>
                  </a:lnTo>
                  <a:lnTo>
                    <a:pt x="106" y="101"/>
                  </a:lnTo>
                  <a:lnTo>
                    <a:pt x="111" y="95"/>
                  </a:lnTo>
                  <a:lnTo>
                    <a:pt x="101" y="92"/>
                  </a:lnTo>
                  <a:lnTo>
                    <a:pt x="100" y="88"/>
                  </a:lnTo>
                  <a:lnTo>
                    <a:pt x="99" y="81"/>
                  </a:lnTo>
                  <a:lnTo>
                    <a:pt x="94" y="81"/>
                  </a:lnTo>
                  <a:lnTo>
                    <a:pt x="89" y="79"/>
                  </a:lnTo>
                  <a:lnTo>
                    <a:pt x="89" y="77"/>
                  </a:lnTo>
                  <a:lnTo>
                    <a:pt x="93" y="69"/>
                  </a:lnTo>
                  <a:lnTo>
                    <a:pt x="93" y="67"/>
                  </a:lnTo>
                  <a:lnTo>
                    <a:pt x="89" y="67"/>
                  </a:lnTo>
                  <a:lnTo>
                    <a:pt x="87" y="61"/>
                  </a:lnTo>
                  <a:lnTo>
                    <a:pt x="87" y="58"/>
                  </a:lnTo>
                  <a:lnTo>
                    <a:pt x="84" y="54"/>
                  </a:lnTo>
                  <a:lnTo>
                    <a:pt x="80" y="54"/>
                  </a:lnTo>
                  <a:lnTo>
                    <a:pt x="74" y="55"/>
                  </a:lnTo>
                  <a:lnTo>
                    <a:pt x="73" y="58"/>
                  </a:lnTo>
                  <a:lnTo>
                    <a:pt x="70" y="58"/>
                  </a:lnTo>
                  <a:lnTo>
                    <a:pt x="69" y="57"/>
                  </a:lnTo>
                  <a:lnTo>
                    <a:pt x="69" y="51"/>
                  </a:lnTo>
                  <a:lnTo>
                    <a:pt x="66" y="48"/>
                  </a:lnTo>
                  <a:lnTo>
                    <a:pt x="66" y="44"/>
                  </a:lnTo>
                  <a:lnTo>
                    <a:pt x="72" y="38"/>
                  </a:lnTo>
                  <a:lnTo>
                    <a:pt x="74" y="32"/>
                  </a:lnTo>
                  <a:lnTo>
                    <a:pt x="76" y="24"/>
                  </a:lnTo>
                  <a:lnTo>
                    <a:pt x="77" y="20"/>
                  </a:lnTo>
                  <a:lnTo>
                    <a:pt x="74" y="15"/>
                  </a:lnTo>
                  <a:lnTo>
                    <a:pt x="77" y="8"/>
                  </a:lnTo>
                  <a:lnTo>
                    <a:pt x="74" y="4"/>
                  </a:lnTo>
                  <a:lnTo>
                    <a:pt x="73" y="0"/>
                  </a:lnTo>
                  <a:lnTo>
                    <a:pt x="69" y="0"/>
                  </a:lnTo>
                  <a:lnTo>
                    <a:pt x="64" y="0"/>
                  </a:lnTo>
                  <a:lnTo>
                    <a:pt x="64" y="8"/>
                  </a:lnTo>
                  <a:lnTo>
                    <a:pt x="59" y="15"/>
                  </a:lnTo>
                  <a:lnTo>
                    <a:pt x="56" y="14"/>
                  </a:lnTo>
                  <a:lnTo>
                    <a:pt x="47" y="15"/>
                  </a:lnTo>
                  <a:lnTo>
                    <a:pt x="43" y="24"/>
                  </a:lnTo>
                  <a:lnTo>
                    <a:pt x="43" y="28"/>
                  </a:lnTo>
                  <a:lnTo>
                    <a:pt x="37" y="32"/>
                  </a:lnTo>
                  <a:lnTo>
                    <a:pt x="35" y="37"/>
                  </a:lnTo>
                  <a:lnTo>
                    <a:pt x="27" y="40"/>
                  </a:lnTo>
                  <a:lnTo>
                    <a:pt x="26" y="42"/>
                  </a:lnTo>
                  <a:lnTo>
                    <a:pt x="29" y="45"/>
                  </a:lnTo>
                  <a:lnTo>
                    <a:pt x="29" y="48"/>
                  </a:lnTo>
                  <a:lnTo>
                    <a:pt x="25" y="54"/>
                  </a:lnTo>
                  <a:lnTo>
                    <a:pt x="22" y="62"/>
                  </a:lnTo>
                  <a:lnTo>
                    <a:pt x="15" y="58"/>
                  </a:lnTo>
                  <a:lnTo>
                    <a:pt x="15" y="71"/>
                  </a:lnTo>
                  <a:lnTo>
                    <a:pt x="16" y="75"/>
                  </a:lnTo>
                  <a:lnTo>
                    <a:pt x="18" y="81"/>
                  </a:lnTo>
                  <a:lnTo>
                    <a:pt x="16" y="85"/>
                  </a:lnTo>
                  <a:lnTo>
                    <a:pt x="12" y="91"/>
                  </a:lnTo>
                  <a:lnTo>
                    <a:pt x="9" y="88"/>
                  </a:lnTo>
                  <a:lnTo>
                    <a:pt x="5" y="89"/>
                  </a:lnTo>
                  <a:lnTo>
                    <a:pt x="5" y="95"/>
                  </a:lnTo>
                  <a:lnTo>
                    <a:pt x="8" y="98"/>
                  </a:lnTo>
                  <a:lnTo>
                    <a:pt x="8" y="105"/>
                  </a:lnTo>
                  <a:lnTo>
                    <a:pt x="2" y="102"/>
                  </a:lnTo>
                  <a:lnTo>
                    <a:pt x="0" y="106"/>
                  </a:lnTo>
                  <a:lnTo>
                    <a:pt x="0" y="108"/>
                  </a:lnTo>
                  <a:lnTo>
                    <a:pt x="0" y="109"/>
                  </a:lnTo>
                  <a:lnTo>
                    <a:pt x="0" y="111"/>
                  </a:lnTo>
                  <a:lnTo>
                    <a:pt x="0" y="112"/>
                  </a:lnTo>
                  <a:lnTo>
                    <a:pt x="2" y="114"/>
                  </a:lnTo>
                  <a:lnTo>
                    <a:pt x="2" y="118"/>
                  </a:lnTo>
                  <a:lnTo>
                    <a:pt x="5" y="118"/>
                  </a:lnTo>
                  <a:lnTo>
                    <a:pt x="6" y="116"/>
                  </a:lnTo>
                  <a:lnTo>
                    <a:pt x="6" y="115"/>
                  </a:lnTo>
                  <a:lnTo>
                    <a:pt x="9" y="115"/>
                  </a:lnTo>
                  <a:lnTo>
                    <a:pt x="10" y="114"/>
                  </a:lnTo>
                  <a:lnTo>
                    <a:pt x="15" y="114"/>
                  </a:lnTo>
                  <a:lnTo>
                    <a:pt x="15" y="122"/>
                  </a:lnTo>
                  <a:lnTo>
                    <a:pt x="16" y="129"/>
                  </a:lnTo>
                  <a:lnTo>
                    <a:pt x="19" y="138"/>
                  </a:lnTo>
                  <a:lnTo>
                    <a:pt x="20" y="141"/>
                  </a:lnTo>
                  <a:lnTo>
                    <a:pt x="23" y="143"/>
                  </a:lnTo>
                  <a:lnTo>
                    <a:pt x="26" y="148"/>
                  </a:lnTo>
                  <a:lnTo>
                    <a:pt x="26" y="155"/>
                  </a:lnTo>
                  <a:lnTo>
                    <a:pt x="22" y="160"/>
                  </a:lnTo>
                  <a:lnTo>
                    <a:pt x="20" y="165"/>
                  </a:lnTo>
                  <a:lnTo>
                    <a:pt x="19" y="169"/>
                  </a:lnTo>
                  <a:lnTo>
                    <a:pt x="20" y="172"/>
                  </a:lnTo>
                  <a:lnTo>
                    <a:pt x="20" y="176"/>
                  </a:lnTo>
                  <a:lnTo>
                    <a:pt x="29" y="177"/>
                  </a:lnTo>
                  <a:lnTo>
                    <a:pt x="40" y="175"/>
                  </a:lnTo>
                  <a:lnTo>
                    <a:pt x="49" y="169"/>
                  </a:lnTo>
                  <a:lnTo>
                    <a:pt x="49" y="166"/>
                  </a:lnTo>
                  <a:lnTo>
                    <a:pt x="47" y="163"/>
                  </a:lnTo>
                  <a:lnTo>
                    <a:pt x="49" y="160"/>
                  </a:lnTo>
                  <a:lnTo>
                    <a:pt x="52" y="160"/>
                  </a:lnTo>
                  <a:lnTo>
                    <a:pt x="55" y="163"/>
                  </a:lnTo>
                  <a:lnTo>
                    <a:pt x="57" y="168"/>
                  </a:lnTo>
                  <a:lnTo>
                    <a:pt x="59" y="170"/>
                  </a:lnTo>
                  <a:lnTo>
                    <a:pt x="64" y="170"/>
                  </a:lnTo>
                  <a:lnTo>
                    <a:pt x="64" y="175"/>
                  </a:lnTo>
                  <a:lnTo>
                    <a:pt x="63" y="177"/>
                  </a:lnTo>
                  <a:lnTo>
                    <a:pt x="62" y="182"/>
                  </a:lnTo>
                  <a:lnTo>
                    <a:pt x="63" y="183"/>
                  </a:lnTo>
                  <a:lnTo>
                    <a:pt x="66" y="186"/>
                  </a:lnTo>
                  <a:lnTo>
                    <a:pt x="69" y="187"/>
                  </a:lnTo>
                  <a:lnTo>
                    <a:pt x="69" y="200"/>
                  </a:lnTo>
                  <a:lnTo>
                    <a:pt x="69" y="206"/>
                  </a:lnTo>
                  <a:lnTo>
                    <a:pt x="70" y="207"/>
                  </a:lnTo>
                  <a:lnTo>
                    <a:pt x="72" y="209"/>
                  </a:lnTo>
                  <a:lnTo>
                    <a:pt x="72" y="212"/>
                  </a:lnTo>
                  <a:lnTo>
                    <a:pt x="74" y="212"/>
                  </a:lnTo>
                  <a:lnTo>
                    <a:pt x="77" y="217"/>
                  </a:lnTo>
                  <a:lnTo>
                    <a:pt x="77" y="223"/>
                  </a:lnTo>
                  <a:lnTo>
                    <a:pt x="79" y="230"/>
                  </a:lnTo>
                  <a:lnTo>
                    <a:pt x="79" y="234"/>
                  </a:lnTo>
                  <a:lnTo>
                    <a:pt x="76" y="239"/>
                  </a:lnTo>
                  <a:lnTo>
                    <a:pt x="74" y="241"/>
                  </a:lnTo>
                  <a:lnTo>
                    <a:pt x="83" y="243"/>
                  </a:lnTo>
                  <a:lnTo>
                    <a:pt x="83" y="247"/>
                  </a:lnTo>
                  <a:lnTo>
                    <a:pt x="83" y="250"/>
                  </a:lnTo>
                  <a:lnTo>
                    <a:pt x="83" y="25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0" name="Freeform 2723"/>
            <p:cNvSpPr>
              <a:spLocks/>
            </p:cNvSpPr>
            <p:nvPr/>
          </p:nvSpPr>
          <p:spPr bwMode="auto">
            <a:xfrm>
              <a:off x="6732588" y="3827463"/>
              <a:ext cx="104775" cy="141287"/>
            </a:xfrm>
            <a:custGeom>
              <a:avLst/>
              <a:gdLst>
                <a:gd name="T0" fmla="*/ 165932836 w 70"/>
                <a:gd name="T1" fmla="*/ 247082574 h 94"/>
                <a:gd name="T2" fmla="*/ 160746430 w 70"/>
                <a:gd name="T3" fmla="*/ 241824776 h 94"/>
                <a:gd name="T4" fmla="*/ 168525234 w 70"/>
                <a:gd name="T5" fmla="*/ 231310801 h 94"/>
                <a:gd name="T6" fmla="*/ 181488834 w 70"/>
                <a:gd name="T7" fmla="*/ 239196688 h 94"/>
                <a:gd name="T8" fmla="*/ 181488834 w 70"/>
                <a:gd name="T9" fmla="*/ 220796825 h 94"/>
                <a:gd name="T10" fmla="*/ 176304038 w 70"/>
                <a:gd name="T11" fmla="*/ 212910939 h 94"/>
                <a:gd name="T12" fmla="*/ 173710030 w 70"/>
                <a:gd name="T13" fmla="*/ 194511026 h 94"/>
                <a:gd name="T14" fmla="*/ 168525234 w 70"/>
                <a:gd name="T15" fmla="*/ 183997051 h 94"/>
                <a:gd name="T16" fmla="*/ 168525234 w 70"/>
                <a:gd name="T17" fmla="*/ 165597188 h 94"/>
                <a:gd name="T18" fmla="*/ 155561635 w 70"/>
                <a:gd name="T19" fmla="*/ 141941149 h 94"/>
                <a:gd name="T20" fmla="*/ 150376839 w 70"/>
                <a:gd name="T21" fmla="*/ 157712923 h 94"/>
                <a:gd name="T22" fmla="*/ 137413239 w 70"/>
                <a:gd name="T23" fmla="*/ 157712923 h 94"/>
                <a:gd name="T24" fmla="*/ 132226833 w 70"/>
                <a:gd name="T25" fmla="*/ 144569238 h 94"/>
                <a:gd name="T26" fmla="*/ 137413239 w 70"/>
                <a:gd name="T27" fmla="*/ 118283489 h 94"/>
                <a:gd name="T28" fmla="*/ 147784441 w 70"/>
                <a:gd name="T29" fmla="*/ 105141400 h 94"/>
                <a:gd name="T30" fmla="*/ 147784441 w 70"/>
                <a:gd name="T31" fmla="*/ 99885223 h 94"/>
                <a:gd name="T32" fmla="*/ 150376839 w 70"/>
                <a:gd name="T33" fmla="*/ 94627424 h 94"/>
                <a:gd name="T34" fmla="*/ 155561635 w 70"/>
                <a:gd name="T35" fmla="*/ 86741538 h 94"/>
                <a:gd name="T36" fmla="*/ 150376839 w 70"/>
                <a:gd name="T37" fmla="*/ 70969764 h 94"/>
                <a:gd name="T38" fmla="*/ 168525234 w 70"/>
                <a:gd name="T39" fmla="*/ 60455789 h 94"/>
                <a:gd name="T40" fmla="*/ 142598035 w 70"/>
                <a:gd name="T41" fmla="*/ 60455789 h 94"/>
                <a:gd name="T42" fmla="*/ 124449640 w 70"/>
                <a:gd name="T43" fmla="*/ 63085498 h 94"/>
                <a:gd name="T44" fmla="*/ 72595216 w 70"/>
                <a:gd name="T45" fmla="*/ 63085498 h 94"/>
                <a:gd name="T46" fmla="*/ 70002819 w 70"/>
                <a:gd name="T47" fmla="*/ 42055914 h 94"/>
                <a:gd name="T48" fmla="*/ 72595216 w 70"/>
                <a:gd name="T49" fmla="*/ 18399868 h 94"/>
                <a:gd name="T50" fmla="*/ 62224015 w 70"/>
                <a:gd name="T51" fmla="*/ 10513978 h 94"/>
                <a:gd name="T52" fmla="*/ 44075607 w 70"/>
                <a:gd name="T53" fmla="*/ 18399868 h 94"/>
                <a:gd name="T54" fmla="*/ 28519610 w 70"/>
                <a:gd name="T55" fmla="*/ 0 h 94"/>
                <a:gd name="T56" fmla="*/ 18148402 w 70"/>
                <a:gd name="T57" fmla="*/ 15771780 h 94"/>
                <a:gd name="T58" fmla="*/ 33704405 w 70"/>
                <a:gd name="T59" fmla="*/ 34171648 h 94"/>
                <a:gd name="T60" fmla="*/ 28519610 w 70"/>
                <a:gd name="T61" fmla="*/ 44685624 h 94"/>
                <a:gd name="T62" fmla="*/ 10371205 w 70"/>
                <a:gd name="T63" fmla="*/ 52571510 h 94"/>
                <a:gd name="T64" fmla="*/ 0 w 70"/>
                <a:gd name="T65" fmla="*/ 60455789 h 94"/>
                <a:gd name="T66" fmla="*/ 2592399 w 70"/>
                <a:gd name="T67" fmla="*/ 86741538 h 94"/>
                <a:gd name="T68" fmla="*/ 7778807 w 70"/>
                <a:gd name="T69" fmla="*/ 94627424 h 94"/>
                <a:gd name="T70" fmla="*/ 25927205 w 70"/>
                <a:gd name="T71" fmla="*/ 105141400 h 94"/>
                <a:gd name="T72" fmla="*/ 33704405 w 70"/>
                <a:gd name="T73" fmla="*/ 115655400 h 94"/>
                <a:gd name="T74" fmla="*/ 28519610 w 70"/>
                <a:gd name="T75" fmla="*/ 141941149 h 94"/>
                <a:gd name="T76" fmla="*/ 36298413 w 70"/>
                <a:gd name="T77" fmla="*/ 152455125 h 94"/>
                <a:gd name="T78" fmla="*/ 36298413 w 70"/>
                <a:gd name="T79" fmla="*/ 176112785 h 94"/>
                <a:gd name="T80" fmla="*/ 28519610 w 70"/>
                <a:gd name="T81" fmla="*/ 186626760 h 94"/>
                <a:gd name="T82" fmla="*/ 36298413 w 70"/>
                <a:gd name="T83" fmla="*/ 212910939 h 94"/>
                <a:gd name="T84" fmla="*/ 80374020 w 70"/>
                <a:gd name="T85" fmla="*/ 189254849 h 94"/>
                <a:gd name="T86" fmla="*/ 77781622 w 70"/>
                <a:gd name="T87" fmla="*/ 194511026 h 94"/>
                <a:gd name="T88" fmla="*/ 90745222 w 70"/>
                <a:gd name="T89" fmla="*/ 194511026 h 94"/>
                <a:gd name="T90" fmla="*/ 90745222 w 70"/>
                <a:gd name="T91" fmla="*/ 183997051 h 94"/>
                <a:gd name="T92" fmla="*/ 98522416 w 70"/>
                <a:gd name="T93" fmla="*/ 144569238 h 94"/>
                <a:gd name="T94" fmla="*/ 137413239 w 70"/>
                <a:gd name="T95" fmla="*/ 170854987 h 94"/>
                <a:gd name="T96" fmla="*/ 142598035 w 70"/>
                <a:gd name="T97" fmla="*/ 202396913 h 94"/>
                <a:gd name="T98" fmla="*/ 155561635 w 70"/>
                <a:gd name="T99" fmla="*/ 241824776 h 94"/>
                <a:gd name="T100" fmla="*/ 155561635 w 70"/>
                <a:gd name="T101" fmla="*/ 241824776 h 94"/>
                <a:gd name="T102" fmla="*/ 165932836 w 70"/>
                <a:gd name="T103" fmla="*/ 247082574 h 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94"/>
                <a:gd name="T158" fmla="*/ 70 w 70"/>
                <a:gd name="T159" fmla="*/ 94 h 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94">
                  <a:moveTo>
                    <a:pt x="64" y="94"/>
                  </a:moveTo>
                  <a:lnTo>
                    <a:pt x="62" y="92"/>
                  </a:lnTo>
                  <a:lnTo>
                    <a:pt x="65" y="88"/>
                  </a:lnTo>
                  <a:lnTo>
                    <a:pt x="70" y="91"/>
                  </a:lnTo>
                  <a:lnTo>
                    <a:pt x="70" y="84"/>
                  </a:lnTo>
                  <a:lnTo>
                    <a:pt x="68" y="81"/>
                  </a:lnTo>
                  <a:lnTo>
                    <a:pt x="67" y="74"/>
                  </a:lnTo>
                  <a:lnTo>
                    <a:pt x="65" y="70"/>
                  </a:lnTo>
                  <a:lnTo>
                    <a:pt x="65" y="63"/>
                  </a:lnTo>
                  <a:lnTo>
                    <a:pt x="60" y="54"/>
                  </a:lnTo>
                  <a:lnTo>
                    <a:pt x="58" y="60"/>
                  </a:lnTo>
                  <a:lnTo>
                    <a:pt x="53" y="60"/>
                  </a:lnTo>
                  <a:lnTo>
                    <a:pt x="51" y="55"/>
                  </a:lnTo>
                  <a:lnTo>
                    <a:pt x="53" y="45"/>
                  </a:lnTo>
                  <a:lnTo>
                    <a:pt x="57" y="40"/>
                  </a:lnTo>
                  <a:lnTo>
                    <a:pt x="57" y="38"/>
                  </a:lnTo>
                  <a:lnTo>
                    <a:pt x="58" y="36"/>
                  </a:lnTo>
                  <a:lnTo>
                    <a:pt x="60" y="33"/>
                  </a:lnTo>
                  <a:lnTo>
                    <a:pt x="58" y="27"/>
                  </a:lnTo>
                  <a:lnTo>
                    <a:pt x="65" y="23"/>
                  </a:lnTo>
                  <a:lnTo>
                    <a:pt x="55" y="23"/>
                  </a:lnTo>
                  <a:lnTo>
                    <a:pt x="48" y="24"/>
                  </a:lnTo>
                  <a:lnTo>
                    <a:pt x="28" y="24"/>
                  </a:lnTo>
                  <a:lnTo>
                    <a:pt x="27" y="16"/>
                  </a:lnTo>
                  <a:lnTo>
                    <a:pt x="28" y="7"/>
                  </a:lnTo>
                  <a:lnTo>
                    <a:pt x="24" y="4"/>
                  </a:lnTo>
                  <a:lnTo>
                    <a:pt x="17" y="7"/>
                  </a:lnTo>
                  <a:lnTo>
                    <a:pt x="11" y="0"/>
                  </a:lnTo>
                  <a:lnTo>
                    <a:pt x="7" y="6"/>
                  </a:lnTo>
                  <a:lnTo>
                    <a:pt x="13" y="13"/>
                  </a:lnTo>
                  <a:lnTo>
                    <a:pt x="11" y="17"/>
                  </a:lnTo>
                  <a:lnTo>
                    <a:pt x="4" y="20"/>
                  </a:lnTo>
                  <a:lnTo>
                    <a:pt x="0" y="23"/>
                  </a:lnTo>
                  <a:lnTo>
                    <a:pt x="1" y="33"/>
                  </a:lnTo>
                  <a:lnTo>
                    <a:pt x="3" y="36"/>
                  </a:lnTo>
                  <a:lnTo>
                    <a:pt x="10" y="40"/>
                  </a:lnTo>
                  <a:lnTo>
                    <a:pt x="13" y="44"/>
                  </a:lnTo>
                  <a:lnTo>
                    <a:pt x="11" y="54"/>
                  </a:lnTo>
                  <a:lnTo>
                    <a:pt x="14" y="58"/>
                  </a:lnTo>
                  <a:lnTo>
                    <a:pt x="14" y="67"/>
                  </a:lnTo>
                  <a:lnTo>
                    <a:pt x="11" y="71"/>
                  </a:lnTo>
                  <a:lnTo>
                    <a:pt x="14" y="81"/>
                  </a:lnTo>
                  <a:lnTo>
                    <a:pt x="31" y="72"/>
                  </a:lnTo>
                  <a:lnTo>
                    <a:pt x="30" y="74"/>
                  </a:lnTo>
                  <a:lnTo>
                    <a:pt x="35" y="74"/>
                  </a:lnTo>
                  <a:lnTo>
                    <a:pt x="35" y="70"/>
                  </a:lnTo>
                  <a:lnTo>
                    <a:pt x="38" y="55"/>
                  </a:lnTo>
                  <a:lnTo>
                    <a:pt x="53" y="65"/>
                  </a:lnTo>
                  <a:lnTo>
                    <a:pt x="55" y="77"/>
                  </a:lnTo>
                  <a:lnTo>
                    <a:pt x="60" y="92"/>
                  </a:lnTo>
                  <a:lnTo>
                    <a:pt x="64" y="9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1" name="Freeform 2191"/>
            <p:cNvSpPr>
              <a:spLocks/>
            </p:cNvSpPr>
            <p:nvPr/>
          </p:nvSpPr>
          <p:spPr bwMode="auto">
            <a:xfrm>
              <a:off x="6932613" y="3976688"/>
              <a:ext cx="147637" cy="342900"/>
            </a:xfrm>
            <a:custGeom>
              <a:avLst/>
              <a:gdLst>
                <a:gd name="T0" fmla="*/ 41133110 w 100"/>
                <a:gd name="T1" fmla="*/ 377031564 h 227"/>
                <a:gd name="T2" fmla="*/ 35991072 w 100"/>
                <a:gd name="T3" fmla="*/ 384996375 h 227"/>
                <a:gd name="T4" fmla="*/ 35991072 w 100"/>
                <a:gd name="T5" fmla="*/ 432788601 h 227"/>
                <a:gd name="T6" fmla="*/ 17996338 w 100"/>
                <a:gd name="T7" fmla="*/ 448719852 h 227"/>
                <a:gd name="T8" fmla="*/ 35991072 w 100"/>
                <a:gd name="T9" fmla="*/ 493857582 h 227"/>
                <a:gd name="T10" fmla="*/ 79696004 w 100"/>
                <a:gd name="T11" fmla="*/ 554926563 h 227"/>
                <a:gd name="T12" fmla="*/ 79696004 w 100"/>
                <a:gd name="T13" fmla="*/ 568201791 h 227"/>
                <a:gd name="T14" fmla="*/ 92550297 w 100"/>
                <a:gd name="T15" fmla="*/ 576166602 h 227"/>
                <a:gd name="T16" fmla="*/ 110545050 w 100"/>
                <a:gd name="T17" fmla="*/ 602718687 h 227"/>
                <a:gd name="T18" fmla="*/ 120829127 w 100"/>
                <a:gd name="T19" fmla="*/ 594753876 h 227"/>
                <a:gd name="T20" fmla="*/ 131111599 w 100"/>
                <a:gd name="T21" fmla="*/ 578822625 h 227"/>
                <a:gd name="T22" fmla="*/ 128541382 w 100"/>
                <a:gd name="T23" fmla="*/ 557580957 h 227"/>
                <a:gd name="T24" fmla="*/ 113116871 w 100"/>
                <a:gd name="T25" fmla="*/ 533684895 h 227"/>
                <a:gd name="T26" fmla="*/ 95120515 w 100"/>
                <a:gd name="T27" fmla="*/ 528374478 h 227"/>
                <a:gd name="T28" fmla="*/ 84838042 w 100"/>
                <a:gd name="T29" fmla="*/ 507132810 h 227"/>
                <a:gd name="T30" fmla="*/ 79696004 w 100"/>
                <a:gd name="T31" fmla="*/ 483236748 h 227"/>
                <a:gd name="T32" fmla="*/ 59129455 w 100"/>
                <a:gd name="T33" fmla="*/ 469961520 h 227"/>
                <a:gd name="T34" fmla="*/ 51417187 w 100"/>
                <a:gd name="T35" fmla="*/ 451375875 h 227"/>
                <a:gd name="T36" fmla="*/ 51417187 w 100"/>
                <a:gd name="T37" fmla="*/ 408892437 h 227"/>
                <a:gd name="T38" fmla="*/ 74553966 w 100"/>
                <a:gd name="T39" fmla="*/ 334548228 h 227"/>
                <a:gd name="T40" fmla="*/ 69411927 w 100"/>
                <a:gd name="T41" fmla="*/ 286756104 h 227"/>
                <a:gd name="T42" fmla="*/ 84838042 w 100"/>
                <a:gd name="T43" fmla="*/ 278791293 h 227"/>
                <a:gd name="T44" fmla="*/ 95120515 w 100"/>
                <a:gd name="T45" fmla="*/ 286756104 h 227"/>
                <a:gd name="T46" fmla="*/ 105404616 w 100"/>
                <a:gd name="T47" fmla="*/ 300031332 h 227"/>
                <a:gd name="T48" fmla="*/ 118257306 w 100"/>
                <a:gd name="T49" fmla="*/ 313308189 h 227"/>
                <a:gd name="T50" fmla="*/ 131111599 w 100"/>
                <a:gd name="T51" fmla="*/ 305341749 h 227"/>
                <a:gd name="T52" fmla="*/ 131111599 w 100"/>
                <a:gd name="T53" fmla="*/ 315962583 h 227"/>
                <a:gd name="T54" fmla="*/ 146537714 w 100"/>
                <a:gd name="T55" fmla="*/ 323927394 h 227"/>
                <a:gd name="T56" fmla="*/ 154249969 w 100"/>
                <a:gd name="T57" fmla="*/ 345169062 h 227"/>
                <a:gd name="T58" fmla="*/ 156820187 w 100"/>
                <a:gd name="T59" fmla="*/ 315962583 h 227"/>
                <a:gd name="T60" fmla="*/ 146537714 w 100"/>
                <a:gd name="T61" fmla="*/ 278791293 h 227"/>
                <a:gd name="T62" fmla="*/ 156820187 w 100"/>
                <a:gd name="T63" fmla="*/ 252239208 h 227"/>
                <a:gd name="T64" fmla="*/ 195383067 w 100"/>
                <a:gd name="T65" fmla="*/ 244274397 h 227"/>
                <a:gd name="T66" fmla="*/ 215949666 w 100"/>
                <a:gd name="T67" fmla="*/ 225687123 h 227"/>
                <a:gd name="T68" fmla="*/ 249370509 w 100"/>
                <a:gd name="T69" fmla="*/ 215066289 h 227"/>
                <a:gd name="T70" fmla="*/ 251940726 w 100"/>
                <a:gd name="T71" fmla="*/ 193826199 h 227"/>
                <a:gd name="T72" fmla="*/ 244228471 w 100"/>
                <a:gd name="T73" fmla="*/ 164619720 h 227"/>
                <a:gd name="T74" fmla="*/ 231374177 w 100"/>
                <a:gd name="T75" fmla="*/ 148688469 h 227"/>
                <a:gd name="T76" fmla="*/ 223661922 w 100"/>
                <a:gd name="T77" fmla="*/ 100896320 h 227"/>
                <a:gd name="T78" fmla="*/ 197953284 w 100"/>
                <a:gd name="T79" fmla="*/ 76998628 h 227"/>
                <a:gd name="T80" fmla="*/ 174816518 w 100"/>
                <a:gd name="T81" fmla="*/ 55758590 h 227"/>
                <a:gd name="T82" fmla="*/ 156820187 w 100"/>
                <a:gd name="T83" fmla="*/ 63723400 h 227"/>
                <a:gd name="T84" fmla="*/ 138825458 w 100"/>
                <a:gd name="T85" fmla="*/ 76998628 h 227"/>
                <a:gd name="T86" fmla="*/ 123399344 w 100"/>
                <a:gd name="T87" fmla="*/ 76998628 h 227"/>
                <a:gd name="T88" fmla="*/ 100262553 w 100"/>
                <a:gd name="T89" fmla="*/ 55758590 h 227"/>
                <a:gd name="T90" fmla="*/ 95120515 w 100"/>
                <a:gd name="T91" fmla="*/ 39827326 h 227"/>
                <a:gd name="T92" fmla="*/ 105404616 w 100"/>
                <a:gd name="T93" fmla="*/ 10620837 h 227"/>
                <a:gd name="T94" fmla="*/ 84838042 w 100"/>
                <a:gd name="T95" fmla="*/ 13275231 h 227"/>
                <a:gd name="T96" fmla="*/ 84838042 w 100"/>
                <a:gd name="T97" fmla="*/ 2654395 h 227"/>
                <a:gd name="T98" fmla="*/ 51417187 w 100"/>
                <a:gd name="T99" fmla="*/ 0 h 227"/>
                <a:gd name="T100" fmla="*/ 35991072 w 100"/>
                <a:gd name="T101" fmla="*/ 10620837 h 227"/>
                <a:gd name="T102" fmla="*/ 25708593 w 100"/>
                <a:gd name="T103" fmla="*/ 21241675 h 227"/>
                <a:gd name="T104" fmla="*/ 5142040 w 100"/>
                <a:gd name="T105" fmla="*/ 39827326 h 227"/>
                <a:gd name="T106" fmla="*/ 7712259 w 100"/>
                <a:gd name="T107" fmla="*/ 71688211 h 227"/>
                <a:gd name="T108" fmla="*/ 0 w 100"/>
                <a:gd name="T109" fmla="*/ 108861156 h 227"/>
                <a:gd name="T110" fmla="*/ 17996338 w 100"/>
                <a:gd name="T111" fmla="*/ 153998886 h 227"/>
                <a:gd name="T112" fmla="*/ 35991072 w 100"/>
                <a:gd name="T113" fmla="*/ 183205365 h 227"/>
                <a:gd name="T114" fmla="*/ 25708593 w 100"/>
                <a:gd name="T115" fmla="*/ 225687123 h 227"/>
                <a:gd name="T116" fmla="*/ 51417187 w 100"/>
                <a:gd name="T117" fmla="*/ 270824853 h 227"/>
                <a:gd name="T118" fmla="*/ 59129455 w 100"/>
                <a:gd name="T119" fmla="*/ 318618606 h 227"/>
                <a:gd name="T120" fmla="*/ 43703328 w 100"/>
                <a:gd name="T121" fmla="*/ 371721147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227"/>
                <a:gd name="T185" fmla="*/ 100 w 100"/>
                <a:gd name="T186" fmla="*/ 227 h 2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227">
                  <a:moveTo>
                    <a:pt x="14" y="140"/>
                  </a:moveTo>
                  <a:lnTo>
                    <a:pt x="16" y="142"/>
                  </a:lnTo>
                  <a:lnTo>
                    <a:pt x="16" y="143"/>
                  </a:lnTo>
                  <a:lnTo>
                    <a:pt x="14" y="145"/>
                  </a:lnTo>
                  <a:lnTo>
                    <a:pt x="14" y="163"/>
                  </a:lnTo>
                  <a:lnTo>
                    <a:pt x="10" y="166"/>
                  </a:lnTo>
                  <a:lnTo>
                    <a:pt x="7" y="169"/>
                  </a:lnTo>
                  <a:lnTo>
                    <a:pt x="7" y="176"/>
                  </a:lnTo>
                  <a:lnTo>
                    <a:pt x="14" y="186"/>
                  </a:lnTo>
                  <a:lnTo>
                    <a:pt x="23" y="197"/>
                  </a:lnTo>
                  <a:lnTo>
                    <a:pt x="31" y="209"/>
                  </a:lnTo>
                  <a:lnTo>
                    <a:pt x="31" y="213"/>
                  </a:lnTo>
                  <a:lnTo>
                    <a:pt x="31" y="214"/>
                  </a:lnTo>
                  <a:lnTo>
                    <a:pt x="31" y="218"/>
                  </a:lnTo>
                  <a:lnTo>
                    <a:pt x="36" y="217"/>
                  </a:lnTo>
                  <a:lnTo>
                    <a:pt x="43" y="221"/>
                  </a:lnTo>
                  <a:lnTo>
                    <a:pt x="43" y="227"/>
                  </a:lnTo>
                  <a:lnTo>
                    <a:pt x="46" y="227"/>
                  </a:lnTo>
                  <a:lnTo>
                    <a:pt x="47" y="224"/>
                  </a:lnTo>
                  <a:lnTo>
                    <a:pt x="51" y="224"/>
                  </a:lnTo>
                  <a:lnTo>
                    <a:pt x="51" y="218"/>
                  </a:lnTo>
                  <a:lnTo>
                    <a:pt x="51" y="213"/>
                  </a:lnTo>
                  <a:lnTo>
                    <a:pt x="50" y="210"/>
                  </a:lnTo>
                  <a:lnTo>
                    <a:pt x="47" y="204"/>
                  </a:lnTo>
                  <a:lnTo>
                    <a:pt x="44" y="201"/>
                  </a:lnTo>
                  <a:lnTo>
                    <a:pt x="41" y="199"/>
                  </a:lnTo>
                  <a:lnTo>
                    <a:pt x="37" y="199"/>
                  </a:lnTo>
                  <a:lnTo>
                    <a:pt x="34" y="197"/>
                  </a:lnTo>
                  <a:lnTo>
                    <a:pt x="33" y="191"/>
                  </a:lnTo>
                  <a:lnTo>
                    <a:pt x="31" y="187"/>
                  </a:lnTo>
                  <a:lnTo>
                    <a:pt x="31" y="182"/>
                  </a:lnTo>
                  <a:lnTo>
                    <a:pt x="24" y="182"/>
                  </a:lnTo>
                  <a:lnTo>
                    <a:pt x="23" y="177"/>
                  </a:lnTo>
                  <a:lnTo>
                    <a:pt x="23" y="173"/>
                  </a:lnTo>
                  <a:lnTo>
                    <a:pt x="20" y="170"/>
                  </a:lnTo>
                  <a:lnTo>
                    <a:pt x="20" y="154"/>
                  </a:lnTo>
                  <a:lnTo>
                    <a:pt x="24" y="139"/>
                  </a:lnTo>
                  <a:lnTo>
                    <a:pt x="29" y="126"/>
                  </a:lnTo>
                  <a:lnTo>
                    <a:pt x="27" y="110"/>
                  </a:lnTo>
                  <a:lnTo>
                    <a:pt x="27" y="108"/>
                  </a:lnTo>
                  <a:lnTo>
                    <a:pt x="30" y="106"/>
                  </a:lnTo>
                  <a:lnTo>
                    <a:pt x="33" y="105"/>
                  </a:lnTo>
                  <a:lnTo>
                    <a:pt x="37" y="105"/>
                  </a:lnTo>
                  <a:lnTo>
                    <a:pt x="37" y="108"/>
                  </a:lnTo>
                  <a:lnTo>
                    <a:pt x="41" y="108"/>
                  </a:lnTo>
                  <a:lnTo>
                    <a:pt x="41" y="113"/>
                  </a:lnTo>
                  <a:lnTo>
                    <a:pt x="43" y="118"/>
                  </a:lnTo>
                  <a:lnTo>
                    <a:pt x="46" y="118"/>
                  </a:lnTo>
                  <a:lnTo>
                    <a:pt x="50" y="116"/>
                  </a:lnTo>
                  <a:lnTo>
                    <a:pt x="51" y="115"/>
                  </a:lnTo>
                  <a:lnTo>
                    <a:pt x="53" y="118"/>
                  </a:lnTo>
                  <a:lnTo>
                    <a:pt x="51" y="119"/>
                  </a:lnTo>
                  <a:lnTo>
                    <a:pt x="51" y="120"/>
                  </a:lnTo>
                  <a:lnTo>
                    <a:pt x="57" y="122"/>
                  </a:lnTo>
                  <a:lnTo>
                    <a:pt x="60" y="125"/>
                  </a:lnTo>
                  <a:lnTo>
                    <a:pt x="60" y="130"/>
                  </a:lnTo>
                  <a:lnTo>
                    <a:pt x="61" y="130"/>
                  </a:lnTo>
                  <a:lnTo>
                    <a:pt x="61" y="119"/>
                  </a:lnTo>
                  <a:lnTo>
                    <a:pt x="57" y="113"/>
                  </a:lnTo>
                  <a:lnTo>
                    <a:pt x="57" y="105"/>
                  </a:lnTo>
                  <a:lnTo>
                    <a:pt x="58" y="96"/>
                  </a:lnTo>
                  <a:lnTo>
                    <a:pt x="61" y="95"/>
                  </a:lnTo>
                  <a:lnTo>
                    <a:pt x="67" y="92"/>
                  </a:lnTo>
                  <a:lnTo>
                    <a:pt x="76" y="92"/>
                  </a:lnTo>
                  <a:lnTo>
                    <a:pt x="83" y="88"/>
                  </a:lnTo>
                  <a:lnTo>
                    <a:pt x="84" y="85"/>
                  </a:lnTo>
                  <a:lnTo>
                    <a:pt x="94" y="85"/>
                  </a:lnTo>
                  <a:lnTo>
                    <a:pt x="97" y="81"/>
                  </a:lnTo>
                  <a:lnTo>
                    <a:pt x="100" y="76"/>
                  </a:lnTo>
                  <a:lnTo>
                    <a:pt x="98" y="73"/>
                  </a:lnTo>
                  <a:lnTo>
                    <a:pt x="97" y="68"/>
                  </a:lnTo>
                  <a:lnTo>
                    <a:pt x="95" y="62"/>
                  </a:lnTo>
                  <a:lnTo>
                    <a:pt x="94" y="58"/>
                  </a:lnTo>
                  <a:lnTo>
                    <a:pt x="90" y="56"/>
                  </a:lnTo>
                  <a:lnTo>
                    <a:pt x="87" y="51"/>
                  </a:lnTo>
                  <a:lnTo>
                    <a:pt x="87" y="38"/>
                  </a:lnTo>
                  <a:lnTo>
                    <a:pt x="81" y="29"/>
                  </a:lnTo>
                  <a:lnTo>
                    <a:pt x="77" y="29"/>
                  </a:lnTo>
                  <a:lnTo>
                    <a:pt x="73" y="27"/>
                  </a:lnTo>
                  <a:lnTo>
                    <a:pt x="68" y="21"/>
                  </a:lnTo>
                  <a:lnTo>
                    <a:pt x="64" y="21"/>
                  </a:lnTo>
                  <a:lnTo>
                    <a:pt x="61" y="24"/>
                  </a:lnTo>
                  <a:lnTo>
                    <a:pt x="56" y="25"/>
                  </a:lnTo>
                  <a:lnTo>
                    <a:pt x="54" y="29"/>
                  </a:lnTo>
                  <a:lnTo>
                    <a:pt x="51" y="31"/>
                  </a:lnTo>
                  <a:lnTo>
                    <a:pt x="48" y="29"/>
                  </a:lnTo>
                  <a:lnTo>
                    <a:pt x="39" y="27"/>
                  </a:lnTo>
                  <a:lnTo>
                    <a:pt x="39" y="21"/>
                  </a:lnTo>
                  <a:lnTo>
                    <a:pt x="36" y="18"/>
                  </a:lnTo>
                  <a:lnTo>
                    <a:pt x="37" y="15"/>
                  </a:lnTo>
                  <a:lnTo>
                    <a:pt x="43" y="8"/>
                  </a:lnTo>
                  <a:lnTo>
                    <a:pt x="41" y="4"/>
                  </a:lnTo>
                  <a:lnTo>
                    <a:pt x="36" y="5"/>
                  </a:lnTo>
                  <a:lnTo>
                    <a:pt x="33" y="5"/>
                  </a:lnTo>
                  <a:lnTo>
                    <a:pt x="33" y="0"/>
                  </a:lnTo>
                  <a:lnTo>
                    <a:pt x="33" y="1"/>
                  </a:lnTo>
                  <a:lnTo>
                    <a:pt x="23" y="1"/>
                  </a:lnTo>
                  <a:lnTo>
                    <a:pt x="20" y="0"/>
                  </a:lnTo>
                  <a:lnTo>
                    <a:pt x="17" y="0"/>
                  </a:lnTo>
                  <a:lnTo>
                    <a:pt x="14" y="4"/>
                  </a:lnTo>
                  <a:lnTo>
                    <a:pt x="14" y="8"/>
                  </a:lnTo>
                  <a:lnTo>
                    <a:pt x="10" y="8"/>
                  </a:lnTo>
                  <a:lnTo>
                    <a:pt x="7" y="14"/>
                  </a:lnTo>
                  <a:lnTo>
                    <a:pt x="2" y="15"/>
                  </a:lnTo>
                  <a:lnTo>
                    <a:pt x="2" y="19"/>
                  </a:lnTo>
                  <a:lnTo>
                    <a:pt x="3" y="27"/>
                  </a:lnTo>
                  <a:lnTo>
                    <a:pt x="3" y="31"/>
                  </a:lnTo>
                  <a:lnTo>
                    <a:pt x="0" y="41"/>
                  </a:lnTo>
                  <a:lnTo>
                    <a:pt x="3" y="52"/>
                  </a:lnTo>
                  <a:lnTo>
                    <a:pt x="7" y="58"/>
                  </a:lnTo>
                  <a:lnTo>
                    <a:pt x="14" y="63"/>
                  </a:lnTo>
                  <a:lnTo>
                    <a:pt x="14" y="69"/>
                  </a:lnTo>
                  <a:lnTo>
                    <a:pt x="7" y="72"/>
                  </a:lnTo>
                  <a:lnTo>
                    <a:pt x="10" y="85"/>
                  </a:lnTo>
                  <a:lnTo>
                    <a:pt x="14" y="96"/>
                  </a:lnTo>
                  <a:lnTo>
                    <a:pt x="20" y="102"/>
                  </a:lnTo>
                  <a:lnTo>
                    <a:pt x="23" y="112"/>
                  </a:lnTo>
                  <a:lnTo>
                    <a:pt x="23" y="120"/>
                  </a:lnTo>
                  <a:lnTo>
                    <a:pt x="17" y="135"/>
                  </a:lnTo>
                  <a:lnTo>
                    <a:pt x="17" y="140"/>
                  </a:lnTo>
                  <a:lnTo>
                    <a:pt x="14" y="14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2" name="Freeform 2713"/>
            <p:cNvSpPr>
              <a:spLocks/>
            </p:cNvSpPr>
            <p:nvPr/>
          </p:nvSpPr>
          <p:spPr bwMode="auto">
            <a:xfrm>
              <a:off x="6764338" y="3784600"/>
              <a:ext cx="58737" cy="30163"/>
            </a:xfrm>
            <a:custGeom>
              <a:avLst/>
              <a:gdLst>
                <a:gd name="T0" fmla="*/ 0 w 39"/>
                <a:gd name="T1" fmla="*/ 27720512 h 21"/>
                <a:gd name="T2" fmla="*/ 0 w 39"/>
                <a:gd name="T3" fmla="*/ 40321893 h 21"/>
                <a:gd name="T4" fmla="*/ 12601675 w 39"/>
                <a:gd name="T5" fmla="*/ 52921699 h 21"/>
                <a:gd name="T6" fmla="*/ 22682381 w 39"/>
                <a:gd name="T7" fmla="*/ 50402363 h 21"/>
                <a:gd name="T8" fmla="*/ 40322822 w 39"/>
                <a:gd name="T9" fmla="*/ 42841217 h 21"/>
                <a:gd name="T10" fmla="*/ 57964858 w 39"/>
                <a:gd name="T11" fmla="*/ 52921699 h 21"/>
                <a:gd name="T12" fmla="*/ 85685996 w 39"/>
                <a:gd name="T13" fmla="*/ 52921699 h 21"/>
                <a:gd name="T14" fmla="*/ 98287668 w 39"/>
                <a:gd name="T15" fmla="*/ 42841217 h 21"/>
                <a:gd name="T16" fmla="*/ 98287668 w 39"/>
                <a:gd name="T17" fmla="*/ 32760747 h 21"/>
                <a:gd name="T18" fmla="*/ 90726347 w 39"/>
                <a:gd name="T19" fmla="*/ 7559562 h 21"/>
                <a:gd name="T20" fmla="*/ 68045560 w 39"/>
                <a:gd name="T21" fmla="*/ 5040237 h 21"/>
                <a:gd name="T22" fmla="*/ 55443888 w 39"/>
                <a:gd name="T23" fmla="*/ 5040237 h 21"/>
                <a:gd name="T24" fmla="*/ 40322822 w 39"/>
                <a:gd name="T25" fmla="*/ 0 h 21"/>
                <a:gd name="T26" fmla="*/ 22682381 w 39"/>
                <a:gd name="T27" fmla="*/ 0 h 21"/>
                <a:gd name="T28" fmla="*/ 12601675 w 39"/>
                <a:gd name="T29" fmla="*/ 7559562 h 21"/>
                <a:gd name="T30" fmla="*/ 0 w 39"/>
                <a:gd name="T31" fmla="*/ 27720512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1"/>
                <a:gd name="T50" fmla="*/ 39 w 3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1">
                  <a:moveTo>
                    <a:pt x="0" y="11"/>
                  </a:moveTo>
                  <a:lnTo>
                    <a:pt x="0" y="16"/>
                  </a:lnTo>
                  <a:lnTo>
                    <a:pt x="5" y="21"/>
                  </a:lnTo>
                  <a:lnTo>
                    <a:pt x="9" y="20"/>
                  </a:lnTo>
                  <a:lnTo>
                    <a:pt x="16" y="17"/>
                  </a:lnTo>
                  <a:lnTo>
                    <a:pt x="23" y="21"/>
                  </a:lnTo>
                  <a:lnTo>
                    <a:pt x="34" y="21"/>
                  </a:lnTo>
                  <a:lnTo>
                    <a:pt x="39" y="17"/>
                  </a:lnTo>
                  <a:lnTo>
                    <a:pt x="39" y="13"/>
                  </a:lnTo>
                  <a:lnTo>
                    <a:pt x="36" y="3"/>
                  </a:lnTo>
                  <a:lnTo>
                    <a:pt x="27" y="2"/>
                  </a:lnTo>
                  <a:lnTo>
                    <a:pt x="22" y="2"/>
                  </a:lnTo>
                  <a:lnTo>
                    <a:pt x="16" y="0"/>
                  </a:lnTo>
                  <a:lnTo>
                    <a:pt x="9" y="0"/>
                  </a:lnTo>
                  <a:lnTo>
                    <a:pt x="5" y="3"/>
                  </a:lnTo>
                  <a:lnTo>
                    <a:pt x="0" y="1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3" name="Freeform 2434"/>
            <p:cNvSpPr>
              <a:spLocks/>
            </p:cNvSpPr>
            <p:nvPr/>
          </p:nvSpPr>
          <p:spPr bwMode="auto">
            <a:xfrm>
              <a:off x="6980238" y="3908425"/>
              <a:ext cx="133350" cy="206375"/>
            </a:xfrm>
            <a:custGeom>
              <a:avLst/>
              <a:gdLst>
                <a:gd name="T0" fmla="*/ 171341211 w 88"/>
                <a:gd name="T1" fmla="*/ 336756231 h 138"/>
                <a:gd name="T2" fmla="*/ 176612972 w 88"/>
                <a:gd name="T3" fmla="*/ 313078180 h 138"/>
                <a:gd name="T4" fmla="*/ 168704519 w 88"/>
                <a:gd name="T5" fmla="*/ 284138339 h 138"/>
                <a:gd name="T6" fmla="*/ 152889236 w 88"/>
                <a:gd name="T7" fmla="*/ 268352972 h 138"/>
                <a:gd name="T8" fmla="*/ 144980783 w 88"/>
                <a:gd name="T9" fmla="*/ 223627764 h 138"/>
                <a:gd name="T10" fmla="*/ 118620355 w 88"/>
                <a:gd name="T11" fmla="*/ 199949662 h 138"/>
                <a:gd name="T12" fmla="*/ 97531662 w 88"/>
                <a:gd name="T13" fmla="*/ 173639094 h 138"/>
                <a:gd name="T14" fmla="*/ 73807926 w 88"/>
                <a:gd name="T15" fmla="*/ 181533399 h 138"/>
                <a:gd name="T16" fmla="*/ 60627712 w 88"/>
                <a:gd name="T17" fmla="*/ 199949662 h 138"/>
                <a:gd name="T18" fmla="*/ 39540655 w 88"/>
                <a:gd name="T19" fmla="*/ 197318767 h 138"/>
                <a:gd name="T20" fmla="*/ 15815289 w 88"/>
                <a:gd name="T21" fmla="*/ 173639094 h 138"/>
                <a:gd name="T22" fmla="*/ 10543525 w 88"/>
                <a:gd name="T23" fmla="*/ 160484621 h 138"/>
                <a:gd name="T24" fmla="*/ 21088674 w 88"/>
                <a:gd name="T25" fmla="*/ 128913886 h 138"/>
                <a:gd name="T26" fmla="*/ 0 w 88"/>
                <a:gd name="T27" fmla="*/ 134175675 h 138"/>
                <a:gd name="T28" fmla="*/ 10543525 w 88"/>
                <a:gd name="T29" fmla="*/ 107866729 h 138"/>
                <a:gd name="T30" fmla="*/ 21088674 w 88"/>
                <a:gd name="T31" fmla="*/ 73665074 h 138"/>
                <a:gd name="T32" fmla="*/ 28995510 w 88"/>
                <a:gd name="T33" fmla="*/ 73665074 h 138"/>
                <a:gd name="T34" fmla="*/ 47447485 w 88"/>
                <a:gd name="T35" fmla="*/ 47356115 h 138"/>
                <a:gd name="T36" fmla="*/ 39540655 w 88"/>
                <a:gd name="T37" fmla="*/ 2630895 h 138"/>
                <a:gd name="T38" fmla="*/ 79079687 w 88"/>
                <a:gd name="T39" fmla="*/ 13154476 h 138"/>
                <a:gd name="T40" fmla="*/ 86988140 w 88"/>
                <a:gd name="T41" fmla="*/ 39463432 h 138"/>
                <a:gd name="T42" fmla="*/ 105440115 w 88"/>
                <a:gd name="T43" fmla="*/ 49987010 h 138"/>
                <a:gd name="T44" fmla="*/ 126528808 w 88"/>
                <a:gd name="T45" fmla="*/ 47356115 h 138"/>
                <a:gd name="T46" fmla="*/ 158160997 w 88"/>
                <a:gd name="T47" fmla="*/ 65772390 h 138"/>
                <a:gd name="T48" fmla="*/ 144980783 w 88"/>
                <a:gd name="T49" fmla="*/ 92081336 h 138"/>
                <a:gd name="T50" fmla="*/ 142344091 w 88"/>
                <a:gd name="T51" fmla="*/ 128913886 h 138"/>
                <a:gd name="T52" fmla="*/ 113348594 w 88"/>
                <a:gd name="T53" fmla="*/ 136806569 h 138"/>
                <a:gd name="T54" fmla="*/ 142344091 w 88"/>
                <a:gd name="T55" fmla="*/ 163115515 h 138"/>
                <a:gd name="T56" fmla="*/ 160796066 w 88"/>
                <a:gd name="T57" fmla="*/ 205211451 h 138"/>
                <a:gd name="T58" fmla="*/ 176612972 w 88"/>
                <a:gd name="T59" fmla="*/ 226258658 h 138"/>
                <a:gd name="T60" fmla="*/ 202973401 w 88"/>
                <a:gd name="T61" fmla="*/ 252567604 h 138"/>
                <a:gd name="T62" fmla="*/ 216153666 w 88"/>
                <a:gd name="T63" fmla="*/ 284138339 h 138"/>
                <a:gd name="T64" fmla="*/ 231968949 w 88"/>
                <a:gd name="T65" fmla="*/ 305185496 h 138"/>
                <a:gd name="T66" fmla="*/ 231968949 w 88"/>
                <a:gd name="T67" fmla="*/ 339387125 h 138"/>
                <a:gd name="T68" fmla="*/ 205608469 w 88"/>
                <a:gd name="T69" fmla="*/ 336756231 h 138"/>
                <a:gd name="T70" fmla="*/ 187156494 w 88"/>
                <a:gd name="T71" fmla="*/ 342018020 h 138"/>
                <a:gd name="T72" fmla="*/ 179248041 w 88"/>
                <a:gd name="T73" fmla="*/ 363065177 h 138"/>
                <a:gd name="T74" fmla="*/ 160796066 w 88"/>
                <a:gd name="T75" fmla="*/ 342018020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138"/>
                <a:gd name="T116" fmla="*/ 88 w 88"/>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138">
                  <a:moveTo>
                    <a:pt x="61" y="130"/>
                  </a:moveTo>
                  <a:lnTo>
                    <a:pt x="65" y="128"/>
                  </a:lnTo>
                  <a:lnTo>
                    <a:pt x="68" y="122"/>
                  </a:lnTo>
                  <a:lnTo>
                    <a:pt x="67" y="119"/>
                  </a:lnTo>
                  <a:lnTo>
                    <a:pt x="65" y="113"/>
                  </a:lnTo>
                  <a:lnTo>
                    <a:pt x="64" y="108"/>
                  </a:lnTo>
                  <a:lnTo>
                    <a:pt x="61" y="105"/>
                  </a:lnTo>
                  <a:lnTo>
                    <a:pt x="58" y="102"/>
                  </a:lnTo>
                  <a:lnTo>
                    <a:pt x="55" y="96"/>
                  </a:lnTo>
                  <a:lnTo>
                    <a:pt x="55" y="85"/>
                  </a:lnTo>
                  <a:lnTo>
                    <a:pt x="48" y="75"/>
                  </a:lnTo>
                  <a:lnTo>
                    <a:pt x="45" y="76"/>
                  </a:lnTo>
                  <a:lnTo>
                    <a:pt x="41" y="72"/>
                  </a:lnTo>
                  <a:lnTo>
                    <a:pt x="37" y="66"/>
                  </a:lnTo>
                  <a:lnTo>
                    <a:pt x="31" y="66"/>
                  </a:lnTo>
                  <a:lnTo>
                    <a:pt x="28" y="69"/>
                  </a:lnTo>
                  <a:lnTo>
                    <a:pt x="23" y="71"/>
                  </a:lnTo>
                  <a:lnTo>
                    <a:pt x="23" y="76"/>
                  </a:lnTo>
                  <a:lnTo>
                    <a:pt x="18" y="78"/>
                  </a:lnTo>
                  <a:lnTo>
                    <a:pt x="15" y="75"/>
                  </a:lnTo>
                  <a:lnTo>
                    <a:pt x="6" y="74"/>
                  </a:lnTo>
                  <a:lnTo>
                    <a:pt x="6" y="66"/>
                  </a:lnTo>
                  <a:lnTo>
                    <a:pt x="3" y="65"/>
                  </a:lnTo>
                  <a:lnTo>
                    <a:pt x="4" y="61"/>
                  </a:lnTo>
                  <a:lnTo>
                    <a:pt x="8" y="55"/>
                  </a:lnTo>
                  <a:lnTo>
                    <a:pt x="8" y="49"/>
                  </a:lnTo>
                  <a:lnTo>
                    <a:pt x="3" y="51"/>
                  </a:lnTo>
                  <a:lnTo>
                    <a:pt x="0" y="51"/>
                  </a:lnTo>
                  <a:lnTo>
                    <a:pt x="0" y="47"/>
                  </a:lnTo>
                  <a:lnTo>
                    <a:pt x="4" y="41"/>
                  </a:lnTo>
                  <a:lnTo>
                    <a:pt x="3" y="34"/>
                  </a:lnTo>
                  <a:lnTo>
                    <a:pt x="8" y="28"/>
                  </a:lnTo>
                  <a:lnTo>
                    <a:pt x="11" y="28"/>
                  </a:lnTo>
                  <a:lnTo>
                    <a:pt x="17" y="25"/>
                  </a:lnTo>
                  <a:lnTo>
                    <a:pt x="18" y="18"/>
                  </a:lnTo>
                  <a:lnTo>
                    <a:pt x="14" y="5"/>
                  </a:lnTo>
                  <a:lnTo>
                    <a:pt x="15" y="1"/>
                  </a:lnTo>
                  <a:lnTo>
                    <a:pt x="23" y="0"/>
                  </a:lnTo>
                  <a:lnTo>
                    <a:pt x="30" y="5"/>
                  </a:lnTo>
                  <a:lnTo>
                    <a:pt x="28" y="10"/>
                  </a:lnTo>
                  <a:lnTo>
                    <a:pt x="33" y="15"/>
                  </a:lnTo>
                  <a:lnTo>
                    <a:pt x="38" y="17"/>
                  </a:lnTo>
                  <a:lnTo>
                    <a:pt x="40" y="19"/>
                  </a:lnTo>
                  <a:lnTo>
                    <a:pt x="45" y="22"/>
                  </a:lnTo>
                  <a:lnTo>
                    <a:pt x="48" y="18"/>
                  </a:lnTo>
                  <a:lnTo>
                    <a:pt x="55" y="19"/>
                  </a:lnTo>
                  <a:lnTo>
                    <a:pt x="60" y="25"/>
                  </a:lnTo>
                  <a:lnTo>
                    <a:pt x="60" y="32"/>
                  </a:lnTo>
                  <a:lnTo>
                    <a:pt x="55" y="35"/>
                  </a:lnTo>
                  <a:lnTo>
                    <a:pt x="55" y="47"/>
                  </a:lnTo>
                  <a:lnTo>
                    <a:pt x="54" y="49"/>
                  </a:lnTo>
                  <a:lnTo>
                    <a:pt x="47" y="49"/>
                  </a:lnTo>
                  <a:lnTo>
                    <a:pt x="43" y="52"/>
                  </a:lnTo>
                  <a:lnTo>
                    <a:pt x="45" y="58"/>
                  </a:lnTo>
                  <a:lnTo>
                    <a:pt x="54" y="62"/>
                  </a:lnTo>
                  <a:lnTo>
                    <a:pt x="57" y="71"/>
                  </a:lnTo>
                  <a:lnTo>
                    <a:pt x="61" y="78"/>
                  </a:lnTo>
                  <a:lnTo>
                    <a:pt x="65" y="82"/>
                  </a:lnTo>
                  <a:lnTo>
                    <a:pt x="67" y="86"/>
                  </a:lnTo>
                  <a:lnTo>
                    <a:pt x="71" y="92"/>
                  </a:lnTo>
                  <a:lnTo>
                    <a:pt x="77" y="96"/>
                  </a:lnTo>
                  <a:lnTo>
                    <a:pt x="79" y="102"/>
                  </a:lnTo>
                  <a:lnTo>
                    <a:pt x="82" y="108"/>
                  </a:lnTo>
                  <a:lnTo>
                    <a:pt x="87" y="110"/>
                  </a:lnTo>
                  <a:lnTo>
                    <a:pt x="88" y="116"/>
                  </a:lnTo>
                  <a:lnTo>
                    <a:pt x="88" y="125"/>
                  </a:lnTo>
                  <a:lnTo>
                    <a:pt x="88" y="129"/>
                  </a:lnTo>
                  <a:lnTo>
                    <a:pt x="82" y="130"/>
                  </a:lnTo>
                  <a:lnTo>
                    <a:pt x="78" y="128"/>
                  </a:lnTo>
                  <a:lnTo>
                    <a:pt x="75" y="126"/>
                  </a:lnTo>
                  <a:lnTo>
                    <a:pt x="71" y="130"/>
                  </a:lnTo>
                  <a:lnTo>
                    <a:pt x="71" y="138"/>
                  </a:lnTo>
                  <a:lnTo>
                    <a:pt x="68" y="138"/>
                  </a:lnTo>
                  <a:lnTo>
                    <a:pt x="62" y="133"/>
                  </a:lnTo>
                  <a:lnTo>
                    <a:pt x="61" y="13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4" name="Freeform 2620"/>
            <p:cNvSpPr>
              <a:spLocks/>
            </p:cNvSpPr>
            <p:nvPr/>
          </p:nvSpPr>
          <p:spPr bwMode="auto">
            <a:xfrm>
              <a:off x="7137400" y="3983038"/>
              <a:ext cx="50800" cy="46037"/>
            </a:xfrm>
            <a:custGeom>
              <a:avLst/>
              <a:gdLst>
                <a:gd name="T0" fmla="*/ 58751912 w 34"/>
                <a:gd name="T1" fmla="*/ 0 h 32"/>
                <a:gd name="T2" fmla="*/ 40058563 w 34"/>
                <a:gd name="T3" fmla="*/ 7095899 h 32"/>
                <a:gd name="T4" fmla="*/ 13352853 w 34"/>
                <a:gd name="T5" fmla="*/ 21286156 h 32"/>
                <a:gd name="T6" fmla="*/ 0 w 34"/>
                <a:gd name="T7" fmla="*/ 35477954 h 32"/>
                <a:gd name="T8" fmla="*/ 2670244 w 34"/>
                <a:gd name="T9" fmla="*/ 54398818 h 32"/>
                <a:gd name="T10" fmla="*/ 13352853 w 34"/>
                <a:gd name="T11" fmla="*/ 70954371 h 32"/>
                <a:gd name="T12" fmla="*/ 45399049 w 34"/>
                <a:gd name="T13" fmla="*/ 75684968 h 32"/>
                <a:gd name="T14" fmla="*/ 64092398 w 34"/>
                <a:gd name="T15" fmla="*/ 61494714 h 32"/>
                <a:gd name="T16" fmla="*/ 74775005 w 34"/>
                <a:gd name="T17" fmla="*/ 40207014 h 32"/>
                <a:gd name="T18" fmla="*/ 82785734 w 34"/>
                <a:gd name="T19" fmla="*/ 16555559 h 32"/>
                <a:gd name="T20" fmla="*/ 90798098 w 34"/>
                <a:gd name="T21" fmla="*/ 14190260 h 32"/>
                <a:gd name="T22" fmla="*/ 85457612 w 34"/>
                <a:gd name="T23" fmla="*/ 4730599 h 32"/>
                <a:gd name="T24" fmla="*/ 58751912 w 3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22" y="0"/>
                  </a:moveTo>
                  <a:lnTo>
                    <a:pt x="15" y="3"/>
                  </a:lnTo>
                  <a:lnTo>
                    <a:pt x="5" y="9"/>
                  </a:lnTo>
                  <a:lnTo>
                    <a:pt x="0" y="15"/>
                  </a:lnTo>
                  <a:lnTo>
                    <a:pt x="1" y="23"/>
                  </a:lnTo>
                  <a:lnTo>
                    <a:pt x="5" y="30"/>
                  </a:lnTo>
                  <a:lnTo>
                    <a:pt x="17" y="32"/>
                  </a:lnTo>
                  <a:lnTo>
                    <a:pt x="24" y="26"/>
                  </a:lnTo>
                  <a:lnTo>
                    <a:pt x="28" y="17"/>
                  </a:lnTo>
                  <a:lnTo>
                    <a:pt x="31" y="7"/>
                  </a:lnTo>
                  <a:lnTo>
                    <a:pt x="34" y="6"/>
                  </a:lnTo>
                  <a:lnTo>
                    <a:pt x="32" y="2"/>
                  </a:lnTo>
                  <a:lnTo>
                    <a:pt x="2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5" name="Freeform 2791"/>
            <p:cNvSpPr>
              <a:spLocks/>
            </p:cNvSpPr>
            <p:nvPr/>
          </p:nvSpPr>
          <p:spPr bwMode="auto">
            <a:xfrm>
              <a:off x="7023100" y="3911600"/>
              <a:ext cx="130175" cy="333375"/>
            </a:xfrm>
            <a:custGeom>
              <a:avLst/>
              <a:gdLst>
                <a:gd name="T0" fmla="*/ 168879422 w 86"/>
                <a:gd name="T1" fmla="*/ 54838057 h 223"/>
                <a:gd name="T2" fmla="*/ 134574962 w 86"/>
                <a:gd name="T3" fmla="*/ 62672293 h 223"/>
                <a:gd name="T4" fmla="*/ 124021118 w 86"/>
                <a:gd name="T5" fmla="*/ 28725542 h 223"/>
                <a:gd name="T6" fmla="*/ 113465650 w 86"/>
                <a:gd name="T7" fmla="*/ 18279889 h 223"/>
                <a:gd name="T8" fmla="*/ 79162789 w 86"/>
                <a:gd name="T9" fmla="*/ 0 h 223"/>
                <a:gd name="T10" fmla="*/ 50136051 w 86"/>
                <a:gd name="T11" fmla="*/ 10445650 h 223"/>
                <a:gd name="T12" fmla="*/ 15833209 w 86"/>
                <a:gd name="T13" fmla="*/ 10445650 h 223"/>
                <a:gd name="T14" fmla="*/ 0 w 86"/>
                <a:gd name="T15" fmla="*/ 23502713 h 223"/>
                <a:gd name="T16" fmla="*/ 23748998 w 86"/>
                <a:gd name="T17" fmla="*/ 44394013 h 223"/>
                <a:gd name="T18" fmla="*/ 42220262 w 86"/>
                <a:gd name="T19" fmla="*/ 54838057 h 223"/>
                <a:gd name="T20" fmla="*/ 68607321 w 86"/>
                <a:gd name="T21" fmla="*/ 52226633 h 223"/>
                <a:gd name="T22" fmla="*/ 79162789 w 86"/>
                <a:gd name="T23" fmla="*/ 80952175 h 223"/>
                <a:gd name="T24" fmla="*/ 71245376 w 86"/>
                <a:gd name="T25" fmla="*/ 120123378 h 223"/>
                <a:gd name="T26" fmla="*/ 50136051 w 86"/>
                <a:gd name="T27" fmla="*/ 125346201 h 223"/>
                <a:gd name="T28" fmla="*/ 44858317 w 86"/>
                <a:gd name="T29" fmla="*/ 148847291 h 223"/>
                <a:gd name="T30" fmla="*/ 71245376 w 86"/>
                <a:gd name="T31" fmla="*/ 182795645 h 223"/>
                <a:gd name="T32" fmla="*/ 97632422 w 86"/>
                <a:gd name="T33" fmla="*/ 211521175 h 223"/>
                <a:gd name="T34" fmla="*/ 110827595 w 86"/>
                <a:gd name="T35" fmla="*/ 237635343 h 223"/>
                <a:gd name="T36" fmla="*/ 134574962 w 86"/>
                <a:gd name="T37" fmla="*/ 263747845 h 223"/>
                <a:gd name="T38" fmla="*/ 150408165 w 86"/>
                <a:gd name="T39" fmla="*/ 284639140 h 223"/>
                <a:gd name="T40" fmla="*/ 158323954 w 86"/>
                <a:gd name="T41" fmla="*/ 323810317 h 223"/>
                <a:gd name="T42" fmla="*/ 158323954 w 86"/>
                <a:gd name="T43" fmla="*/ 352534231 h 223"/>
                <a:gd name="T44" fmla="*/ 160963633 w 86"/>
                <a:gd name="T45" fmla="*/ 381259761 h 223"/>
                <a:gd name="T46" fmla="*/ 168879422 w 86"/>
                <a:gd name="T47" fmla="*/ 412596702 h 223"/>
                <a:gd name="T48" fmla="*/ 160963633 w 86"/>
                <a:gd name="T49" fmla="*/ 456989188 h 223"/>
                <a:gd name="T50" fmla="*/ 124021118 w 86"/>
                <a:gd name="T51" fmla="*/ 475269071 h 223"/>
                <a:gd name="T52" fmla="*/ 89716633 w 86"/>
                <a:gd name="T53" fmla="*/ 485714718 h 223"/>
                <a:gd name="T54" fmla="*/ 71245376 w 86"/>
                <a:gd name="T55" fmla="*/ 490937542 h 223"/>
                <a:gd name="T56" fmla="*/ 52774106 w 86"/>
                <a:gd name="T57" fmla="*/ 511828836 h 223"/>
                <a:gd name="T58" fmla="*/ 63329587 w 86"/>
                <a:gd name="T59" fmla="*/ 537941338 h 223"/>
                <a:gd name="T60" fmla="*/ 76523110 w 86"/>
                <a:gd name="T61" fmla="*/ 571889692 h 223"/>
                <a:gd name="T62" fmla="*/ 71245376 w 86"/>
                <a:gd name="T63" fmla="*/ 574501103 h 223"/>
                <a:gd name="T64" fmla="*/ 76523110 w 86"/>
                <a:gd name="T65" fmla="*/ 574501103 h 223"/>
                <a:gd name="T66" fmla="*/ 89716633 w 86"/>
                <a:gd name="T67" fmla="*/ 561444044 h 223"/>
                <a:gd name="T68" fmla="*/ 102910156 w 86"/>
                <a:gd name="T69" fmla="*/ 561444044 h 223"/>
                <a:gd name="T70" fmla="*/ 105549836 w 86"/>
                <a:gd name="T71" fmla="*/ 553609809 h 223"/>
                <a:gd name="T72" fmla="*/ 102910156 w 86"/>
                <a:gd name="T73" fmla="*/ 537941338 h 223"/>
                <a:gd name="T74" fmla="*/ 113465650 w 86"/>
                <a:gd name="T75" fmla="*/ 545775573 h 223"/>
                <a:gd name="T76" fmla="*/ 113465650 w 86"/>
                <a:gd name="T77" fmla="*/ 527497307 h 223"/>
                <a:gd name="T78" fmla="*/ 105549836 w 86"/>
                <a:gd name="T79" fmla="*/ 519663071 h 223"/>
                <a:gd name="T80" fmla="*/ 97632422 w 86"/>
                <a:gd name="T81" fmla="*/ 509217424 h 223"/>
                <a:gd name="T82" fmla="*/ 110827595 w 86"/>
                <a:gd name="T83" fmla="*/ 517051660 h 223"/>
                <a:gd name="T84" fmla="*/ 147768486 w 86"/>
                <a:gd name="T85" fmla="*/ 517051660 h 223"/>
                <a:gd name="T86" fmla="*/ 142492376 w 86"/>
                <a:gd name="T87" fmla="*/ 509217424 h 223"/>
                <a:gd name="T88" fmla="*/ 158323954 w 86"/>
                <a:gd name="T89" fmla="*/ 509217424 h 223"/>
                <a:gd name="T90" fmla="*/ 213737777 w 86"/>
                <a:gd name="T91" fmla="*/ 464823424 h 223"/>
                <a:gd name="T92" fmla="*/ 219015511 w 86"/>
                <a:gd name="T93" fmla="*/ 357757054 h 223"/>
                <a:gd name="T94" fmla="*/ 192628414 w 86"/>
                <a:gd name="T95" fmla="*/ 308141846 h 223"/>
                <a:gd name="T96" fmla="*/ 184711000 w 86"/>
                <a:gd name="T97" fmla="*/ 297696199 h 223"/>
                <a:gd name="T98" fmla="*/ 184711000 w 86"/>
                <a:gd name="T99" fmla="*/ 282027728 h 223"/>
                <a:gd name="T100" fmla="*/ 150408165 w 86"/>
                <a:gd name="T101" fmla="*/ 253302198 h 223"/>
                <a:gd name="T102" fmla="*/ 155685899 w 86"/>
                <a:gd name="T103" fmla="*/ 240246755 h 223"/>
                <a:gd name="T104" fmla="*/ 147768486 w 86"/>
                <a:gd name="T105" fmla="*/ 235023932 h 223"/>
                <a:gd name="T106" fmla="*/ 124021118 w 86"/>
                <a:gd name="T107" fmla="*/ 229801108 h 223"/>
                <a:gd name="T108" fmla="*/ 124021118 w 86"/>
                <a:gd name="T109" fmla="*/ 208909763 h 223"/>
                <a:gd name="T110" fmla="*/ 110827595 w 86"/>
                <a:gd name="T111" fmla="*/ 201075528 h 223"/>
                <a:gd name="T112" fmla="*/ 97632422 w 86"/>
                <a:gd name="T113" fmla="*/ 177572821 h 223"/>
                <a:gd name="T114" fmla="*/ 105549836 w 86"/>
                <a:gd name="T115" fmla="*/ 130569025 h 223"/>
                <a:gd name="T116" fmla="*/ 113465650 w 86"/>
                <a:gd name="T117" fmla="*/ 125346201 h 223"/>
                <a:gd name="T118" fmla="*/ 142492376 w 86"/>
                <a:gd name="T119" fmla="*/ 88786411 h 223"/>
                <a:gd name="T120" fmla="*/ 176795211 w 86"/>
                <a:gd name="T121" fmla="*/ 62672293 h 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
                <a:gd name="T184" fmla="*/ 0 h 223"/>
                <a:gd name="T185" fmla="*/ 86 w 86"/>
                <a:gd name="T186" fmla="*/ 223 h 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 h="223">
                  <a:moveTo>
                    <a:pt x="69" y="24"/>
                  </a:moveTo>
                  <a:lnTo>
                    <a:pt x="64" y="21"/>
                  </a:lnTo>
                  <a:lnTo>
                    <a:pt x="56" y="21"/>
                  </a:lnTo>
                  <a:lnTo>
                    <a:pt x="51" y="24"/>
                  </a:lnTo>
                  <a:lnTo>
                    <a:pt x="43" y="17"/>
                  </a:lnTo>
                  <a:lnTo>
                    <a:pt x="47" y="11"/>
                  </a:lnTo>
                  <a:lnTo>
                    <a:pt x="47" y="9"/>
                  </a:lnTo>
                  <a:lnTo>
                    <a:pt x="43" y="7"/>
                  </a:lnTo>
                  <a:lnTo>
                    <a:pt x="37" y="1"/>
                  </a:lnTo>
                  <a:lnTo>
                    <a:pt x="30" y="0"/>
                  </a:lnTo>
                  <a:lnTo>
                    <a:pt x="27" y="4"/>
                  </a:lnTo>
                  <a:lnTo>
                    <a:pt x="19" y="4"/>
                  </a:lnTo>
                  <a:lnTo>
                    <a:pt x="13" y="7"/>
                  </a:lnTo>
                  <a:lnTo>
                    <a:pt x="6" y="4"/>
                  </a:lnTo>
                  <a:lnTo>
                    <a:pt x="0" y="6"/>
                  </a:lnTo>
                  <a:lnTo>
                    <a:pt x="0" y="9"/>
                  </a:lnTo>
                  <a:lnTo>
                    <a:pt x="5" y="14"/>
                  </a:lnTo>
                  <a:lnTo>
                    <a:pt x="9" y="17"/>
                  </a:lnTo>
                  <a:lnTo>
                    <a:pt x="10" y="20"/>
                  </a:lnTo>
                  <a:lnTo>
                    <a:pt x="16" y="21"/>
                  </a:lnTo>
                  <a:lnTo>
                    <a:pt x="20" y="17"/>
                  </a:lnTo>
                  <a:lnTo>
                    <a:pt x="26" y="20"/>
                  </a:lnTo>
                  <a:lnTo>
                    <a:pt x="30" y="24"/>
                  </a:lnTo>
                  <a:lnTo>
                    <a:pt x="30" y="31"/>
                  </a:lnTo>
                  <a:lnTo>
                    <a:pt x="27" y="34"/>
                  </a:lnTo>
                  <a:lnTo>
                    <a:pt x="27" y="46"/>
                  </a:lnTo>
                  <a:lnTo>
                    <a:pt x="24" y="48"/>
                  </a:lnTo>
                  <a:lnTo>
                    <a:pt x="19" y="48"/>
                  </a:lnTo>
                  <a:lnTo>
                    <a:pt x="15" y="51"/>
                  </a:lnTo>
                  <a:lnTo>
                    <a:pt x="17" y="57"/>
                  </a:lnTo>
                  <a:lnTo>
                    <a:pt x="24" y="61"/>
                  </a:lnTo>
                  <a:lnTo>
                    <a:pt x="27" y="70"/>
                  </a:lnTo>
                  <a:lnTo>
                    <a:pt x="33" y="78"/>
                  </a:lnTo>
                  <a:lnTo>
                    <a:pt x="37" y="81"/>
                  </a:lnTo>
                  <a:lnTo>
                    <a:pt x="37" y="85"/>
                  </a:lnTo>
                  <a:lnTo>
                    <a:pt x="42" y="91"/>
                  </a:lnTo>
                  <a:lnTo>
                    <a:pt x="47" y="95"/>
                  </a:lnTo>
                  <a:lnTo>
                    <a:pt x="51" y="101"/>
                  </a:lnTo>
                  <a:lnTo>
                    <a:pt x="53" y="107"/>
                  </a:lnTo>
                  <a:lnTo>
                    <a:pt x="57" y="109"/>
                  </a:lnTo>
                  <a:lnTo>
                    <a:pt x="59" y="115"/>
                  </a:lnTo>
                  <a:lnTo>
                    <a:pt x="60" y="124"/>
                  </a:lnTo>
                  <a:lnTo>
                    <a:pt x="59" y="128"/>
                  </a:lnTo>
                  <a:lnTo>
                    <a:pt x="60" y="135"/>
                  </a:lnTo>
                  <a:lnTo>
                    <a:pt x="61" y="141"/>
                  </a:lnTo>
                  <a:lnTo>
                    <a:pt x="61" y="146"/>
                  </a:lnTo>
                  <a:lnTo>
                    <a:pt x="64" y="151"/>
                  </a:lnTo>
                  <a:lnTo>
                    <a:pt x="64" y="158"/>
                  </a:lnTo>
                  <a:lnTo>
                    <a:pt x="64" y="165"/>
                  </a:lnTo>
                  <a:lnTo>
                    <a:pt x="61" y="175"/>
                  </a:lnTo>
                  <a:lnTo>
                    <a:pt x="53" y="178"/>
                  </a:lnTo>
                  <a:lnTo>
                    <a:pt x="47" y="182"/>
                  </a:lnTo>
                  <a:lnTo>
                    <a:pt x="44" y="188"/>
                  </a:lnTo>
                  <a:lnTo>
                    <a:pt x="34" y="186"/>
                  </a:lnTo>
                  <a:lnTo>
                    <a:pt x="30" y="186"/>
                  </a:lnTo>
                  <a:lnTo>
                    <a:pt x="27" y="188"/>
                  </a:lnTo>
                  <a:lnTo>
                    <a:pt x="23" y="192"/>
                  </a:lnTo>
                  <a:lnTo>
                    <a:pt x="20" y="196"/>
                  </a:lnTo>
                  <a:lnTo>
                    <a:pt x="24" y="198"/>
                  </a:lnTo>
                  <a:lnTo>
                    <a:pt x="24" y="206"/>
                  </a:lnTo>
                  <a:lnTo>
                    <a:pt x="24" y="213"/>
                  </a:lnTo>
                  <a:lnTo>
                    <a:pt x="29" y="219"/>
                  </a:lnTo>
                  <a:lnTo>
                    <a:pt x="29" y="220"/>
                  </a:lnTo>
                  <a:lnTo>
                    <a:pt x="27" y="220"/>
                  </a:lnTo>
                  <a:lnTo>
                    <a:pt x="27" y="223"/>
                  </a:lnTo>
                  <a:lnTo>
                    <a:pt x="29" y="220"/>
                  </a:lnTo>
                  <a:lnTo>
                    <a:pt x="34" y="219"/>
                  </a:lnTo>
                  <a:lnTo>
                    <a:pt x="34" y="215"/>
                  </a:lnTo>
                  <a:lnTo>
                    <a:pt x="37" y="213"/>
                  </a:lnTo>
                  <a:lnTo>
                    <a:pt x="39" y="215"/>
                  </a:lnTo>
                  <a:lnTo>
                    <a:pt x="40" y="215"/>
                  </a:lnTo>
                  <a:lnTo>
                    <a:pt x="40" y="212"/>
                  </a:lnTo>
                  <a:lnTo>
                    <a:pt x="37" y="209"/>
                  </a:lnTo>
                  <a:lnTo>
                    <a:pt x="39" y="206"/>
                  </a:lnTo>
                  <a:lnTo>
                    <a:pt x="42" y="209"/>
                  </a:lnTo>
                  <a:lnTo>
                    <a:pt x="43" y="209"/>
                  </a:lnTo>
                  <a:lnTo>
                    <a:pt x="47" y="203"/>
                  </a:lnTo>
                  <a:lnTo>
                    <a:pt x="43" y="202"/>
                  </a:lnTo>
                  <a:lnTo>
                    <a:pt x="42" y="202"/>
                  </a:lnTo>
                  <a:lnTo>
                    <a:pt x="40" y="199"/>
                  </a:lnTo>
                  <a:lnTo>
                    <a:pt x="37" y="196"/>
                  </a:lnTo>
                  <a:lnTo>
                    <a:pt x="37" y="195"/>
                  </a:lnTo>
                  <a:lnTo>
                    <a:pt x="42" y="196"/>
                  </a:lnTo>
                  <a:lnTo>
                    <a:pt x="42" y="198"/>
                  </a:lnTo>
                  <a:lnTo>
                    <a:pt x="56" y="198"/>
                  </a:lnTo>
                  <a:lnTo>
                    <a:pt x="56" y="195"/>
                  </a:lnTo>
                  <a:lnTo>
                    <a:pt x="54" y="195"/>
                  </a:lnTo>
                  <a:lnTo>
                    <a:pt x="57" y="193"/>
                  </a:lnTo>
                  <a:lnTo>
                    <a:pt x="60" y="195"/>
                  </a:lnTo>
                  <a:lnTo>
                    <a:pt x="64" y="192"/>
                  </a:lnTo>
                  <a:lnTo>
                    <a:pt x="81" y="178"/>
                  </a:lnTo>
                  <a:lnTo>
                    <a:pt x="86" y="159"/>
                  </a:lnTo>
                  <a:lnTo>
                    <a:pt x="83" y="137"/>
                  </a:lnTo>
                  <a:lnTo>
                    <a:pt x="78" y="122"/>
                  </a:lnTo>
                  <a:lnTo>
                    <a:pt x="73" y="118"/>
                  </a:lnTo>
                  <a:lnTo>
                    <a:pt x="70" y="115"/>
                  </a:lnTo>
                  <a:lnTo>
                    <a:pt x="70" y="114"/>
                  </a:lnTo>
                  <a:lnTo>
                    <a:pt x="70" y="111"/>
                  </a:lnTo>
                  <a:lnTo>
                    <a:pt x="70" y="108"/>
                  </a:lnTo>
                  <a:lnTo>
                    <a:pt x="67" y="105"/>
                  </a:lnTo>
                  <a:lnTo>
                    <a:pt x="57" y="97"/>
                  </a:lnTo>
                  <a:lnTo>
                    <a:pt x="57" y="95"/>
                  </a:lnTo>
                  <a:lnTo>
                    <a:pt x="59" y="92"/>
                  </a:lnTo>
                  <a:lnTo>
                    <a:pt x="57" y="91"/>
                  </a:lnTo>
                  <a:lnTo>
                    <a:pt x="56" y="90"/>
                  </a:lnTo>
                  <a:lnTo>
                    <a:pt x="51" y="88"/>
                  </a:lnTo>
                  <a:lnTo>
                    <a:pt x="47" y="88"/>
                  </a:lnTo>
                  <a:lnTo>
                    <a:pt x="47" y="85"/>
                  </a:lnTo>
                  <a:lnTo>
                    <a:pt x="47" y="80"/>
                  </a:lnTo>
                  <a:lnTo>
                    <a:pt x="44" y="78"/>
                  </a:lnTo>
                  <a:lnTo>
                    <a:pt x="42" y="77"/>
                  </a:lnTo>
                  <a:lnTo>
                    <a:pt x="40" y="77"/>
                  </a:lnTo>
                  <a:lnTo>
                    <a:pt x="37" y="68"/>
                  </a:lnTo>
                  <a:lnTo>
                    <a:pt x="37" y="58"/>
                  </a:lnTo>
                  <a:lnTo>
                    <a:pt x="40" y="50"/>
                  </a:lnTo>
                  <a:lnTo>
                    <a:pt x="42" y="48"/>
                  </a:lnTo>
                  <a:lnTo>
                    <a:pt x="43" y="48"/>
                  </a:lnTo>
                  <a:lnTo>
                    <a:pt x="47" y="47"/>
                  </a:lnTo>
                  <a:lnTo>
                    <a:pt x="54" y="34"/>
                  </a:lnTo>
                  <a:lnTo>
                    <a:pt x="64" y="27"/>
                  </a:lnTo>
                  <a:lnTo>
                    <a:pt x="67" y="24"/>
                  </a:lnTo>
                  <a:lnTo>
                    <a:pt x="69" y="24"/>
                  </a:lnTo>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6" name="Freeform 2793"/>
            <p:cNvSpPr>
              <a:spLocks/>
            </p:cNvSpPr>
            <p:nvPr/>
          </p:nvSpPr>
          <p:spPr bwMode="auto">
            <a:xfrm>
              <a:off x="7018338" y="4097338"/>
              <a:ext cx="103187" cy="107950"/>
            </a:xfrm>
            <a:custGeom>
              <a:avLst/>
              <a:gdLst>
                <a:gd name="T0" fmla="*/ 15556004 w 70"/>
                <a:gd name="T1" fmla="*/ 133207537 h 71"/>
                <a:gd name="T2" fmla="*/ 18148402 w 70"/>
                <a:gd name="T3" fmla="*/ 149193545 h 71"/>
                <a:gd name="T4" fmla="*/ 25927205 w 70"/>
                <a:gd name="T5" fmla="*/ 159850340 h 71"/>
                <a:gd name="T6" fmla="*/ 33704405 w 70"/>
                <a:gd name="T7" fmla="*/ 175834716 h 71"/>
                <a:gd name="T8" fmla="*/ 44075607 w 70"/>
                <a:gd name="T9" fmla="*/ 167841712 h 71"/>
                <a:gd name="T10" fmla="*/ 51854411 w 70"/>
                <a:gd name="T11" fmla="*/ 167841712 h 71"/>
                <a:gd name="T12" fmla="*/ 49262013 w 70"/>
                <a:gd name="T13" fmla="*/ 170505502 h 71"/>
                <a:gd name="T14" fmla="*/ 44075607 w 70"/>
                <a:gd name="T15" fmla="*/ 178498507 h 71"/>
                <a:gd name="T16" fmla="*/ 44075607 w 70"/>
                <a:gd name="T17" fmla="*/ 186491511 h 71"/>
                <a:gd name="T18" fmla="*/ 59631617 w 70"/>
                <a:gd name="T19" fmla="*/ 189155301 h 71"/>
                <a:gd name="T20" fmla="*/ 67410421 w 70"/>
                <a:gd name="T21" fmla="*/ 189155301 h 71"/>
                <a:gd name="T22" fmla="*/ 70002819 w 70"/>
                <a:gd name="T23" fmla="*/ 178498507 h 71"/>
                <a:gd name="T24" fmla="*/ 80374020 w 70"/>
                <a:gd name="T25" fmla="*/ 167841712 h 71"/>
                <a:gd name="T26" fmla="*/ 93337620 w 70"/>
                <a:gd name="T27" fmla="*/ 162514131 h 71"/>
                <a:gd name="T28" fmla="*/ 103707211 w 70"/>
                <a:gd name="T29" fmla="*/ 162514131 h 71"/>
                <a:gd name="T30" fmla="*/ 124449640 w 70"/>
                <a:gd name="T31" fmla="*/ 167841712 h 71"/>
                <a:gd name="T32" fmla="*/ 132226833 w 70"/>
                <a:gd name="T33" fmla="*/ 154521126 h 71"/>
                <a:gd name="T34" fmla="*/ 147784441 w 70"/>
                <a:gd name="T35" fmla="*/ 141200541 h 71"/>
                <a:gd name="T36" fmla="*/ 168525234 w 70"/>
                <a:gd name="T37" fmla="*/ 133207537 h 71"/>
                <a:gd name="T38" fmla="*/ 176304038 w 70"/>
                <a:gd name="T39" fmla="*/ 106566341 h 71"/>
                <a:gd name="T40" fmla="*/ 181488834 w 70"/>
                <a:gd name="T41" fmla="*/ 87916542 h 71"/>
                <a:gd name="T42" fmla="*/ 176304038 w 70"/>
                <a:gd name="T43" fmla="*/ 69268375 h 71"/>
                <a:gd name="T44" fmla="*/ 168525234 w 70"/>
                <a:gd name="T45" fmla="*/ 55947790 h 71"/>
                <a:gd name="T46" fmla="*/ 168525234 w 70"/>
                <a:gd name="T47" fmla="*/ 42627192 h 71"/>
                <a:gd name="T48" fmla="*/ 165932836 w 70"/>
                <a:gd name="T49" fmla="*/ 26641177 h 71"/>
                <a:gd name="T50" fmla="*/ 163340438 w 70"/>
                <a:gd name="T51" fmla="*/ 7993007 h 71"/>
                <a:gd name="T52" fmla="*/ 147784441 w 70"/>
                <a:gd name="T53" fmla="*/ 10656798 h 71"/>
                <a:gd name="T54" fmla="*/ 140005637 w 70"/>
                <a:gd name="T55" fmla="*/ 5327583 h 71"/>
                <a:gd name="T56" fmla="*/ 129634435 w 70"/>
                <a:gd name="T57" fmla="*/ 0 h 71"/>
                <a:gd name="T58" fmla="*/ 121857242 w 70"/>
                <a:gd name="T59" fmla="*/ 10656798 h 71"/>
                <a:gd name="T60" fmla="*/ 121857242 w 70"/>
                <a:gd name="T61" fmla="*/ 31970397 h 71"/>
                <a:gd name="T62" fmla="*/ 111486040 w 70"/>
                <a:gd name="T63" fmla="*/ 34634188 h 71"/>
                <a:gd name="T64" fmla="*/ 98522416 w 70"/>
                <a:gd name="T65" fmla="*/ 18649805 h 71"/>
                <a:gd name="T66" fmla="*/ 95930018 w 70"/>
                <a:gd name="T67" fmla="*/ 10656798 h 71"/>
                <a:gd name="T68" fmla="*/ 72595216 w 70"/>
                <a:gd name="T69" fmla="*/ 10656798 h 71"/>
                <a:gd name="T70" fmla="*/ 67410421 w 70"/>
                <a:gd name="T71" fmla="*/ 18649805 h 71"/>
                <a:gd name="T72" fmla="*/ 51854411 w 70"/>
                <a:gd name="T73" fmla="*/ 34634188 h 71"/>
                <a:gd name="T74" fmla="*/ 25927205 w 70"/>
                <a:gd name="T75" fmla="*/ 34634188 h 71"/>
                <a:gd name="T76" fmla="*/ 10371205 w 70"/>
                <a:gd name="T77" fmla="*/ 37297978 h 71"/>
                <a:gd name="T78" fmla="*/ 2592399 w 70"/>
                <a:gd name="T79" fmla="*/ 45290982 h 71"/>
                <a:gd name="T80" fmla="*/ 0 w 70"/>
                <a:gd name="T81" fmla="*/ 63939162 h 71"/>
                <a:gd name="T82" fmla="*/ 0 w 70"/>
                <a:gd name="T83" fmla="*/ 90581965 h 71"/>
                <a:gd name="T84" fmla="*/ 10371205 w 70"/>
                <a:gd name="T85" fmla="*/ 106566341 h 71"/>
                <a:gd name="T86" fmla="*/ 10371205 w 70"/>
                <a:gd name="T87" fmla="*/ 133207537 h 71"/>
                <a:gd name="T88" fmla="*/ 15556004 w 70"/>
                <a:gd name="T89" fmla="*/ 133207537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71"/>
                <a:gd name="T137" fmla="*/ 70 w 70"/>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71">
                  <a:moveTo>
                    <a:pt x="6" y="50"/>
                  </a:moveTo>
                  <a:lnTo>
                    <a:pt x="7" y="56"/>
                  </a:lnTo>
                  <a:lnTo>
                    <a:pt x="10" y="60"/>
                  </a:lnTo>
                  <a:lnTo>
                    <a:pt x="13" y="66"/>
                  </a:lnTo>
                  <a:lnTo>
                    <a:pt x="17" y="63"/>
                  </a:lnTo>
                  <a:lnTo>
                    <a:pt x="20" y="63"/>
                  </a:lnTo>
                  <a:lnTo>
                    <a:pt x="19" y="64"/>
                  </a:lnTo>
                  <a:lnTo>
                    <a:pt x="17" y="67"/>
                  </a:lnTo>
                  <a:lnTo>
                    <a:pt x="17" y="70"/>
                  </a:lnTo>
                  <a:lnTo>
                    <a:pt x="23" y="71"/>
                  </a:lnTo>
                  <a:lnTo>
                    <a:pt x="26" y="71"/>
                  </a:lnTo>
                  <a:lnTo>
                    <a:pt x="27" y="67"/>
                  </a:lnTo>
                  <a:lnTo>
                    <a:pt x="31" y="63"/>
                  </a:lnTo>
                  <a:lnTo>
                    <a:pt x="36" y="61"/>
                  </a:lnTo>
                  <a:lnTo>
                    <a:pt x="40" y="61"/>
                  </a:lnTo>
                  <a:lnTo>
                    <a:pt x="48" y="63"/>
                  </a:lnTo>
                  <a:lnTo>
                    <a:pt x="51" y="58"/>
                  </a:lnTo>
                  <a:lnTo>
                    <a:pt x="57" y="53"/>
                  </a:lnTo>
                  <a:lnTo>
                    <a:pt x="65" y="50"/>
                  </a:lnTo>
                  <a:lnTo>
                    <a:pt x="68" y="40"/>
                  </a:lnTo>
                  <a:lnTo>
                    <a:pt x="70" y="33"/>
                  </a:lnTo>
                  <a:lnTo>
                    <a:pt x="68" y="26"/>
                  </a:lnTo>
                  <a:lnTo>
                    <a:pt x="65" y="21"/>
                  </a:lnTo>
                  <a:lnTo>
                    <a:pt x="65" y="16"/>
                  </a:lnTo>
                  <a:lnTo>
                    <a:pt x="64" y="10"/>
                  </a:lnTo>
                  <a:lnTo>
                    <a:pt x="63" y="3"/>
                  </a:lnTo>
                  <a:lnTo>
                    <a:pt x="57" y="4"/>
                  </a:lnTo>
                  <a:lnTo>
                    <a:pt x="54" y="2"/>
                  </a:lnTo>
                  <a:lnTo>
                    <a:pt x="50" y="0"/>
                  </a:lnTo>
                  <a:lnTo>
                    <a:pt x="47" y="4"/>
                  </a:lnTo>
                  <a:lnTo>
                    <a:pt x="47" y="12"/>
                  </a:lnTo>
                  <a:lnTo>
                    <a:pt x="43" y="13"/>
                  </a:lnTo>
                  <a:lnTo>
                    <a:pt x="38" y="7"/>
                  </a:lnTo>
                  <a:lnTo>
                    <a:pt x="37" y="4"/>
                  </a:lnTo>
                  <a:lnTo>
                    <a:pt x="28" y="4"/>
                  </a:lnTo>
                  <a:lnTo>
                    <a:pt x="26" y="7"/>
                  </a:lnTo>
                  <a:lnTo>
                    <a:pt x="20" y="13"/>
                  </a:lnTo>
                  <a:lnTo>
                    <a:pt x="10" y="13"/>
                  </a:lnTo>
                  <a:lnTo>
                    <a:pt x="4" y="14"/>
                  </a:lnTo>
                  <a:lnTo>
                    <a:pt x="1" y="17"/>
                  </a:lnTo>
                  <a:lnTo>
                    <a:pt x="0" y="24"/>
                  </a:lnTo>
                  <a:lnTo>
                    <a:pt x="0" y="34"/>
                  </a:lnTo>
                  <a:lnTo>
                    <a:pt x="4" y="40"/>
                  </a:lnTo>
                  <a:lnTo>
                    <a:pt x="4" y="50"/>
                  </a:lnTo>
                  <a:lnTo>
                    <a:pt x="6" y="5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7" name="Freeform 2410"/>
            <p:cNvSpPr>
              <a:spLocks/>
            </p:cNvSpPr>
            <p:nvPr/>
          </p:nvSpPr>
          <p:spPr bwMode="auto">
            <a:xfrm>
              <a:off x="6978650" y="4298950"/>
              <a:ext cx="71438" cy="104775"/>
            </a:xfrm>
            <a:custGeom>
              <a:avLst/>
              <a:gdLst>
                <a:gd name="T0" fmla="*/ 95869990 w 47"/>
                <a:gd name="T1" fmla="*/ 184115838 h 69"/>
                <a:gd name="T2" fmla="*/ 106828023 w 47"/>
                <a:gd name="T3" fmla="*/ 173442507 h 69"/>
                <a:gd name="T4" fmla="*/ 128740805 w 47"/>
                <a:gd name="T5" fmla="*/ 178779173 h 69"/>
                <a:gd name="T6" fmla="*/ 123262616 w 47"/>
                <a:gd name="T7" fmla="*/ 138753362 h 69"/>
                <a:gd name="T8" fmla="*/ 109567143 w 47"/>
                <a:gd name="T9" fmla="*/ 138753362 h 69"/>
                <a:gd name="T10" fmla="*/ 106828023 w 47"/>
                <a:gd name="T11" fmla="*/ 128080031 h 69"/>
                <a:gd name="T12" fmla="*/ 106828023 w 47"/>
                <a:gd name="T13" fmla="*/ 112070033 h 69"/>
                <a:gd name="T14" fmla="*/ 106828023 w 47"/>
                <a:gd name="T15" fmla="*/ 98729160 h 69"/>
                <a:gd name="T16" fmla="*/ 109567143 w 47"/>
                <a:gd name="T17" fmla="*/ 98729160 h 69"/>
                <a:gd name="T18" fmla="*/ 106828023 w 47"/>
                <a:gd name="T19" fmla="*/ 66709165 h 69"/>
                <a:gd name="T20" fmla="*/ 98610739 w 47"/>
                <a:gd name="T21" fmla="*/ 37356673 h 69"/>
                <a:gd name="T22" fmla="*/ 82174517 w 47"/>
                <a:gd name="T23" fmla="*/ 13342484 h 69"/>
                <a:gd name="T24" fmla="*/ 73957233 w 47"/>
                <a:gd name="T25" fmla="*/ 8005819 h 69"/>
                <a:gd name="T26" fmla="*/ 63000855 w 47"/>
                <a:gd name="T27" fmla="*/ 2669150 h 69"/>
                <a:gd name="T28" fmla="*/ 54783572 w 47"/>
                <a:gd name="T29" fmla="*/ 0 h 69"/>
                <a:gd name="T30" fmla="*/ 54783572 w 47"/>
                <a:gd name="T31" fmla="*/ 10673335 h 69"/>
                <a:gd name="T32" fmla="*/ 52044464 w 47"/>
                <a:gd name="T33" fmla="*/ 21346670 h 69"/>
                <a:gd name="T34" fmla="*/ 41088086 w 47"/>
                <a:gd name="T35" fmla="*/ 21346670 h 69"/>
                <a:gd name="T36" fmla="*/ 41088086 w 47"/>
                <a:gd name="T37" fmla="*/ 29352491 h 69"/>
                <a:gd name="T38" fmla="*/ 27390958 w 47"/>
                <a:gd name="T39" fmla="*/ 34689157 h 69"/>
                <a:gd name="T40" fmla="*/ 27390958 w 47"/>
                <a:gd name="T41" fmla="*/ 13342484 h 69"/>
                <a:gd name="T42" fmla="*/ 13695479 w 47"/>
                <a:gd name="T43" fmla="*/ 2669150 h 69"/>
                <a:gd name="T44" fmla="*/ 0 w 47"/>
                <a:gd name="T45" fmla="*/ 8005819 h 69"/>
                <a:gd name="T46" fmla="*/ 0 w 47"/>
                <a:gd name="T47" fmla="*/ 40025823 h 69"/>
                <a:gd name="T48" fmla="*/ 5478191 w 47"/>
                <a:gd name="T49" fmla="*/ 61372499 h 69"/>
                <a:gd name="T50" fmla="*/ 5478191 w 47"/>
                <a:gd name="T51" fmla="*/ 61372499 h 69"/>
                <a:gd name="T52" fmla="*/ 8217287 w 47"/>
                <a:gd name="T53" fmla="*/ 74713347 h 69"/>
                <a:gd name="T54" fmla="*/ 13695479 w 47"/>
                <a:gd name="T55" fmla="*/ 93392494 h 69"/>
                <a:gd name="T56" fmla="*/ 16434574 w 47"/>
                <a:gd name="T57" fmla="*/ 109402517 h 69"/>
                <a:gd name="T58" fmla="*/ 24651857 w 47"/>
                <a:gd name="T59" fmla="*/ 112070033 h 69"/>
                <a:gd name="T60" fmla="*/ 27390958 w 47"/>
                <a:gd name="T61" fmla="*/ 117406699 h 69"/>
                <a:gd name="T62" fmla="*/ 35609897 w 47"/>
                <a:gd name="T63" fmla="*/ 125412514 h 69"/>
                <a:gd name="T64" fmla="*/ 35609897 w 47"/>
                <a:gd name="T65" fmla="*/ 128080031 h 69"/>
                <a:gd name="T66" fmla="*/ 32870802 w 47"/>
                <a:gd name="T67" fmla="*/ 136085846 h 69"/>
                <a:gd name="T68" fmla="*/ 35609897 w 47"/>
                <a:gd name="T69" fmla="*/ 146759178 h 69"/>
                <a:gd name="T70" fmla="*/ 41088086 w 47"/>
                <a:gd name="T71" fmla="*/ 146759178 h 69"/>
                <a:gd name="T72" fmla="*/ 46566275 w 47"/>
                <a:gd name="T73" fmla="*/ 152095843 h 69"/>
                <a:gd name="T74" fmla="*/ 54783572 w 47"/>
                <a:gd name="T75" fmla="*/ 154763360 h 69"/>
                <a:gd name="T76" fmla="*/ 71218139 w 47"/>
                <a:gd name="T77" fmla="*/ 170773357 h 69"/>
                <a:gd name="T78" fmla="*/ 82174517 w 47"/>
                <a:gd name="T79" fmla="*/ 178779173 h 69"/>
                <a:gd name="T80" fmla="*/ 95869990 w 47"/>
                <a:gd name="T81" fmla="*/ 184115838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69"/>
                <a:gd name="T125" fmla="*/ 47 w 47"/>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69">
                  <a:moveTo>
                    <a:pt x="35" y="69"/>
                  </a:moveTo>
                  <a:lnTo>
                    <a:pt x="39" y="65"/>
                  </a:lnTo>
                  <a:lnTo>
                    <a:pt x="47" y="67"/>
                  </a:lnTo>
                  <a:lnTo>
                    <a:pt x="45" y="52"/>
                  </a:lnTo>
                  <a:lnTo>
                    <a:pt x="40" y="52"/>
                  </a:lnTo>
                  <a:lnTo>
                    <a:pt x="39" y="48"/>
                  </a:lnTo>
                  <a:lnTo>
                    <a:pt x="39" y="42"/>
                  </a:lnTo>
                  <a:lnTo>
                    <a:pt x="39" y="37"/>
                  </a:lnTo>
                  <a:lnTo>
                    <a:pt x="40" y="37"/>
                  </a:lnTo>
                  <a:lnTo>
                    <a:pt x="39" y="25"/>
                  </a:lnTo>
                  <a:lnTo>
                    <a:pt x="36" y="14"/>
                  </a:lnTo>
                  <a:lnTo>
                    <a:pt x="30" y="5"/>
                  </a:lnTo>
                  <a:lnTo>
                    <a:pt x="27" y="3"/>
                  </a:lnTo>
                  <a:lnTo>
                    <a:pt x="23" y="1"/>
                  </a:lnTo>
                  <a:lnTo>
                    <a:pt x="20" y="0"/>
                  </a:lnTo>
                  <a:lnTo>
                    <a:pt x="20" y="4"/>
                  </a:lnTo>
                  <a:lnTo>
                    <a:pt x="19" y="8"/>
                  </a:lnTo>
                  <a:lnTo>
                    <a:pt x="15" y="8"/>
                  </a:lnTo>
                  <a:lnTo>
                    <a:pt x="15" y="11"/>
                  </a:lnTo>
                  <a:lnTo>
                    <a:pt x="10" y="13"/>
                  </a:lnTo>
                  <a:lnTo>
                    <a:pt x="10" y="5"/>
                  </a:lnTo>
                  <a:lnTo>
                    <a:pt x="5" y="1"/>
                  </a:lnTo>
                  <a:lnTo>
                    <a:pt x="0" y="3"/>
                  </a:lnTo>
                  <a:lnTo>
                    <a:pt x="0" y="15"/>
                  </a:lnTo>
                  <a:lnTo>
                    <a:pt x="2" y="23"/>
                  </a:lnTo>
                  <a:lnTo>
                    <a:pt x="3" y="28"/>
                  </a:lnTo>
                  <a:lnTo>
                    <a:pt x="5" y="35"/>
                  </a:lnTo>
                  <a:lnTo>
                    <a:pt x="6" y="41"/>
                  </a:lnTo>
                  <a:lnTo>
                    <a:pt x="9" y="42"/>
                  </a:lnTo>
                  <a:lnTo>
                    <a:pt x="10" y="44"/>
                  </a:lnTo>
                  <a:lnTo>
                    <a:pt x="13" y="47"/>
                  </a:lnTo>
                  <a:lnTo>
                    <a:pt x="13" y="48"/>
                  </a:lnTo>
                  <a:lnTo>
                    <a:pt x="12" y="51"/>
                  </a:lnTo>
                  <a:lnTo>
                    <a:pt x="13" y="55"/>
                  </a:lnTo>
                  <a:lnTo>
                    <a:pt x="15" y="55"/>
                  </a:lnTo>
                  <a:lnTo>
                    <a:pt x="17" y="57"/>
                  </a:lnTo>
                  <a:lnTo>
                    <a:pt x="20" y="58"/>
                  </a:lnTo>
                  <a:lnTo>
                    <a:pt x="26" y="64"/>
                  </a:lnTo>
                  <a:lnTo>
                    <a:pt x="30" y="67"/>
                  </a:lnTo>
                  <a:lnTo>
                    <a:pt x="35" y="69"/>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8" name="Freeform 2412"/>
            <p:cNvSpPr>
              <a:spLocks/>
            </p:cNvSpPr>
            <p:nvPr/>
          </p:nvSpPr>
          <p:spPr bwMode="auto">
            <a:xfrm>
              <a:off x="7156450" y="4284663"/>
              <a:ext cx="180975" cy="138112"/>
            </a:xfrm>
            <a:custGeom>
              <a:avLst/>
              <a:gdLst>
                <a:gd name="T0" fmla="*/ 202342595 w 123"/>
                <a:gd name="T1" fmla="*/ 107866982 h 92"/>
                <a:gd name="T2" fmla="*/ 186975495 w 123"/>
                <a:gd name="T3" fmla="*/ 105236056 h 92"/>
                <a:gd name="T4" fmla="*/ 179290345 w 123"/>
                <a:gd name="T5" fmla="*/ 118390585 h 92"/>
                <a:gd name="T6" fmla="*/ 158800346 w 123"/>
                <a:gd name="T7" fmla="*/ 107866982 h 92"/>
                <a:gd name="T8" fmla="*/ 145993896 w 123"/>
                <a:gd name="T9" fmla="*/ 105236056 h 92"/>
                <a:gd name="T10" fmla="*/ 117820347 w 123"/>
                <a:gd name="T11" fmla="*/ 160486619 h 92"/>
                <a:gd name="T12" fmla="*/ 64032273 w 123"/>
                <a:gd name="T13" fmla="*/ 176272023 h 92"/>
                <a:gd name="T14" fmla="*/ 51225811 w 123"/>
                <a:gd name="T15" fmla="*/ 220997387 h 92"/>
                <a:gd name="T16" fmla="*/ 20490006 w 123"/>
                <a:gd name="T17" fmla="*/ 205211932 h 92"/>
                <a:gd name="T18" fmla="*/ 0 w 123"/>
                <a:gd name="T19" fmla="*/ 213104685 h 92"/>
                <a:gd name="T20" fmla="*/ 20490006 w 123"/>
                <a:gd name="T21" fmla="*/ 234151891 h 92"/>
                <a:gd name="T22" fmla="*/ 43542261 w 123"/>
                <a:gd name="T23" fmla="*/ 242044593 h 92"/>
                <a:gd name="T24" fmla="*/ 89645173 w 123"/>
                <a:gd name="T25" fmla="*/ 228890089 h 92"/>
                <a:gd name="T26" fmla="*/ 115258097 w 123"/>
                <a:gd name="T27" fmla="*/ 231520990 h 92"/>
                <a:gd name="T28" fmla="*/ 145993896 w 123"/>
                <a:gd name="T29" fmla="*/ 220997387 h 92"/>
                <a:gd name="T30" fmla="*/ 158800346 w 123"/>
                <a:gd name="T31" fmla="*/ 197319230 h 92"/>
                <a:gd name="T32" fmla="*/ 171606796 w 123"/>
                <a:gd name="T33" fmla="*/ 178902924 h 92"/>
                <a:gd name="T34" fmla="*/ 184413245 w 123"/>
                <a:gd name="T35" fmla="*/ 160486619 h 92"/>
                <a:gd name="T36" fmla="*/ 197219695 w 123"/>
                <a:gd name="T37" fmla="*/ 131546711 h 92"/>
                <a:gd name="T38" fmla="*/ 227955544 w 123"/>
                <a:gd name="T39" fmla="*/ 123654008 h 92"/>
                <a:gd name="T40" fmla="*/ 248445544 w 123"/>
                <a:gd name="T41" fmla="*/ 118390585 h 92"/>
                <a:gd name="T42" fmla="*/ 266374893 w 123"/>
                <a:gd name="T43" fmla="*/ 115759684 h 92"/>
                <a:gd name="T44" fmla="*/ 284304243 w 123"/>
                <a:gd name="T45" fmla="*/ 97343353 h 92"/>
                <a:gd name="T46" fmla="*/ 281743593 w 123"/>
                <a:gd name="T47" fmla="*/ 81557949 h 92"/>
                <a:gd name="T48" fmla="*/ 297110693 w 123"/>
                <a:gd name="T49" fmla="*/ 89450651 h 92"/>
                <a:gd name="T50" fmla="*/ 315040042 w 123"/>
                <a:gd name="T51" fmla="*/ 78927048 h 92"/>
                <a:gd name="T52" fmla="*/ 302233593 w 123"/>
                <a:gd name="T53" fmla="*/ 60510743 h 92"/>
                <a:gd name="T54" fmla="*/ 289427143 w 123"/>
                <a:gd name="T55" fmla="*/ 47356226 h 92"/>
                <a:gd name="T56" fmla="*/ 266374893 w 123"/>
                <a:gd name="T57" fmla="*/ 39463524 h 92"/>
                <a:gd name="T58" fmla="*/ 271497793 w 123"/>
                <a:gd name="T59" fmla="*/ 28939921 h 92"/>
                <a:gd name="T60" fmla="*/ 263814244 w 123"/>
                <a:gd name="T61" fmla="*/ 15785411 h 92"/>
                <a:gd name="T62" fmla="*/ 230517794 w 123"/>
                <a:gd name="T63" fmla="*/ 0 h 92"/>
                <a:gd name="T64" fmla="*/ 230517794 w 123"/>
                <a:gd name="T65" fmla="*/ 15785411 h 92"/>
                <a:gd name="T66" fmla="*/ 220271995 w 123"/>
                <a:gd name="T67" fmla="*/ 26309014 h 92"/>
                <a:gd name="T68" fmla="*/ 197219695 w 123"/>
                <a:gd name="T69" fmla="*/ 63141644 h 92"/>
                <a:gd name="T70" fmla="*/ 194659045 w 123"/>
                <a:gd name="T71" fmla="*/ 89450651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
                <a:gd name="T109" fmla="*/ 0 h 92"/>
                <a:gd name="T110" fmla="*/ 123 w 123"/>
                <a:gd name="T111" fmla="*/ 92 h 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 h="92">
                  <a:moveTo>
                    <a:pt x="76" y="34"/>
                  </a:moveTo>
                  <a:lnTo>
                    <a:pt x="79" y="41"/>
                  </a:lnTo>
                  <a:lnTo>
                    <a:pt x="76" y="41"/>
                  </a:lnTo>
                  <a:lnTo>
                    <a:pt x="73" y="40"/>
                  </a:lnTo>
                  <a:lnTo>
                    <a:pt x="72" y="42"/>
                  </a:lnTo>
                  <a:lnTo>
                    <a:pt x="70" y="45"/>
                  </a:lnTo>
                  <a:lnTo>
                    <a:pt x="66" y="45"/>
                  </a:lnTo>
                  <a:lnTo>
                    <a:pt x="62" y="41"/>
                  </a:lnTo>
                  <a:lnTo>
                    <a:pt x="60" y="41"/>
                  </a:lnTo>
                  <a:lnTo>
                    <a:pt x="57" y="40"/>
                  </a:lnTo>
                  <a:lnTo>
                    <a:pt x="54" y="47"/>
                  </a:lnTo>
                  <a:lnTo>
                    <a:pt x="46" y="61"/>
                  </a:lnTo>
                  <a:lnTo>
                    <a:pt x="35" y="61"/>
                  </a:lnTo>
                  <a:lnTo>
                    <a:pt x="25" y="67"/>
                  </a:lnTo>
                  <a:lnTo>
                    <a:pt x="22" y="75"/>
                  </a:lnTo>
                  <a:lnTo>
                    <a:pt x="20" y="84"/>
                  </a:lnTo>
                  <a:lnTo>
                    <a:pt x="13" y="81"/>
                  </a:lnTo>
                  <a:lnTo>
                    <a:pt x="8" y="78"/>
                  </a:lnTo>
                  <a:lnTo>
                    <a:pt x="0" y="75"/>
                  </a:lnTo>
                  <a:lnTo>
                    <a:pt x="0" y="81"/>
                  </a:lnTo>
                  <a:lnTo>
                    <a:pt x="3" y="88"/>
                  </a:lnTo>
                  <a:lnTo>
                    <a:pt x="8" y="89"/>
                  </a:lnTo>
                  <a:lnTo>
                    <a:pt x="12" y="91"/>
                  </a:lnTo>
                  <a:lnTo>
                    <a:pt x="17" y="92"/>
                  </a:lnTo>
                  <a:lnTo>
                    <a:pt x="32" y="91"/>
                  </a:lnTo>
                  <a:lnTo>
                    <a:pt x="35" y="87"/>
                  </a:lnTo>
                  <a:lnTo>
                    <a:pt x="42" y="85"/>
                  </a:lnTo>
                  <a:lnTo>
                    <a:pt x="45" y="88"/>
                  </a:lnTo>
                  <a:lnTo>
                    <a:pt x="52" y="88"/>
                  </a:lnTo>
                  <a:lnTo>
                    <a:pt x="57" y="84"/>
                  </a:lnTo>
                  <a:lnTo>
                    <a:pt x="60" y="81"/>
                  </a:lnTo>
                  <a:lnTo>
                    <a:pt x="62" y="75"/>
                  </a:lnTo>
                  <a:lnTo>
                    <a:pt x="63" y="71"/>
                  </a:lnTo>
                  <a:lnTo>
                    <a:pt x="67" y="68"/>
                  </a:lnTo>
                  <a:lnTo>
                    <a:pt x="69" y="65"/>
                  </a:lnTo>
                  <a:lnTo>
                    <a:pt x="72" y="61"/>
                  </a:lnTo>
                  <a:lnTo>
                    <a:pt x="74" y="58"/>
                  </a:lnTo>
                  <a:lnTo>
                    <a:pt x="77" y="50"/>
                  </a:lnTo>
                  <a:lnTo>
                    <a:pt x="80" y="45"/>
                  </a:lnTo>
                  <a:lnTo>
                    <a:pt x="89" y="47"/>
                  </a:lnTo>
                  <a:lnTo>
                    <a:pt x="99" y="45"/>
                  </a:lnTo>
                  <a:lnTo>
                    <a:pt x="97" y="45"/>
                  </a:lnTo>
                  <a:lnTo>
                    <a:pt x="101" y="44"/>
                  </a:lnTo>
                  <a:lnTo>
                    <a:pt x="104" y="44"/>
                  </a:lnTo>
                  <a:lnTo>
                    <a:pt x="108" y="42"/>
                  </a:lnTo>
                  <a:lnTo>
                    <a:pt x="111" y="37"/>
                  </a:lnTo>
                  <a:lnTo>
                    <a:pt x="110" y="34"/>
                  </a:lnTo>
                  <a:lnTo>
                    <a:pt x="110" y="31"/>
                  </a:lnTo>
                  <a:lnTo>
                    <a:pt x="111" y="31"/>
                  </a:lnTo>
                  <a:lnTo>
                    <a:pt x="116" y="34"/>
                  </a:lnTo>
                  <a:lnTo>
                    <a:pt x="118" y="30"/>
                  </a:lnTo>
                  <a:lnTo>
                    <a:pt x="123" y="30"/>
                  </a:lnTo>
                  <a:lnTo>
                    <a:pt x="118" y="27"/>
                  </a:lnTo>
                  <a:lnTo>
                    <a:pt x="118" y="23"/>
                  </a:lnTo>
                  <a:lnTo>
                    <a:pt x="116" y="20"/>
                  </a:lnTo>
                  <a:lnTo>
                    <a:pt x="113" y="18"/>
                  </a:lnTo>
                  <a:lnTo>
                    <a:pt x="108" y="17"/>
                  </a:lnTo>
                  <a:lnTo>
                    <a:pt x="104" y="15"/>
                  </a:lnTo>
                  <a:lnTo>
                    <a:pt x="104" y="13"/>
                  </a:lnTo>
                  <a:lnTo>
                    <a:pt x="106" y="11"/>
                  </a:lnTo>
                  <a:lnTo>
                    <a:pt x="108" y="10"/>
                  </a:lnTo>
                  <a:lnTo>
                    <a:pt x="103" y="6"/>
                  </a:lnTo>
                  <a:lnTo>
                    <a:pt x="97" y="3"/>
                  </a:lnTo>
                  <a:lnTo>
                    <a:pt x="90" y="0"/>
                  </a:lnTo>
                  <a:lnTo>
                    <a:pt x="89" y="3"/>
                  </a:lnTo>
                  <a:lnTo>
                    <a:pt x="90" y="6"/>
                  </a:lnTo>
                  <a:lnTo>
                    <a:pt x="90" y="8"/>
                  </a:lnTo>
                  <a:lnTo>
                    <a:pt x="86" y="10"/>
                  </a:lnTo>
                  <a:lnTo>
                    <a:pt x="80" y="18"/>
                  </a:lnTo>
                  <a:lnTo>
                    <a:pt x="77" y="24"/>
                  </a:lnTo>
                  <a:lnTo>
                    <a:pt x="77" y="34"/>
                  </a:lnTo>
                  <a:lnTo>
                    <a:pt x="76" y="34"/>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79" name="Freeform 2480"/>
            <p:cNvSpPr>
              <a:spLocks/>
            </p:cNvSpPr>
            <p:nvPr/>
          </p:nvSpPr>
          <p:spPr bwMode="auto">
            <a:xfrm>
              <a:off x="6873875" y="4305300"/>
              <a:ext cx="212725" cy="263525"/>
            </a:xfrm>
            <a:custGeom>
              <a:avLst/>
              <a:gdLst>
                <a:gd name="T0" fmla="*/ 2627709 w 142"/>
                <a:gd name="T1" fmla="*/ 2636693 h 176"/>
                <a:gd name="T2" fmla="*/ 0 w 142"/>
                <a:gd name="T3" fmla="*/ 23723742 h 176"/>
                <a:gd name="T4" fmla="*/ 36789551 w 142"/>
                <a:gd name="T5" fmla="*/ 71172857 h 176"/>
                <a:gd name="T6" fmla="*/ 73577481 w 142"/>
                <a:gd name="T7" fmla="*/ 108076833 h 176"/>
                <a:gd name="T8" fmla="*/ 89343731 w 142"/>
                <a:gd name="T9" fmla="*/ 147615852 h 176"/>
                <a:gd name="T10" fmla="*/ 118250169 w 142"/>
                <a:gd name="T11" fmla="*/ 158160997 h 176"/>
                <a:gd name="T12" fmla="*/ 134016419 w 142"/>
                <a:gd name="T13" fmla="*/ 184521426 h 176"/>
                <a:gd name="T14" fmla="*/ 136644128 w 142"/>
                <a:gd name="T15" fmla="*/ 221425427 h 176"/>
                <a:gd name="T16" fmla="*/ 181316791 w 142"/>
                <a:gd name="T17" fmla="*/ 263601138 h 176"/>
                <a:gd name="T18" fmla="*/ 204966166 w 142"/>
                <a:gd name="T19" fmla="*/ 321593756 h 176"/>
                <a:gd name="T20" fmla="*/ 223361796 w 142"/>
                <a:gd name="T21" fmla="*/ 355861014 h 176"/>
                <a:gd name="T22" fmla="*/ 247011172 w 142"/>
                <a:gd name="T23" fmla="*/ 390129895 h 176"/>
                <a:gd name="T24" fmla="*/ 265405130 w 142"/>
                <a:gd name="T25" fmla="*/ 427033947 h 176"/>
                <a:gd name="T26" fmla="*/ 283800710 w 142"/>
                <a:gd name="T27" fmla="*/ 437577469 h 176"/>
                <a:gd name="T28" fmla="*/ 299566960 w 142"/>
                <a:gd name="T29" fmla="*/ 450757683 h 176"/>
                <a:gd name="T30" fmla="*/ 317960919 w 142"/>
                <a:gd name="T31" fmla="*/ 461301205 h 176"/>
                <a:gd name="T32" fmla="*/ 323216335 w 142"/>
                <a:gd name="T33" fmla="*/ 461301205 h 176"/>
                <a:gd name="T34" fmla="*/ 331099460 w 142"/>
                <a:gd name="T35" fmla="*/ 450757683 h 176"/>
                <a:gd name="T36" fmla="*/ 349495040 w 142"/>
                <a:gd name="T37" fmla="*/ 453394375 h 176"/>
                <a:gd name="T38" fmla="*/ 365261290 w 142"/>
                <a:gd name="T39" fmla="*/ 437577469 h 176"/>
                <a:gd name="T40" fmla="*/ 354750457 w 142"/>
                <a:gd name="T41" fmla="*/ 408581870 h 176"/>
                <a:gd name="T42" fmla="*/ 365261290 w 142"/>
                <a:gd name="T43" fmla="*/ 398038348 h 176"/>
                <a:gd name="T44" fmla="*/ 373144415 w 142"/>
                <a:gd name="T45" fmla="*/ 374312989 h 176"/>
                <a:gd name="T46" fmla="*/ 362633582 w 142"/>
                <a:gd name="T47" fmla="*/ 361132775 h 176"/>
                <a:gd name="T48" fmla="*/ 357378165 w 142"/>
                <a:gd name="T49" fmla="*/ 334773970 h 176"/>
                <a:gd name="T50" fmla="*/ 336354877 w 142"/>
                <a:gd name="T51" fmla="*/ 337409038 h 176"/>
                <a:gd name="T52" fmla="*/ 320588627 w 142"/>
                <a:gd name="T53" fmla="*/ 321593756 h 176"/>
                <a:gd name="T54" fmla="*/ 320588627 w 142"/>
                <a:gd name="T55" fmla="*/ 282053113 h 176"/>
                <a:gd name="T56" fmla="*/ 286428418 w 142"/>
                <a:gd name="T57" fmla="*/ 282053113 h 176"/>
                <a:gd name="T58" fmla="*/ 286428418 w 142"/>
                <a:gd name="T59" fmla="*/ 258329377 h 176"/>
                <a:gd name="T60" fmla="*/ 299566960 w 142"/>
                <a:gd name="T61" fmla="*/ 263601138 h 176"/>
                <a:gd name="T62" fmla="*/ 294311543 w 142"/>
                <a:gd name="T63" fmla="*/ 239877402 h 176"/>
                <a:gd name="T64" fmla="*/ 286428418 w 142"/>
                <a:gd name="T65" fmla="*/ 224060495 h 176"/>
                <a:gd name="T66" fmla="*/ 275915964 w 142"/>
                <a:gd name="T67" fmla="*/ 218788734 h 176"/>
                <a:gd name="T68" fmla="*/ 265405130 w 142"/>
                <a:gd name="T69" fmla="*/ 210880230 h 176"/>
                <a:gd name="T70" fmla="*/ 268032839 w 142"/>
                <a:gd name="T71" fmla="*/ 197700016 h 176"/>
                <a:gd name="T72" fmla="*/ 260149713 w 142"/>
                <a:gd name="T73" fmla="*/ 195064948 h 176"/>
                <a:gd name="T74" fmla="*/ 247011172 w 142"/>
                <a:gd name="T75" fmla="*/ 210880230 h 176"/>
                <a:gd name="T76" fmla="*/ 241755755 w 142"/>
                <a:gd name="T77" fmla="*/ 187156494 h 176"/>
                <a:gd name="T78" fmla="*/ 231244921 w 142"/>
                <a:gd name="T79" fmla="*/ 176612972 h 176"/>
                <a:gd name="T80" fmla="*/ 215477050 w 142"/>
                <a:gd name="T81" fmla="*/ 168704519 h 176"/>
                <a:gd name="T82" fmla="*/ 212849342 w 142"/>
                <a:gd name="T83" fmla="*/ 150252544 h 176"/>
                <a:gd name="T84" fmla="*/ 202338458 w 142"/>
                <a:gd name="T85" fmla="*/ 142344091 h 176"/>
                <a:gd name="T86" fmla="*/ 202338458 w 142"/>
                <a:gd name="T87" fmla="*/ 152889236 h 176"/>
                <a:gd name="T88" fmla="*/ 186572208 w 142"/>
                <a:gd name="T89" fmla="*/ 147615852 h 176"/>
                <a:gd name="T90" fmla="*/ 178689083 w 142"/>
                <a:gd name="T91" fmla="*/ 131800569 h 176"/>
                <a:gd name="T92" fmla="*/ 181316791 w 142"/>
                <a:gd name="T93" fmla="*/ 115985286 h 176"/>
                <a:gd name="T94" fmla="*/ 168178249 w 142"/>
                <a:gd name="T95" fmla="*/ 115985286 h 176"/>
                <a:gd name="T96" fmla="*/ 162922832 w 142"/>
                <a:gd name="T97" fmla="*/ 100168354 h 176"/>
                <a:gd name="T98" fmla="*/ 144527253 w 142"/>
                <a:gd name="T99" fmla="*/ 94896593 h 176"/>
                <a:gd name="T100" fmla="*/ 136644128 w 142"/>
                <a:gd name="T101" fmla="*/ 81716379 h 176"/>
                <a:gd name="T102" fmla="*/ 134016419 w 142"/>
                <a:gd name="T103" fmla="*/ 68536165 h 176"/>
                <a:gd name="T104" fmla="*/ 99856185 w 142"/>
                <a:gd name="T105" fmla="*/ 50084177 h 176"/>
                <a:gd name="T106" fmla="*/ 97228477 w 142"/>
                <a:gd name="T107" fmla="*/ 26360435 h 176"/>
                <a:gd name="T108" fmla="*/ 73577481 w 142"/>
                <a:gd name="T109" fmla="*/ 15815289 h 176"/>
                <a:gd name="T110" fmla="*/ 34161842 w 142"/>
                <a:gd name="T111" fmla="*/ 10543525 h 176"/>
                <a:gd name="T112" fmla="*/ 26277090 w 142"/>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176"/>
                <a:gd name="T173" fmla="*/ 142 w 142"/>
                <a:gd name="T174" fmla="*/ 176 h 1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176">
                  <a:moveTo>
                    <a:pt x="1" y="0"/>
                  </a:moveTo>
                  <a:lnTo>
                    <a:pt x="1" y="1"/>
                  </a:lnTo>
                  <a:lnTo>
                    <a:pt x="0" y="4"/>
                  </a:lnTo>
                  <a:lnTo>
                    <a:pt x="0" y="9"/>
                  </a:lnTo>
                  <a:lnTo>
                    <a:pt x="5" y="19"/>
                  </a:lnTo>
                  <a:lnTo>
                    <a:pt x="14" y="27"/>
                  </a:lnTo>
                  <a:lnTo>
                    <a:pt x="24" y="34"/>
                  </a:lnTo>
                  <a:lnTo>
                    <a:pt x="28" y="41"/>
                  </a:lnTo>
                  <a:lnTo>
                    <a:pt x="31" y="47"/>
                  </a:lnTo>
                  <a:lnTo>
                    <a:pt x="34" y="56"/>
                  </a:lnTo>
                  <a:lnTo>
                    <a:pt x="40" y="57"/>
                  </a:lnTo>
                  <a:lnTo>
                    <a:pt x="45" y="60"/>
                  </a:lnTo>
                  <a:lnTo>
                    <a:pt x="48" y="61"/>
                  </a:lnTo>
                  <a:lnTo>
                    <a:pt x="51" y="70"/>
                  </a:lnTo>
                  <a:lnTo>
                    <a:pt x="51" y="78"/>
                  </a:lnTo>
                  <a:lnTo>
                    <a:pt x="52" y="84"/>
                  </a:lnTo>
                  <a:lnTo>
                    <a:pt x="57" y="91"/>
                  </a:lnTo>
                  <a:lnTo>
                    <a:pt x="69" y="100"/>
                  </a:lnTo>
                  <a:lnTo>
                    <a:pt x="74" y="111"/>
                  </a:lnTo>
                  <a:lnTo>
                    <a:pt x="78" y="122"/>
                  </a:lnTo>
                  <a:lnTo>
                    <a:pt x="82" y="132"/>
                  </a:lnTo>
                  <a:lnTo>
                    <a:pt x="85" y="135"/>
                  </a:lnTo>
                  <a:lnTo>
                    <a:pt x="91" y="139"/>
                  </a:lnTo>
                  <a:lnTo>
                    <a:pt x="94" y="148"/>
                  </a:lnTo>
                  <a:lnTo>
                    <a:pt x="96" y="156"/>
                  </a:lnTo>
                  <a:lnTo>
                    <a:pt x="101" y="162"/>
                  </a:lnTo>
                  <a:lnTo>
                    <a:pt x="104" y="165"/>
                  </a:lnTo>
                  <a:lnTo>
                    <a:pt x="108" y="166"/>
                  </a:lnTo>
                  <a:lnTo>
                    <a:pt x="114" y="166"/>
                  </a:lnTo>
                  <a:lnTo>
                    <a:pt x="114" y="171"/>
                  </a:lnTo>
                  <a:lnTo>
                    <a:pt x="116" y="174"/>
                  </a:lnTo>
                  <a:lnTo>
                    <a:pt x="121" y="175"/>
                  </a:lnTo>
                  <a:lnTo>
                    <a:pt x="125" y="176"/>
                  </a:lnTo>
                  <a:lnTo>
                    <a:pt x="123" y="175"/>
                  </a:lnTo>
                  <a:lnTo>
                    <a:pt x="123" y="174"/>
                  </a:lnTo>
                  <a:lnTo>
                    <a:pt x="126" y="171"/>
                  </a:lnTo>
                  <a:lnTo>
                    <a:pt x="129" y="171"/>
                  </a:lnTo>
                  <a:lnTo>
                    <a:pt x="133" y="172"/>
                  </a:lnTo>
                  <a:lnTo>
                    <a:pt x="139" y="172"/>
                  </a:lnTo>
                  <a:lnTo>
                    <a:pt x="139" y="166"/>
                  </a:lnTo>
                  <a:lnTo>
                    <a:pt x="138" y="159"/>
                  </a:lnTo>
                  <a:lnTo>
                    <a:pt x="135" y="155"/>
                  </a:lnTo>
                  <a:lnTo>
                    <a:pt x="135" y="154"/>
                  </a:lnTo>
                  <a:lnTo>
                    <a:pt x="139" y="151"/>
                  </a:lnTo>
                  <a:lnTo>
                    <a:pt x="141" y="148"/>
                  </a:lnTo>
                  <a:lnTo>
                    <a:pt x="142" y="142"/>
                  </a:lnTo>
                  <a:lnTo>
                    <a:pt x="142" y="139"/>
                  </a:lnTo>
                  <a:lnTo>
                    <a:pt x="138" y="137"/>
                  </a:lnTo>
                  <a:lnTo>
                    <a:pt x="136" y="134"/>
                  </a:lnTo>
                  <a:lnTo>
                    <a:pt x="136" y="127"/>
                  </a:lnTo>
                  <a:lnTo>
                    <a:pt x="132" y="127"/>
                  </a:lnTo>
                  <a:lnTo>
                    <a:pt x="128" y="128"/>
                  </a:lnTo>
                  <a:lnTo>
                    <a:pt x="125" y="127"/>
                  </a:lnTo>
                  <a:lnTo>
                    <a:pt x="122" y="122"/>
                  </a:lnTo>
                  <a:lnTo>
                    <a:pt x="122" y="114"/>
                  </a:lnTo>
                  <a:lnTo>
                    <a:pt x="122" y="107"/>
                  </a:lnTo>
                  <a:lnTo>
                    <a:pt x="116" y="107"/>
                  </a:lnTo>
                  <a:lnTo>
                    <a:pt x="109" y="107"/>
                  </a:lnTo>
                  <a:lnTo>
                    <a:pt x="111" y="95"/>
                  </a:lnTo>
                  <a:lnTo>
                    <a:pt x="109" y="98"/>
                  </a:lnTo>
                  <a:lnTo>
                    <a:pt x="112" y="100"/>
                  </a:lnTo>
                  <a:lnTo>
                    <a:pt x="114" y="100"/>
                  </a:lnTo>
                  <a:lnTo>
                    <a:pt x="112" y="95"/>
                  </a:lnTo>
                  <a:lnTo>
                    <a:pt x="112" y="91"/>
                  </a:lnTo>
                  <a:lnTo>
                    <a:pt x="111" y="87"/>
                  </a:lnTo>
                  <a:lnTo>
                    <a:pt x="109" y="85"/>
                  </a:lnTo>
                  <a:lnTo>
                    <a:pt x="105" y="84"/>
                  </a:lnTo>
                  <a:lnTo>
                    <a:pt x="105" y="83"/>
                  </a:lnTo>
                  <a:lnTo>
                    <a:pt x="105" y="80"/>
                  </a:lnTo>
                  <a:lnTo>
                    <a:pt x="101" y="80"/>
                  </a:lnTo>
                  <a:lnTo>
                    <a:pt x="101" y="77"/>
                  </a:lnTo>
                  <a:lnTo>
                    <a:pt x="102" y="75"/>
                  </a:lnTo>
                  <a:lnTo>
                    <a:pt x="104" y="71"/>
                  </a:lnTo>
                  <a:lnTo>
                    <a:pt x="99" y="74"/>
                  </a:lnTo>
                  <a:lnTo>
                    <a:pt x="96" y="77"/>
                  </a:lnTo>
                  <a:lnTo>
                    <a:pt x="94" y="80"/>
                  </a:lnTo>
                  <a:lnTo>
                    <a:pt x="92" y="75"/>
                  </a:lnTo>
                  <a:lnTo>
                    <a:pt x="92" y="71"/>
                  </a:lnTo>
                  <a:lnTo>
                    <a:pt x="91" y="68"/>
                  </a:lnTo>
                  <a:lnTo>
                    <a:pt x="88" y="67"/>
                  </a:lnTo>
                  <a:lnTo>
                    <a:pt x="85" y="65"/>
                  </a:lnTo>
                  <a:lnTo>
                    <a:pt x="82" y="64"/>
                  </a:lnTo>
                  <a:lnTo>
                    <a:pt x="81" y="61"/>
                  </a:lnTo>
                  <a:lnTo>
                    <a:pt x="81" y="57"/>
                  </a:lnTo>
                  <a:lnTo>
                    <a:pt x="79" y="56"/>
                  </a:lnTo>
                  <a:lnTo>
                    <a:pt x="77" y="54"/>
                  </a:lnTo>
                  <a:lnTo>
                    <a:pt x="77" y="57"/>
                  </a:lnTo>
                  <a:lnTo>
                    <a:pt x="77" y="58"/>
                  </a:lnTo>
                  <a:lnTo>
                    <a:pt x="74" y="57"/>
                  </a:lnTo>
                  <a:lnTo>
                    <a:pt x="71" y="56"/>
                  </a:lnTo>
                  <a:lnTo>
                    <a:pt x="69" y="53"/>
                  </a:lnTo>
                  <a:lnTo>
                    <a:pt x="68" y="50"/>
                  </a:lnTo>
                  <a:lnTo>
                    <a:pt x="69" y="47"/>
                  </a:lnTo>
                  <a:lnTo>
                    <a:pt x="69" y="44"/>
                  </a:lnTo>
                  <a:lnTo>
                    <a:pt x="68" y="43"/>
                  </a:lnTo>
                  <a:lnTo>
                    <a:pt x="64" y="44"/>
                  </a:lnTo>
                  <a:lnTo>
                    <a:pt x="62" y="44"/>
                  </a:lnTo>
                  <a:lnTo>
                    <a:pt x="62" y="38"/>
                  </a:lnTo>
                  <a:lnTo>
                    <a:pt x="59" y="36"/>
                  </a:lnTo>
                  <a:lnTo>
                    <a:pt x="55" y="36"/>
                  </a:lnTo>
                  <a:lnTo>
                    <a:pt x="52" y="34"/>
                  </a:lnTo>
                  <a:lnTo>
                    <a:pt x="52" y="31"/>
                  </a:lnTo>
                  <a:lnTo>
                    <a:pt x="51" y="28"/>
                  </a:lnTo>
                  <a:lnTo>
                    <a:pt x="51" y="26"/>
                  </a:lnTo>
                  <a:lnTo>
                    <a:pt x="41" y="21"/>
                  </a:lnTo>
                  <a:lnTo>
                    <a:pt x="38" y="19"/>
                  </a:lnTo>
                  <a:lnTo>
                    <a:pt x="37" y="16"/>
                  </a:lnTo>
                  <a:lnTo>
                    <a:pt x="37" y="10"/>
                  </a:lnTo>
                  <a:lnTo>
                    <a:pt x="34" y="7"/>
                  </a:lnTo>
                  <a:lnTo>
                    <a:pt x="28" y="6"/>
                  </a:lnTo>
                  <a:lnTo>
                    <a:pt x="14" y="6"/>
                  </a:lnTo>
                  <a:lnTo>
                    <a:pt x="13" y="4"/>
                  </a:lnTo>
                  <a:lnTo>
                    <a:pt x="11" y="1"/>
                  </a:lnTo>
                  <a:lnTo>
                    <a:pt x="10" y="0"/>
                  </a:lnTo>
                  <a:lnTo>
                    <a:pt x="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0" name="Freeform 2482"/>
            <p:cNvSpPr>
              <a:spLocks/>
            </p:cNvSpPr>
            <p:nvPr/>
          </p:nvSpPr>
          <p:spPr bwMode="auto">
            <a:xfrm>
              <a:off x="7138988" y="4352925"/>
              <a:ext cx="187325" cy="169863"/>
            </a:xfrm>
            <a:custGeom>
              <a:avLst/>
              <a:gdLst>
                <a:gd name="T0" fmla="*/ 5287438 w 124"/>
                <a:gd name="T1" fmla="*/ 110886895 h 116"/>
                <a:gd name="T2" fmla="*/ 13218593 w 124"/>
                <a:gd name="T3" fmla="*/ 186491563 h 116"/>
                <a:gd name="T4" fmla="*/ 15860688 w 124"/>
                <a:gd name="T5" fmla="*/ 194052824 h 116"/>
                <a:gd name="T6" fmla="*/ 21148124 w 124"/>
                <a:gd name="T7" fmla="*/ 199093135 h 116"/>
                <a:gd name="T8" fmla="*/ 31723003 w 124"/>
                <a:gd name="T9" fmla="*/ 191531874 h 116"/>
                <a:gd name="T10" fmla="*/ 52871121 w 124"/>
                <a:gd name="T11" fmla="*/ 262096280 h 116"/>
                <a:gd name="T12" fmla="*/ 92525278 w 124"/>
                <a:gd name="T13" fmla="*/ 267136591 h 116"/>
                <a:gd name="T14" fmla="*/ 105742242 w 124"/>
                <a:gd name="T15" fmla="*/ 262096280 h 116"/>
                <a:gd name="T16" fmla="*/ 105742242 w 124"/>
                <a:gd name="T17" fmla="*/ 272176903 h 116"/>
                <a:gd name="T18" fmla="*/ 124246667 w 124"/>
                <a:gd name="T19" fmla="*/ 284778474 h 116"/>
                <a:gd name="T20" fmla="*/ 145396411 w 124"/>
                <a:gd name="T21" fmla="*/ 272176903 h 116"/>
                <a:gd name="T22" fmla="*/ 185048929 w 124"/>
                <a:gd name="T23" fmla="*/ 272176903 h 116"/>
                <a:gd name="T24" fmla="*/ 200911237 w 124"/>
                <a:gd name="T25" fmla="*/ 284778474 h 116"/>
                <a:gd name="T26" fmla="*/ 203554955 w 124"/>
                <a:gd name="T27" fmla="*/ 292338147 h 116"/>
                <a:gd name="T28" fmla="*/ 229990560 w 124"/>
                <a:gd name="T29" fmla="*/ 277217214 h 116"/>
                <a:gd name="T30" fmla="*/ 237920088 w 124"/>
                <a:gd name="T31" fmla="*/ 277217214 h 116"/>
                <a:gd name="T32" fmla="*/ 248494960 w 124"/>
                <a:gd name="T33" fmla="*/ 262096280 h 116"/>
                <a:gd name="T34" fmla="*/ 256426114 w 124"/>
                <a:gd name="T35" fmla="*/ 252015658 h 116"/>
                <a:gd name="T36" fmla="*/ 264355642 w 124"/>
                <a:gd name="T37" fmla="*/ 236894724 h 116"/>
                <a:gd name="T38" fmla="*/ 272286796 w 124"/>
                <a:gd name="T39" fmla="*/ 241935036 h 116"/>
                <a:gd name="T40" fmla="*/ 272286796 w 124"/>
                <a:gd name="T41" fmla="*/ 219254429 h 116"/>
                <a:gd name="T42" fmla="*/ 272286796 w 124"/>
                <a:gd name="T43" fmla="*/ 209173807 h 116"/>
                <a:gd name="T44" fmla="*/ 290791196 w 124"/>
                <a:gd name="T45" fmla="*/ 194052824 h 116"/>
                <a:gd name="T46" fmla="*/ 293434914 w 124"/>
                <a:gd name="T47" fmla="*/ 133569089 h 116"/>
                <a:gd name="T48" fmla="*/ 309297222 w 124"/>
                <a:gd name="T49" fmla="*/ 126007829 h 116"/>
                <a:gd name="T50" fmla="*/ 325157904 w 124"/>
                <a:gd name="T51" fmla="*/ 126007829 h 116"/>
                <a:gd name="T52" fmla="*/ 327801622 w 124"/>
                <a:gd name="T53" fmla="*/ 118448156 h 116"/>
                <a:gd name="T54" fmla="*/ 327801622 w 124"/>
                <a:gd name="T55" fmla="*/ 108367534 h 116"/>
                <a:gd name="T56" fmla="*/ 306653504 w 124"/>
                <a:gd name="T57" fmla="*/ 100806248 h 116"/>
                <a:gd name="T58" fmla="*/ 298722350 w 124"/>
                <a:gd name="T59" fmla="*/ 83165953 h 116"/>
                <a:gd name="T60" fmla="*/ 298722350 w 124"/>
                <a:gd name="T61" fmla="*/ 57964397 h 116"/>
                <a:gd name="T62" fmla="*/ 282861668 w 124"/>
                <a:gd name="T63" fmla="*/ 37801552 h 116"/>
                <a:gd name="T64" fmla="*/ 288147478 w 124"/>
                <a:gd name="T65" fmla="*/ 22682200 h 116"/>
                <a:gd name="T66" fmla="*/ 290791196 w 124"/>
                <a:gd name="T67" fmla="*/ 15120940 h 116"/>
                <a:gd name="T68" fmla="*/ 290791196 w 124"/>
                <a:gd name="T69" fmla="*/ 15120940 h 116"/>
                <a:gd name="T70" fmla="*/ 282861668 w 124"/>
                <a:gd name="T71" fmla="*/ 0 h 116"/>
                <a:gd name="T72" fmla="*/ 237920088 w 124"/>
                <a:gd name="T73" fmla="*/ 0 h 116"/>
                <a:gd name="T74" fmla="*/ 222059406 w 124"/>
                <a:gd name="T75" fmla="*/ 32762829 h 116"/>
                <a:gd name="T76" fmla="*/ 208840765 w 124"/>
                <a:gd name="T77" fmla="*/ 50403124 h 116"/>
                <a:gd name="T78" fmla="*/ 192980083 w 124"/>
                <a:gd name="T79" fmla="*/ 65524070 h 116"/>
                <a:gd name="T80" fmla="*/ 185048929 w 124"/>
                <a:gd name="T81" fmla="*/ 90725626 h 116"/>
                <a:gd name="T82" fmla="*/ 163900811 w 124"/>
                <a:gd name="T83" fmla="*/ 108367534 h 116"/>
                <a:gd name="T84" fmla="*/ 137465257 w 124"/>
                <a:gd name="T85" fmla="*/ 100806248 h 116"/>
                <a:gd name="T86" fmla="*/ 111029703 w 124"/>
                <a:gd name="T87" fmla="*/ 115927207 h 116"/>
                <a:gd name="T88" fmla="*/ 58158569 w 124"/>
                <a:gd name="T89" fmla="*/ 118448156 h 116"/>
                <a:gd name="T90" fmla="*/ 34366721 w 124"/>
                <a:gd name="T91" fmla="*/ 108367534 h 116"/>
                <a:gd name="T92" fmla="*/ 31723003 w 124"/>
                <a:gd name="T93" fmla="*/ 7560469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16"/>
                <a:gd name="T143" fmla="*/ 124 w 124"/>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16">
                  <a:moveTo>
                    <a:pt x="12" y="30"/>
                  </a:moveTo>
                  <a:lnTo>
                    <a:pt x="2" y="44"/>
                  </a:lnTo>
                  <a:lnTo>
                    <a:pt x="0" y="54"/>
                  </a:lnTo>
                  <a:lnTo>
                    <a:pt x="5" y="74"/>
                  </a:lnTo>
                  <a:lnTo>
                    <a:pt x="8" y="76"/>
                  </a:lnTo>
                  <a:lnTo>
                    <a:pt x="6" y="77"/>
                  </a:lnTo>
                  <a:lnTo>
                    <a:pt x="5" y="80"/>
                  </a:lnTo>
                  <a:lnTo>
                    <a:pt x="8" y="79"/>
                  </a:lnTo>
                  <a:lnTo>
                    <a:pt x="10" y="77"/>
                  </a:lnTo>
                  <a:lnTo>
                    <a:pt x="12" y="76"/>
                  </a:lnTo>
                  <a:lnTo>
                    <a:pt x="15" y="86"/>
                  </a:lnTo>
                  <a:lnTo>
                    <a:pt x="20" y="104"/>
                  </a:lnTo>
                  <a:lnTo>
                    <a:pt x="27" y="106"/>
                  </a:lnTo>
                  <a:lnTo>
                    <a:pt x="35" y="106"/>
                  </a:lnTo>
                  <a:lnTo>
                    <a:pt x="39" y="104"/>
                  </a:lnTo>
                  <a:lnTo>
                    <a:pt x="40" y="104"/>
                  </a:lnTo>
                  <a:lnTo>
                    <a:pt x="40" y="106"/>
                  </a:lnTo>
                  <a:lnTo>
                    <a:pt x="40" y="108"/>
                  </a:lnTo>
                  <a:lnTo>
                    <a:pt x="40" y="110"/>
                  </a:lnTo>
                  <a:lnTo>
                    <a:pt x="47" y="113"/>
                  </a:lnTo>
                  <a:lnTo>
                    <a:pt x="52" y="113"/>
                  </a:lnTo>
                  <a:lnTo>
                    <a:pt x="55" y="108"/>
                  </a:lnTo>
                  <a:lnTo>
                    <a:pt x="70" y="108"/>
                  </a:lnTo>
                  <a:lnTo>
                    <a:pt x="74" y="111"/>
                  </a:lnTo>
                  <a:lnTo>
                    <a:pt x="76" y="113"/>
                  </a:lnTo>
                  <a:lnTo>
                    <a:pt x="74" y="114"/>
                  </a:lnTo>
                  <a:lnTo>
                    <a:pt x="77" y="116"/>
                  </a:lnTo>
                  <a:lnTo>
                    <a:pt x="86" y="110"/>
                  </a:lnTo>
                  <a:lnTo>
                    <a:pt x="87" y="110"/>
                  </a:lnTo>
                  <a:lnTo>
                    <a:pt x="89" y="111"/>
                  </a:lnTo>
                  <a:lnTo>
                    <a:pt x="90" y="110"/>
                  </a:lnTo>
                  <a:lnTo>
                    <a:pt x="93" y="107"/>
                  </a:lnTo>
                  <a:lnTo>
                    <a:pt x="94" y="104"/>
                  </a:lnTo>
                  <a:lnTo>
                    <a:pt x="96" y="100"/>
                  </a:lnTo>
                  <a:lnTo>
                    <a:pt x="97" y="100"/>
                  </a:lnTo>
                  <a:lnTo>
                    <a:pt x="97" y="97"/>
                  </a:lnTo>
                  <a:lnTo>
                    <a:pt x="100" y="94"/>
                  </a:lnTo>
                  <a:lnTo>
                    <a:pt x="101" y="94"/>
                  </a:lnTo>
                  <a:lnTo>
                    <a:pt x="103" y="96"/>
                  </a:lnTo>
                  <a:lnTo>
                    <a:pt x="104" y="94"/>
                  </a:lnTo>
                  <a:lnTo>
                    <a:pt x="103" y="87"/>
                  </a:lnTo>
                  <a:lnTo>
                    <a:pt x="101" y="83"/>
                  </a:lnTo>
                  <a:lnTo>
                    <a:pt x="103" y="83"/>
                  </a:lnTo>
                  <a:lnTo>
                    <a:pt x="104" y="80"/>
                  </a:lnTo>
                  <a:lnTo>
                    <a:pt x="110" y="77"/>
                  </a:lnTo>
                  <a:lnTo>
                    <a:pt x="110" y="54"/>
                  </a:lnTo>
                  <a:lnTo>
                    <a:pt x="111" y="53"/>
                  </a:lnTo>
                  <a:lnTo>
                    <a:pt x="114" y="50"/>
                  </a:lnTo>
                  <a:lnTo>
                    <a:pt x="117" y="50"/>
                  </a:lnTo>
                  <a:lnTo>
                    <a:pt x="120" y="49"/>
                  </a:lnTo>
                  <a:lnTo>
                    <a:pt x="123" y="50"/>
                  </a:lnTo>
                  <a:lnTo>
                    <a:pt x="124" y="50"/>
                  </a:lnTo>
                  <a:lnTo>
                    <a:pt x="124" y="47"/>
                  </a:lnTo>
                  <a:lnTo>
                    <a:pt x="124" y="44"/>
                  </a:lnTo>
                  <a:lnTo>
                    <a:pt x="124" y="43"/>
                  </a:lnTo>
                  <a:lnTo>
                    <a:pt x="120" y="42"/>
                  </a:lnTo>
                  <a:lnTo>
                    <a:pt x="116" y="40"/>
                  </a:lnTo>
                  <a:lnTo>
                    <a:pt x="113" y="37"/>
                  </a:lnTo>
                  <a:lnTo>
                    <a:pt x="113" y="33"/>
                  </a:lnTo>
                  <a:lnTo>
                    <a:pt x="113" y="27"/>
                  </a:lnTo>
                  <a:lnTo>
                    <a:pt x="113" y="23"/>
                  </a:lnTo>
                  <a:lnTo>
                    <a:pt x="111" y="20"/>
                  </a:lnTo>
                  <a:lnTo>
                    <a:pt x="107" y="15"/>
                  </a:lnTo>
                  <a:lnTo>
                    <a:pt x="107" y="12"/>
                  </a:lnTo>
                  <a:lnTo>
                    <a:pt x="109" y="9"/>
                  </a:lnTo>
                  <a:lnTo>
                    <a:pt x="110" y="9"/>
                  </a:lnTo>
                  <a:lnTo>
                    <a:pt x="110" y="6"/>
                  </a:lnTo>
                  <a:lnTo>
                    <a:pt x="111" y="7"/>
                  </a:lnTo>
                  <a:lnTo>
                    <a:pt x="110" y="6"/>
                  </a:lnTo>
                  <a:lnTo>
                    <a:pt x="109" y="2"/>
                  </a:lnTo>
                  <a:lnTo>
                    <a:pt x="107" y="0"/>
                  </a:lnTo>
                  <a:lnTo>
                    <a:pt x="97" y="2"/>
                  </a:lnTo>
                  <a:lnTo>
                    <a:pt x="90" y="0"/>
                  </a:lnTo>
                  <a:lnTo>
                    <a:pt x="87" y="5"/>
                  </a:lnTo>
                  <a:lnTo>
                    <a:pt x="84" y="13"/>
                  </a:lnTo>
                  <a:lnTo>
                    <a:pt x="82" y="16"/>
                  </a:lnTo>
                  <a:lnTo>
                    <a:pt x="79" y="20"/>
                  </a:lnTo>
                  <a:lnTo>
                    <a:pt x="77" y="25"/>
                  </a:lnTo>
                  <a:lnTo>
                    <a:pt x="73" y="26"/>
                  </a:lnTo>
                  <a:lnTo>
                    <a:pt x="72" y="30"/>
                  </a:lnTo>
                  <a:lnTo>
                    <a:pt x="70" y="36"/>
                  </a:lnTo>
                  <a:lnTo>
                    <a:pt x="67" y="40"/>
                  </a:lnTo>
                  <a:lnTo>
                    <a:pt x="62" y="43"/>
                  </a:lnTo>
                  <a:lnTo>
                    <a:pt x="55" y="43"/>
                  </a:lnTo>
                  <a:lnTo>
                    <a:pt x="52" y="40"/>
                  </a:lnTo>
                  <a:lnTo>
                    <a:pt x="45" y="42"/>
                  </a:lnTo>
                  <a:lnTo>
                    <a:pt x="42" y="46"/>
                  </a:lnTo>
                  <a:lnTo>
                    <a:pt x="27" y="47"/>
                  </a:lnTo>
                  <a:lnTo>
                    <a:pt x="22" y="47"/>
                  </a:lnTo>
                  <a:lnTo>
                    <a:pt x="18" y="44"/>
                  </a:lnTo>
                  <a:lnTo>
                    <a:pt x="13" y="43"/>
                  </a:lnTo>
                  <a:lnTo>
                    <a:pt x="12" y="36"/>
                  </a:lnTo>
                  <a:lnTo>
                    <a:pt x="12" y="3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1" name="Freeform 2485"/>
            <p:cNvSpPr>
              <a:spLocks/>
            </p:cNvSpPr>
            <p:nvPr/>
          </p:nvSpPr>
          <p:spPr bwMode="auto">
            <a:xfrm>
              <a:off x="7337425" y="4664075"/>
              <a:ext cx="36513" cy="17463"/>
            </a:xfrm>
            <a:custGeom>
              <a:avLst/>
              <a:gdLst>
                <a:gd name="T0" fmla="*/ 0 w 22"/>
                <a:gd name="T1" fmla="*/ 0 h 12"/>
                <a:gd name="T2" fmla="*/ 0 w 22"/>
                <a:gd name="T3" fmla="*/ 5040312 h 12"/>
                <a:gd name="T4" fmla="*/ 0 w 22"/>
                <a:gd name="T5" fmla="*/ 7561263 h 12"/>
                <a:gd name="T6" fmla="*/ 0 w 22"/>
                <a:gd name="T7" fmla="*/ 15120939 h 12"/>
                <a:gd name="T8" fmla="*/ 16272081 w 22"/>
                <a:gd name="T9" fmla="*/ 22682199 h 12"/>
                <a:gd name="T10" fmla="*/ 45561822 w 22"/>
                <a:gd name="T11" fmla="*/ 25201561 h 12"/>
                <a:gd name="T12" fmla="*/ 71597155 w 22"/>
                <a:gd name="T13" fmla="*/ 30241878 h 12"/>
                <a:gd name="T14" fmla="*/ 71597155 w 22"/>
                <a:gd name="T15" fmla="*/ 25201561 h 12"/>
                <a:gd name="T16" fmla="*/ 68342740 w 22"/>
                <a:gd name="T17" fmla="*/ 17640301 h 12"/>
                <a:gd name="T18" fmla="*/ 71597155 w 22"/>
                <a:gd name="T19" fmla="*/ 15120939 h 12"/>
                <a:gd name="T20" fmla="*/ 48816237 w 22"/>
                <a:gd name="T21" fmla="*/ 7561263 h 12"/>
                <a:gd name="T22" fmla="*/ 26035326 w 22"/>
                <a:gd name="T23" fmla="*/ 5040312 h 12"/>
                <a:gd name="T24" fmla="*/ 0 w 22"/>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2"/>
                <a:gd name="T41" fmla="*/ 22 w 2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2">
                  <a:moveTo>
                    <a:pt x="0" y="0"/>
                  </a:moveTo>
                  <a:lnTo>
                    <a:pt x="0" y="2"/>
                  </a:lnTo>
                  <a:lnTo>
                    <a:pt x="0" y="3"/>
                  </a:lnTo>
                  <a:lnTo>
                    <a:pt x="0" y="6"/>
                  </a:lnTo>
                  <a:lnTo>
                    <a:pt x="5" y="9"/>
                  </a:lnTo>
                  <a:lnTo>
                    <a:pt x="14" y="10"/>
                  </a:lnTo>
                  <a:lnTo>
                    <a:pt x="22" y="12"/>
                  </a:lnTo>
                  <a:lnTo>
                    <a:pt x="22" y="10"/>
                  </a:lnTo>
                  <a:lnTo>
                    <a:pt x="21" y="7"/>
                  </a:lnTo>
                  <a:lnTo>
                    <a:pt x="22" y="6"/>
                  </a:lnTo>
                  <a:lnTo>
                    <a:pt x="15" y="3"/>
                  </a:lnTo>
                  <a:lnTo>
                    <a:pt x="8"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2" name="Freeform 2487"/>
            <p:cNvSpPr>
              <a:spLocks/>
            </p:cNvSpPr>
            <p:nvPr/>
          </p:nvSpPr>
          <p:spPr bwMode="auto">
            <a:xfrm>
              <a:off x="7400925" y="4638675"/>
              <a:ext cx="84138" cy="57150"/>
            </a:xfrm>
            <a:custGeom>
              <a:avLst/>
              <a:gdLst>
                <a:gd name="T0" fmla="*/ 128526480 w 57"/>
                <a:gd name="T1" fmla="*/ 0 h 38"/>
                <a:gd name="T2" fmla="*/ 120966849 w 57"/>
                <a:gd name="T3" fmla="*/ 7963967 h 38"/>
                <a:gd name="T4" fmla="*/ 110886282 w 57"/>
                <a:gd name="T5" fmla="*/ 15927934 h 38"/>
                <a:gd name="T6" fmla="*/ 103325039 w 57"/>
                <a:gd name="T7" fmla="*/ 15927934 h 38"/>
                <a:gd name="T8" fmla="*/ 95765408 w 57"/>
                <a:gd name="T9" fmla="*/ 15927934 h 38"/>
                <a:gd name="T10" fmla="*/ 85684841 w 57"/>
                <a:gd name="T11" fmla="*/ 15927934 h 38"/>
                <a:gd name="T12" fmla="*/ 70563991 w 57"/>
                <a:gd name="T13" fmla="*/ 15927934 h 38"/>
                <a:gd name="T14" fmla="*/ 70563991 w 57"/>
                <a:gd name="T15" fmla="*/ 18582045 h 38"/>
                <a:gd name="T16" fmla="*/ 70563991 w 57"/>
                <a:gd name="T17" fmla="*/ 29200127 h 38"/>
                <a:gd name="T18" fmla="*/ 70563991 w 57"/>
                <a:gd name="T19" fmla="*/ 29200127 h 38"/>
                <a:gd name="T20" fmla="*/ 65523708 w 57"/>
                <a:gd name="T21" fmla="*/ 34509979 h 38"/>
                <a:gd name="T22" fmla="*/ 60483424 w 57"/>
                <a:gd name="T23" fmla="*/ 29200127 h 38"/>
                <a:gd name="T24" fmla="*/ 57962489 w 57"/>
                <a:gd name="T25" fmla="*/ 29200127 h 38"/>
                <a:gd name="T26" fmla="*/ 57962489 w 57"/>
                <a:gd name="T27" fmla="*/ 45128054 h 38"/>
                <a:gd name="T28" fmla="*/ 50402845 w 57"/>
                <a:gd name="T29" fmla="*/ 45128054 h 38"/>
                <a:gd name="T30" fmla="*/ 45362562 w 57"/>
                <a:gd name="T31" fmla="*/ 47782166 h 38"/>
                <a:gd name="T32" fmla="*/ 40322279 w 57"/>
                <a:gd name="T33" fmla="*/ 47782166 h 38"/>
                <a:gd name="T34" fmla="*/ 32761060 w 57"/>
                <a:gd name="T35" fmla="*/ 61055995 h 38"/>
                <a:gd name="T36" fmla="*/ 27720777 w 57"/>
                <a:gd name="T37" fmla="*/ 66364218 h 38"/>
                <a:gd name="T38" fmla="*/ 25201423 w 57"/>
                <a:gd name="T39" fmla="*/ 79638034 h 38"/>
                <a:gd name="T40" fmla="*/ 15120856 w 57"/>
                <a:gd name="T41" fmla="*/ 79638034 h 38"/>
                <a:gd name="T42" fmla="*/ 10080570 w 57"/>
                <a:gd name="T43" fmla="*/ 82292145 h 38"/>
                <a:gd name="T44" fmla="*/ 2519349 w 57"/>
                <a:gd name="T45" fmla="*/ 82292145 h 38"/>
                <a:gd name="T46" fmla="*/ 2519349 w 57"/>
                <a:gd name="T47" fmla="*/ 87601997 h 38"/>
                <a:gd name="T48" fmla="*/ 0 w 57"/>
                <a:gd name="T49" fmla="*/ 92910220 h 38"/>
                <a:gd name="T50" fmla="*/ 0 w 57"/>
                <a:gd name="T51" fmla="*/ 98220073 h 38"/>
                <a:gd name="T52" fmla="*/ 2519349 w 57"/>
                <a:gd name="T53" fmla="*/ 98220073 h 38"/>
                <a:gd name="T54" fmla="*/ 7559634 w 57"/>
                <a:gd name="T55" fmla="*/ 98220073 h 38"/>
                <a:gd name="T56" fmla="*/ 7559634 w 57"/>
                <a:gd name="T57" fmla="*/ 100874184 h 38"/>
                <a:gd name="T58" fmla="*/ 25201423 w 57"/>
                <a:gd name="T59" fmla="*/ 90256109 h 38"/>
                <a:gd name="T60" fmla="*/ 40322279 w 57"/>
                <a:gd name="T61" fmla="*/ 79638034 h 38"/>
                <a:gd name="T62" fmla="*/ 57962489 w 57"/>
                <a:gd name="T63" fmla="*/ 66364218 h 38"/>
                <a:gd name="T64" fmla="*/ 75604274 w 57"/>
                <a:gd name="T65" fmla="*/ 66364218 h 38"/>
                <a:gd name="T66" fmla="*/ 78123622 w 57"/>
                <a:gd name="T67" fmla="*/ 61055995 h 38"/>
                <a:gd name="T68" fmla="*/ 85684841 w 57"/>
                <a:gd name="T69" fmla="*/ 45128054 h 38"/>
                <a:gd name="T70" fmla="*/ 110886282 w 57"/>
                <a:gd name="T71" fmla="*/ 34509979 h 38"/>
                <a:gd name="T72" fmla="*/ 143647330 w 57"/>
                <a:gd name="T73" fmla="*/ 10618078 h 38"/>
                <a:gd name="T74" fmla="*/ 128526480 w 57"/>
                <a:gd name="T75" fmla="*/ 0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38"/>
                <a:gd name="T116" fmla="*/ 57 w 57"/>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38">
                  <a:moveTo>
                    <a:pt x="51" y="0"/>
                  </a:moveTo>
                  <a:lnTo>
                    <a:pt x="48" y="3"/>
                  </a:lnTo>
                  <a:lnTo>
                    <a:pt x="44" y="6"/>
                  </a:lnTo>
                  <a:lnTo>
                    <a:pt x="41" y="6"/>
                  </a:lnTo>
                  <a:lnTo>
                    <a:pt x="38" y="6"/>
                  </a:lnTo>
                  <a:lnTo>
                    <a:pt x="34" y="6"/>
                  </a:lnTo>
                  <a:lnTo>
                    <a:pt x="28" y="6"/>
                  </a:lnTo>
                  <a:lnTo>
                    <a:pt x="28" y="7"/>
                  </a:lnTo>
                  <a:lnTo>
                    <a:pt x="28" y="11"/>
                  </a:lnTo>
                  <a:lnTo>
                    <a:pt x="26" y="13"/>
                  </a:lnTo>
                  <a:lnTo>
                    <a:pt x="24" y="11"/>
                  </a:lnTo>
                  <a:lnTo>
                    <a:pt x="23" y="11"/>
                  </a:lnTo>
                  <a:lnTo>
                    <a:pt x="23" y="17"/>
                  </a:lnTo>
                  <a:lnTo>
                    <a:pt x="20" y="17"/>
                  </a:lnTo>
                  <a:lnTo>
                    <a:pt x="18" y="18"/>
                  </a:lnTo>
                  <a:lnTo>
                    <a:pt x="16" y="18"/>
                  </a:lnTo>
                  <a:lnTo>
                    <a:pt x="13" y="23"/>
                  </a:lnTo>
                  <a:lnTo>
                    <a:pt x="11" y="25"/>
                  </a:lnTo>
                  <a:lnTo>
                    <a:pt x="10" y="30"/>
                  </a:lnTo>
                  <a:lnTo>
                    <a:pt x="6" y="30"/>
                  </a:lnTo>
                  <a:lnTo>
                    <a:pt x="4" y="31"/>
                  </a:lnTo>
                  <a:lnTo>
                    <a:pt x="1" y="31"/>
                  </a:lnTo>
                  <a:lnTo>
                    <a:pt x="1" y="33"/>
                  </a:lnTo>
                  <a:lnTo>
                    <a:pt x="0" y="35"/>
                  </a:lnTo>
                  <a:lnTo>
                    <a:pt x="0" y="37"/>
                  </a:lnTo>
                  <a:lnTo>
                    <a:pt x="1" y="37"/>
                  </a:lnTo>
                  <a:lnTo>
                    <a:pt x="3" y="37"/>
                  </a:lnTo>
                  <a:lnTo>
                    <a:pt x="3" y="38"/>
                  </a:lnTo>
                  <a:lnTo>
                    <a:pt x="10" y="34"/>
                  </a:lnTo>
                  <a:lnTo>
                    <a:pt x="16" y="30"/>
                  </a:lnTo>
                  <a:lnTo>
                    <a:pt x="23" y="25"/>
                  </a:lnTo>
                  <a:lnTo>
                    <a:pt x="30" y="25"/>
                  </a:lnTo>
                  <a:lnTo>
                    <a:pt x="31" y="23"/>
                  </a:lnTo>
                  <a:lnTo>
                    <a:pt x="34" y="17"/>
                  </a:lnTo>
                  <a:lnTo>
                    <a:pt x="44" y="13"/>
                  </a:lnTo>
                  <a:lnTo>
                    <a:pt x="57" y="4"/>
                  </a:lnTo>
                  <a:lnTo>
                    <a:pt x="5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3" name="Freeform 2489"/>
            <p:cNvSpPr>
              <a:spLocks/>
            </p:cNvSpPr>
            <p:nvPr/>
          </p:nvSpPr>
          <p:spPr bwMode="auto">
            <a:xfrm>
              <a:off x="7351713" y="4635500"/>
              <a:ext cx="58737" cy="14288"/>
            </a:xfrm>
            <a:custGeom>
              <a:avLst/>
              <a:gdLst>
                <a:gd name="T0" fmla="*/ 17640299 w 40"/>
                <a:gd name="T1" fmla="*/ 0 h 11"/>
                <a:gd name="T2" fmla="*/ 0 w 40"/>
                <a:gd name="T3" fmla="*/ 8331489 h 11"/>
                <a:gd name="T4" fmla="*/ 10080624 w 40"/>
                <a:gd name="T5" fmla="*/ 20827998 h 11"/>
                <a:gd name="T6" fmla="*/ 27720927 w 40"/>
                <a:gd name="T7" fmla="*/ 22910509 h 11"/>
                <a:gd name="T8" fmla="*/ 45362808 w 40"/>
                <a:gd name="T9" fmla="*/ 22910509 h 11"/>
                <a:gd name="T10" fmla="*/ 78124045 w 40"/>
                <a:gd name="T11" fmla="*/ 18745488 h 11"/>
                <a:gd name="T12" fmla="*/ 85685305 w 40"/>
                <a:gd name="T13" fmla="*/ 20827998 h 11"/>
                <a:gd name="T14" fmla="*/ 93246564 w 40"/>
                <a:gd name="T15" fmla="*/ 20827998 h 11"/>
                <a:gd name="T16" fmla="*/ 100806236 w 40"/>
                <a:gd name="T17" fmla="*/ 20827998 h 11"/>
                <a:gd name="T18" fmla="*/ 100806236 w 40"/>
                <a:gd name="T19" fmla="*/ 2082511 h 11"/>
                <a:gd name="T20" fmla="*/ 78124045 w 40"/>
                <a:gd name="T21" fmla="*/ 8331489 h 11"/>
                <a:gd name="T22" fmla="*/ 60483752 w 40"/>
                <a:gd name="T23" fmla="*/ 12496513 h 11"/>
                <a:gd name="T24" fmla="*/ 45362808 w 40"/>
                <a:gd name="T25" fmla="*/ 8331489 h 11"/>
                <a:gd name="T26" fmla="*/ 35282186 w 40"/>
                <a:gd name="T27" fmla="*/ 6248978 h 11"/>
                <a:gd name="T28" fmla="*/ 25201559 w 40"/>
                <a:gd name="T29" fmla="*/ 2082511 h 11"/>
                <a:gd name="T30" fmla="*/ 17640299 w 40"/>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1"/>
                <a:gd name="T50" fmla="*/ 40 w 4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1">
                  <a:moveTo>
                    <a:pt x="7" y="0"/>
                  </a:moveTo>
                  <a:lnTo>
                    <a:pt x="0" y="4"/>
                  </a:lnTo>
                  <a:lnTo>
                    <a:pt x="4" y="10"/>
                  </a:lnTo>
                  <a:lnTo>
                    <a:pt x="11" y="11"/>
                  </a:lnTo>
                  <a:lnTo>
                    <a:pt x="18" y="11"/>
                  </a:lnTo>
                  <a:lnTo>
                    <a:pt x="31" y="9"/>
                  </a:lnTo>
                  <a:lnTo>
                    <a:pt x="34" y="10"/>
                  </a:lnTo>
                  <a:lnTo>
                    <a:pt x="37" y="10"/>
                  </a:lnTo>
                  <a:lnTo>
                    <a:pt x="40" y="10"/>
                  </a:lnTo>
                  <a:lnTo>
                    <a:pt x="40" y="1"/>
                  </a:lnTo>
                  <a:lnTo>
                    <a:pt x="31" y="4"/>
                  </a:lnTo>
                  <a:lnTo>
                    <a:pt x="24" y="6"/>
                  </a:lnTo>
                  <a:lnTo>
                    <a:pt x="18" y="4"/>
                  </a:lnTo>
                  <a:lnTo>
                    <a:pt x="14" y="3"/>
                  </a:lnTo>
                  <a:lnTo>
                    <a:pt x="10" y="1"/>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4" name="Freeform 2491"/>
            <p:cNvSpPr>
              <a:spLocks/>
            </p:cNvSpPr>
            <p:nvPr/>
          </p:nvSpPr>
          <p:spPr bwMode="auto">
            <a:xfrm>
              <a:off x="7294563" y="4629150"/>
              <a:ext cx="42862" cy="23813"/>
            </a:xfrm>
            <a:custGeom>
              <a:avLst/>
              <a:gdLst>
                <a:gd name="T0" fmla="*/ 27722518 w 30"/>
                <a:gd name="T1" fmla="*/ 0 h 16"/>
                <a:gd name="T2" fmla="*/ 27722518 w 30"/>
                <a:gd name="T3" fmla="*/ 5040312 h 16"/>
                <a:gd name="T4" fmla="*/ 25201562 w 30"/>
                <a:gd name="T5" fmla="*/ 7559674 h 16"/>
                <a:gd name="T6" fmla="*/ 25201562 w 30"/>
                <a:gd name="T7" fmla="*/ 10080623 h 16"/>
                <a:gd name="T8" fmla="*/ 35282191 w 30"/>
                <a:gd name="T9" fmla="*/ 15120936 h 16"/>
                <a:gd name="T10" fmla="*/ 35282191 w 30"/>
                <a:gd name="T11" fmla="*/ 25201557 h 16"/>
                <a:gd name="T12" fmla="*/ 25201562 w 30"/>
                <a:gd name="T13" fmla="*/ 25201557 h 16"/>
                <a:gd name="T14" fmla="*/ 20161251 w 30"/>
                <a:gd name="T15" fmla="*/ 25201557 h 16"/>
                <a:gd name="T16" fmla="*/ 15120940 w 30"/>
                <a:gd name="T17" fmla="*/ 22680608 h 16"/>
                <a:gd name="T18" fmla="*/ 2520950 w 30"/>
                <a:gd name="T19" fmla="*/ 15120936 h 16"/>
                <a:gd name="T20" fmla="*/ 0 w 30"/>
                <a:gd name="T21" fmla="*/ 40322493 h 16"/>
                <a:gd name="T22" fmla="*/ 20161251 w 30"/>
                <a:gd name="T23" fmla="*/ 40322493 h 16"/>
                <a:gd name="T24" fmla="*/ 45362813 w 30"/>
                <a:gd name="T25" fmla="*/ 35282183 h 16"/>
                <a:gd name="T26" fmla="*/ 75604693 w 30"/>
                <a:gd name="T27" fmla="*/ 32761234 h 16"/>
                <a:gd name="T28" fmla="*/ 68045020 w 30"/>
                <a:gd name="T29" fmla="*/ 30241873 h 16"/>
                <a:gd name="T30" fmla="*/ 68045020 w 30"/>
                <a:gd name="T31" fmla="*/ 22680608 h 16"/>
                <a:gd name="T32" fmla="*/ 68045020 w 30"/>
                <a:gd name="T33" fmla="*/ 15120936 h 16"/>
                <a:gd name="T34" fmla="*/ 42843452 w 30"/>
                <a:gd name="T35" fmla="*/ 15120936 h 16"/>
                <a:gd name="T36" fmla="*/ 42843452 w 30"/>
                <a:gd name="T37" fmla="*/ 5040312 h 16"/>
                <a:gd name="T38" fmla="*/ 37803140 w 30"/>
                <a:gd name="T39" fmla="*/ 5040312 h 16"/>
                <a:gd name="T40" fmla="*/ 35282191 w 30"/>
                <a:gd name="T41" fmla="*/ 5040312 h 16"/>
                <a:gd name="T42" fmla="*/ 27722518 w 30"/>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16"/>
                <a:gd name="T68" fmla="*/ 30 w 30"/>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16">
                  <a:moveTo>
                    <a:pt x="11" y="0"/>
                  </a:moveTo>
                  <a:lnTo>
                    <a:pt x="11" y="2"/>
                  </a:lnTo>
                  <a:lnTo>
                    <a:pt x="10" y="3"/>
                  </a:lnTo>
                  <a:lnTo>
                    <a:pt x="10" y="4"/>
                  </a:lnTo>
                  <a:lnTo>
                    <a:pt x="14" y="6"/>
                  </a:lnTo>
                  <a:lnTo>
                    <a:pt x="14" y="10"/>
                  </a:lnTo>
                  <a:lnTo>
                    <a:pt x="10" y="10"/>
                  </a:lnTo>
                  <a:lnTo>
                    <a:pt x="8" y="10"/>
                  </a:lnTo>
                  <a:lnTo>
                    <a:pt x="6" y="9"/>
                  </a:lnTo>
                  <a:lnTo>
                    <a:pt x="1" y="6"/>
                  </a:lnTo>
                  <a:lnTo>
                    <a:pt x="0" y="16"/>
                  </a:lnTo>
                  <a:lnTo>
                    <a:pt x="8" y="16"/>
                  </a:lnTo>
                  <a:lnTo>
                    <a:pt x="18" y="14"/>
                  </a:lnTo>
                  <a:lnTo>
                    <a:pt x="30" y="13"/>
                  </a:lnTo>
                  <a:lnTo>
                    <a:pt x="27" y="12"/>
                  </a:lnTo>
                  <a:lnTo>
                    <a:pt x="27" y="9"/>
                  </a:lnTo>
                  <a:lnTo>
                    <a:pt x="27" y="6"/>
                  </a:lnTo>
                  <a:lnTo>
                    <a:pt x="17" y="6"/>
                  </a:lnTo>
                  <a:lnTo>
                    <a:pt x="17" y="2"/>
                  </a:lnTo>
                  <a:lnTo>
                    <a:pt x="15" y="2"/>
                  </a:lnTo>
                  <a:lnTo>
                    <a:pt x="14" y="2"/>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5" name="Freeform 2495"/>
            <p:cNvSpPr>
              <a:spLocks/>
            </p:cNvSpPr>
            <p:nvPr/>
          </p:nvSpPr>
          <p:spPr bwMode="auto">
            <a:xfrm>
              <a:off x="7075488" y="4568825"/>
              <a:ext cx="180975" cy="69850"/>
            </a:xfrm>
            <a:custGeom>
              <a:avLst/>
              <a:gdLst>
                <a:gd name="T0" fmla="*/ 21173577 w 121"/>
                <a:gd name="T1" fmla="*/ 0 h 46"/>
                <a:gd name="T2" fmla="*/ 13232875 w 121"/>
                <a:gd name="T3" fmla="*/ 15785305 h 46"/>
                <a:gd name="T4" fmla="*/ 5293801 w 121"/>
                <a:gd name="T5" fmla="*/ 34201493 h 46"/>
                <a:gd name="T6" fmla="*/ 0 w 121"/>
                <a:gd name="T7" fmla="*/ 44725026 h 46"/>
                <a:gd name="T8" fmla="*/ 21173577 w 121"/>
                <a:gd name="T9" fmla="*/ 49986792 h 46"/>
                <a:gd name="T10" fmla="*/ 39700255 w 121"/>
                <a:gd name="T11" fmla="*/ 49986792 h 46"/>
                <a:gd name="T12" fmla="*/ 34406456 w 121"/>
                <a:gd name="T13" fmla="*/ 57879454 h 46"/>
                <a:gd name="T14" fmla="*/ 26467377 w 121"/>
                <a:gd name="T15" fmla="*/ 60510337 h 46"/>
                <a:gd name="T16" fmla="*/ 26467377 w 121"/>
                <a:gd name="T17" fmla="*/ 65772104 h 46"/>
                <a:gd name="T18" fmla="*/ 44994055 w 121"/>
                <a:gd name="T19" fmla="*/ 68402987 h 46"/>
                <a:gd name="T20" fmla="*/ 60873839 w 121"/>
                <a:gd name="T21" fmla="*/ 65772104 h 46"/>
                <a:gd name="T22" fmla="*/ 76753611 w 121"/>
                <a:gd name="T23" fmla="*/ 65772104 h 46"/>
                <a:gd name="T24" fmla="*/ 76753611 w 121"/>
                <a:gd name="T25" fmla="*/ 76295636 h 46"/>
                <a:gd name="T26" fmla="*/ 84694310 w 121"/>
                <a:gd name="T27" fmla="*/ 78926519 h 46"/>
                <a:gd name="T28" fmla="*/ 95280282 w 121"/>
                <a:gd name="T29" fmla="*/ 78926519 h 46"/>
                <a:gd name="T30" fmla="*/ 111160079 w 121"/>
                <a:gd name="T31" fmla="*/ 78926519 h 46"/>
                <a:gd name="T32" fmla="*/ 129686750 w 121"/>
                <a:gd name="T33" fmla="*/ 76295636 h 46"/>
                <a:gd name="T34" fmla="*/ 150860321 w 121"/>
                <a:gd name="T35" fmla="*/ 76295636 h 46"/>
                <a:gd name="T36" fmla="*/ 166740093 w 121"/>
                <a:gd name="T37" fmla="*/ 78926519 h 46"/>
                <a:gd name="T38" fmla="*/ 185266764 w 121"/>
                <a:gd name="T39" fmla="*/ 89450052 h 46"/>
                <a:gd name="T40" fmla="*/ 201146536 w 121"/>
                <a:gd name="T41" fmla="*/ 94711818 h 46"/>
                <a:gd name="T42" fmla="*/ 227613957 w 121"/>
                <a:gd name="T43" fmla="*/ 97342701 h 46"/>
                <a:gd name="T44" fmla="*/ 254081328 w 121"/>
                <a:gd name="T45" fmla="*/ 94711818 h 46"/>
                <a:gd name="T46" fmla="*/ 272607999 w 121"/>
                <a:gd name="T47" fmla="*/ 94711818 h 46"/>
                <a:gd name="T48" fmla="*/ 280547072 w 121"/>
                <a:gd name="T49" fmla="*/ 102604467 h 46"/>
                <a:gd name="T50" fmla="*/ 285840871 w 121"/>
                <a:gd name="T51" fmla="*/ 110497142 h 46"/>
                <a:gd name="T52" fmla="*/ 291134671 w 121"/>
                <a:gd name="T53" fmla="*/ 115758908 h 46"/>
                <a:gd name="T54" fmla="*/ 312306615 w 121"/>
                <a:gd name="T55" fmla="*/ 121020675 h 46"/>
                <a:gd name="T56" fmla="*/ 320247314 w 121"/>
                <a:gd name="T57" fmla="*/ 121020675 h 46"/>
                <a:gd name="T58" fmla="*/ 320247314 w 121"/>
                <a:gd name="T59" fmla="*/ 115758908 h 46"/>
                <a:gd name="T60" fmla="*/ 312306615 w 121"/>
                <a:gd name="T61" fmla="*/ 105235350 h 46"/>
                <a:gd name="T62" fmla="*/ 309661342 w 121"/>
                <a:gd name="T63" fmla="*/ 102604467 h 46"/>
                <a:gd name="T64" fmla="*/ 309661342 w 121"/>
                <a:gd name="T65" fmla="*/ 86819169 h 46"/>
                <a:gd name="T66" fmla="*/ 312306615 w 121"/>
                <a:gd name="T67" fmla="*/ 76295636 h 46"/>
                <a:gd name="T68" fmla="*/ 307014442 w 121"/>
                <a:gd name="T69" fmla="*/ 71033870 h 46"/>
                <a:gd name="T70" fmla="*/ 299073743 w 121"/>
                <a:gd name="T71" fmla="*/ 65772104 h 46"/>
                <a:gd name="T72" fmla="*/ 256726601 w 121"/>
                <a:gd name="T73" fmla="*/ 65772104 h 46"/>
                <a:gd name="T74" fmla="*/ 262020400 w 121"/>
                <a:gd name="T75" fmla="*/ 57879454 h 46"/>
                <a:gd name="T76" fmla="*/ 264667300 w 121"/>
                <a:gd name="T77" fmla="*/ 52617675 h 46"/>
                <a:gd name="T78" fmla="*/ 264667300 w 121"/>
                <a:gd name="T79" fmla="*/ 44725026 h 46"/>
                <a:gd name="T80" fmla="*/ 262020400 w 121"/>
                <a:gd name="T81" fmla="*/ 39463260 h 46"/>
                <a:gd name="T82" fmla="*/ 256726601 w 121"/>
                <a:gd name="T83" fmla="*/ 39463260 h 46"/>
                <a:gd name="T84" fmla="*/ 256726601 w 121"/>
                <a:gd name="T85" fmla="*/ 31570610 h 46"/>
                <a:gd name="T86" fmla="*/ 235554657 w 121"/>
                <a:gd name="T87" fmla="*/ 26308838 h 46"/>
                <a:gd name="T88" fmla="*/ 214381086 w 121"/>
                <a:gd name="T89" fmla="*/ 26308838 h 46"/>
                <a:gd name="T90" fmla="*/ 201146536 w 121"/>
                <a:gd name="T91" fmla="*/ 23677954 h 46"/>
                <a:gd name="T92" fmla="*/ 195854363 w 121"/>
                <a:gd name="T93" fmla="*/ 23677954 h 46"/>
                <a:gd name="T94" fmla="*/ 193207464 w 121"/>
                <a:gd name="T95" fmla="*/ 15785305 h 46"/>
                <a:gd name="T96" fmla="*/ 187913664 w 121"/>
                <a:gd name="T97" fmla="*/ 15785305 h 46"/>
                <a:gd name="T98" fmla="*/ 182619865 w 121"/>
                <a:gd name="T99" fmla="*/ 26308838 h 46"/>
                <a:gd name="T100" fmla="*/ 177327692 w 121"/>
                <a:gd name="T101" fmla="*/ 31570610 h 46"/>
                <a:gd name="T102" fmla="*/ 148213422 w 121"/>
                <a:gd name="T103" fmla="*/ 31570610 h 46"/>
                <a:gd name="T104" fmla="*/ 124392951 w 121"/>
                <a:gd name="T105" fmla="*/ 23677954 h 46"/>
                <a:gd name="T106" fmla="*/ 111160079 w 121"/>
                <a:gd name="T107" fmla="*/ 7892653 h 46"/>
                <a:gd name="T108" fmla="*/ 95280282 w 121"/>
                <a:gd name="T109" fmla="*/ 0 h 46"/>
                <a:gd name="T110" fmla="*/ 79400510 w 121"/>
                <a:gd name="T111" fmla="*/ 5261768 h 46"/>
                <a:gd name="T112" fmla="*/ 60873839 w 121"/>
                <a:gd name="T113" fmla="*/ 7892653 h 46"/>
                <a:gd name="T114" fmla="*/ 50286227 w 121"/>
                <a:gd name="T115" fmla="*/ 7892653 h 46"/>
                <a:gd name="T116" fmla="*/ 39700255 w 121"/>
                <a:gd name="T117" fmla="*/ 7892653 h 46"/>
                <a:gd name="T118" fmla="*/ 26467377 w 121"/>
                <a:gd name="T119" fmla="*/ 5261768 h 46"/>
                <a:gd name="T120" fmla="*/ 21173577 w 121"/>
                <a:gd name="T121" fmla="*/ 0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46"/>
                <a:gd name="T185" fmla="*/ 121 w 121"/>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46">
                  <a:moveTo>
                    <a:pt x="8" y="0"/>
                  </a:moveTo>
                  <a:lnTo>
                    <a:pt x="5" y="6"/>
                  </a:lnTo>
                  <a:lnTo>
                    <a:pt x="2" y="13"/>
                  </a:lnTo>
                  <a:lnTo>
                    <a:pt x="0" y="17"/>
                  </a:lnTo>
                  <a:lnTo>
                    <a:pt x="8" y="19"/>
                  </a:lnTo>
                  <a:lnTo>
                    <a:pt x="15" y="19"/>
                  </a:lnTo>
                  <a:lnTo>
                    <a:pt x="13" y="22"/>
                  </a:lnTo>
                  <a:lnTo>
                    <a:pt x="10" y="23"/>
                  </a:lnTo>
                  <a:lnTo>
                    <a:pt x="10" y="25"/>
                  </a:lnTo>
                  <a:lnTo>
                    <a:pt x="17" y="26"/>
                  </a:lnTo>
                  <a:lnTo>
                    <a:pt x="23" y="25"/>
                  </a:lnTo>
                  <a:lnTo>
                    <a:pt x="29" y="25"/>
                  </a:lnTo>
                  <a:lnTo>
                    <a:pt x="29" y="29"/>
                  </a:lnTo>
                  <a:lnTo>
                    <a:pt x="32" y="30"/>
                  </a:lnTo>
                  <a:lnTo>
                    <a:pt x="36" y="30"/>
                  </a:lnTo>
                  <a:lnTo>
                    <a:pt x="42" y="30"/>
                  </a:lnTo>
                  <a:lnTo>
                    <a:pt x="49" y="29"/>
                  </a:lnTo>
                  <a:lnTo>
                    <a:pt x="57" y="29"/>
                  </a:lnTo>
                  <a:lnTo>
                    <a:pt x="63" y="30"/>
                  </a:lnTo>
                  <a:lnTo>
                    <a:pt x="70" y="34"/>
                  </a:lnTo>
                  <a:lnTo>
                    <a:pt x="76" y="36"/>
                  </a:lnTo>
                  <a:lnTo>
                    <a:pt x="86" y="37"/>
                  </a:lnTo>
                  <a:lnTo>
                    <a:pt x="96" y="36"/>
                  </a:lnTo>
                  <a:lnTo>
                    <a:pt x="103" y="36"/>
                  </a:lnTo>
                  <a:lnTo>
                    <a:pt x="106" y="39"/>
                  </a:lnTo>
                  <a:lnTo>
                    <a:pt x="108" y="42"/>
                  </a:lnTo>
                  <a:lnTo>
                    <a:pt x="110" y="44"/>
                  </a:lnTo>
                  <a:lnTo>
                    <a:pt x="118" y="46"/>
                  </a:lnTo>
                  <a:lnTo>
                    <a:pt x="121" y="46"/>
                  </a:lnTo>
                  <a:lnTo>
                    <a:pt x="121" y="44"/>
                  </a:lnTo>
                  <a:lnTo>
                    <a:pt x="118" y="40"/>
                  </a:lnTo>
                  <a:lnTo>
                    <a:pt x="117" y="39"/>
                  </a:lnTo>
                  <a:lnTo>
                    <a:pt x="117" y="33"/>
                  </a:lnTo>
                  <a:lnTo>
                    <a:pt x="118" y="29"/>
                  </a:lnTo>
                  <a:lnTo>
                    <a:pt x="116" y="27"/>
                  </a:lnTo>
                  <a:lnTo>
                    <a:pt x="113" y="25"/>
                  </a:lnTo>
                  <a:lnTo>
                    <a:pt x="97" y="25"/>
                  </a:lnTo>
                  <a:lnTo>
                    <a:pt x="99" y="22"/>
                  </a:lnTo>
                  <a:lnTo>
                    <a:pt x="100" y="20"/>
                  </a:lnTo>
                  <a:lnTo>
                    <a:pt x="100" y="17"/>
                  </a:lnTo>
                  <a:lnTo>
                    <a:pt x="99" y="15"/>
                  </a:lnTo>
                  <a:lnTo>
                    <a:pt x="97" y="15"/>
                  </a:lnTo>
                  <a:lnTo>
                    <a:pt x="97" y="12"/>
                  </a:lnTo>
                  <a:lnTo>
                    <a:pt x="89" y="10"/>
                  </a:lnTo>
                  <a:lnTo>
                    <a:pt x="81" y="10"/>
                  </a:lnTo>
                  <a:lnTo>
                    <a:pt x="76" y="9"/>
                  </a:lnTo>
                  <a:lnTo>
                    <a:pt x="74" y="9"/>
                  </a:lnTo>
                  <a:lnTo>
                    <a:pt x="73" y="6"/>
                  </a:lnTo>
                  <a:lnTo>
                    <a:pt x="71" y="6"/>
                  </a:lnTo>
                  <a:lnTo>
                    <a:pt x="69" y="10"/>
                  </a:lnTo>
                  <a:lnTo>
                    <a:pt x="67" y="12"/>
                  </a:lnTo>
                  <a:lnTo>
                    <a:pt x="56" y="12"/>
                  </a:lnTo>
                  <a:lnTo>
                    <a:pt x="47" y="9"/>
                  </a:lnTo>
                  <a:lnTo>
                    <a:pt x="42" y="3"/>
                  </a:lnTo>
                  <a:lnTo>
                    <a:pt x="36" y="0"/>
                  </a:lnTo>
                  <a:lnTo>
                    <a:pt x="30" y="2"/>
                  </a:lnTo>
                  <a:lnTo>
                    <a:pt x="23" y="3"/>
                  </a:lnTo>
                  <a:lnTo>
                    <a:pt x="19" y="3"/>
                  </a:lnTo>
                  <a:lnTo>
                    <a:pt x="15" y="3"/>
                  </a:lnTo>
                  <a:lnTo>
                    <a:pt x="10" y="2"/>
                  </a:lnTo>
                  <a:lnTo>
                    <a:pt x="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6" name="Freeform 2501"/>
            <p:cNvSpPr>
              <a:spLocks/>
            </p:cNvSpPr>
            <p:nvPr/>
          </p:nvSpPr>
          <p:spPr bwMode="auto">
            <a:xfrm>
              <a:off x="7329488" y="4405313"/>
              <a:ext cx="120650" cy="160337"/>
            </a:xfrm>
            <a:custGeom>
              <a:avLst/>
              <a:gdLst>
                <a:gd name="T0" fmla="*/ 184632620 w 79"/>
                <a:gd name="T1" fmla="*/ 23538019 h 107"/>
                <a:gd name="T2" fmla="*/ 138474890 w 79"/>
                <a:gd name="T3" fmla="*/ 33997927 h 107"/>
                <a:gd name="T4" fmla="*/ 86886037 w 79"/>
                <a:gd name="T5" fmla="*/ 23538019 h 107"/>
                <a:gd name="T6" fmla="*/ 76025492 w 79"/>
                <a:gd name="T7" fmla="*/ 18306451 h 107"/>
                <a:gd name="T8" fmla="*/ 57018302 w 79"/>
                <a:gd name="T9" fmla="*/ 33997927 h 107"/>
                <a:gd name="T10" fmla="*/ 48873291 w 79"/>
                <a:gd name="T11" fmla="*/ 23538019 h 107"/>
                <a:gd name="T12" fmla="*/ 46157743 w 79"/>
                <a:gd name="T13" fmla="*/ 33997927 h 107"/>
                <a:gd name="T14" fmla="*/ 32581649 w 79"/>
                <a:gd name="T15" fmla="*/ 41844470 h 107"/>
                <a:gd name="T16" fmla="*/ 29867749 w 79"/>
                <a:gd name="T17" fmla="*/ 62765903 h 107"/>
                <a:gd name="T18" fmla="*/ 32581649 w 79"/>
                <a:gd name="T19" fmla="*/ 83688941 h 107"/>
                <a:gd name="T20" fmla="*/ 21721097 w 79"/>
                <a:gd name="T21" fmla="*/ 96765435 h 107"/>
                <a:gd name="T22" fmla="*/ 19005549 w 79"/>
                <a:gd name="T23" fmla="*/ 112456930 h 107"/>
                <a:gd name="T24" fmla="*/ 19005549 w 79"/>
                <a:gd name="T25" fmla="*/ 133378350 h 107"/>
                <a:gd name="T26" fmla="*/ 2715549 w 79"/>
                <a:gd name="T27" fmla="*/ 175222807 h 107"/>
                <a:gd name="T28" fmla="*/ 5431098 w 79"/>
                <a:gd name="T29" fmla="*/ 193529252 h 107"/>
                <a:gd name="T30" fmla="*/ 19005549 w 79"/>
                <a:gd name="T31" fmla="*/ 227527217 h 107"/>
                <a:gd name="T32" fmla="*/ 13576100 w 79"/>
                <a:gd name="T33" fmla="*/ 279833194 h 107"/>
                <a:gd name="T34" fmla="*/ 57018302 w 79"/>
                <a:gd name="T35" fmla="*/ 271986650 h 107"/>
                <a:gd name="T36" fmla="*/ 54304401 w 79"/>
                <a:gd name="T37" fmla="*/ 227527217 h 107"/>
                <a:gd name="T38" fmla="*/ 54304401 w 79"/>
                <a:gd name="T39" fmla="*/ 219682291 h 107"/>
                <a:gd name="T40" fmla="*/ 76025492 w 79"/>
                <a:gd name="T41" fmla="*/ 185684326 h 107"/>
                <a:gd name="T42" fmla="*/ 100462131 w 79"/>
                <a:gd name="T43" fmla="*/ 261526749 h 107"/>
                <a:gd name="T44" fmla="*/ 111322702 w 79"/>
                <a:gd name="T45" fmla="*/ 261526749 h 107"/>
                <a:gd name="T46" fmla="*/ 119469347 w 79"/>
                <a:gd name="T47" fmla="*/ 237988736 h 107"/>
                <a:gd name="T48" fmla="*/ 146619887 w 79"/>
                <a:gd name="T49" fmla="*/ 235373761 h 107"/>
                <a:gd name="T50" fmla="*/ 149335436 w 79"/>
                <a:gd name="T51" fmla="*/ 235373761 h 107"/>
                <a:gd name="T52" fmla="*/ 138474890 w 79"/>
                <a:gd name="T53" fmla="*/ 224912242 h 107"/>
                <a:gd name="T54" fmla="*/ 122183248 w 79"/>
                <a:gd name="T55" fmla="*/ 209220722 h 107"/>
                <a:gd name="T56" fmla="*/ 130329893 w 79"/>
                <a:gd name="T57" fmla="*/ 193529252 h 107"/>
                <a:gd name="T58" fmla="*/ 111322702 w 79"/>
                <a:gd name="T59" fmla="*/ 183067734 h 107"/>
                <a:gd name="T60" fmla="*/ 103177680 w 79"/>
                <a:gd name="T61" fmla="*/ 159531338 h 107"/>
                <a:gd name="T62" fmla="*/ 78741040 w 79"/>
                <a:gd name="T63" fmla="*/ 149069819 h 107"/>
                <a:gd name="T64" fmla="*/ 86886037 w 79"/>
                <a:gd name="T65" fmla="*/ 138608301 h 107"/>
                <a:gd name="T66" fmla="*/ 103177680 w 79"/>
                <a:gd name="T67" fmla="*/ 138608301 h 107"/>
                <a:gd name="T68" fmla="*/ 122183248 w 79"/>
                <a:gd name="T69" fmla="*/ 128148399 h 107"/>
                <a:gd name="T70" fmla="*/ 133043793 w 79"/>
                <a:gd name="T71" fmla="*/ 133378350 h 107"/>
                <a:gd name="T72" fmla="*/ 146619887 w 79"/>
                <a:gd name="T73" fmla="*/ 130763374 h 107"/>
                <a:gd name="T74" fmla="*/ 138474890 w 79"/>
                <a:gd name="T75" fmla="*/ 120301856 h 107"/>
                <a:gd name="T76" fmla="*/ 157482081 w 79"/>
                <a:gd name="T77" fmla="*/ 94148842 h 107"/>
                <a:gd name="T78" fmla="*/ 84170489 w 79"/>
                <a:gd name="T79" fmla="*/ 104610361 h 107"/>
                <a:gd name="T80" fmla="*/ 67880495 w 79"/>
                <a:gd name="T81" fmla="*/ 94148842 h 107"/>
                <a:gd name="T82" fmla="*/ 59733850 w 79"/>
                <a:gd name="T83" fmla="*/ 96765435 h 107"/>
                <a:gd name="T84" fmla="*/ 57018302 w 79"/>
                <a:gd name="T85" fmla="*/ 78457373 h 107"/>
                <a:gd name="T86" fmla="*/ 65164946 w 79"/>
                <a:gd name="T87" fmla="*/ 49689396 h 107"/>
                <a:gd name="T88" fmla="*/ 152050984 w 79"/>
                <a:gd name="T89" fmla="*/ 57535952 h 107"/>
                <a:gd name="T90" fmla="*/ 192779265 w 79"/>
                <a:gd name="T91" fmla="*/ 44459446 h 107"/>
                <a:gd name="T92" fmla="*/ 214500356 w 79"/>
                <a:gd name="T93" fmla="*/ 7846546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107"/>
                <a:gd name="T143" fmla="*/ 79 w 79"/>
                <a:gd name="T144" fmla="*/ 107 h 1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107">
                  <a:moveTo>
                    <a:pt x="74" y="0"/>
                  </a:moveTo>
                  <a:lnTo>
                    <a:pt x="68" y="9"/>
                  </a:lnTo>
                  <a:lnTo>
                    <a:pt x="64" y="13"/>
                  </a:lnTo>
                  <a:lnTo>
                    <a:pt x="51" y="13"/>
                  </a:lnTo>
                  <a:lnTo>
                    <a:pt x="41" y="12"/>
                  </a:lnTo>
                  <a:lnTo>
                    <a:pt x="32" y="9"/>
                  </a:lnTo>
                  <a:lnTo>
                    <a:pt x="32" y="6"/>
                  </a:lnTo>
                  <a:lnTo>
                    <a:pt x="28" y="7"/>
                  </a:lnTo>
                  <a:lnTo>
                    <a:pt x="24" y="10"/>
                  </a:lnTo>
                  <a:lnTo>
                    <a:pt x="21" y="13"/>
                  </a:lnTo>
                  <a:lnTo>
                    <a:pt x="20" y="12"/>
                  </a:lnTo>
                  <a:lnTo>
                    <a:pt x="18" y="9"/>
                  </a:lnTo>
                  <a:lnTo>
                    <a:pt x="17" y="9"/>
                  </a:lnTo>
                  <a:lnTo>
                    <a:pt x="17" y="13"/>
                  </a:lnTo>
                  <a:lnTo>
                    <a:pt x="15" y="15"/>
                  </a:lnTo>
                  <a:lnTo>
                    <a:pt x="12" y="16"/>
                  </a:lnTo>
                  <a:lnTo>
                    <a:pt x="11" y="17"/>
                  </a:lnTo>
                  <a:lnTo>
                    <a:pt x="11" y="24"/>
                  </a:lnTo>
                  <a:lnTo>
                    <a:pt x="12" y="29"/>
                  </a:lnTo>
                  <a:lnTo>
                    <a:pt x="12" y="32"/>
                  </a:lnTo>
                  <a:lnTo>
                    <a:pt x="11" y="36"/>
                  </a:lnTo>
                  <a:lnTo>
                    <a:pt x="8" y="37"/>
                  </a:lnTo>
                  <a:lnTo>
                    <a:pt x="7" y="39"/>
                  </a:lnTo>
                  <a:lnTo>
                    <a:pt x="7" y="43"/>
                  </a:lnTo>
                  <a:lnTo>
                    <a:pt x="7" y="47"/>
                  </a:lnTo>
                  <a:lnTo>
                    <a:pt x="7" y="51"/>
                  </a:lnTo>
                  <a:lnTo>
                    <a:pt x="2" y="61"/>
                  </a:lnTo>
                  <a:lnTo>
                    <a:pt x="1" y="67"/>
                  </a:lnTo>
                  <a:lnTo>
                    <a:pt x="0" y="74"/>
                  </a:lnTo>
                  <a:lnTo>
                    <a:pt x="2" y="74"/>
                  </a:lnTo>
                  <a:lnTo>
                    <a:pt x="8" y="76"/>
                  </a:lnTo>
                  <a:lnTo>
                    <a:pt x="7" y="87"/>
                  </a:lnTo>
                  <a:lnTo>
                    <a:pt x="5" y="96"/>
                  </a:lnTo>
                  <a:lnTo>
                    <a:pt x="5" y="107"/>
                  </a:lnTo>
                  <a:lnTo>
                    <a:pt x="15" y="106"/>
                  </a:lnTo>
                  <a:lnTo>
                    <a:pt x="21" y="104"/>
                  </a:lnTo>
                  <a:lnTo>
                    <a:pt x="24" y="93"/>
                  </a:lnTo>
                  <a:lnTo>
                    <a:pt x="20" y="87"/>
                  </a:lnTo>
                  <a:lnTo>
                    <a:pt x="20" y="84"/>
                  </a:lnTo>
                  <a:lnTo>
                    <a:pt x="21" y="86"/>
                  </a:lnTo>
                  <a:lnTo>
                    <a:pt x="28" y="71"/>
                  </a:lnTo>
                  <a:lnTo>
                    <a:pt x="32" y="84"/>
                  </a:lnTo>
                  <a:lnTo>
                    <a:pt x="37" y="100"/>
                  </a:lnTo>
                  <a:lnTo>
                    <a:pt x="38" y="100"/>
                  </a:lnTo>
                  <a:lnTo>
                    <a:pt x="41" y="100"/>
                  </a:lnTo>
                  <a:lnTo>
                    <a:pt x="44" y="100"/>
                  </a:lnTo>
                  <a:lnTo>
                    <a:pt x="44" y="91"/>
                  </a:lnTo>
                  <a:lnTo>
                    <a:pt x="48" y="91"/>
                  </a:lnTo>
                  <a:lnTo>
                    <a:pt x="54" y="90"/>
                  </a:lnTo>
                  <a:lnTo>
                    <a:pt x="55" y="90"/>
                  </a:lnTo>
                  <a:lnTo>
                    <a:pt x="55" y="87"/>
                  </a:lnTo>
                  <a:lnTo>
                    <a:pt x="51" y="86"/>
                  </a:lnTo>
                  <a:lnTo>
                    <a:pt x="48" y="83"/>
                  </a:lnTo>
                  <a:lnTo>
                    <a:pt x="45" y="80"/>
                  </a:lnTo>
                  <a:lnTo>
                    <a:pt x="45" y="77"/>
                  </a:lnTo>
                  <a:lnTo>
                    <a:pt x="48" y="74"/>
                  </a:lnTo>
                  <a:lnTo>
                    <a:pt x="48" y="73"/>
                  </a:lnTo>
                  <a:lnTo>
                    <a:pt x="41" y="70"/>
                  </a:lnTo>
                  <a:lnTo>
                    <a:pt x="38" y="69"/>
                  </a:lnTo>
                  <a:lnTo>
                    <a:pt x="38" y="61"/>
                  </a:lnTo>
                  <a:lnTo>
                    <a:pt x="38" y="59"/>
                  </a:lnTo>
                  <a:lnTo>
                    <a:pt x="29" y="57"/>
                  </a:lnTo>
                  <a:lnTo>
                    <a:pt x="29" y="53"/>
                  </a:lnTo>
                  <a:lnTo>
                    <a:pt x="32" y="53"/>
                  </a:lnTo>
                  <a:lnTo>
                    <a:pt x="37" y="54"/>
                  </a:lnTo>
                  <a:lnTo>
                    <a:pt x="38" y="53"/>
                  </a:lnTo>
                  <a:lnTo>
                    <a:pt x="42" y="51"/>
                  </a:lnTo>
                  <a:lnTo>
                    <a:pt x="45" y="49"/>
                  </a:lnTo>
                  <a:lnTo>
                    <a:pt x="49" y="46"/>
                  </a:lnTo>
                  <a:lnTo>
                    <a:pt x="49" y="51"/>
                  </a:lnTo>
                  <a:lnTo>
                    <a:pt x="51" y="51"/>
                  </a:lnTo>
                  <a:lnTo>
                    <a:pt x="54" y="50"/>
                  </a:lnTo>
                  <a:lnTo>
                    <a:pt x="59" y="50"/>
                  </a:lnTo>
                  <a:lnTo>
                    <a:pt x="51" y="46"/>
                  </a:lnTo>
                  <a:lnTo>
                    <a:pt x="51" y="43"/>
                  </a:lnTo>
                  <a:lnTo>
                    <a:pt x="58" y="36"/>
                  </a:lnTo>
                  <a:lnTo>
                    <a:pt x="34" y="36"/>
                  </a:lnTo>
                  <a:lnTo>
                    <a:pt x="31" y="40"/>
                  </a:lnTo>
                  <a:lnTo>
                    <a:pt x="25" y="40"/>
                  </a:lnTo>
                  <a:lnTo>
                    <a:pt x="25" y="36"/>
                  </a:lnTo>
                  <a:lnTo>
                    <a:pt x="22" y="37"/>
                  </a:lnTo>
                  <a:lnTo>
                    <a:pt x="21" y="36"/>
                  </a:lnTo>
                  <a:lnTo>
                    <a:pt x="21" y="30"/>
                  </a:lnTo>
                  <a:lnTo>
                    <a:pt x="22" y="24"/>
                  </a:lnTo>
                  <a:lnTo>
                    <a:pt x="24" y="19"/>
                  </a:lnTo>
                  <a:lnTo>
                    <a:pt x="38" y="20"/>
                  </a:lnTo>
                  <a:lnTo>
                    <a:pt x="56" y="22"/>
                  </a:lnTo>
                  <a:lnTo>
                    <a:pt x="71" y="19"/>
                  </a:lnTo>
                  <a:lnTo>
                    <a:pt x="71" y="17"/>
                  </a:lnTo>
                  <a:lnTo>
                    <a:pt x="75" y="13"/>
                  </a:lnTo>
                  <a:lnTo>
                    <a:pt x="79" y="3"/>
                  </a:lnTo>
                  <a:lnTo>
                    <a:pt x="7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7" name="Freeform 2503"/>
            <p:cNvSpPr>
              <a:spLocks/>
            </p:cNvSpPr>
            <p:nvPr/>
          </p:nvSpPr>
          <p:spPr bwMode="auto">
            <a:xfrm>
              <a:off x="7564438" y="4460875"/>
              <a:ext cx="182562" cy="195263"/>
            </a:xfrm>
            <a:custGeom>
              <a:avLst/>
              <a:gdLst>
                <a:gd name="T0" fmla="*/ 317622337 w 122"/>
                <a:gd name="T1" fmla="*/ 254573182 h 131"/>
                <a:gd name="T2" fmla="*/ 317622337 w 122"/>
                <a:gd name="T3" fmla="*/ 228595284 h 131"/>
                <a:gd name="T4" fmla="*/ 309811266 w 122"/>
                <a:gd name="T5" fmla="*/ 77930494 h 131"/>
                <a:gd name="T6" fmla="*/ 296794967 w 122"/>
                <a:gd name="T7" fmla="*/ 72735882 h 131"/>
                <a:gd name="T8" fmla="*/ 273363369 w 122"/>
                <a:gd name="T9" fmla="*/ 72735882 h 131"/>
                <a:gd name="T10" fmla="*/ 234311243 w 122"/>
                <a:gd name="T11" fmla="*/ 51954196 h 131"/>
                <a:gd name="T12" fmla="*/ 203070137 w 122"/>
                <a:gd name="T13" fmla="*/ 51954196 h 131"/>
                <a:gd name="T14" fmla="*/ 195259066 w 122"/>
                <a:gd name="T15" fmla="*/ 64941546 h 131"/>
                <a:gd name="T16" fmla="*/ 182242767 w 122"/>
                <a:gd name="T17" fmla="*/ 70137770 h 131"/>
                <a:gd name="T18" fmla="*/ 166622239 w 122"/>
                <a:gd name="T19" fmla="*/ 80528607 h 131"/>
                <a:gd name="T20" fmla="*/ 158811168 w 122"/>
                <a:gd name="T21" fmla="*/ 98712168 h 131"/>
                <a:gd name="T22" fmla="*/ 130172728 w 122"/>
                <a:gd name="T23" fmla="*/ 103906780 h 131"/>
                <a:gd name="T24" fmla="*/ 122363271 w 122"/>
                <a:gd name="T25" fmla="*/ 88321331 h 131"/>
                <a:gd name="T26" fmla="*/ 114552200 w 122"/>
                <a:gd name="T27" fmla="*/ 77930494 h 131"/>
                <a:gd name="T28" fmla="*/ 104138490 w 122"/>
                <a:gd name="T29" fmla="*/ 80528607 h 131"/>
                <a:gd name="T30" fmla="*/ 104138490 w 122"/>
                <a:gd name="T31" fmla="*/ 36367135 h 131"/>
                <a:gd name="T32" fmla="*/ 96327419 w 122"/>
                <a:gd name="T33" fmla="*/ 7792728 h 131"/>
                <a:gd name="T34" fmla="*/ 80706891 w 122"/>
                <a:gd name="T35" fmla="*/ 0 h 131"/>
                <a:gd name="T36" fmla="*/ 59879521 w 122"/>
                <a:gd name="T37" fmla="*/ 2598113 h 131"/>
                <a:gd name="T38" fmla="*/ 36447910 w 122"/>
                <a:gd name="T39" fmla="*/ 0 h 131"/>
                <a:gd name="T40" fmla="*/ 26034219 w 122"/>
                <a:gd name="T41" fmla="*/ 7792728 h 131"/>
                <a:gd name="T42" fmla="*/ 18224762 w 122"/>
                <a:gd name="T43" fmla="*/ 15585455 h 131"/>
                <a:gd name="T44" fmla="*/ 0 w 122"/>
                <a:gd name="T45" fmla="*/ 10390840 h 131"/>
                <a:gd name="T46" fmla="*/ 2604229 w 122"/>
                <a:gd name="T47" fmla="*/ 28574411 h 131"/>
                <a:gd name="T48" fmla="*/ 0 w 122"/>
                <a:gd name="T49" fmla="*/ 44159860 h 131"/>
                <a:gd name="T50" fmla="*/ 18224762 w 122"/>
                <a:gd name="T51" fmla="*/ 38965247 h 131"/>
                <a:gd name="T52" fmla="*/ 28638453 w 122"/>
                <a:gd name="T53" fmla="*/ 51954196 h 131"/>
                <a:gd name="T54" fmla="*/ 80706891 w 122"/>
                <a:gd name="T55" fmla="*/ 59746933 h 131"/>
                <a:gd name="T56" fmla="*/ 85913734 w 122"/>
                <a:gd name="T57" fmla="*/ 72735882 h 131"/>
                <a:gd name="T58" fmla="*/ 44258981 w 122"/>
                <a:gd name="T59" fmla="*/ 80528607 h 131"/>
                <a:gd name="T60" fmla="*/ 67690592 w 122"/>
                <a:gd name="T61" fmla="*/ 88321331 h 131"/>
                <a:gd name="T62" fmla="*/ 41654753 w 122"/>
                <a:gd name="T63" fmla="*/ 85723219 h 131"/>
                <a:gd name="T64" fmla="*/ 67690592 w 122"/>
                <a:gd name="T65" fmla="*/ 124688479 h 131"/>
                <a:gd name="T66" fmla="*/ 78104277 w 122"/>
                <a:gd name="T67" fmla="*/ 111701142 h 131"/>
                <a:gd name="T68" fmla="*/ 85913734 w 122"/>
                <a:gd name="T69" fmla="*/ 111701142 h 131"/>
                <a:gd name="T70" fmla="*/ 96327419 w 122"/>
                <a:gd name="T71" fmla="*/ 116895754 h 131"/>
                <a:gd name="T72" fmla="*/ 114552200 w 122"/>
                <a:gd name="T73" fmla="*/ 132481203 h 131"/>
                <a:gd name="T74" fmla="*/ 119759043 w 122"/>
                <a:gd name="T75" fmla="*/ 142872040 h 131"/>
                <a:gd name="T76" fmla="*/ 166622239 w 122"/>
                <a:gd name="T77" fmla="*/ 155860989 h 131"/>
                <a:gd name="T78" fmla="*/ 190052224 w 122"/>
                <a:gd name="T79" fmla="*/ 174044550 h 131"/>
                <a:gd name="T80" fmla="*/ 195259066 w 122"/>
                <a:gd name="T81" fmla="*/ 181837275 h 131"/>
                <a:gd name="T82" fmla="*/ 208276979 w 122"/>
                <a:gd name="T83" fmla="*/ 176642662 h 131"/>
                <a:gd name="T84" fmla="*/ 236915471 w 122"/>
                <a:gd name="T85" fmla="*/ 218206059 h 131"/>
                <a:gd name="T86" fmla="*/ 255138613 w 122"/>
                <a:gd name="T87" fmla="*/ 288342192 h 131"/>
                <a:gd name="T88" fmla="*/ 236915471 w 122"/>
                <a:gd name="T89" fmla="*/ 288342192 h 131"/>
                <a:gd name="T90" fmla="*/ 226501786 w 122"/>
                <a:gd name="T91" fmla="*/ 296136528 h 131"/>
                <a:gd name="T92" fmla="*/ 210881208 w 122"/>
                <a:gd name="T93" fmla="*/ 314320090 h 131"/>
                <a:gd name="T94" fmla="*/ 234311243 w 122"/>
                <a:gd name="T95" fmla="*/ 309123866 h 131"/>
                <a:gd name="T96" fmla="*/ 247329156 w 122"/>
                <a:gd name="T97" fmla="*/ 296136528 h 131"/>
                <a:gd name="T98" fmla="*/ 281174439 w 122"/>
                <a:gd name="T99" fmla="*/ 301331141 h 131"/>
                <a:gd name="T100" fmla="*/ 299397581 w 122"/>
                <a:gd name="T101" fmla="*/ 316916590 h 131"/>
                <a:gd name="T102" fmla="*/ 317622337 w 122"/>
                <a:gd name="T103" fmla="*/ 340296376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2"/>
                <a:gd name="T157" fmla="*/ 0 h 131"/>
                <a:gd name="T158" fmla="*/ 122 w 122"/>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2" h="131">
                  <a:moveTo>
                    <a:pt x="122" y="131"/>
                  </a:moveTo>
                  <a:lnTo>
                    <a:pt x="122" y="98"/>
                  </a:lnTo>
                  <a:lnTo>
                    <a:pt x="119" y="92"/>
                  </a:lnTo>
                  <a:lnTo>
                    <a:pt x="122" y="88"/>
                  </a:lnTo>
                  <a:lnTo>
                    <a:pt x="122" y="31"/>
                  </a:lnTo>
                  <a:lnTo>
                    <a:pt x="119" y="30"/>
                  </a:lnTo>
                  <a:lnTo>
                    <a:pt x="119" y="28"/>
                  </a:lnTo>
                  <a:lnTo>
                    <a:pt x="114" y="28"/>
                  </a:lnTo>
                  <a:lnTo>
                    <a:pt x="109" y="30"/>
                  </a:lnTo>
                  <a:lnTo>
                    <a:pt x="105" y="28"/>
                  </a:lnTo>
                  <a:lnTo>
                    <a:pt x="98" y="25"/>
                  </a:lnTo>
                  <a:lnTo>
                    <a:pt x="90" y="20"/>
                  </a:lnTo>
                  <a:lnTo>
                    <a:pt x="80" y="17"/>
                  </a:lnTo>
                  <a:lnTo>
                    <a:pt x="78" y="20"/>
                  </a:lnTo>
                  <a:lnTo>
                    <a:pt x="77" y="23"/>
                  </a:lnTo>
                  <a:lnTo>
                    <a:pt x="75" y="25"/>
                  </a:lnTo>
                  <a:lnTo>
                    <a:pt x="73" y="27"/>
                  </a:lnTo>
                  <a:lnTo>
                    <a:pt x="70" y="27"/>
                  </a:lnTo>
                  <a:lnTo>
                    <a:pt x="65" y="28"/>
                  </a:lnTo>
                  <a:lnTo>
                    <a:pt x="64" y="31"/>
                  </a:lnTo>
                  <a:lnTo>
                    <a:pt x="64" y="37"/>
                  </a:lnTo>
                  <a:lnTo>
                    <a:pt x="61" y="38"/>
                  </a:lnTo>
                  <a:lnTo>
                    <a:pt x="58" y="40"/>
                  </a:lnTo>
                  <a:lnTo>
                    <a:pt x="50" y="40"/>
                  </a:lnTo>
                  <a:lnTo>
                    <a:pt x="48" y="37"/>
                  </a:lnTo>
                  <a:lnTo>
                    <a:pt x="47" y="34"/>
                  </a:lnTo>
                  <a:lnTo>
                    <a:pt x="46" y="28"/>
                  </a:lnTo>
                  <a:lnTo>
                    <a:pt x="44" y="30"/>
                  </a:lnTo>
                  <a:lnTo>
                    <a:pt x="41" y="31"/>
                  </a:lnTo>
                  <a:lnTo>
                    <a:pt x="40" y="31"/>
                  </a:lnTo>
                  <a:lnTo>
                    <a:pt x="38" y="23"/>
                  </a:lnTo>
                  <a:lnTo>
                    <a:pt x="40" y="14"/>
                  </a:lnTo>
                  <a:lnTo>
                    <a:pt x="40" y="4"/>
                  </a:lnTo>
                  <a:lnTo>
                    <a:pt x="37" y="3"/>
                  </a:lnTo>
                  <a:lnTo>
                    <a:pt x="34" y="3"/>
                  </a:lnTo>
                  <a:lnTo>
                    <a:pt x="31" y="0"/>
                  </a:lnTo>
                  <a:lnTo>
                    <a:pt x="26" y="3"/>
                  </a:lnTo>
                  <a:lnTo>
                    <a:pt x="23" y="1"/>
                  </a:lnTo>
                  <a:lnTo>
                    <a:pt x="18" y="0"/>
                  </a:lnTo>
                  <a:lnTo>
                    <a:pt x="14" y="0"/>
                  </a:lnTo>
                  <a:lnTo>
                    <a:pt x="13" y="0"/>
                  </a:lnTo>
                  <a:lnTo>
                    <a:pt x="10" y="3"/>
                  </a:lnTo>
                  <a:lnTo>
                    <a:pt x="10" y="4"/>
                  </a:lnTo>
                  <a:lnTo>
                    <a:pt x="7" y="6"/>
                  </a:lnTo>
                  <a:lnTo>
                    <a:pt x="3" y="4"/>
                  </a:lnTo>
                  <a:lnTo>
                    <a:pt x="0" y="4"/>
                  </a:lnTo>
                  <a:lnTo>
                    <a:pt x="1" y="7"/>
                  </a:lnTo>
                  <a:lnTo>
                    <a:pt x="1" y="11"/>
                  </a:lnTo>
                  <a:lnTo>
                    <a:pt x="0" y="13"/>
                  </a:lnTo>
                  <a:lnTo>
                    <a:pt x="0" y="17"/>
                  </a:lnTo>
                  <a:lnTo>
                    <a:pt x="3" y="15"/>
                  </a:lnTo>
                  <a:lnTo>
                    <a:pt x="7" y="15"/>
                  </a:lnTo>
                  <a:lnTo>
                    <a:pt x="11" y="17"/>
                  </a:lnTo>
                  <a:lnTo>
                    <a:pt x="11" y="20"/>
                  </a:lnTo>
                  <a:lnTo>
                    <a:pt x="13" y="23"/>
                  </a:lnTo>
                  <a:lnTo>
                    <a:pt x="31" y="23"/>
                  </a:lnTo>
                  <a:lnTo>
                    <a:pt x="33" y="25"/>
                  </a:lnTo>
                  <a:lnTo>
                    <a:pt x="33" y="28"/>
                  </a:lnTo>
                  <a:lnTo>
                    <a:pt x="31" y="28"/>
                  </a:lnTo>
                  <a:lnTo>
                    <a:pt x="17" y="31"/>
                  </a:lnTo>
                  <a:lnTo>
                    <a:pt x="10" y="31"/>
                  </a:lnTo>
                  <a:lnTo>
                    <a:pt x="26" y="34"/>
                  </a:lnTo>
                  <a:lnTo>
                    <a:pt x="16" y="34"/>
                  </a:lnTo>
                  <a:lnTo>
                    <a:pt x="16" y="33"/>
                  </a:lnTo>
                  <a:lnTo>
                    <a:pt x="20" y="38"/>
                  </a:lnTo>
                  <a:lnTo>
                    <a:pt x="26" y="48"/>
                  </a:lnTo>
                  <a:lnTo>
                    <a:pt x="27" y="44"/>
                  </a:lnTo>
                  <a:lnTo>
                    <a:pt x="30" y="43"/>
                  </a:lnTo>
                  <a:lnTo>
                    <a:pt x="30" y="41"/>
                  </a:lnTo>
                  <a:lnTo>
                    <a:pt x="33" y="43"/>
                  </a:lnTo>
                  <a:lnTo>
                    <a:pt x="33" y="44"/>
                  </a:lnTo>
                  <a:lnTo>
                    <a:pt x="37" y="45"/>
                  </a:lnTo>
                  <a:lnTo>
                    <a:pt x="43" y="48"/>
                  </a:lnTo>
                  <a:lnTo>
                    <a:pt x="44" y="51"/>
                  </a:lnTo>
                  <a:lnTo>
                    <a:pt x="44" y="54"/>
                  </a:lnTo>
                  <a:lnTo>
                    <a:pt x="46" y="55"/>
                  </a:lnTo>
                  <a:lnTo>
                    <a:pt x="54" y="58"/>
                  </a:lnTo>
                  <a:lnTo>
                    <a:pt x="64" y="60"/>
                  </a:lnTo>
                  <a:lnTo>
                    <a:pt x="71" y="61"/>
                  </a:lnTo>
                  <a:lnTo>
                    <a:pt x="73" y="67"/>
                  </a:lnTo>
                  <a:lnTo>
                    <a:pt x="74" y="68"/>
                  </a:lnTo>
                  <a:lnTo>
                    <a:pt x="75" y="70"/>
                  </a:lnTo>
                  <a:lnTo>
                    <a:pt x="77" y="68"/>
                  </a:lnTo>
                  <a:lnTo>
                    <a:pt x="80" y="68"/>
                  </a:lnTo>
                  <a:lnTo>
                    <a:pt x="88" y="71"/>
                  </a:lnTo>
                  <a:lnTo>
                    <a:pt x="91" y="84"/>
                  </a:lnTo>
                  <a:lnTo>
                    <a:pt x="95" y="98"/>
                  </a:lnTo>
                  <a:lnTo>
                    <a:pt x="98" y="111"/>
                  </a:lnTo>
                  <a:lnTo>
                    <a:pt x="95" y="112"/>
                  </a:lnTo>
                  <a:lnTo>
                    <a:pt x="91" y="111"/>
                  </a:lnTo>
                  <a:lnTo>
                    <a:pt x="90" y="111"/>
                  </a:lnTo>
                  <a:lnTo>
                    <a:pt x="87" y="114"/>
                  </a:lnTo>
                  <a:lnTo>
                    <a:pt x="84" y="116"/>
                  </a:lnTo>
                  <a:lnTo>
                    <a:pt x="81" y="121"/>
                  </a:lnTo>
                  <a:lnTo>
                    <a:pt x="85" y="119"/>
                  </a:lnTo>
                  <a:lnTo>
                    <a:pt x="90" y="119"/>
                  </a:lnTo>
                  <a:lnTo>
                    <a:pt x="95" y="118"/>
                  </a:lnTo>
                  <a:lnTo>
                    <a:pt x="95" y="114"/>
                  </a:lnTo>
                  <a:lnTo>
                    <a:pt x="101" y="114"/>
                  </a:lnTo>
                  <a:lnTo>
                    <a:pt x="108" y="116"/>
                  </a:lnTo>
                  <a:lnTo>
                    <a:pt x="112" y="116"/>
                  </a:lnTo>
                  <a:lnTo>
                    <a:pt x="115" y="122"/>
                  </a:lnTo>
                  <a:lnTo>
                    <a:pt x="122" y="13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8" name="Freeform 2303"/>
            <p:cNvSpPr>
              <a:spLocks/>
            </p:cNvSpPr>
            <p:nvPr/>
          </p:nvSpPr>
          <p:spPr bwMode="auto">
            <a:xfrm>
              <a:off x="7351713" y="4013200"/>
              <a:ext cx="80962" cy="141288"/>
            </a:xfrm>
            <a:custGeom>
              <a:avLst/>
              <a:gdLst>
                <a:gd name="T0" fmla="*/ 28757990 w 54"/>
                <a:gd name="T1" fmla="*/ 31541939 h 94"/>
                <a:gd name="T2" fmla="*/ 20914458 w 54"/>
                <a:gd name="T3" fmla="*/ 84113449 h 94"/>
                <a:gd name="T4" fmla="*/ 18299950 w 54"/>
                <a:gd name="T5" fmla="*/ 89369626 h 94"/>
                <a:gd name="T6" fmla="*/ 20914458 w 54"/>
                <a:gd name="T7" fmla="*/ 97255513 h 94"/>
                <a:gd name="T8" fmla="*/ 26143475 w 54"/>
                <a:gd name="T9" fmla="*/ 107769514 h 94"/>
                <a:gd name="T10" fmla="*/ 10458038 w 54"/>
                <a:gd name="T11" fmla="*/ 107769514 h 94"/>
                <a:gd name="T12" fmla="*/ 10458038 w 54"/>
                <a:gd name="T13" fmla="*/ 107769514 h 94"/>
                <a:gd name="T14" fmla="*/ 2614509 w 54"/>
                <a:gd name="T15" fmla="*/ 102513311 h 94"/>
                <a:gd name="T16" fmla="*/ 0 w 54"/>
                <a:gd name="T17" fmla="*/ 115655400 h 94"/>
                <a:gd name="T18" fmla="*/ 15685441 w 54"/>
                <a:gd name="T19" fmla="*/ 141941149 h 94"/>
                <a:gd name="T20" fmla="*/ 26143475 w 54"/>
                <a:gd name="T21" fmla="*/ 168226898 h 94"/>
                <a:gd name="T22" fmla="*/ 39214408 w 54"/>
                <a:gd name="T23" fmla="*/ 157712923 h 94"/>
                <a:gd name="T24" fmla="*/ 33987007 w 54"/>
                <a:gd name="T25" fmla="*/ 191882937 h 94"/>
                <a:gd name="T26" fmla="*/ 65357889 w 54"/>
                <a:gd name="T27" fmla="*/ 205026622 h 94"/>
                <a:gd name="T28" fmla="*/ 99344884 w 54"/>
                <a:gd name="T29" fmla="*/ 220796825 h 94"/>
                <a:gd name="T30" fmla="*/ 91501359 w 54"/>
                <a:gd name="T31" fmla="*/ 199768824 h 94"/>
                <a:gd name="T32" fmla="*/ 107186818 w 54"/>
                <a:gd name="T33" fmla="*/ 212910939 h 94"/>
                <a:gd name="T34" fmla="*/ 133330288 w 54"/>
                <a:gd name="T35" fmla="*/ 244454486 h 94"/>
                <a:gd name="T36" fmla="*/ 141173813 w 54"/>
                <a:gd name="T37" fmla="*/ 239196688 h 94"/>
                <a:gd name="T38" fmla="*/ 141173813 w 54"/>
                <a:gd name="T39" fmla="*/ 231310801 h 94"/>
                <a:gd name="T40" fmla="*/ 133330288 w 54"/>
                <a:gd name="T41" fmla="*/ 202396913 h 94"/>
                <a:gd name="T42" fmla="*/ 122873870 w 54"/>
                <a:gd name="T43" fmla="*/ 186626760 h 94"/>
                <a:gd name="T44" fmla="*/ 107186818 w 54"/>
                <a:gd name="T45" fmla="*/ 191882937 h 94"/>
                <a:gd name="T46" fmla="*/ 88886850 w 54"/>
                <a:gd name="T47" fmla="*/ 181368962 h 94"/>
                <a:gd name="T48" fmla="*/ 62743381 w 54"/>
                <a:gd name="T49" fmla="*/ 186626760 h 94"/>
                <a:gd name="T50" fmla="*/ 60128872 w 54"/>
                <a:gd name="T51" fmla="*/ 168226898 h 94"/>
                <a:gd name="T52" fmla="*/ 54901472 w 54"/>
                <a:gd name="T53" fmla="*/ 160341011 h 94"/>
                <a:gd name="T54" fmla="*/ 52286951 w 54"/>
                <a:gd name="T55" fmla="*/ 147197326 h 94"/>
                <a:gd name="T56" fmla="*/ 52286951 w 54"/>
                <a:gd name="T57" fmla="*/ 128799085 h 94"/>
                <a:gd name="T58" fmla="*/ 60128872 w 54"/>
                <a:gd name="T59" fmla="*/ 120913199 h 94"/>
                <a:gd name="T60" fmla="*/ 78430432 w 54"/>
                <a:gd name="T61" fmla="*/ 86741538 h 94"/>
                <a:gd name="T62" fmla="*/ 88886850 w 54"/>
                <a:gd name="T63" fmla="*/ 63085498 h 94"/>
                <a:gd name="T64" fmla="*/ 78430432 w 54"/>
                <a:gd name="T65" fmla="*/ 49941801 h 94"/>
                <a:gd name="T66" fmla="*/ 78430432 w 54"/>
                <a:gd name="T67" fmla="*/ 15771780 h 94"/>
                <a:gd name="T68" fmla="*/ 78430432 w 54"/>
                <a:gd name="T69" fmla="*/ 5257800 h 94"/>
                <a:gd name="T70" fmla="*/ 73201415 w 54"/>
                <a:gd name="T71" fmla="*/ 13142067 h 94"/>
                <a:gd name="T72" fmla="*/ 47057934 w 54"/>
                <a:gd name="T73" fmla="*/ 7885890 h 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94"/>
                <a:gd name="T113" fmla="*/ 54 w 54"/>
                <a:gd name="T114" fmla="*/ 94 h 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94">
                  <a:moveTo>
                    <a:pt x="13" y="0"/>
                  </a:moveTo>
                  <a:lnTo>
                    <a:pt x="11" y="12"/>
                  </a:lnTo>
                  <a:lnTo>
                    <a:pt x="11" y="30"/>
                  </a:lnTo>
                  <a:lnTo>
                    <a:pt x="8" y="32"/>
                  </a:lnTo>
                  <a:lnTo>
                    <a:pt x="7" y="33"/>
                  </a:lnTo>
                  <a:lnTo>
                    <a:pt x="7" y="34"/>
                  </a:lnTo>
                  <a:lnTo>
                    <a:pt x="8" y="37"/>
                  </a:lnTo>
                  <a:lnTo>
                    <a:pt x="10" y="39"/>
                  </a:lnTo>
                  <a:lnTo>
                    <a:pt x="10" y="41"/>
                  </a:lnTo>
                  <a:lnTo>
                    <a:pt x="8" y="41"/>
                  </a:lnTo>
                  <a:lnTo>
                    <a:pt x="4" y="41"/>
                  </a:lnTo>
                  <a:lnTo>
                    <a:pt x="6" y="41"/>
                  </a:lnTo>
                  <a:lnTo>
                    <a:pt x="4" y="41"/>
                  </a:lnTo>
                  <a:lnTo>
                    <a:pt x="1" y="40"/>
                  </a:lnTo>
                  <a:lnTo>
                    <a:pt x="1" y="39"/>
                  </a:lnTo>
                  <a:lnTo>
                    <a:pt x="0" y="41"/>
                  </a:lnTo>
                  <a:lnTo>
                    <a:pt x="0" y="44"/>
                  </a:lnTo>
                  <a:lnTo>
                    <a:pt x="3" y="46"/>
                  </a:lnTo>
                  <a:lnTo>
                    <a:pt x="6" y="54"/>
                  </a:lnTo>
                  <a:lnTo>
                    <a:pt x="7" y="59"/>
                  </a:lnTo>
                  <a:lnTo>
                    <a:pt x="10" y="64"/>
                  </a:lnTo>
                  <a:lnTo>
                    <a:pt x="11" y="60"/>
                  </a:lnTo>
                  <a:lnTo>
                    <a:pt x="15" y="60"/>
                  </a:lnTo>
                  <a:lnTo>
                    <a:pt x="13" y="69"/>
                  </a:lnTo>
                  <a:lnTo>
                    <a:pt x="13" y="73"/>
                  </a:lnTo>
                  <a:lnTo>
                    <a:pt x="17" y="81"/>
                  </a:lnTo>
                  <a:lnTo>
                    <a:pt x="25" y="78"/>
                  </a:lnTo>
                  <a:lnTo>
                    <a:pt x="30" y="78"/>
                  </a:lnTo>
                  <a:lnTo>
                    <a:pt x="38" y="84"/>
                  </a:lnTo>
                  <a:lnTo>
                    <a:pt x="35" y="80"/>
                  </a:lnTo>
                  <a:lnTo>
                    <a:pt x="35" y="76"/>
                  </a:lnTo>
                  <a:lnTo>
                    <a:pt x="38" y="77"/>
                  </a:lnTo>
                  <a:lnTo>
                    <a:pt x="41" y="81"/>
                  </a:lnTo>
                  <a:lnTo>
                    <a:pt x="50" y="93"/>
                  </a:lnTo>
                  <a:lnTo>
                    <a:pt x="51" y="93"/>
                  </a:lnTo>
                  <a:lnTo>
                    <a:pt x="52" y="94"/>
                  </a:lnTo>
                  <a:lnTo>
                    <a:pt x="54" y="91"/>
                  </a:lnTo>
                  <a:lnTo>
                    <a:pt x="54" y="90"/>
                  </a:lnTo>
                  <a:lnTo>
                    <a:pt x="54" y="88"/>
                  </a:lnTo>
                  <a:lnTo>
                    <a:pt x="51" y="81"/>
                  </a:lnTo>
                  <a:lnTo>
                    <a:pt x="51" y="77"/>
                  </a:lnTo>
                  <a:lnTo>
                    <a:pt x="50" y="71"/>
                  </a:lnTo>
                  <a:lnTo>
                    <a:pt x="47" y="71"/>
                  </a:lnTo>
                  <a:lnTo>
                    <a:pt x="42" y="71"/>
                  </a:lnTo>
                  <a:lnTo>
                    <a:pt x="41" y="73"/>
                  </a:lnTo>
                  <a:lnTo>
                    <a:pt x="41" y="67"/>
                  </a:lnTo>
                  <a:lnTo>
                    <a:pt x="34" y="69"/>
                  </a:lnTo>
                  <a:lnTo>
                    <a:pt x="30" y="70"/>
                  </a:lnTo>
                  <a:lnTo>
                    <a:pt x="24" y="71"/>
                  </a:lnTo>
                  <a:lnTo>
                    <a:pt x="23" y="69"/>
                  </a:lnTo>
                  <a:lnTo>
                    <a:pt x="23" y="64"/>
                  </a:lnTo>
                  <a:lnTo>
                    <a:pt x="23" y="61"/>
                  </a:lnTo>
                  <a:lnTo>
                    <a:pt x="21" y="61"/>
                  </a:lnTo>
                  <a:lnTo>
                    <a:pt x="20" y="59"/>
                  </a:lnTo>
                  <a:lnTo>
                    <a:pt x="20" y="56"/>
                  </a:lnTo>
                  <a:lnTo>
                    <a:pt x="23" y="53"/>
                  </a:lnTo>
                  <a:lnTo>
                    <a:pt x="20" y="49"/>
                  </a:lnTo>
                  <a:lnTo>
                    <a:pt x="20" y="46"/>
                  </a:lnTo>
                  <a:lnTo>
                    <a:pt x="23" y="46"/>
                  </a:lnTo>
                  <a:lnTo>
                    <a:pt x="25" y="40"/>
                  </a:lnTo>
                  <a:lnTo>
                    <a:pt x="30" y="33"/>
                  </a:lnTo>
                  <a:lnTo>
                    <a:pt x="35" y="27"/>
                  </a:lnTo>
                  <a:lnTo>
                    <a:pt x="34" y="24"/>
                  </a:lnTo>
                  <a:lnTo>
                    <a:pt x="33" y="20"/>
                  </a:lnTo>
                  <a:lnTo>
                    <a:pt x="30" y="19"/>
                  </a:lnTo>
                  <a:lnTo>
                    <a:pt x="30" y="12"/>
                  </a:lnTo>
                  <a:lnTo>
                    <a:pt x="30" y="6"/>
                  </a:lnTo>
                  <a:lnTo>
                    <a:pt x="33" y="0"/>
                  </a:lnTo>
                  <a:lnTo>
                    <a:pt x="30" y="2"/>
                  </a:lnTo>
                  <a:lnTo>
                    <a:pt x="30" y="3"/>
                  </a:lnTo>
                  <a:lnTo>
                    <a:pt x="28" y="5"/>
                  </a:lnTo>
                  <a:lnTo>
                    <a:pt x="23" y="5"/>
                  </a:lnTo>
                  <a:lnTo>
                    <a:pt x="18" y="3"/>
                  </a:lnTo>
                  <a:lnTo>
                    <a:pt x="1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89" name="Freeform 2305"/>
            <p:cNvSpPr>
              <a:spLocks/>
            </p:cNvSpPr>
            <p:nvPr/>
          </p:nvSpPr>
          <p:spPr bwMode="auto">
            <a:xfrm>
              <a:off x="7299325" y="4184650"/>
              <a:ext cx="47625" cy="65088"/>
            </a:xfrm>
            <a:custGeom>
              <a:avLst/>
              <a:gdLst>
                <a:gd name="T0" fmla="*/ 70564366 w 32"/>
                <a:gd name="T1" fmla="*/ 0 h 45"/>
                <a:gd name="T2" fmla="*/ 70564366 w 32"/>
                <a:gd name="T3" fmla="*/ 20161108 h 45"/>
                <a:gd name="T4" fmla="*/ 63003107 w 32"/>
                <a:gd name="T5" fmla="*/ 20161108 h 45"/>
                <a:gd name="T6" fmla="*/ 45362803 w 32"/>
                <a:gd name="T7" fmla="*/ 63002675 h 45"/>
                <a:gd name="T8" fmla="*/ 35282183 w 32"/>
                <a:gd name="T9" fmla="*/ 83163777 h 45"/>
                <a:gd name="T10" fmla="*/ 25201557 w 32"/>
                <a:gd name="T11" fmla="*/ 88204053 h 45"/>
                <a:gd name="T12" fmla="*/ 12599985 w 32"/>
                <a:gd name="T13" fmla="*/ 90724984 h 45"/>
                <a:gd name="T14" fmla="*/ 2520950 w 32"/>
                <a:gd name="T15" fmla="*/ 98284604 h 45"/>
                <a:gd name="T16" fmla="*/ 0 w 32"/>
                <a:gd name="T17" fmla="*/ 105845835 h 45"/>
                <a:gd name="T18" fmla="*/ 0 w 32"/>
                <a:gd name="T19" fmla="*/ 113405455 h 45"/>
                <a:gd name="T20" fmla="*/ 2520950 w 32"/>
                <a:gd name="T21" fmla="*/ 113405455 h 45"/>
                <a:gd name="T22" fmla="*/ 17640298 w 32"/>
                <a:gd name="T23" fmla="*/ 105845835 h 45"/>
                <a:gd name="T24" fmla="*/ 30241873 w 32"/>
                <a:gd name="T25" fmla="*/ 100805535 h 45"/>
                <a:gd name="T26" fmla="*/ 45362803 w 32"/>
                <a:gd name="T27" fmla="*/ 93244328 h 45"/>
                <a:gd name="T28" fmla="*/ 45362803 w 32"/>
                <a:gd name="T29" fmla="*/ 83163777 h 45"/>
                <a:gd name="T30" fmla="*/ 50403113 w 32"/>
                <a:gd name="T31" fmla="*/ 73083226 h 45"/>
                <a:gd name="T32" fmla="*/ 52922487 w 32"/>
                <a:gd name="T33" fmla="*/ 63002675 h 45"/>
                <a:gd name="T34" fmla="*/ 75604676 w 32"/>
                <a:gd name="T35" fmla="*/ 42841561 h 45"/>
                <a:gd name="T36" fmla="*/ 80644986 w 32"/>
                <a:gd name="T37" fmla="*/ 32761009 h 45"/>
                <a:gd name="T38" fmla="*/ 80644986 w 32"/>
                <a:gd name="T39" fmla="*/ 22680452 h 45"/>
                <a:gd name="T40" fmla="*/ 78124038 w 32"/>
                <a:gd name="T41" fmla="*/ 7559623 h 45"/>
                <a:gd name="T42" fmla="*/ 70564366 w 32"/>
                <a:gd name="T43" fmla="*/ 0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45"/>
                <a:gd name="T68" fmla="*/ 32 w 32"/>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45">
                  <a:moveTo>
                    <a:pt x="28" y="0"/>
                  </a:moveTo>
                  <a:lnTo>
                    <a:pt x="28" y="8"/>
                  </a:lnTo>
                  <a:lnTo>
                    <a:pt x="25" y="8"/>
                  </a:lnTo>
                  <a:lnTo>
                    <a:pt x="18" y="25"/>
                  </a:lnTo>
                  <a:lnTo>
                    <a:pt x="14" y="33"/>
                  </a:lnTo>
                  <a:lnTo>
                    <a:pt x="10" y="35"/>
                  </a:lnTo>
                  <a:lnTo>
                    <a:pt x="5" y="36"/>
                  </a:lnTo>
                  <a:lnTo>
                    <a:pt x="1" y="39"/>
                  </a:lnTo>
                  <a:lnTo>
                    <a:pt x="0" y="42"/>
                  </a:lnTo>
                  <a:lnTo>
                    <a:pt x="0" y="45"/>
                  </a:lnTo>
                  <a:lnTo>
                    <a:pt x="1" y="45"/>
                  </a:lnTo>
                  <a:lnTo>
                    <a:pt x="7" y="42"/>
                  </a:lnTo>
                  <a:lnTo>
                    <a:pt x="12" y="40"/>
                  </a:lnTo>
                  <a:lnTo>
                    <a:pt x="18" y="37"/>
                  </a:lnTo>
                  <a:lnTo>
                    <a:pt x="18" y="33"/>
                  </a:lnTo>
                  <a:lnTo>
                    <a:pt x="20" y="29"/>
                  </a:lnTo>
                  <a:lnTo>
                    <a:pt x="21" y="25"/>
                  </a:lnTo>
                  <a:lnTo>
                    <a:pt x="30" y="17"/>
                  </a:lnTo>
                  <a:lnTo>
                    <a:pt x="32" y="13"/>
                  </a:lnTo>
                  <a:lnTo>
                    <a:pt x="32" y="9"/>
                  </a:lnTo>
                  <a:lnTo>
                    <a:pt x="31" y="3"/>
                  </a:lnTo>
                  <a:lnTo>
                    <a:pt x="2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0" name="Freeform 2307"/>
            <p:cNvSpPr>
              <a:spLocks/>
            </p:cNvSpPr>
            <p:nvPr/>
          </p:nvSpPr>
          <p:spPr bwMode="auto">
            <a:xfrm>
              <a:off x="7394575" y="4195763"/>
              <a:ext cx="39688" cy="39687"/>
            </a:xfrm>
            <a:custGeom>
              <a:avLst/>
              <a:gdLst>
                <a:gd name="T0" fmla="*/ 29394764 w 25"/>
                <a:gd name="T1" fmla="*/ 0 h 25"/>
                <a:gd name="T2" fmla="*/ 23515807 w 25"/>
                <a:gd name="T3" fmla="*/ 11757904 h 25"/>
                <a:gd name="T4" fmla="*/ 20575475 w 25"/>
                <a:gd name="T5" fmla="*/ 23515807 h 25"/>
                <a:gd name="T6" fmla="*/ 20575475 w 25"/>
                <a:gd name="T7" fmla="*/ 32333382 h 25"/>
                <a:gd name="T8" fmla="*/ 11757904 w 25"/>
                <a:gd name="T9" fmla="*/ 32333382 h 25"/>
                <a:gd name="T10" fmla="*/ 2938619 w 25"/>
                <a:gd name="T11" fmla="*/ 26454425 h 25"/>
                <a:gd name="T12" fmla="*/ 0 w 25"/>
                <a:gd name="T13" fmla="*/ 32333382 h 25"/>
                <a:gd name="T14" fmla="*/ 0 w 25"/>
                <a:gd name="T15" fmla="*/ 35273714 h 25"/>
                <a:gd name="T16" fmla="*/ 2938619 w 25"/>
                <a:gd name="T17" fmla="*/ 55849182 h 25"/>
                <a:gd name="T18" fmla="*/ 8817571 w 25"/>
                <a:gd name="T19" fmla="*/ 55849182 h 25"/>
                <a:gd name="T20" fmla="*/ 14696525 w 25"/>
                <a:gd name="T21" fmla="*/ 55849182 h 25"/>
                <a:gd name="T22" fmla="*/ 20575475 w 25"/>
                <a:gd name="T23" fmla="*/ 61728146 h 25"/>
                <a:gd name="T24" fmla="*/ 20575475 w 25"/>
                <a:gd name="T25" fmla="*/ 61728146 h 25"/>
                <a:gd name="T26" fmla="*/ 32333382 w 25"/>
                <a:gd name="T27" fmla="*/ 70547428 h 25"/>
                <a:gd name="T28" fmla="*/ 41152664 w 25"/>
                <a:gd name="T29" fmla="*/ 73486046 h 25"/>
                <a:gd name="T30" fmla="*/ 35273714 w 25"/>
                <a:gd name="T31" fmla="*/ 61728146 h 25"/>
                <a:gd name="T32" fmla="*/ 32333382 w 25"/>
                <a:gd name="T33" fmla="*/ 55849182 h 25"/>
                <a:gd name="T34" fmla="*/ 32333382 w 25"/>
                <a:gd name="T35" fmla="*/ 49970232 h 25"/>
                <a:gd name="T36" fmla="*/ 35273714 w 25"/>
                <a:gd name="T37" fmla="*/ 49970232 h 25"/>
                <a:gd name="T38" fmla="*/ 41152664 w 25"/>
                <a:gd name="T39" fmla="*/ 52910565 h 25"/>
                <a:gd name="T40" fmla="*/ 44091282 w 25"/>
                <a:gd name="T41" fmla="*/ 55849182 h 25"/>
                <a:gd name="T42" fmla="*/ 52910565 w 25"/>
                <a:gd name="T43" fmla="*/ 44091282 h 25"/>
                <a:gd name="T44" fmla="*/ 64668478 w 25"/>
                <a:gd name="T45" fmla="*/ 26454425 h 25"/>
                <a:gd name="T46" fmla="*/ 73486046 w 25"/>
                <a:gd name="T47" fmla="*/ 20575475 h 25"/>
                <a:gd name="T48" fmla="*/ 73486046 w 25"/>
                <a:gd name="T49" fmla="*/ 14696525 h 25"/>
                <a:gd name="T50" fmla="*/ 73486046 w 25"/>
                <a:gd name="T51" fmla="*/ 11757904 h 25"/>
                <a:gd name="T52" fmla="*/ 73486046 w 25"/>
                <a:gd name="T53" fmla="*/ 2938619 h 25"/>
                <a:gd name="T54" fmla="*/ 70547428 w 25"/>
                <a:gd name="T55" fmla="*/ 2938619 h 25"/>
                <a:gd name="T56" fmla="*/ 64668478 w 25"/>
                <a:gd name="T57" fmla="*/ 2938619 h 25"/>
                <a:gd name="T58" fmla="*/ 61728146 w 25"/>
                <a:gd name="T59" fmla="*/ 0 h 25"/>
                <a:gd name="T60" fmla="*/ 52910565 w 25"/>
                <a:gd name="T61" fmla="*/ 11757904 h 25"/>
                <a:gd name="T62" fmla="*/ 49970232 w 25"/>
                <a:gd name="T63" fmla="*/ 23515807 h 25"/>
                <a:gd name="T64" fmla="*/ 49970232 w 25"/>
                <a:gd name="T65" fmla="*/ 14696525 h 25"/>
                <a:gd name="T66" fmla="*/ 49970232 w 25"/>
                <a:gd name="T67" fmla="*/ 11757904 h 25"/>
                <a:gd name="T68" fmla="*/ 49970232 w 25"/>
                <a:gd name="T69" fmla="*/ 2938619 h 25"/>
                <a:gd name="T70" fmla="*/ 49970232 w 25"/>
                <a:gd name="T71" fmla="*/ 0 h 25"/>
                <a:gd name="T72" fmla="*/ 29394764 w 25"/>
                <a:gd name="T73" fmla="*/ 0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5"/>
                <a:gd name="T113" fmla="*/ 25 w 25"/>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5">
                  <a:moveTo>
                    <a:pt x="10" y="0"/>
                  </a:moveTo>
                  <a:lnTo>
                    <a:pt x="8" y="4"/>
                  </a:lnTo>
                  <a:lnTo>
                    <a:pt x="7" y="8"/>
                  </a:lnTo>
                  <a:lnTo>
                    <a:pt x="7" y="11"/>
                  </a:lnTo>
                  <a:lnTo>
                    <a:pt x="4" y="11"/>
                  </a:lnTo>
                  <a:lnTo>
                    <a:pt x="1" y="9"/>
                  </a:lnTo>
                  <a:lnTo>
                    <a:pt x="0" y="11"/>
                  </a:lnTo>
                  <a:lnTo>
                    <a:pt x="0" y="12"/>
                  </a:lnTo>
                  <a:lnTo>
                    <a:pt x="1" y="19"/>
                  </a:lnTo>
                  <a:lnTo>
                    <a:pt x="3" y="19"/>
                  </a:lnTo>
                  <a:lnTo>
                    <a:pt x="5" y="19"/>
                  </a:lnTo>
                  <a:lnTo>
                    <a:pt x="7" y="21"/>
                  </a:lnTo>
                  <a:lnTo>
                    <a:pt x="11" y="24"/>
                  </a:lnTo>
                  <a:lnTo>
                    <a:pt x="14" y="25"/>
                  </a:lnTo>
                  <a:lnTo>
                    <a:pt x="12" y="21"/>
                  </a:lnTo>
                  <a:lnTo>
                    <a:pt x="11" y="19"/>
                  </a:lnTo>
                  <a:lnTo>
                    <a:pt x="11" y="17"/>
                  </a:lnTo>
                  <a:lnTo>
                    <a:pt x="12" y="17"/>
                  </a:lnTo>
                  <a:lnTo>
                    <a:pt x="14" y="18"/>
                  </a:lnTo>
                  <a:lnTo>
                    <a:pt x="15" y="19"/>
                  </a:lnTo>
                  <a:lnTo>
                    <a:pt x="18" y="15"/>
                  </a:lnTo>
                  <a:lnTo>
                    <a:pt x="22" y="9"/>
                  </a:lnTo>
                  <a:lnTo>
                    <a:pt x="25" y="7"/>
                  </a:lnTo>
                  <a:lnTo>
                    <a:pt x="25" y="5"/>
                  </a:lnTo>
                  <a:lnTo>
                    <a:pt x="25" y="4"/>
                  </a:lnTo>
                  <a:lnTo>
                    <a:pt x="25" y="1"/>
                  </a:lnTo>
                  <a:lnTo>
                    <a:pt x="24" y="1"/>
                  </a:lnTo>
                  <a:lnTo>
                    <a:pt x="22" y="1"/>
                  </a:lnTo>
                  <a:lnTo>
                    <a:pt x="21" y="0"/>
                  </a:lnTo>
                  <a:lnTo>
                    <a:pt x="18" y="4"/>
                  </a:lnTo>
                  <a:lnTo>
                    <a:pt x="17" y="8"/>
                  </a:lnTo>
                  <a:lnTo>
                    <a:pt x="17" y="5"/>
                  </a:lnTo>
                  <a:lnTo>
                    <a:pt x="17" y="4"/>
                  </a:lnTo>
                  <a:lnTo>
                    <a:pt x="17" y="1"/>
                  </a:lnTo>
                  <a:lnTo>
                    <a:pt x="17" y="0"/>
                  </a:lnTo>
                  <a:lnTo>
                    <a:pt x="1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1" name="Freeform 2311"/>
            <p:cNvSpPr>
              <a:spLocks/>
            </p:cNvSpPr>
            <p:nvPr/>
          </p:nvSpPr>
          <p:spPr bwMode="auto">
            <a:xfrm>
              <a:off x="7383463" y="4229100"/>
              <a:ext cx="95250" cy="87313"/>
            </a:xfrm>
            <a:custGeom>
              <a:avLst/>
              <a:gdLst>
                <a:gd name="T0" fmla="*/ 132956469 w 62"/>
                <a:gd name="T1" fmla="*/ 7561304 h 59"/>
                <a:gd name="T2" fmla="*/ 132956469 w 62"/>
                <a:gd name="T3" fmla="*/ 25201697 h 59"/>
                <a:gd name="T4" fmla="*/ 116336709 w 62"/>
                <a:gd name="T5" fmla="*/ 25201697 h 59"/>
                <a:gd name="T6" fmla="*/ 108026803 w 62"/>
                <a:gd name="T7" fmla="*/ 40322717 h 59"/>
                <a:gd name="T8" fmla="*/ 74787282 w 62"/>
                <a:gd name="T9" fmla="*/ 47884018 h 59"/>
                <a:gd name="T10" fmla="*/ 74787282 w 62"/>
                <a:gd name="T11" fmla="*/ 50403393 h 59"/>
                <a:gd name="T12" fmla="*/ 66477402 w 62"/>
                <a:gd name="T13" fmla="*/ 47884018 h 59"/>
                <a:gd name="T14" fmla="*/ 47088224 w 62"/>
                <a:gd name="T15" fmla="*/ 37803342 h 59"/>
                <a:gd name="T16" fmla="*/ 22158577 w 62"/>
                <a:gd name="T17" fmla="*/ 50403393 h 59"/>
                <a:gd name="T18" fmla="*/ 11079289 w 62"/>
                <a:gd name="T19" fmla="*/ 60484082 h 59"/>
                <a:gd name="T20" fmla="*/ 11079289 w 62"/>
                <a:gd name="T21" fmla="*/ 80645434 h 59"/>
                <a:gd name="T22" fmla="*/ 2769406 w 62"/>
                <a:gd name="T23" fmla="*/ 90726111 h 59"/>
                <a:gd name="T24" fmla="*/ 13850361 w 62"/>
                <a:gd name="T25" fmla="*/ 85685773 h 59"/>
                <a:gd name="T26" fmla="*/ 30468464 w 62"/>
                <a:gd name="T27" fmla="*/ 73085721 h 59"/>
                <a:gd name="T28" fmla="*/ 33239533 w 62"/>
                <a:gd name="T29" fmla="*/ 73085721 h 59"/>
                <a:gd name="T30" fmla="*/ 52628699 w 62"/>
                <a:gd name="T31" fmla="*/ 75605096 h 59"/>
                <a:gd name="T32" fmla="*/ 80327757 w 62"/>
                <a:gd name="T33" fmla="*/ 80645434 h 59"/>
                <a:gd name="T34" fmla="*/ 77558352 w 62"/>
                <a:gd name="T35" fmla="*/ 85685773 h 59"/>
                <a:gd name="T36" fmla="*/ 77558352 w 62"/>
                <a:gd name="T37" fmla="*/ 108368113 h 59"/>
                <a:gd name="T38" fmla="*/ 88637637 w 62"/>
                <a:gd name="T39" fmla="*/ 126008502 h 59"/>
                <a:gd name="T40" fmla="*/ 105257397 w 62"/>
                <a:gd name="T41" fmla="*/ 128529465 h 59"/>
                <a:gd name="T42" fmla="*/ 121875519 w 62"/>
                <a:gd name="T43" fmla="*/ 136089178 h 59"/>
                <a:gd name="T44" fmla="*/ 124646589 w 62"/>
                <a:gd name="T45" fmla="*/ 148690817 h 59"/>
                <a:gd name="T46" fmla="*/ 135725874 w 62"/>
                <a:gd name="T47" fmla="*/ 141129517 h 59"/>
                <a:gd name="T48" fmla="*/ 132956469 w 62"/>
                <a:gd name="T49" fmla="*/ 108368113 h 59"/>
                <a:gd name="T50" fmla="*/ 144035754 w 62"/>
                <a:gd name="T51" fmla="*/ 110887488 h 59"/>
                <a:gd name="T52" fmla="*/ 144035754 w 62"/>
                <a:gd name="T53" fmla="*/ 100806787 h 59"/>
                <a:gd name="T54" fmla="*/ 149576229 w 62"/>
                <a:gd name="T55" fmla="*/ 85685773 h 59"/>
                <a:gd name="T56" fmla="*/ 155115039 w 62"/>
                <a:gd name="T57" fmla="*/ 73085721 h 59"/>
                <a:gd name="T58" fmla="*/ 171734800 w 62"/>
                <a:gd name="T59" fmla="*/ 55443744 h 59"/>
                <a:gd name="T60" fmla="*/ 160655514 w 62"/>
                <a:gd name="T61" fmla="*/ 32763004 h 59"/>
                <a:gd name="T62" fmla="*/ 152345634 w 62"/>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59"/>
                <a:gd name="T98" fmla="*/ 62 w 62"/>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59">
                  <a:moveTo>
                    <a:pt x="48" y="0"/>
                  </a:moveTo>
                  <a:lnTo>
                    <a:pt x="48" y="3"/>
                  </a:lnTo>
                  <a:lnTo>
                    <a:pt x="48" y="7"/>
                  </a:lnTo>
                  <a:lnTo>
                    <a:pt x="48" y="10"/>
                  </a:lnTo>
                  <a:lnTo>
                    <a:pt x="45" y="10"/>
                  </a:lnTo>
                  <a:lnTo>
                    <a:pt x="42" y="10"/>
                  </a:lnTo>
                  <a:lnTo>
                    <a:pt x="39" y="10"/>
                  </a:lnTo>
                  <a:lnTo>
                    <a:pt x="39" y="16"/>
                  </a:lnTo>
                  <a:lnTo>
                    <a:pt x="32" y="16"/>
                  </a:lnTo>
                  <a:lnTo>
                    <a:pt x="27" y="19"/>
                  </a:lnTo>
                  <a:lnTo>
                    <a:pt x="25" y="19"/>
                  </a:lnTo>
                  <a:lnTo>
                    <a:pt x="27" y="20"/>
                  </a:lnTo>
                  <a:lnTo>
                    <a:pt x="24" y="20"/>
                  </a:lnTo>
                  <a:lnTo>
                    <a:pt x="24" y="19"/>
                  </a:lnTo>
                  <a:lnTo>
                    <a:pt x="22" y="15"/>
                  </a:lnTo>
                  <a:lnTo>
                    <a:pt x="17" y="15"/>
                  </a:lnTo>
                  <a:lnTo>
                    <a:pt x="14" y="17"/>
                  </a:lnTo>
                  <a:lnTo>
                    <a:pt x="8" y="20"/>
                  </a:lnTo>
                  <a:lnTo>
                    <a:pt x="4" y="22"/>
                  </a:lnTo>
                  <a:lnTo>
                    <a:pt x="4" y="24"/>
                  </a:lnTo>
                  <a:lnTo>
                    <a:pt x="4" y="29"/>
                  </a:lnTo>
                  <a:lnTo>
                    <a:pt x="4" y="32"/>
                  </a:lnTo>
                  <a:lnTo>
                    <a:pt x="0" y="33"/>
                  </a:lnTo>
                  <a:lnTo>
                    <a:pt x="1" y="36"/>
                  </a:lnTo>
                  <a:lnTo>
                    <a:pt x="4" y="37"/>
                  </a:lnTo>
                  <a:lnTo>
                    <a:pt x="5" y="34"/>
                  </a:lnTo>
                  <a:lnTo>
                    <a:pt x="8" y="32"/>
                  </a:lnTo>
                  <a:lnTo>
                    <a:pt x="11" y="29"/>
                  </a:lnTo>
                  <a:lnTo>
                    <a:pt x="10" y="27"/>
                  </a:lnTo>
                  <a:lnTo>
                    <a:pt x="12" y="29"/>
                  </a:lnTo>
                  <a:lnTo>
                    <a:pt x="12" y="32"/>
                  </a:lnTo>
                  <a:lnTo>
                    <a:pt x="19" y="30"/>
                  </a:lnTo>
                  <a:lnTo>
                    <a:pt x="24" y="32"/>
                  </a:lnTo>
                  <a:lnTo>
                    <a:pt x="29" y="32"/>
                  </a:lnTo>
                  <a:lnTo>
                    <a:pt x="29" y="34"/>
                  </a:lnTo>
                  <a:lnTo>
                    <a:pt x="28" y="34"/>
                  </a:lnTo>
                  <a:lnTo>
                    <a:pt x="27" y="37"/>
                  </a:lnTo>
                  <a:lnTo>
                    <a:pt x="28" y="43"/>
                  </a:lnTo>
                  <a:lnTo>
                    <a:pt x="28" y="47"/>
                  </a:lnTo>
                  <a:lnTo>
                    <a:pt x="32" y="50"/>
                  </a:lnTo>
                  <a:lnTo>
                    <a:pt x="35" y="51"/>
                  </a:lnTo>
                  <a:lnTo>
                    <a:pt x="38" y="51"/>
                  </a:lnTo>
                  <a:lnTo>
                    <a:pt x="45" y="53"/>
                  </a:lnTo>
                  <a:lnTo>
                    <a:pt x="44" y="54"/>
                  </a:lnTo>
                  <a:lnTo>
                    <a:pt x="44" y="57"/>
                  </a:lnTo>
                  <a:lnTo>
                    <a:pt x="45" y="59"/>
                  </a:lnTo>
                  <a:lnTo>
                    <a:pt x="48" y="56"/>
                  </a:lnTo>
                  <a:lnTo>
                    <a:pt x="49" y="56"/>
                  </a:lnTo>
                  <a:lnTo>
                    <a:pt x="48" y="51"/>
                  </a:lnTo>
                  <a:lnTo>
                    <a:pt x="48" y="43"/>
                  </a:lnTo>
                  <a:lnTo>
                    <a:pt x="49" y="43"/>
                  </a:lnTo>
                  <a:lnTo>
                    <a:pt x="52" y="44"/>
                  </a:lnTo>
                  <a:lnTo>
                    <a:pt x="54" y="43"/>
                  </a:lnTo>
                  <a:lnTo>
                    <a:pt x="52" y="40"/>
                  </a:lnTo>
                  <a:lnTo>
                    <a:pt x="49" y="34"/>
                  </a:lnTo>
                  <a:lnTo>
                    <a:pt x="54" y="34"/>
                  </a:lnTo>
                  <a:lnTo>
                    <a:pt x="55" y="33"/>
                  </a:lnTo>
                  <a:lnTo>
                    <a:pt x="56" y="29"/>
                  </a:lnTo>
                  <a:lnTo>
                    <a:pt x="61" y="26"/>
                  </a:lnTo>
                  <a:lnTo>
                    <a:pt x="62" y="22"/>
                  </a:lnTo>
                  <a:lnTo>
                    <a:pt x="62" y="19"/>
                  </a:lnTo>
                  <a:lnTo>
                    <a:pt x="58" y="13"/>
                  </a:lnTo>
                  <a:lnTo>
                    <a:pt x="56" y="7"/>
                  </a:lnTo>
                  <a:lnTo>
                    <a:pt x="55" y="0"/>
                  </a:lnTo>
                  <a:lnTo>
                    <a:pt x="48"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2" name="Freeform 2323"/>
            <p:cNvSpPr>
              <a:spLocks/>
            </p:cNvSpPr>
            <p:nvPr/>
          </p:nvSpPr>
          <p:spPr bwMode="auto">
            <a:xfrm>
              <a:off x="7743825" y="4511675"/>
              <a:ext cx="185738" cy="179388"/>
            </a:xfrm>
            <a:custGeom>
              <a:avLst/>
              <a:gdLst>
                <a:gd name="T0" fmla="*/ 43526009 w 126"/>
                <a:gd name="T1" fmla="*/ 248512273 h 121"/>
                <a:gd name="T2" fmla="*/ 94732510 w 126"/>
                <a:gd name="T3" fmla="*/ 230578933 h 121"/>
                <a:gd name="T4" fmla="*/ 94732510 w 126"/>
                <a:gd name="T5" fmla="*/ 210083001 h 121"/>
                <a:gd name="T6" fmla="*/ 128016273 w 126"/>
                <a:gd name="T7" fmla="*/ 204959368 h 121"/>
                <a:gd name="T8" fmla="*/ 189465021 w 126"/>
                <a:gd name="T9" fmla="*/ 230578933 h 121"/>
                <a:gd name="T10" fmla="*/ 189465021 w 126"/>
                <a:gd name="T11" fmla="*/ 248512273 h 121"/>
                <a:gd name="T12" fmla="*/ 204826008 w 126"/>
                <a:gd name="T13" fmla="*/ 258761039 h 121"/>
                <a:gd name="T14" fmla="*/ 215068316 w 126"/>
                <a:gd name="T15" fmla="*/ 261322030 h 121"/>
                <a:gd name="T16" fmla="*/ 258592711 w 126"/>
                <a:gd name="T17" fmla="*/ 299752903 h 121"/>
                <a:gd name="T18" fmla="*/ 322601623 w 126"/>
                <a:gd name="T19" fmla="*/ 310000068 h 121"/>
                <a:gd name="T20" fmla="*/ 317481294 w 126"/>
                <a:gd name="T21" fmla="*/ 299752903 h 121"/>
                <a:gd name="T22" fmla="*/ 309799201 w 126"/>
                <a:gd name="T23" fmla="*/ 294627719 h 121"/>
                <a:gd name="T24" fmla="*/ 299558543 w 126"/>
                <a:gd name="T25" fmla="*/ 286941545 h 121"/>
                <a:gd name="T26" fmla="*/ 302118707 w 126"/>
                <a:gd name="T27" fmla="*/ 276694379 h 121"/>
                <a:gd name="T28" fmla="*/ 289317885 w 126"/>
                <a:gd name="T29" fmla="*/ 274131788 h 121"/>
                <a:gd name="T30" fmla="*/ 273955298 w 126"/>
                <a:gd name="T31" fmla="*/ 266445613 h 121"/>
                <a:gd name="T32" fmla="*/ 276515463 w 126"/>
                <a:gd name="T33" fmla="*/ 251074865 h 121"/>
                <a:gd name="T34" fmla="*/ 266274805 w 126"/>
                <a:gd name="T35" fmla="*/ 248512273 h 121"/>
                <a:gd name="T36" fmla="*/ 253472383 w 126"/>
                <a:gd name="T37" fmla="*/ 235702516 h 121"/>
                <a:gd name="T38" fmla="*/ 245791889 w 126"/>
                <a:gd name="T39" fmla="*/ 210083001 h 121"/>
                <a:gd name="T40" fmla="*/ 232989467 w 126"/>
                <a:gd name="T41" fmla="*/ 210083001 h 121"/>
                <a:gd name="T42" fmla="*/ 222748809 w 126"/>
                <a:gd name="T43" fmla="*/ 197273194 h 121"/>
                <a:gd name="T44" fmla="*/ 212508151 w 126"/>
                <a:gd name="T45" fmla="*/ 163967505 h 121"/>
                <a:gd name="T46" fmla="*/ 238111396 w 126"/>
                <a:gd name="T47" fmla="*/ 153718738 h 121"/>
                <a:gd name="T48" fmla="*/ 232989467 w 126"/>
                <a:gd name="T49" fmla="*/ 135785398 h 121"/>
                <a:gd name="T50" fmla="*/ 207386172 w 126"/>
                <a:gd name="T51" fmla="*/ 122975641 h 121"/>
                <a:gd name="T52" fmla="*/ 197145514 w 126"/>
                <a:gd name="T53" fmla="*/ 105040700 h 121"/>
                <a:gd name="T54" fmla="*/ 163861776 w 126"/>
                <a:gd name="T55" fmla="*/ 102479684 h 121"/>
                <a:gd name="T56" fmla="*/ 163861776 w 126"/>
                <a:gd name="T57" fmla="*/ 76860169 h 121"/>
                <a:gd name="T58" fmla="*/ 145939025 w 126"/>
                <a:gd name="T59" fmla="*/ 58925229 h 121"/>
                <a:gd name="T60" fmla="*/ 128016273 w 126"/>
                <a:gd name="T61" fmla="*/ 51239042 h 121"/>
                <a:gd name="T62" fmla="*/ 115215451 w 126"/>
                <a:gd name="T63" fmla="*/ 40991876 h 121"/>
                <a:gd name="T64" fmla="*/ 64008937 w 126"/>
                <a:gd name="T65" fmla="*/ 23058530 h 121"/>
                <a:gd name="T66" fmla="*/ 30723586 w 126"/>
                <a:gd name="T67" fmla="*/ 10247169 h 121"/>
                <a:gd name="T68" fmla="*/ 7680497 w 126"/>
                <a:gd name="T69" fmla="*/ 0 h 121"/>
                <a:gd name="T70" fmla="*/ 0 w 126"/>
                <a:gd name="T71" fmla="*/ 153718738 h 121"/>
                <a:gd name="T72" fmla="*/ 7680497 w 126"/>
                <a:gd name="T73" fmla="*/ 251074865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1"/>
                <a:gd name="T113" fmla="*/ 126 w 126"/>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1">
                  <a:moveTo>
                    <a:pt x="3" y="98"/>
                  </a:moveTo>
                  <a:lnTo>
                    <a:pt x="17" y="97"/>
                  </a:lnTo>
                  <a:lnTo>
                    <a:pt x="30" y="95"/>
                  </a:lnTo>
                  <a:lnTo>
                    <a:pt x="37" y="90"/>
                  </a:lnTo>
                  <a:lnTo>
                    <a:pt x="39" y="87"/>
                  </a:lnTo>
                  <a:lnTo>
                    <a:pt x="37" y="82"/>
                  </a:lnTo>
                  <a:lnTo>
                    <a:pt x="37" y="80"/>
                  </a:lnTo>
                  <a:lnTo>
                    <a:pt x="50" y="80"/>
                  </a:lnTo>
                  <a:lnTo>
                    <a:pt x="63" y="82"/>
                  </a:lnTo>
                  <a:lnTo>
                    <a:pt x="74" y="90"/>
                  </a:lnTo>
                  <a:lnTo>
                    <a:pt x="74" y="92"/>
                  </a:lnTo>
                  <a:lnTo>
                    <a:pt x="74" y="97"/>
                  </a:lnTo>
                  <a:lnTo>
                    <a:pt x="77" y="101"/>
                  </a:lnTo>
                  <a:lnTo>
                    <a:pt x="80" y="101"/>
                  </a:lnTo>
                  <a:lnTo>
                    <a:pt x="83" y="102"/>
                  </a:lnTo>
                  <a:lnTo>
                    <a:pt x="84" y="102"/>
                  </a:lnTo>
                  <a:lnTo>
                    <a:pt x="91" y="114"/>
                  </a:lnTo>
                  <a:lnTo>
                    <a:pt x="101" y="117"/>
                  </a:lnTo>
                  <a:lnTo>
                    <a:pt x="113" y="119"/>
                  </a:lnTo>
                  <a:lnTo>
                    <a:pt x="126" y="121"/>
                  </a:lnTo>
                  <a:lnTo>
                    <a:pt x="124" y="119"/>
                  </a:lnTo>
                  <a:lnTo>
                    <a:pt x="124" y="117"/>
                  </a:lnTo>
                  <a:lnTo>
                    <a:pt x="126" y="115"/>
                  </a:lnTo>
                  <a:lnTo>
                    <a:pt x="121" y="115"/>
                  </a:lnTo>
                  <a:lnTo>
                    <a:pt x="118" y="114"/>
                  </a:lnTo>
                  <a:lnTo>
                    <a:pt x="117" y="112"/>
                  </a:lnTo>
                  <a:lnTo>
                    <a:pt x="118" y="108"/>
                  </a:lnTo>
                  <a:lnTo>
                    <a:pt x="117" y="107"/>
                  </a:lnTo>
                  <a:lnTo>
                    <a:pt x="113" y="107"/>
                  </a:lnTo>
                  <a:lnTo>
                    <a:pt x="108" y="105"/>
                  </a:lnTo>
                  <a:lnTo>
                    <a:pt x="107" y="104"/>
                  </a:lnTo>
                  <a:lnTo>
                    <a:pt x="108" y="101"/>
                  </a:lnTo>
                  <a:lnTo>
                    <a:pt x="108" y="98"/>
                  </a:lnTo>
                  <a:lnTo>
                    <a:pt x="106" y="97"/>
                  </a:lnTo>
                  <a:lnTo>
                    <a:pt x="104" y="97"/>
                  </a:lnTo>
                  <a:lnTo>
                    <a:pt x="101" y="97"/>
                  </a:lnTo>
                  <a:lnTo>
                    <a:pt x="99" y="92"/>
                  </a:lnTo>
                  <a:lnTo>
                    <a:pt x="99" y="88"/>
                  </a:lnTo>
                  <a:lnTo>
                    <a:pt x="96" y="82"/>
                  </a:lnTo>
                  <a:lnTo>
                    <a:pt x="94" y="82"/>
                  </a:lnTo>
                  <a:lnTo>
                    <a:pt x="91" y="82"/>
                  </a:lnTo>
                  <a:lnTo>
                    <a:pt x="89" y="81"/>
                  </a:lnTo>
                  <a:lnTo>
                    <a:pt x="87" y="77"/>
                  </a:lnTo>
                  <a:lnTo>
                    <a:pt x="84" y="70"/>
                  </a:lnTo>
                  <a:lnTo>
                    <a:pt x="83" y="64"/>
                  </a:lnTo>
                  <a:lnTo>
                    <a:pt x="87" y="64"/>
                  </a:lnTo>
                  <a:lnTo>
                    <a:pt x="93" y="60"/>
                  </a:lnTo>
                  <a:lnTo>
                    <a:pt x="93" y="57"/>
                  </a:lnTo>
                  <a:lnTo>
                    <a:pt x="91" y="53"/>
                  </a:lnTo>
                  <a:lnTo>
                    <a:pt x="91" y="48"/>
                  </a:lnTo>
                  <a:lnTo>
                    <a:pt x="81" y="48"/>
                  </a:lnTo>
                  <a:lnTo>
                    <a:pt x="80" y="47"/>
                  </a:lnTo>
                  <a:lnTo>
                    <a:pt x="77" y="41"/>
                  </a:lnTo>
                  <a:lnTo>
                    <a:pt x="69" y="41"/>
                  </a:lnTo>
                  <a:lnTo>
                    <a:pt x="64" y="40"/>
                  </a:lnTo>
                  <a:lnTo>
                    <a:pt x="64" y="31"/>
                  </a:lnTo>
                  <a:lnTo>
                    <a:pt x="64" y="30"/>
                  </a:lnTo>
                  <a:lnTo>
                    <a:pt x="60" y="26"/>
                  </a:lnTo>
                  <a:lnTo>
                    <a:pt x="57" y="23"/>
                  </a:lnTo>
                  <a:lnTo>
                    <a:pt x="52" y="23"/>
                  </a:lnTo>
                  <a:lnTo>
                    <a:pt x="50" y="20"/>
                  </a:lnTo>
                  <a:lnTo>
                    <a:pt x="47" y="18"/>
                  </a:lnTo>
                  <a:lnTo>
                    <a:pt x="45" y="16"/>
                  </a:lnTo>
                  <a:lnTo>
                    <a:pt x="35" y="11"/>
                  </a:lnTo>
                  <a:lnTo>
                    <a:pt x="25" y="9"/>
                  </a:lnTo>
                  <a:lnTo>
                    <a:pt x="15" y="6"/>
                  </a:lnTo>
                  <a:lnTo>
                    <a:pt x="12" y="4"/>
                  </a:lnTo>
                  <a:lnTo>
                    <a:pt x="8" y="3"/>
                  </a:lnTo>
                  <a:lnTo>
                    <a:pt x="3" y="0"/>
                  </a:lnTo>
                  <a:lnTo>
                    <a:pt x="3" y="55"/>
                  </a:lnTo>
                  <a:lnTo>
                    <a:pt x="0" y="60"/>
                  </a:lnTo>
                  <a:lnTo>
                    <a:pt x="3" y="65"/>
                  </a:lnTo>
                  <a:lnTo>
                    <a:pt x="3" y="9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3" name="Freeform 2317"/>
            <p:cNvSpPr>
              <a:spLocks/>
            </p:cNvSpPr>
            <p:nvPr/>
          </p:nvSpPr>
          <p:spPr bwMode="auto">
            <a:xfrm>
              <a:off x="7962900" y="4525963"/>
              <a:ext cx="19050" cy="31750"/>
            </a:xfrm>
            <a:custGeom>
              <a:avLst/>
              <a:gdLst>
                <a:gd name="T0" fmla="*/ 0 w 13"/>
                <a:gd name="T1" fmla="*/ 0 h 20"/>
                <a:gd name="T2" fmla="*/ 7559493 w 13"/>
                <a:gd name="T3" fmla="*/ 19449388 h 20"/>
                <a:gd name="T4" fmla="*/ 15120573 w 13"/>
                <a:gd name="T5" fmla="*/ 30564280 h 20"/>
                <a:gd name="T6" fmla="*/ 17639874 w 13"/>
                <a:gd name="T7" fmla="*/ 55571117 h 20"/>
                <a:gd name="T8" fmla="*/ 20160762 w 13"/>
                <a:gd name="T9" fmla="*/ 50013662 h 20"/>
                <a:gd name="T10" fmla="*/ 32760447 w 13"/>
                <a:gd name="T11" fmla="*/ 44456219 h 20"/>
                <a:gd name="T12" fmla="*/ 25200951 w 13"/>
                <a:gd name="T13" fmla="*/ 36121722 h 20"/>
                <a:gd name="T14" fmla="*/ 32760447 w 13"/>
                <a:gd name="T15" fmla="*/ 38900443 h 20"/>
                <a:gd name="T16" fmla="*/ 32760447 w 13"/>
                <a:gd name="T17" fmla="*/ 27785559 h 20"/>
                <a:gd name="T18" fmla="*/ 0 w 1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0"/>
                <a:gd name="T32" fmla="*/ 13 w 1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0">
                  <a:moveTo>
                    <a:pt x="0" y="0"/>
                  </a:moveTo>
                  <a:lnTo>
                    <a:pt x="3" y="7"/>
                  </a:lnTo>
                  <a:lnTo>
                    <a:pt x="6" y="11"/>
                  </a:lnTo>
                  <a:lnTo>
                    <a:pt x="7" y="20"/>
                  </a:lnTo>
                  <a:lnTo>
                    <a:pt x="8" y="18"/>
                  </a:lnTo>
                  <a:lnTo>
                    <a:pt x="13" y="16"/>
                  </a:lnTo>
                  <a:lnTo>
                    <a:pt x="10" y="13"/>
                  </a:lnTo>
                  <a:lnTo>
                    <a:pt x="13" y="14"/>
                  </a:lnTo>
                  <a:lnTo>
                    <a:pt x="13" y="1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4" name="Freeform 2315"/>
            <p:cNvSpPr>
              <a:spLocks/>
            </p:cNvSpPr>
            <p:nvPr/>
          </p:nvSpPr>
          <p:spPr bwMode="auto">
            <a:xfrm>
              <a:off x="7939088" y="4511675"/>
              <a:ext cx="20637" cy="17463"/>
            </a:xfrm>
            <a:custGeom>
              <a:avLst/>
              <a:gdLst>
                <a:gd name="T0" fmla="*/ 0 w 14"/>
                <a:gd name="T1" fmla="*/ 0 h 11"/>
                <a:gd name="T2" fmla="*/ 0 w 14"/>
                <a:gd name="T3" fmla="*/ 11996304 h 11"/>
                <a:gd name="T4" fmla="*/ 12601575 w 14"/>
                <a:gd name="T5" fmla="*/ 17995323 h 11"/>
                <a:gd name="T6" fmla="*/ 22682200 w 14"/>
                <a:gd name="T7" fmla="*/ 26992116 h 11"/>
                <a:gd name="T8" fmla="*/ 30241879 w 14"/>
                <a:gd name="T9" fmla="*/ 29991630 h 11"/>
                <a:gd name="T10" fmla="*/ 35282190 w 14"/>
                <a:gd name="T11" fmla="*/ 32991138 h 11"/>
                <a:gd name="T12" fmla="*/ 35282190 w 14"/>
                <a:gd name="T13" fmla="*/ 17995323 h 11"/>
                <a:gd name="T14" fmla="*/ 25201562 w 14"/>
                <a:gd name="T15" fmla="*/ 11996304 h 11"/>
                <a:gd name="T16" fmla="*/ 15120940 w 14"/>
                <a:gd name="T17" fmla="*/ 2999509 h 11"/>
                <a:gd name="T18" fmla="*/ 0 w 14"/>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1"/>
                <a:gd name="T32" fmla="*/ 14 w 1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1">
                  <a:moveTo>
                    <a:pt x="0" y="0"/>
                  </a:moveTo>
                  <a:lnTo>
                    <a:pt x="0" y="4"/>
                  </a:lnTo>
                  <a:lnTo>
                    <a:pt x="5" y="6"/>
                  </a:lnTo>
                  <a:lnTo>
                    <a:pt x="9" y="9"/>
                  </a:lnTo>
                  <a:lnTo>
                    <a:pt x="12" y="10"/>
                  </a:lnTo>
                  <a:lnTo>
                    <a:pt x="14" y="11"/>
                  </a:lnTo>
                  <a:lnTo>
                    <a:pt x="14" y="6"/>
                  </a:lnTo>
                  <a:lnTo>
                    <a:pt x="10" y="4"/>
                  </a:lnTo>
                  <a:lnTo>
                    <a:pt x="6" y="1"/>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5" name="Freeform 2319"/>
            <p:cNvSpPr>
              <a:spLocks/>
            </p:cNvSpPr>
            <p:nvPr/>
          </p:nvSpPr>
          <p:spPr bwMode="auto">
            <a:xfrm>
              <a:off x="7896225" y="4543425"/>
              <a:ext cx="68263" cy="46038"/>
            </a:xfrm>
            <a:custGeom>
              <a:avLst/>
              <a:gdLst>
                <a:gd name="T0" fmla="*/ 103327884 w 47"/>
                <a:gd name="T1" fmla="*/ 0 h 28"/>
                <a:gd name="T2" fmla="*/ 100806918 w 47"/>
                <a:gd name="T3" fmla="*/ 9267863 h 28"/>
                <a:gd name="T4" fmla="*/ 95766573 w 47"/>
                <a:gd name="T5" fmla="*/ 9267863 h 28"/>
                <a:gd name="T6" fmla="*/ 100806918 w 47"/>
                <a:gd name="T7" fmla="*/ 21623842 h 28"/>
                <a:gd name="T8" fmla="*/ 100806918 w 47"/>
                <a:gd name="T9" fmla="*/ 24713714 h 28"/>
                <a:gd name="T10" fmla="*/ 88206850 w 47"/>
                <a:gd name="T11" fmla="*/ 24713714 h 28"/>
                <a:gd name="T12" fmla="*/ 88206850 w 47"/>
                <a:gd name="T13" fmla="*/ 33981581 h 28"/>
                <a:gd name="T14" fmla="*/ 85685884 w 47"/>
                <a:gd name="T15" fmla="*/ 43249441 h 28"/>
                <a:gd name="T16" fmla="*/ 85685884 w 47"/>
                <a:gd name="T17" fmla="*/ 46337556 h 28"/>
                <a:gd name="T18" fmla="*/ 78126160 w 47"/>
                <a:gd name="T19" fmla="*/ 46337556 h 28"/>
                <a:gd name="T20" fmla="*/ 78126160 w 47"/>
                <a:gd name="T21" fmla="*/ 52515543 h 28"/>
                <a:gd name="T22" fmla="*/ 70564850 w 47"/>
                <a:gd name="T23" fmla="*/ 55605416 h 28"/>
                <a:gd name="T24" fmla="*/ 63005127 w 47"/>
                <a:gd name="T25" fmla="*/ 52515543 h 28"/>
                <a:gd name="T26" fmla="*/ 57964782 w 47"/>
                <a:gd name="T27" fmla="*/ 52515543 h 28"/>
                <a:gd name="T28" fmla="*/ 57964782 w 47"/>
                <a:gd name="T29" fmla="*/ 46337556 h 28"/>
                <a:gd name="T30" fmla="*/ 52924437 w 47"/>
                <a:gd name="T31" fmla="*/ 43249441 h 28"/>
                <a:gd name="T32" fmla="*/ 45363114 w 47"/>
                <a:gd name="T33" fmla="*/ 46337556 h 28"/>
                <a:gd name="T34" fmla="*/ 42843736 w 47"/>
                <a:gd name="T35" fmla="*/ 55605416 h 28"/>
                <a:gd name="T36" fmla="*/ 27722702 w 47"/>
                <a:gd name="T37" fmla="*/ 61783417 h 28"/>
                <a:gd name="T38" fmla="*/ 17642006 w 47"/>
                <a:gd name="T39" fmla="*/ 61783417 h 28"/>
                <a:gd name="T40" fmla="*/ 0 w 47"/>
                <a:gd name="T41" fmla="*/ 55605416 h 28"/>
                <a:gd name="T42" fmla="*/ 7561314 w 47"/>
                <a:gd name="T43" fmla="*/ 64873289 h 28"/>
                <a:gd name="T44" fmla="*/ 12601658 w 47"/>
                <a:gd name="T45" fmla="*/ 83407252 h 28"/>
                <a:gd name="T46" fmla="*/ 27722702 w 47"/>
                <a:gd name="T47" fmla="*/ 86497124 h 28"/>
                <a:gd name="T48" fmla="*/ 52924437 w 47"/>
                <a:gd name="T49" fmla="*/ 86497124 h 28"/>
                <a:gd name="T50" fmla="*/ 78126160 w 47"/>
                <a:gd name="T51" fmla="*/ 77229264 h 28"/>
                <a:gd name="T52" fmla="*/ 95766573 w 47"/>
                <a:gd name="T53" fmla="*/ 64873289 h 28"/>
                <a:gd name="T54" fmla="*/ 95766573 w 47"/>
                <a:gd name="T55" fmla="*/ 55605416 h 28"/>
                <a:gd name="T56" fmla="*/ 95766573 w 47"/>
                <a:gd name="T57" fmla="*/ 52515543 h 28"/>
                <a:gd name="T58" fmla="*/ 100806918 w 47"/>
                <a:gd name="T59" fmla="*/ 46337556 h 28"/>
                <a:gd name="T60" fmla="*/ 103327884 w 47"/>
                <a:gd name="T61" fmla="*/ 46337556 h 28"/>
                <a:gd name="T62" fmla="*/ 110887632 w 47"/>
                <a:gd name="T63" fmla="*/ 52515543 h 28"/>
                <a:gd name="T64" fmla="*/ 113408598 w 47"/>
                <a:gd name="T65" fmla="*/ 46337556 h 28"/>
                <a:gd name="T66" fmla="*/ 118448942 w 47"/>
                <a:gd name="T67" fmla="*/ 33981581 h 28"/>
                <a:gd name="T68" fmla="*/ 118448942 w 47"/>
                <a:gd name="T69" fmla="*/ 9267863 h 28"/>
                <a:gd name="T70" fmla="*/ 103327884 w 47"/>
                <a:gd name="T71" fmla="*/ 0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
                <a:gd name="T109" fmla="*/ 0 h 28"/>
                <a:gd name="T110" fmla="*/ 47 w 47"/>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 h="28">
                  <a:moveTo>
                    <a:pt x="41" y="0"/>
                  </a:moveTo>
                  <a:lnTo>
                    <a:pt x="40" y="3"/>
                  </a:lnTo>
                  <a:lnTo>
                    <a:pt x="38" y="3"/>
                  </a:lnTo>
                  <a:lnTo>
                    <a:pt x="40" y="7"/>
                  </a:lnTo>
                  <a:lnTo>
                    <a:pt x="40" y="8"/>
                  </a:lnTo>
                  <a:lnTo>
                    <a:pt x="35" y="8"/>
                  </a:lnTo>
                  <a:lnTo>
                    <a:pt x="35" y="11"/>
                  </a:lnTo>
                  <a:lnTo>
                    <a:pt x="34" y="14"/>
                  </a:lnTo>
                  <a:lnTo>
                    <a:pt x="34" y="15"/>
                  </a:lnTo>
                  <a:lnTo>
                    <a:pt x="31" y="15"/>
                  </a:lnTo>
                  <a:lnTo>
                    <a:pt x="31" y="17"/>
                  </a:lnTo>
                  <a:lnTo>
                    <a:pt x="28" y="18"/>
                  </a:lnTo>
                  <a:lnTo>
                    <a:pt x="25" y="17"/>
                  </a:lnTo>
                  <a:lnTo>
                    <a:pt x="23" y="17"/>
                  </a:lnTo>
                  <a:lnTo>
                    <a:pt x="23" y="15"/>
                  </a:lnTo>
                  <a:lnTo>
                    <a:pt x="21" y="14"/>
                  </a:lnTo>
                  <a:lnTo>
                    <a:pt x="18" y="15"/>
                  </a:lnTo>
                  <a:lnTo>
                    <a:pt x="17" y="18"/>
                  </a:lnTo>
                  <a:lnTo>
                    <a:pt x="11" y="20"/>
                  </a:lnTo>
                  <a:lnTo>
                    <a:pt x="7" y="20"/>
                  </a:lnTo>
                  <a:lnTo>
                    <a:pt x="0" y="18"/>
                  </a:lnTo>
                  <a:lnTo>
                    <a:pt x="3" y="21"/>
                  </a:lnTo>
                  <a:lnTo>
                    <a:pt x="5" y="27"/>
                  </a:lnTo>
                  <a:lnTo>
                    <a:pt x="11" y="28"/>
                  </a:lnTo>
                  <a:lnTo>
                    <a:pt x="21" y="28"/>
                  </a:lnTo>
                  <a:lnTo>
                    <a:pt x="31" y="25"/>
                  </a:lnTo>
                  <a:lnTo>
                    <a:pt x="38" y="21"/>
                  </a:lnTo>
                  <a:lnTo>
                    <a:pt x="38" y="18"/>
                  </a:lnTo>
                  <a:lnTo>
                    <a:pt x="38" y="17"/>
                  </a:lnTo>
                  <a:lnTo>
                    <a:pt x="40" y="15"/>
                  </a:lnTo>
                  <a:lnTo>
                    <a:pt x="41" y="15"/>
                  </a:lnTo>
                  <a:lnTo>
                    <a:pt x="44" y="17"/>
                  </a:lnTo>
                  <a:lnTo>
                    <a:pt x="45" y="15"/>
                  </a:lnTo>
                  <a:lnTo>
                    <a:pt x="47" y="11"/>
                  </a:lnTo>
                  <a:lnTo>
                    <a:pt x="47" y="3"/>
                  </a:lnTo>
                  <a:lnTo>
                    <a:pt x="4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6" name="Freeform 2321"/>
            <p:cNvSpPr>
              <a:spLocks/>
            </p:cNvSpPr>
            <p:nvPr/>
          </p:nvSpPr>
          <p:spPr bwMode="auto">
            <a:xfrm>
              <a:off x="8007350" y="4562475"/>
              <a:ext cx="34925" cy="44450"/>
            </a:xfrm>
            <a:custGeom>
              <a:avLst/>
              <a:gdLst>
                <a:gd name="T0" fmla="*/ 0 w 21"/>
                <a:gd name="T1" fmla="*/ 0 h 30"/>
                <a:gd name="T2" fmla="*/ 3023624 w 21"/>
                <a:gd name="T3" fmla="*/ 27722518 h 30"/>
                <a:gd name="T4" fmla="*/ 15116383 w 21"/>
                <a:gd name="T5" fmla="*/ 50403125 h 30"/>
                <a:gd name="T6" fmla="*/ 39300158 w 21"/>
                <a:gd name="T7" fmla="*/ 75604693 h 30"/>
                <a:gd name="T8" fmla="*/ 45347404 w 21"/>
                <a:gd name="T9" fmla="*/ 75604693 h 30"/>
                <a:gd name="T10" fmla="*/ 54416535 w 21"/>
                <a:gd name="T11" fmla="*/ 73085331 h 30"/>
                <a:gd name="T12" fmla="*/ 54416535 w 21"/>
                <a:gd name="T13" fmla="*/ 68045020 h 30"/>
                <a:gd name="T14" fmla="*/ 60462056 w 21"/>
                <a:gd name="T15" fmla="*/ 68045020 h 30"/>
                <a:gd name="T16" fmla="*/ 63485679 w 21"/>
                <a:gd name="T17" fmla="*/ 60483759 h 30"/>
                <a:gd name="T18" fmla="*/ 63485679 w 21"/>
                <a:gd name="T19" fmla="*/ 52924086 h 30"/>
                <a:gd name="T20" fmla="*/ 15116383 w 21"/>
                <a:gd name="T21" fmla="*/ 17641889 h 30"/>
                <a:gd name="T22" fmla="*/ 0 w 21"/>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30"/>
                <a:gd name="T38" fmla="*/ 21 w 21"/>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30">
                  <a:moveTo>
                    <a:pt x="0" y="0"/>
                  </a:moveTo>
                  <a:lnTo>
                    <a:pt x="1" y="11"/>
                  </a:lnTo>
                  <a:lnTo>
                    <a:pt x="5" y="20"/>
                  </a:lnTo>
                  <a:lnTo>
                    <a:pt x="13" y="30"/>
                  </a:lnTo>
                  <a:lnTo>
                    <a:pt x="15" y="30"/>
                  </a:lnTo>
                  <a:lnTo>
                    <a:pt x="18" y="29"/>
                  </a:lnTo>
                  <a:lnTo>
                    <a:pt x="18" y="27"/>
                  </a:lnTo>
                  <a:lnTo>
                    <a:pt x="20" y="27"/>
                  </a:lnTo>
                  <a:lnTo>
                    <a:pt x="21" y="24"/>
                  </a:lnTo>
                  <a:lnTo>
                    <a:pt x="21" y="21"/>
                  </a:lnTo>
                  <a:lnTo>
                    <a:pt x="5" y="7"/>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197" name="Freeform 2734"/>
            <p:cNvSpPr>
              <a:spLocks/>
            </p:cNvSpPr>
            <p:nvPr/>
          </p:nvSpPr>
          <p:spPr bwMode="auto">
            <a:xfrm>
              <a:off x="7221538" y="4703763"/>
              <a:ext cx="768350" cy="684212"/>
            </a:xfrm>
            <a:custGeom>
              <a:avLst/>
              <a:gdLst>
                <a:gd name="T0" fmla="*/ 28 w 511"/>
                <a:gd name="T1" fmla="*/ 310 h 456"/>
                <a:gd name="T2" fmla="*/ 21 w 511"/>
                <a:gd name="T3" fmla="*/ 358 h 456"/>
                <a:gd name="T4" fmla="*/ 36 w 511"/>
                <a:gd name="T5" fmla="*/ 375 h 456"/>
                <a:gd name="T6" fmla="*/ 72 w 511"/>
                <a:gd name="T7" fmla="*/ 368 h 456"/>
                <a:gd name="T8" fmla="*/ 86 w 511"/>
                <a:gd name="T9" fmla="*/ 365 h 456"/>
                <a:gd name="T10" fmla="*/ 127 w 511"/>
                <a:gd name="T11" fmla="*/ 361 h 456"/>
                <a:gd name="T12" fmla="*/ 150 w 511"/>
                <a:gd name="T13" fmla="*/ 343 h 456"/>
                <a:gd name="T14" fmla="*/ 172 w 511"/>
                <a:gd name="T15" fmla="*/ 337 h 456"/>
                <a:gd name="T16" fmla="*/ 253 w 511"/>
                <a:gd name="T17" fmla="*/ 331 h 456"/>
                <a:gd name="T18" fmla="*/ 265 w 511"/>
                <a:gd name="T19" fmla="*/ 344 h 456"/>
                <a:gd name="T20" fmla="*/ 273 w 511"/>
                <a:gd name="T21" fmla="*/ 351 h 456"/>
                <a:gd name="T22" fmla="*/ 294 w 511"/>
                <a:gd name="T23" fmla="*/ 361 h 456"/>
                <a:gd name="T24" fmla="*/ 312 w 511"/>
                <a:gd name="T25" fmla="*/ 353 h 456"/>
                <a:gd name="T26" fmla="*/ 298 w 511"/>
                <a:gd name="T27" fmla="*/ 380 h 456"/>
                <a:gd name="T28" fmla="*/ 317 w 511"/>
                <a:gd name="T29" fmla="*/ 370 h 456"/>
                <a:gd name="T30" fmla="*/ 327 w 511"/>
                <a:gd name="T31" fmla="*/ 391 h 456"/>
                <a:gd name="T32" fmla="*/ 352 w 511"/>
                <a:gd name="T33" fmla="*/ 438 h 456"/>
                <a:gd name="T34" fmla="*/ 385 w 511"/>
                <a:gd name="T35" fmla="*/ 451 h 456"/>
                <a:gd name="T36" fmla="*/ 403 w 511"/>
                <a:gd name="T37" fmla="*/ 429 h 456"/>
                <a:gd name="T38" fmla="*/ 410 w 511"/>
                <a:gd name="T39" fmla="*/ 448 h 456"/>
                <a:gd name="T40" fmla="*/ 422 w 511"/>
                <a:gd name="T41" fmla="*/ 451 h 456"/>
                <a:gd name="T42" fmla="*/ 463 w 511"/>
                <a:gd name="T43" fmla="*/ 429 h 456"/>
                <a:gd name="T44" fmla="*/ 463 w 511"/>
                <a:gd name="T45" fmla="*/ 411 h 456"/>
                <a:gd name="T46" fmla="*/ 480 w 511"/>
                <a:gd name="T47" fmla="*/ 372 h 456"/>
                <a:gd name="T48" fmla="*/ 486 w 511"/>
                <a:gd name="T49" fmla="*/ 351 h 456"/>
                <a:gd name="T50" fmla="*/ 504 w 511"/>
                <a:gd name="T51" fmla="*/ 328 h 456"/>
                <a:gd name="T52" fmla="*/ 504 w 511"/>
                <a:gd name="T53" fmla="*/ 291 h 456"/>
                <a:gd name="T54" fmla="*/ 503 w 511"/>
                <a:gd name="T55" fmla="*/ 259 h 456"/>
                <a:gd name="T56" fmla="*/ 489 w 511"/>
                <a:gd name="T57" fmla="*/ 208 h 456"/>
                <a:gd name="T58" fmla="*/ 463 w 511"/>
                <a:gd name="T59" fmla="*/ 166 h 456"/>
                <a:gd name="T60" fmla="*/ 453 w 511"/>
                <a:gd name="T61" fmla="*/ 142 h 456"/>
                <a:gd name="T62" fmla="*/ 410 w 511"/>
                <a:gd name="T63" fmla="*/ 81 h 456"/>
                <a:gd name="T64" fmla="*/ 400 w 511"/>
                <a:gd name="T65" fmla="*/ 54 h 456"/>
                <a:gd name="T66" fmla="*/ 381 w 511"/>
                <a:gd name="T67" fmla="*/ 16 h 456"/>
                <a:gd name="T68" fmla="*/ 362 w 511"/>
                <a:gd name="T69" fmla="*/ 65 h 456"/>
                <a:gd name="T70" fmla="*/ 354 w 511"/>
                <a:gd name="T71" fmla="*/ 95 h 456"/>
                <a:gd name="T72" fmla="*/ 334 w 511"/>
                <a:gd name="T73" fmla="*/ 94 h 456"/>
                <a:gd name="T74" fmla="*/ 298 w 511"/>
                <a:gd name="T75" fmla="*/ 70 h 456"/>
                <a:gd name="T76" fmla="*/ 287 w 511"/>
                <a:gd name="T77" fmla="*/ 37 h 456"/>
                <a:gd name="T78" fmla="*/ 297 w 511"/>
                <a:gd name="T79" fmla="*/ 27 h 456"/>
                <a:gd name="T80" fmla="*/ 287 w 511"/>
                <a:gd name="T81" fmla="*/ 16 h 456"/>
                <a:gd name="T82" fmla="*/ 260 w 511"/>
                <a:gd name="T83" fmla="*/ 11 h 456"/>
                <a:gd name="T84" fmla="*/ 244 w 511"/>
                <a:gd name="T85" fmla="*/ 7 h 456"/>
                <a:gd name="T86" fmla="*/ 248 w 511"/>
                <a:gd name="T87" fmla="*/ 24 h 456"/>
                <a:gd name="T88" fmla="*/ 220 w 511"/>
                <a:gd name="T89" fmla="*/ 20 h 456"/>
                <a:gd name="T90" fmla="*/ 211 w 511"/>
                <a:gd name="T91" fmla="*/ 44 h 456"/>
                <a:gd name="T92" fmla="*/ 199 w 511"/>
                <a:gd name="T93" fmla="*/ 60 h 456"/>
                <a:gd name="T94" fmla="*/ 182 w 511"/>
                <a:gd name="T95" fmla="*/ 47 h 456"/>
                <a:gd name="T96" fmla="*/ 162 w 511"/>
                <a:gd name="T97" fmla="*/ 50 h 456"/>
                <a:gd name="T98" fmla="*/ 157 w 511"/>
                <a:gd name="T99" fmla="*/ 61 h 456"/>
                <a:gd name="T100" fmla="*/ 147 w 511"/>
                <a:gd name="T101" fmla="*/ 65 h 456"/>
                <a:gd name="T102" fmla="*/ 133 w 511"/>
                <a:gd name="T103" fmla="*/ 90 h 456"/>
                <a:gd name="T104" fmla="*/ 125 w 511"/>
                <a:gd name="T105" fmla="*/ 84 h 456"/>
                <a:gd name="T106" fmla="*/ 105 w 511"/>
                <a:gd name="T107" fmla="*/ 122 h 456"/>
                <a:gd name="T108" fmla="*/ 73 w 511"/>
                <a:gd name="T109" fmla="*/ 136 h 456"/>
                <a:gd name="T110" fmla="*/ 46 w 511"/>
                <a:gd name="T111" fmla="*/ 148 h 456"/>
                <a:gd name="T112" fmla="*/ 14 w 511"/>
                <a:gd name="T113" fmla="*/ 175 h 456"/>
                <a:gd name="T114" fmla="*/ 7 w 511"/>
                <a:gd name="T115" fmla="*/ 176 h 456"/>
                <a:gd name="T116" fmla="*/ 0 w 511"/>
                <a:gd name="T117" fmla="*/ 205 h 456"/>
                <a:gd name="T118" fmla="*/ 11 w 511"/>
                <a:gd name="T119" fmla="*/ 237 h 456"/>
                <a:gd name="T120" fmla="*/ 7 w 511"/>
                <a:gd name="T121" fmla="*/ 243 h 456"/>
                <a:gd name="T122" fmla="*/ 14 w 511"/>
                <a:gd name="T123" fmla="*/ 267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1"/>
                <a:gd name="T187" fmla="*/ 0 h 456"/>
                <a:gd name="T188" fmla="*/ 511 w 511"/>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1" h="456">
                  <a:moveTo>
                    <a:pt x="21" y="273"/>
                  </a:moveTo>
                  <a:lnTo>
                    <a:pt x="21" y="276"/>
                  </a:lnTo>
                  <a:lnTo>
                    <a:pt x="19" y="277"/>
                  </a:lnTo>
                  <a:lnTo>
                    <a:pt x="19" y="280"/>
                  </a:lnTo>
                  <a:lnTo>
                    <a:pt x="22" y="287"/>
                  </a:lnTo>
                  <a:lnTo>
                    <a:pt x="22" y="296"/>
                  </a:lnTo>
                  <a:lnTo>
                    <a:pt x="24" y="307"/>
                  </a:lnTo>
                  <a:lnTo>
                    <a:pt x="28" y="310"/>
                  </a:lnTo>
                  <a:lnTo>
                    <a:pt x="31" y="316"/>
                  </a:lnTo>
                  <a:lnTo>
                    <a:pt x="31" y="321"/>
                  </a:lnTo>
                  <a:lnTo>
                    <a:pt x="31" y="327"/>
                  </a:lnTo>
                  <a:lnTo>
                    <a:pt x="32" y="327"/>
                  </a:lnTo>
                  <a:lnTo>
                    <a:pt x="34" y="337"/>
                  </a:lnTo>
                  <a:lnTo>
                    <a:pt x="31" y="345"/>
                  </a:lnTo>
                  <a:lnTo>
                    <a:pt x="31" y="358"/>
                  </a:lnTo>
                  <a:lnTo>
                    <a:pt x="21" y="358"/>
                  </a:lnTo>
                  <a:lnTo>
                    <a:pt x="22" y="364"/>
                  </a:lnTo>
                  <a:lnTo>
                    <a:pt x="24" y="365"/>
                  </a:lnTo>
                  <a:lnTo>
                    <a:pt x="27" y="368"/>
                  </a:lnTo>
                  <a:lnTo>
                    <a:pt x="31" y="368"/>
                  </a:lnTo>
                  <a:lnTo>
                    <a:pt x="34" y="370"/>
                  </a:lnTo>
                  <a:lnTo>
                    <a:pt x="35" y="372"/>
                  </a:lnTo>
                  <a:lnTo>
                    <a:pt x="35" y="375"/>
                  </a:lnTo>
                  <a:lnTo>
                    <a:pt x="36" y="375"/>
                  </a:lnTo>
                  <a:lnTo>
                    <a:pt x="41" y="377"/>
                  </a:lnTo>
                  <a:lnTo>
                    <a:pt x="45" y="377"/>
                  </a:lnTo>
                  <a:lnTo>
                    <a:pt x="48" y="375"/>
                  </a:lnTo>
                  <a:lnTo>
                    <a:pt x="55" y="380"/>
                  </a:lnTo>
                  <a:lnTo>
                    <a:pt x="62" y="378"/>
                  </a:lnTo>
                  <a:lnTo>
                    <a:pt x="66" y="372"/>
                  </a:lnTo>
                  <a:lnTo>
                    <a:pt x="71" y="365"/>
                  </a:lnTo>
                  <a:lnTo>
                    <a:pt x="72" y="368"/>
                  </a:lnTo>
                  <a:lnTo>
                    <a:pt x="75" y="372"/>
                  </a:lnTo>
                  <a:lnTo>
                    <a:pt x="79" y="372"/>
                  </a:lnTo>
                  <a:lnTo>
                    <a:pt x="79" y="370"/>
                  </a:lnTo>
                  <a:lnTo>
                    <a:pt x="79" y="365"/>
                  </a:lnTo>
                  <a:lnTo>
                    <a:pt x="79" y="363"/>
                  </a:lnTo>
                  <a:lnTo>
                    <a:pt x="79" y="364"/>
                  </a:lnTo>
                  <a:lnTo>
                    <a:pt x="83" y="364"/>
                  </a:lnTo>
                  <a:lnTo>
                    <a:pt x="86" y="365"/>
                  </a:lnTo>
                  <a:lnTo>
                    <a:pt x="92" y="364"/>
                  </a:lnTo>
                  <a:lnTo>
                    <a:pt x="102" y="360"/>
                  </a:lnTo>
                  <a:lnTo>
                    <a:pt x="109" y="358"/>
                  </a:lnTo>
                  <a:lnTo>
                    <a:pt x="113" y="363"/>
                  </a:lnTo>
                  <a:lnTo>
                    <a:pt x="115" y="363"/>
                  </a:lnTo>
                  <a:lnTo>
                    <a:pt x="120" y="358"/>
                  </a:lnTo>
                  <a:lnTo>
                    <a:pt x="125" y="360"/>
                  </a:lnTo>
                  <a:lnTo>
                    <a:pt x="127" y="361"/>
                  </a:lnTo>
                  <a:lnTo>
                    <a:pt x="132" y="361"/>
                  </a:lnTo>
                  <a:lnTo>
                    <a:pt x="135" y="357"/>
                  </a:lnTo>
                  <a:lnTo>
                    <a:pt x="136" y="353"/>
                  </a:lnTo>
                  <a:lnTo>
                    <a:pt x="137" y="348"/>
                  </a:lnTo>
                  <a:lnTo>
                    <a:pt x="142" y="345"/>
                  </a:lnTo>
                  <a:lnTo>
                    <a:pt x="147" y="348"/>
                  </a:lnTo>
                  <a:lnTo>
                    <a:pt x="147" y="344"/>
                  </a:lnTo>
                  <a:lnTo>
                    <a:pt x="150" y="343"/>
                  </a:lnTo>
                  <a:lnTo>
                    <a:pt x="157" y="343"/>
                  </a:lnTo>
                  <a:lnTo>
                    <a:pt x="157" y="341"/>
                  </a:lnTo>
                  <a:lnTo>
                    <a:pt x="157" y="337"/>
                  </a:lnTo>
                  <a:lnTo>
                    <a:pt x="160" y="337"/>
                  </a:lnTo>
                  <a:lnTo>
                    <a:pt x="160" y="334"/>
                  </a:lnTo>
                  <a:lnTo>
                    <a:pt x="164" y="334"/>
                  </a:lnTo>
                  <a:lnTo>
                    <a:pt x="172" y="337"/>
                  </a:lnTo>
                  <a:lnTo>
                    <a:pt x="191" y="331"/>
                  </a:lnTo>
                  <a:lnTo>
                    <a:pt x="213" y="326"/>
                  </a:lnTo>
                  <a:lnTo>
                    <a:pt x="233" y="323"/>
                  </a:lnTo>
                  <a:lnTo>
                    <a:pt x="236" y="326"/>
                  </a:lnTo>
                  <a:lnTo>
                    <a:pt x="237" y="330"/>
                  </a:lnTo>
                  <a:lnTo>
                    <a:pt x="240" y="333"/>
                  </a:lnTo>
                  <a:lnTo>
                    <a:pt x="245" y="333"/>
                  </a:lnTo>
                  <a:lnTo>
                    <a:pt x="253" y="331"/>
                  </a:lnTo>
                  <a:lnTo>
                    <a:pt x="260" y="333"/>
                  </a:lnTo>
                  <a:lnTo>
                    <a:pt x="260" y="334"/>
                  </a:lnTo>
                  <a:lnTo>
                    <a:pt x="261" y="335"/>
                  </a:lnTo>
                  <a:lnTo>
                    <a:pt x="261" y="338"/>
                  </a:lnTo>
                  <a:lnTo>
                    <a:pt x="260" y="341"/>
                  </a:lnTo>
                  <a:lnTo>
                    <a:pt x="264" y="341"/>
                  </a:lnTo>
                  <a:lnTo>
                    <a:pt x="267" y="341"/>
                  </a:lnTo>
                  <a:lnTo>
                    <a:pt x="265" y="344"/>
                  </a:lnTo>
                  <a:lnTo>
                    <a:pt x="265" y="345"/>
                  </a:lnTo>
                  <a:lnTo>
                    <a:pt x="267" y="345"/>
                  </a:lnTo>
                  <a:lnTo>
                    <a:pt x="263" y="345"/>
                  </a:lnTo>
                  <a:lnTo>
                    <a:pt x="264" y="347"/>
                  </a:lnTo>
                  <a:lnTo>
                    <a:pt x="265" y="348"/>
                  </a:lnTo>
                  <a:lnTo>
                    <a:pt x="270" y="350"/>
                  </a:lnTo>
                  <a:lnTo>
                    <a:pt x="273" y="351"/>
                  </a:lnTo>
                  <a:lnTo>
                    <a:pt x="275" y="353"/>
                  </a:lnTo>
                  <a:lnTo>
                    <a:pt x="277" y="364"/>
                  </a:lnTo>
                  <a:lnTo>
                    <a:pt x="280" y="370"/>
                  </a:lnTo>
                  <a:lnTo>
                    <a:pt x="281" y="371"/>
                  </a:lnTo>
                  <a:lnTo>
                    <a:pt x="282" y="372"/>
                  </a:lnTo>
                  <a:lnTo>
                    <a:pt x="285" y="372"/>
                  </a:lnTo>
                  <a:lnTo>
                    <a:pt x="290" y="368"/>
                  </a:lnTo>
                  <a:lnTo>
                    <a:pt x="294" y="361"/>
                  </a:lnTo>
                  <a:lnTo>
                    <a:pt x="298" y="357"/>
                  </a:lnTo>
                  <a:lnTo>
                    <a:pt x="302" y="357"/>
                  </a:lnTo>
                  <a:lnTo>
                    <a:pt x="304" y="354"/>
                  </a:lnTo>
                  <a:lnTo>
                    <a:pt x="308" y="350"/>
                  </a:lnTo>
                  <a:lnTo>
                    <a:pt x="308" y="348"/>
                  </a:lnTo>
                  <a:lnTo>
                    <a:pt x="312" y="353"/>
                  </a:lnTo>
                  <a:lnTo>
                    <a:pt x="308" y="363"/>
                  </a:lnTo>
                  <a:lnTo>
                    <a:pt x="304" y="368"/>
                  </a:lnTo>
                  <a:lnTo>
                    <a:pt x="305" y="372"/>
                  </a:lnTo>
                  <a:lnTo>
                    <a:pt x="307" y="375"/>
                  </a:lnTo>
                  <a:lnTo>
                    <a:pt x="308" y="378"/>
                  </a:lnTo>
                  <a:lnTo>
                    <a:pt x="304" y="378"/>
                  </a:lnTo>
                  <a:lnTo>
                    <a:pt x="302" y="380"/>
                  </a:lnTo>
                  <a:lnTo>
                    <a:pt x="298" y="380"/>
                  </a:lnTo>
                  <a:lnTo>
                    <a:pt x="298" y="384"/>
                  </a:lnTo>
                  <a:lnTo>
                    <a:pt x="302" y="384"/>
                  </a:lnTo>
                  <a:lnTo>
                    <a:pt x="302" y="382"/>
                  </a:lnTo>
                  <a:lnTo>
                    <a:pt x="308" y="378"/>
                  </a:lnTo>
                  <a:lnTo>
                    <a:pt x="311" y="375"/>
                  </a:lnTo>
                  <a:lnTo>
                    <a:pt x="312" y="368"/>
                  </a:lnTo>
                  <a:lnTo>
                    <a:pt x="317" y="368"/>
                  </a:lnTo>
                  <a:lnTo>
                    <a:pt x="317" y="370"/>
                  </a:lnTo>
                  <a:lnTo>
                    <a:pt x="315" y="372"/>
                  </a:lnTo>
                  <a:lnTo>
                    <a:pt x="318" y="375"/>
                  </a:lnTo>
                  <a:lnTo>
                    <a:pt x="321" y="382"/>
                  </a:lnTo>
                  <a:lnTo>
                    <a:pt x="321" y="388"/>
                  </a:lnTo>
                  <a:lnTo>
                    <a:pt x="318" y="392"/>
                  </a:lnTo>
                  <a:lnTo>
                    <a:pt x="324" y="392"/>
                  </a:lnTo>
                  <a:lnTo>
                    <a:pt x="327" y="391"/>
                  </a:lnTo>
                  <a:lnTo>
                    <a:pt x="331" y="390"/>
                  </a:lnTo>
                  <a:lnTo>
                    <a:pt x="335" y="401"/>
                  </a:lnTo>
                  <a:lnTo>
                    <a:pt x="336" y="412"/>
                  </a:lnTo>
                  <a:lnTo>
                    <a:pt x="336" y="424"/>
                  </a:lnTo>
                  <a:lnTo>
                    <a:pt x="339" y="425"/>
                  </a:lnTo>
                  <a:lnTo>
                    <a:pt x="345" y="426"/>
                  </a:lnTo>
                  <a:lnTo>
                    <a:pt x="348" y="432"/>
                  </a:lnTo>
                  <a:lnTo>
                    <a:pt x="352" y="438"/>
                  </a:lnTo>
                  <a:lnTo>
                    <a:pt x="358" y="439"/>
                  </a:lnTo>
                  <a:lnTo>
                    <a:pt x="361" y="441"/>
                  </a:lnTo>
                  <a:lnTo>
                    <a:pt x="361" y="439"/>
                  </a:lnTo>
                  <a:lnTo>
                    <a:pt x="363" y="438"/>
                  </a:lnTo>
                  <a:lnTo>
                    <a:pt x="365" y="436"/>
                  </a:lnTo>
                  <a:lnTo>
                    <a:pt x="368" y="439"/>
                  </a:lnTo>
                  <a:lnTo>
                    <a:pt x="372" y="448"/>
                  </a:lnTo>
                  <a:lnTo>
                    <a:pt x="385" y="451"/>
                  </a:lnTo>
                  <a:lnTo>
                    <a:pt x="391" y="444"/>
                  </a:lnTo>
                  <a:lnTo>
                    <a:pt x="393" y="438"/>
                  </a:lnTo>
                  <a:lnTo>
                    <a:pt x="398" y="438"/>
                  </a:lnTo>
                  <a:lnTo>
                    <a:pt x="398" y="435"/>
                  </a:lnTo>
                  <a:lnTo>
                    <a:pt x="399" y="432"/>
                  </a:lnTo>
                  <a:lnTo>
                    <a:pt x="402" y="431"/>
                  </a:lnTo>
                  <a:lnTo>
                    <a:pt x="403" y="429"/>
                  </a:lnTo>
                  <a:lnTo>
                    <a:pt x="403" y="432"/>
                  </a:lnTo>
                  <a:lnTo>
                    <a:pt x="405" y="434"/>
                  </a:lnTo>
                  <a:lnTo>
                    <a:pt x="406" y="435"/>
                  </a:lnTo>
                  <a:lnTo>
                    <a:pt x="400" y="441"/>
                  </a:lnTo>
                  <a:lnTo>
                    <a:pt x="406" y="438"/>
                  </a:lnTo>
                  <a:lnTo>
                    <a:pt x="412" y="438"/>
                  </a:lnTo>
                  <a:lnTo>
                    <a:pt x="406" y="444"/>
                  </a:lnTo>
                  <a:lnTo>
                    <a:pt x="410" y="448"/>
                  </a:lnTo>
                  <a:lnTo>
                    <a:pt x="415" y="448"/>
                  </a:lnTo>
                  <a:lnTo>
                    <a:pt x="418" y="451"/>
                  </a:lnTo>
                  <a:lnTo>
                    <a:pt x="419" y="452"/>
                  </a:lnTo>
                  <a:lnTo>
                    <a:pt x="420" y="455"/>
                  </a:lnTo>
                  <a:lnTo>
                    <a:pt x="420" y="456"/>
                  </a:lnTo>
                  <a:lnTo>
                    <a:pt x="420" y="454"/>
                  </a:lnTo>
                  <a:lnTo>
                    <a:pt x="422" y="452"/>
                  </a:lnTo>
                  <a:lnTo>
                    <a:pt x="422" y="451"/>
                  </a:lnTo>
                  <a:lnTo>
                    <a:pt x="429" y="451"/>
                  </a:lnTo>
                  <a:lnTo>
                    <a:pt x="433" y="445"/>
                  </a:lnTo>
                  <a:lnTo>
                    <a:pt x="439" y="431"/>
                  </a:lnTo>
                  <a:lnTo>
                    <a:pt x="447" y="431"/>
                  </a:lnTo>
                  <a:lnTo>
                    <a:pt x="456" y="432"/>
                  </a:lnTo>
                  <a:lnTo>
                    <a:pt x="463" y="431"/>
                  </a:lnTo>
                  <a:lnTo>
                    <a:pt x="463" y="429"/>
                  </a:lnTo>
                  <a:lnTo>
                    <a:pt x="466" y="426"/>
                  </a:lnTo>
                  <a:lnTo>
                    <a:pt x="466" y="425"/>
                  </a:lnTo>
                  <a:lnTo>
                    <a:pt x="467" y="421"/>
                  </a:lnTo>
                  <a:lnTo>
                    <a:pt x="467" y="419"/>
                  </a:lnTo>
                  <a:lnTo>
                    <a:pt x="466" y="418"/>
                  </a:lnTo>
                  <a:lnTo>
                    <a:pt x="463" y="417"/>
                  </a:lnTo>
                  <a:lnTo>
                    <a:pt x="463" y="412"/>
                  </a:lnTo>
                  <a:lnTo>
                    <a:pt x="463" y="411"/>
                  </a:lnTo>
                  <a:lnTo>
                    <a:pt x="466" y="409"/>
                  </a:lnTo>
                  <a:lnTo>
                    <a:pt x="467" y="408"/>
                  </a:lnTo>
                  <a:lnTo>
                    <a:pt x="469" y="402"/>
                  </a:lnTo>
                  <a:lnTo>
                    <a:pt x="469" y="398"/>
                  </a:lnTo>
                  <a:lnTo>
                    <a:pt x="470" y="391"/>
                  </a:lnTo>
                  <a:lnTo>
                    <a:pt x="473" y="385"/>
                  </a:lnTo>
                  <a:lnTo>
                    <a:pt x="477" y="378"/>
                  </a:lnTo>
                  <a:lnTo>
                    <a:pt x="480" y="372"/>
                  </a:lnTo>
                  <a:lnTo>
                    <a:pt x="480" y="365"/>
                  </a:lnTo>
                  <a:lnTo>
                    <a:pt x="479" y="360"/>
                  </a:lnTo>
                  <a:lnTo>
                    <a:pt x="480" y="355"/>
                  </a:lnTo>
                  <a:lnTo>
                    <a:pt x="482" y="354"/>
                  </a:lnTo>
                  <a:lnTo>
                    <a:pt x="484" y="355"/>
                  </a:lnTo>
                  <a:lnTo>
                    <a:pt x="486" y="355"/>
                  </a:lnTo>
                  <a:lnTo>
                    <a:pt x="486" y="354"/>
                  </a:lnTo>
                  <a:lnTo>
                    <a:pt x="486" y="351"/>
                  </a:lnTo>
                  <a:lnTo>
                    <a:pt x="486" y="348"/>
                  </a:lnTo>
                  <a:lnTo>
                    <a:pt x="489" y="345"/>
                  </a:lnTo>
                  <a:lnTo>
                    <a:pt x="496" y="344"/>
                  </a:lnTo>
                  <a:lnTo>
                    <a:pt x="499" y="343"/>
                  </a:lnTo>
                  <a:lnTo>
                    <a:pt x="499" y="333"/>
                  </a:lnTo>
                  <a:lnTo>
                    <a:pt x="503" y="333"/>
                  </a:lnTo>
                  <a:lnTo>
                    <a:pt x="504" y="330"/>
                  </a:lnTo>
                  <a:lnTo>
                    <a:pt x="504" y="328"/>
                  </a:lnTo>
                  <a:lnTo>
                    <a:pt x="504" y="327"/>
                  </a:lnTo>
                  <a:lnTo>
                    <a:pt x="506" y="321"/>
                  </a:lnTo>
                  <a:lnTo>
                    <a:pt x="506" y="316"/>
                  </a:lnTo>
                  <a:lnTo>
                    <a:pt x="504" y="316"/>
                  </a:lnTo>
                  <a:lnTo>
                    <a:pt x="504" y="311"/>
                  </a:lnTo>
                  <a:lnTo>
                    <a:pt x="506" y="304"/>
                  </a:lnTo>
                  <a:lnTo>
                    <a:pt x="504" y="297"/>
                  </a:lnTo>
                  <a:lnTo>
                    <a:pt x="504" y="291"/>
                  </a:lnTo>
                  <a:lnTo>
                    <a:pt x="509" y="291"/>
                  </a:lnTo>
                  <a:lnTo>
                    <a:pt x="510" y="287"/>
                  </a:lnTo>
                  <a:lnTo>
                    <a:pt x="511" y="284"/>
                  </a:lnTo>
                  <a:lnTo>
                    <a:pt x="511" y="279"/>
                  </a:lnTo>
                  <a:lnTo>
                    <a:pt x="510" y="273"/>
                  </a:lnTo>
                  <a:lnTo>
                    <a:pt x="509" y="272"/>
                  </a:lnTo>
                  <a:lnTo>
                    <a:pt x="504" y="262"/>
                  </a:lnTo>
                  <a:lnTo>
                    <a:pt x="503" y="259"/>
                  </a:lnTo>
                  <a:lnTo>
                    <a:pt x="504" y="249"/>
                  </a:lnTo>
                  <a:lnTo>
                    <a:pt x="504" y="236"/>
                  </a:lnTo>
                  <a:lnTo>
                    <a:pt x="503" y="226"/>
                  </a:lnTo>
                  <a:lnTo>
                    <a:pt x="491" y="219"/>
                  </a:lnTo>
                  <a:lnTo>
                    <a:pt x="491" y="216"/>
                  </a:lnTo>
                  <a:lnTo>
                    <a:pt x="491" y="212"/>
                  </a:lnTo>
                  <a:lnTo>
                    <a:pt x="491" y="210"/>
                  </a:lnTo>
                  <a:lnTo>
                    <a:pt x="489" y="208"/>
                  </a:lnTo>
                  <a:lnTo>
                    <a:pt x="483" y="205"/>
                  </a:lnTo>
                  <a:lnTo>
                    <a:pt x="480" y="203"/>
                  </a:lnTo>
                  <a:lnTo>
                    <a:pt x="479" y="198"/>
                  </a:lnTo>
                  <a:lnTo>
                    <a:pt x="479" y="190"/>
                  </a:lnTo>
                  <a:lnTo>
                    <a:pt x="477" y="183"/>
                  </a:lnTo>
                  <a:lnTo>
                    <a:pt x="467" y="178"/>
                  </a:lnTo>
                  <a:lnTo>
                    <a:pt x="463" y="176"/>
                  </a:lnTo>
                  <a:lnTo>
                    <a:pt x="463" y="166"/>
                  </a:lnTo>
                  <a:lnTo>
                    <a:pt x="462" y="159"/>
                  </a:lnTo>
                  <a:lnTo>
                    <a:pt x="456" y="153"/>
                  </a:lnTo>
                  <a:lnTo>
                    <a:pt x="452" y="153"/>
                  </a:lnTo>
                  <a:lnTo>
                    <a:pt x="453" y="151"/>
                  </a:lnTo>
                  <a:lnTo>
                    <a:pt x="456" y="148"/>
                  </a:lnTo>
                  <a:lnTo>
                    <a:pt x="456" y="145"/>
                  </a:lnTo>
                  <a:lnTo>
                    <a:pt x="454" y="145"/>
                  </a:lnTo>
                  <a:lnTo>
                    <a:pt x="453" y="142"/>
                  </a:lnTo>
                  <a:lnTo>
                    <a:pt x="443" y="136"/>
                  </a:lnTo>
                  <a:lnTo>
                    <a:pt x="430" y="131"/>
                  </a:lnTo>
                  <a:lnTo>
                    <a:pt x="422" y="125"/>
                  </a:lnTo>
                  <a:lnTo>
                    <a:pt x="420" y="117"/>
                  </a:lnTo>
                  <a:lnTo>
                    <a:pt x="420" y="98"/>
                  </a:lnTo>
                  <a:lnTo>
                    <a:pt x="418" y="91"/>
                  </a:lnTo>
                  <a:lnTo>
                    <a:pt x="413" y="85"/>
                  </a:lnTo>
                  <a:lnTo>
                    <a:pt x="410" y="81"/>
                  </a:lnTo>
                  <a:lnTo>
                    <a:pt x="410" y="72"/>
                  </a:lnTo>
                  <a:lnTo>
                    <a:pt x="410" y="65"/>
                  </a:lnTo>
                  <a:lnTo>
                    <a:pt x="410" y="58"/>
                  </a:lnTo>
                  <a:lnTo>
                    <a:pt x="403" y="58"/>
                  </a:lnTo>
                  <a:lnTo>
                    <a:pt x="403" y="57"/>
                  </a:lnTo>
                  <a:lnTo>
                    <a:pt x="403" y="55"/>
                  </a:lnTo>
                  <a:lnTo>
                    <a:pt x="402" y="54"/>
                  </a:lnTo>
                  <a:lnTo>
                    <a:pt x="400" y="54"/>
                  </a:lnTo>
                  <a:lnTo>
                    <a:pt x="400" y="48"/>
                  </a:lnTo>
                  <a:lnTo>
                    <a:pt x="393" y="50"/>
                  </a:lnTo>
                  <a:lnTo>
                    <a:pt x="393" y="54"/>
                  </a:lnTo>
                  <a:lnTo>
                    <a:pt x="391" y="54"/>
                  </a:lnTo>
                  <a:lnTo>
                    <a:pt x="391" y="53"/>
                  </a:lnTo>
                  <a:lnTo>
                    <a:pt x="388" y="53"/>
                  </a:lnTo>
                  <a:lnTo>
                    <a:pt x="386" y="31"/>
                  </a:lnTo>
                  <a:lnTo>
                    <a:pt x="381" y="16"/>
                  </a:lnTo>
                  <a:lnTo>
                    <a:pt x="372" y="0"/>
                  </a:lnTo>
                  <a:lnTo>
                    <a:pt x="366" y="0"/>
                  </a:lnTo>
                  <a:lnTo>
                    <a:pt x="365" y="14"/>
                  </a:lnTo>
                  <a:lnTo>
                    <a:pt x="365" y="26"/>
                  </a:lnTo>
                  <a:lnTo>
                    <a:pt x="365" y="37"/>
                  </a:lnTo>
                  <a:lnTo>
                    <a:pt x="361" y="38"/>
                  </a:lnTo>
                  <a:lnTo>
                    <a:pt x="361" y="53"/>
                  </a:lnTo>
                  <a:lnTo>
                    <a:pt x="362" y="65"/>
                  </a:lnTo>
                  <a:lnTo>
                    <a:pt x="361" y="80"/>
                  </a:lnTo>
                  <a:lnTo>
                    <a:pt x="358" y="80"/>
                  </a:lnTo>
                  <a:lnTo>
                    <a:pt x="358" y="81"/>
                  </a:lnTo>
                  <a:lnTo>
                    <a:pt x="356" y="84"/>
                  </a:lnTo>
                  <a:lnTo>
                    <a:pt x="358" y="88"/>
                  </a:lnTo>
                  <a:lnTo>
                    <a:pt x="358" y="91"/>
                  </a:lnTo>
                  <a:lnTo>
                    <a:pt x="354" y="95"/>
                  </a:lnTo>
                  <a:lnTo>
                    <a:pt x="354" y="104"/>
                  </a:lnTo>
                  <a:lnTo>
                    <a:pt x="352" y="105"/>
                  </a:lnTo>
                  <a:lnTo>
                    <a:pt x="351" y="104"/>
                  </a:lnTo>
                  <a:lnTo>
                    <a:pt x="349" y="105"/>
                  </a:lnTo>
                  <a:lnTo>
                    <a:pt x="339" y="105"/>
                  </a:lnTo>
                  <a:lnTo>
                    <a:pt x="336" y="102"/>
                  </a:lnTo>
                  <a:lnTo>
                    <a:pt x="335" y="98"/>
                  </a:lnTo>
                  <a:lnTo>
                    <a:pt x="334" y="94"/>
                  </a:lnTo>
                  <a:lnTo>
                    <a:pt x="327" y="94"/>
                  </a:lnTo>
                  <a:lnTo>
                    <a:pt x="322" y="90"/>
                  </a:lnTo>
                  <a:lnTo>
                    <a:pt x="318" y="82"/>
                  </a:lnTo>
                  <a:lnTo>
                    <a:pt x="312" y="77"/>
                  </a:lnTo>
                  <a:lnTo>
                    <a:pt x="308" y="75"/>
                  </a:lnTo>
                  <a:lnTo>
                    <a:pt x="302" y="75"/>
                  </a:lnTo>
                  <a:lnTo>
                    <a:pt x="298" y="72"/>
                  </a:lnTo>
                  <a:lnTo>
                    <a:pt x="298" y="70"/>
                  </a:lnTo>
                  <a:lnTo>
                    <a:pt x="292" y="67"/>
                  </a:lnTo>
                  <a:lnTo>
                    <a:pt x="285" y="64"/>
                  </a:lnTo>
                  <a:lnTo>
                    <a:pt x="285" y="60"/>
                  </a:lnTo>
                  <a:lnTo>
                    <a:pt x="285" y="50"/>
                  </a:lnTo>
                  <a:lnTo>
                    <a:pt x="290" y="48"/>
                  </a:lnTo>
                  <a:lnTo>
                    <a:pt x="290" y="44"/>
                  </a:lnTo>
                  <a:lnTo>
                    <a:pt x="290" y="38"/>
                  </a:lnTo>
                  <a:lnTo>
                    <a:pt x="287" y="37"/>
                  </a:lnTo>
                  <a:lnTo>
                    <a:pt x="298" y="37"/>
                  </a:lnTo>
                  <a:lnTo>
                    <a:pt x="297" y="35"/>
                  </a:lnTo>
                  <a:lnTo>
                    <a:pt x="297" y="33"/>
                  </a:lnTo>
                  <a:lnTo>
                    <a:pt x="298" y="31"/>
                  </a:lnTo>
                  <a:lnTo>
                    <a:pt x="297" y="31"/>
                  </a:lnTo>
                  <a:lnTo>
                    <a:pt x="295" y="30"/>
                  </a:lnTo>
                  <a:lnTo>
                    <a:pt x="295" y="27"/>
                  </a:lnTo>
                  <a:lnTo>
                    <a:pt x="297" y="27"/>
                  </a:lnTo>
                  <a:lnTo>
                    <a:pt x="300" y="26"/>
                  </a:lnTo>
                  <a:lnTo>
                    <a:pt x="302" y="24"/>
                  </a:lnTo>
                  <a:lnTo>
                    <a:pt x="301" y="21"/>
                  </a:lnTo>
                  <a:lnTo>
                    <a:pt x="298" y="16"/>
                  </a:lnTo>
                  <a:lnTo>
                    <a:pt x="300" y="16"/>
                  </a:lnTo>
                  <a:lnTo>
                    <a:pt x="294" y="18"/>
                  </a:lnTo>
                  <a:lnTo>
                    <a:pt x="290" y="20"/>
                  </a:lnTo>
                  <a:lnTo>
                    <a:pt x="287" y="16"/>
                  </a:lnTo>
                  <a:lnTo>
                    <a:pt x="281" y="17"/>
                  </a:lnTo>
                  <a:lnTo>
                    <a:pt x="274" y="16"/>
                  </a:lnTo>
                  <a:lnTo>
                    <a:pt x="265" y="14"/>
                  </a:lnTo>
                  <a:lnTo>
                    <a:pt x="267" y="14"/>
                  </a:lnTo>
                  <a:lnTo>
                    <a:pt x="263" y="14"/>
                  </a:lnTo>
                  <a:lnTo>
                    <a:pt x="260" y="11"/>
                  </a:lnTo>
                  <a:lnTo>
                    <a:pt x="257" y="8"/>
                  </a:lnTo>
                  <a:lnTo>
                    <a:pt x="255" y="10"/>
                  </a:lnTo>
                  <a:lnTo>
                    <a:pt x="254" y="11"/>
                  </a:lnTo>
                  <a:lnTo>
                    <a:pt x="253" y="11"/>
                  </a:lnTo>
                  <a:lnTo>
                    <a:pt x="250" y="11"/>
                  </a:lnTo>
                  <a:lnTo>
                    <a:pt x="250" y="10"/>
                  </a:lnTo>
                  <a:lnTo>
                    <a:pt x="244" y="7"/>
                  </a:lnTo>
                  <a:lnTo>
                    <a:pt x="243" y="4"/>
                  </a:lnTo>
                  <a:lnTo>
                    <a:pt x="237" y="6"/>
                  </a:lnTo>
                  <a:lnTo>
                    <a:pt x="245" y="11"/>
                  </a:lnTo>
                  <a:lnTo>
                    <a:pt x="253" y="16"/>
                  </a:lnTo>
                  <a:lnTo>
                    <a:pt x="251" y="18"/>
                  </a:lnTo>
                  <a:lnTo>
                    <a:pt x="251" y="21"/>
                  </a:lnTo>
                  <a:lnTo>
                    <a:pt x="248" y="20"/>
                  </a:lnTo>
                  <a:lnTo>
                    <a:pt x="248" y="24"/>
                  </a:lnTo>
                  <a:lnTo>
                    <a:pt x="243" y="23"/>
                  </a:lnTo>
                  <a:lnTo>
                    <a:pt x="234" y="20"/>
                  </a:lnTo>
                  <a:lnTo>
                    <a:pt x="227" y="18"/>
                  </a:lnTo>
                  <a:lnTo>
                    <a:pt x="227" y="20"/>
                  </a:lnTo>
                  <a:lnTo>
                    <a:pt x="227" y="23"/>
                  </a:lnTo>
                  <a:lnTo>
                    <a:pt x="227" y="24"/>
                  </a:lnTo>
                  <a:lnTo>
                    <a:pt x="223" y="23"/>
                  </a:lnTo>
                  <a:lnTo>
                    <a:pt x="220" y="20"/>
                  </a:lnTo>
                  <a:lnTo>
                    <a:pt x="218" y="27"/>
                  </a:lnTo>
                  <a:lnTo>
                    <a:pt x="217" y="33"/>
                  </a:lnTo>
                  <a:lnTo>
                    <a:pt x="220" y="37"/>
                  </a:lnTo>
                  <a:lnTo>
                    <a:pt x="217" y="38"/>
                  </a:lnTo>
                  <a:lnTo>
                    <a:pt x="214" y="37"/>
                  </a:lnTo>
                  <a:lnTo>
                    <a:pt x="213" y="37"/>
                  </a:lnTo>
                  <a:lnTo>
                    <a:pt x="211" y="38"/>
                  </a:lnTo>
                  <a:lnTo>
                    <a:pt x="211" y="44"/>
                  </a:lnTo>
                  <a:lnTo>
                    <a:pt x="213" y="47"/>
                  </a:lnTo>
                  <a:lnTo>
                    <a:pt x="206" y="48"/>
                  </a:lnTo>
                  <a:lnTo>
                    <a:pt x="204" y="50"/>
                  </a:lnTo>
                  <a:lnTo>
                    <a:pt x="209" y="55"/>
                  </a:lnTo>
                  <a:lnTo>
                    <a:pt x="210" y="60"/>
                  </a:lnTo>
                  <a:lnTo>
                    <a:pt x="203" y="61"/>
                  </a:lnTo>
                  <a:lnTo>
                    <a:pt x="200" y="61"/>
                  </a:lnTo>
                  <a:lnTo>
                    <a:pt x="199" y="60"/>
                  </a:lnTo>
                  <a:lnTo>
                    <a:pt x="197" y="58"/>
                  </a:lnTo>
                  <a:lnTo>
                    <a:pt x="191" y="58"/>
                  </a:lnTo>
                  <a:lnTo>
                    <a:pt x="191" y="65"/>
                  </a:lnTo>
                  <a:lnTo>
                    <a:pt x="186" y="67"/>
                  </a:lnTo>
                  <a:lnTo>
                    <a:pt x="189" y="60"/>
                  </a:lnTo>
                  <a:lnTo>
                    <a:pt x="187" y="54"/>
                  </a:lnTo>
                  <a:lnTo>
                    <a:pt x="182" y="48"/>
                  </a:lnTo>
                  <a:lnTo>
                    <a:pt x="182" y="47"/>
                  </a:lnTo>
                  <a:lnTo>
                    <a:pt x="182" y="44"/>
                  </a:lnTo>
                  <a:lnTo>
                    <a:pt x="182" y="43"/>
                  </a:lnTo>
                  <a:lnTo>
                    <a:pt x="170" y="44"/>
                  </a:lnTo>
                  <a:lnTo>
                    <a:pt x="166" y="47"/>
                  </a:lnTo>
                  <a:lnTo>
                    <a:pt x="164" y="54"/>
                  </a:lnTo>
                  <a:lnTo>
                    <a:pt x="164" y="53"/>
                  </a:lnTo>
                  <a:lnTo>
                    <a:pt x="163" y="53"/>
                  </a:lnTo>
                  <a:lnTo>
                    <a:pt x="162" y="50"/>
                  </a:lnTo>
                  <a:lnTo>
                    <a:pt x="157" y="50"/>
                  </a:lnTo>
                  <a:lnTo>
                    <a:pt x="159" y="51"/>
                  </a:lnTo>
                  <a:lnTo>
                    <a:pt x="160" y="53"/>
                  </a:lnTo>
                  <a:lnTo>
                    <a:pt x="160" y="54"/>
                  </a:lnTo>
                  <a:lnTo>
                    <a:pt x="157" y="54"/>
                  </a:lnTo>
                  <a:lnTo>
                    <a:pt x="157" y="55"/>
                  </a:lnTo>
                  <a:lnTo>
                    <a:pt x="157" y="60"/>
                  </a:lnTo>
                  <a:lnTo>
                    <a:pt x="157" y="61"/>
                  </a:lnTo>
                  <a:lnTo>
                    <a:pt x="153" y="61"/>
                  </a:lnTo>
                  <a:lnTo>
                    <a:pt x="153" y="62"/>
                  </a:lnTo>
                  <a:lnTo>
                    <a:pt x="154" y="65"/>
                  </a:lnTo>
                  <a:lnTo>
                    <a:pt x="154" y="67"/>
                  </a:lnTo>
                  <a:lnTo>
                    <a:pt x="153" y="67"/>
                  </a:lnTo>
                  <a:lnTo>
                    <a:pt x="150" y="64"/>
                  </a:lnTo>
                  <a:lnTo>
                    <a:pt x="147" y="64"/>
                  </a:lnTo>
                  <a:lnTo>
                    <a:pt x="147" y="65"/>
                  </a:lnTo>
                  <a:lnTo>
                    <a:pt x="146" y="67"/>
                  </a:lnTo>
                  <a:lnTo>
                    <a:pt x="145" y="67"/>
                  </a:lnTo>
                  <a:lnTo>
                    <a:pt x="145" y="80"/>
                  </a:lnTo>
                  <a:lnTo>
                    <a:pt x="142" y="75"/>
                  </a:lnTo>
                  <a:lnTo>
                    <a:pt x="136" y="74"/>
                  </a:lnTo>
                  <a:lnTo>
                    <a:pt x="135" y="75"/>
                  </a:lnTo>
                  <a:lnTo>
                    <a:pt x="133" y="77"/>
                  </a:lnTo>
                  <a:lnTo>
                    <a:pt x="133" y="90"/>
                  </a:lnTo>
                  <a:lnTo>
                    <a:pt x="135" y="91"/>
                  </a:lnTo>
                  <a:lnTo>
                    <a:pt x="135" y="94"/>
                  </a:lnTo>
                  <a:lnTo>
                    <a:pt x="133" y="98"/>
                  </a:lnTo>
                  <a:lnTo>
                    <a:pt x="132" y="97"/>
                  </a:lnTo>
                  <a:lnTo>
                    <a:pt x="129" y="94"/>
                  </a:lnTo>
                  <a:lnTo>
                    <a:pt x="127" y="91"/>
                  </a:lnTo>
                  <a:lnTo>
                    <a:pt x="125" y="82"/>
                  </a:lnTo>
                  <a:lnTo>
                    <a:pt x="125" y="84"/>
                  </a:lnTo>
                  <a:lnTo>
                    <a:pt x="118" y="90"/>
                  </a:lnTo>
                  <a:lnTo>
                    <a:pt x="115" y="98"/>
                  </a:lnTo>
                  <a:lnTo>
                    <a:pt x="115" y="108"/>
                  </a:lnTo>
                  <a:lnTo>
                    <a:pt x="118" y="111"/>
                  </a:lnTo>
                  <a:lnTo>
                    <a:pt x="112" y="114"/>
                  </a:lnTo>
                  <a:lnTo>
                    <a:pt x="108" y="117"/>
                  </a:lnTo>
                  <a:lnTo>
                    <a:pt x="106" y="121"/>
                  </a:lnTo>
                  <a:lnTo>
                    <a:pt x="105" y="122"/>
                  </a:lnTo>
                  <a:lnTo>
                    <a:pt x="105" y="128"/>
                  </a:lnTo>
                  <a:lnTo>
                    <a:pt x="98" y="132"/>
                  </a:lnTo>
                  <a:lnTo>
                    <a:pt x="91" y="132"/>
                  </a:lnTo>
                  <a:lnTo>
                    <a:pt x="83" y="134"/>
                  </a:lnTo>
                  <a:lnTo>
                    <a:pt x="79" y="138"/>
                  </a:lnTo>
                  <a:lnTo>
                    <a:pt x="76" y="138"/>
                  </a:lnTo>
                  <a:lnTo>
                    <a:pt x="76" y="136"/>
                  </a:lnTo>
                  <a:lnTo>
                    <a:pt x="73" y="136"/>
                  </a:lnTo>
                  <a:lnTo>
                    <a:pt x="72" y="139"/>
                  </a:lnTo>
                  <a:lnTo>
                    <a:pt x="71" y="144"/>
                  </a:lnTo>
                  <a:lnTo>
                    <a:pt x="69" y="145"/>
                  </a:lnTo>
                  <a:lnTo>
                    <a:pt x="59" y="145"/>
                  </a:lnTo>
                  <a:lnTo>
                    <a:pt x="59" y="149"/>
                  </a:lnTo>
                  <a:lnTo>
                    <a:pt x="54" y="149"/>
                  </a:lnTo>
                  <a:lnTo>
                    <a:pt x="49" y="148"/>
                  </a:lnTo>
                  <a:lnTo>
                    <a:pt x="46" y="148"/>
                  </a:lnTo>
                  <a:lnTo>
                    <a:pt x="45" y="149"/>
                  </a:lnTo>
                  <a:lnTo>
                    <a:pt x="45" y="153"/>
                  </a:lnTo>
                  <a:lnTo>
                    <a:pt x="36" y="153"/>
                  </a:lnTo>
                  <a:lnTo>
                    <a:pt x="36" y="155"/>
                  </a:lnTo>
                  <a:lnTo>
                    <a:pt x="24" y="165"/>
                  </a:lnTo>
                  <a:lnTo>
                    <a:pt x="19" y="171"/>
                  </a:lnTo>
                  <a:lnTo>
                    <a:pt x="17" y="171"/>
                  </a:lnTo>
                  <a:lnTo>
                    <a:pt x="14" y="175"/>
                  </a:lnTo>
                  <a:lnTo>
                    <a:pt x="9" y="175"/>
                  </a:lnTo>
                  <a:lnTo>
                    <a:pt x="9" y="176"/>
                  </a:lnTo>
                  <a:lnTo>
                    <a:pt x="11" y="171"/>
                  </a:lnTo>
                  <a:lnTo>
                    <a:pt x="9" y="171"/>
                  </a:lnTo>
                  <a:lnTo>
                    <a:pt x="8" y="172"/>
                  </a:lnTo>
                  <a:lnTo>
                    <a:pt x="8" y="173"/>
                  </a:lnTo>
                  <a:lnTo>
                    <a:pt x="7" y="176"/>
                  </a:lnTo>
                  <a:lnTo>
                    <a:pt x="5" y="178"/>
                  </a:lnTo>
                  <a:lnTo>
                    <a:pt x="7" y="182"/>
                  </a:lnTo>
                  <a:lnTo>
                    <a:pt x="8" y="189"/>
                  </a:lnTo>
                  <a:lnTo>
                    <a:pt x="8" y="198"/>
                  </a:lnTo>
                  <a:lnTo>
                    <a:pt x="5" y="199"/>
                  </a:lnTo>
                  <a:lnTo>
                    <a:pt x="1" y="200"/>
                  </a:lnTo>
                  <a:lnTo>
                    <a:pt x="0" y="203"/>
                  </a:lnTo>
                  <a:lnTo>
                    <a:pt x="0" y="205"/>
                  </a:lnTo>
                  <a:lnTo>
                    <a:pt x="0" y="209"/>
                  </a:lnTo>
                  <a:lnTo>
                    <a:pt x="4" y="209"/>
                  </a:lnTo>
                  <a:lnTo>
                    <a:pt x="4" y="210"/>
                  </a:lnTo>
                  <a:lnTo>
                    <a:pt x="8" y="215"/>
                  </a:lnTo>
                  <a:lnTo>
                    <a:pt x="11" y="227"/>
                  </a:lnTo>
                  <a:lnTo>
                    <a:pt x="9" y="230"/>
                  </a:lnTo>
                  <a:lnTo>
                    <a:pt x="11" y="235"/>
                  </a:lnTo>
                  <a:lnTo>
                    <a:pt x="11" y="237"/>
                  </a:lnTo>
                  <a:lnTo>
                    <a:pt x="8" y="235"/>
                  </a:lnTo>
                  <a:lnTo>
                    <a:pt x="5" y="235"/>
                  </a:lnTo>
                  <a:lnTo>
                    <a:pt x="5" y="230"/>
                  </a:lnTo>
                  <a:lnTo>
                    <a:pt x="4" y="230"/>
                  </a:lnTo>
                  <a:lnTo>
                    <a:pt x="2" y="232"/>
                  </a:lnTo>
                  <a:lnTo>
                    <a:pt x="4" y="235"/>
                  </a:lnTo>
                  <a:lnTo>
                    <a:pt x="12" y="243"/>
                  </a:lnTo>
                  <a:lnTo>
                    <a:pt x="7" y="243"/>
                  </a:lnTo>
                  <a:lnTo>
                    <a:pt x="1" y="242"/>
                  </a:lnTo>
                  <a:lnTo>
                    <a:pt x="1" y="244"/>
                  </a:lnTo>
                  <a:lnTo>
                    <a:pt x="5" y="247"/>
                  </a:lnTo>
                  <a:lnTo>
                    <a:pt x="9" y="252"/>
                  </a:lnTo>
                  <a:lnTo>
                    <a:pt x="14" y="256"/>
                  </a:lnTo>
                  <a:lnTo>
                    <a:pt x="14" y="260"/>
                  </a:lnTo>
                  <a:lnTo>
                    <a:pt x="12" y="264"/>
                  </a:lnTo>
                  <a:lnTo>
                    <a:pt x="14" y="267"/>
                  </a:lnTo>
                  <a:lnTo>
                    <a:pt x="15" y="270"/>
                  </a:lnTo>
                  <a:lnTo>
                    <a:pt x="21" y="273"/>
                  </a:lnTo>
                  <a:close/>
                </a:path>
              </a:pathLst>
            </a:custGeom>
            <a:solidFill>
              <a:srgbClr val="F39C29"/>
            </a:solidFill>
            <a:ln w="9525">
              <a:solidFill>
                <a:srgbClr val="BCBCBC"/>
              </a:solidFill>
              <a:prstDash val="solid"/>
              <a:round/>
              <a:headEnd/>
              <a:tailEnd/>
            </a:ln>
          </p:spPr>
          <p:txBody>
            <a:bodyPr/>
            <a:lstStyle/>
            <a:p>
              <a:pPr>
                <a:buClr>
                  <a:srgbClr val="000000"/>
                </a:buClr>
                <a:buFont typeface="Times New Roman" pitchFamily="16" charset="0"/>
                <a:buNone/>
                <a:defRPr/>
              </a:pPr>
              <a:endParaRPr lang="en-GB" sz="2200" kern="0">
                <a:solidFill>
                  <a:sysClr val="windowText" lastClr="000000"/>
                </a:solidFill>
                <a:latin typeface="Calibri"/>
                <a:ea typeface="ヒラギノ角ゴ Pro W3" pitchFamily="-112" charset="-128"/>
              </a:endParaRPr>
            </a:p>
          </p:txBody>
        </p:sp>
        <p:sp>
          <p:nvSpPr>
            <p:cNvPr id="1198" name="Freeform 2380"/>
            <p:cNvSpPr>
              <a:spLocks/>
            </p:cNvSpPr>
            <p:nvPr/>
          </p:nvSpPr>
          <p:spPr bwMode="auto">
            <a:xfrm>
              <a:off x="8356600" y="5270500"/>
              <a:ext cx="117475" cy="184150"/>
            </a:xfrm>
            <a:custGeom>
              <a:avLst/>
              <a:gdLst>
                <a:gd name="T0" fmla="*/ 1 w 77"/>
                <a:gd name="T1" fmla="*/ 2 h 121"/>
                <a:gd name="T2" fmla="*/ 0 w 77"/>
                <a:gd name="T3" fmla="*/ 4 h 121"/>
                <a:gd name="T4" fmla="*/ 8 w 77"/>
                <a:gd name="T5" fmla="*/ 16 h 121"/>
                <a:gd name="T6" fmla="*/ 14 w 77"/>
                <a:gd name="T7" fmla="*/ 24 h 121"/>
                <a:gd name="T8" fmla="*/ 18 w 77"/>
                <a:gd name="T9" fmla="*/ 31 h 121"/>
                <a:gd name="T10" fmla="*/ 23 w 77"/>
                <a:gd name="T11" fmla="*/ 34 h 121"/>
                <a:gd name="T12" fmla="*/ 23 w 77"/>
                <a:gd name="T13" fmla="*/ 40 h 121"/>
                <a:gd name="T14" fmla="*/ 23 w 77"/>
                <a:gd name="T15" fmla="*/ 46 h 121"/>
                <a:gd name="T16" fmla="*/ 27 w 77"/>
                <a:gd name="T17" fmla="*/ 47 h 121"/>
                <a:gd name="T18" fmla="*/ 26 w 77"/>
                <a:gd name="T19" fmla="*/ 51 h 121"/>
                <a:gd name="T20" fmla="*/ 28 w 77"/>
                <a:gd name="T21" fmla="*/ 60 h 121"/>
                <a:gd name="T22" fmla="*/ 23 w 77"/>
                <a:gd name="T23" fmla="*/ 80 h 121"/>
                <a:gd name="T24" fmla="*/ 23 w 77"/>
                <a:gd name="T25" fmla="*/ 90 h 121"/>
                <a:gd name="T26" fmla="*/ 33 w 77"/>
                <a:gd name="T27" fmla="*/ 108 h 121"/>
                <a:gd name="T28" fmla="*/ 30 w 77"/>
                <a:gd name="T29" fmla="*/ 115 h 121"/>
                <a:gd name="T30" fmla="*/ 28 w 77"/>
                <a:gd name="T31" fmla="*/ 120 h 121"/>
                <a:gd name="T32" fmla="*/ 47 w 77"/>
                <a:gd name="T33" fmla="*/ 117 h 121"/>
                <a:gd name="T34" fmla="*/ 54 w 77"/>
                <a:gd name="T35" fmla="*/ 103 h 121"/>
                <a:gd name="T36" fmla="*/ 60 w 77"/>
                <a:gd name="T37" fmla="*/ 95 h 121"/>
                <a:gd name="T38" fmla="*/ 58 w 77"/>
                <a:gd name="T39" fmla="*/ 91 h 121"/>
                <a:gd name="T40" fmla="*/ 58 w 77"/>
                <a:gd name="T41" fmla="*/ 87 h 121"/>
                <a:gd name="T42" fmla="*/ 71 w 77"/>
                <a:gd name="T43" fmla="*/ 87 h 121"/>
                <a:gd name="T44" fmla="*/ 70 w 77"/>
                <a:gd name="T45" fmla="*/ 83 h 121"/>
                <a:gd name="T46" fmla="*/ 71 w 77"/>
                <a:gd name="T47" fmla="*/ 77 h 121"/>
                <a:gd name="T48" fmla="*/ 77 w 77"/>
                <a:gd name="T49" fmla="*/ 70 h 121"/>
                <a:gd name="T50" fmla="*/ 74 w 77"/>
                <a:gd name="T51" fmla="*/ 60 h 121"/>
                <a:gd name="T52" fmla="*/ 71 w 77"/>
                <a:gd name="T53" fmla="*/ 58 h 121"/>
                <a:gd name="T54" fmla="*/ 58 w 77"/>
                <a:gd name="T55" fmla="*/ 66 h 121"/>
                <a:gd name="T56" fmla="*/ 45 w 77"/>
                <a:gd name="T57" fmla="*/ 58 h 121"/>
                <a:gd name="T58" fmla="*/ 41 w 77"/>
                <a:gd name="T59" fmla="*/ 44 h 121"/>
                <a:gd name="T60" fmla="*/ 41 w 77"/>
                <a:gd name="T61" fmla="*/ 40 h 121"/>
                <a:gd name="T62" fmla="*/ 37 w 77"/>
                <a:gd name="T63" fmla="*/ 47 h 121"/>
                <a:gd name="T64" fmla="*/ 30 w 77"/>
                <a:gd name="T65" fmla="*/ 43 h 121"/>
                <a:gd name="T66" fmla="*/ 27 w 77"/>
                <a:gd name="T67" fmla="*/ 20 h 121"/>
                <a:gd name="T68" fmla="*/ 23 w 77"/>
                <a:gd name="T69" fmla="*/ 20 h 121"/>
                <a:gd name="T70" fmla="*/ 23 w 77"/>
                <a:gd name="T71" fmla="*/ 17 h 121"/>
                <a:gd name="T72" fmla="*/ 23 w 77"/>
                <a:gd name="T73" fmla="*/ 14 h 121"/>
                <a:gd name="T74" fmla="*/ 17 w 77"/>
                <a:gd name="T75" fmla="*/ 10 h 121"/>
                <a:gd name="T76" fmla="*/ 13 w 77"/>
                <a:gd name="T77" fmla="*/ 9 h 121"/>
                <a:gd name="T78" fmla="*/ 10 w 77"/>
                <a:gd name="T79" fmla="*/ 12 h 121"/>
                <a:gd name="T80" fmla="*/ 4 w 77"/>
                <a:gd name="T81" fmla="*/ 4 h 121"/>
                <a:gd name="T82" fmla="*/ 6 w 77"/>
                <a:gd name="T83" fmla="*/ 2 h 121"/>
                <a:gd name="T84" fmla="*/ 1 w 77"/>
                <a:gd name="T85" fmla="*/ 0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1"/>
                <a:gd name="T131" fmla="*/ 77 w 77"/>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1">
                  <a:moveTo>
                    <a:pt x="1" y="0"/>
                  </a:moveTo>
                  <a:lnTo>
                    <a:pt x="1" y="2"/>
                  </a:lnTo>
                  <a:lnTo>
                    <a:pt x="0" y="2"/>
                  </a:lnTo>
                  <a:lnTo>
                    <a:pt x="0" y="4"/>
                  </a:lnTo>
                  <a:lnTo>
                    <a:pt x="6" y="9"/>
                  </a:lnTo>
                  <a:lnTo>
                    <a:pt x="8" y="16"/>
                  </a:lnTo>
                  <a:lnTo>
                    <a:pt x="11" y="23"/>
                  </a:lnTo>
                  <a:lnTo>
                    <a:pt x="14" y="24"/>
                  </a:lnTo>
                  <a:lnTo>
                    <a:pt x="18" y="29"/>
                  </a:lnTo>
                  <a:lnTo>
                    <a:pt x="18" y="31"/>
                  </a:lnTo>
                  <a:lnTo>
                    <a:pt x="18" y="34"/>
                  </a:lnTo>
                  <a:lnTo>
                    <a:pt x="23" y="34"/>
                  </a:lnTo>
                  <a:lnTo>
                    <a:pt x="24" y="37"/>
                  </a:lnTo>
                  <a:lnTo>
                    <a:pt x="23" y="40"/>
                  </a:lnTo>
                  <a:lnTo>
                    <a:pt x="23" y="43"/>
                  </a:lnTo>
                  <a:lnTo>
                    <a:pt x="23" y="46"/>
                  </a:lnTo>
                  <a:lnTo>
                    <a:pt x="26" y="47"/>
                  </a:lnTo>
                  <a:lnTo>
                    <a:pt x="27" y="47"/>
                  </a:lnTo>
                  <a:lnTo>
                    <a:pt x="27" y="50"/>
                  </a:lnTo>
                  <a:lnTo>
                    <a:pt x="26" y="51"/>
                  </a:lnTo>
                  <a:lnTo>
                    <a:pt x="26" y="53"/>
                  </a:lnTo>
                  <a:lnTo>
                    <a:pt x="28" y="60"/>
                  </a:lnTo>
                  <a:lnTo>
                    <a:pt x="27" y="73"/>
                  </a:lnTo>
                  <a:lnTo>
                    <a:pt x="23" y="80"/>
                  </a:lnTo>
                  <a:lnTo>
                    <a:pt x="13" y="85"/>
                  </a:lnTo>
                  <a:lnTo>
                    <a:pt x="23" y="90"/>
                  </a:lnTo>
                  <a:lnTo>
                    <a:pt x="31" y="98"/>
                  </a:lnTo>
                  <a:lnTo>
                    <a:pt x="33" y="108"/>
                  </a:lnTo>
                  <a:lnTo>
                    <a:pt x="28" y="112"/>
                  </a:lnTo>
                  <a:lnTo>
                    <a:pt x="30" y="115"/>
                  </a:lnTo>
                  <a:lnTo>
                    <a:pt x="28" y="118"/>
                  </a:lnTo>
                  <a:lnTo>
                    <a:pt x="28" y="120"/>
                  </a:lnTo>
                  <a:lnTo>
                    <a:pt x="43" y="121"/>
                  </a:lnTo>
                  <a:lnTo>
                    <a:pt x="47" y="117"/>
                  </a:lnTo>
                  <a:lnTo>
                    <a:pt x="51" y="105"/>
                  </a:lnTo>
                  <a:lnTo>
                    <a:pt x="54" y="103"/>
                  </a:lnTo>
                  <a:lnTo>
                    <a:pt x="57" y="100"/>
                  </a:lnTo>
                  <a:lnTo>
                    <a:pt x="60" y="95"/>
                  </a:lnTo>
                  <a:lnTo>
                    <a:pt x="58" y="93"/>
                  </a:lnTo>
                  <a:lnTo>
                    <a:pt x="58" y="91"/>
                  </a:lnTo>
                  <a:lnTo>
                    <a:pt x="57" y="90"/>
                  </a:lnTo>
                  <a:lnTo>
                    <a:pt x="58" y="87"/>
                  </a:lnTo>
                  <a:lnTo>
                    <a:pt x="67" y="85"/>
                  </a:lnTo>
                  <a:lnTo>
                    <a:pt x="71" y="87"/>
                  </a:lnTo>
                  <a:lnTo>
                    <a:pt x="71" y="85"/>
                  </a:lnTo>
                  <a:lnTo>
                    <a:pt x="70" y="83"/>
                  </a:lnTo>
                  <a:lnTo>
                    <a:pt x="68" y="80"/>
                  </a:lnTo>
                  <a:lnTo>
                    <a:pt x="71" y="77"/>
                  </a:lnTo>
                  <a:lnTo>
                    <a:pt x="74" y="73"/>
                  </a:lnTo>
                  <a:lnTo>
                    <a:pt x="77" y="70"/>
                  </a:lnTo>
                  <a:lnTo>
                    <a:pt x="77" y="60"/>
                  </a:lnTo>
                  <a:lnTo>
                    <a:pt x="74" y="60"/>
                  </a:lnTo>
                  <a:lnTo>
                    <a:pt x="71" y="58"/>
                  </a:lnTo>
                  <a:lnTo>
                    <a:pt x="65" y="66"/>
                  </a:lnTo>
                  <a:lnTo>
                    <a:pt x="58" y="66"/>
                  </a:lnTo>
                  <a:lnTo>
                    <a:pt x="53" y="63"/>
                  </a:lnTo>
                  <a:lnTo>
                    <a:pt x="45" y="58"/>
                  </a:lnTo>
                  <a:lnTo>
                    <a:pt x="45" y="46"/>
                  </a:lnTo>
                  <a:lnTo>
                    <a:pt x="41" y="44"/>
                  </a:lnTo>
                  <a:lnTo>
                    <a:pt x="43" y="43"/>
                  </a:lnTo>
                  <a:lnTo>
                    <a:pt x="41" y="40"/>
                  </a:lnTo>
                  <a:lnTo>
                    <a:pt x="40" y="44"/>
                  </a:lnTo>
                  <a:lnTo>
                    <a:pt x="37" y="47"/>
                  </a:lnTo>
                  <a:lnTo>
                    <a:pt x="35" y="47"/>
                  </a:lnTo>
                  <a:lnTo>
                    <a:pt x="30" y="43"/>
                  </a:lnTo>
                  <a:lnTo>
                    <a:pt x="28" y="31"/>
                  </a:lnTo>
                  <a:lnTo>
                    <a:pt x="27" y="20"/>
                  </a:lnTo>
                  <a:lnTo>
                    <a:pt x="26" y="19"/>
                  </a:lnTo>
                  <a:lnTo>
                    <a:pt x="23" y="20"/>
                  </a:lnTo>
                  <a:lnTo>
                    <a:pt x="23" y="17"/>
                  </a:lnTo>
                  <a:lnTo>
                    <a:pt x="23" y="14"/>
                  </a:lnTo>
                  <a:lnTo>
                    <a:pt x="20" y="13"/>
                  </a:lnTo>
                  <a:lnTo>
                    <a:pt x="17" y="10"/>
                  </a:lnTo>
                  <a:lnTo>
                    <a:pt x="13" y="9"/>
                  </a:lnTo>
                  <a:lnTo>
                    <a:pt x="11" y="12"/>
                  </a:lnTo>
                  <a:lnTo>
                    <a:pt x="10" y="12"/>
                  </a:lnTo>
                  <a:lnTo>
                    <a:pt x="8" y="9"/>
                  </a:lnTo>
                  <a:lnTo>
                    <a:pt x="4" y="4"/>
                  </a:lnTo>
                  <a:lnTo>
                    <a:pt x="4" y="2"/>
                  </a:lnTo>
                  <a:lnTo>
                    <a:pt x="6" y="2"/>
                  </a:lnTo>
                  <a:lnTo>
                    <a:pt x="6" y="0"/>
                  </a:lnTo>
                  <a:lnTo>
                    <a:pt x="1" y="0"/>
                  </a:lnTo>
                  <a:close/>
                </a:path>
              </a:pathLst>
            </a:custGeom>
            <a:no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199" name="Freeform 2382"/>
            <p:cNvSpPr>
              <a:spLocks/>
            </p:cNvSpPr>
            <p:nvPr/>
          </p:nvSpPr>
          <p:spPr bwMode="auto">
            <a:xfrm>
              <a:off x="8239125" y="5426075"/>
              <a:ext cx="150813" cy="166688"/>
            </a:xfrm>
            <a:custGeom>
              <a:avLst/>
              <a:gdLst>
                <a:gd name="T0" fmla="*/ 76 w 101"/>
                <a:gd name="T1" fmla="*/ 1 h 109"/>
                <a:gd name="T2" fmla="*/ 71 w 101"/>
                <a:gd name="T3" fmla="*/ 6 h 109"/>
                <a:gd name="T4" fmla="*/ 71 w 101"/>
                <a:gd name="T5" fmla="*/ 16 h 109"/>
                <a:gd name="T6" fmla="*/ 70 w 101"/>
                <a:gd name="T7" fmla="*/ 21 h 109"/>
                <a:gd name="T8" fmla="*/ 66 w 101"/>
                <a:gd name="T9" fmla="*/ 23 h 109"/>
                <a:gd name="T10" fmla="*/ 66 w 101"/>
                <a:gd name="T11" fmla="*/ 27 h 109"/>
                <a:gd name="T12" fmla="*/ 63 w 101"/>
                <a:gd name="T13" fmla="*/ 30 h 109"/>
                <a:gd name="T14" fmla="*/ 57 w 101"/>
                <a:gd name="T15" fmla="*/ 41 h 109"/>
                <a:gd name="T16" fmla="*/ 43 w 101"/>
                <a:gd name="T17" fmla="*/ 57 h 109"/>
                <a:gd name="T18" fmla="*/ 32 w 101"/>
                <a:gd name="T19" fmla="*/ 61 h 109"/>
                <a:gd name="T20" fmla="*/ 24 w 101"/>
                <a:gd name="T21" fmla="*/ 65 h 109"/>
                <a:gd name="T22" fmla="*/ 22 w 101"/>
                <a:gd name="T23" fmla="*/ 68 h 109"/>
                <a:gd name="T24" fmla="*/ 15 w 101"/>
                <a:gd name="T25" fmla="*/ 72 h 109"/>
                <a:gd name="T26" fmla="*/ 10 w 101"/>
                <a:gd name="T27" fmla="*/ 80 h 109"/>
                <a:gd name="T28" fmla="*/ 5 w 101"/>
                <a:gd name="T29" fmla="*/ 82 h 109"/>
                <a:gd name="T30" fmla="*/ 3 w 101"/>
                <a:gd name="T31" fmla="*/ 91 h 109"/>
                <a:gd name="T32" fmla="*/ 0 w 101"/>
                <a:gd name="T33" fmla="*/ 95 h 109"/>
                <a:gd name="T34" fmla="*/ 3 w 101"/>
                <a:gd name="T35" fmla="*/ 102 h 109"/>
                <a:gd name="T36" fmla="*/ 12 w 101"/>
                <a:gd name="T37" fmla="*/ 102 h 109"/>
                <a:gd name="T38" fmla="*/ 17 w 101"/>
                <a:gd name="T39" fmla="*/ 108 h 109"/>
                <a:gd name="T40" fmla="*/ 30 w 101"/>
                <a:gd name="T41" fmla="*/ 109 h 109"/>
                <a:gd name="T42" fmla="*/ 46 w 101"/>
                <a:gd name="T43" fmla="*/ 102 h 109"/>
                <a:gd name="T44" fmla="*/ 59 w 101"/>
                <a:gd name="T45" fmla="*/ 78 h 109"/>
                <a:gd name="T46" fmla="*/ 66 w 101"/>
                <a:gd name="T47" fmla="*/ 65 h 109"/>
                <a:gd name="T48" fmla="*/ 81 w 101"/>
                <a:gd name="T49" fmla="*/ 61 h 109"/>
                <a:gd name="T50" fmla="*/ 78 w 101"/>
                <a:gd name="T51" fmla="*/ 53 h 109"/>
                <a:gd name="T52" fmla="*/ 96 w 101"/>
                <a:gd name="T53" fmla="*/ 34 h 109"/>
                <a:gd name="T54" fmla="*/ 101 w 101"/>
                <a:gd name="T55" fmla="*/ 23 h 109"/>
                <a:gd name="T56" fmla="*/ 101 w 101"/>
                <a:gd name="T57" fmla="*/ 10 h 109"/>
                <a:gd name="T58" fmla="*/ 98 w 101"/>
                <a:gd name="T59" fmla="*/ 13 h 109"/>
                <a:gd name="T60" fmla="*/ 96 w 101"/>
                <a:gd name="T61" fmla="*/ 10 h 109"/>
                <a:gd name="T62" fmla="*/ 91 w 101"/>
                <a:gd name="T63" fmla="*/ 11 h 109"/>
                <a:gd name="T64" fmla="*/ 84 w 101"/>
                <a:gd name="T65" fmla="*/ 13 h 109"/>
                <a:gd name="T66" fmla="*/ 84 w 101"/>
                <a:gd name="T67" fmla="*/ 4 h 109"/>
                <a:gd name="T68" fmla="*/ 77 w 101"/>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9"/>
                <a:gd name="T107" fmla="*/ 101 w 101"/>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9">
                  <a:moveTo>
                    <a:pt x="77" y="0"/>
                  </a:moveTo>
                  <a:lnTo>
                    <a:pt x="76" y="1"/>
                  </a:lnTo>
                  <a:lnTo>
                    <a:pt x="73" y="4"/>
                  </a:lnTo>
                  <a:lnTo>
                    <a:pt x="71" y="6"/>
                  </a:lnTo>
                  <a:lnTo>
                    <a:pt x="71" y="10"/>
                  </a:lnTo>
                  <a:lnTo>
                    <a:pt x="71" y="16"/>
                  </a:lnTo>
                  <a:lnTo>
                    <a:pt x="71" y="18"/>
                  </a:lnTo>
                  <a:lnTo>
                    <a:pt x="70" y="21"/>
                  </a:lnTo>
                  <a:lnTo>
                    <a:pt x="67" y="21"/>
                  </a:lnTo>
                  <a:lnTo>
                    <a:pt x="66" y="23"/>
                  </a:lnTo>
                  <a:lnTo>
                    <a:pt x="66" y="26"/>
                  </a:lnTo>
                  <a:lnTo>
                    <a:pt x="66" y="27"/>
                  </a:lnTo>
                  <a:lnTo>
                    <a:pt x="66" y="28"/>
                  </a:lnTo>
                  <a:lnTo>
                    <a:pt x="63" y="30"/>
                  </a:lnTo>
                  <a:lnTo>
                    <a:pt x="61" y="30"/>
                  </a:lnTo>
                  <a:lnTo>
                    <a:pt x="57" y="41"/>
                  </a:lnTo>
                  <a:lnTo>
                    <a:pt x="51" y="51"/>
                  </a:lnTo>
                  <a:lnTo>
                    <a:pt x="43" y="57"/>
                  </a:lnTo>
                  <a:lnTo>
                    <a:pt x="39" y="60"/>
                  </a:lnTo>
                  <a:lnTo>
                    <a:pt x="32" y="61"/>
                  </a:lnTo>
                  <a:lnTo>
                    <a:pt x="27" y="64"/>
                  </a:lnTo>
                  <a:lnTo>
                    <a:pt x="24" y="65"/>
                  </a:lnTo>
                  <a:lnTo>
                    <a:pt x="24" y="68"/>
                  </a:lnTo>
                  <a:lnTo>
                    <a:pt x="22" y="68"/>
                  </a:lnTo>
                  <a:lnTo>
                    <a:pt x="22" y="72"/>
                  </a:lnTo>
                  <a:lnTo>
                    <a:pt x="15" y="72"/>
                  </a:lnTo>
                  <a:lnTo>
                    <a:pt x="12" y="75"/>
                  </a:lnTo>
                  <a:lnTo>
                    <a:pt x="10" y="80"/>
                  </a:lnTo>
                  <a:lnTo>
                    <a:pt x="9" y="82"/>
                  </a:lnTo>
                  <a:lnTo>
                    <a:pt x="5" y="82"/>
                  </a:lnTo>
                  <a:lnTo>
                    <a:pt x="5" y="88"/>
                  </a:lnTo>
                  <a:lnTo>
                    <a:pt x="3" y="91"/>
                  </a:lnTo>
                  <a:lnTo>
                    <a:pt x="3" y="94"/>
                  </a:lnTo>
                  <a:lnTo>
                    <a:pt x="0" y="95"/>
                  </a:lnTo>
                  <a:lnTo>
                    <a:pt x="0" y="99"/>
                  </a:lnTo>
                  <a:lnTo>
                    <a:pt x="3" y="102"/>
                  </a:lnTo>
                  <a:lnTo>
                    <a:pt x="7" y="104"/>
                  </a:lnTo>
                  <a:lnTo>
                    <a:pt x="12" y="102"/>
                  </a:lnTo>
                  <a:lnTo>
                    <a:pt x="17" y="102"/>
                  </a:lnTo>
                  <a:lnTo>
                    <a:pt x="17" y="108"/>
                  </a:lnTo>
                  <a:lnTo>
                    <a:pt x="22" y="108"/>
                  </a:lnTo>
                  <a:lnTo>
                    <a:pt x="30" y="109"/>
                  </a:lnTo>
                  <a:lnTo>
                    <a:pt x="39" y="109"/>
                  </a:lnTo>
                  <a:lnTo>
                    <a:pt x="46" y="102"/>
                  </a:lnTo>
                  <a:lnTo>
                    <a:pt x="54" y="90"/>
                  </a:lnTo>
                  <a:lnTo>
                    <a:pt x="59" y="78"/>
                  </a:lnTo>
                  <a:lnTo>
                    <a:pt x="59" y="68"/>
                  </a:lnTo>
                  <a:lnTo>
                    <a:pt x="66" y="65"/>
                  </a:lnTo>
                  <a:lnTo>
                    <a:pt x="74" y="64"/>
                  </a:lnTo>
                  <a:lnTo>
                    <a:pt x="81" y="61"/>
                  </a:lnTo>
                  <a:lnTo>
                    <a:pt x="81" y="57"/>
                  </a:lnTo>
                  <a:lnTo>
                    <a:pt x="78" y="53"/>
                  </a:lnTo>
                  <a:lnTo>
                    <a:pt x="84" y="45"/>
                  </a:lnTo>
                  <a:lnTo>
                    <a:pt x="96" y="34"/>
                  </a:lnTo>
                  <a:lnTo>
                    <a:pt x="101" y="27"/>
                  </a:lnTo>
                  <a:lnTo>
                    <a:pt x="101" y="23"/>
                  </a:lnTo>
                  <a:lnTo>
                    <a:pt x="101" y="17"/>
                  </a:lnTo>
                  <a:lnTo>
                    <a:pt x="101" y="10"/>
                  </a:lnTo>
                  <a:lnTo>
                    <a:pt x="98" y="10"/>
                  </a:lnTo>
                  <a:lnTo>
                    <a:pt x="98" y="13"/>
                  </a:lnTo>
                  <a:lnTo>
                    <a:pt x="96" y="13"/>
                  </a:lnTo>
                  <a:lnTo>
                    <a:pt x="96" y="10"/>
                  </a:lnTo>
                  <a:lnTo>
                    <a:pt x="93" y="7"/>
                  </a:lnTo>
                  <a:lnTo>
                    <a:pt x="91" y="11"/>
                  </a:lnTo>
                  <a:lnTo>
                    <a:pt x="91" y="13"/>
                  </a:lnTo>
                  <a:lnTo>
                    <a:pt x="84" y="13"/>
                  </a:lnTo>
                  <a:lnTo>
                    <a:pt x="84" y="8"/>
                  </a:lnTo>
                  <a:lnTo>
                    <a:pt x="84" y="4"/>
                  </a:lnTo>
                  <a:lnTo>
                    <a:pt x="83" y="0"/>
                  </a:lnTo>
                  <a:lnTo>
                    <a:pt x="77" y="0"/>
                  </a:lnTo>
                  <a:close/>
                </a:path>
              </a:pathLst>
            </a:custGeom>
            <a:no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200" name="Freeform 2384"/>
            <p:cNvSpPr>
              <a:spLocks/>
            </p:cNvSpPr>
            <p:nvPr/>
          </p:nvSpPr>
          <p:spPr bwMode="auto">
            <a:xfrm>
              <a:off x="8258175" y="5592763"/>
              <a:ext cx="17463" cy="14287"/>
            </a:xfrm>
            <a:custGeom>
              <a:avLst/>
              <a:gdLst>
                <a:gd name="T0" fmla="*/ 5999018 w 11"/>
                <a:gd name="T1" fmla="*/ 0 h 10"/>
                <a:gd name="T2" fmla="*/ 0 w 11"/>
                <a:gd name="T3" fmla="*/ 22682198 h 10"/>
                <a:gd name="T4" fmla="*/ 0 w 11"/>
                <a:gd name="T5" fmla="*/ 25201559 h 10"/>
                <a:gd name="T6" fmla="*/ 32991138 w 11"/>
                <a:gd name="T7" fmla="*/ 25201559 h 10"/>
                <a:gd name="T8" fmla="*/ 26992116 w 11"/>
                <a:gd name="T9" fmla="*/ 20161249 h 10"/>
                <a:gd name="T10" fmla="*/ 26992116 w 11"/>
                <a:gd name="T11" fmla="*/ 12601573 h 10"/>
                <a:gd name="T12" fmla="*/ 26992116 w 11"/>
                <a:gd name="T13" fmla="*/ 12601573 h 10"/>
                <a:gd name="T14" fmla="*/ 26992116 w 11"/>
                <a:gd name="T15" fmla="*/ 5040312 h 10"/>
                <a:gd name="T16" fmla="*/ 11996304 w 11"/>
                <a:gd name="T17" fmla="*/ 5040312 h 10"/>
                <a:gd name="T18" fmla="*/ 8996796 w 11"/>
                <a:gd name="T19" fmla="*/ 5040312 h 10"/>
                <a:gd name="T20" fmla="*/ 5999018 w 11"/>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0"/>
                <a:gd name="T35" fmla="*/ 11 w 1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0">
                  <a:moveTo>
                    <a:pt x="2" y="0"/>
                  </a:moveTo>
                  <a:lnTo>
                    <a:pt x="0" y="9"/>
                  </a:lnTo>
                  <a:lnTo>
                    <a:pt x="0" y="10"/>
                  </a:lnTo>
                  <a:lnTo>
                    <a:pt x="11" y="10"/>
                  </a:lnTo>
                  <a:lnTo>
                    <a:pt x="9" y="8"/>
                  </a:lnTo>
                  <a:lnTo>
                    <a:pt x="9" y="5"/>
                  </a:lnTo>
                  <a:lnTo>
                    <a:pt x="9" y="2"/>
                  </a:lnTo>
                  <a:lnTo>
                    <a:pt x="4" y="2"/>
                  </a:lnTo>
                  <a:lnTo>
                    <a:pt x="3" y="2"/>
                  </a:lnTo>
                  <a:lnTo>
                    <a:pt x="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01" name="Freeform 2554"/>
            <p:cNvSpPr>
              <a:spLocks/>
            </p:cNvSpPr>
            <p:nvPr/>
          </p:nvSpPr>
          <p:spPr bwMode="auto">
            <a:xfrm>
              <a:off x="8194675" y="4919663"/>
              <a:ext cx="60325" cy="60325"/>
            </a:xfrm>
            <a:custGeom>
              <a:avLst/>
              <a:gdLst>
                <a:gd name="T0" fmla="*/ 0 w 38"/>
                <a:gd name="T1" fmla="*/ 0 h 40"/>
                <a:gd name="T2" fmla="*/ 8800447 w 38"/>
                <a:gd name="T3" fmla="*/ 18533807 h 40"/>
                <a:gd name="T4" fmla="*/ 11734500 w 38"/>
                <a:gd name="T5" fmla="*/ 37069242 h 40"/>
                <a:gd name="T6" fmla="*/ 20536660 w 38"/>
                <a:gd name="T7" fmla="*/ 52955589 h 40"/>
                <a:gd name="T8" fmla="*/ 32271163 w 38"/>
                <a:gd name="T9" fmla="*/ 60899589 h 40"/>
                <a:gd name="T10" fmla="*/ 49873764 w 38"/>
                <a:gd name="T11" fmla="*/ 68841950 h 40"/>
                <a:gd name="T12" fmla="*/ 61608273 w 38"/>
                <a:gd name="T13" fmla="*/ 79433390 h 40"/>
                <a:gd name="T14" fmla="*/ 61608273 w 38"/>
                <a:gd name="T15" fmla="*/ 90024831 h 40"/>
                <a:gd name="T16" fmla="*/ 73342769 w 38"/>
                <a:gd name="T17" fmla="*/ 95319738 h 40"/>
                <a:gd name="T18" fmla="*/ 111482023 w 38"/>
                <a:gd name="T19" fmla="*/ 105911179 h 40"/>
                <a:gd name="T20" fmla="*/ 111482023 w 38"/>
                <a:gd name="T21" fmla="*/ 90024831 h 40"/>
                <a:gd name="T22" fmla="*/ 108547971 w 38"/>
                <a:gd name="T23" fmla="*/ 82080844 h 40"/>
                <a:gd name="T24" fmla="*/ 96813475 w 38"/>
                <a:gd name="T25" fmla="*/ 79433390 h 40"/>
                <a:gd name="T26" fmla="*/ 73342769 w 38"/>
                <a:gd name="T27" fmla="*/ 68841950 h 40"/>
                <a:gd name="T28" fmla="*/ 58674221 w 38"/>
                <a:gd name="T29" fmla="*/ 55603055 h 40"/>
                <a:gd name="T30" fmla="*/ 38139267 w 38"/>
                <a:gd name="T31" fmla="*/ 42364149 h 40"/>
                <a:gd name="T32" fmla="*/ 32271163 w 38"/>
                <a:gd name="T33" fmla="*/ 34421788 h 40"/>
                <a:gd name="T34" fmla="*/ 29337110 w 38"/>
                <a:gd name="T35" fmla="*/ 15886354 h 40"/>
                <a:gd name="T36" fmla="*/ 20536660 w 38"/>
                <a:gd name="T37" fmla="*/ 7943991 h 40"/>
                <a:gd name="T38" fmla="*/ 17602607 w 38"/>
                <a:gd name="T39" fmla="*/ 2647454 h 40"/>
                <a:gd name="T40" fmla="*/ 8800447 w 38"/>
                <a:gd name="T41" fmla="*/ 2647454 h 40"/>
                <a:gd name="T42" fmla="*/ 0 w 38"/>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40"/>
                <a:gd name="T68" fmla="*/ 38 w 3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40">
                  <a:moveTo>
                    <a:pt x="0" y="0"/>
                  </a:moveTo>
                  <a:lnTo>
                    <a:pt x="3" y="7"/>
                  </a:lnTo>
                  <a:lnTo>
                    <a:pt x="4" y="14"/>
                  </a:lnTo>
                  <a:lnTo>
                    <a:pt x="7" y="20"/>
                  </a:lnTo>
                  <a:lnTo>
                    <a:pt x="11" y="23"/>
                  </a:lnTo>
                  <a:lnTo>
                    <a:pt x="17" y="26"/>
                  </a:lnTo>
                  <a:lnTo>
                    <a:pt x="21" y="30"/>
                  </a:lnTo>
                  <a:lnTo>
                    <a:pt x="21" y="34"/>
                  </a:lnTo>
                  <a:lnTo>
                    <a:pt x="25" y="36"/>
                  </a:lnTo>
                  <a:lnTo>
                    <a:pt x="38" y="40"/>
                  </a:lnTo>
                  <a:lnTo>
                    <a:pt x="38" y="34"/>
                  </a:lnTo>
                  <a:lnTo>
                    <a:pt x="37" y="31"/>
                  </a:lnTo>
                  <a:lnTo>
                    <a:pt x="33" y="30"/>
                  </a:lnTo>
                  <a:lnTo>
                    <a:pt x="25" y="26"/>
                  </a:lnTo>
                  <a:lnTo>
                    <a:pt x="20" y="21"/>
                  </a:lnTo>
                  <a:lnTo>
                    <a:pt x="13" y="16"/>
                  </a:lnTo>
                  <a:lnTo>
                    <a:pt x="11" y="13"/>
                  </a:lnTo>
                  <a:lnTo>
                    <a:pt x="10" y="6"/>
                  </a:lnTo>
                  <a:lnTo>
                    <a:pt x="7" y="3"/>
                  </a:lnTo>
                  <a:lnTo>
                    <a:pt x="6" y="1"/>
                  </a:lnTo>
                  <a:lnTo>
                    <a:pt x="3" y="1"/>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02" name="Freeform 2731"/>
            <p:cNvSpPr>
              <a:spLocks/>
            </p:cNvSpPr>
            <p:nvPr/>
          </p:nvSpPr>
          <p:spPr bwMode="auto">
            <a:xfrm>
              <a:off x="7815263" y="5426075"/>
              <a:ext cx="74612" cy="76200"/>
            </a:xfrm>
            <a:custGeom>
              <a:avLst/>
              <a:gdLst>
                <a:gd name="T0" fmla="*/ 3 w 50"/>
                <a:gd name="T1" fmla="*/ 0 h 50"/>
                <a:gd name="T2" fmla="*/ 1 w 50"/>
                <a:gd name="T3" fmla="*/ 3 h 50"/>
                <a:gd name="T4" fmla="*/ 0 w 50"/>
                <a:gd name="T5" fmla="*/ 4 h 50"/>
                <a:gd name="T6" fmla="*/ 0 w 50"/>
                <a:gd name="T7" fmla="*/ 6 h 50"/>
                <a:gd name="T8" fmla="*/ 4 w 50"/>
                <a:gd name="T9" fmla="*/ 11 h 50"/>
                <a:gd name="T10" fmla="*/ 7 w 50"/>
                <a:gd name="T11" fmla="*/ 18 h 50"/>
                <a:gd name="T12" fmla="*/ 8 w 50"/>
                <a:gd name="T13" fmla="*/ 24 h 50"/>
                <a:gd name="T14" fmla="*/ 11 w 50"/>
                <a:gd name="T15" fmla="*/ 26 h 50"/>
                <a:gd name="T16" fmla="*/ 14 w 50"/>
                <a:gd name="T17" fmla="*/ 26 h 50"/>
                <a:gd name="T18" fmla="*/ 15 w 50"/>
                <a:gd name="T19" fmla="*/ 26 h 50"/>
                <a:gd name="T20" fmla="*/ 13 w 50"/>
                <a:gd name="T21" fmla="*/ 33 h 50"/>
                <a:gd name="T22" fmla="*/ 15 w 50"/>
                <a:gd name="T23" fmla="*/ 38 h 50"/>
                <a:gd name="T24" fmla="*/ 21 w 50"/>
                <a:gd name="T25" fmla="*/ 44 h 50"/>
                <a:gd name="T26" fmla="*/ 21 w 50"/>
                <a:gd name="T27" fmla="*/ 48 h 50"/>
                <a:gd name="T28" fmla="*/ 30 w 50"/>
                <a:gd name="T29" fmla="*/ 50 h 50"/>
                <a:gd name="T30" fmla="*/ 34 w 50"/>
                <a:gd name="T31" fmla="*/ 45 h 50"/>
                <a:gd name="T32" fmla="*/ 37 w 50"/>
                <a:gd name="T33" fmla="*/ 38 h 50"/>
                <a:gd name="T34" fmla="*/ 42 w 50"/>
                <a:gd name="T35" fmla="*/ 44 h 50"/>
                <a:gd name="T36" fmla="*/ 44 w 50"/>
                <a:gd name="T37" fmla="*/ 43 h 50"/>
                <a:gd name="T38" fmla="*/ 44 w 50"/>
                <a:gd name="T39" fmla="*/ 38 h 50"/>
                <a:gd name="T40" fmla="*/ 44 w 50"/>
                <a:gd name="T41" fmla="*/ 35 h 50"/>
                <a:gd name="T42" fmla="*/ 44 w 50"/>
                <a:gd name="T43" fmla="*/ 30 h 50"/>
                <a:gd name="T44" fmla="*/ 44 w 50"/>
                <a:gd name="T45" fmla="*/ 27 h 50"/>
                <a:gd name="T46" fmla="*/ 44 w 50"/>
                <a:gd name="T47" fmla="*/ 24 h 50"/>
                <a:gd name="T48" fmla="*/ 48 w 50"/>
                <a:gd name="T49" fmla="*/ 24 h 50"/>
                <a:gd name="T50" fmla="*/ 50 w 50"/>
                <a:gd name="T51" fmla="*/ 18 h 50"/>
                <a:gd name="T52" fmla="*/ 48 w 50"/>
                <a:gd name="T53" fmla="*/ 10 h 50"/>
                <a:gd name="T54" fmla="*/ 48 w 50"/>
                <a:gd name="T55" fmla="*/ 4 h 50"/>
                <a:gd name="T56" fmla="*/ 31 w 50"/>
                <a:gd name="T57" fmla="*/ 8 h 50"/>
                <a:gd name="T58" fmla="*/ 18 w 50"/>
                <a:gd name="T59" fmla="*/ 6 h 50"/>
                <a:gd name="T60" fmla="*/ 3 w 5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50"/>
                <a:gd name="T95" fmla="*/ 50 w 5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50">
                  <a:moveTo>
                    <a:pt x="3" y="0"/>
                  </a:moveTo>
                  <a:lnTo>
                    <a:pt x="1" y="3"/>
                  </a:lnTo>
                  <a:lnTo>
                    <a:pt x="0" y="4"/>
                  </a:lnTo>
                  <a:lnTo>
                    <a:pt x="0" y="6"/>
                  </a:lnTo>
                  <a:lnTo>
                    <a:pt x="4" y="11"/>
                  </a:lnTo>
                  <a:lnTo>
                    <a:pt x="7" y="18"/>
                  </a:lnTo>
                  <a:lnTo>
                    <a:pt x="8" y="24"/>
                  </a:lnTo>
                  <a:lnTo>
                    <a:pt x="11" y="26"/>
                  </a:lnTo>
                  <a:lnTo>
                    <a:pt x="14" y="26"/>
                  </a:lnTo>
                  <a:lnTo>
                    <a:pt x="15" y="26"/>
                  </a:lnTo>
                  <a:lnTo>
                    <a:pt x="13" y="33"/>
                  </a:lnTo>
                  <a:lnTo>
                    <a:pt x="15" y="38"/>
                  </a:lnTo>
                  <a:lnTo>
                    <a:pt x="21" y="44"/>
                  </a:lnTo>
                  <a:lnTo>
                    <a:pt x="21" y="48"/>
                  </a:lnTo>
                  <a:lnTo>
                    <a:pt x="30" y="50"/>
                  </a:lnTo>
                  <a:lnTo>
                    <a:pt x="34" y="45"/>
                  </a:lnTo>
                  <a:lnTo>
                    <a:pt x="37" y="38"/>
                  </a:lnTo>
                  <a:lnTo>
                    <a:pt x="42" y="44"/>
                  </a:lnTo>
                  <a:lnTo>
                    <a:pt x="44" y="43"/>
                  </a:lnTo>
                  <a:lnTo>
                    <a:pt x="44" y="38"/>
                  </a:lnTo>
                  <a:lnTo>
                    <a:pt x="44" y="35"/>
                  </a:lnTo>
                  <a:lnTo>
                    <a:pt x="44" y="30"/>
                  </a:lnTo>
                  <a:lnTo>
                    <a:pt x="44" y="27"/>
                  </a:lnTo>
                  <a:lnTo>
                    <a:pt x="44" y="24"/>
                  </a:lnTo>
                  <a:lnTo>
                    <a:pt x="48" y="24"/>
                  </a:lnTo>
                  <a:lnTo>
                    <a:pt x="50" y="18"/>
                  </a:lnTo>
                  <a:lnTo>
                    <a:pt x="48" y="10"/>
                  </a:lnTo>
                  <a:lnTo>
                    <a:pt x="48" y="4"/>
                  </a:lnTo>
                  <a:lnTo>
                    <a:pt x="31" y="8"/>
                  </a:lnTo>
                  <a:lnTo>
                    <a:pt x="18" y="6"/>
                  </a:lnTo>
                  <a:lnTo>
                    <a:pt x="3" y="0"/>
                  </a:lnTo>
                  <a:close/>
                </a:path>
              </a:pathLst>
            </a:custGeom>
            <a:blipFill>
              <a:blip r:embed="rId3" cstate="print">
                <a:duotone>
                  <a:prstClr val="black"/>
                  <a:schemeClr val="accent2">
                    <a:tint val="45000"/>
                    <a:satMod val="400000"/>
                  </a:schemeClr>
                </a:duotone>
              </a:blip>
              <a:tile tx="0" ty="0" sx="100000" sy="100000" flip="none" algn="tl"/>
            </a:blip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203" name="Freeform 2497"/>
            <p:cNvSpPr>
              <a:spLocks/>
            </p:cNvSpPr>
            <p:nvPr/>
          </p:nvSpPr>
          <p:spPr bwMode="auto">
            <a:xfrm>
              <a:off x="6969125" y="4502150"/>
              <a:ext cx="3175" cy="6350"/>
            </a:xfrm>
            <a:custGeom>
              <a:avLst/>
              <a:gdLst>
                <a:gd name="T0" fmla="*/ 0 w 3"/>
                <a:gd name="T1" fmla="*/ 0 h 3"/>
                <a:gd name="T2" fmla="*/ 3360208 w 3"/>
                <a:gd name="T3" fmla="*/ 13440833 h 3"/>
                <a:gd name="T4" fmla="*/ 3360208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04" name="Freeform 2499"/>
            <p:cNvSpPr>
              <a:spLocks/>
            </p:cNvSpPr>
            <p:nvPr/>
          </p:nvSpPr>
          <p:spPr bwMode="auto">
            <a:xfrm>
              <a:off x="7075488" y="4478338"/>
              <a:ext cx="20637" cy="33337"/>
            </a:xfrm>
            <a:custGeom>
              <a:avLst/>
              <a:gdLst>
                <a:gd name="T0" fmla="*/ 0 w 15"/>
                <a:gd name="T1" fmla="*/ 0 h 21"/>
                <a:gd name="T2" fmla="*/ 0 w 15"/>
                <a:gd name="T3" fmla="*/ 6045344 h 21"/>
                <a:gd name="T4" fmla="*/ 0 w 15"/>
                <a:gd name="T5" fmla="*/ 15114231 h 21"/>
                <a:gd name="T6" fmla="*/ 0 w 15"/>
                <a:gd name="T7" fmla="*/ 24183113 h 21"/>
                <a:gd name="T8" fmla="*/ 13172019 w 15"/>
                <a:gd name="T9" fmla="*/ 24183113 h 21"/>
                <a:gd name="T10" fmla="*/ 17562196 w 15"/>
                <a:gd name="T11" fmla="*/ 45344424 h 21"/>
                <a:gd name="T12" fmla="*/ 17562196 w 15"/>
                <a:gd name="T13" fmla="*/ 54413306 h 21"/>
                <a:gd name="T14" fmla="*/ 21953855 w 15"/>
                <a:gd name="T15" fmla="*/ 63482201 h 21"/>
                <a:gd name="T16" fmla="*/ 32930045 w 15"/>
                <a:gd name="T17" fmla="*/ 54413306 h 21"/>
                <a:gd name="T18" fmla="*/ 28539868 w 15"/>
                <a:gd name="T19" fmla="*/ 30230200 h 21"/>
                <a:gd name="T20" fmla="*/ 19758026 w 15"/>
                <a:gd name="T21" fmla="*/ 6045344 h 21"/>
                <a:gd name="T22" fmla="*/ 17562196 w 15"/>
                <a:gd name="T23" fmla="*/ 3023541 h 21"/>
                <a:gd name="T24" fmla="*/ 6586010 w 15"/>
                <a:gd name="T25" fmla="*/ 3023541 h 21"/>
                <a:gd name="T26" fmla="*/ 0 w 15"/>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1"/>
                <a:gd name="T44" fmla="*/ 15 w 1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1">
                  <a:moveTo>
                    <a:pt x="0" y="0"/>
                  </a:moveTo>
                  <a:lnTo>
                    <a:pt x="0" y="2"/>
                  </a:lnTo>
                  <a:lnTo>
                    <a:pt x="0" y="5"/>
                  </a:lnTo>
                  <a:lnTo>
                    <a:pt x="0" y="8"/>
                  </a:lnTo>
                  <a:lnTo>
                    <a:pt x="6" y="8"/>
                  </a:lnTo>
                  <a:lnTo>
                    <a:pt x="8" y="15"/>
                  </a:lnTo>
                  <a:lnTo>
                    <a:pt x="8" y="18"/>
                  </a:lnTo>
                  <a:lnTo>
                    <a:pt x="10" y="21"/>
                  </a:lnTo>
                  <a:lnTo>
                    <a:pt x="15" y="18"/>
                  </a:lnTo>
                  <a:lnTo>
                    <a:pt x="13" y="10"/>
                  </a:lnTo>
                  <a:lnTo>
                    <a:pt x="9" y="2"/>
                  </a:lnTo>
                  <a:lnTo>
                    <a:pt x="8" y="1"/>
                  </a:lnTo>
                  <a:lnTo>
                    <a:pt x="3" y="1"/>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05" name="Freeform 2707"/>
            <p:cNvSpPr>
              <a:spLocks/>
            </p:cNvSpPr>
            <p:nvPr/>
          </p:nvSpPr>
          <p:spPr bwMode="auto">
            <a:xfrm>
              <a:off x="7245350" y="4330700"/>
              <a:ext cx="26988" cy="22225"/>
            </a:xfrm>
            <a:custGeom>
              <a:avLst/>
              <a:gdLst>
                <a:gd name="T0" fmla="*/ 0 w 17"/>
                <a:gd name="T1" fmla="*/ 23143563 h 14"/>
                <a:gd name="T2" fmla="*/ 16951697 w 17"/>
                <a:gd name="T3" fmla="*/ 40500813 h 14"/>
                <a:gd name="T4" fmla="*/ 25428383 w 17"/>
                <a:gd name="T5" fmla="*/ 34714498 h 14"/>
                <a:gd name="T6" fmla="*/ 28253952 w 17"/>
                <a:gd name="T7" fmla="*/ 31821341 h 14"/>
                <a:gd name="T8" fmla="*/ 33905076 w 17"/>
                <a:gd name="T9" fmla="*/ 20250406 h 14"/>
                <a:gd name="T10" fmla="*/ 45205643 w 17"/>
                <a:gd name="T11" fmla="*/ 26036721 h 14"/>
                <a:gd name="T12" fmla="*/ 48031205 w 17"/>
                <a:gd name="T13" fmla="*/ 23143563 h 14"/>
                <a:gd name="T14" fmla="*/ 45205643 w 17"/>
                <a:gd name="T15" fmla="*/ 0 h 14"/>
                <a:gd name="T16" fmla="*/ 25428383 w 17"/>
                <a:gd name="T17" fmla="*/ 0 h 14"/>
                <a:gd name="T18" fmla="*/ 16951697 w 17"/>
                <a:gd name="T19" fmla="*/ 5786316 h 14"/>
                <a:gd name="T20" fmla="*/ 16951697 w 17"/>
                <a:gd name="T21" fmla="*/ 5786316 h 14"/>
                <a:gd name="T22" fmla="*/ 16951697 w 17"/>
                <a:gd name="T23" fmla="*/ 20250406 h 14"/>
                <a:gd name="T24" fmla="*/ 16951697 w 17"/>
                <a:gd name="T25" fmla="*/ 20250406 h 14"/>
                <a:gd name="T26" fmla="*/ 8476689 w 17"/>
                <a:gd name="T27" fmla="*/ 23143563 h 14"/>
                <a:gd name="T28" fmla="*/ 5651126 w 17"/>
                <a:gd name="T29" fmla="*/ 20250406 h 14"/>
                <a:gd name="T30" fmla="*/ 5651126 w 17"/>
                <a:gd name="T31" fmla="*/ 23143563 h 14"/>
                <a:gd name="T32" fmla="*/ 0 w 17"/>
                <a:gd name="T33" fmla="*/ 2314356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4"/>
                <a:gd name="T53" fmla="*/ 17 w 17"/>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4">
                  <a:moveTo>
                    <a:pt x="0" y="8"/>
                  </a:moveTo>
                  <a:lnTo>
                    <a:pt x="6" y="14"/>
                  </a:lnTo>
                  <a:lnTo>
                    <a:pt x="9" y="12"/>
                  </a:lnTo>
                  <a:lnTo>
                    <a:pt x="10" y="11"/>
                  </a:lnTo>
                  <a:lnTo>
                    <a:pt x="12" y="7"/>
                  </a:lnTo>
                  <a:lnTo>
                    <a:pt x="16" y="9"/>
                  </a:lnTo>
                  <a:lnTo>
                    <a:pt x="17" y="8"/>
                  </a:lnTo>
                  <a:lnTo>
                    <a:pt x="16" y="0"/>
                  </a:lnTo>
                  <a:lnTo>
                    <a:pt x="9" y="0"/>
                  </a:lnTo>
                  <a:lnTo>
                    <a:pt x="6" y="2"/>
                  </a:lnTo>
                  <a:lnTo>
                    <a:pt x="6" y="7"/>
                  </a:lnTo>
                  <a:lnTo>
                    <a:pt x="3" y="8"/>
                  </a:lnTo>
                  <a:lnTo>
                    <a:pt x="2" y="7"/>
                  </a:lnTo>
                  <a:lnTo>
                    <a:pt x="2" y="8"/>
                  </a:lnTo>
                  <a:lnTo>
                    <a:pt x="0" y="8"/>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06" name="Freeform 2242"/>
            <p:cNvSpPr>
              <a:spLocks/>
            </p:cNvSpPr>
            <p:nvPr/>
          </p:nvSpPr>
          <p:spPr bwMode="auto">
            <a:xfrm>
              <a:off x="7029450" y="4397375"/>
              <a:ext cx="20638" cy="6350"/>
            </a:xfrm>
            <a:custGeom>
              <a:avLst/>
              <a:gdLst>
                <a:gd name="T0" fmla="*/ 0 w 12"/>
                <a:gd name="T1" fmla="*/ 20161247 h 2"/>
                <a:gd name="T2" fmla="*/ 17150293 w 12"/>
                <a:gd name="T3" fmla="*/ 0 h 2"/>
                <a:gd name="T4" fmla="*/ 41162553 w 12"/>
                <a:gd name="T5" fmla="*/ 10080623 h 2"/>
                <a:gd name="T6" fmla="*/ 41162553 w 12"/>
                <a:gd name="T7" fmla="*/ 10080623 h 2"/>
                <a:gd name="T8" fmla="*/ 27442317 w 12"/>
                <a:gd name="T9" fmla="*/ 20161247 h 2"/>
                <a:gd name="T10" fmla="*/ 0 w 12"/>
                <a:gd name="T11" fmla="*/ 20161247 h 2"/>
                <a:gd name="T12" fmla="*/ 0 60000 65536"/>
                <a:gd name="T13" fmla="*/ 0 60000 65536"/>
                <a:gd name="T14" fmla="*/ 0 60000 65536"/>
                <a:gd name="T15" fmla="*/ 0 60000 65536"/>
                <a:gd name="T16" fmla="*/ 0 60000 65536"/>
                <a:gd name="T17" fmla="*/ 0 60000 65536"/>
                <a:gd name="T18" fmla="*/ 0 w 12"/>
                <a:gd name="T19" fmla="*/ 0 h 2"/>
                <a:gd name="T20" fmla="*/ 12 w 12"/>
                <a:gd name="T21" fmla="*/ 2 h 2"/>
              </a:gdLst>
              <a:ahLst/>
              <a:cxnLst>
                <a:cxn ang="T12">
                  <a:pos x="T0" y="T1"/>
                </a:cxn>
                <a:cxn ang="T13">
                  <a:pos x="T2" y="T3"/>
                </a:cxn>
                <a:cxn ang="T14">
                  <a:pos x="T4" y="T5"/>
                </a:cxn>
                <a:cxn ang="T15">
                  <a:pos x="T6" y="T7"/>
                </a:cxn>
                <a:cxn ang="T16">
                  <a:pos x="T8" y="T9"/>
                </a:cxn>
                <a:cxn ang="T17">
                  <a:pos x="T10" y="T11"/>
                </a:cxn>
              </a:cxnLst>
              <a:rect l="T18" t="T19" r="T20" b="T21"/>
              <a:pathLst>
                <a:path w="12" h="2">
                  <a:moveTo>
                    <a:pt x="0" y="2"/>
                  </a:moveTo>
                  <a:lnTo>
                    <a:pt x="5" y="0"/>
                  </a:lnTo>
                  <a:lnTo>
                    <a:pt x="12" y="1"/>
                  </a:lnTo>
                  <a:lnTo>
                    <a:pt x="8" y="2"/>
                  </a:lnTo>
                  <a:lnTo>
                    <a:pt x="0" y="2"/>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07" name="Freeform 2258"/>
            <p:cNvSpPr>
              <a:spLocks/>
            </p:cNvSpPr>
            <p:nvPr/>
          </p:nvSpPr>
          <p:spPr bwMode="auto">
            <a:xfrm>
              <a:off x="7773988" y="3097213"/>
              <a:ext cx="50800" cy="234950"/>
            </a:xfrm>
            <a:custGeom>
              <a:avLst/>
              <a:gdLst>
                <a:gd name="T0" fmla="*/ 13 w 34"/>
                <a:gd name="T1" fmla="*/ 0 h 157"/>
                <a:gd name="T2" fmla="*/ 11 w 34"/>
                <a:gd name="T3" fmla="*/ 3 h 157"/>
                <a:gd name="T4" fmla="*/ 10 w 34"/>
                <a:gd name="T5" fmla="*/ 5 h 157"/>
                <a:gd name="T6" fmla="*/ 7 w 34"/>
                <a:gd name="T7" fmla="*/ 6 h 157"/>
                <a:gd name="T8" fmla="*/ 10 w 34"/>
                <a:gd name="T9" fmla="*/ 16 h 157"/>
                <a:gd name="T10" fmla="*/ 10 w 34"/>
                <a:gd name="T11" fmla="*/ 22 h 157"/>
                <a:gd name="T12" fmla="*/ 8 w 34"/>
                <a:gd name="T13" fmla="*/ 23 h 157"/>
                <a:gd name="T14" fmla="*/ 4 w 34"/>
                <a:gd name="T15" fmla="*/ 26 h 157"/>
                <a:gd name="T16" fmla="*/ 0 w 34"/>
                <a:gd name="T17" fmla="*/ 32 h 157"/>
                <a:gd name="T18" fmla="*/ 0 w 34"/>
                <a:gd name="T19" fmla="*/ 42 h 157"/>
                <a:gd name="T20" fmla="*/ 0 w 34"/>
                <a:gd name="T21" fmla="*/ 50 h 157"/>
                <a:gd name="T22" fmla="*/ 3 w 34"/>
                <a:gd name="T23" fmla="*/ 59 h 157"/>
                <a:gd name="T24" fmla="*/ 4 w 34"/>
                <a:gd name="T25" fmla="*/ 73 h 157"/>
                <a:gd name="T26" fmla="*/ 3 w 34"/>
                <a:gd name="T27" fmla="*/ 86 h 157"/>
                <a:gd name="T28" fmla="*/ 0 w 34"/>
                <a:gd name="T29" fmla="*/ 98 h 157"/>
                <a:gd name="T30" fmla="*/ 3 w 34"/>
                <a:gd name="T31" fmla="*/ 100 h 157"/>
                <a:gd name="T32" fmla="*/ 4 w 34"/>
                <a:gd name="T33" fmla="*/ 103 h 157"/>
                <a:gd name="T34" fmla="*/ 3 w 34"/>
                <a:gd name="T35" fmla="*/ 107 h 157"/>
                <a:gd name="T36" fmla="*/ 1 w 34"/>
                <a:gd name="T37" fmla="*/ 107 h 157"/>
                <a:gd name="T38" fmla="*/ 0 w 34"/>
                <a:gd name="T39" fmla="*/ 110 h 157"/>
                <a:gd name="T40" fmla="*/ 4 w 34"/>
                <a:gd name="T41" fmla="*/ 118 h 157"/>
                <a:gd name="T42" fmla="*/ 4 w 34"/>
                <a:gd name="T43" fmla="*/ 130 h 157"/>
                <a:gd name="T44" fmla="*/ 1 w 34"/>
                <a:gd name="T45" fmla="*/ 141 h 157"/>
                <a:gd name="T46" fmla="*/ 0 w 34"/>
                <a:gd name="T47" fmla="*/ 154 h 157"/>
                <a:gd name="T48" fmla="*/ 4 w 34"/>
                <a:gd name="T49" fmla="*/ 144 h 157"/>
                <a:gd name="T50" fmla="*/ 7 w 34"/>
                <a:gd name="T51" fmla="*/ 144 h 157"/>
                <a:gd name="T52" fmla="*/ 14 w 34"/>
                <a:gd name="T53" fmla="*/ 150 h 157"/>
                <a:gd name="T54" fmla="*/ 15 w 34"/>
                <a:gd name="T55" fmla="*/ 151 h 157"/>
                <a:gd name="T56" fmla="*/ 17 w 34"/>
                <a:gd name="T57" fmla="*/ 154 h 157"/>
                <a:gd name="T58" fmla="*/ 18 w 34"/>
                <a:gd name="T59" fmla="*/ 157 h 157"/>
                <a:gd name="T60" fmla="*/ 18 w 34"/>
                <a:gd name="T61" fmla="*/ 147 h 157"/>
                <a:gd name="T62" fmla="*/ 15 w 34"/>
                <a:gd name="T63" fmla="*/ 141 h 157"/>
                <a:gd name="T64" fmla="*/ 11 w 34"/>
                <a:gd name="T65" fmla="*/ 135 h 157"/>
                <a:gd name="T66" fmla="*/ 8 w 34"/>
                <a:gd name="T67" fmla="*/ 130 h 157"/>
                <a:gd name="T68" fmla="*/ 10 w 34"/>
                <a:gd name="T69" fmla="*/ 118 h 157"/>
                <a:gd name="T70" fmla="*/ 13 w 34"/>
                <a:gd name="T71" fmla="*/ 107 h 157"/>
                <a:gd name="T72" fmla="*/ 14 w 34"/>
                <a:gd name="T73" fmla="*/ 94 h 157"/>
                <a:gd name="T74" fmla="*/ 15 w 34"/>
                <a:gd name="T75" fmla="*/ 94 h 157"/>
                <a:gd name="T76" fmla="*/ 15 w 34"/>
                <a:gd name="T77" fmla="*/ 91 h 157"/>
                <a:gd name="T78" fmla="*/ 25 w 34"/>
                <a:gd name="T79" fmla="*/ 91 h 157"/>
                <a:gd name="T80" fmla="*/ 28 w 34"/>
                <a:gd name="T81" fmla="*/ 93 h 157"/>
                <a:gd name="T82" fmla="*/ 31 w 34"/>
                <a:gd name="T83" fmla="*/ 96 h 157"/>
                <a:gd name="T84" fmla="*/ 34 w 34"/>
                <a:gd name="T85" fmla="*/ 98 h 157"/>
                <a:gd name="T86" fmla="*/ 31 w 34"/>
                <a:gd name="T87" fmla="*/ 91 h 157"/>
                <a:gd name="T88" fmla="*/ 27 w 34"/>
                <a:gd name="T89" fmla="*/ 84 h 157"/>
                <a:gd name="T90" fmla="*/ 23 w 34"/>
                <a:gd name="T91" fmla="*/ 80 h 157"/>
                <a:gd name="T92" fmla="*/ 20 w 34"/>
                <a:gd name="T93" fmla="*/ 80 h 157"/>
                <a:gd name="T94" fmla="*/ 20 w 34"/>
                <a:gd name="T95" fmla="*/ 53 h 157"/>
                <a:gd name="T96" fmla="*/ 18 w 34"/>
                <a:gd name="T97" fmla="*/ 43 h 157"/>
                <a:gd name="T98" fmla="*/ 23 w 34"/>
                <a:gd name="T99" fmla="*/ 37 h 157"/>
                <a:gd name="T100" fmla="*/ 23 w 34"/>
                <a:gd name="T101" fmla="*/ 33 h 157"/>
                <a:gd name="T102" fmla="*/ 17 w 34"/>
                <a:gd name="T103" fmla="*/ 23 h 157"/>
                <a:gd name="T104" fmla="*/ 14 w 34"/>
                <a:gd name="T105" fmla="*/ 20 h 157"/>
                <a:gd name="T106" fmla="*/ 15 w 34"/>
                <a:gd name="T107" fmla="*/ 17 h 157"/>
                <a:gd name="T108" fmla="*/ 18 w 34"/>
                <a:gd name="T109" fmla="*/ 12 h 157"/>
                <a:gd name="T110" fmla="*/ 18 w 34"/>
                <a:gd name="T111" fmla="*/ 9 h 157"/>
                <a:gd name="T112" fmla="*/ 17 w 34"/>
                <a:gd name="T113" fmla="*/ 6 h 157"/>
                <a:gd name="T114" fmla="*/ 14 w 34"/>
                <a:gd name="T115" fmla="*/ 3 h 157"/>
                <a:gd name="T116" fmla="*/ 13 w 34"/>
                <a:gd name="T117" fmla="*/ 0 h 1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
                <a:gd name="T178" fmla="*/ 0 h 157"/>
                <a:gd name="T179" fmla="*/ 34 w 34"/>
                <a:gd name="T180" fmla="*/ 157 h 1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 h="157">
                  <a:moveTo>
                    <a:pt x="13" y="0"/>
                  </a:moveTo>
                  <a:lnTo>
                    <a:pt x="11" y="3"/>
                  </a:lnTo>
                  <a:lnTo>
                    <a:pt x="10" y="5"/>
                  </a:lnTo>
                  <a:lnTo>
                    <a:pt x="7" y="6"/>
                  </a:lnTo>
                  <a:lnTo>
                    <a:pt x="10" y="16"/>
                  </a:lnTo>
                  <a:lnTo>
                    <a:pt x="10" y="22"/>
                  </a:lnTo>
                  <a:lnTo>
                    <a:pt x="8" y="23"/>
                  </a:lnTo>
                  <a:lnTo>
                    <a:pt x="4" y="26"/>
                  </a:lnTo>
                  <a:lnTo>
                    <a:pt x="0" y="32"/>
                  </a:lnTo>
                  <a:lnTo>
                    <a:pt x="0" y="42"/>
                  </a:lnTo>
                  <a:lnTo>
                    <a:pt x="0" y="50"/>
                  </a:lnTo>
                  <a:lnTo>
                    <a:pt x="3" y="59"/>
                  </a:lnTo>
                  <a:lnTo>
                    <a:pt x="4" y="73"/>
                  </a:lnTo>
                  <a:lnTo>
                    <a:pt x="3" y="86"/>
                  </a:lnTo>
                  <a:lnTo>
                    <a:pt x="0" y="98"/>
                  </a:lnTo>
                  <a:lnTo>
                    <a:pt x="3" y="100"/>
                  </a:lnTo>
                  <a:lnTo>
                    <a:pt x="4" y="103"/>
                  </a:lnTo>
                  <a:lnTo>
                    <a:pt x="3" y="107"/>
                  </a:lnTo>
                  <a:lnTo>
                    <a:pt x="1" y="107"/>
                  </a:lnTo>
                  <a:lnTo>
                    <a:pt x="0" y="110"/>
                  </a:lnTo>
                  <a:lnTo>
                    <a:pt x="4" y="118"/>
                  </a:lnTo>
                  <a:lnTo>
                    <a:pt x="4" y="130"/>
                  </a:lnTo>
                  <a:lnTo>
                    <a:pt x="1" y="141"/>
                  </a:lnTo>
                  <a:lnTo>
                    <a:pt x="0" y="154"/>
                  </a:lnTo>
                  <a:lnTo>
                    <a:pt x="4" y="144"/>
                  </a:lnTo>
                  <a:lnTo>
                    <a:pt x="7" y="144"/>
                  </a:lnTo>
                  <a:lnTo>
                    <a:pt x="14" y="150"/>
                  </a:lnTo>
                  <a:lnTo>
                    <a:pt x="15" y="151"/>
                  </a:lnTo>
                  <a:lnTo>
                    <a:pt x="17" y="154"/>
                  </a:lnTo>
                  <a:lnTo>
                    <a:pt x="18" y="157"/>
                  </a:lnTo>
                  <a:lnTo>
                    <a:pt x="18" y="147"/>
                  </a:lnTo>
                  <a:lnTo>
                    <a:pt x="15" y="141"/>
                  </a:lnTo>
                  <a:lnTo>
                    <a:pt x="11" y="135"/>
                  </a:lnTo>
                  <a:lnTo>
                    <a:pt x="8" y="130"/>
                  </a:lnTo>
                  <a:lnTo>
                    <a:pt x="10" y="118"/>
                  </a:lnTo>
                  <a:lnTo>
                    <a:pt x="13" y="107"/>
                  </a:lnTo>
                  <a:lnTo>
                    <a:pt x="14" y="94"/>
                  </a:lnTo>
                  <a:lnTo>
                    <a:pt x="15" y="94"/>
                  </a:lnTo>
                  <a:lnTo>
                    <a:pt x="15" y="91"/>
                  </a:lnTo>
                  <a:lnTo>
                    <a:pt x="25" y="91"/>
                  </a:lnTo>
                  <a:lnTo>
                    <a:pt x="28" y="93"/>
                  </a:lnTo>
                  <a:lnTo>
                    <a:pt x="31" y="96"/>
                  </a:lnTo>
                  <a:lnTo>
                    <a:pt x="34" y="98"/>
                  </a:lnTo>
                  <a:lnTo>
                    <a:pt x="31" y="91"/>
                  </a:lnTo>
                  <a:lnTo>
                    <a:pt x="27" y="84"/>
                  </a:lnTo>
                  <a:lnTo>
                    <a:pt x="23" y="80"/>
                  </a:lnTo>
                  <a:lnTo>
                    <a:pt x="20" y="80"/>
                  </a:lnTo>
                  <a:lnTo>
                    <a:pt x="20" y="53"/>
                  </a:lnTo>
                  <a:lnTo>
                    <a:pt x="18" y="43"/>
                  </a:lnTo>
                  <a:lnTo>
                    <a:pt x="23" y="37"/>
                  </a:lnTo>
                  <a:lnTo>
                    <a:pt x="23" y="33"/>
                  </a:lnTo>
                  <a:lnTo>
                    <a:pt x="17" y="23"/>
                  </a:lnTo>
                  <a:lnTo>
                    <a:pt x="14" y="20"/>
                  </a:lnTo>
                  <a:lnTo>
                    <a:pt x="15" y="17"/>
                  </a:lnTo>
                  <a:lnTo>
                    <a:pt x="18" y="12"/>
                  </a:lnTo>
                  <a:lnTo>
                    <a:pt x="18" y="9"/>
                  </a:lnTo>
                  <a:lnTo>
                    <a:pt x="17" y="6"/>
                  </a:lnTo>
                  <a:lnTo>
                    <a:pt x="14" y="3"/>
                  </a:lnTo>
                  <a:lnTo>
                    <a:pt x="13" y="0"/>
                  </a:lnTo>
                  <a:close/>
                </a:path>
              </a:pathLst>
            </a:custGeom>
            <a:no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208" name="Freeform 2450"/>
            <p:cNvSpPr>
              <a:spLocks/>
            </p:cNvSpPr>
            <p:nvPr/>
          </p:nvSpPr>
          <p:spPr bwMode="auto">
            <a:xfrm>
              <a:off x="7731125" y="3335338"/>
              <a:ext cx="112713" cy="104775"/>
            </a:xfrm>
            <a:custGeom>
              <a:avLst/>
              <a:gdLst>
                <a:gd name="T0" fmla="*/ 22 w 74"/>
                <a:gd name="T1" fmla="*/ 2 h 69"/>
                <a:gd name="T2" fmla="*/ 26 w 74"/>
                <a:gd name="T3" fmla="*/ 11 h 69"/>
                <a:gd name="T4" fmla="*/ 24 w 74"/>
                <a:gd name="T5" fmla="*/ 27 h 69"/>
                <a:gd name="T6" fmla="*/ 20 w 74"/>
                <a:gd name="T7" fmla="*/ 34 h 69"/>
                <a:gd name="T8" fmla="*/ 20 w 74"/>
                <a:gd name="T9" fmla="*/ 36 h 69"/>
                <a:gd name="T10" fmla="*/ 19 w 74"/>
                <a:gd name="T11" fmla="*/ 41 h 69"/>
                <a:gd name="T12" fmla="*/ 17 w 74"/>
                <a:gd name="T13" fmla="*/ 45 h 69"/>
                <a:gd name="T14" fmla="*/ 15 w 74"/>
                <a:gd name="T15" fmla="*/ 42 h 69"/>
                <a:gd name="T16" fmla="*/ 6 w 74"/>
                <a:gd name="T17" fmla="*/ 41 h 69"/>
                <a:gd name="T18" fmla="*/ 7 w 74"/>
                <a:gd name="T19" fmla="*/ 44 h 69"/>
                <a:gd name="T20" fmla="*/ 2 w 74"/>
                <a:gd name="T21" fmla="*/ 48 h 69"/>
                <a:gd name="T22" fmla="*/ 2 w 74"/>
                <a:gd name="T23" fmla="*/ 54 h 69"/>
                <a:gd name="T24" fmla="*/ 6 w 74"/>
                <a:gd name="T25" fmla="*/ 59 h 69"/>
                <a:gd name="T26" fmla="*/ 12 w 74"/>
                <a:gd name="T27" fmla="*/ 68 h 69"/>
                <a:gd name="T28" fmla="*/ 17 w 74"/>
                <a:gd name="T29" fmla="*/ 66 h 69"/>
                <a:gd name="T30" fmla="*/ 15 w 74"/>
                <a:gd name="T31" fmla="*/ 61 h 69"/>
                <a:gd name="T32" fmla="*/ 9 w 74"/>
                <a:gd name="T33" fmla="*/ 58 h 69"/>
                <a:gd name="T34" fmla="*/ 10 w 74"/>
                <a:gd name="T35" fmla="*/ 54 h 69"/>
                <a:gd name="T36" fmla="*/ 20 w 74"/>
                <a:gd name="T37" fmla="*/ 52 h 69"/>
                <a:gd name="T38" fmla="*/ 30 w 74"/>
                <a:gd name="T39" fmla="*/ 59 h 69"/>
                <a:gd name="T40" fmla="*/ 40 w 74"/>
                <a:gd name="T41" fmla="*/ 59 h 69"/>
                <a:gd name="T42" fmla="*/ 47 w 74"/>
                <a:gd name="T43" fmla="*/ 55 h 69"/>
                <a:gd name="T44" fmla="*/ 50 w 74"/>
                <a:gd name="T45" fmla="*/ 48 h 69"/>
                <a:gd name="T46" fmla="*/ 66 w 74"/>
                <a:gd name="T47" fmla="*/ 44 h 69"/>
                <a:gd name="T48" fmla="*/ 73 w 74"/>
                <a:gd name="T49" fmla="*/ 41 h 69"/>
                <a:gd name="T50" fmla="*/ 69 w 74"/>
                <a:gd name="T51" fmla="*/ 36 h 69"/>
                <a:gd name="T52" fmla="*/ 71 w 74"/>
                <a:gd name="T53" fmla="*/ 32 h 69"/>
                <a:gd name="T54" fmla="*/ 69 w 74"/>
                <a:gd name="T55" fmla="*/ 29 h 69"/>
                <a:gd name="T56" fmla="*/ 60 w 74"/>
                <a:gd name="T57" fmla="*/ 32 h 69"/>
                <a:gd name="T58" fmla="*/ 59 w 74"/>
                <a:gd name="T59" fmla="*/ 25 h 69"/>
                <a:gd name="T60" fmla="*/ 47 w 74"/>
                <a:gd name="T61" fmla="*/ 25 h 69"/>
                <a:gd name="T62" fmla="*/ 40 w 74"/>
                <a:gd name="T63" fmla="*/ 21 h 69"/>
                <a:gd name="T64" fmla="*/ 34 w 74"/>
                <a:gd name="T65" fmla="*/ 7 h 69"/>
                <a:gd name="T66" fmla="*/ 26 w 74"/>
                <a:gd name="T67" fmla="*/ 0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69"/>
                <a:gd name="T104" fmla="*/ 74 w 74"/>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69">
                  <a:moveTo>
                    <a:pt x="26" y="0"/>
                  </a:moveTo>
                  <a:lnTo>
                    <a:pt x="22" y="2"/>
                  </a:lnTo>
                  <a:lnTo>
                    <a:pt x="22" y="8"/>
                  </a:lnTo>
                  <a:lnTo>
                    <a:pt x="26" y="11"/>
                  </a:lnTo>
                  <a:lnTo>
                    <a:pt x="26" y="24"/>
                  </a:lnTo>
                  <a:lnTo>
                    <a:pt x="24" y="27"/>
                  </a:lnTo>
                  <a:lnTo>
                    <a:pt x="20" y="31"/>
                  </a:lnTo>
                  <a:lnTo>
                    <a:pt x="20" y="34"/>
                  </a:lnTo>
                  <a:lnTo>
                    <a:pt x="20" y="36"/>
                  </a:lnTo>
                  <a:lnTo>
                    <a:pt x="22" y="41"/>
                  </a:lnTo>
                  <a:lnTo>
                    <a:pt x="19" y="41"/>
                  </a:lnTo>
                  <a:lnTo>
                    <a:pt x="19" y="44"/>
                  </a:lnTo>
                  <a:lnTo>
                    <a:pt x="17" y="45"/>
                  </a:lnTo>
                  <a:lnTo>
                    <a:pt x="16" y="44"/>
                  </a:lnTo>
                  <a:lnTo>
                    <a:pt x="15" y="42"/>
                  </a:lnTo>
                  <a:lnTo>
                    <a:pt x="15" y="41"/>
                  </a:lnTo>
                  <a:lnTo>
                    <a:pt x="6" y="41"/>
                  </a:lnTo>
                  <a:lnTo>
                    <a:pt x="6" y="44"/>
                  </a:lnTo>
                  <a:lnTo>
                    <a:pt x="7" y="44"/>
                  </a:lnTo>
                  <a:lnTo>
                    <a:pt x="7" y="46"/>
                  </a:lnTo>
                  <a:lnTo>
                    <a:pt x="2" y="48"/>
                  </a:lnTo>
                  <a:lnTo>
                    <a:pt x="0" y="51"/>
                  </a:lnTo>
                  <a:lnTo>
                    <a:pt x="2" y="54"/>
                  </a:lnTo>
                  <a:lnTo>
                    <a:pt x="5" y="56"/>
                  </a:lnTo>
                  <a:lnTo>
                    <a:pt x="6" y="59"/>
                  </a:lnTo>
                  <a:lnTo>
                    <a:pt x="3" y="69"/>
                  </a:lnTo>
                  <a:lnTo>
                    <a:pt x="12" y="68"/>
                  </a:lnTo>
                  <a:lnTo>
                    <a:pt x="15" y="66"/>
                  </a:lnTo>
                  <a:lnTo>
                    <a:pt x="17" y="66"/>
                  </a:lnTo>
                  <a:lnTo>
                    <a:pt x="19" y="62"/>
                  </a:lnTo>
                  <a:lnTo>
                    <a:pt x="15" y="61"/>
                  </a:lnTo>
                  <a:lnTo>
                    <a:pt x="10" y="59"/>
                  </a:lnTo>
                  <a:lnTo>
                    <a:pt x="9" y="58"/>
                  </a:lnTo>
                  <a:lnTo>
                    <a:pt x="10" y="55"/>
                  </a:lnTo>
                  <a:lnTo>
                    <a:pt x="10" y="54"/>
                  </a:lnTo>
                  <a:lnTo>
                    <a:pt x="15" y="52"/>
                  </a:lnTo>
                  <a:lnTo>
                    <a:pt x="20" y="52"/>
                  </a:lnTo>
                  <a:lnTo>
                    <a:pt x="27" y="52"/>
                  </a:lnTo>
                  <a:lnTo>
                    <a:pt x="30" y="59"/>
                  </a:lnTo>
                  <a:lnTo>
                    <a:pt x="36" y="59"/>
                  </a:lnTo>
                  <a:lnTo>
                    <a:pt x="40" y="59"/>
                  </a:lnTo>
                  <a:lnTo>
                    <a:pt x="44" y="59"/>
                  </a:lnTo>
                  <a:lnTo>
                    <a:pt x="47" y="55"/>
                  </a:lnTo>
                  <a:lnTo>
                    <a:pt x="47" y="52"/>
                  </a:lnTo>
                  <a:lnTo>
                    <a:pt x="50" y="48"/>
                  </a:lnTo>
                  <a:lnTo>
                    <a:pt x="57" y="45"/>
                  </a:lnTo>
                  <a:lnTo>
                    <a:pt x="66" y="44"/>
                  </a:lnTo>
                  <a:lnTo>
                    <a:pt x="74" y="44"/>
                  </a:lnTo>
                  <a:lnTo>
                    <a:pt x="73" y="41"/>
                  </a:lnTo>
                  <a:lnTo>
                    <a:pt x="71" y="39"/>
                  </a:lnTo>
                  <a:lnTo>
                    <a:pt x="69" y="36"/>
                  </a:lnTo>
                  <a:lnTo>
                    <a:pt x="70" y="34"/>
                  </a:lnTo>
                  <a:lnTo>
                    <a:pt x="71" y="32"/>
                  </a:lnTo>
                  <a:lnTo>
                    <a:pt x="71" y="29"/>
                  </a:lnTo>
                  <a:lnTo>
                    <a:pt x="69" y="29"/>
                  </a:lnTo>
                  <a:lnTo>
                    <a:pt x="66" y="32"/>
                  </a:lnTo>
                  <a:lnTo>
                    <a:pt x="60" y="32"/>
                  </a:lnTo>
                  <a:lnTo>
                    <a:pt x="60" y="29"/>
                  </a:lnTo>
                  <a:lnTo>
                    <a:pt x="59" y="25"/>
                  </a:lnTo>
                  <a:lnTo>
                    <a:pt x="53" y="25"/>
                  </a:lnTo>
                  <a:lnTo>
                    <a:pt x="47" y="25"/>
                  </a:lnTo>
                  <a:lnTo>
                    <a:pt x="43" y="24"/>
                  </a:lnTo>
                  <a:lnTo>
                    <a:pt x="40" y="21"/>
                  </a:lnTo>
                  <a:lnTo>
                    <a:pt x="37" y="11"/>
                  </a:lnTo>
                  <a:lnTo>
                    <a:pt x="34" y="7"/>
                  </a:lnTo>
                  <a:lnTo>
                    <a:pt x="29" y="2"/>
                  </a:lnTo>
                  <a:lnTo>
                    <a:pt x="26" y="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209" name="Freeform 2452"/>
            <p:cNvSpPr>
              <a:spLocks/>
            </p:cNvSpPr>
            <p:nvPr/>
          </p:nvSpPr>
          <p:spPr bwMode="auto">
            <a:xfrm>
              <a:off x="7589838" y="3632200"/>
              <a:ext cx="42862" cy="44450"/>
            </a:xfrm>
            <a:custGeom>
              <a:avLst/>
              <a:gdLst>
                <a:gd name="T0" fmla="*/ 49455554 w 30"/>
                <a:gd name="T1" fmla="*/ 0 h 30"/>
                <a:gd name="T2" fmla="*/ 44744333 w 30"/>
                <a:gd name="T3" fmla="*/ 8072410 h 30"/>
                <a:gd name="T4" fmla="*/ 40034647 w 30"/>
                <a:gd name="T5" fmla="*/ 16144819 h 30"/>
                <a:gd name="T6" fmla="*/ 32969350 w 30"/>
                <a:gd name="T7" fmla="*/ 18836715 h 30"/>
                <a:gd name="T8" fmla="*/ 30615274 w 30"/>
                <a:gd name="T9" fmla="*/ 16144819 h 30"/>
                <a:gd name="T10" fmla="*/ 25905588 w 30"/>
                <a:gd name="T11" fmla="*/ 10764305 h 30"/>
                <a:gd name="T12" fmla="*/ 23549972 w 30"/>
                <a:gd name="T13" fmla="*/ 16144819 h 30"/>
                <a:gd name="T14" fmla="*/ 14130599 w 30"/>
                <a:gd name="T15" fmla="*/ 18836715 h 30"/>
                <a:gd name="T16" fmla="*/ 14130599 w 30"/>
                <a:gd name="T17" fmla="*/ 24218866 h 30"/>
                <a:gd name="T18" fmla="*/ 9419375 w 30"/>
                <a:gd name="T19" fmla="*/ 32291279 h 30"/>
                <a:gd name="T20" fmla="*/ 9419375 w 30"/>
                <a:gd name="T21" fmla="*/ 34981534 h 30"/>
                <a:gd name="T22" fmla="*/ 2355611 w 30"/>
                <a:gd name="T23" fmla="*/ 43053940 h 30"/>
                <a:gd name="T24" fmla="*/ 0 w 30"/>
                <a:gd name="T25" fmla="*/ 43053940 h 30"/>
                <a:gd name="T26" fmla="*/ 7065300 w 30"/>
                <a:gd name="T27" fmla="*/ 53818255 h 30"/>
                <a:gd name="T28" fmla="*/ 21194361 w 30"/>
                <a:gd name="T29" fmla="*/ 69963068 h 30"/>
                <a:gd name="T30" fmla="*/ 25905588 w 30"/>
                <a:gd name="T31" fmla="*/ 80727370 h 30"/>
                <a:gd name="T32" fmla="*/ 25905588 w 30"/>
                <a:gd name="T33" fmla="*/ 69963068 h 30"/>
                <a:gd name="T34" fmla="*/ 30615274 w 30"/>
                <a:gd name="T35" fmla="*/ 61890661 h 30"/>
                <a:gd name="T36" fmla="*/ 30615274 w 30"/>
                <a:gd name="T37" fmla="*/ 53818255 h 30"/>
                <a:gd name="T38" fmla="*/ 37680571 w 30"/>
                <a:gd name="T39" fmla="*/ 51127987 h 30"/>
                <a:gd name="T40" fmla="*/ 40034647 w 30"/>
                <a:gd name="T41" fmla="*/ 43053940 h 30"/>
                <a:gd name="T42" fmla="*/ 49455554 w 30"/>
                <a:gd name="T43" fmla="*/ 43053940 h 30"/>
                <a:gd name="T44" fmla="*/ 54165252 w 30"/>
                <a:gd name="T45" fmla="*/ 53818255 h 30"/>
                <a:gd name="T46" fmla="*/ 61230548 w 30"/>
                <a:gd name="T47" fmla="*/ 43053940 h 30"/>
                <a:gd name="T48" fmla="*/ 70649921 w 30"/>
                <a:gd name="T49" fmla="*/ 18836715 h 30"/>
                <a:gd name="T50" fmla="*/ 68294310 w 30"/>
                <a:gd name="T51" fmla="*/ 16144819 h 30"/>
                <a:gd name="T52" fmla="*/ 54165252 w 30"/>
                <a:gd name="T53" fmla="*/ 8072410 h 30"/>
                <a:gd name="T54" fmla="*/ 49455554 w 30"/>
                <a:gd name="T55" fmla="*/ 0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30"/>
                <a:gd name="T86" fmla="*/ 30 w 30"/>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30">
                  <a:moveTo>
                    <a:pt x="21" y="0"/>
                  </a:moveTo>
                  <a:lnTo>
                    <a:pt x="19" y="3"/>
                  </a:lnTo>
                  <a:lnTo>
                    <a:pt x="17" y="6"/>
                  </a:lnTo>
                  <a:lnTo>
                    <a:pt x="14" y="7"/>
                  </a:lnTo>
                  <a:lnTo>
                    <a:pt x="13" y="6"/>
                  </a:lnTo>
                  <a:lnTo>
                    <a:pt x="11" y="4"/>
                  </a:lnTo>
                  <a:lnTo>
                    <a:pt x="10" y="6"/>
                  </a:lnTo>
                  <a:lnTo>
                    <a:pt x="6" y="7"/>
                  </a:lnTo>
                  <a:lnTo>
                    <a:pt x="6" y="9"/>
                  </a:lnTo>
                  <a:lnTo>
                    <a:pt x="4" y="12"/>
                  </a:lnTo>
                  <a:lnTo>
                    <a:pt x="4" y="13"/>
                  </a:lnTo>
                  <a:lnTo>
                    <a:pt x="1" y="16"/>
                  </a:lnTo>
                  <a:lnTo>
                    <a:pt x="0" y="16"/>
                  </a:lnTo>
                  <a:lnTo>
                    <a:pt x="3" y="20"/>
                  </a:lnTo>
                  <a:lnTo>
                    <a:pt x="9" y="26"/>
                  </a:lnTo>
                  <a:lnTo>
                    <a:pt x="11" y="30"/>
                  </a:lnTo>
                  <a:lnTo>
                    <a:pt x="11" y="26"/>
                  </a:lnTo>
                  <a:lnTo>
                    <a:pt x="13" y="23"/>
                  </a:lnTo>
                  <a:lnTo>
                    <a:pt x="13" y="20"/>
                  </a:lnTo>
                  <a:lnTo>
                    <a:pt x="16" y="19"/>
                  </a:lnTo>
                  <a:lnTo>
                    <a:pt x="17" y="16"/>
                  </a:lnTo>
                  <a:lnTo>
                    <a:pt x="21" y="16"/>
                  </a:lnTo>
                  <a:lnTo>
                    <a:pt x="23" y="20"/>
                  </a:lnTo>
                  <a:lnTo>
                    <a:pt x="26" y="16"/>
                  </a:lnTo>
                  <a:lnTo>
                    <a:pt x="30" y="7"/>
                  </a:lnTo>
                  <a:lnTo>
                    <a:pt x="29" y="6"/>
                  </a:lnTo>
                  <a:lnTo>
                    <a:pt x="23" y="3"/>
                  </a:lnTo>
                  <a:lnTo>
                    <a:pt x="21" y="0"/>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0" name="Freeform 2783"/>
            <p:cNvSpPr>
              <a:spLocks/>
            </p:cNvSpPr>
            <p:nvPr/>
          </p:nvSpPr>
          <p:spPr bwMode="auto">
            <a:xfrm>
              <a:off x="7564438" y="3455988"/>
              <a:ext cx="209550" cy="201612"/>
            </a:xfrm>
            <a:custGeom>
              <a:avLst/>
              <a:gdLst>
                <a:gd name="T0" fmla="*/ 122 w 141"/>
                <a:gd name="T1" fmla="*/ 3 h 135"/>
                <a:gd name="T2" fmla="*/ 118 w 141"/>
                <a:gd name="T3" fmla="*/ 9 h 135"/>
                <a:gd name="T4" fmla="*/ 118 w 141"/>
                <a:gd name="T5" fmla="*/ 16 h 135"/>
                <a:gd name="T6" fmla="*/ 114 w 141"/>
                <a:gd name="T7" fmla="*/ 21 h 135"/>
                <a:gd name="T8" fmla="*/ 117 w 141"/>
                <a:gd name="T9" fmla="*/ 33 h 135"/>
                <a:gd name="T10" fmla="*/ 114 w 141"/>
                <a:gd name="T11" fmla="*/ 39 h 135"/>
                <a:gd name="T12" fmla="*/ 104 w 141"/>
                <a:gd name="T13" fmla="*/ 57 h 135"/>
                <a:gd name="T14" fmla="*/ 95 w 141"/>
                <a:gd name="T15" fmla="*/ 64 h 135"/>
                <a:gd name="T16" fmla="*/ 91 w 141"/>
                <a:gd name="T17" fmla="*/ 73 h 135"/>
                <a:gd name="T18" fmla="*/ 81 w 141"/>
                <a:gd name="T19" fmla="*/ 76 h 135"/>
                <a:gd name="T20" fmla="*/ 75 w 141"/>
                <a:gd name="T21" fmla="*/ 76 h 135"/>
                <a:gd name="T22" fmla="*/ 77 w 141"/>
                <a:gd name="T23" fmla="*/ 67 h 135"/>
                <a:gd name="T24" fmla="*/ 73 w 141"/>
                <a:gd name="T25" fmla="*/ 68 h 135"/>
                <a:gd name="T26" fmla="*/ 71 w 141"/>
                <a:gd name="T27" fmla="*/ 77 h 135"/>
                <a:gd name="T28" fmla="*/ 61 w 141"/>
                <a:gd name="T29" fmla="*/ 90 h 135"/>
                <a:gd name="T30" fmla="*/ 64 w 141"/>
                <a:gd name="T31" fmla="*/ 100 h 135"/>
                <a:gd name="T32" fmla="*/ 51 w 141"/>
                <a:gd name="T33" fmla="*/ 100 h 135"/>
                <a:gd name="T34" fmla="*/ 34 w 141"/>
                <a:gd name="T35" fmla="*/ 101 h 135"/>
                <a:gd name="T36" fmla="*/ 24 w 141"/>
                <a:gd name="T37" fmla="*/ 105 h 135"/>
                <a:gd name="T38" fmla="*/ 4 w 141"/>
                <a:gd name="T39" fmla="*/ 120 h 135"/>
                <a:gd name="T40" fmla="*/ 1 w 141"/>
                <a:gd name="T41" fmla="*/ 120 h 135"/>
                <a:gd name="T42" fmla="*/ 4 w 141"/>
                <a:gd name="T43" fmla="*/ 124 h 135"/>
                <a:gd name="T44" fmla="*/ 18 w 141"/>
                <a:gd name="T45" fmla="*/ 121 h 135"/>
                <a:gd name="T46" fmla="*/ 43 w 141"/>
                <a:gd name="T47" fmla="*/ 117 h 135"/>
                <a:gd name="T48" fmla="*/ 50 w 141"/>
                <a:gd name="T49" fmla="*/ 121 h 135"/>
                <a:gd name="T50" fmla="*/ 50 w 141"/>
                <a:gd name="T51" fmla="*/ 128 h 135"/>
                <a:gd name="T52" fmla="*/ 54 w 141"/>
                <a:gd name="T53" fmla="*/ 135 h 135"/>
                <a:gd name="T54" fmla="*/ 61 w 141"/>
                <a:gd name="T55" fmla="*/ 135 h 135"/>
                <a:gd name="T56" fmla="*/ 67 w 141"/>
                <a:gd name="T57" fmla="*/ 125 h 135"/>
                <a:gd name="T58" fmla="*/ 75 w 141"/>
                <a:gd name="T59" fmla="*/ 122 h 135"/>
                <a:gd name="T60" fmla="*/ 71 w 141"/>
                <a:gd name="T61" fmla="*/ 114 h 135"/>
                <a:gd name="T62" fmla="*/ 80 w 141"/>
                <a:gd name="T63" fmla="*/ 117 h 135"/>
                <a:gd name="T64" fmla="*/ 81 w 141"/>
                <a:gd name="T65" fmla="*/ 120 h 135"/>
                <a:gd name="T66" fmla="*/ 88 w 141"/>
                <a:gd name="T67" fmla="*/ 117 h 135"/>
                <a:gd name="T68" fmla="*/ 95 w 141"/>
                <a:gd name="T69" fmla="*/ 117 h 135"/>
                <a:gd name="T70" fmla="*/ 102 w 141"/>
                <a:gd name="T71" fmla="*/ 117 h 135"/>
                <a:gd name="T72" fmla="*/ 107 w 141"/>
                <a:gd name="T73" fmla="*/ 112 h 135"/>
                <a:gd name="T74" fmla="*/ 114 w 141"/>
                <a:gd name="T75" fmla="*/ 105 h 135"/>
                <a:gd name="T76" fmla="*/ 118 w 141"/>
                <a:gd name="T77" fmla="*/ 97 h 135"/>
                <a:gd name="T78" fmla="*/ 115 w 141"/>
                <a:gd name="T79" fmla="*/ 110 h 135"/>
                <a:gd name="T80" fmla="*/ 128 w 141"/>
                <a:gd name="T81" fmla="*/ 101 h 135"/>
                <a:gd name="T82" fmla="*/ 125 w 141"/>
                <a:gd name="T83" fmla="*/ 90 h 135"/>
                <a:gd name="T84" fmla="*/ 128 w 141"/>
                <a:gd name="T85" fmla="*/ 76 h 135"/>
                <a:gd name="T86" fmla="*/ 128 w 141"/>
                <a:gd name="T87" fmla="*/ 51 h 135"/>
                <a:gd name="T88" fmla="*/ 136 w 141"/>
                <a:gd name="T89" fmla="*/ 47 h 135"/>
                <a:gd name="T90" fmla="*/ 135 w 141"/>
                <a:gd name="T91" fmla="*/ 43 h 135"/>
                <a:gd name="T92" fmla="*/ 141 w 141"/>
                <a:gd name="T93" fmla="*/ 21 h 135"/>
                <a:gd name="T94" fmla="*/ 135 w 141"/>
                <a:gd name="T95" fmla="*/ 3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35"/>
                <a:gd name="T146" fmla="*/ 141 w 141"/>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35">
                  <a:moveTo>
                    <a:pt x="122" y="0"/>
                  </a:moveTo>
                  <a:lnTo>
                    <a:pt x="122" y="2"/>
                  </a:lnTo>
                  <a:lnTo>
                    <a:pt x="122" y="3"/>
                  </a:lnTo>
                  <a:lnTo>
                    <a:pt x="122" y="6"/>
                  </a:lnTo>
                  <a:lnTo>
                    <a:pt x="121" y="7"/>
                  </a:lnTo>
                  <a:lnTo>
                    <a:pt x="118" y="9"/>
                  </a:lnTo>
                  <a:lnTo>
                    <a:pt x="117" y="10"/>
                  </a:lnTo>
                  <a:lnTo>
                    <a:pt x="117" y="13"/>
                  </a:lnTo>
                  <a:lnTo>
                    <a:pt x="118" y="16"/>
                  </a:lnTo>
                  <a:lnTo>
                    <a:pt x="118" y="21"/>
                  </a:lnTo>
                  <a:lnTo>
                    <a:pt x="115" y="21"/>
                  </a:lnTo>
                  <a:lnTo>
                    <a:pt x="114" y="21"/>
                  </a:lnTo>
                  <a:lnTo>
                    <a:pt x="112" y="26"/>
                  </a:lnTo>
                  <a:lnTo>
                    <a:pt x="118" y="29"/>
                  </a:lnTo>
                  <a:lnTo>
                    <a:pt x="117" y="33"/>
                  </a:lnTo>
                  <a:lnTo>
                    <a:pt x="114" y="34"/>
                  </a:lnTo>
                  <a:lnTo>
                    <a:pt x="114" y="37"/>
                  </a:lnTo>
                  <a:lnTo>
                    <a:pt x="114" y="39"/>
                  </a:lnTo>
                  <a:lnTo>
                    <a:pt x="114" y="43"/>
                  </a:lnTo>
                  <a:lnTo>
                    <a:pt x="111" y="47"/>
                  </a:lnTo>
                  <a:lnTo>
                    <a:pt x="104" y="57"/>
                  </a:lnTo>
                  <a:lnTo>
                    <a:pt x="100" y="61"/>
                  </a:lnTo>
                  <a:lnTo>
                    <a:pt x="95" y="61"/>
                  </a:lnTo>
                  <a:lnTo>
                    <a:pt x="95" y="64"/>
                  </a:lnTo>
                  <a:lnTo>
                    <a:pt x="95" y="68"/>
                  </a:lnTo>
                  <a:lnTo>
                    <a:pt x="91" y="70"/>
                  </a:lnTo>
                  <a:lnTo>
                    <a:pt x="91" y="73"/>
                  </a:lnTo>
                  <a:lnTo>
                    <a:pt x="88" y="74"/>
                  </a:lnTo>
                  <a:lnTo>
                    <a:pt x="85" y="74"/>
                  </a:lnTo>
                  <a:lnTo>
                    <a:pt x="81" y="76"/>
                  </a:lnTo>
                  <a:lnTo>
                    <a:pt x="81" y="78"/>
                  </a:lnTo>
                  <a:lnTo>
                    <a:pt x="75" y="78"/>
                  </a:lnTo>
                  <a:lnTo>
                    <a:pt x="75" y="76"/>
                  </a:lnTo>
                  <a:lnTo>
                    <a:pt x="74" y="73"/>
                  </a:lnTo>
                  <a:lnTo>
                    <a:pt x="75" y="70"/>
                  </a:lnTo>
                  <a:lnTo>
                    <a:pt x="77" y="67"/>
                  </a:lnTo>
                  <a:lnTo>
                    <a:pt x="81" y="66"/>
                  </a:lnTo>
                  <a:lnTo>
                    <a:pt x="77" y="66"/>
                  </a:lnTo>
                  <a:lnTo>
                    <a:pt x="73" y="68"/>
                  </a:lnTo>
                  <a:lnTo>
                    <a:pt x="71" y="70"/>
                  </a:lnTo>
                  <a:lnTo>
                    <a:pt x="70" y="74"/>
                  </a:lnTo>
                  <a:lnTo>
                    <a:pt x="71" y="77"/>
                  </a:lnTo>
                  <a:lnTo>
                    <a:pt x="71" y="80"/>
                  </a:lnTo>
                  <a:lnTo>
                    <a:pt x="67" y="84"/>
                  </a:lnTo>
                  <a:lnTo>
                    <a:pt x="61" y="90"/>
                  </a:lnTo>
                  <a:lnTo>
                    <a:pt x="61" y="93"/>
                  </a:lnTo>
                  <a:lnTo>
                    <a:pt x="64" y="94"/>
                  </a:lnTo>
                  <a:lnTo>
                    <a:pt x="64" y="100"/>
                  </a:lnTo>
                  <a:lnTo>
                    <a:pt x="61" y="100"/>
                  </a:lnTo>
                  <a:lnTo>
                    <a:pt x="60" y="103"/>
                  </a:lnTo>
                  <a:lnTo>
                    <a:pt x="51" y="100"/>
                  </a:lnTo>
                  <a:lnTo>
                    <a:pt x="44" y="100"/>
                  </a:lnTo>
                  <a:lnTo>
                    <a:pt x="34" y="103"/>
                  </a:lnTo>
                  <a:lnTo>
                    <a:pt x="34" y="101"/>
                  </a:lnTo>
                  <a:lnTo>
                    <a:pt x="34" y="100"/>
                  </a:lnTo>
                  <a:lnTo>
                    <a:pt x="31" y="100"/>
                  </a:lnTo>
                  <a:lnTo>
                    <a:pt x="24" y="105"/>
                  </a:lnTo>
                  <a:lnTo>
                    <a:pt x="17" y="112"/>
                  </a:lnTo>
                  <a:lnTo>
                    <a:pt x="9" y="118"/>
                  </a:lnTo>
                  <a:lnTo>
                    <a:pt x="4" y="120"/>
                  </a:lnTo>
                  <a:lnTo>
                    <a:pt x="3" y="118"/>
                  </a:lnTo>
                  <a:lnTo>
                    <a:pt x="0" y="117"/>
                  </a:lnTo>
                  <a:lnTo>
                    <a:pt x="1" y="120"/>
                  </a:lnTo>
                  <a:lnTo>
                    <a:pt x="1" y="122"/>
                  </a:lnTo>
                  <a:lnTo>
                    <a:pt x="0" y="125"/>
                  </a:lnTo>
                  <a:lnTo>
                    <a:pt x="4" y="124"/>
                  </a:lnTo>
                  <a:lnTo>
                    <a:pt x="11" y="124"/>
                  </a:lnTo>
                  <a:lnTo>
                    <a:pt x="18" y="125"/>
                  </a:lnTo>
                  <a:lnTo>
                    <a:pt x="18" y="121"/>
                  </a:lnTo>
                  <a:lnTo>
                    <a:pt x="20" y="118"/>
                  </a:lnTo>
                  <a:lnTo>
                    <a:pt x="34" y="118"/>
                  </a:lnTo>
                  <a:lnTo>
                    <a:pt x="43" y="117"/>
                  </a:lnTo>
                  <a:lnTo>
                    <a:pt x="54" y="117"/>
                  </a:lnTo>
                  <a:lnTo>
                    <a:pt x="53" y="118"/>
                  </a:lnTo>
                  <a:lnTo>
                    <a:pt x="50" y="121"/>
                  </a:lnTo>
                  <a:lnTo>
                    <a:pt x="51" y="124"/>
                  </a:lnTo>
                  <a:lnTo>
                    <a:pt x="51" y="125"/>
                  </a:lnTo>
                  <a:lnTo>
                    <a:pt x="50" y="128"/>
                  </a:lnTo>
                  <a:lnTo>
                    <a:pt x="53" y="130"/>
                  </a:lnTo>
                  <a:lnTo>
                    <a:pt x="53" y="132"/>
                  </a:lnTo>
                  <a:lnTo>
                    <a:pt x="54" y="135"/>
                  </a:lnTo>
                  <a:lnTo>
                    <a:pt x="57" y="134"/>
                  </a:lnTo>
                  <a:lnTo>
                    <a:pt x="60" y="135"/>
                  </a:lnTo>
                  <a:lnTo>
                    <a:pt x="61" y="135"/>
                  </a:lnTo>
                  <a:lnTo>
                    <a:pt x="64" y="132"/>
                  </a:lnTo>
                  <a:lnTo>
                    <a:pt x="65" y="130"/>
                  </a:lnTo>
                  <a:lnTo>
                    <a:pt x="67" y="125"/>
                  </a:lnTo>
                  <a:lnTo>
                    <a:pt x="68" y="125"/>
                  </a:lnTo>
                  <a:lnTo>
                    <a:pt x="71" y="124"/>
                  </a:lnTo>
                  <a:lnTo>
                    <a:pt x="75" y="122"/>
                  </a:lnTo>
                  <a:lnTo>
                    <a:pt x="73" y="121"/>
                  </a:lnTo>
                  <a:lnTo>
                    <a:pt x="71" y="117"/>
                  </a:lnTo>
                  <a:lnTo>
                    <a:pt x="71" y="114"/>
                  </a:lnTo>
                  <a:lnTo>
                    <a:pt x="77" y="114"/>
                  </a:lnTo>
                  <a:lnTo>
                    <a:pt x="81" y="117"/>
                  </a:lnTo>
                  <a:lnTo>
                    <a:pt x="80" y="117"/>
                  </a:lnTo>
                  <a:lnTo>
                    <a:pt x="80" y="118"/>
                  </a:lnTo>
                  <a:lnTo>
                    <a:pt x="81" y="121"/>
                  </a:lnTo>
                  <a:lnTo>
                    <a:pt x="81" y="120"/>
                  </a:lnTo>
                  <a:lnTo>
                    <a:pt x="84" y="118"/>
                  </a:lnTo>
                  <a:lnTo>
                    <a:pt x="85" y="117"/>
                  </a:lnTo>
                  <a:lnTo>
                    <a:pt x="88" y="117"/>
                  </a:lnTo>
                  <a:lnTo>
                    <a:pt x="91" y="117"/>
                  </a:lnTo>
                  <a:lnTo>
                    <a:pt x="95" y="118"/>
                  </a:lnTo>
                  <a:lnTo>
                    <a:pt x="95" y="117"/>
                  </a:lnTo>
                  <a:lnTo>
                    <a:pt x="100" y="111"/>
                  </a:lnTo>
                  <a:lnTo>
                    <a:pt x="102" y="112"/>
                  </a:lnTo>
                  <a:lnTo>
                    <a:pt x="102" y="117"/>
                  </a:lnTo>
                  <a:lnTo>
                    <a:pt x="102" y="118"/>
                  </a:lnTo>
                  <a:lnTo>
                    <a:pt x="107" y="118"/>
                  </a:lnTo>
                  <a:lnTo>
                    <a:pt x="107" y="112"/>
                  </a:lnTo>
                  <a:lnTo>
                    <a:pt x="108" y="108"/>
                  </a:lnTo>
                  <a:lnTo>
                    <a:pt x="114" y="108"/>
                  </a:lnTo>
                  <a:lnTo>
                    <a:pt x="114" y="105"/>
                  </a:lnTo>
                  <a:lnTo>
                    <a:pt x="114" y="101"/>
                  </a:lnTo>
                  <a:lnTo>
                    <a:pt x="117" y="97"/>
                  </a:lnTo>
                  <a:lnTo>
                    <a:pt x="118" y="97"/>
                  </a:lnTo>
                  <a:lnTo>
                    <a:pt x="121" y="100"/>
                  </a:lnTo>
                  <a:lnTo>
                    <a:pt x="118" y="103"/>
                  </a:lnTo>
                  <a:lnTo>
                    <a:pt x="115" y="110"/>
                  </a:lnTo>
                  <a:lnTo>
                    <a:pt x="118" y="112"/>
                  </a:lnTo>
                  <a:lnTo>
                    <a:pt x="124" y="107"/>
                  </a:lnTo>
                  <a:lnTo>
                    <a:pt x="128" y="101"/>
                  </a:lnTo>
                  <a:lnTo>
                    <a:pt x="127" y="97"/>
                  </a:lnTo>
                  <a:lnTo>
                    <a:pt x="122" y="93"/>
                  </a:lnTo>
                  <a:lnTo>
                    <a:pt x="125" y="90"/>
                  </a:lnTo>
                  <a:lnTo>
                    <a:pt x="125" y="87"/>
                  </a:lnTo>
                  <a:lnTo>
                    <a:pt x="124" y="80"/>
                  </a:lnTo>
                  <a:lnTo>
                    <a:pt x="128" y="76"/>
                  </a:lnTo>
                  <a:lnTo>
                    <a:pt x="128" y="66"/>
                  </a:lnTo>
                  <a:lnTo>
                    <a:pt x="128" y="58"/>
                  </a:lnTo>
                  <a:lnTo>
                    <a:pt x="128" y="51"/>
                  </a:lnTo>
                  <a:lnTo>
                    <a:pt x="131" y="48"/>
                  </a:lnTo>
                  <a:lnTo>
                    <a:pt x="132" y="48"/>
                  </a:lnTo>
                  <a:lnTo>
                    <a:pt x="136" y="47"/>
                  </a:lnTo>
                  <a:lnTo>
                    <a:pt x="136" y="46"/>
                  </a:lnTo>
                  <a:lnTo>
                    <a:pt x="135" y="43"/>
                  </a:lnTo>
                  <a:lnTo>
                    <a:pt x="139" y="43"/>
                  </a:lnTo>
                  <a:lnTo>
                    <a:pt x="141" y="30"/>
                  </a:lnTo>
                  <a:lnTo>
                    <a:pt x="141" y="21"/>
                  </a:lnTo>
                  <a:lnTo>
                    <a:pt x="136" y="12"/>
                  </a:lnTo>
                  <a:lnTo>
                    <a:pt x="135" y="6"/>
                  </a:lnTo>
                  <a:lnTo>
                    <a:pt x="135" y="3"/>
                  </a:lnTo>
                  <a:lnTo>
                    <a:pt x="122" y="0"/>
                  </a:lnTo>
                  <a:close/>
                </a:path>
              </a:pathLst>
            </a:custGeom>
            <a:solidFill>
              <a:srgbClr val="F39C29"/>
            </a:solidFill>
            <a:ln w="9525">
              <a:solidFill>
                <a:srgbClr val="BCBCBC"/>
              </a:solidFill>
              <a:prstDash val="solid"/>
              <a:round/>
              <a:headEnd/>
              <a:tailEnd/>
            </a:ln>
          </p:spPr>
          <p:txBody>
            <a:bodyPr/>
            <a:lstStyle/>
            <a:p>
              <a:pPr>
                <a:buClr>
                  <a:srgbClr val="000000"/>
                </a:buClr>
                <a:defRPr/>
              </a:pPr>
              <a:endParaRPr lang="en-GB" sz="2200" kern="0">
                <a:solidFill>
                  <a:sysClr val="windowText" lastClr="000000"/>
                </a:solidFill>
                <a:latin typeface="Calibri"/>
                <a:ea typeface="ヒラギノ角ゴ Pro W3" pitchFamily="-112" charset="-128"/>
              </a:endParaRPr>
            </a:p>
          </p:txBody>
        </p:sp>
        <p:sp>
          <p:nvSpPr>
            <p:cNvPr id="1211" name="Freeform 2199"/>
            <p:cNvSpPr>
              <a:spLocks/>
            </p:cNvSpPr>
            <p:nvPr/>
          </p:nvSpPr>
          <p:spPr bwMode="auto">
            <a:xfrm>
              <a:off x="7353300" y="3854450"/>
              <a:ext cx="30163" cy="74613"/>
            </a:xfrm>
            <a:custGeom>
              <a:avLst/>
              <a:gdLst>
                <a:gd name="T0" fmla="*/ 37801548 w 20"/>
                <a:gd name="T1" fmla="*/ 0 h 50"/>
                <a:gd name="T2" fmla="*/ 12601573 w 20"/>
                <a:gd name="T3" fmla="*/ 44573369 h 50"/>
                <a:gd name="T4" fmla="*/ 2520950 w 20"/>
                <a:gd name="T5" fmla="*/ 70794051 h 50"/>
                <a:gd name="T6" fmla="*/ 0 w 20"/>
                <a:gd name="T7" fmla="*/ 97014720 h 50"/>
                <a:gd name="T8" fmla="*/ 2520950 w 20"/>
                <a:gd name="T9" fmla="*/ 112745851 h 50"/>
                <a:gd name="T10" fmla="*/ 12601573 w 20"/>
                <a:gd name="T11" fmla="*/ 131100158 h 50"/>
                <a:gd name="T12" fmla="*/ 20161249 w 20"/>
                <a:gd name="T13" fmla="*/ 131100158 h 50"/>
                <a:gd name="T14" fmla="*/ 37801548 w 20"/>
                <a:gd name="T15" fmla="*/ 86526776 h 50"/>
                <a:gd name="T16" fmla="*/ 45362808 w 20"/>
                <a:gd name="T17" fmla="*/ 41951788 h 50"/>
                <a:gd name="T18" fmla="*/ 50403118 w 20"/>
                <a:gd name="T19" fmla="*/ 0 h 50"/>
                <a:gd name="T20" fmla="*/ 37801548 w 20"/>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50"/>
                <a:gd name="T35" fmla="*/ 20 w 20"/>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50">
                  <a:moveTo>
                    <a:pt x="15" y="0"/>
                  </a:moveTo>
                  <a:lnTo>
                    <a:pt x="5" y="17"/>
                  </a:lnTo>
                  <a:lnTo>
                    <a:pt x="1" y="27"/>
                  </a:lnTo>
                  <a:lnTo>
                    <a:pt x="0" y="37"/>
                  </a:lnTo>
                  <a:lnTo>
                    <a:pt x="1" y="43"/>
                  </a:lnTo>
                  <a:lnTo>
                    <a:pt x="5" y="50"/>
                  </a:lnTo>
                  <a:lnTo>
                    <a:pt x="8" y="50"/>
                  </a:lnTo>
                  <a:lnTo>
                    <a:pt x="15" y="33"/>
                  </a:lnTo>
                  <a:lnTo>
                    <a:pt x="18" y="16"/>
                  </a:lnTo>
                  <a:lnTo>
                    <a:pt x="20" y="0"/>
                  </a:lnTo>
                  <a:lnTo>
                    <a:pt x="15" y="0"/>
                  </a:lnTo>
                  <a:close/>
                </a:path>
              </a:pathLst>
            </a:custGeom>
            <a:solidFill>
              <a:srgbClr val="F39C29"/>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2" name="Freeform 2660"/>
            <p:cNvSpPr>
              <a:spLocks/>
            </p:cNvSpPr>
            <p:nvPr/>
          </p:nvSpPr>
          <p:spPr bwMode="auto">
            <a:xfrm>
              <a:off x="2354263" y="2081213"/>
              <a:ext cx="669925" cy="279400"/>
            </a:xfrm>
            <a:custGeom>
              <a:avLst/>
              <a:gdLst>
                <a:gd name="T0" fmla="*/ 478977861 w 445"/>
                <a:gd name="T1" fmla="*/ 236751454 h 187"/>
                <a:gd name="T2" fmla="*/ 455162371 w 445"/>
                <a:gd name="T3" fmla="*/ 223742872 h 187"/>
                <a:gd name="T4" fmla="*/ 336078312 w 445"/>
                <a:gd name="T5" fmla="*/ 218539439 h 187"/>
                <a:gd name="T6" fmla="*/ 293737493 w 445"/>
                <a:gd name="T7" fmla="*/ 208132523 h 187"/>
                <a:gd name="T8" fmla="*/ 169361696 w 445"/>
                <a:gd name="T9" fmla="*/ 192523838 h 187"/>
                <a:gd name="T10" fmla="*/ 18523708 w 445"/>
                <a:gd name="T11" fmla="*/ 137887794 h 187"/>
                <a:gd name="T12" fmla="*/ 60864545 w 445"/>
                <a:gd name="T13" fmla="*/ 179515256 h 187"/>
                <a:gd name="T14" fmla="*/ 34402334 w 445"/>
                <a:gd name="T15" fmla="*/ 208132523 h 187"/>
                <a:gd name="T16" fmla="*/ 68803041 w 445"/>
                <a:gd name="T17" fmla="*/ 215937723 h 187"/>
                <a:gd name="T18" fmla="*/ 31755626 w 445"/>
                <a:gd name="T19" fmla="*/ 231548021 h 187"/>
                <a:gd name="T20" fmla="*/ 55572756 w 445"/>
                <a:gd name="T21" fmla="*/ 286182453 h 187"/>
                <a:gd name="T22" fmla="*/ 127022505 w 445"/>
                <a:gd name="T23" fmla="*/ 296589318 h 187"/>
                <a:gd name="T24" fmla="*/ 113790593 w 445"/>
                <a:gd name="T25" fmla="*/ 348623646 h 187"/>
                <a:gd name="T26" fmla="*/ 203764018 w 445"/>
                <a:gd name="T27" fmla="*/ 356428795 h 187"/>
                <a:gd name="T28" fmla="*/ 246104887 w 445"/>
                <a:gd name="T29" fmla="*/ 312199617 h 187"/>
                <a:gd name="T30" fmla="*/ 317554610 w 445"/>
                <a:gd name="T31" fmla="*/ 312199617 h 187"/>
                <a:gd name="T32" fmla="*/ 344016808 w 445"/>
                <a:gd name="T33" fmla="*/ 353827079 h 187"/>
                <a:gd name="T34" fmla="*/ 418113240 w 445"/>
                <a:gd name="T35" fmla="*/ 403258077 h 187"/>
                <a:gd name="T36" fmla="*/ 330786523 w 445"/>
                <a:gd name="T37" fmla="*/ 379842630 h 187"/>
                <a:gd name="T38" fmla="*/ 277860500 w 445"/>
                <a:gd name="T39" fmla="*/ 392851212 h 187"/>
                <a:gd name="T40" fmla="*/ 219642689 w 445"/>
                <a:gd name="T41" fmla="*/ 463096042 h 187"/>
                <a:gd name="T42" fmla="*/ 277860500 w 445"/>
                <a:gd name="T43" fmla="*/ 455290893 h 187"/>
                <a:gd name="T44" fmla="*/ 362542136 w 445"/>
                <a:gd name="T45" fmla="*/ 473502908 h 187"/>
                <a:gd name="T46" fmla="*/ 399589539 w 445"/>
                <a:gd name="T47" fmla="*/ 434478775 h 187"/>
                <a:gd name="T48" fmla="*/ 486916357 w 445"/>
                <a:gd name="T49" fmla="*/ 455290893 h 187"/>
                <a:gd name="T50" fmla="*/ 561012789 w 445"/>
                <a:gd name="T51" fmla="*/ 455290893 h 187"/>
                <a:gd name="T52" fmla="*/ 571597994 w 445"/>
                <a:gd name="T53" fmla="*/ 411063227 h 187"/>
                <a:gd name="T54" fmla="*/ 603353607 w 445"/>
                <a:gd name="T55" fmla="*/ 374639197 h 187"/>
                <a:gd name="T56" fmla="*/ 695973740 w 445"/>
                <a:gd name="T57" fmla="*/ 340818497 h 187"/>
                <a:gd name="T58" fmla="*/ 727729353 w 445"/>
                <a:gd name="T59" fmla="*/ 304394467 h 187"/>
                <a:gd name="T60" fmla="*/ 613938812 w 445"/>
                <a:gd name="T61" fmla="*/ 314801333 h 187"/>
                <a:gd name="T62" fmla="*/ 661571418 w 445"/>
                <a:gd name="T63" fmla="*/ 275777200 h 187"/>
                <a:gd name="T64" fmla="*/ 666864834 w 445"/>
                <a:gd name="T65" fmla="*/ 252361752 h 187"/>
                <a:gd name="T66" fmla="*/ 767423464 w 445"/>
                <a:gd name="T67" fmla="*/ 257565185 h 187"/>
                <a:gd name="T68" fmla="*/ 830934691 w 445"/>
                <a:gd name="T69" fmla="*/ 215937723 h 187"/>
                <a:gd name="T70" fmla="*/ 918261611 w 445"/>
                <a:gd name="T71" fmla="*/ 187320405 h 187"/>
                <a:gd name="T72" fmla="*/ 1084978176 w 445"/>
                <a:gd name="T73" fmla="*/ 109270526 h 187"/>
                <a:gd name="T74" fmla="*/ 1169659812 w 445"/>
                <a:gd name="T75" fmla="*/ 75448188 h 187"/>
                <a:gd name="T76" fmla="*/ 1129965701 w 445"/>
                <a:gd name="T77" fmla="*/ 46829295 h 187"/>
                <a:gd name="T78" fmla="*/ 1024113656 w 445"/>
                <a:gd name="T79" fmla="*/ 20813737 h 187"/>
                <a:gd name="T80" fmla="*/ 955310640 w 445"/>
                <a:gd name="T81" fmla="*/ 49431011 h 187"/>
                <a:gd name="T82" fmla="*/ 944725436 w 445"/>
                <a:gd name="T83" fmla="*/ 7805152 h 187"/>
                <a:gd name="T84" fmla="*/ 820349486 w 445"/>
                <a:gd name="T85" fmla="*/ 20813737 h 187"/>
                <a:gd name="T86" fmla="*/ 764776756 w 445"/>
                <a:gd name="T87" fmla="*/ 41625862 h 187"/>
                <a:gd name="T88" fmla="*/ 640401009 w 445"/>
                <a:gd name="T89" fmla="*/ 26017170 h 187"/>
                <a:gd name="T90" fmla="*/ 643047717 w 445"/>
                <a:gd name="T91" fmla="*/ 57236173 h 187"/>
                <a:gd name="T92" fmla="*/ 561012789 w 445"/>
                <a:gd name="T93" fmla="*/ 67643039 h 187"/>
                <a:gd name="T94" fmla="*/ 465747575 w 445"/>
                <a:gd name="T95" fmla="*/ 67643039 h 187"/>
                <a:gd name="T96" fmla="*/ 418113240 w 445"/>
                <a:gd name="T97" fmla="*/ 67643039 h 187"/>
                <a:gd name="T98" fmla="*/ 338725019 w 445"/>
                <a:gd name="T99" fmla="*/ 65041322 h 187"/>
                <a:gd name="T100" fmla="*/ 312262821 w 445"/>
                <a:gd name="T101" fmla="*/ 96261919 h 187"/>
                <a:gd name="T102" fmla="*/ 309616114 w 445"/>
                <a:gd name="T103" fmla="*/ 96261919 h 187"/>
                <a:gd name="T104" fmla="*/ 219642689 w 445"/>
                <a:gd name="T105" fmla="*/ 111872243 h 187"/>
                <a:gd name="T106" fmla="*/ 150837995 w 445"/>
                <a:gd name="T107" fmla="*/ 122277495 h 187"/>
                <a:gd name="T108" fmla="*/ 187887024 w 445"/>
                <a:gd name="T109" fmla="*/ 153498092 h 187"/>
                <a:gd name="T110" fmla="*/ 174655112 w 445"/>
                <a:gd name="T111" fmla="*/ 174311823 h 187"/>
                <a:gd name="T112" fmla="*/ 336078312 w 445"/>
                <a:gd name="T113" fmla="*/ 187320405 h 187"/>
                <a:gd name="T114" fmla="*/ 418113240 w 445"/>
                <a:gd name="T115" fmla="*/ 179515256 h 187"/>
                <a:gd name="T116" fmla="*/ 643047717 w 445"/>
                <a:gd name="T117" fmla="*/ 143091226 h 187"/>
                <a:gd name="T118" fmla="*/ 571597994 w 445"/>
                <a:gd name="T119" fmla="*/ 179515256 h 187"/>
                <a:gd name="T120" fmla="*/ 534550591 w 445"/>
                <a:gd name="T121" fmla="*/ 189922121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5"/>
                <a:gd name="T184" fmla="*/ 0 h 187"/>
                <a:gd name="T185" fmla="*/ 445 w 445"/>
                <a:gd name="T186" fmla="*/ 187 h 1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5" h="187">
                  <a:moveTo>
                    <a:pt x="202" y="73"/>
                  </a:moveTo>
                  <a:lnTo>
                    <a:pt x="193" y="74"/>
                  </a:lnTo>
                  <a:lnTo>
                    <a:pt x="184" y="77"/>
                  </a:lnTo>
                  <a:lnTo>
                    <a:pt x="174" y="79"/>
                  </a:lnTo>
                  <a:lnTo>
                    <a:pt x="175" y="80"/>
                  </a:lnTo>
                  <a:lnTo>
                    <a:pt x="176" y="80"/>
                  </a:lnTo>
                  <a:lnTo>
                    <a:pt x="178" y="80"/>
                  </a:lnTo>
                  <a:lnTo>
                    <a:pt x="179" y="87"/>
                  </a:lnTo>
                  <a:lnTo>
                    <a:pt x="181" y="91"/>
                  </a:lnTo>
                  <a:lnTo>
                    <a:pt x="188" y="94"/>
                  </a:lnTo>
                  <a:lnTo>
                    <a:pt x="191" y="94"/>
                  </a:lnTo>
                  <a:lnTo>
                    <a:pt x="193" y="93"/>
                  </a:lnTo>
                  <a:lnTo>
                    <a:pt x="193" y="91"/>
                  </a:lnTo>
                  <a:lnTo>
                    <a:pt x="199" y="91"/>
                  </a:lnTo>
                  <a:lnTo>
                    <a:pt x="196" y="94"/>
                  </a:lnTo>
                  <a:lnTo>
                    <a:pt x="193" y="97"/>
                  </a:lnTo>
                  <a:lnTo>
                    <a:pt x="179" y="94"/>
                  </a:lnTo>
                  <a:lnTo>
                    <a:pt x="172" y="86"/>
                  </a:lnTo>
                  <a:lnTo>
                    <a:pt x="166" y="76"/>
                  </a:lnTo>
                  <a:lnTo>
                    <a:pt x="154" y="74"/>
                  </a:lnTo>
                  <a:lnTo>
                    <a:pt x="128" y="74"/>
                  </a:lnTo>
                  <a:lnTo>
                    <a:pt x="128" y="76"/>
                  </a:lnTo>
                  <a:lnTo>
                    <a:pt x="125" y="77"/>
                  </a:lnTo>
                  <a:lnTo>
                    <a:pt x="124" y="79"/>
                  </a:lnTo>
                  <a:lnTo>
                    <a:pt x="124" y="82"/>
                  </a:lnTo>
                  <a:lnTo>
                    <a:pt x="125" y="83"/>
                  </a:lnTo>
                  <a:lnTo>
                    <a:pt x="127" y="84"/>
                  </a:lnTo>
                  <a:lnTo>
                    <a:pt x="122" y="87"/>
                  </a:lnTo>
                  <a:lnTo>
                    <a:pt x="118" y="91"/>
                  </a:lnTo>
                  <a:lnTo>
                    <a:pt x="114" y="94"/>
                  </a:lnTo>
                  <a:lnTo>
                    <a:pt x="114" y="91"/>
                  </a:lnTo>
                  <a:lnTo>
                    <a:pt x="115" y="87"/>
                  </a:lnTo>
                  <a:lnTo>
                    <a:pt x="117" y="84"/>
                  </a:lnTo>
                  <a:lnTo>
                    <a:pt x="114" y="83"/>
                  </a:lnTo>
                  <a:lnTo>
                    <a:pt x="112" y="82"/>
                  </a:lnTo>
                  <a:lnTo>
                    <a:pt x="111" y="80"/>
                  </a:lnTo>
                  <a:lnTo>
                    <a:pt x="111" y="74"/>
                  </a:lnTo>
                  <a:lnTo>
                    <a:pt x="108" y="74"/>
                  </a:lnTo>
                  <a:lnTo>
                    <a:pt x="108" y="79"/>
                  </a:lnTo>
                  <a:lnTo>
                    <a:pt x="104" y="77"/>
                  </a:lnTo>
                  <a:lnTo>
                    <a:pt x="101" y="76"/>
                  </a:lnTo>
                  <a:lnTo>
                    <a:pt x="97" y="74"/>
                  </a:lnTo>
                  <a:lnTo>
                    <a:pt x="97" y="79"/>
                  </a:lnTo>
                  <a:lnTo>
                    <a:pt x="68" y="79"/>
                  </a:lnTo>
                  <a:lnTo>
                    <a:pt x="64" y="74"/>
                  </a:lnTo>
                  <a:lnTo>
                    <a:pt x="58" y="74"/>
                  </a:lnTo>
                  <a:lnTo>
                    <a:pt x="56" y="69"/>
                  </a:lnTo>
                  <a:lnTo>
                    <a:pt x="56" y="60"/>
                  </a:lnTo>
                  <a:lnTo>
                    <a:pt x="51" y="56"/>
                  </a:lnTo>
                  <a:lnTo>
                    <a:pt x="37" y="52"/>
                  </a:lnTo>
                  <a:lnTo>
                    <a:pt x="16" y="49"/>
                  </a:lnTo>
                  <a:lnTo>
                    <a:pt x="0" y="49"/>
                  </a:lnTo>
                  <a:lnTo>
                    <a:pt x="0" y="52"/>
                  </a:lnTo>
                  <a:lnTo>
                    <a:pt x="7" y="53"/>
                  </a:lnTo>
                  <a:lnTo>
                    <a:pt x="14" y="53"/>
                  </a:lnTo>
                  <a:lnTo>
                    <a:pt x="21" y="53"/>
                  </a:lnTo>
                  <a:lnTo>
                    <a:pt x="20" y="63"/>
                  </a:lnTo>
                  <a:lnTo>
                    <a:pt x="13" y="62"/>
                  </a:lnTo>
                  <a:lnTo>
                    <a:pt x="0" y="57"/>
                  </a:lnTo>
                  <a:lnTo>
                    <a:pt x="0" y="64"/>
                  </a:lnTo>
                  <a:lnTo>
                    <a:pt x="16" y="64"/>
                  </a:lnTo>
                  <a:lnTo>
                    <a:pt x="20" y="69"/>
                  </a:lnTo>
                  <a:lnTo>
                    <a:pt x="23" y="69"/>
                  </a:lnTo>
                  <a:lnTo>
                    <a:pt x="24" y="69"/>
                  </a:lnTo>
                  <a:lnTo>
                    <a:pt x="27" y="67"/>
                  </a:lnTo>
                  <a:lnTo>
                    <a:pt x="29" y="67"/>
                  </a:lnTo>
                  <a:lnTo>
                    <a:pt x="31" y="70"/>
                  </a:lnTo>
                  <a:lnTo>
                    <a:pt x="33" y="73"/>
                  </a:lnTo>
                  <a:lnTo>
                    <a:pt x="26" y="74"/>
                  </a:lnTo>
                  <a:lnTo>
                    <a:pt x="20" y="74"/>
                  </a:lnTo>
                  <a:lnTo>
                    <a:pt x="12" y="74"/>
                  </a:lnTo>
                  <a:lnTo>
                    <a:pt x="13" y="80"/>
                  </a:lnTo>
                  <a:lnTo>
                    <a:pt x="13" y="83"/>
                  </a:lnTo>
                  <a:lnTo>
                    <a:pt x="12" y="83"/>
                  </a:lnTo>
                  <a:lnTo>
                    <a:pt x="7" y="83"/>
                  </a:lnTo>
                  <a:lnTo>
                    <a:pt x="6" y="83"/>
                  </a:lnTo>
                  <a:lnTo>
                    <a:pt x="10" y="83"/>
                  </a:lnTo>
                  <a:lnTo>
                    <a:pt x="16" y="86"/>
                  </a:lnTo>
                  <a:lnTo>
                    <a:pt x="24" y="86"/>
                  </a:lnTo>
                  <a:lnTo>
                    <a:pt x="24" y="83"/>
                  </a:lnTo>
                  <a:lnTo>
                    <a:pt x="26" y="83"/>
                  </a:lnTo>
                  <a:lnTo>
                    <a:pt x="26" y="89"/>
                  </a:lnTo>
                  <a:lnTo>
                    <a:pt x="29" y="89"/>
                  </a:lnTo>
                  <a:lnTo>
                    <a:pt x="36" y="86"/>
                  </a:lnTo>
                  <a:lnTo>
                    <a:pt x="37" y="89"/>
                  </a:lnTo>
                  <a:lnTo>
                    <a:pt x="37" y="90"/>
                  </a:lnTo>
                  <a:lnTo>
                    <a:pt x="20" y="90"/>
                  </a:lnTo>
                  <a:lnTo>
                    <a:pt x="16" y="89"/>
                  </a:lnTo>
                  <a:lnTo>
                    <a:pt x="12" y="89"/>
                  </a:lnTo>
                  <a:lnTo>
                    <a:pt x="13" y="97"/>
                  </a:lnTo>
                  <a:lnTo>
                    <a:pt x="16" y="101"/>
                  </a:lnTo>
                  <a:lnTo>
                    <a:pt x="24" y="106"/>
                  </a:lnTo>
                  <a:lnTo>
                    <a:pt x="37" y="106"/>
                  </a:lnTo>
                  <a:lnTo>
                    <a:pt x="31" y="107"/>
                  </a:lnTo>
                  <a:lnTo>
                    <a:pt x="29" y="109"/>
                  </a:lnTo>
                  <a:lnTo>
                    <a:pt x="26" y="109"/>
                  </a:lnTo>
                  <a:lnTo>
                    <a:pt x="24" y="110"/>
                  </a:lnTo>
                  <a:lnTo>
                    <a:pt x="21" y="110"/>
                  </a:lnTo>
                  <a:lnTo>
                    <a:pt x="29" y="113"/>
                  </a:lnTo>
                  <a:lnTo>
                    <a:pt x="33" y="114"/>
                  </a:lnTo>
                  <a:lnTo>
                    <a:pt x="39" y="114"/>
                  </a:lnTo>
                  <a:lnTo>
                    <a:pt x="40" y="111"/>
                  </a:lnTo>
                  <a:lnTo>
                    <a:pt x="43" y="110"/>
                  </a:lnTo>
                  <a:lnTo>
                    <a:pt x="48" y="109"/>
                  </a:lnTo>
                  <a:lnTo>
                    <a:pt x="56" y="110"/>
                  </a:lnTo>
                  <a:lnTo>
                    <a:pt x="56" y="113"/>
                  </a:lnTo>
                  <a:lnTo>
                    <a:pt x="48" y="114"/>
                  </a:lnTo>
                  <a:lnTo>
                    <a:pt x="43" y="114"/>
                  </a:lnTo>
                  <a:lnTo>
                    <a:pt x="37" y="117"/>
                  </a:lnTo>
                  <a:lnTo>
                    <a:pt x="39" y="121"/>
                  </a:lnTo>
                  <a:lnTo>
                    <a:pt x="41" y="126"/>
                  </a:lnTo>
                  <a:lnTo>
                    <a:pt x="43" y="130"/>
                  </a:lnTo>
                  <a:lnTo>
                    <a:pt x="47" y="130"/>
                  </a:lnTo>
                  <a:lnTo>
                    <a:pt x="46" y="133"/>
                  </a:lnTo>
                  <a:lnTo>
                    <a:pt x="44" y="134"/>
                  </a:lnTo>
                  <a:lnTo>
                    <a:pt x="43" y="134"/>
                  </a:lnTo>
                  <a:lnTo>
                    <a:pt x="44" y="136"/>
                  </a:lnTo>
                  <a:lnTo>
                    <a:pt x="46" y="137"/>
                  </a:lnTo>
                  <a:lnTo>
                    <a:pt x="61" y="137"/>
                  </a:lnTo>
                  <a:lnTo>
                    <a:pt x="64" y="133"/>
                  </a:lnTo>
                  <a:lnTo>
                    <a:pt x="67" y="133"/>
                  </a:lnTo>
                  <a:lnTo>
                    <a:pt x="73" y="137"/>
                  </a:lnTo>
                  <a:lnTo>
                    <a:pt x="74" y="137"/>
                  </a:lnTo>
                  <a:lnTo>
                    <a:pt x="77" y="137"/>
                  </a:lnTo>
                  <a:lnTo>
                    <a:pt x="80" y="136"/>
                  </a:lnTo>
                  <a:lnTo>
                    <a:pt x="81" y="134"/>
                  </a:lnTo>
                  <a:lnTo>
                    <a:pt x="83" y="130"/>
                  </a:lnTo>
                  <a:lnTo>
                    <a:pt x="83" y="128"/>
                  </a:lnTo>
                  <a:lnTo>
                    <a:pt x="87" y="127"/>
                  </a:lnTo>
                  <a:lnTo>
                    <a:pt x="91" y="127"/>
                  </a:lnTo>
                  <a:lnTo>
                    <a:pt x="95" y="126"/>
                  </a:lnTo>
                  <a:lnTo>
                    <a:pt x="95" y="124"/>
                  </a:lnTo>
                  <a:lnTo>
                    <a:pt x="93" y="120"/>
                  </a:lnTo>
                  <a:lnTo>
                    <a:pt x="95" y="117"/>
                  </a:lnTo>
                  <a:lnTo>
                    <a:pt x="97" y="117"/>
                  </a:lnTo>
                  <a:lnTo>
                    <a:pt x="97" y="123"/>
                  </a:lnTo>
                  <a:lnTo>
                    <a:pt x="101" y="123"/>
                  </a:lnTo>
                  <a:lnTo>
                    <a:pt x="107" y="118"/>
                  </a:lnTo>
                  <a:lnTo>
                    <a:pt x="111" y="116"/>
                  </a:lnTo>
                  <a:lnTo>
                    <a:pt x="118" y="114"/>
                  </a:lnTo>
                  <a:lnTo>
                    <a:pt x="118" y="117"/>
                  </a:lnTo>
                  <a:lnTo>
                    <a:pt x="120" y="120"/>
                  </a:lnTo>
                  <a:lnTo>
                    <a:pt x="117" y="123"/>
                  </a:lnTo>
                  <a:lnTo>
                    <a:pt x="112" y="124"/>
                  </a:lnTo>
                  <a:lnTo>
                    <a:pt x="107" y="124"/>
                  </a:lnTo>
                  <a:lnTo>
                    <a:pt x="103" y="124"/>
                  </a:lnTo>
                  <a:lnTo>
                    <a:pt x="103" y="130"/>
                  </a:lnTo>
                  <a:lnTo>
                    <a:pt x="101" y="131"/>
                  </a:lnTo>
                  <a:lnTo>
                    <a:pt x="101" y="137"/>
                  </a:lnTo>
                  <a:lnTo>
                    <a:pt x="118" y="136"/>
                  </a:lnTo>
                  <a:lnTo>
                    <a:pt x="130" y="136"/>
                  </a:lnTo>
                  <a:lnTo>
                    <a:pt x="142" y="126"/>
                  </a:lnTo>
                  <a:lnTo>
                    <a:pt x="141" y="143"/>
                  </a:lnTo>
                  <a:lnTo>
                    <a:pt x="148" y="146"/>
                  </a:lnTo>
                  <a:lnTo>
                    <a:pt x="162" y="146"/>
                  </a:lnTo>
                  <a:lnTo>
                    <a:pt x="161" y="148"/>
                  </a:lnTo>
                  <a:lnTo>
                    <a:pt x="161" y="150"/>
                  </a:lnTo>
                  <a:lnTo>
                    <a:pt x="159" y="153"/>
                  </a:lnTo>
                  <a:lnTo>
                    <a:pt x="158" y="154"/>
                  </a:lnTo>
                  <a:lnTo>
                    <a:pt x="158" y="155"/>
                  </a:lnTo>
                  <a:lnTo>
                    <a:pt x="157" y="157"/>
                  </a:lnTo>
                  <a:lnTo>
                    <a:pt x="151" y="157"/>
                  </a:lnTo>
                  <a:lnTo>
                    <a:pt x="144" y="155"/>
                  </a:lnTo>
                  <a:lnTo>
                    <a:pt x="137" y="155"/>
                  </a:lnTo>
                  <a:lnTo>
                    <a:pt x="135" y="153"/>
                  </a:lnTo>
                  <a:lnTo>
                    <a:pt x="135" y="150"/>
                  </a:lnTo>
                  <a:lnTo>
                    <a:pt x="135" y="147"/>
                  </a:lnTo>
                  <a:lnTo>
                    <a:pt x="127" y="147"/>
                  </a:lnTo>
                  <a:lnTo>
                    <a:pt x="125" y="146"/>
                  </a:lnTo>
                  <a:lnTo>
                    <a:pt x="124" y="144"/>
                  </a:lnTo>
                  <a:lnTo>
                    <a:pt x="122" y="141"/>
                  </a:lnTo>
                  <a:lnTo>
                    <a:pt x="114" y="141"/>
                  </a:lnTo>
                  <a:lnTo>
                    <a:pt x="105" y="143"/>
                  </a:lnTo>
                  <a:lnTo>
                    <a:pt x="97" y="144"/>
                  </a:lnTo>
                  <a:lnTo>
                    <a:pt x="98" y="151"/>
                  </a:lnTo>
                  <a:lnTo>
                    <a:pt x="101" y="151"/>
                  </a:lnTo>
                  <a:lnTo>
                    <a:pt x="105" y="153"/>
                  </a:lnTo>
                  <a:lnTo>
                    <a:pt x="105" y="151"/>
                  </a:lnTo>
                  <a:lnTo>
                    <a:pt x="107" y="157"/>
                  </a:lnTo>
                  <a:lnTo>
                    <a:pt x="105" y="158"/>
                  </a:lnTo>
                  <a:lnTo>
                    <a:pt x="95" y="161"/>
                  </a:lnTo>
                  <a:lnTo>
                    <a:pt x="88" y="163"/>
                  </a:lnTo>
                  <a:lnTo>
                    <a:pt x="78" y="167"/>
                  </a:lnTo>
                  <a:lnTo>
                    <a:pt x="78" y="173"/>
                  </a:lnTo>
                  <a:lnTo>
                    <a:pt x="80" y="181"/>
                  </a:lnTo>
                  <a:lnTo>
                    <a:pt x="83" y="181"/>
                  </a:lnTo>
                  <a:lnTo>
                    <a:pt x="83" y="178"/>
                  </a:lnTo>
                  <a:lnTo>
                    <a:pt x="88" y="178"/>
                  </a:lnTo>
                  <a:lnTo>
                    <a:pt x="93" y="181"/>
                  </a:lnTo>
                  <a:lnTo>
                    <a:pt x="101" y="181"/>
                  </a:lnTo>
                  <a:lnTo>
                    <a:pt x="100" y="178"/>
                  </a:lnTo>
                  <a:lnTo>
                    <a:pt x="98" y="178"/>
                  </a:lnTo>
                  <a:lnTo>
                    <a:pt x="101" y="177"/>
                  </a:lnTo>
                  <a:lnTo>
                    <a:pt x="103" y="177"/>
                  </a:lnTo>
                  <a:lnTo>
                    <a:pt x="105" y="175"/>
                  </a:lnTo>
                  <a:lnTo>
                    <a:pt x="107" y="178"/>
                  </a:lnTo>
                  <a:lnTo>
                    <a:pt x="108" y="180"/>
                  </a:lnTo>
                  <a:lnTo>
                    <a:pt x="111" y="181"/>
                  </a:lnTo>
                  <a:lnTo>
                    <a:pt x="111" y="177"/>
                  </a:lnTo>
                  <a:lnTo>
                    <a:pt x="112" y="175"/>
                  </a:lnTo>
                  <a:lnTo>
                    <a:pt x="112" y="180"/>
                  </a:lnTo>
                  <a:lnTo>
                    <a:pt x="128" y="184"/>
                  </a:lnTo>
                  <a:lnTo>
                    <a:pt x="135" y="185"/>
                  </a:lnTo>
                  <a:lnTo>
                    <a:pt x="137" y="182"/>
                  </a:lnTo>
                  <a:lnTo>
                    <a:pt x="137" y="181"/>
                  </a:lnTo>
                  <a:lnTo>
                    <a:pt x="141" y="180"/>
                  </a:lnTo>
                  <a:lnTo>
                    <a:pt x="139" y="177"/>
                  </a:lnTo>
                  <a:lnTo>
                    <a:pt x="137" y="173"/>
                  </a:lnTo>
                  <a:lnTo>
                    <a:pt x="139" y="173"/>
                  </a:lnTo>
                  <a:lnTo>
                    <a:pt x="142" y="174"/>
                  </a:lnTo>
                  <a:lnTo>
                    <a:pt x="145" y="174"/>
                  </a:lnTo>
                  <a:lnTo>
                    <a:pt x="148" y="168"/>
                  </a:lnTo>
                  <a:lnTo>
                    <a:pt x="151" y="167"/>
                  </a:lnTo>
                  <a:lnTo>
                    <a:pt x="151" y="178"/>
                  </a:lnTo>
                  <a:lnTo>
                    <a:pt x="158" y="177"/>
                  </a:lnTo>
                  <a:lnTo>
                    <a:pt x="165" y="175"/>
                  </a:lnTo>
                  <a:lnTo>
                    <a:pt x="174" y="175"/>
                  </a:lnTo>
                  <a:lnTo>
                    <a:pt x="175" y="174"/>
                  </a:lnTo>
                  <a:lnTo>
                    <a:pt x="176" y="170"/>
                  </a:lnTo>
                  <a:lnTo>
                    <a:pt x="178" y="168"/>
                  </a:lnTo>
                  <a:lnTo>
                    <a:pt x="181" y="175"/>
                  </a:lnTo>
                  <a:lnTo>
                    <a:pt x="184" y="175"/>
                  </a:lnTo>
                  <a:lnTo>
                    <a:pt x="184" y="174"/>
                  </a:lnTo>
                  <a:lnTo>
                    <a:pt x="184" y="173"/>
                  </a:lnTo>
                  <a:lnTo>
                    <a:pt x="186" y="174"/>
                  </a:lnTo>
                  <a:lnTo>
                    <a:pt x="189" y="174"/>
                  </a:lnTo>
                  <a:lnTo>
                    <a:pt x="192" y="174"/>
                  </a:lnTo>
                  <a:lnTo>
                    <a:pt x="192" y="187"/>
                  </a:lnTo>
                  <a:lnTo>
                    <a:pt x="203" y="178"/>
                  </a:lnTo>
                  <a:lnTo>
                    <a:pt x="209" y="174"/>
                  </a:lnTo>
                  <a:lnTo>
                    <a:pt x="212" y="175"/>
                  </a:lnTo>
                  <a:lnTo>
                    <a:pt x="215" y="178"/>
                  </a:lnTo>
                  <a:lnTo>
                    <a:pt x="218" y="178"/>
                  </a:lnTo>
                  <a:lnTo>
                    <a:pt x="228" y="168"/>
                  </a:lnTo>
                  <a:lnTo>
                    <a:pt x="229" y="168"/>
                  </a:lnTo>
                  <a:lnTo>
                    <a:pt x="229" y="165"/>
                  </a:lnTo>
                  <a:lnTo>
                    <a:pt x="228" y="164"/>
                  </a:lnTo>
                  <a:lnTo>
                    <a:pt x="221" y="164"/>
                  </a:lnTo>
                  <a:lnTo>
                    <a:pt x="218" y="163"/>
                  </a:lnTo>
                  <a:lnTo>
                    <a:pt x="216" y="158"/>
                  </a:lnTo>
                  <a:lnTo>
                    <a:pt x="213" y="157"/>
                  </a:lnTo>
                  <a:lnTo>
                    <a:pt x="209" y="155"/>
                  </a:lnTo>
                  <a:lnTo>
                    <a:pt x="203" y="154"/>
                  </a:lnTo>
                  <a:lnTo>
                    <a:pt x="199" y="153"/>
                  </a:lnTo>
                  <a:lnTo>
                    <a:pt x="211" y="153"/>
                  </a:lnTo>
                  <a:lnTo>
                    <a:pt x="221" y="153"/>
                  </a:lnTo>
                  <a:lnTo>
                    <a:pt x="229" y="151"/>
                  </a:lnTo>
                  <a:lnTo>
                    <a:pt x="229" y="147"/>
                  </a:lnTo>
                  <a:lnTo>
                    <a:pt x="228" y="144"/>
                  </a:lnTo>
                  <a:lnTo>
                    <a:pt x="228" y="140"/>
                  </a:lnTo>
                  <a:lnTo>
                    <a:pt x="246" y="141"/>
                  </a:lnTo>
                  <a:lnTo>
                    <a:pt x="256" y="140"/>
                  </a:lnTo>
                  <a:lnTo>
                    <a:pt x="257" y="136"/>
                  </a:lnTo>
                  <a:lnTo>
                    <a:pt x="255" y="136"/>
                  </a:lnTo>
                  <a:lnTo>
                    <a:pt x="255" y="134"/>
                  </a:lnTo>
                  <a:lnTo>
                    <a:pt x="253" y="133"/>
                  </a:lnTo>
                  <a:lnTo>
                    <a:pt x="266" y="133"/>
                  </a:lnTo>
                  <a:lnTo>
                    <a:pt x="263" y="131"/>
                  </a:lnTo>
                  <a:lnTo>
                    <a:pt x="263" y="130"/>
                  </a:lnTo>
                  <a:lnTo>
                    <a:pt x="259" y="126"/>
                  </a:lnTo>
                  <a:lnTo>
                    <a:pt x="273" y="126"/>
                  </a:lnTo>
                  <a:lnTo>
                    <a:pt x="275" y="126"/>
                  </a:lnTo>
                  <a:lnTo>
                    <a:pt x="275" y="124"/>
                  </a:lnTo>
                  <a:lnTo>
                    <a:pt x="277" y="123"/>
                  </a:lnTo>
                  <a:lnTo>
                    <a:pt x="276" y="121"/>
                  </a:lnTo>
                  <a:lnTo>
                    <a:pt x="276" y="118"/>
                  </a:lnTo>
                  <a:lnTo>
                    <a:pt x="275" y="117"/>
                  </a:lnTo>
                  <a:lnTo>
                    <a:pt x="272" y="117"/>
                  </a:lnTo>
                  <a:lnTo>
                    <a:pt x="269" y="118"/>
                  </a:lnTo>
                  <a:lnTo>
                    <a:pt x="266" y="118"/>
                  </a:lnTo>
                  <a:lnTo>
                    <a:pt x="266" y="114"/>
                  </a:lnTo>
                  <a:lnTo>
                    <a:pt x="262" y="114"/>
                  </a:lnTo>
                  <a:lnTo>
                    <a:pt x="257" y="113"/>
                  </a:lnTo>
                  <a:lnTo>
                    <a:pt x="249" y="114"/>
                  </a:lnTo>
                  <a:lnTo>
                    <a:pt x="239" y="117"/>
                  </a:lnTo>
                  <a:lnTo>
                    <a:pt x="232" y="121"/>
                  </a:lnTo>
                  <a:lnTo>
                    <a:pt x="232" y="117"/>
                  </a:lnTo>
                  <a:lnTo>
                    <a:pt x="236" y="116"/>
                  </a:lnTo>
                  <a:lnTo>
                    <a:pt x="235" y="113"/>
                  </a:lnTo>
                  <a:lnTo>
                    <a:pt x="229" y="110"/>
                  </a:lnTo>
                  <a:lnTo>
                    <a:pt x="240" y="110"/>
                  </a:lnTo>
                  <a:lnTo>
                    <a:pt x="256" y="111"/>
                  </a:lnTo>
                  <a:lnTo>
                    <a:pt x="256" y="107"/>
                  </a:lnTo>
                  <a:lnTo>
                    <a:pt x="252" y="106"/>
                  </a:lnTo>
                  <a:lnTo>
                    <a:pt x="250" y="106"/>
                  </a:lnTo>
                  <a:lnTo>
                    <a:pt x="248" y="106"/>
                  </a:lnTo>
                  <a:lnTo>
                    <a:pt x="266" y="106"/>
                  </a:lnTo>
                  <a:lnTo>
                    <a:pt x="263" y="101"/>
                  </a:lnTo>
                  <a:lnTo>
                    <a:pt x="256" y="100"/>
                  </a:lnTo>
                  <a:lnTo>
                    <a:pt x="242" y="100"/>
                  </a:lnTo>
                  <a:lnTo>
                    <a:pt x="242" y="96"/>
                  </a:lnTo>
                  <a:lnTo>
                    <a:pt x="248" y="97"/>
                  </a:lnTo>
                  <a:lnTo>
                    <a:pt x="252" y="97"/>
                  </a:lnTo>
                  <a:lnTo>
                    <a:pt x="253" y="94"/>
                  </a:lnTo>
                  <a:lnTo>
                    <a:pt x="256" y="94"/>
                  </a:lnTo>
                  <a:lnTo>
                    <a:pt x="257" y="96"/>
                  </a:lnTo>
                  <a:lnTo>
                    <a:pt x="262" y="100"/>
                  </a:lnTo>
                  <a:lnTo>
                    <a:pt x="266" y="101"/>
                  </a:lnTo>
                  <a:lnTo>
                    <a:pt x="267" y="101"/>
                  </a:lnTo>
                  <a:lnTo>
                    <a:pt x="267" y="97"/>
                  </a:lnTo>
                  <a:lnTo>
                    <a:pt x="287" y="97"/>
                  </a:lnTo>
                  <a:lnTo>
                    <a:pt x="290" y="99"/>
                  </a:lnTo>
                  <a:lnTo>
                    <a:pt x="296" y="99"/>
                  </a:lnTo>
                  <a:lnTo>
                    <a:pt x="303" y="97"/>
                  </a:lnTo>
                  <a:lnTo>
                    <a:pt x="303" y="96"/>
                  </a:lnTo>
                  <a:lnTo>
                    <a:pt x="302" y="93"/>
                  </a:lnTo>
                  <a:lnTo>
                    <a:pt x="302" y="91"/>
                  </a:lnTo>
                  <a:lnTo>
                    <a:pt x="312" y="89"/>
                  </a:lnTo>
                  <a:lnTo>
                    <a:pt x="319" y="87"/>
                  </a:lnTo>
                  <a:lnTo>
                    <a:pt x="312" y="83"/>
                  </a:lnTo>
                  <a:lnTo>
                    <a:pt x="314" y="83"/>
                  </a:lnTo>
                  <a:lnTo>
                    <a:pt x="313" y="80"/>
                  </a:lnTo>
                  <a:lnTo>
                    <a:pt x="321" y="83"/>
                  </a:lnTo>
                  <a:lnTo>
                    <a:pt x="327" y="82"/>
                  </a:lnTo>
                  <a:lnTo>
                    <a:pt x="334" y="76"/>
                  </a:lnTo>
                  <a:lnTo>
                    <a:pt x="333" y="76"/>
                  </a:lnTo>
                  <a:lnTo>
                    <a:pt x="333" y="73"/>
                  </a:lnTo>
                  <a:lnTo>
                    <a:pt x="334" y="72"/>
                  </a:lnTo>
                  <a:lnTo>
                    <a:pt x="341" y="76"/>
                  </a:lnTo>
                  <a:lnTo>
                    <a:pt x="347" y="72"/>
                  </a:lnTo>
                  <a:lnTo>
                    <a:pt x="356" y="64"/>
                  </a:lnTo>
                  <a:lnTo>
                    <a:pt x="363" y="62"/>
                  </a:lnTo>
                  <a:lnTo>
                    <a:pt x="377" y="60"/>
                  </a:lnTo>
                  <a:lnTo>
                    <a:pt x="390" y="59"/>
                  </a:lnTo>
                  <a:lnTo>
                    <a:pt x="403" y="56"/>
                  </a:lnTo>
                  <a:lnTo>
                    <a:pt x="405" y="52"/>
                  </a:lnTo>
                  <a:lnTo>
                    <a:pt x="405" y="47"/>
                  </a:lnTo>
                  <a:lnTo>
                    <a:pt x="403" y="45"/>
                  </a:lnTo>
                  <a:lnTo>
                    <a:pt x="410" y="42"/>
                  </a:lnTo>
                  <a:lnTo>
                    <a:pt x="417" y="40"/>
                  </a:lnTo>
                  <a:lnTo>
                    <a:pt x="424" y="37"/>
                  </a:lnTo>
                  <a:lnTo>
                    <a:pt x="425" y="37"/>
                  </a:lnTo>
                  <a:lnTo>
                    <a:pt x="427" y="36"/>
                  </a:lnTo>
                  <a:lnTo>
                    <a:pt x="430" y="35"/>
                  </a:lnTo>
                  <a:lnTo>
                    <a:pt x="430" y="30"/>
                  </a:lnTo>
                  <a:lnTo>
                    <a:pt x="434" y="30"/>
                  </a:lnTo>
                  <a:lnTo>
                    <a:pt x="438" y="30"/>
                  </a:lnTo>
                  <a:lnTo>
                    <a:pt x="442" y="29"/>
                  </a:lnTo>
                  <a:lnTo>
                    <a:pt x="442" y="27"/>
                  </a:lnTo>
                  <a:lnTo>
                    <a:pt x="444" y="26"/>
                  </a:lnTo>
                  <a:lnTo>
                    <a:pt x="445" y="26"/>
                  </a:lnTo>
                  <a:lnTo>
                    <a:pt x="444" y="23"/>
                  </a:lnTo>
                  <a:lnTo>
                    <a:pt x="444" y="22"/>
                  </a:lnTo>
                  <a:lnTo>
                    <a:pt x="432" y="22"/>
                  </a:lnTo>
                  <a:lnTo>
                    <a:pt x="430" y="20"/>
                  </a:lnTo>
                  <a:lnTo>
                    <a:pt x="428" y="19"/>
                  </a:lnTo>
                  <a:lnTo>
                    <a:pt x="427" y="18"/>
                  </a:lnTo>
                  <a:lnTo>
                    <a:pt x="425" y="19"/>
                  </a:lnTo>
                  <a:lnTo>
                    <a:pt x="422" y="19"/>
                  </a:lnTo>
                  <a:lnTo>
                    <a:pt x="420" y="19"/>
                  </a:lnTo>
                  <a:lnTo>
                    <a:pt x="418" y="19"/>
                  </a:lnTo>
                  <a:lnTo>
                    <a:pt x="418" y="16"/>
                  </a:lnTo>
                  <a:lnTo>
                    <a:pt x="418" y="15"/>
                  </a:lnTo>
                  <a:lnTo>
                    <a:pt x="410" y="10"/>
                  </a:lnTo>
                  <a:lnTo>
                    <a:pt x="398" y="9"/>
                  </a:lnTo>
                  <a:lnTo>
                    <a:pt x="387" y="8"/>
                  </a:lnTo>
                  <a:lnTo>
                    <a:pt x="381" y="8"/>
                  </a:lnTo>
                  <a:lnTo>
                    <a:pt x="378" y="6"/>
                  </a:lnTo>
                  <a:lnTo>
                    <a:pt x="377" y="6"/>
                  </a:lnTo>
                  <a:lnTo>
                    <a:pt x="375" y="8"/>
                  </a:lnTo>
                  <a:lnTo>
                    <a:pt x="375" y="10"/>
                  </a:lnTo>
                  <a:lnTo>
                    <a:pt x="374" y="12"/>
                  </a:lnTo>
                  <a:lnTo>
                    <a:pt x="370" y="15"/>
                  </a:lnTo>
                  <a:lnTo>
                    <a:pt x="361" y="19"/>
                  </a:lnTo>
                  <a:lnTo>
                    <a:pt x="356" y="22"/>
                  </a:lnTo>
                  <a:lnTo>
                    <a:pt x="354" y="20"/>
                  </a:lnTo>
                  <a:lnTo>
                    <a:pt x="354" y="19"/>
                  </a:lnTo>
                  <a:lnTo>
                    <a:pt x="353" y="19"/>
                  </a:lnTo>
                  <a:lnTo>
                    <a:pt x="356" y="18"/>
                  </a:lnTo>
                  <a:lnTo>
                    <a:pt x="367" y="12"/>
                  </a:lnTo>
                  <a:lnTo>
                    <a:pt x="367" y="8"/>
                  </a:lnTo>
                  <a:lnTo>
                    <a:pt x="364" y="5"/>
                  </a:lnTo>
                  <a:lnTo>
                    <a:pt x="357" y="3"/>
                  </a:lnTo>
                  <a:lnTo>
                    <a:pt x="350" y="5"/>
                  </a:lnTo>
                  <a:lnTo>
                    <a:pt x="343" y="6"/>
                  </a:lnTo>
                  <a:lnTo>
                    <a:pt x="333" y="5"/>
                  </a:lnTo>
                  <a:lnTo>
                    <a:pt x="326" y="2"/>
                  </a:lnTo>
                  <a:lnTo>
                    <a:pt x="317" y="0"/>
                  </a:lnTo>
                  <a:lnTo>
                    <a:pt x="314" y="2"/>
                  </a:lnTo>
                  <a:lnTo>
                    <a:pt x="312" y="5"/>
                  </a:lnTo>
                  <a:lnTo>
                    <a:pt x="309" y="6"/>
                  </a:lnTo>
                  <a:lnTo>
                    <a:pt x="310" y="8"/>
                  </a:lnTo>
                  <a:lnTo>
                    <a:pt x="312" y="9"/>
                  </a:lnTo>
                  <a:lnTo>
                    <a:pt x="312" y="10"/>
                  </a:lnTo>
                  <a:lnTo>
                    <a:pt x="307" y="10"/>
                  </a:lnTo>
                  <a:lnTo>
                    <a:pt x="307" y="9"/>
                  </a:lnTo>
                  <a:lnTo>
                    <a:pt x="303" y="9"/>
                  </a:lnTo>
                  <a:lnTo>
                    <a:pt x="302" y="8"/>
                  </a:lnTo>
                  <a:lnTo>
                    <a:pt x="297" y="10"/>
                  </a:lnTo>
                  <a:lnTo>
                    <a:pt x="292" y="15"/>
                  </a:lnTo>
                  <a:lnTo>
                    <a:pt x="289" y="16"/>
                  </a:lnTo>
                  <a:lnTo>
                    <a:pt x="284" y="15"/>
                  </a:lnTo>
                  <a:lnTo>
                    <a:pt x="283" y="12"/>
                  </a:lnTo>
                  <a:lnTo>
                    <a:pt x="282" y="10"/>
                  </a:lnTo>
                  <a:lnTo>
                    <a:pt x="248" y="10"/>
                  </a:lnTo>
                  <a:lnTo>
                    <a:pt x="246" y="12"/>
                  </a:lnTo>
                  <a:lnTo>
                    <a:pt x="243" y="12"/>
                  </a:lnTo>
                  <a:lnTo>
                    <a:pt x="243" y="10"/>
                  </a:lnTo>
                  <a:lnTo>
                    <a:pt x="242" y="10"/>
                  </a:lnTo>
                  <a:lnTo>
                    <a:pt x="236" y="13"/>
                  </a:lnTo>
                  <a:lnTo>
                    <a:pt x="235" y="16"/>
                  </a:lnTo>
                  <a:lnTo>
                    <a:pt x="238" y="16"/>
                  </a:lnTo>
                  <a:lnTo>
                    <a:pt x="238" y="19"/>
                  </a:lnTo>
                  <a:lnTo>
                    <a:pt x="246" y="19"/>
                  </a:lnTo>
                  <a:lnTo>
                    <a:pt x="246" y="20"/>
                  </a:lnTo>
                  <a:lnTo>
                    <a:pt x="246" y="22"/>
                  </a:lnTo>
                  <a:lnTo>
                    <a:pt x="248" y="23"/>
                  </a:lnTo>
                  <a:lnTo>
                    <a:pt x="243" y="22"/>
                  </a:lnTo>
                  <a:lnTo>
                    <a:pt x="239" y="22"/>
                  </a:lnTo>
                  <a:lnTo>
                    <a:pt x="235" y="22"/>
                  </a:lnTo>
                  <a:lnTo>
                    <a:pt x="235" y="18"/>
                  </a:lnTo>
                  <a:lnTo>
                    <a:pt x="230" y="19"/>
                  </a:lnTo>
                  <a:lnTo>
                    <a:pt x="226" y="19"/>
                  </a:lnTo>
                  <a:lnTo>
                    <a:pt x="218" y="19"/>
                  </a:lnTo>
                  <a:lnTo>
                    <a:pt x="218" y="16"/>
                  </a:lnTo>
                  <a:lnTo>
                    <a:pt x="216" y="16"/>
                  </a:lnTo>
                  <a:lnTo>
                    <a:pt x="212" y="26"/>
                  </a:lnTo>
                  <a:lnTo>
                    <a:pt x="203" y="26"/>
                  </a:lnTo>
                  <a:lnTo>
                    <a:pt x="205" y="25"/>
                  </a:lnTo>
                  <a:lnTo>
                    <a:pt x="201" y="22"/>
                  </a:lnTo>
                  <a:lnTo>
                    <a:pt x="198" y="22"/>
                  </a:lnTo>
                  <a:lnTo>
                    <a:pt x="198" y="27"/>
                  </a:lnTo>
                  <a:lnTo>
                    <a:pt x="189" y="26"/>
                  </a:lnTo>
                  <a:lnTo>
                    <a:pt x="184" y="23"/>
                  </a:lnTo>
                  <a:lnTo>
                    <a:pt x="176" y="22"/>
                  </a:lnTo>
                  <a:lnTo>
                    <a:pt x="176" y="26"/>
                  </a:lnTo>
                  <a:lnTo>
                    <a:pt x="178" y="35"/>
                  </a:lnTo>
                  <a:lnTo>
                    <a:pt x="176" y="33"/>
                  </a:lnTo>
                  <a:lnTo>
                    <a:pt x="175" y="33"/>
                  </a:lnTo>
                  <a:lnTo>
                    <a:pt x="172" y="33"/>
                  </a:lnTo>
                  <a:lnTo>
                    <a:pt x="172" y="39"/>
                  </a:lnTo>
                  <a:lnTo>
                    <a:pt x="169" y="35"/>
                  </a:lnTo>
                  <a:lnTo>
                    <a:pt x="165" y="30"/>
                  </a:lnTo>
                  <a:lnTo>
                    <a:pt x="162" y="27"/>
                  </a:lnTo>
                  <a:lnTo>
                    <a:pt x="158" y="26"/>
                  </a:lnTo>
                  <a:lnTo>
                    <a:pt x="152" y="26"/>
                  </a:lnTo>
                  <a:lnTo>
                    <a:pt x="147" y="26"/>
                  </a:lnTo>
                  <a:lnTo>
                    <a:pt x="142" y="23"/>
                  </a:lnTo>
                  <a:lnTo>
                    <a:pt x="137" y="20"/>
                  </a:lnTo>
                  <a:lnTo>
                    <a:pt x="135" y="18"/>
                  </a:lnTo>
                  <a:lnTo>
                    <a:pt x="124" y="18"/>
                  </a:lnTo>
                  <a:lnTo>
                    <a:pt x="124" y="22"/>
                  </a:lnTo>
                  <a:lnTo>
                    <a:pt x="127" y="22"/>
                  </a:lnTo>
                  <a:lnTo>
                    <a:pt x="128" y="25"/>
                  </a:lnTo>
                  <a:lnTo>
                    <a:pt x="128" y="27"/>
                  </a:lnTo>
                  <a:lnTo>
                    <a:pt x="107" y="27"/>
                  </a:lnTo>
                  <a:lnTo>
                    <a:pt x="108" y="29"/>
                  </a:lnTo>
                  <a:lnTo>
                    <a:pt x="108" y="32"/>
                  </a:lnTo>
                  <a:lnTo>
                    <a:pt x="108" y="35"/>
                  </a:lnTo>
                  <a:lnTo>
                    <a:pt x="111" y="35"/>
                  </a:lnTo>
                  <a:lnTo>
                    <a:pt x="112" y="33"/>
                  </a:lnTo>
                  <a:lnTo>
                    <a:pt x="114" y="33"/>
                  </a:lnTo>
                  <a:lnTo>
                    <a:pt x="118" y="37"/>
                  </a:lnTo>
                  <a:lnTo>
                    <a:pt x="125" y="37"/>
                  </a:lnTo>
                  <a:lnTo>
                    <a:pt x="134" y="36"/>
                  </a:lnTo>
                  <a:lnTo>
                    <a:pt x="142" y="35"/>
                  </a:lnTo>
                  <a:lnTo>
                    <a:pt x="137" y="46"/>
                  </a:lnTo>
                  <a:lnTo>
                    <a:pt x="135" y="39"/>
                  </a:lnTo>
                  <a:lnTo>
                    <a:pt x="131" y="40"/>
                  </a:lnTo>
                  <a:lnTo>
                    <a:pt x="124" y="42"/>
                  </a:lnTo>
                  <a:lnTo>
                    <a:pt x="122" y="40"/>
                  </a:lnTo>
                  <a:lnTo>
                    <a:pt x="117" y="37"/>
                  </a:lnTo>
                  <a:lnTo>
                    <a:pt x="112" y="37"/>
                  </a:lnTo>
                  <a:lnTo>
                    <a:pt x="111" y="39"/>
                  </a:lnTo>
                  <a:lnTo>
                    <a:pt x="111" y="42"/>
                  </a:lnTo>
                  <a:lnTo>
                    <a:pt x="111" y="45"/>
                  </a:lnTo>
                  <a:lnTo>
                    <a:pt x="105" y="37"/>
                  </a:lnTo>
                  <a:lnTo>
                    <a:pt x="98" y="33"/>
                  </a:lnTo>
                  <a:lnTo>
                    <a:pt x="88" y="35"/>
                  </a:lnTo>
                  <a:lnTo>
                    <a:pt x="85" y="39"/>
                  </a:lnTo>
                  <a:lnTo>
                    <a:pt x="83" y="43"/>
                  </a:lnTo>
                  <a:lnTo>
                    <a:pt x="80" y="46"/>
                  </a:lnTo>
                  <a:lnTo>
                    <a:pt x="75" y="45"/>
                  </a:lnTo>
                  <a:lnTo>
                    <a:pt x="68" y="42"/>
                  </a:lnTo>
                  <a:lnTo>
                    <a:pt x="58" y="42"/>
                  </a:lnTo>
                  <a:lnTo>
                    <a:pt x="57" y="43"/>
                  </a:lnTo>
                  <a:lnTo>
                    <a:pt x="56" y="43"/>
                  </a:lnTo>
                  <a:lnTo>
                    <a:pt x="53" y="45"/>
                  </a:lnTo>
                  <a:lnTo>
                    <a:pt x="53" y="49"/>
                  </a:lnTo>
                  <a:lnTo>
                    <a:pt x="57" y="47"/>
                  </a:lnTo>
                  <a:lnTo>
                    <a:pt x="63" y="47"/>
                  </a:lnTo>
                  <a:lnTo>
                    <a:pt x="70" y="46"/>
                  </a:lnTo>
                  <a:lnTo>
                    <a:pt x="58" y="52"/>
                  </a:lnTo>
                  <a:lnTo>
                    <a:pt x="71" y="52"/>
                  </a:lnTo>
                  <a:lnTo>
                    <a:pt x="87" y="50"/>
                  </a:lnTo>
                  <a:lnTo>
                    <a:pt x="80" y="52"/>
                  </a:lnTo>
                  <a:lnTo>
                    <a:pt x="61" y="56"/>
                  </a:lnTo>
                  <a:lnTo>
                    <a:pt x="60" y="62"/>
                  </a:lnTo>
                  <a:lnTo>
                    <a:pt x="71" y="59"/>
                  </a:lnTo>
                  <a:lnTo>
                    <a:pt x="83" y="56"/>
                  </a:lnTo>
                  <a:lnTo>
                    <a:pt x="95" y="53"/>
                  </a:lnTo>
                  <a:lnTo>
                    <a:pt x="91" y="57"/>
                  </a:lnTo>
                  <a:lnTo>
                    <a:pt x="84" y="59"/>
                  </a:lnTo>
                  <a:lnTo>
                    <a:pt x="80" y="59"/>
                  </a:lnTo>
                  <a:lnTo>
                    <a:pt x="74" y="60"/>
                  </a:lnTo>
                  <a:lnTo>
                    <a:pt x="71" y="63"/>
                  </a:lnTo>
                  <a:lnTo>
                    <a:pt x="67" y="64"/>
                  </a:lnTo>
                  <a:lnTo>
                    <a:pt x="66" y="67"/>
                  </a:lnTo>
                  <a:lnTo>
                    <a:pt x="77" y="66"/>
                  </a:lnTo>
                  <a:lnTo>
                    <a:pt x="93" y="64"/>
                  </a:lnTo>
                  <a:lnTo>
                    <a:pt x="105" y="64"/>
                  </a:lnTo>
                  <a:lnTo>
                    <a:pt x="108" y="69"/>
                  </a:lnTo>
                  <a:lnTo>
                    <a:pt x="112" y="69"/>
                  </a:lnTo>
                  <a:lnTo>
                    <a:pt x="118" y="64"/>
                  </a:lnTo>
                  <a:lnTo>
                    <a:pt x="121" y="63"/>
                  </a:lnTo>
                  <a:lnTo>
                    <a:pt x="121" y="72"/>
                  </a:lnTo>
                  <a:lnTo>
                    <a:pt x="127" y="72"/>
                  </a:lnTo>
                  <a:lnTo>
                    <a:pt x="135" y="73"/>
                  </a:lnTo>
                  <a:lnTo>
                    <a:pt x="141" y="73"/>
                  </a:lnTo>
                  <a:lnTo>
                    <a:pt x="142" y="67"/>
                  </a:lnTo>
                  <a:lnTo>
                    <a:pt x="147" y="67"/>
                  </a:lnTo>
                  <a:lnTo>
                    <a:pt x="147" y="62"/>
                  </a:lnTo>
                  <a:lnTo>
                    <a:pt x="149" y="64"/>
                  </a:lnTo>
                  <a:lnTo>
                    <a:pt x="151" y="66"/>
                  </a:lnTo>
                  <a:lnTo>
                    <a:pt x="151" y="67"/>
                  </a:lnTo>
                  <a:lnTo>
                    <a:pt x="158" y="69"/>
                  </a:lnTo>
                  <a:lnTo>
                    <a:pt x="168" y="64"/>
                  </a:lnTo>
                  <a:lnTo>
                    <a:pt x="174" y="63"/>
                  </a:lnTo>
                  <a:lnTo>
                    <a:pt x="186" y="63"/>
                  </a:lnTo>
                  <a:lnTo>
                    <a:pt x="199" y="63"/>
                  </a:lnTo>
                  <a:lnTo>
                    <a:pt x="212" y="62"/>
                  </a:lnTo>
                  <a:lnTo>
                    <a:pt x="222" y="60"/>
                  </a:lnTo>
                  <a:lnTo>
                    <a:pt x="232" y="57"/>
                  </a:lnTo>
                  <a:lnTo>
                    <a:pt x="243" y="53"/>
                  </a:lnTo>
                  <a:lnTo>
                    <a:pt x="243" y="55"/>
                  </a:lnTo>
                  <a:lnTo>
                    <a:pt x="239" y="57"/>
                  </a:lnTo>
                  <a:lnTo>
                    <a:pt x="236" y="57"/>
                  </a:lnTo>
                  <a:lnTo>
                    <a:pt x="235" y="60"/>
                  </a:lnTo>
                  <a:lnTo>
                    <a:pt x="249" y="60"/>
                  </a:lnTo>
                  <a:lnTo>
                    <a:pt x="239" y="60"/>
                  </a:lnTo>
                  <a:lnTo>
                    <a:pt x="229" y="63"/>
                  </a:lnTo>
                  <a:lnTo>
                    <a:pt x="218" y="64"/>
                  </a:lnTo>
                  <a:lnTo>
                    <a:pt x="218" y="66"/>
                  </a:lnTo>
                  <a:lnTo>
                    <a:pt x="216" y="69"/>
                  </a:lnTo>
                  <a:lnTo>
                    <a:pt x="230" y="69"/>
                  </a:lnTo>
                  <a:lnTo>
                    <a:pt x="235" y="69"/>
                  </a:lnTo>
                  <a:lnTo>
                    <a:pt x="238" y="67"/>
                  </a:lnTo>
                  <a:lnTo>
                    <a:pt x="235" y="69"/>
                  </a:lnTo>
                  <a:lnTo>
                    <a:pt x="229" y="73"/>
                  </a:lnTo>
                  <a:lnTo>
                    <a:pt x="219" y="74"/>
                  </a:lnTo>
                  <a:lnTo>
                    <a:pt x="209" y="73"/>
                  </a:lnTo>
                  <a:lnTo>
                    <a:pt x="202" y="73"/>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3" name="Freeform 2662"/>
            <p:cNvSpPr>
              <a:spLocks/>
            </p:cNvSpPr>
            <p:nvPr/>
          </p:nvSpPr>
          <p:spPr bwMode="auto">
            <a:xfrm>
              <a:off x="2152650" y="2239963"/>
              <a:ext cx="138113" cy="65087"/>
            </a:xfrm>
            <a:custGeom>
              <a:avLst/>
              <a:gdLst>
                <a:gd name="T0" fmla="*/ 5378659 w 91"/>
                <a:gd name="T1" fmla="*/ 7908401 h 44"/>
                <a:gd name="T2" fmla="*/ 0 w 91"/>
                <a:gd name="T3" fmla="*/ 28995307 h 44"/>
                <a:gd name="T4" fmla="*/ 16134339 w 91"/>
                <a:gd name="T5" fmla="*/ 26360250 h 44"/>
                <a:gd name="T6" fmla="*/ 16134339 w 91"/>
                <a:gd name="T7" fmla="*/ 39540378 h 44"/>
                <a:gd name="T8" fmla="*/ 24202325 w 91"/>
                <a:gd name="T9" fmla="*/ 36903705 h 44"/>
                <a:gd name="T10" fmla="*/ 32268678 w 91"/>
                <a:gd name="T11" fmla="*/ 39540378 h 44"/>
                <a:gd name="T12" fmla="*/ 26890021 w 91"/>
                <a:gd name="T13" fmla="*/ 52718877 h 44"/>
                <a:gd name="T14" fmla="*/ 43024354 w 91"/>
                <a:gd name="T15" fmla="*/ 47447153 h 44"/>
                <a:gd name="T16" fmla="*/ 51092340 w 91"/>
                <a:gd name="T17" fmla="*/ 52718877 h 44"/>
                <a:gd name="T18" fmla="*/ 53781681 w 91"/>
                <a:gd name="T19" fmla="*/ 65899011 h 44"/>
                <a:gd name="T20" fmla="*/ 40336665 w 91"/>
                <a:gd name="T21" fmla="*/ 73807409 h 44"/>
                <a:gd name="T22" fmla="*/ 123696056 w 91"/>
                <a:gd name="T23" fmla="*/ 57992237 h 44"/>
                <a:gd name="T24" fmla="*/ 166722037 w 91"/>
                <a:gd name="T25" fmla="*/ 81715807 h 44"/>
                <a:gd name="T26" fmla="*/ 177477712 w 91"/>
                <a:gd name="T27" fmla="*/ 89622581 h 44"/>
                <a:gd name="T28" fmla="*/ 188233387 w 91"/>
                <a:gd name="T29" fmla="*/ 92259255 h 44"/>
                <a:gd name="T30" fmla="*/ 198990702 w 91"/>
                <a:gd name="T31" fmla="*/ 100167653 h 44"/>
                <a:gd name="T32" fmla="*/ 212435706 w 91"/>
                <a:gd name="T33" fmla="*/ 115982851 h 44"/>
                <a:gd name="T34" fmla="*/ 244704423 w 91"/>
                <a:gd name="T35" fmla="*/ 100167653 h 44"/>
                <a:gd name="T36" fmla="*/ 233948748 w 91"/>
                <a:gd name="T37" fmla="*/ 81715807 h 44"/>
                <a:gd name="T38" fmla="*/ 207057049 w 91"/>
                <a:gd name="T39" fmla="*/ 55355563 h 44"/>
                <a:gd name="T40" fmla="*/ 177477712 w 91"/>
                <a:gd name="T41" fmla="*/ 52718877 h 44"/>
                <a:gd name="T42" fmla="*/ 158654050 w 91"/>
                <a:gd name="T43" fmla="*/ 28995307 h 44"/>
                <a:gd name="T44" fmla="*/ 153277033 w 91"/>
                <a:gd name="T45" fmla="*/ 36903705 h 44"/>
                <a:gd name="T46" fmla="*/ 134453371 w 91"/>
                <a:gd name="T47" fmla="*/ 21088526 h 44"/>
                <a:gd name="T48" fmla="*/ 121008367 w 91"/>
                <a:gd name="T49" fmla="*/ 26360250 h 44"/>
                <a:gd name="T50" fmla="*/ 107561723 w 91"/>
                <a:gd name="T51" fmla="*/ 28995307 h 44"/>
                <a:gd name="T52" fmla="*/ 86050347 w 91"/>
                <a:gd name="T53" fmla="*/ 13180125 h 44"/>
                <a:gd name="T54" fmla="*/ 72605343 w 91"/>
                <a:gd name="T55" fmla="*/ 26360250 h 44"/>
                <a:gd name="T56" fmla="*/ 59158699 w 91"/>
                <a:gd name="T57" fmla="*/ 28995307 h 44"/>
                <a:gd name="T58" fmla="*/ 59158699 w 91"/>
                <a:gd name="T59" fmla="*/ 13180125 h 44"/>
                <a:gd name="T60" fmla="*/ 40336665 w 91"/>
                <a:gd name="T61" fmla="*/ 2636675 h 44"/>
                <a:gd name="T62" fmla="*/ 13445010 w 91"/>
                <a:gd name="T63" fmla="*/ 0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44"/>
                <a:gd name="T98" fmla="*/ 91 w 91"/>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44">
                  <a:moveTo>
                    <a:pt x="5" y="0"/>
                  </a:moveTo>
                  <a:lnTo>
                    <a:pt x="2" y="3"/>
                  </a:lnTo>
                  <a:lnTo>
                    <a:pt x="2" y="7"/>
                  </a:lnTo>
                  <a:lnTo>
                    <a:pt x="0" y="11"/>
                  </a:lnTo>
                  <a:lnTo>
                    <a:pt x="2" y="10"/>
                  </a:lnTo>
                  <a:lnTo>
                    <a:pt x="6" y="10"/>
                  </a:lnTo>
                  <a:lnTo>
                    <a:pt x="6" y="15"/>
                  </a:lnTo>
                  <a:lnTo>
                    <a:pt x="9" y="15"/>
                  </a:lnTo>
                  <a:lnTo>
                    <a:pt x="9" y="14"/>
                  </a:lnTo>
                  <a:lnTo>
                    <a:pt x="12" y="14"/>
                  </a:lnTo>
                  <a:lnTo>
                    <a:pt x="12" y="15"/>
                  </a:lnTo>
                  <a:lnTo>
                    <a:pt x="10" y="18"/>
                  </a:lnTo>
                  <a:lnTo>
                    <a:pt x="10" y="20"/>
                  </a:lnTo>
                  <a:lnTo>
                    <a:pt x="13" y="20"/>
                  </a:lnTo>
                  <a:lnTo>
                    <a:pt x="16" y="18"/>
                  </a:lnTo>
                  <a:lnTo>
                    <a:pt x="19" y="17"/>
                  </a:lnTo>
                  <a:lnTo>
                    <a:pt x="19" y="20"/>
                  </a:lnTo>
                  <a:lnTo>
                    <a:pt x="16" y="21"/>
                  </a:lnTo>
                  <a:lnTo>
                    <a:pt x="20" y="25"/>
                  </a:lnTo>
                  <a:lnTo>
                    <a:pt x="13" y="27"/>
                  </a:lnTo>
                  <a:lnTo>
                    <a:pt x="15" y="28"/>
                  </a:lnTo>
                  <a:lnTo>
                    <a:pt x="32" y="24"/>
                  </a:lnTo>
                  <a:lnTo>
                    <a:pt x="46" y="22"/>
                  </a:lnTo>
                  <a:lnTo>
                    <a:pt x="62" y="28"/>
                  </a:lnTo>
                  <a:lnTo>
                    <a:pt x="62" y="31"/>
                  </a:lnTo>
                  <a:lnTo>
                    <a:pt x="64" y="32"/>
                  </a:lnTo>
                  <a:lnTo>
                    <a:pt x="66" y="34"/>
                  </a:lnTo>
                  <a:lnTo>
                    <a:pt x="69" y="35"/>
                  </a:lnTo>
                  <a:lnTo>
                    <a:pt x="70" y="35"/>
                  </a:lnTo>
                  <a:lnTo>
                    <a:pt x="73" y="37"/>
                  </a:lnTo>
                  <a:lnTo>
                    <a:pt x="74" y="38"/>
                  </a:lnTo>
                  <a:lnTo>
                    <a:pt x="77" y="42"/>
                  </a:lnTo>
                  <a:lnTo>
                    <a:pt x="79" y="44"/>
                  </a:lnTo>
                  <a:lnTo>
                    <a:pt x="87" y="44"/>
                  </a:lnTo>
                  <a:lnTo>
                    <a:pt x="91" y="38"/>
                  </a:lnTo>
                  <a:lnTo>
                    <a:pt x="91" y="32"/>
                  </a:lnTo>
                  <a:lnTo>
                    <a:pt x="87" y="31"/>
                  </a:lnTo>
                  <a:lnTo>
                    <a:pt x="80" y="21"/>
                  </a:lnTo>
                  <a:lnTo>
                    <a:pt x="77" y="21"/>
                  </a:lnTo>
                  <a:lnTo>
                    <a:pt x="67" y="21"/>
                  </a:lnTo>
                  <a:lnTo>
                    <a:pt x="66" y="20"/>
                  </a:lnTo>
                  <a:lnTo>
                    <a:pt x="62" y="14"/>
                  </a:lnTo>
                  <a:lnTo>
                    <a:pt x="59" y="11"/>
                  </a:lnTo>
                  <a:lnTo>
                    <a:pt x="57" y="11"/>
                  </a:lnTo>
                  <a:lnTo>
                    <a:pt x="57" y="14"/>
                  </a:lnTo>
                  <a:lnTo>
                    <a:pt x="56" y="14"/>
                  </a:lnTo>
                  <a:lnTo>
                    <a:pt x="50" y="8"/>
                  </a:lnTo>
                  <a:lnTo>
                    <a:pt x="46" y="7"/>
                  </a:lnTo>
                  <a:lnTo>
                    <a:pt x="45" y="10"/>
                  </a:lnTo>
                  <a:lnTo>
                    <a:pt x="43" y="11"/>
                  </a:lnTo>
                  <a:lnTo>
                    <a:pt x="40" y="11"/>
                  </a:lnTo>
                  <a:lnTo>
                    <a:pt x="40" y="7"/>
                  </a:lnTo>
                  <a:lnTo>
                    <a:pt x="32" y="5"/>
                  </a:lnTo>
                  <a:lnTo>
                    <a:pt x="27" y="4"/>
                  </a:lnTo>
                  <a:lnTo>
                    <a:pt x="27" y="10"/>
                  </a:lnTo>
                  <a:lnTo>
                    <a:pt x="26" y="10"/>
                  </a:lnTo>
                  <a:lnTo>
                    <a:pt x="22" y="11"/>
                  </a:lnTo>
                  <a:lnTo>
                    <a:pt x="22" y="10"/>
                  </a:lnTo>
                  <a:lnTo>
                    <a:pt x="22" y="5"/>
                  </a:lnTo>
                  <a:lnTo>
                    <a:pt x="20" y="4"/>
                  </a:lnTo>
                  <a:lnTo>
                    <a:pt x="15" y="1"/>
                  </a:lnTo>
                  <a:lnTo>
                    <a:pt x="9"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4" name="Freeform 2664"/>
            <p:cNvSpPr>
              <a:spLocks/>
            </p:cNvSpPr>
            <p:nvPr/>
          </p:nvSpPr>
          <p:spPr bwMode="auto">
            <a:xfrm>
              <a:off x="2305050" y="2254250"/>
              <a:ext cx="63500" cy="47625"/>
            </a:xfrm>
            <a:custGeom>
              <a:avLst/>
              <a:gdLst>
                <a:gd name="T0" fmla="*/ 0 w 43"/>
                <a:gd name="T1" fmla="*/ 0 h 32"/>
                <a:gd name="T2" fmla="*/ 0 w 43"/>
                <a:gd name="T3" fmla="*/ 40200468 h 32"/>
                <a:gd name="T4" fmla="*/ 12601666 w 43"/>
                <a:gd name="T5" fmla="*/ 40200468 h 32"/>
                <a:gd name="T6" fmla="*/ 25201744 w 43"/>
                <a:gd name="T7" fmla="*/ 45561947 h 32"/>
                <a:gd name="T8" fmla="*/ 32763066 w 43"/>
                <a:gd name="T9" fmla="*/ 48241868 h 32"/>
                <a:gd name="T10" fmla="*/ 32763066 w 43"/>
                <a:gd name="T11" fmla="*/ 56281645 h 32"/>
                <a:gd name="T12" fmla="*/ 25201744 w 43"/>
                <a:gd name="T13" fmla="*/ 56281645 h 32"/>
                <a:gd name="T14" fmla="*/ 40322793 w 43"/>
                <a:gd name="T15" fmla="*/ 80402573 h 32"/>
                <a:gd name="T16" fmla="*/ 47884109 w 43"/>
                <a:gd name="T17" fmla="*/ 85762415 h 32"/>
                <a:gd name="T18" fmla="*/ 80645587 w 43"/>
                <a:gd name="T19" fmla="*/ 80402573 h 32"/>
                <a:gd name="T20" fmla="*/ 88206902 w 43"/>
                <a:gd name="T21" fmla="*/ 80402573 h 32"/>
                <a:gd name="T22" fmla="*/ 98287597 w 43"/>
                <a:gd name="T23" fmla="*/ 80402573 h 32"/>
                <a:gd name="T24" fmla="*/ 108368317 w 43"/>
                <a:gd name="T25" fmla="*/ 75042730 h 32"/>
                <a:gd name="T26" fmla="*/ 98287597 w 43"/>
                <a:gd name="T27" fmla="*/ 40200468 h 32"/>
                <a:gd name="T28" fmla="*/ 88206902 w 43"/>
                <a:gd name="T29" fmla="*/ 32160704 h 32"/>
                <a:gd name="T30" fmla="*/ 80645587 w 43"/>
                <a:gd name="T31" fmla="*/ 37520547 h 32"/>
                <a:gd name="T32" fmla="*/ 68045512 w 43"/>
                <a:gd name="T33" fmla="*/ 32160704 h 32"/>
                <a:gd name="T34" fmla="*/ 55443849 w 43"/>
                <a:gd name="T35" fmla="*/ 21441013 h 32"/>
                <a:gd name="T36" fmla="*/ 32763066 w 43"/>
                <a:gd name="T37" fmla="*/ 13399609 h 32"/>
                <a:gd name="T38" fmla="*/ 20161397 w 43"/>
                <a:gd name="T39" fmla="*/ 5359844 h 32"/>
                <a:gd name="T40" fmla="*/ 0 w 4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2"/>
                <a:gd name="T65" fmla="*/ 43 w 43"/>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2">
                  <a:moveTo>
                    <a:pt x="0" y="0"/>
                  </a:moveTo>
                  <a:lnTo>
                    <a:pt x="0" y="15"/>
                  </a:lnTo>
                  <a:lnTo>
                    <a:pt x="5" y="15"/>
                  </a:lnTo>
                  <a:lnTo>
                    <a:pt x="10" y="17"/>
                  </a:lnTo>
                  <a:lnTo>
                    <a:pt x="13" y="18"/>
                  </a:lnTo>
                  <a:lnTo>
                    <a:pt x="13" y="21"/>
                  </a:lnTo>
                  <a:lnTo>
                    <a:pt x="10" y="21"/>
                  </a:lnTo>
                  <a:lnTo>
                    <a:pt x="16" y="30"/>
                  </a:lnTo>
                  <a:lnTo>
                    <a:pt x="19" y="32"/>
                  </a:lnTo>
                  <a:lnTo>
                    <a:pt x="32" y="30"/>
                  </a:lnTo>
                  <a:lnTo>
                    <a:pt x="35" y="30"/>
                  </a:lnTo>
                  <a:lnTo>
                    <a:pt x="39" y="30"/>
                  </a:lnTo>
                  <a:lnTo>
                    <a:pt x="43" y="28"/>
                  </a:lnTo>
                  <a:lnTo>
                    <a:pt x="39" y="15"/>
                  </a:lnTo>
                  <a:lnTo>
                    <a:pt x="35" y="12"/>
                  </a:lnTo>
                  <a:lnTo>
                    <a:pt x="32" y="14"/>
                  </a:lnTo>
                  <a:lnTo>
                    <a:pt x="27" y="12"/>
                  </a:lnTo>
                  <a:lnTo>
                    <a:pt x="22" y="8"/>
                  </a:lnTo>
                  <a:lnTo>
                    <a:pt x="13" y="5"/>
                  </a:lnTo>
                  <a:lnTo>
                    <a:pt x="8" y="2"/>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5" name="Freeform 2666"/>
            <p:cNvSpPr>
              <a:spLocks/>
            </p:cNvSpPr>
            <p:nvPr/>
          </p:nvSpPr>
          <p:spPr bwMode="auto">
            <a:xfrm>
              <a:off x="2049463" y="2257425"/>
              <a:ext cx="42862" cy="20638"/>
            </a:xfrm>
            <a:custGeom>
              <a:avLst/>
              <a:gdLst>
                <a:gd name="T0" fmla="*/ 46518842 w 27"/>
                <a:gd name="T1" fmla="*/ 0 h 16"/>
                <a:gd name="T2" fmla="*/ 37795496 w 27"/>
                <a:gd name="T3" fmla="*/ 1929408 h 16"/>
                <a:gd name="T4" fmla="*/ 26166634 w 27"/>
                <a:gd name="T5" fmla="*/ 7717630 h 16"/>
                <a:gd name="T6" fmla="*/ 17444994 w 27"/>
                <a:gd name="T7" fmla="*/ 11576447 h 16"/>
                <a:gd name="T8" fmla="*/ 0 w 27"/>
                <a:gd name="T9" fmla="*/ 11576447 h 16"/>
                <a:gd name="T10" fmla="*/ 8721644 w 27"/>
                <a:gd name="T11" fmla="*/ 17366057 h 16"/>
                <a:gd name="T12" fmla="*/ 8721644 w 27"/>
                <a:gd name="T13" fmla="*/ 19295463 h 16"/>
                <a:gd name="T14" fmla="*/ 29073855 w 27"/>
                <a:gd name="T15" fmla="*/ 25083690 h 16"/>
                <a:gd name="T16" fmla="*/ 34888282 w 27"/>
                <a:gd name="T17" fmla="*/ 27013096 h 16"/>
                <a:gd name="T18" fmla="*/ 46518842 w 27"/>
                <a:gd name="T19" fmla="*/ 30871910 h 16"/>
                <a:gd name="T20" fmla="*/ 58147709 w 27"/>
                <a:gd name="T21" fmla="*/ 30871910 h 16"/>
                <a:gd name="T22" fmla="*/ 78499910 w 27"/>
                <a:gd name="T23" fmla="*/ 19295463 h 16"/>
                <a:gd name="T24" fmla="*/ 69778269 w 27"/>
                <a:gd name="T25" fmla="*/ 5788223 h 16"/>
                <a:gd name="T26" fmla="*/ 46518842 w 27"/>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16" y="0"/>
                  </a:moveTo>
                  <a:lnTo>
                    <a:pt x="13" y="1"/>
                  </a:lnTo>
                  <a:lnTo>
                    <a:pt x="9" y="4"/>
                  </a:lnTo>
                  <a:lnTo>
                    <a:pt x="6" y="6"/>
                  </a:lnTo>
                  <a:lnTo>
                    <a:pt x="0" y="6"/>
                  </a:lnTo>
                  <a:lnTo>
                    <a:pt x="3" y="9"/>
                  </a:lnTo>
                  <a:lnTo>
                    <a:pt x="3" y="10"/>
                  </a:lnTo>
                  <a:lnTo>
                    <a:pt x="10" y="13"/>
                  </a:lnTo>
                  <a:lnTo>
                    <a:pt x="12" y="14"/>
                  </a:lnTo>
                  <a:lnTo>
                    <a:pt x="16" y="16"/>
                  </a:lnTo>
                  <a:lnTo>
                    <a:pt x="20" y="16"/>
                  </a:lnTo>
                  <a:lnTo>
                    <a:pt x="27" y="10"/>
                  </a:lnTo>
                  <a:lnTo>
                    <a:pt x="24" y="3"/>
                  </a:lnTo>
                  <a:lnTo>
                    <a:pt x="1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6" name="Freeform 2668"/>
            <p:cNvSpPr>
              <a:spLocks/>
            </p:cNvSpPr>
            <p:nvPr/>
          </p:nvSpPr>
          <p:spPr bwMode="auto">
            <a:xfrm>
              <a:off x="2003425" y="2265363"/>
              <a:ext cx="42863" cy="15875"/>
            </a:xfrm>
            <a:custGeom>
              <a:avLst/>
              <a:gdLst>
                <a:gd name="T0" fmla="*/ 10080626 w 30"/>
                <a:gd name="T1" fmla="*/ 0 h 10"/>
                <a:gd name="T2" fmla="*/ 0 w 30"/>
                <a:gd name="T3" fmla="*/ 15120938 h 10"/>
                <a:gd name="T4" fmla="*/ 32762829 w 30"/>
                <a:gd name="T5" fmla="*/ 10080624 h 10"/>
                <a:gd name="T6" fmla="*/ 40322502 w 30"/>
                <a:gd name="T7" fmla="*/ 10080624 h 10"/>
                <a:gd name="T8" fmla="*/ 42843452 w 30"/>
                <a:gd name="T9" fmla="*/ 15120938 h 10"/>
                <a:gd name="T10" fmla="*/ 50403125 w 30"/>
                <a:gd name="T11" fmla="*/ 17640299 h 10"/>
                <a:gd name="T12" fmla="*/ 57964398 w 30"/>
                <a:gd name="T13" fmla="*/ 22682198 h 10"/>
                <a:gd name="T14" fmla="*/ 57964398 w 30"/>
                <a:gd name="T15" fmla="*/ 25201559 h 10"/>
                <a:gd name="T16" fmla="*/ 75604693 w 30"/>
                <a:gd name="T17" fmla="*/ 10080624 h 10"/>
                <a:gd name="T18" fmla="*/ 70564382 w 30"/>
                <a:gd name="T19" fmla="*/ 7559675 h 10"/>
                <a:gd name="T20" fmla="*/ 70564382 w 30"/>
                <a:gd name="T21" fmla="*/ 5040312 h 10"/>
                <a:gd name="T22" fmla="*/ 70564382 w 30"/>
                <a:gd name="T23" fmla="*/ 0 h 10"/>
                <a:gd name="T24" fmla="*/ 10080626 w 3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0"/>
                <a:gd name="T41" fmla="*/ 30 w 3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0">
                  <a:moveTo>
                    <a:pt x="4" y="0"/>
                  </a:moveTo>
                  <a:lnTo>
                    <a:pt x="0" y="6"/>
                  </a:lnTo>
                  <a:lnTo>
                    <a:pt x="13" y="4"/>
                  </a:lnTo>
                  <a:lnTo>
                    <a:pt x="16" y="4"/>
                  </a:lnTo>
                  <a:lnTo>
                    <a:pt x="17" y="6"/>
                  </a:lnTo>
                  <a:lnTo>
                    <a:pt x="20" y="7"/>
                  </a:lnTo>
                  <a:lnTo>
                    <a:pt x="23" y="9"/>
                  </a:lnTo>
                  <a:lnTo>
                    <a:pt x="23" y="10"/>
                  </a:lnTo>
                  <a:lnTo>
                    <a:pt x="30" y="4"/>
                  </a:lnTo>
                  <a:lnTo>
                    <a:pt x="28" y="3"/>
                  </a:lnTo>
                  <a:lnTo>
                    <a:pt x="28" y="2"/>
                  </a:lnTo>
                  <a:lnTo>
                    <a:pt x="28" y="0"/>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7" name="Freeform 2670"/>
            <p:cNvSpPr>
              <a:spLocks/>
            </p:cNvSpPr>
            <p:nvPr/>
          </p:nvSpPr>
          <p:spPr bwMode="auto">
            <a:xfrm>
              <a:off x="2011363" y="2281238"/>
              <a:ext cx="71437" cy="47625"/>
            </a:xfrm>
            <a:custGeom>
              <a:avLst/>
              <a:gdLst>
                <a:gd name="T0" fmla="*/ 93133747 w 47"/>
                <a:gd name="T1" fmla="*/ 0 h 31"/>
                <a:gd name="T2" fmla="*/ 84916358 w 47"/>
                <a:gd name="T3" fmla="*/ 8567811 h 31"/>
                <a:gd name="T4" fmla="*/ 79438099 w 47"/>
                <a:gd name="T5" fmla="*/ 8567811 h 31"/>
                <a:gd name="T6" fmla="*/ 76698969 w 47"/>
                <a:gd name="T7" fmla="*/ 5711873 h 31"/>
                <a:gd name="T8" fmla="*/ 65742450 w 47"/>
                <a:gd name="T9" fmla="*/ 5711873 h 31"/>
                <a:gd name="T10" fmla="*/ 49306003 w 47"/>
                <a:gd name="T11" fmla="*/ 11423746 h 31"/>
                <a:gd name="T12" fmla="*/ 32871225 w 47"/>
                <a:gd name="T13" fmla="*/ 25701738 h 31"/>
                <a:gd name="T14" fmla="*/ 13695655 w 47"/>
                <a:gd name="T15" fmla="*/ 34269552 h 31"/>
                <a:gd name="T16" fmla="*/ 10956522 w 47"/>
                <a:gd name="T17" fmla="*/ 34269552 h 31"/>
                <a:gd name="T18" fmla="*/ 2739131 w 47"/>
                <a:gd name="T19" fmla="*/ 28557681 h 31"/>
                <a:gd name="T20" fmla="*/ 0 w 47"/>
                <a:gd name="T21" fmla="*/ 28557681 h 31"/>
                <a:gd name="T22" fmla="*/ 0 w 47"/>
                <a:gd name="T23" fmla="*/ 77105222 h 31"/>
                <a:gd name="T24" fmla="*/ 27392965 w 47"/>
                <a:gd name="T25" fmla="*/ 88528965 h 31"/>
                <a:gd name="T26" fmla="*/ 46566874 w 47"/>
                <a:gd name="T27" fmla="*/ 85673029 h 31"/>
                <a:gd name="T28" fmla="*/ 76698969 w 47"/>
                <a:gd name="T29" fmla="*/ 82817093 h 31"/>
                <a:gd name="T30" fmla="*/ 93133747 w 47"/>
                <a:gd name="T31" fmla="*/ 77105222 h 31"/>
                <a:gd name="T32" fmla="*/ 95872877 w 47"/>
                <a:gd name="T33" fmla="*/ 68539105 h 31"/>
                <a:gd name="T34" fmla="*/ 104090266 w 47"/>
                <a:gd name="T35" fmla="*/ 57115362 h 31"/>
                <a:gd name="T36" fmla="*/ 106829396 w 47"/>
                <a:gd name="T37" fmla="*/ 48547541 h 31"/>
                <a:gd name="T38" fmla="*/ 104090266 w 47"/>
                <a:gd name="T39" fmla="*/ 45691605 h 31"/>
                <a:gd name="T40" fmla="*/ 95872877 w 47"/>
                <a:gd name="T41" fmla="*/ 39981424 h 31"/>
                <a:gd name="T42" fmla="*/ 93133747 w 47"/>
                <a:gd name="T43" fmla="*/ 34269552 h 31"/>
                <a:gd name="T44" fmla="*/ 112309337 w 47"/>
                <a:gd name="T45" fmla="*/ 34269552 h 31"/>
                <a:gd name="T46" fmla="*/ 128744115 w 47"/>
                <a:gd name="T47" fmla="*/ 17133931 h 31"/>
                <a:gd name="T48" fmla="*/ 115048466 w 47"/>
                <a:gd name="T49" fmla="*/ 5711873 h 31"/>
                <a:gd name="T50" fmla="*/ 93133747 w 47"/>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31"/>
                <a:gd name="T80" fmla="*/ 47 w 47"/>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31">
                  <a:moveTo>
                    <a:pt x="34" y="0"/>
                  </a:moveTo>
                  <a:lnTo>
                    <a:pt x="31" y="3"/>
                  </a:lnTo>
                  <a:lnTo>
                    <a:pt x="29" y="3"/>
                  </a:lnTo>
                  <a:lnTo>
                    <a:pt x="28" y="2"/>
                  </a:lnTo>
                  <a:lnTo>
                    <a:pt x="24" y="2"/>
                  </a:lnTo>
                  <a:lnTo>
                    <a:pt x="18" y="4"/>
                  </a:lnTo>
                  <a:lnTo>
                    <a:pt x="12" y="9"/>
                  </a:lnTo>
                  <a:lnTo>
                    <a:pt x="5" y="12"/>
                  </a:lnTo>
                  <a:lnTo>
                    <a:pt x="4" y="12"/>
                  </a:lnTo>
                  <a:lnTo>
                    <a:pt x="1" y="10"/>
                  </a:lnTo>
                  <a:lnTo>
                    <a:pt x="0" y="10"/>
                  </a:lnTo>
                  <a:lnTo>
                    <a:pt x="0" y="27"/>
                  </a:lnTo>
                  <a:lnTo>
                    <a:pt x="10" y="31"/>
                  </a:lnTo>
                  <a:lnTo>
                    <a:pt x="17" y="30"/>
                  </a:lnTo>
                  <a:lnTo>
                    <a:pt x="28" y="29"/>
                  </a:lnTo>
                  <a:lnTo>
                    <a:pt x="34" y="27"/>
                  </a:lnTo>
                  <a:lnTo>
                    <a:pt x="35" y="24"/>
                  </a:lnTo>
                  <a:lnTo>
                    <a:pt x="38" y="20"/>
                  </a:lnTo>
                  <a:lnTo>
                    <a:pt x="39" y="17"/>
                  </a:lnTo>
                  <a:lnTo>
                    <a:pt x="38" y="16"/>
                  </a:lnTo>
                  <a:lnTo>
                    <a:pt x="35" y="14"/>
                  </a:lnTo>
                  <a:lnTo>
                    <a:pt x="34" y="12"/>
                  </a:lnTo>
                  <a:lnTo>
                    <a:pt x="41" y="12"/>
                  </a:lnTo>
                  <a:lnTo>
                    <a:pt x="47" y="6"/>
                  </a:lnTo>
                  <a:lnTo>
                    <a:pt x="42" y="2"/>
                  </a:lnTo>
                  <a:lnTo>
                    <a:pt x="3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8" name="Freeform 2674"/>
            <p:cNvSpPr>
              <a:spLocks/>
            </p:cNvSpPr>
            <p:nvPr/>
          </p:nvSpPr>
          <p:spPr bwMode="auto">
            <a:xfrm>
              <a:off x="2347913" y="2297113"/>
              <a:ext cx="60325" cy="17462"/>
            </a:xfrm>
            <a:custGeom>
              <a:avLst/>
              <a:gdLst>
                <a:gd name="T0" fmla="*/ 63544439 w 40"/>
                <a:gd name="T1" fmla="*/ 0 h 13"/>
                <a:gd name="T2" fmla="*/ 55602201 w 40"/>
                <a:gd name="T3" fmla="*/ 6441832 h 13"/>
                <a:gd name="T4" fmla="*/ 29124807 w 40"/>
                <a:gd name="T5" fmla="*/ 12883663 h 13"/>
                <a:gd name="T6" fmla="*/ 34419632 w 40"/>
                <a:gd name="T7" fmla="*/ 12883663 h 13"/>
                <a:gd name="T8" fmla="*/ 18533523 w 40"/>
                <a:gd name="T9" fmla="*/ 12883663 h 13"/>
                <a:gd name="T10" fmla="*/ 15886110 w 40"/>
                <a:gd name="T11" fmla="*/ 12883663 h 13"/>
                <a:gd name="T12" fmla="*/ 10591281 w 40"/>
                <a:gd name="T13" fmla="*/ 12883663 h 13"/>
                <a:gd name="T14" fmla="*/ 2647414 w 40"/>
                <a:gd name="T15" fmla="*/ 8590085 h 13"/>
                <a:gd name="T16" fmla="*/ 0 w 40"/>
                <a:gd name="T17" fmla="*/ 21473746 h 13"/>
                <a:gd name="T18" fmla="*/ 7943868 w 40"/>
                <a:gd name="T19" fmla="*/ 19325492 h 13"/>
                <a:gd name="T20" fmla="*/ 10591281 w 40"/>
                <a:gd name="T21" fmla="*/ 15031917 h 13"/>
                <a:gd name="T22" fmla="*/ 18533523 w 40"/>
                <a:gd name="T23" fmla="*/ 15031917 h 13"/>
                <a:gd name="T24" fmla="*/ 34419632 w 40"/>
                <a:gd name="T25" fmla="*/ 19325492 h 13"/>
                <a:gd name="T26" fmla="*/ 47658323 w 40"/>
                <a:gd name="T27" fmla="*/ 23620533 h 13"/>
                <a:gd name="T28" fmla="*/ 63544439 w 40"/>
                <a:gd name="T29" fmla="*/ 27915580 h 13"/>
                <a:gd name="T30" fmla="*/ 105907924 w 40"/>
                <a:gd name="T31" fmla="*/ 19325492 h 13"/>
                <a:gd name="T32" fmla="*/ 105907924 w 40"/>
                <a:gd name="T33" fmla="*/ 6441832 h 13"/>
                <a:gd name="T34" fmla="*/ 63544439 w 40"/>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3"/>
                <a:gd name="T56" fmla="*/ 40 w 40"/>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3">
                  <a:moveTo>
                    <a:pt x="24" y="0"/>
                  </a:moveTo>
                  <a:lnTo>
                    <a:pt x="21" y="3"/>
                  </a:lnTo>
                  <a:lnTo>
                    <a:pt x="11" y="6"/>
                  </a:lnTo>
                  <a:lnTo>
                    <a:pt x="13" y="6"/>
                  </a:lnTo>
                  <a:lnTo>
                    <a:pt x="7" y="6"/>
                  </a:lnTo>
                  <a:lnTo>
                    <a:pt x="6" y="6"/>
                  </a:lnTo>
                  <a:lnTo>
                    <a:pt x="4" y="6"/>
                  </a:lnTo>
                  <a:lnTo>
                    <a:pt x="1" y="4"/>
                  </a:lnTo>
                  <a:lnTo>
                    <a:pt x="0" y="10"/>
                  </a:lnTo>
                  <a:lnTo>
                    <a:pt x="3" y="9"/>
                  </a:lnTo>
                  <a:lnTo>
                    <a:pt x="4" y="7"/>
                  </a:lnTo>
                  <a:lnTo>
                    <a:pt x="7" y="7"/>
                  </a:lnTo>
                  <a:lnTo>
                    <a:pt x="13" y="9"/>
                  </a:lnTo>
                  <a:lnTo>
                    <a:pt x="18" y="11"/>
                  </a:lnTo>
                  <a:lnTo>
                    <a:pt x="24" y="13"/>
                  </a:lnTo>
                  <a:lnTo>
                    <a:pt x="40" y="9"/>
                  </a:lnTo>
                  <a:lnTo>
                    <a:pt x="40" y="3"/>
                  </a:lnTo>
                  <a:lnTo>
                    <a:pt x="2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19" name="Freeform 2676"/>
            <p:cNvSpPr>
              <a:spLocks/>
            </p:cNvSpPr>
            <p:nvPr/>
          </p:nvSpPr>
          <p:spPr bwMode="auto">
            <a:xfrm>
              <a:off x="1946275" y="2322513"/>
              <a:ext cx="212725" cy="103187"/>
            </a:xfrm>
            <a:custGeom>
              <a:avLst/>
              <a:gdLst>
                <a:gd name="T0" fmla="*/ 239125387 w 142"/>
                <a:gd name="T1" fmla="*/ 5040312 h 70"/>
                <a:gd name="T2" fmla="*/ 231242296 w 142"/>
                <a:gd name="T3" fmla="*/ 22680609 h 70"/>
                <a:gd name="T4" fmla="*/ 231242296 w 142"/>
                <a:gd name="T5" fmla="*/ 50403115 h 70"/>
                <a:gd name="T6" fmla="*/ 249636174 w 142"/>
                <a:gd name="T7" fmla="*/ 60483748 h 70"/>
                <a:gd name="T8" fmla="*/ 244380781 w 142"/>
                <a:gd name="T9" fmla="*/ 78124041 h 70"/>
                <a:gd name="T10" fmla="*/ 262776280 w 142"/>
                <a:gd name="T11" fmla="*/ 93244972 h 70"/>
                <a:gd name="T12" fmla="*/ 210220670 w 142"/>
                <a:gd name="T13" fmla="*/ 93244972 h 70"/>
                <a:gd name="T14" fmla="*/ 173431291 w 142"/>
                <a:gd name="T15" fmla="*/ 83165939 h 70"/>
                <a:gd name="T16" fmla="*/ 152409716 w 142"/>
                <a:gd name="T17" fmla="*/ 65524059 h 70"/>
                <a:gd name="T18" fmla="*/ 134015837 w 142"/>
                <a:gd name="T19" fmla="*/ 65524059 h 70"/>
                <a:gd name="T20" fmla="*/ 120877352 w 142"/>
                <a:gd name="T21" fmla="*/ 60483748 h 70"/>
                <a:gd name="T22" fmla="*/ 102481827 w 142"/>
                <a:gd name="T23" fmla="*/ 50403115 h 70"/>
                <a:gd name="T24" fmla="*/ 52555573 w 142"/>
                <a:gd name="T25" fmla="*/ 47882167 h 70"/>
                <a:gd name="T26" fmla="*/ 34160073 w 142"/>
                <a:gd name="T27" fmla="*/ 50403115 h 70"/>
                <a:gd name="T28" fmla="*/ 23649279 w 142"/>
                <a:gd name="T29" fmla="*/ 75604679 h 70"/>
                <a:gd name="T30" fmla="*/ 26276976 w 142"/>
                <a:gd name="T31" fmla="*/ 78124041 h 70"/>
                <a:gd name="T32" fmla="*/ 5255395 w 142"/>
                <a:gd name="T33" fmla="*/ 100806231 h 70"/>
                <a:gd name="T34" fmla="*/ 26276976 w 142"/>
                <a:gd name="T35" fmla="*/ 100806231 h 70"/>
                <a:gd name="T36" fmla="*/ 0 w 142"/>
                <a:gd name="T37" fmla="*/ 126007807 h 70"/>
                <a:gd name="T38" fmla="*/ 31532376 w 142"/>
                <a:gd name="T39" fmla="*/ 118446548 h 70"/>
                <a:gd name="T40" fmla="*/ 44672482 w 142"/>
                <a:gd name="T41" fmla="*/ 120967497 h 70"/>
                <a:gd name="T42" fmla="*/ 52555573 w 142"/>
                <a:gd name="T43" fmla="*/ 128527169 h 70"/>
                <a:gd name="T44" fmla="*/ 68321767 w 142"/>
                <a:gd name="T45" fmla="*/ 115927187 h 70"/>
                <a:gd name="T46" fmla="*/ 55183282 w 142"/>
                <a:gd name="T47" fmla="*/ 118446548 h 70"/>
                <a:gd name="T48" fmla="*/ 68321767 w 142"/>
                <a:gd name="T49" fmla="*/ 128527169 h 70"/>
                <a:gd name="T50" fmla="*/ 68321767 w 142"/>
                <a:gd name="T51" fmla="*/ 126007807 h 70"/>
                <a:gd name="T52" fmla="*/ 78832555 w 142"/>
                <a:gd name="T53" fmla="*/ 115927187 h 70"/>
                <a:gd name="T54" fmla="*/ 78832555 w 142"/>
                <a:gd name="T55" fmla="*/ 85685300 h 70"/>
                <a:gd name="T56" fmla="*/ 94598736 w 142"/>
                <a:gd name="T57" fmla="*/ 108365927 h 70"/>
                <a:gd name="T58" fmla="*/ 107737247 w 142"/>
                <a:gd name="T59" fmla="*/ 115927187 h 70"/>
                <a:gd name="T60" fmla="*/ 141898928 w 142"/>
                <a:gd name="T61" fmla="*/ 115927187 h 70"/>
                <a:gd name="T62" fmla="*/ 152409716 w 142"/>
                <a:gd name="T63" fmla="*/ 108365927 h 70"/>
                <a:gd name="T64" fmla="*/ 194454488 w 142"/>
                <a:gd name="T65" fmla="*/ 115927187 h 70"/>
                <a:gd name="T66" fmla="*/ 204965276 w 142"/>
                <a:gd name="T67" fmla="*/ 115927187 h 70"/>
                <a:gd name="T68" fmla="*/ 178686685 w 142"/>
                <a:gd name="T69" fmla="*/ 128527169 h 70"/>
                <a:gd name="T70" fmla="*/ 131388140 w 142"/>
                <a:gd name="T71" fmla="*/ 133567479 h 70"/>
                <a:gd name="T72" fmla="*/ 107737247 w 142"/>
                <a:gd name="T73" fmla="*/ 143648099 h 70"/>
                <a:gd name="T74" fmla="*/ 97226433 w 142"/>
                <a:gd name="T75" fmla="*/ 158769030 h 70"/>
                <a:gd name="T76" fmla="*/ 102481827 w 142"/>
                <a:gd name="T77" fmla="*/ 171370600 h 70"/>
                <a:gd name="T78" fmla="*/ 131388140 w 142"/>
                <a:gd name="T79" fmla="*/ 176410910 h 70"/>
                <a:gd name="T80" fmla="*/ 168175897 w 142"/>
                <a:gd name="T81" fmla="*/ 158769030 h 70"/>
                <a:gd name="T82" fmla="*/ 194454488 w 142"/>
                <a:gd name="T83" fmla="*/ 133567479 h 70"/>
                <a:gd name="T84" fmla="*/ 220731508 w 142"/>
                <a:gd name="T85" fmla="*/ 136088428 h 70"/>
                <a:gd name="T86" fmla="*/ 247008478 w 142"/>
                <a:gd name="T87" fmla="*/ 126007807 h 70"/>
                <a:gd name="T88" fmla="*/ 273287068 w 142"/>
                <a:gd name="T89" fmla="*/ 126007807 h 70"/>
                <a:gd name="T90" fmla="*/ 302191734 w 142"/>
                <a:gd name="T91" fmla="*/ 133567479 h 70"/>
                <a:gd name="T92" fmla="*/ 317957916 w 142"/>
                <a:gd name="T93" fmla="*/ 118446548 h 70"/>
                <a:gd name="T94" fmla="*/ 354747294 w 142"/>
                <a:gd name="T95" fmla="*/ 118446548 h 70"/>
                <a:gd name="T96" fmla="*/ 370513476 w 142"/>
                <a:gd name="T97" fmla="*/ 73083730 h 70"/>
                <a:gd name="T98" fmla="*/ 354747294 w 142"/>
                <a:gd name="T99" fmla="*/ 50403115 h 70"/>
                <a:gd name="T100" fmla="*/ 344236507 w 142"/>
                <a:gd name="T101" fmla="*/ 52922489 h 70"/>
                <a:gd name="T102" fmla="*/ 341608810 w 142"/>
                <a:gd name="T103" fmla="*/ 85685300 h 70"/>
                <a:gd name="T104" fmla="*/ 333724098 w 142"/>
                <a:gd name="T105" fmla="*/ 75604679 h 70"/>
                <a:gd name="T106" fmla="*/ 325841007 w 142"/>
                <a:gd name="T107" fmla="*/ 60483748 h 70"/>
                <a:gd name="T108" fmla="*/ 315330219 w 142"/>
                <a:gd name="T109" fmla="*/ 73083730 h 70"/>
                <a:gd name="T110" fmla="*/ 291680947 w 142"/>
                <a:gd name="T111" fmla="*/ 47882167 h 70"/>
                <a:gd name="T112" fmla="*/ 249636174 w 142"/>
                <a:gd name="T113" fmla="*/ 22680609 h 70"/>
                <a:gd name="T114" fmla="*/ 257519265 w 142"/>
                <a:gd name="T115" fmla="*/ 15120937 h 70"/>
                <a:gd name="T116" fmla="*/ 249636174 w 142"/>
                <a:gd name="T117" fmla="*/ 5040312 h 70"/>
                <a:gd name="T118" fmla="*/ 239125387 w 142"/>
                <a:gd name="T119" fmla="*/ 0 h 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
                <a:gd name="T181" fmla="*/ 0 h 70"/>
                <a:gd name="T182" fmla="*/ 142 w 142"/>
                <a:gd name="T183" fmla="*/ 70 h 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 h="70">
                  <a:moveTo>
                    <a:pt x="91" y="0"/>
                  </a:moveTo>
                  <a:lnTo>
                    <a:pt x="91" y="2"/>
                  </a:lnTo>
                  <a:lnTo>
                    <a:pt x="88" y="2"/>
                  </a:lnTo>
                  <a:lnTo>
                    <a:pt x="88" y="9"/>
                  </a:lnTo>
                  <a:lnTo>
                    <a:pt x="88" y="13"/>
                  </a:lnTo>
                  <a:lnTo>
                    <a:pt x="88" y="20"/>
                  </a:lnTo>
                  <a:lnTo>
                    <a:pt x="94" y="23"/>
                  </a:lnTo>
                  <a:lnTo>
                    <a:pt x="95" y="24"/>
                  </a:lnTo>
                  <a:lnTo>
                    <a:pt x="94" y="29"/>
                  </a:lnTo>
                  <a:lnTo>
                    <a:pt x="93" y="31"/>
                  </a:lnTo>
                  <a:lnTo>
                    <a:pt x="98" y="31"/>
                  </a:lnTo>
                  <a:lnTo>
                    <a:pt x="100" y="37"/>
                  </a:lnTo>
                  <a:lnTo>
                    <a:pt x="91" y="37"/>
                  </a:lnTo>
                  <a:lnTo>
                    <a:pt x="80" y="37"/>
                  </a:lnTo>
                  <a:lnTo>
                    <a:pt x="70" y="36"/>
                  </a:lnTo>
                  <a:lnTo>
                    <a:pt x="66" y="33"/>
                  </a:lnTo>
                  <a:lnTo>
                    <a:pt x="63" y="29"/>
                  </a:lnTo>
                  <a:lnTo>
                    <a:pt x="58" y="26"/>
                  </a:lnTo>
                  <a:lnTo>
                    <a:pt x="54" y="24"/>
                  </a:lnTo>
                  <a:lnTo>
                    <a:pt x="51" y="26"/>
                  </a:lnTo>
                  <a:lnTo>
                    <a:pt x="48" y="26"/>
                  </a:lnTo>
                  <a:lnTo>
                    <a:pt x="46" y="24"/>
                  </a:lnTo>
                  <a:lnTo>
                    <a:pt x="41" y="21"/>
                  </a:lnTo>
                  <a:lnTo>
                    <a:pt x="39" y="20"/>
                  </a:lnTo>
                  <a:lnTo>
                    <a:pt x="26" y="19"/>
                  </a:lnTo>
                  <a:lnTo>
                    <a:pt x="20" y="19"/>
                  </a:lnTo>
                  <a:lnTo>
                    <a:pt x="19" y="23"/>
                  </a:lnTo>
                  <a:lnTo>
                    <a:pt x="13" y="20"/>
                  </a:lnTo>
                  <a:lnTo>
                    <a:pt x="9" y="20"/>
                  </a:lnTo>
                  <a:lnTo>
                    <a:pt x="9" y="30"/>
                  </a:lnTo>
                  <a:lnTo>
                    <a:pt x="16" y="29"/>
                  </a:lnTo>
                  <a:lnTo>
                    <a:pt x="10" y="31"/>
                  </a:lnTo>
                  <a:lnTo>
                    <a:pt x="2" y="34"/>
                  </a:lnTo>
                  <a:lnTo>
                    <a:pt x="2" y="40"/>
                  </a:lnTo>
                  <a:lnTo>
                    <a:pt x="14" y="39"/>
                  </a:lnTo>
                  <a:lnTo>
                    <a:pt x="10" y="40"/>
                  </a:lnTo>
                  <a:lnTo>
                    <a:pt x="0" y="43"/>
                  </a:lnTo>
                  <a:lnTo>
                    <a:pt x="0" y="50"/>
                  </a:lnTo>
                  <a:lnTo>
                    <a:pt x="6" y="48"/>
                  </a:lnTo>
                  <a:lnTo>
                    <a:pt x="12" y="47"/>
                  </a:lnTo>
                  <a:lnTo>
                    <a:pt x="16" y="47"/>
                  </a:lnTo>
                  <a:lnTo>
                    <a:pt x="17" y="48"/>
                  </a:lnTo>
                  <a:lnTo>
                    <a:pt x="17" y="50"/>
                  </a:lnTo>
                  <a:lnTo>
                    <a:pt x="20" y="51"/>
                  </a:lnTo>
                  <a:lnTo>
                    <a:pt x="20" y="46"/>
                  </a:lnTo>
                  <a:lnTo>
                    <a:pt x="26" y="46"/>
                  </a:lnTo>
                  <a:lnTo>
                    <a:pt x="24" y="47"/>
                  </a:lnTo>
                  <a:lnTo>
                    <a:pt x="21" y="47"/>
                  </a:lnTo>
                  <a:lnTo>
                    <a:pt x="24" y="53"/>
                  </a:lnTo>
                  <a:lnTo>
                    <a:pt x="26" y="51"/>
                  </a:lnTo>
                  <a:lnTo>
                    <a:pt x="27" y="51"/>
                  </a:lnTo>
                  <a:lnTo>
                    <a:pt x="26" y="50"/>
                  </a:lnTo>
                  <a:lnTo>
                    <a:pt x="30" y="50"/>
                  </a:lnTo>
                  <a:lnTo>
                    <a:pt x="30" y="46"/>
                  </a:lnTo>
                  <a:lnTo>
                    <a:pt x="29" y="39"/>
                  </a:lnTo>
                  <a:lnTo>
                    <a:pt x="30" y="34"/>
                  </a:lnTo>
                  <a:lnTo>
                    <a:pt x="36" y="34"/>
                  </a:lnTo>
                  <a:lnTo>
                    <a:pt x="36" y="43"/>
                  </a:lnTo>
                  <a:lnTo>
                    <a:pt x="34" y="47"/>
                  </a:lnTo>
                  <a:lnTo>
                    <a:pt x="41" y="46"/>
                  </a:lnTo>
                  <a:lnTo>
                    <a:pt x="46" y="46"/>
                  </a:lnTo>
                  <a:lnTo>
                    <a:pt x="54" y="46"/>
                  </a:lnTo>
                  <a:lnTo>
                    <a:pt x="54" y="41"/>
                  </a:lnTo>
                  <a:lnTo>
                    <a:pt x="58" y="43"/>
                  </a:lnTo>
                  <a:lnTo>
                    <a:pt x="66" y="46"/>
                  </a:lnTo>
                  <a:lnTo>
                    <a:pt x="74" y="46"/>
                  </a:lnTo>
                  <a:lnTo>
                    <a:pt x="80" y="40"/>
                  </a:lnTo>
                  <a:lnTo>
                    <a:pt x="78" y="46"/>
                  </a:lnTo>
                  <a:lnTo>
                    <a:pt x="75" y="47"/>
                  </a:lnTo>
                  <a:lnTo>
                    <a:pt x="68" y="51"/>
                  </a:lnTo>
                  <a:lnTo>
                    <a:pt x="61" y="51"/>
                  </a:lnTo>
                  <a:lnTo>
                    <a:pt x="50" y="53"/>
                  </a:lnTo>
                  <a:lnTo>
                    <a:pt x="47" y="54"/>
                  </a:lnTo>
                  <a:lnTo>
                    <a:pt x="41" y="57"/>
                  </a:lnTo>
                  <a:lnTo>
                    <a:pt x="36" y="61"/>
                  </a:lnTo>
                  <a:lnTo>
                    <a:pt x="37" y="63"/>
                  </a:lnTo>
                  <a:lnTo>
                    <a:pt x="37" y="66"/>
                  </a:lnTo>
                  <a:lnTo>
                    <a:pt x="39" y="68"/>
                  </a:lnTo>
                  <a:lnTo>
                    <a:pt x="44" y="68"/>
                  </a:lnTo>
                  <a:lnTo>
                    <a:pt x="50" y="70"/>
                  </a:lnTo>
                  <a:lnTo>
                    <a:pt x="58" y="68"/>
                  </a:lnTo>
                  <a:lnTo>
                    <a:pt x="64" y="63"/>
                  </a:lnTo>
                  <a:lnTo>
                    <a:pt x="68" y="57"/>
                  </a:lnTo>
                  <a:lnTo>
                    <a:pt x="74" y="53"/>
                  </a:lnTo>
                  <a:lnTo>
                    <a:pt x="75" y="53"/>
                  </a:lnTo>
                  <a:lnTo>
                    <a:pt x="84" y="54"/>
                  </a:lnTo>
                  <a:lnTo>
                    <a:pt x="88" y="53"/>
                  </a:lnTo>
                  <a:lnTo>
                    <a:pt x="94" y="50"/>
                  </a:lnTo>
                  <a:lnTo>
                    <a:pt x="98" y="50"/>
                  </a:lnTo>
                  <a:lnTo>
                    <a:pt x="104" y="50"/>
                  </a:lnTo>
                  <a:lnTo>
                    <a:pt x="108" y="53"/>
                  </a:lnTo>
                  <a:lnTo>
                    <a:pt x="115" y="53"/>
                  </a:lnTo>
                  <a:lnTo>
                    <a:pt x="115" y="47"/>
                  </a:lnTo>
                  <a:lnTo>
                    <a:pt x="121" y="47"/>
                  </a:lnTo>
                  <a:lnTo>
                    <a:pt x="120" y="50"/>
                  </a:lnTo>
                  <a:lnTo>
                    <a:pt x="135" y="47"/>
                  </a:lnTo>
                  <a:lnTo>
                    <a:pt x="142" y="41"/>
                  </a:lnTo>
                  <a:lnTo>
                    <a:pt x="141" y="29"/>
                  </a:lnTo>
                  <a:lnTo>
                    <a:pt x="138" y="21"/>
                  </a:lnTo>
                  <a:lnTo>
                    <a:pt x="135" y="20"/>
                  </a:lnTo>
                  <a:lnTo>
                    <a:pt x="130" y="19"/>
                  </a:lnTo>
                  <a:lnTo>
                    <a:pt x="131" y="21"/>
                  </a:lnTo>
                  <a:lnTo>
                    <a:pt x="130" y="29"/>
                  </a:lnTo>
                  <a:lnTo>
                    <a:pt x="130" y="34"/>
                  </a:lnTo>
                  <a:lnTo>
                    <a:pt x="125" y="33"/>
                  </a:lnTo>
                  <a:lnTo>
                    <a:pt x="127" y="30"/>
                  </a:lnTo>
                  <a:lnTo>
                    <a:pt x="125" y="26"/>
                  </a:lnTo>
                  <a:lnTo>
                    <a:pt x="124" y="24"/>
                  </a:lnTo>
                  <a:lnTo>
                    <a:pt x="121" y="27"/>
                  </a:lnTo>
                  <a:lnTo>
                    <a:pt x="120" y="29"/>
                  </a:lnTo>
                  <a:lnTo>
                    <a:pt x="120" y="19"/>
                  </a:lnTo>
                  <a:lnTo>
                    <a:pt x="111" y="19"/>
                  </a:lnTo>
                  <a:lnTo>
                    <a:pt x="104" y="14"/>
                  </a:lnTo>
                  <a:lnTo>
                    <a:pt x="95" y="9"/>
                  </a:lnTo>
                  <a:lnTo>
                    <a:pt x="97" y="7"/>
                  </a:lnTo>
                  <a:lnTo>
                    <a:pt x="98" y="6"/>
                  </a:lnTo>
                  <a:lnTo>
                    <a:pt x="98" y="3"/>
                  </a:lnTo>
                  <a:lnTo>
                    <a:pt x="95" y="2"/>
                  </a:lnTo>
                  <a:lnTo>
                    <a:pt x="94" y="0"/>
                  </a:lnTo>
                  <a:lnTo>
                    <a:pt x="9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0" name="Freeform 2678"/>
            <p:cNvSpPr>
              <a:spLocks/>
            </p:cNvSpPr>
            <p:nvPr/>
          </p:nvSpPr>
          <p:spPr bwMode="auto">
            <a:xfrm>
              <a:off x="2341563" y="2322513"/>
              <a:ext cx="320675" cy="103187"/>
            </a:xfrm>
            <a:custGeom>
              <a:avLst/>
              <a:gdLst>
                <a:gd name="T0" fmla="*/ 5229937 w 214"/>
                <a:gd name="T1" fmla="*/ 22680609 h 70"/>
                <a:gd name="T2" fmla="*/ 57535786 w 214"/>
                <a:gd name="T3" fmla="*/ 47882167 h 70"/>
                <a:gd name="T4" fmla="*/ 91533602 w 214"/>
                <a:gd name="T5" fmla="*/ 50403115 h 70"/>
                <a:gd name="T6" fmla="*/ 117686540 w 214"/>
                <a:gd name="T7" fmla="*/ 60483748 h 70"/>
                <a:gd name="T8" fmla="*/ 151684356 w 214"/>
                <a:gd name="T9" fmla="*/ 103325592 h 70"/>
                <a:gd name="T10" fmla="*/ 146454421 w 214"/>
                <a:gd name="T11" fmla="*/ 143648099 h 70"/>
                <a:gd name="T12" fmla="*/ 159530877 w 214"/>
                <a:gd name="T13" fmla="*/ 171370600 h 70"/>
                <a:gd name="T14" fmla="*/ 167375780 w 214"/>
                <a:gd name="T15" fmla="*/ 158769030 h 70"/>
                <a:gd name="T16" fmla="*/ 180452237 w 214"/>
                <a:gd name="T17" fmla="*/ 176410910 h 70"/>
                <a:gd name="T18" fmla="*/ 196143661 w 214"/>
                <a:gd name="T19" fmla="*/ 166330290 h 70"/>
                <a:gd name="T20" fmla="*/ 237988048 w 214"/>
                <a:gd name="T21" fmla="*/ 141128738 h 70"/>
                <a:gd name="T22" fmla="*/ 248447920 w 214"/>
                <a:gd name="T23" fmla="*/ 168851238 h 70"/>
                <a:gd name="T24" fmla="*/ 308598648 w 214"/>
                <a:gd name="T25" fmla="*/ 158769030 h 70"/>
                <a:gd name="T26" fmla="*/ 313830201 w 214"/>
                <a:gd name="T27" fmla="*/ 161289979 h 70"/>
                <a:gd name="T28" fmla="*/ 339983114 w 214"/>
                <a:gd name="T29" fmla="*/ 161289979 h 70"/>
                <a:gd name="T30" fmla="*/ 355674538 w 214"/>
                <a:gd name="T31" fmla="*/ 168851238 h 70"/>
                <a:gd name="T32" fmla="*/ 392287322 w 214"/>
                <a:gd name="T33" fmla="*/ 158769030 h 70"/>
                <a:gd name="T34" fmla="*/ 418440235 w 214"/>
                <a:gd name="T35" fmla="*/ 166330290 h 70"/>
                <a:gd name="T36" fmla="*/ 426285239 w 214"/>
                <a:gd name="T37" fmla="*/ 146169048 h 70"/>
                <a:gd name="T38" fmla="*/ 444591631 w 214"/>
                <a:gd name="T39" fmla="*/ 166330290 h 70"/>
                <a:gd name="T40" fmla="*/ 460283055 w 214"/>
                <a:gd name="T41" fmla="*/ 158769030 h 70"/>
                <a:gd name="T42" fmla="*/ 538741793 w 214"/>
                <a:gd name="T43" fmla="*/ 128527169 h 70"/>
                <a:gd name="T44" fmla="*/ 559663153 w 214"/>
                <a:gd name="T45" fmla="*/ 120967497 h 70"/>
                <a:gd name="T46" fmla="*/ 530895272 w 214"/>
                <a:gd name="T47" fmla="*/ 90725610 h 70"/>
                <a:gd name="T48" fmla="*/ 502127392 w 214"/>
                <a:gd name="T49" fmla="*/ 90725610 h 70"/>
                <a:gd name="T50" fmla="*/ 481206032 w 214"/>
                <a:gd name="T51" fmla="*/ 78124041 h 70"/>
                <a:gd name="T52" fmla="*/ 444591631 w 214"/>
                <a:gd name="T53" fmla="*/ 73083730 h 70"/>
                <a:gd name="T54" fmla="*/ 426285239 w 214"/>
                <a:gd name="T55" fmla="*/ 75604679 h 70"/>
                <a:gd name="T56" fmla="*/ 410593714 w 214"/>
                <a:gd name="T57" fmla="*/ 73083730 h 70"/>
                <a:gd name="T58" fmla="*/ 345213049 w 214"/>
                <a:gd name="T59" fmla="*/ 90725610 h 70"/>
                <a:gd name="T60" fmla="*/ 290292256 w 214"/>
                <a:gd name="T61" fmla="*/ 100806231 h 70"/>
                <a:gd name="T62" fmla="*/ 277215800 w 214"/>
                <a:gd name="T63" fmla="*/ 90725610 h 70"/>
                <a:gd name="T64" fmla="*/ 264139344 w 214"/>
                <a:gd name="T65" fmla="*/ 98285282 h 70"/>
                <a:gd name="T66" fmla="*/ 230141528 w 214"/>
                <a:gd name="T67" fmla="*/ 83165939 h 70"/>
                <a:gd name="T68" fmla="*/ 222296624 w 214"/>
                <a:gd name="T69" fmla="*/ 73083730 h 70"/>
                <a:gd name="T70" fmla="*/ 193528693 w 214"/>
                <a:gd name="T71" fmla="*/ 75604679 h 70"/>
                <a:gd name="T72" fmla="*/ 180452237 w 214"/>
                <a:gd name="T73" fmla="*/ 65524059 h 70"/>
                <a:gd name="T74" fmla="*/ 203988564 w 214"/>
                <a:gd name="T75" fmla="*/ 65524059 h 70"/>
                <a:gd name="T76" fmla="*/ 217065071 w 214"/>
                <a:gd name="T77" fmla="*/ 47882167 h 70"/>
                <a:gd name="T78" fmla="*/ 180452237 w 214"/>
                <a:gd name="T79" fmla="*/ 40322495 h 70"/>
                <a:gd name="T80" fmla="*/ 162145845 w 214"/>
                <a:gd name="T81" fmla="*/ 22680609 h 70"/>
                <a:gd name="T82" fmla="*/ 128146412 w 214"/>
                <a:gd name="T83" fmla="*/ 30241874 h 70"/>
                <a:gd name="T84" fmla="*/ 96763538 w 214"/>
                <a:gd name="T85" fmla="*/ 10080624 h 70"/>
                <a:gd name="T86" fmla="*/ 36612797 w 214"/>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4"/>
                <a:gd name="T133" fmla="*/ 0 h 70"/>
                <a:gd name="T134" fmla="*/ 214 w 214"/>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4" h="70">
                  <a:moveTo>
                    <a:pt x="5" y="0"/>
                  </a:moveTo>
                  <a:lnTo>
                    <a:pt x="0" y="4"/>
                  </a:lnTo>
                  <a:lnTo>
                    <a:pt x="2" y="9"/>
                  </a:lnTo>
                  <a:lnTo>
                    <a:pt x="7" y="14"/>
                  </a:lnTo>
                  <a:lnTo>
                    <a:pt x="11" y="19"/>
                  </a:lnTo>
                  <a:lnTo>
                    <a:pt x="22" y="19"/>
                  </a:lnTo>
                  <a:lnTo>
                    <a:pt x="27" y="23"/>
                  </a:lnTo>
                  <a:lnTo>
                    <a:pt x="32" y="21"/>
                  </a:lnTo>
                  <a:lnTo>
                    <a:pt x="35" y="20"/>
                  </a:lnTo>
                  <a:lnTo>
                    <a:pt x="39" y="19"/>
                  </a:lnTo>
                  <a:lnTo>
                    <a:pt x="41" y="23"/>
                  </a:lnTo>
                  <a:lnTo>
                    <a:pt x="45" y="24"/>
                  </a:lnTo>
                  <a:lnTo>
                    <a:pt x="52" y="29"/>
                  </a:lnTo>
                  <a:lnTo>
                    <a:pt x="58" y="36"/>
                  </a:lnTo>
                  <a:lnTo>
                    <a:pt x="58" y="41"/>
                  </a:lnTo>
                  <a:lnTo>
                    <a:pt x="56" y="47"/>
                  </a:lnTo>
                  <a:lnTo>
                    <a:pt x="55" y="51"/>
                  </a:lnTo>
                  <a:lnTo>
                    <a:pt x="56" y="57"/>
                  </a:lnTo>
                  <a:lnTo>
                    <a:pt x="58" y="63"/>
                  </a:lnTo>
                  <a:lnTo>
                    <a:pt x="58" y="70"/>
                  </a:lnTo>
                  <a:lnTo>
                    <a:pt x="61" y="68"/>
                  </a:lnTo>
                  <a:lnTo>
                    <a:pt x="62" y="67"/>
                  </a:lnTo>
                  <a:lnTo>
                    <a:pt x="64" y="67"/>
                  </a:lnTo>
                  <a:lnTo>
                    <a:pt x="64" y="63"/>
                  </a:lnTo>
                  <a:lnTo>
                    <a:pt x="68" y="64"/>
                  </a:lnTo>
                  <a:lnTo>
                    <a:pt x="69" y="67"/>
                  </a:lnTo>
                  <a:lnTo>
                    <a:pt x="69" y="70"/>
                  </a:lnTo>
                  <a:lnTo>
                    <a:pt x="71" y="68"/>
                  </a:lnTo>
                  <a:lnTo>
                    <a:pt x="74" y="66"/>
                  </a:lnTo>
                  <a:lnTo>
                    <a:pt x="75" y="66"/>
                  </a:lnTo>
                  <a:lnTo>
                    <a:pt x="85" y="63"/>
                  </a:lnTo>
                  <a:lnTo>
                    <a:pt x="88" y="61"/>
                  </a:lnTo>
                  <a:lnTo>
                    <a:pt x="91" y="56"/>
                  </a:lnTo>
                  <a:lnTo>
                    <a:pt x="92" y="58"/>
                  </a:lnTo>
                  <a:lnTo>
                    <a:pt x="93" y="63"/>
                  </a:lnTo>
                  <a:lnTo>
                    <a:pt x="95" y="67"/>
                  </a:lnTo>
                  <a:lnTo>
                    <a:pt x="115" y="67"/>
                  </a:lnTo>
                  <a:lnTo>
                    <a:pt x="115" y="66"/>
                  </a:lnTo>
                  <a:lnTo>
                    <a:pt x="118" y="63"/>
                  </a:lnTo>
                  <a:lnTo>
                    <a:pt x="118" y="61"/>
                  </a:lnTo>
                  <a:lnTo>
                    <a:pt x="120" y="63"/>
                  </a:lnTo>
                  <a:lnTo>
                    <a:pt x="120" y="64"/>
                  </a:lnTo>
                  <a:lnTo>
                    <a:pt x="122" y="67"/>
                  </a:lnTo>
                  <a:lnTo>
                    <a:pt x="128" y="66"/>
                  </a:lnTo>
                  <a:lnTo>
                    <a:pt x="130" y="64"/>
                  </a:lnTo>
                  <a:lnTo>
                    <a:pt x="135" y="63"/>
                  </a:lnTo>
                  <a:lnTo>
                    <a:pt x="135" y="67"/>
                  </a:lnTo>
                  <a:lnTo>
                    <a:pt x="136" y="67"/>
                  </a:lnTo>
                  <a:lnTo>
                    <a:pt x="140" y="66"/>
                  </a:lnTo>
                  <a:lnTo>
                    <a:pt x="146" y="64"/>
                  </a:lnTo>
                  <a:lnTo>
                    <a:pt x="150" y="63"/>
                  </a:lnTo>
                  <a:lnTo>
                    <a:pt x="152" y="63"/>
                  </a:lnTo>
                  <a:lnTo>
                    <a:pt x="156" y="66"/>
                  </a:lnTo>
                  <a:lnTo>
                    <a:pt x="160" y="66"/>
                  </a:lnTo>
                  <a:lnTo>
                    <a:pt x="165" y="61"/>
                  </a:lnTo>
                  <a:lnTo>
                    <a:pt x="162" y="60"/>
                  </a:lnTo>
                  <a:lnTo>
                    <a:pt x="163" y="58"/>
                  </a:lnTo>
                  <a:lnTo>
                    <a:pt x="166" y="57"/>
                  </a:lnTo>
                  <a:lnTo>
                    <a:pt x="167" y="63"/>
                  </a:lnTo>
                  <a:lnTo>
                    <a:pt x="170" y="66"/>
                  </a:lnTo>
                  <a:lnTo>
                    <a:pt x="172" y="63"/>
                  </a:lnTo>
                  <a:lnTo>
                    <a:pt x="176" y="61"/>
                  </a:lnTo>
                  <a:lnTo>
                    <a:pt x="176" y="63"/>
                  </a:lnTo>
                  <a:lnTo>
                    <a:pt x="204" y="63"/>
                  </a:lnTo>
                  <a:lnTo>
                    <a:pt x="204" y="54"/>
                  </a:lnTo>
                  <a:lnTo>
                    <a:pt x="206" y="51"/>
                  </a:lnTo>
                  <a:lnTo>
                    <a:pt x="207" y="50"/>
                  </a:lnTo>
                  <a:lnTo>
                    <a:pt x="211" y="48"/>
                  </a:lnTo>
                  <a:lnTo>
                    <a:pt x="214" y="48"/>
                  </a:lnTo>
                  <a:lnTo>
                    <a:pt x="214" y="41"/>
                  </a:lnTo>
                  <a:lnTo>
                    <a:pt x="210" y="40"/>
                  </a:lnTo>
                  <a:lnTo>
                    <a:pt x="203" y="36"/>
                  </a:lnTo>
                  <a:lnTo>
                    <a:pt x="200" y="34"/>
                  </a:lnTo>
                  <a:lnTo>
                    <a:pt x="194" y="34"/>
                  </a:lnTo>
                  <a:lnTo>
                    <a:pt x="192" y="36"/>
                  </a:lnTo>
                  <a:lnTo>
                    <a:pt x="187" y="36"/>
                  </a:lnTo>
                  <a:lnTo>
                    <a:pt x="186" y="34"/>
                  </a:lnTo>
                  <a:lnTo>
                    <a:pt x="184" y="31"/>
                  </a:lnTo>
                  <a:lnTo>
                    <a:pt x="183" y="30"/>
                  </a:lnTo>
                  <a:lnTo>
                    <a:pt x="174" y="29"/>
                  </a:lnTo>
                  <a:lnTo>
                    <a:pt x="170" y="29"/>
                  </a:lnTo>
                  <a:lnTo>
                    <a:pt x="167" y="33"/>
                  </a:lnTo>
                  <a:lnTo>
                    <a:pt x="165" y="33"/>
                  </a:lnTo>
                  <a:lnTo>
                    <a:pt x="163" y="30"/>
                  </a:lnTo>
                  <a:lnTo>
                    <a:pt x="160" y="30"/>
                  </a:lnTo>
                  <a:lnTo>
                    <a:pt x="157" y="29"/>
                  </a:lnTo>
                  <a:lnTo>
                    <a:pt x="155" y="29"/>
                  </a:lnTo>
                  <a:lnTo>
                    <a:pt x="146" y="33"/>
                  </a:lnTo>
                  <a:lnTo>
                    <a:pt x="132" y="36"/>
                  </a:lnTo>
                  <a:lnTo>
                    <a:pt x="122" y="36"/>
                  </a:lnTo>
                  <a:lnTo>
                    <a:pt x="111" y="34"/>
                  </a:lnTo>
                  <a:lnTo>
                    <a:pt x="111" y="40"/>
                  </a:lnTo>
                  <a:lnTo>
                    <a:pt x="108" y="39"/>
                  </a:lnTo>
                  <a:lnTo>
                    <a:pt x="108" y="37"/>
                  </a:lnTo>
                  <a:lnTo>
                    <a:pt x="106" y="36"/>
                  </a:lnTo>
                  <a:lnTo>
                    <a:pt x="103" y="36"/>
                  </a:lnTo>
                  <a:lnTo>
                    <a:pt x="102" y="37"/>
                  </a:lnTo>
                  <a:lnTo>
                    <a:pt x="101" y="39"/>
                  </a:lnTo>
                  <a:lnTo>
                    <a:pt x="96" y="37"/>
                  </a:lnTo>
                  <a:lnTo>
                    <a:pt x="92" y="34"/>
                  </a:lnTo>
                  <a:lnTo>
                    <a:pt x="88" y="33"/>
                  </a:lnTo>
                  <a:lnTo>
                    <a:pt x="88" y="34"/>
                  </a:lnTo>
                  <a:lnTo>
                    <a:pt x="85" y="36"/>
                  </a:lnTo>
                  <a:lnTo>
                    <a:pt x="85" y="29"/>
                  </a:lnTo>
                  <a:lnTo>
                    <a:pt x="82" y="29"/>
                  </a:lnTo>
                  <a:lnTo>
                    <a:pt x="76" y="30"/>
                  </a:lnTo>
                  <a:lnTo>
                    <a:pt x="74" y="30"/>
                  </a:lnTo>
                  <a:lnTo>
                    <a:pt x="74" y="26"/>
                  </a:lnTo>
                  <a:lnTo>
                    <a:pt x="71" y="26"/>
                  </a:lnTo>
                  <a:lnTo>
                    <a:pt x="69" y="26"/>
                  </a:lnTo>
                  <a:lnTo>
                    <a:pt x="68" y="24"/>
                  </a:lnTo>
                  <a:lnTo>
                    <a:pt x="71" y="24"/>
                  </a:lnTo>
                  <a:lnTo>
                    <a:pt x="78" y="26"/>
                  </a:lnTo>
                  <a:lnTo>
                    <a:pt x="81" y="24"/>
                  </a:lnTo>
                  <a:lnTo>
                    <a:pt x="83" y="23"/>
                  </a:lnTo>
                  <a:lnTo>
                    <a:pt x="83" y="19"/>
                  </a:lnTo>
                  <a:lnTo>
                    <a:pt x="78" y="19"/>
                  </a:lnTo>
                  <a:lnTo>
                    <a:pt x="74" y="17"/>
                  </a:lnTo>
                  <a:lnTo>
                    <a:pt x="69" y="16"/>
                  </a:lnTo>
                  <a:lnTo>
                    <a:pt x="65" y="14"/>
                  </a:lnTo>
                  <a:lnTo>
                    <a:pt x="64" y="12"/>
                  </a:lnTo>
                  <a:lnTo>
                    <a:pt x="62" y="9"/>
                  </a:lnTo>
                  <a:lnTo>
                    <a:pt x="62" y="7"/>
                  </a:lnTo>
                  <a:lnTo>
                    <a:pt x="56" y="9"/>
                  </a:lnTo>
                  <a:lnTo>
                    <a:pt x="49" y="12"/>
                  </a:lnTo>
                  <a:lnTo>
                    <a:pt x="41" y="12"/>
                  </a:lnTo>
                  <a:lnTo>
                    <a:pt x="39" y="9"/>
                  </a:lnTo>
                  <a:lnTo>
                    <a:pt x="37" y="4"/>
                  </a:lnTo>
                  <a:lnTo>
                    <a:pt x="35" y="3"/>
                  </a:lnTo>
                  <a:lnTo>
                    <a:pt x="25" y="2"/>
                  </a:lnTo>
                  <a:lnTo>
                    <a:pt x="14" y="0"/>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1" name="Freeform 2680"/>
            <p:cNvSpPr>
              <a:spLocks/>
            </p:cNvSpPr>
            <p:nvPr/>
          </p:nvSpPr>
          <p:spPr bwMode="auto">
            <a:xfrm>
              <a:off x="2219325" y="2325688"/>
              <a:ext cx="103188" cy="77787"/>
            </a:xfrm>
            <a:custGeom>
              <a:avLst/>
              <a:gdLst>
                <a:gd name="T0" fmla="*/ 74713347 w 69"/>
                <a:gd name="T1" fmla="*/ 2520965 h 53"/>
                <a:gd name="T2" fmla="*/ 93392494 w 69"/>
                <a:gd name="T3" fmla="*/ 17641993 h 53"/>
                <a:gd name="T4" fmla="*/ 72045831 w 69"/>
                <a:gd name="T5" fmla="*/ 27722682 h 53"/>
                <a:gd name="T6" fmla="*/ 74713347 w 69"/>
                <a:gd name="T7" fmla="*/ 42843705 h 53"/>
                <a:gd name="T8" fmla="*/ 90723344 w 69"/>
                <a:gd name="T9" fmla="*/ 45363081 h 53"/>
                <a:gd name="T10" fmla="*/ 82719162 w 69"/>
                <a:gd name="T11" fmla="*/ 57964740 h 53"/>
                <a:gd name="T12" fmla="*/ 93392494 w 69"/>
                <a:gd name="T13" fmla="*/ 68045422 h 53"/>
                <a:gd name="T14" fmla="*/ 90723344 w 69"/>
                <a:gd name="T15" fmla="*/ 75605140 h 53"/>
                <a:gd name="T16" fmla="*/ 74713347 w 69"/>
                <a:gd name="T17" fmla="*/ 70564799 h 53"/>
                <a:gd name="T18" fmla="*/ 77382497 w 69"/>
                <a:gd name="T19" fmla="*/ 60484117 h 53"/>
                <a:gd name="T20" fmla="*/ 58703349 w 69"/>
                <a:gd name="T21" fmla="*/ 45363081 h 53"/>
                <a:gd name="T22" fmla="*/ 40025823 w 69"/>
                <a:gd name="T23" fmla="*/ 25201711 h 53"/>
                <a:gd name="T24" fmla="*/ 21346670 w 69"/>
                <a:gd name="T25" fmla="*/ 35282399 h 53"/>
                <a:gd name="T26" fmla="*/ 32020008 w 69"/>
                <a:gd name="T27" fmla="*/ 45363081 h 53"/>
                <a:gd name="T28" fmla="*/ 26683335 w 69"/>
                <a:gd name="T29" fmla="*/ 57964740 h 53"/>
                <a:gd name="T30" fmla="*/ 37356673 w 69"/>
                <a:gd name="T31" fmla="*/ 65524458 h 53"/>
                <a:gd name="T32" fmla="*/ 40025823 w 69"/>
                <a:gd name="T33" fmla="*/ 85685822 h 53"/>
                <a:gd name="T34" fmla="*/ 2669150 w 69"/>
                <a:gd name="T35" fmla="*/ 93247127 h 53"/>
                <a:gd name="T36" fmla="*/ 2669150 w 69"/>
                <a:gd name="T37" fmla="*/ 100806845 h 53"/>
                <a:gd name="T38" fmla="*/ 2669150 w 69"/>
                <a:gd name="T39" fmla="*/ 113408516 h 53"/>
                <a:gd name="T40" fmla="*/ 56035833 w 69"/>
                <a:gd name="T41" fmla="*/ 93247127 h 53"/>
                <a:gd name="T42" fmla="*/ 90723344 w 69"/>
                <a:gd name="T43" fmla="*/ 90726163 h 53"/>
                <a:gd name="T44" fmla="*/ 93392494 w 69"/>
                <a:gd name="T45" fmla="*/ 93247127 h 53"/>
                <a:gd name="T46" fmla="*/ 74713347 w 69"/>
                <a:gd name="T47" fmla="*/ 103327809 h 53"/>
                <a:gd name="T48" fmla="*/ 74713347 w 69"/>
                <a:gd name="T49" fmla="*/ 133569880 h 53"/>
                <a:gd name="T50" fmla="*/ 93392494 w 69"/>
                <a:gd name="T51" fmla="*/ 128529539 h 53"/>
                <a:gd name="T52" fmla="*/ 112070033 w 69"/>
                <a:gd name="T53" fmla="*/ 128529539 h 53"/>
                <a:gd name="T54" fmla="*/ 181446689 w 69"/>
                <a:gd name="T55" fmla="*/ 128529539 h 53"/>
                <a:gd name="T56" fmla="*/ 184115838 w 69"/>
                <a:gd name="T57" fmla="*/ 113408516 h 53"/>
                <a:gd name="T58" fmla="*/ 176110023 w 69"/>
                <a:gd name="T59" fmla="*/ 100806845 h 53"/>
                <a:gd name="T60" fmla="*/ 176110023 w 69"/>
                <a:gd name="T61" fmla="*/ 93247127 h 53"/>
                <a:gd name="T62" fmla="*/ 181446689 w 69"/>
                <a:gd name="T63" fmla="*/ 83166445 h 53"/>
                <a:gd name="T64" fmla="*/ 162769175 w 69"/>
                <a:gd name="T65" fmla="*/ 60484117 h 53"/>
                <a:gd name="T66" fmla="*/ 157432509 w 69"/>
                <a:gd name="T67" fmla="*/ 27722682 h 53"/>
                <a:gd name="T68" fmla="*/ 136085846 w 69"/>
                <a:gd name="T69" fmla="*/ 15121029 h 53"/>
                <a:gd name="T70" fmla="*/ 130749180 w 69"/>
                <a:gd name="T71" fmla="*/ 2520965 h 53"/>
                <a:gd name="T72" fmla="*/ 120075849 w 69"/>
                <a:gd name="T73" fmla="*/ 15121029 h 53"/>
                <a:gd name="T74" fmla="*/ 120075849 w 69"/>
                <a:gd name="T75" fmla="*/ 25201711 h 53"/>
                <a:gd name="T76" fmla="*/ 128080031 w 69"/>
                <a:gd name="T77" fmla="*/ 27722682 h 53"/>
                <a:gd name="T78" fmla="*/ 101396676 w 69"/>
                <a:gd name="T79" fmla="*/ 25201711 h 53"/>
                <a:gd name="T80" fmla="*/ 101396676 w 69"/>
                <a:gd name="T81" fmla="*/ 17641993 h 53"/>
                <a:gd name="T82" fmla="*/ 90723344 w 69"/>
                <a:gd name="T83" fmla="*/ 0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53"/>
                <a:gd name="T128" fmla="*/ 69 w 69"/>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53">
                  <a:moveTo>
                    <a:pt x="34" y="0"/>
                  </a:moveTo>
                  <a:lnTo>
                    <a:pt x="28" y="1"/>
                  </a:lnTo>
                  <a:lnTo>
                    <a:pt x="28" y="4"/>
                  </a:lnTo>
                  <a:lnTo>
                    <a:pt x="35" y="7"/>
                  </a:lnTo>
                  <a:lnTo>
                    <a:pt x="35" y="11"/>
                  </a:lnTo>
                  <a:lnTo>
                    <a:pt x="27" y="11"/>
                  </a:lnTo>
                  <a:lnTo>
                    <a:pt x="28" y="13"/>
                  </a:lnTo>
                  <a:lnTo>
                    <a:pt x="28" y="17"/>
                  </a:lnTo>
                  <a:lnTo>
                    <a:pt x="32" y="18"/>
                  </a:lnTo>
                  <a:lnTo>
                    <a:pt x="34" y="18"/>
                  </a:lnTo>
                  <a:lnTo>
                    <a:pt x="32" y="21"/>
                  </a:lnTo>
                  <a:lnTo>
                    <a:pt x="31" y="23"/>
                  </a:lnTo>
                  <a:lnTo>
                    <a:pt x="35" y="26"/>
                  </a:lnTo>
                  <a:lnTo>
                    <a:pt x="35" y="27"/>
                  </a:lnTo>
                  <a:lnTo>
                    <a:pt x="34" y="28"/>
                  </a:lnTo>
                  <a:lnTo>
                    <a:pt x="34" y="30"/>
                  </a:lnTo>
                  <a:lnTo>
                    <a:pt x="28" y="30"/>
                  </a:lnTo>
                  <a:lnTo>
                    <a:pt x="28" y="28"/>
                  </a:lnTo>
                  <a:lnTo>
                    <a:pt x="28" y="26"/>
                  </a:lnTo>
                  <a:lnTo>
                    <a:pt x="29" y="24"/>
                  </a:lnTo>
                  <a:lnTo>
                    <a:pt x="27" y="21"/>
                  </a:lnTo>
                  <a:lnTo>
                    <a:pt x="22" y="18"/>
                  </a:lnTo>
                  <a:lnTo>
                    <a:pt x="18" y="13"/>
                  </a:lnTo>
                  <a:lnTo>
                    <a:pt x="15" y="10"/>
                  </a:lnTo>
                  <a:lnTo>
                    <a:pt x="10" y="10"/>
                  </a:lnTo>
                  <a:lnTo>
                    <a:pt x="8" y="14"/>
                  </a:lnTo>
                  <a:lnTo>
                    <a:pt x="12" y="14"/>
                  </a:lnTo>
                  <a:lnTo>
                    <a:pt x="12" y="18"/>
                  </a:lnTo>
                  <a:lnTo>
                    <a:pt x="11" y="20"/>
                  </a:lnTo>
                  <a:lnTo>
                    <a:pt x="10" y="23"/>
                  </a:lnTo>
                  <a:lnTo>
                    <a:pt x="12" y="23"/>
                  </a:lnTo>
                  <a:lnTo>
                    <a:pt x="14" y="26"/>
                  </a:lnTo>
                  <a:lnTo>
                    <a:pt x="15" y="26"/>
                  </a:lnTo>
                  <a:lnTo>
                    <a:pt x="15" y="34"/>
                  </a:lnTo>
                  <a:lnTo>
                    <a:pt x="2" y="34"/>
                  </a:lnTo>
                  <a:lnTo>
                    <a:pt x="1" y="37"/>
                  </a:lnTo>
                  <a:lnTo>
                    <a:pt x="0" y="37"/>
                  </a:lnTo>
                  <a:lnTo>
                    <a:pt x="1" y="40"/>
                  </a:lnTo>
                  <a:lnTo>
                    <a:pt x="1" y="43"/>
                  </a:lnTo>
                  <a:lnTo>
                    <a:pt x="1" y="45"/>
                  </a:lnTo>
                  <a:lnTo>
                    <a:pt x="11" y="41"/>
                  </a:lnTo>
                  <a:lnTo>
                    <a:pt x="21" y="37"/>
                  </a:lnTo>
                  <a:lnTo>
                    <a:pt x="32" y="36"/>
                  </a:lnTo>
                  <a:lnTo>
                    <a:pt x="34" y="36"/>
                  </a:lnTo>
                  <a:lnTo>
                    <a:pt x="35" y="37"/>
                  </a:lnTo>
                  <a:lnTo>
                    <a:pt x="32" y="38"/>
                  </a:lnTo>
                  <a:lnTo>
                    <a:pt x="28" y="41"/>
                  </a:lnTo>
                  <a:lnTo>
                    <a:pt x="27" y="44"/>
                  </a:lnTo>
                  <a:lnTo>
                    <a:pt x="28" y="53"/>
                  </a:lnTo>
                  <a:lnTo>
                    <a:pt x="32" y="53"/>
                  </a:lnTo>
                  <a:lnTo>
                    <a:pt x="35" y="51"/>
                  </a:lnTo>
                  <a:lnTo>
                    <a:pt x="39" y="53"/>
                  </a:lnTo>
                  <a:lnTo>
                    <a:pt x="42" y="51"/>
                  </a:lnTo>
                  <a:lnTo>
                    <a:pt x="49" y="51"/>
                  </a:lnTo>
                  <a:lnTo>
                    <a:pt x="68" y="51"/>
                  </a:lnTo>
                  <a:lnTo>
                    <a:pt x="68" y="47"/>
                  </a:lnTo>
                  <a:lnTo>
                    <a:pt x="69" y="45"/>
                  </a:lnTo>
                  <a:lnTo>
                    <a:pt x="69" y="44"/>
                  </a:lnTo>
                  <a:lnTo>
                    <a:pt x="66" y="40"/>
                  </a:lnTo>
                  <a:lnTo>
                    <a:pt x="65" y="41"/>
                  </a:lnTo>
                  <a:lnTo>
                    <a:pt x="66" y="37"/>
                  </a:lnTo>
                  <a:lnTo>
                    <a:pt x="68" y="36"/>
                  </a:lnTo>
                  <a:lnTo>
                    <a:pt x="68" y="33"/>
                  </a:lnTo>
                  <a:lnTo>
                    <a:pt x="62" y="33"/>
                  </a:lnTo>
                  <a:lnTo>
                    <a:pt x="61" y="24"/>
                  </a:lnTo>
                  <a:lnTo>
                    <a:pt x="61" y="18"/>
                  </a:lnTo>
                  <a:lnTo>
                    <a:pt x="59" y="11"/>
                  </a:lnTo>
                  <a:lnTo>
                    <a:pt x="51" y="10"/>
                  </a:lnTo>
                  <a:lnTo>
                    <a:pt x="51" y="6"/>
                  </a:lnTo>
                  <a:lnTo>
                    <a:pt x="49" y="3"/>
                  </a:lnTo>
                  <a:lnTo>
                    <a:pt x="49" y="1"/>
                  </a:lnTo>
                  <a:lnTo>
                    <a:pt x="46" y="3"/>
                  </a:lnTo>
                  <a:lnTo>
                    <a:pt x="45" y="6"/>
                  </a:lnTo>
                  <a:lnTo>
                    <a:pt x="45" y="7"/>
                  </a:lnTo>
                  <a:lnTo>
                    <a:pt x="45" y="10"/>
                  </a:lnTo>
                  <a:lnTo>
                    <a:pt x="49" y="10"/>
                  </a:lnTo>
                  <a:lnTo>
                    <a:pt x="48" y="11"/>
                  </a:lnTo>
                  <a:lnTo>
                    <a:pt x="42" y="11"/>
                  </a:lnTo>
                  <a:lnTo>
                    <a:pt x="38" y="10"/>
                  </a:lnTo>
                  <a:lnTo>
                    <a:pt x="39" y="10"/>
                  </a:lnTo>
                  <a:lnTo>
                    <a:pt x="38" y="7"/>
                  </a:lnTo>
                  <a:lnTo>
                    <a:pt x="35" y="3"/>
                  </a:lnTo>
                  <a:lnTo>
                    <a:pt x="3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2" name="Freeform 2682"/>
            <p:cNvSpPr>
              <a:spLocks/>
            </p:cNvSpPr>
            <p:nvPr/>
          </p:nvSpPr>
          <p:spPr bwMode="auto">
            <a:xfrm>
              <a:off x="2184400" y="2328863"/>
              <a:ext cx="42863" cy="53975"/>
            </a:xfrm>
            <a:custGeom>
              <a:avLst/>
              <a:gdLst>
                <a:gd name="T0" fmla="*/ 8110910 w 28"/>
                <a:gd name="T1" fmla="*/ 0 h 37"/>
                <a:gd name="T2" fmla="*/ 0 w 28"/>
                <a:gd name="T3" fmla="*/ 12601680 h 37"/>
                <a:gd name="T4" fmla="*/ 2703088 w 28"/>
                <a:gd name="T5" fmla="*/ 25201773 h 37"/>
                <a:gd name="T6" fmla="*/ 8110910 w 28"/>
                <a:gd name="T7" fmla="*/ 22682390 h 37"/>
                <a:gd name="T8" fmla="*/ 2703088 w 28"/>
                <a:gd name="T9" fmla="*/ 32763103 h 37"/>
                <a:gd name="T10" fmla="*/ 2703088 w 28"/>
                <a:gd name="T11" fmla="*/ 32763103 h 37"/>
                <a:gd name="T12" fmla="*/ 0 w 28"/>
                <a:gd name="T13" fmla="*/ 32763103 h 37"/>
                <a:gd name="T14" fmla="*/ 2703088 w 28"/>
                <a:gd name="T15" fmla="*/ 50403546 h 37"/>
                <a:gd name="T16" fmla="*/ 13517088 w 28"/>
                <a:gd name="T17" fmla="*/ 47884163 h 37"/>
                <a:gd name="T18" fmla="*/ 27034177 w 28"/>
                <a:gd name="T19" fmla="*/ 47884163 h 37"/>
                <a:gd name="T20" fmla="*/ 29737264 w 28"/>
                <a:gd name="T21" fmla="*/ 42843809 h 37"/>
                <a:gd name="T22" fmla="*/ 45959078 w 28"/>
                <a:gd name="T23" fmla="*/ 47884163 h 37"/>
                <a:gd name="T24" fmla="*/ 45959078 w 28"/>
                <a:gd name="T25" fmla="*/ 50403546 h 37"/>
                <a:gd name="T26" fmla="*/ 35145084 w 28"/>
                <a:gd name="T27" fmla="*/ 50403546 h 37"/>
                <a:gd name="T28" fmla="*/ 27034177 w 28"/>
                <a:gd name="T29" fmla="*/ 55443911 h 37"/>
                <a:gd name="T30" fmla="*/ 18924908 w 28"/>
                <a:gd name="T31" fmla="*/ 57964882 h 37"/>
                <a:gd name="T32" fmla="*/ 13517088 w 28"/>
                <a:gd name="T33" fmla="*/ 65524618 h 37"/>
                <a:gd name="T34" fmla="*/ 35145084 w 28"/>
                <a:gd name="T35" fmla="*/ 65524618 h 37"/>
                <a:gd name="T36" fmla="*/ 29737264 w 28"/>
                <a:gd name="T37" fmla="*/ 68045588 h 37"/>
                <a:gd name="T38" fmla="*/ 29737264 w 28"/>
                <a:gd name="T39" fmla="*/ 80645678 h 37"/>
                <a:gd name="T40" fmla="*/ 21627995 w 28"/>
                <a:gd name="T41" fmla="*/ 83166648 h 37"/>
                <a:gd name="T42" fmla="*/ 13517088 w 28"/>
                <a:gd name="T43" fmla="*/ 90726385 h 37"/>
                <a:gd name="T44" fmla="*/ 27034177 w 28"/>
                <a:gd name="T45" fmla="*/ 93247355 h 37"/>
                <a:gd name="T46" fmla="*/ 45959078 w 28"/>
                <a:gd name="T47" fmla="*/ 88207002 h 37"/>
                <a:gd name="T48" fmla="*/ 62179260 w 28"/>
                <a:gd name="T49" fmla="*/ 83166648 h 37"/>
                <a:gd name="T50" fmla="*/ 75696342 w 28"/>
                <a:gd name="T51" fmla="*/ 68045588 h 37"/>
                <a:gd name="T52" fmla="*/ 72993255 w 28"/>
                <a:gd name="T53" fmla="*/ 65524618 h 37"/>
                <a:gd name="T54" fmla="*/ 75696342 w 28"/>
                <a:gd name="T55" fmla="*/ 55443911 h 37"/>
                <a:gd name="T56" fmla="*/ 72993255 w 28"/>
                <a:gd name="T57" fmla="*/ 40322839 h 37"/>
                <a:gd name="T58" fmla="*/ 62179260 w 28"/>
                <a:gd name="T59" fmla="*/ 40322839 h 37"/>
                <a:gd name="T60" fmla="*/ 56773085 w 28"/>
                <a:gd name="T61" fmla="*/ 32763103 h 37"/>
                <a:gd name="T62" fmla="*/ 56773085 w 28"/>
                <a:gd name="T63" fmla="*/ 20161420 h 37"/>
                <a:gd name="T64" fmla="*/ 29737264 w 28"/>
                <a:gd name="T65" fmla="*/ 20161420 h 37"/>
                <a:gd name="T66" fmla="*/ 35145084 w 28"/>
                <a:gd name="T67" fmla="*/ 20161420 h 37"/>
                <a:gd name="T68" fmla="*/ 29737264 w 28"/>
                <a:gd name="T69" fmla="*/ 20161420 h 37"/>
                <a:gd name="T70" fmla="*/ 35145084 w 28"/>
                <a:gd name="T71" fmla="*/ 20161420 h 37"/>
                <a:gd name="T72" fmla="*/ 35145084 w 28"/>
                <a:gd name="T73" fmla="*/ 12601680 h 37"/>
                <a:gd name="T74" fmla="*/ 35145084 w 28"/>
                <a:gd name="T75" fmla="*/ 5040355 h 37"/>
                <a:gd name="T76" fmla="*/ 27034177 w 28"/>
                <a:gd name="T77" fmla="*/ 0 h 37"/>
                <a:gd name="T78" fmla="*/ 13517088 w 28"/>
                <a:gd name="T79" fmla="*/ 0 h 37"/>
                <a:gd name="T80" fmla="*/ 8110910 w 28"/>
                <a:gd name="T81" fmla="*/ 0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37"/>
                <a:gd name="T125" fmla="*/ 28 w 28"/>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37">
                  <a:moveTo>
                    <a:pt x="3" y="0"/>
                  </a:moveTo>
                  <a:lnTo>
                    <a:pt x="0" y="5"/>
                  </a:lnTo>
                  <a:lnTo>
                    <a:pt x="1" y="10"/>
                  </a:lnTo>
                  <a:lnTo>
                    <a:pt x="3" y="9"/>
                  </a:lnTo>
                  <a:lnTo>
                    <a:pt x="1" y="13"/>
                  </a:lnTo>
                  <a:lnTo>
                    <a:pt x="0" y="13"/>
                  </a:lnTo>
                  <a:lnTo>
                    <a:pt x="1" y="20"/>
                  </a:lnTo>
                  <a:lnTo>
                    <a:pt x="5" y="19"/>
                  </a:lnTo>
                  <a:lnTo>
                    <a:pt x="10" y="19"/>
                  </a:lnTo>
                  <a:lnTo>
                    <a:pt x="11" y="17"/>
                  </a:lnTo>
                  <a:lnTo>
                    <a:pt x="17" y="19"/>
                  </a:lnTo>
                  <a:lnTo>
                    <a:pt x="17" y="20"/>
                  </a:lnTo>
                  <a:lnTo>
                    <a:pt x="13" y="20"/>
                  </a:lnTo>
                  <a:lnTo>
                    <a:pt x="10" y="22"/>
                  </a:lnTo>
                  <a:lnTo>
                    <a:pt x="7" y="23"/>
                  </a:lnTo>
                  <a:lnTo>
                    <a:pt x="5" y="26"/>
                  </a:lnTo>
                  <a:lnTo>
                    <a:pt x="13" y="26"/>
                  </a:lnTo>
                  <a:lnTo>
                    <a:pt x="11" y="27"/>
                  </a:lnTo>
                  <a:lnTo>
                    <a:pt x="11" y="32"/>
                  </a:lnTo>
                  <a:lnTo>
                    <a:pt x="8" y="33"/>
                  </a:lnTo>
                  <a:lnTo>
                    <a:pt x="5" y="36"/>
                  </a:lnTo>
                  <a:lnTo>
                    <a:pt x="10" y="37"/>
                  </a:lnTo>
                  <a:lnTo>
                    <a:pt x="17" y="35"/>
                  </a:lnTo>
                  <a:lnTo>
                    <a:pt x="23" y="33"/>
                  </a:lnTo>
                  <a:lnTo>
                    <a:pt x="28" y="27"/>
                  </a:lnTo>
                  <a:lnTo>
                    <a:pt x="27" y="26"/>
                  </a:lnTo>
                  <a:lnTo>
                    <a:pt x="28" y="22"/>
                  </a:lnTo>
                  <a:lnTo>
                    <a:pt x="27" y="16"/>
                  </a:lnTo>
                  <a:lnTo>
                    <a:pt x="23" y="16"/>
                  </a:lnTo>
                  <a:lnTo>
                    <a:pt x="21" y="13"/>
                  </a:lnTo>
                  <a:lnTo>
                    <a:pt x="21" y="8"/>
                  </a:lnTo>
                  <a:lnTo>
                    <a:pt x="11" y="8"/>
                  </a:lnTo>
                  <a:lnTo>
                    <a:pt x="13" y="8"/>
                  </a:lnTo>
                  <a:lnTo>
                    <a:pt x="11" y="8"/>
                  </a:lnTo>
                  <a:lnTo>
                    <a:pt x="13" y="8"/>
                  </a:lnTo>
                  <a:lnTo>
                    <a:pt x="13" y="5"/>
                  </a:lnTo>
                  <a:lnTo>
                    <a:pt x="13" y="2"/>
                  </a:lnTo>
                  <a:lnTo>
                    <a:pt x="10" y="0"/>
                  </a:lnTo>
                  <a:lnTo>
                    <a:pt x="5" y="0"/>
                  </a:lnTo>
                  <a:lnTo>
                    <a:pt x="3"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3" name="Freeform 2685"/>
            <p:cNvSpPr>
              <a:spLocks/>
            </p:cNvSpPr>
            <p:nvPr/>
          </p:nvSpPr>
          <p:spPr bwMode="auto">
            <a:xfrm>
              <a:off x="2341563" y="2374900"/>
              <a:ext cx="47625" cy="44450"/>
            </a:xfrm>
            <a:custGeom>
              <a:avLst/>
              <a:gdLst>
                <a:gd name="T0" fmla="*/ 27720924 w 32"/>
                <a:gd name="T1" fmla="*/ 0 h 30"/>
                <a:gd name="T2" fmla="*/ 25201557 w 32"/>
                <a:gd name="T3" fmla="*/ 2520950 h 30"/>
                <a:gd name="T4" fmla="*/ 20161247 w 32"/>
                <a:gd name="T5" fmla="*/ 12601575 h 30"/>
                <a:gd name="T6" fmla="*/ 17640298 w 32"/>
                <a:gd name="T7" fmla="*/ 20161251 h 30"/>
                <a:gd name="T8" fmla="*/ 5040312 w 32"/>
                <a:gd name="T9" fmla="*/ 20161251 h 30"/>
                <a:gd name="T10" fmla="*/ 2520950 w 32"/>
                <a:gd name="T11" fmla="*/ 42843452 h 30"/>
                <a:gd name="T12" fmla="*/ 0 w 32"/>
                <a:gd name="T13" fmla="*/ 52924086 h 30"/>
                <a:gd name="T14" fmla="*/ 17640298 w 32"/>
                <a:gd name="T15" fmla="*/ 52924086 h 30"/>
                <a:gd name="T16" fmla="*/ 25201557 w 32"/>
                <a:gd name="T17" fmla="*/ 63004709 h 30"/>
                <a:gd name="T18" fmla="*/ 35282183 w 32"/>
                <a:gd name="T19" fmla="*/ 68045020 h 30"/>
                <a:gd name="T20" fmla="*/ 45362803 w 32"/>
                <a:gd name="T21" fmla="*/ 63004709 h 30"/>
                <a:gd name="T22" fmla="*/ 55443436 w 32"/>
                <a:gd name="T23" fmla="*/ 68045020 h 30"/>
                <a:gd name="T24" fmla="*/ 68043417 w 32"/>
                <a:gd name="T25" fmla="*/ 75604693 h 30"/>
                <a:gd name="T26" fmla="*/ 73083727 w 32"/>
                <a:gd name="T27" fmla="*/ 68045020 h 30"/>
                <a:gd name="T28" fmla="*/ 80644986 w 32"/>
                <a:gd name="T29" fmla="*/ 60483759 h 30"/>
                <a:gd name="T30" fmla="*/ 80644986 w 32"/>
                <a:gd name="T31" fmla="*/ 52924086 h 30"/>
                <a:gd name="T32" fmla="*/ 80644986 w 32"/>
                <a:gd name="T33" fmla="*/ 30241880 h 30"/>
                <a:gd name="T34" fmla="*/ 73083727 w 32"/>
                <a:gd name="T35" fmla="*/ 12601575 h 30"/>
                <a:gd name="T36" fmla="*/ 63003107 w 32"/>
                <a:gd name="T37" fmla="*/ 0 h 30"/>
                <a:gd name="T38" fmla="*/ 52922487 w 32"/>
                <a:gd name="T39" fmla="*/ 0 h 30"/>
                <a:gd name="T40" fmla="*/ 42841854 w 32"/>
                <a:gd name="T41" fmla="*/ 0 h 30"/>
                <a:gd name="T42" fmla="*/ 37801544 w 32"/>
                <a:gd name="T43" fmla="*/ 2520950 h 30"/>
                <a:gd name="T44" fmla="*/ 35282183 w 32"/>
                <a:gd name="T45" fmla="*/ 0 h 30"/>
                <a:gd name="T46" fmla="*/ 30241873 w 32"/>
                <a:gd name="T47" fmla="*/ 0 h 30"/>
                <a:gd name="T48" fmla="*/ 27720924 w 32"/>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0"/>
                <a:gd name="T77" fmla="*/ 32 w 32"/>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0">
                  <a:moveTo>
                    <a:pt x="11" y="0"/>
                  </a:moveTo>
                  <a:lnTo>
                    <a:pt x="10" y="1"/>
                  </a:lnTo>
                  <a:lnTo>
                    <a:pt x="8" y="5"/>
                  </a:lnTo>
                  <a:lnTo>
                    <a:pt x="7" y="8"/>
                  </a:lnTo>
                  <a:lnTo>
                    <a:pt x="2" y="8"/>
                  </a:lnTo>
                  <a:lnTo>
                    <a:pt x="1" y="17"/>
                  </a:lnTo>
                  <a:lnTo>
                    <a:pt x="0" y="21"/>
                  </a:lnTo>
                  <a:lnTo>
                    <a:pt x="7" y="21"/>
                  </a:lnTo>
                  <a:lnTo>
                    <a:pt x="10" y="25"/>
                  </a:lnTo>
                  <a:lnTo>
                    <a:pt x="14" y="27"/>
                  </a:lnTo>
                  <a:lnTo>
                    <a:pt x="18" y="25"/>
                  </a:lnTo>
                  <a:lnTo>
                    <a:pt x="22" y="27"/>
                  </a:lnTo>
                  <a:lnTo>
                    <a:pt x="27" y="30"/>
                  </a:lnTo>
                  <a:lnTo>
                    <a:pt x="29" y="27"/>
                  </a:lnTo>
                  <a:lnTo>
                    <a:pt x="32" y="24"/>
                  </a:lnTo>
                  <a:lnTo>
                    <a:pt x="32" y="21"/>
                  </a:lnTo>
                  <a:lnTo>
                    <a:pt x="32" y="12"/>
                  </a:lnTo>
                  <a:lnTo>
                    <a:pt x="29" y="5"/>
                  </a:lnTo>
                  <a:lnTo>
                    <a:pt x="25" y="0"/>
                  </a:lnTo>
                  <a:lnTo>
                    <a:pt x="21" y="0"/>
                  </a:lnTo>
                  <a:lnTo>
                    <a:pt x="17" y="0"/>
                  </a:lnTo>
                  <a:lnTo>
                    <a:pt x="15" y="1"/>
                  </a:lnTo>
                  <a:lnTo>
                    <a:pt x="14" y="0"/>
                  </a:lnTo>
                  <a:lnTo>
                    <a:pt x="12" y="0"/>
                  </a:lnTo>
                  <a:lnTo>
                    <a:pt x="11"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4" name="Freeform 2689"/>
            <p:cNvSpPr>
              <a:spLocks/>
            </p:cNvSpPr>
            <p:nvPr/>
          </p:nvSpPr>
          <p:spPr bwMode="auto">
            <a:xfrm>
              <a:off x="2212975" y="2425700"/>
              <a:ext cx="131763" cy="112713"/>
            </a:xfrm>
            <a:custGeom>
              <a:avLst/>
              <a:gdLst>
                <a:gd name="T0" fmla="*/ 155524305 w 88"/>
                <a:gd name="T1" fmla="*/ 7969918 h 75"/>
                <a:gd name="T2" fmla="*/ 115985286 w 88"/>
                <a:gd name="T3" fmla="*/ 34533049 h 75"/>
                <a:gd name="T4" fmla="*/ 76444618 w 88"/>
                <a:gd name="T5" fmla="*/ 26563128 h 75"/>
                <a:gd name="T6" fmla="*/ 60627712 w 88"/>
                <a:gd name="T7" fmla="*/ 37189687 h 75"/>
                <a:gd name="T8" fmla="*/ 52720869 w 88"/>
                <a:gd name="T9" fmla="*/ 47814609 h 75"/>
                <a:gd name="T10" fmla="*/ 50084177 w 88"/>
                <a:gd name="T11" fmla="*/ 55784536 h 75"/>
                <a:gd name="T12" fmla="*/ 68536165 w 88"/>
                <a:gd name="T13" fmla="*/ 63752821 h 75"/>
                <a:gd name="T14" fmla="*/ 89624832 w 88"/>
                <a:gd name="T15" fmla="*/ 66409459 h 75"/>
                <a:gd name="T16" fmla="*/ 86988140 w 88"/>
                <a:gd name="T17" fmla="*/ 98285857 h 75"/>
                <a:gd name="T18" fmla="*/ 63264404 w 88"/>
                <a:gd name="T19" fmla="*/ 100942495 h 75"/>
                <a:gd name="T20" fmla="*/ 26360435 w 88"/>
                <a:gd name="T21" fmla="*/ 92972581 h 75"/>
                <a:gd name="T22" fmla="*/ 15815289 w 88"/>
                <a:gd name="T23" fmla="*/ 79691020 h 75"/>
                <a:gd name="T24" fmla="*/ 0 w 88"/>
                <a:gd name="T25" fmla="*/ 82347658 h 75"/>
                <a:gd name="T26" fmla="*/ 5271763 w 88"/>
                <a:gd name="T27" fmla="*/ 100942495 h 75"/>
                <a:gd name="T28" fmla="*/ 23723742 w 88"/>
                <a:gd name="T29" fmla="*/ 124849004 h 75"/>
                <a:gd name="T30" fmla="*/ 50084177 w 88"/>
                <a:gd name="T31" fmla="*/ 132818918 h 75"/>
                <a:gd name="T32" fmla="*/ 71172857 w 88"/>
                <a:gd name="T33" fmla="*/ 132818918 h 75"/>
                <a:gd name="T34" fmla="*/ 84353071 w 88"/>
                <a:gd name="T35" fmla="*/ 146100479 h 75"/>
                <a:gd name="T36" fmla="*/ 97531662 w 88"/>
                <a:gd name="T37" fmla="*/ 151413755 h 75"/>
                <a:gd name="T38" fmla="*/ 113348594 w 88"/>
                <a:gd name="T39" fmla="*/ 164695316 h 75"/>
                <a:gd name="T40" fmla="*/ 123892116 w 88"/>
                <a:gd name="T41" fmla="*/ 191258437 h 75"/>
                <a:gd name="T42" fmla="*/ 139709022 w 88"/>
                <a:gd name="T43" fmla="*/ 199228352 h 75"/>
                <a:gd name="T44" fmla="*/ 160796066 w 88"/>
                <a:gd name="T45" fmla="*/ 180633515 h 75"/>
                <a:gd name="T46" fmla="*/ 184521426 w 88"/>
                <a:gd name="T47" fmla="*/ 162038678 h 75"/>
                <a:gd name="T48" fmla="*/ 205608469 w 88"/>
                <a:gd name="T49" fmla="*/ 162038678 h 75"/>
                <a:gd name="T50" fmla="*/ 221425427 w 88"/>
                <a:gd name="T51" fmla="*/ 154070393 h 75"/>
                <a:gd name="T52" fmla="*/ 229332256 w 88"/>
                <a:gd name="T53" fmla="*/ 143443841 h 75"/>
                <a:gd name="T54" fmla="*/ 226697188 w 88"/>
                <a:gd name="T55" fmla="*/ 111567443 h 75"/>
                <a:gd name="T56" fmla="*/ 231968949 w 88"/>
                <a:gd name="T57" fmla="*/ 98285857 h 75"/>
                <a:gd name="T58" fmla="*/ 210880230 w 88"/>
                <a:gd name="T59" fmla="*/ 92972581 h 75"/>
                <a:gd name="T60" fmla="*/ 187156494 w 88"/>
                <a:gd name="T61" fmla="*/ 87660934 h 75"/>
                <a:gd name="T62" fmla="*/ 166069451 w 88"/>
                <a:gd name="T63" fmla="*/ 79691020 h 75"/>
                <a:gd name="T64" fmla="*/ 160796066 w 88"/>
                <a:gd name="T65" fmla="*/ 63752821 h 75"/>
                <a:gd name="T66" fmla="*/ 192428255 w 88"/>
                <a:gd name="T67" fmla="*/ 47814609 h 75"/>
                <a:gd name="T68" fmla="*/ 176612972 w 88"/>
                <a:gd name="T69" fmla="*/ 21251481 h 75"/>
                <a:gd name="T70" fmla="*/ 173976280 w 88"/>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75"/>
                <a:gd name="T110" fmla="*/ 88 w 88"/>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75">
                  <a:moveTo>
                    <a:pt x="59" y="0"/>
                  </a:moveTo>
                  <a:lnTo>
                    <a:pt x="59" y="3"/>
                  </a:lnTo>
                  <a:lnTo>
                    <a:pt x="42" y="8"/>
                  </a:lnTo>
                  <a:lnTo>
                    <a:pt x="44" y="13"/>
                  </a:lnTo>
                  <a:lnTo>
                    <a:pt x="32" y="10"/>
                  </a:lnTo>
                  <a:lnTo>
                    <a:pt x="29" y="10"/>
                  </a:lnTo>
                  <a:lnTo>
                    <a:pt x="26" y="11"/>
                  </a:lnTo>
                  <a:lnTo>
                    <a:pt x="23" y="14"/>
                  </a:lnTo>
                  <a:lnTo>
                    <a:pt x="20" y="14"/>
                  </a:lnTo>
                  <a:lnTo>
                    <a:pt x="20" y="18"/>
                  </a:lnTo>
                  <a:lnTo>
                    <a:pt x="19" y="18"/>
                  </a:lnTo>
                  <a:lnTo>
                    <a:pt x="19" y="21"/>
                  </a:lnTo>
                  <a:lnTo>
                    <a:pt x="20" y="24"/>
                  </a:lnTo>
                  <a:lnTo>
                    <a:pt x="26" y="24"/>
                  </a:lnTo>
                  <a:lnTo>
                    <a:pt x="30" y="24"/>
                  </a:lnTo>
                  <a:lnTo>
                    <a:pt x="34" y="25"/>
                  </a:lnTo>
                  <a:lnTo>
                    <a:pt x="34" y="33"/>
                  </a:lnTo>
                  <a:lnTo>
                    <a:pt x="33" y="37"/>
                  </a:lnTo>
                  <a:lnTo>
                    <a:pt x="32" y="38"/>
                  </a:lnTo>
                  <a:lnTo>
                    <a:pt x="24" y="38"/>
                  </a:lnTo>
                  <a:lnTo>
                    <a:pt x="17" y="37"/>
                  </a:lnTo>
                  <a:lnTo>
                    <a:pt x="10" y="35"/>
                  </a:lnTo>
                  <a:lnTo>
                    <a:pt x="9" y="30"/>
                  </a:lnTo>
                  <a:lnTo>
                    <a:pt x="6" y="30"/>
                  </a:lnTo>
                  <a:lnTo>
                    <a:pt x="3" y="30"/>
                  </a:lnTo>
                  <a:lnTo>
                    <a:pt x="0" y="31"/>
                  </a:lnTo>
                  <a:lnTo>
                    <a:pt x="0" y="34"/>
                  </a:lnTo>
                  <a:lnTo>
                    <a:pt x="2" y="38"/>
                  </a:lnTo>
                  <a:lnTo>
                    <a:pt x="3" y="41"/>
                  </a:lnTo>
                  <a:lnTo>
                    <a:pt x="9" y="47"/>
                  </a:lnTo>
                  <a:lnTo>
                    <a:pt x="16" y="50"/>
                  </a:lnTo>
                  <a:lnTo>
                    <a:pt x="19" y="50"/>
                  </a:lnTo>
                  <a:lnTo>
                    <a:pt x="24" y="47"/>
                  </a:lnTo>
                  <a:lnTo>
                    <a:pt x="27" y="50"/>
                  </a:lnTo>
                  <a:lnTo>
                    <a:pt x="29" y="52"/>
                  </a:lnTo>
                  <a:lnTo>
                    <a:pt x="32" y="55"/>
                  </a:lnTo>
                  <a:lnTo>
                    <a:pt x="33" y="55"/>
                  </a:lnTo>
                  <a:lnTo>
                    <a:pt x="37" y="57"/>
                  </a:lnTo>
                  <a:lnTo>
                    <a:pt x="42" y="58"/>
                  </a:lnTo>
                  <a:lnTo>
                    <a:pt x="43" y="62"/>
                  </a:lnTo>
                  <a:lnTo>
                    <a:pt x="43" y="68"/>
                  </a:lnTo>
                  <a:lnTo>
                    <a:pt x="47" y="72"/>
                  </a:lnTo>
                  <a:lnTo>
                    <a:pt x="49" y="72"/>
                  </a:lnTo>
                  <a:lnTo>
                    <a:pt x="53" y="75"/>
                  </a:lnTo>
                  <a:lnTo>
                    <a:pt x="57" y="71"/>
                  </a:lnTo>
                  <a:lnTo>
                    <a:pt x="61" y="68"/>
                  </a:lnTo>
                  <a:lnTo>
                    <a:pt x="69" y="65"/>
                  </a:lnTo>
                  <a:lnTo>
                    <a:pt x="70" y="61"/>
                  </a:lnTo>
                  <a:lnTo>
                    <a:pt x="76" y="61"/>
                  </a:lnTo>
                  <a:lnTo>
                    <a:pt x="78" y="61"/>
                  </a:lnTo>
                  <a:lnTo>
                    <a:pt x="83" y="60"/>
                  </a:lnTo>
                  <a:lnTo>
                    <a:pt x="84" y="58"/>
                  </a:lnTo>
                  <a:lnTo>
                    <a:pt x="84" y="55"/>
                  </a:lnTo>
                  <a:lnTo>
                    <a:pt x="87" y="54"/>
                  </a:lnTo>
                  <a:lnTo>
                    <a:pt x="86" y="48"/>
                  </a:lnTo>
                  <a:lnTo>
                    <a:pt x="86" y="42"/>
                  </a:lnTo>
                  <a:lnTo>
                    <a:pt x="84" y="38"/>
                  </a:lnTo>
                  <a:lnTo>
                    <a:pt x="88" y="37"/>
                  </a:lnTo>
                  <a:lnTo>
                    <a:pt x="84" y="35"/>
                  </a:lnTo>
                  <a:lnTo>
                    <a:pt x="80" y="35"/>
                  </a:lnTo>
                  <a:lnTo>
                    <a:pt x="74" y="41"/>
                  </a:lnTo>
                  <a:lnTo>
                    <a:pt x="71" y="33"/>
                  </a:lnTo>
                  <a:lnTo>
                    <a:pt x="70" y="30"/>
                  </a:lnTo>
                  <a:lnTo>
                    <a:pt x="63" y="30"/>
                  </a:lnTo>
                  <a:lnTo>
                    <a:pt x="63" y="28"/>
                  </a:lnTo>
                  <a:lnTo>
                    <a:pt x="61" y="24"/>
                  </a:lnTo>
                  <a:lnTo>
                    <a:pt x="60" y="21"/>
                  </a:lnTo>
                  <a:lnTo>
                    <a:pt x="73" y="18"/>
                  </a:lnTo>
                  <a:lnTo>
                    <a:pt x="74" y="17"/>
                  </a:lnTo>
                  <a:lnTo>
                    <a:pt x="67" y="8"/>
                  </a:lnTo>
                  <a:lnTo>
                    <a:pt x="60" y="6"/>
                  </a:lnTo>
                  <a:lnTo>
                    <a:pt x="66" y="0"/>
                  </a:lnTo>
                  <a:lnTo>
                    <a:pt x="59"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5" name="Freeform 2691"/>
            <p:cNvSpPr>
              <a:spLocks/>
            </p:cNvSpPr>
            <p:nvPr/>
          </p:nvSpPr>
          <p:spPr bwMode="auto">
            <a:xfrm>
              <a:off x="1893888" y="2452688"/>
              <a:ext cx="366712" cy="180975"/>
            </a:xfrm>
            <a:custGeom>
              <a:avLst/>
              <a:gdLst>
                <a:gd name="T0" fmla="*/ 128601461 w 244"/>
                <a:gd name="T1" fmla="*/ 33854735 h 121"/>
                <a:gd name="T2" fmla="*/ 65612957 w 244"/>
                <a:gd name="T3" fmla="*/ 46874417 h 121"/>
                <a:gd name="T4" fmla="*/ 49866229 w 244"/>
                <a:gd name="T5" fmla="*/ 70312439 h 121"/>
                <a:gd name="T6" fmla="*/ 20995626 w 244"/>
                <a:gd name="T7" fmla="*/ 104167161 h 121"/>
                <a:gd name="T8" fmla="*/ 13122265 w 244"/>
                <a:gd name="T9" fmla="*/ 130208164 h 121"/>
                <a:gd name="T10" fmla="*/ 41992872 w 244"/>
                <a:gd name="T11" fmla="*/ 125000614 h 121"/>
                <a:gd name="T12" fmla="*/ 41992872 w 244"/>
                <a:gd name="T13" fmla="*/ 140624877 h 121"/>
                <a:gd name="T14" fmla="*/ 57739599 w 244"/>
                <a:gd name="T15" fmla="*/ 148437009 h 121"/>
                <a:gd name="T16" fmla="*/ 120728104 w 244"/>
                <a:gd name="T17" fmla="*/ 130208164 h 121"/>
                <a:gd name="T18" fmla="*/ 112853126 w 244"/>
                <a:gd name="T19" fmla="*/ 140624877 h 121"/>
                <a:gd name="T20" fmla="*/ 60364052 w 244"/>
                <a:gd name="T21" fmla="*/ 158853723 h 121"/>
                <a:gd name="T22" fmla="*/ 57739599 w 244"/>
                <a:gd name="T23" fmla="*/ 182291732 h 121"/>
                <a:gd name="T24" fmla="*/ 188963868 w 244"/>
                <a:gd name="T25" fmla="*/ 174479600 h 121"/>
                <a:gd name="T26" fmla="*/ 228332325 w 244"/>
                <a:gd name="T27" fmla="*/ 169270436 h 121"/>
                <a:gd name="T28" fmla="*/ 259825755 w 244"/>
                <a:gd name="T29" fmla="*/ 182291732 h 121"/>
                <a:gd name="T30" fmla="*/ 246703492 w 244"/>
                <a:gd name="T31" fmla="*/ 208334323 h 121"/>
                <a:gd name="T32" fmla="*/ 154845986 w 244"/>
                <a:gd name="T33" fmla="*/ 203125159 h 121"/>
                <a:gd name="T34" fmla="*/ 102355291 w 244"/>
                <a:gd name="T35" fmla="*/ 218749473 h 121"/>
                <a:gd name="T36" fmla="*/ 97106386 w 244"/>
                <a:gd name="T37" fmla="*/ 252604196 h 121"/>
                <a:gd name="T38" fmla="*/ 162719343 w 244"/>
                <a:gd name="T39" fmla="*/ 273437623 h 121"/>
                <a:gd name="T40" fmla="*/ 199463298 w 244"/>
                <a:gd name="T41" fmla="*/ 307292346 h 121"/>
                <a:gd name="T42" fmla="*/ 296569709 w 244"/>
                <a:gd name="T43" fmla="*/ 307292346 h 121"/>
                <a:gd name="T44" fmla="*/ 380553808 w 244"/>
                <a:gd name="T45" fmla="*/ 273437623 h 121"/>
                <a:gd name="T46" fmla="*/ 419920595 w 244"/>
                <a:gd name="T47" fmla="*/ 263020909 h 121"/>
                <a:gd name="T48" fmla="*/ 459289103 w 244"/>
                <a:gd name="T49" fmla="*/ 231770768 h 121"/>
                <a:gd name="T50" fmla="*/ 467162460 w 244"/>
                <a:gd name="T51" fmla="*/ 263020909 h 121"/>
                <a:gd name="T52" fmla="*/ 501280342 w 244"/>
                <a:gd name="T53" fmla="*/ 283854336 h 121"/>
                <a:gd name="T54" fmla="*/ 535399844 w 244"/>
                <a:gd name="T55" fmla="*/ 283854336 h 121"/>
                <a:gd name="T56" fmla="*/ 556395464 w 244"/>
                <a:gd name="T57" fmla="*/ 283854336 h 121"/>
                <a:gd name="T58" fmla="*/ 595762251 w 244"/>
                <a:gd name="T59" fmla="*/ 281249755 h 121"/>
                <a:gd name="T60" fmla="*/ 590513346 w 244"/>
                <a:gd name="T61" fmla="*/ 252604196 h 121"/>
                <a:gd name="T62" fmla="*/ 561644369 w 244"/>
                <a:gd name="T63" fmla="*/ 257813359 h 121"/>
                <a:gd name="T64" fmla="*/ 548522107 w 244"/>
                <a:gd name="T65" fmla="*/ 247396646 h 121"/>
                <a:gd name="T66" fmla="*/ 601012776 w 244"/>
                <a:gd name="T67" fmla="*/ 247396646 h 121"/>
                <a:gd name="T68" fmla="*/ 598386703 w 244"/>
                <a:gd name="T69" fmla="*/ 226563218 h 121"/>
                <a:gd name="T70" fmla="*/ 616759490 w 244"/>
                <a:gd name="T71" fmla="*/ 231770768 h 121"/>
                <a:gd name="T72" fmla="*/ 640379563 w 244"/>
                <a:gd name="T73" fmla="*/ 239582900 h 121"/>
                <a:gd name="T74" fmla="*/ 632506205 w 244"/>
                <a:gd name="T75" fmla="*/ 208334323 h 121"/>
                <a:gd name="T76" fmla="*/ 561644369 w 244"/>
                <a:gd name="T77" fmla="*/ 174479600 h 121"/>
                <a:gd name="T78" fmla="*/ 548522107 w 244"/>
                <a:gd name="T79" fmla="*/ 192708445 h 121"/>
                <a:gd name="T80" fmla="*/ 522277582 w 244"/>
                <a:gd name="T81" fmla="*/ 182291732 h 121"/>
                <a:gd name="T82" fmla="*/ 501280342 w 244"/>
                <a:gd name="T83" fmla="*/ 132812746 h 121"/>
                <a:gd name="T84" fmla="*/ 477660270 w 244"/>
                <a:gd name="T85" fmla="*/ 96355030 h 121"/>
                <a:gd name="T86" fmla="*/ 451415746 w 244"/>
                <a:gd name="T87" fmla="*/ 78124570 h 121"/>
                <a:gd name="T88" fmla="*/ 446166841 w 244"/>
                <a:gd name="T89" fmla="*/ 36457703 h 121"/>
                <a:gd name="T90" fmla="*/ 404173880 w 244"/>
                <a:gd name="T91" fmla="*/ 52083581 h 121"/>
                <a:gd name="T92" fmla="*/ 446166841 w 244"/>
                <a:gd name="T93" fmla="*/ 80729152 h 121"/>
                <a:gd name="T94" fmla="*/ 430418506 w 244"/>
                <a:gd name="T95" fmla="*/ 78124570 h 121"/>
                <a:gd name="T96" fmla="*/ 412047237 w 244"/>
                <a:gd name="T97" fmla="*/ 80729152 h 121"/>
                <a:gd name="T98" fmla="*/ 396300523 w 244"/>
                <a:gd name="T99" fmla="*/ 91145866 h 121"/>
                <a:gd name="T100" fmla="*/ 367431546 w 244"/>
                <a:gd name="T101" fmla="*/ 117186868 h 121"/>
                <a:gd name="T102" fmla="*/ 380553808 w 244"/>
                <a:gd name="T103" fmla="*/ 70312439 h 121"/>
                <a:gd name="T104" fmla="*/ 362182641 w 244"/>
                <a:gd name="T105" fmla="*/ 41666867 h 121"/>
                <a:gd name="T106" fmla="*/ 349058758 w 244"/>
                <a:gd name="T107" fmla="*/ 36457703 h 121"/>
                <a:gd name="T108" fmla="*/ 325438686 w 244"/>
                <a:gd name="T109" fmla="*/ 41666867 h 121"/>
                <a:gd name="T110" fmla="*/ 278196922 w 244"/>
                <a:gd name="T111" fmla="*/ 33854735 h 121"/>
                <a:gd name="T112" fmla="*/ 244079040 w 244"/>
                <a:gd name="T113" fmla="*/ 62500307 h 121"/>
                <a:gd name="T114" fmla="*/ 188963868 w 244"/>
                <a:gd name="T115" fmla="*/ 62500307 h 121"/>
                <a:gd name="T116" fmla="*/ 183714963 w 244"/>
                <a:gd name="T117" fmla="*/ 0 h 1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121"/>
                <a:gd name="T179" fmla="*/ 244 w 244"/>
                <a:gd name="T180" fmla="*/ 121 h 1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121">
                  <a:moveTo>
                    <a:pt x="62" y="0"/>
                  </a:moveTo>
                  <a:lnTo>
                    <a:pt x="59" y="3"/>
                  </a:lnTo>
                  <a:lnTo>
                    <a:pt x="53" y="10"/>
                  </a:lnTo>
                  <a:lnTo>
                    <a:pt x="49" y="13"/>
                  </a:lnTo>
                  <a:lnTo>
                    <a:pt x="35" y="13"/>
                  </a:lnTo>
                  <a:lnTo>
                    <a:pt x="32" y="14"/>
                  </a:lnTo>
                  <a:lnTo>
                    <a:pt x="26" y="18"/>
                  </a:lnTo>
                  <a:lnTo>
                    <a:pt x="25" y="18"/>
                  </a:lnTo>
                  <a:lnTo>
                    <a:pt x="22" y="18"/>
                  </a:lnTo>
                  <a:lnTo>
                    <a:pt x="20" y="18"/>
                  </a:lnTo>
                  <a:lnTo>
                    <a:pt x="18" y="24"/>
                  </a:lnTo>
                  <a:lnTo>
                    <a:pt x="19" y="27"/>
                  </a:lnTo>
                  <a:lnTo>
                    <a:pt x="19" y="33"/>
                  </a:lnTo>
                  <a:lnTo>
                    <a:pt x="16" y="33"/>
                  </a:lnTo>
                  <a:lnTo>
                    <a:pt x="12" y="35"/>
                  </a:lnTo>
                  <a:lnTo>
                    <a:pt x="8" y="40"/>
                  </a:lnTo>
                  <a:lnTo>
                    <a:pt x="3" y="45"/>
                  </a:lnTo>
                  <a:lnTo>
                    <a:pt x="0" y="45"/>
                  </a:lnTo>
                  <a:lnTo>
                    <a:pt x="0" y="48"/>
                  </a:lnTo>
                  <a:lnTo>
                    <a:pt x="5" y="50"/>
                  </a:lnTo>
                  <a:lnTo>
                    <a:pt x="9" y="51"/>
                  </a:lnTo>
                  <a:lnTo>
                    <a:pt x="15" y="51"/>
                  </a:lnTo>
                  <a:lnTo>
                    <a:pt x="16" y="50"/>
                  </a:lnTo>
                  <a:lnTo>
                    <a:pt x="16" y="48"/>
                  </a:lnTo>
                  <a:lnTo>
                    <a:pt x="19" y="47"/>
                  </a:lnTo>
                  <a:lnTo>
                    <a:pt x="19" y="48"/>
                  </a:lnTo>
                  <a:lnTo>
                    <a:pt x="22" y="52"/>
                  </a:lnTo>
                  <a:lnTo>
                    <a:pt x="16" y="54"/>
                  </a:lnTo>
                  <a:lnTo>
                    <a:pt x="15" y="55"/>
                  </a:lnTo>
                  <a:lnTo>
                    <a:pt x="15" y="57"/>
                  </a:lnTo>
                  <a:lnTo>
                    <a:pt x="19" y="55"/>
                  </a:lnTo>
                  <a:lnTo>
                    <a:pt x="22" y="57"/>
                  </a:lnTo>
                  <a:lnTo>
                    <a:pt x="26" y="57"/>
                  </a:lnTo>
                  <a:lnTo>
                    <a:pt x="26" y="51"/>
                  </a:lnTo>
                  <a:lnTo>
                    <a:pt x="36" y="51"/>
                  </a:lnTo>
                  <a:lnTo>
                    <a:pt x="46" y="50"/>
                  </a:lnTo>
                  <a:lnTo>
                    <a:pt x="59" y="48"/>
                  </a:lnTo>
                  <a:lnTo>
                    <a:pt x="60" y="52"/>
                  </a:lnTo>
                  <a:lnTo>
                    <a:pt x="50" y="54"/>
                  </a:lnTo>
                  <a:lnTo>
                    <a:pt x="43" y="54"/>
                  </a:lnTo>
                  <a:lnTo>
                    <a:pt x="35" y="57"/>
                  </a:lnTo>
                  <a:lnTo>
                    <a:pt x="33" y="61"/>
                  </a:lnTo>
                  <a:lnTo>
                    <a:pt x="27" y="61"/>
                  </a:lnTo>
                  <a:lnTo>
                    <a:pt x="23" y="61"/>
                  </a:lnTo>
                  <a:lnTo>
                    <a:pt x="19" y="62"/>
                  </a:lnTo>
                  <a:lnTo>
                    <a:pt x="19" y="68"/>
                  </a:lnTo>
                  <a:lnTo>
                    <a:pt x="22" y="68"/>
                  </a:lnTo>
                  <a:lnTo>
                    <a:pt x="22" y="70"/>
                  </a:lnTo>
                  <a:lnTo>
                    <a:pt x="62" y="70"/>
                  </a:lnTo>
                  <a:lnTo>
                    <a:pt x="66" y="70"/>
                  </a:lnTo>
                  <a:lnTo>
                    <a:pt x="70" y="67"/>
                  </a:lnTo>
                  <a:lnTo>
                    <a:pt x="72" y="67"/>
                  </a:lnTo>
                  <a:lnTo>
                    <a:pt x="76" y="70"/>
                  </a:lnTo>
                  <a:lnTo>
                    <a:pt x="79" y="70"/>
                  </a:lnTo>
                  <a:lnTo>
                    <a:pt x="84" y="64"/>
                  </a:lnTo>
                  <a:lnTo>
                    <a:pt x="87" y="65"/>
                  </a:lnTo>
                  <a:lnTo>
                    <a:pt x="89" y="68"/>
                  </a:lnTo>
                  <a:lnTo>
                    <a:pt x="90" y="70"/>
                  </a:lnTo>
                  <a:lnTo>
                    <a:pt x="96" y="70"/>
                  </a:lnTo>
                  <a:lnTo>
                    <a:pt x="99" y="70"/>
                  </a:lnTo>
                  <a:lnTo>
                    <a:pt x="104" y="68"/>
                  </a:lnTo>
                  <a:lnTo>
                    <a:pt x="101" y="72"/>
                  </a:lnTo>
                  <a:lnTo>
                    <a:pt x="97" y="77"/>
                  </a:lnTo>
                  <a:lnTo>
                    <a:pt x="94" y="80"/>
                  </a:lnTo>
                  <a:lnTo>
                    <a:pt x="83" y="80"/>
                  </a:lnTo>
                  <a:lnTo>
                    <a:pt x="73" y="78"/>
                  </a:lnTo>
                  <a:lnTo>
                    <a:pt x="62" y="78"/>
                  </a:lnTo>
                  <a:lnTo>
                    <a:pt x="59" y="78"/>
                  </a:lnTo>
                  <a:lnTo>
                    <a:pt x="56" y="81"/>
                  </a:lnTo>
                  <a:lnTo>
                    <a:pt x="53" y="82"/>
                  </a:lnTo>
                  <a:lnTo>
                    <a:pt x="46" y="84"/>
                  </a:lnTo>
                  <a:lnTo>
                    <a:pt x="39" y="84"/>
                  </a:lnTo>
                  <a:lnTo>
                    <a:pt x="33" y="82"/>
                  </a:lnTo>
                  <a:lnTo>
                    <a:pt x="33" y="97"/>
                  </a:lnTo>
                  <a:lnTo>
                    <a:pt x="36" y="97"/>
                  </a:lnTo>
                  <a:lnTo>
                    <a:pt x="37" y="97"/>
                  </a:lnTo>
                  <a:lnTo>
                    <a:pt x="40" y="98"/>
                  </a:lnTo>
                  <a:lnTo>
                    <a:pt x="40" y="101"/>
                  </a:lnTo>
                  <a:lnTo>
                    <a:pt x="50" y="104"/>
                  </a:lnTo>
                  <a:lnTo>
                    <a:pt x="62" y="105"/>
                  </a:lnTo>
                  <a:lnTo>
                    <a:pt x="70" y="108"/>
                  </a:lnTo>
                  <a:lnTo>
                    <a:pt x="70" y="118"/>
                  </a:lnTo>
                  <a:lnTo>
                    <a:pt x="73" y="118"/>
                  </a:lnTo>
                  <a:lnTo>
                    <a:pt x="76" y="118"/>
                  </a:lnTo>
                  <a:lnTo>
                    <a:pt x="79" y="118"/>
                  </a:lnTo>
                  <a:lnTo>
                    <a:pt x="79" y="121"/>
                  </a:lnTo>
                  <a:lnTo>
                    <a:pt x="96" y="119"/>
                  </a:lnTo>
                  <a:lnTo>
                    <a:pt x="113" y="118"/>
                  </a:lnTo>
                  <a:lnTo>
                    <a:pt x="128" y="115"/>
                  </a:lnTo>
                  <a:lnTo>
                    <a:pt x="130" y="112"/>
                  </a:lnTo>
                  <a:lnTo>
                    <a:pt x="136" y="109"/>
                  </a:lnTo>
                  <a:lnTo>
                    <a:pt x="145" y="105"/>
                  </a:lnTo>
                  <a:lnTo>
                    <a:pt x="148" y="105"/>
                  </a:lnTo>
                  <a:lnTo>
                    <a:pt x="151" y="107"/>
                  </a:lnTo>
                  <a:lnTo>
                    <a:pt x="154" y="105"/>
                  </a:lnTo>
                  <a:lnTo>
                    <a:pt x="160" y="101"/>
                  </a:lnTo>
                  <a:lnTo>
                    <a:pt x="167" y="95"/>
                  </a:lnTo>
                  <a:lnTo>
                    <a:pt x="171" y="91"/>
                  </a:lnTo>
                  <a:lnTo>
                    <a:pt x="174" y="89"/>
                  </a:lnTo>
                  <a:lnTo>
                    <a:pt x="175" y="89"/>
                  </a:lnTo>
                  <a:lnTo>
                    <a:pt x="178" y="91"/>
                  </a:lnTo>
                  <a:lnTo>
                    <a:pt x="177" y="95"/>
                  </a:lnTo>
                  <a:lnTo>
                    <a:pt x="174" y="101"/>
                  </a:lnTo>
                  <a:lnTo>
                    <a:pt x="178" y="101"/>
                  </a:lnTo>
                  <a:lnTo>
                    <a:pt x="182" y="102"/>
                  </a:lnTo>
                  <a:lnTo>
                    <a:pt x="187" y="104"/>
                  </a:lnTo>
                  <a:lnTo>
                    <a:pt x="187" y="109"/>
                  </a:lnTo>
                  <a:lnTo>
                    <a:pt x="191" y="109"/>
                  </a:lnTo>
                  <a:lnTo>
                    <a:pt x="192" y="107"/>
                  </a:lnTo>
                  <a:lnTo>
                    <a:pt x="195" y="105"/>
                  </a:lnTo>
                  <a:lnTo>
                    <a:pt x="197" y="109"/>
                  </a:lnTo>
                  <a:lnTo>
                    <a:pt x="204" y="109"/>
                  </a:lnTo>
                  <a:lnTo>
                    <a:pt x="207" y="109"/>
                  </a:lnTo>
                  <a:lnTo>
                    <a:pt x="207" y="112"/>
                  </a:lnTo>
                  <a:lnTo>
                    <a:pt x="211" y="111"/>
                  </a:lnTo>
                  <a:lnTo>
                    <a:pt x="212" y="109"/>
                  </a:lnTo>
                  <a:lnTo>
                    <a:pt x="214" y="108"/>
                  </a:lnTo>
                  <a:lnTo>
                    <a:pt x="218" y="108"/>
                  </a:lnTo>
                  <a:lnTo>
                    <a:pt x="222" y="109"/>
                  </a:lnTo>
                  <a:lnTo>
                    <a:pt x="227" y="108"/>
                  </a:lnTo>
                  <a:lnTo>
                    <a:pt x="228" y="107"/>
                  </a:lnTo>
                  <a:lnTo>
                    <a:pt x="231" y="104"/>
                  </a:lnTo>
                  <a:lnTo>
                    <a:pt x="231" y="101"/>
                  </a:lnTo>
                  <a:lnTo>
                    <a:pt x="225" y="97"/>
                  </a:lnTo>
                  <a:lnTo>
                    <a:pt x="221" y="97"/>
                  </a:lnTo>
                  <a:lnTo>
                    <a:pt x="219" y="101"/>
                  </a:lnTo>
                  <a:lnTo>
                    <a:pt x="215" y="99"/>
                  </a:lnTo>
                  <a:lnTo>
                    <a:pt x="214" y="99"/>
                  </a:lnTo>
                  <a:lnTo>
                    <a:pt x="211" y="101"/>
                  </a:lnTo>
                  <a:lnTo>
                    <a:pt x="209" y="97"/>
                  </a:lnTo>
                  <a:lnTo>
                    <a:pt x="209" y="95"/>
                  </a:lnTo>
                  <a:lnTo>
                    <a:pt x="208" y="92"/>
                  </a:lnTo>
                  <a:lnTo>
                    <a:pt x="218" y="92"/>
                  </a:lnTo>
                  <a:lnTo>
                    <a:pt x="227" y="95"/>
                  </a:lnTo>
                  <a:lnTo>
                    <a:pt x="229" y="95"/>
                  </a:lnTo>
                  <a:lnTo>
                    <a:pt x="222" y="92"/>
                  </a:lnTo>
                  <a:lnTo>
                    <a:pt x="222" y="88"/>
                  </a:lnTo>
                  <a:lnTo>
                    <a:pt x="227" y="88"/>
                  </a:lnTo>
                  <a:lnTo>
                    <a:pt x="228" y="87"/>
                  </a:lnTo>
                  <a:lnTo>
                    <a:pt x="231" y="87"/>
                  </a:lnTo>
                  <a:lnTo>
                    <a:pt x="231" y="91"/>
                  </a:lnTo>
                  <a:lnTo>
                    <a:pt x="232" y="91"/>
                  </a:lnTo>
                  <a:lnTo>
                    <a:pt x="235" y="89"/>
                  </a:lnTo>
                  <a:lnTo>
                    <a:pt x="236" y="91"/>
                  </a:lnTo>
                  <a:lnTo>
                    <a:pt x="236" y="97"/>
                  </a:lnTo>
                  <a:lnTo>
                    <a:pt x="244" y="95"/>
                  </a:lnTo>
                  <a:lnTo>
                    <a:pt x="244" y="92"/>
                  </a:lnTo>
                  <a:lnTo>
                    <a:pt x="241" y="91"/>
                  </a:lnTo>
                  <a:lnTo>
                    <a:pt x="242" y="87"/>
                  </a:lnTo>
                  <a:lnTo>
                    <a:pt x="244" y="82"/>
                  </a:lnTo>
                  <a:lnTo>
                    <a:pt x="241" y="80"/>
                  </a:lnTo>
                  <a:lnTo>
                    <a:pt x="231" y="78"/>
                  </a:lnTo>
                  <a:lnTo>
                    <a:pt x="219" y="78"/>
                  </a:lnTo>
                  <a:lnTo>
                    <a:pt x="214" y="72"/>
                  </a:lnTo>
                  <a:lnTo>
                    <a:pt x="214" y="67"/>
                  </a:lnTo>
                  <a:lnTo>
                    <a:pt x="209" y="67"/>
                  </a:lnTo>
                  <a:lnTo>
                    <a:pt x="211" y="72"/>
                  </a:lnTo>
                  <a:lnTo>
                    <a:pt x="211" y="74"/>
                  </a:lnTo>
                  <a:lnTo>
                    <a:pt x="209" y="74"/>
                  </a:lnTo>
                  <a:lnTo>
                    <a:pt x="209" y="72"/>
                  </a:lnTo>
                  <a:lnTo>
                    <a:pt x="207" y="71"/>
                  </a:lnTo>
                  <a:lnTo>
                    <a:pt x="202" y="70"/>
                  </a:lnTo>
                  <a:lnTo>
                    <a:pt x="199" y="70"/>
                  </a:lnTo>
                  <a:lnTo>
                    <a:pt x="199" y="67"/>
                  </a:lnTo>
                  <a:lnTo>
                    <a:pt x="195" y="61"/>
                  </a:lnTo>
                  <a:lnTo>
                    <a:pt x="194" y="57"/>
                  </a:lnTo>
                  <a:lnTo>
                    <a:pt x="191" y="51"/>
                  </a:lnTo>
                  <a:lnTo>
                    <a:pt x="187" y="48"/>
                  </a:lnTo>
                  <a:lnTo>
                    <a:pt x="185" y="48"/>
                  </a:lnTo>
                  <a:lnTo>
                    <a:pt x="184" y="44"/>
                  </a:lnTo>
                  <a:lnTo>
                    <a:pt x="182" y="37"/>
                  </a:lnTo>
                  <a:lnTo>
                    <a:pt x="180" y="34"/>
                  </a:lnTo>
                  <a:lnTo>
                    <a:pt x="180" y="33"/>
                  </a:lnTo>
                  <a:lnTo>
                    <a:pt x="171" y="33"/>
                  </a:lnTo>
                  <a:lnTo>
                    <a:pt x="172" y="30"/>
                  </a:lnTo>
                  <a:lnTo>
                    <a:pt x="174" y="30"/>
                  </a:lnTo>
                  <a:lnTo>
                    <a:pt x="175" y="28"/>
                  </a:lnTo>
                  <a:lnTo>
                    <a:pt x="175" y="21"/>
                  </a:lnTo>
                  <a:lnTo>
                    <a:pt x="170" y="14"/>
                  </a:lnTo>
                  <a:lnTo>
                    <a:pt x="164" y="7"/>
                  </a:lnTo>
                  <a:lnTo>
                    <a:pt x="157" y="1"/>
                  </a:lnTo>
                  <a:lnTo>
                    <a:pt x="151" y="6"/>
                  </a:lnTo>
                  <a:lnTo>
                    <a:pt x="154" y="20"/>
                  </a:lnTo>
                  <a:lnTo>
                    <a:pt x="157" y="24"/>
                  </a:lnTo>
                  <a:lnTo>
                    <a:pt x="171" y="28"/>
                  </a:lnTo>
                  <a:lnTo>
                    <a:pt x="170" y="30"/>
                  </a:lnTo>
                  <a:lnTo>
                    <a:pt x="170" y="31"/>
                  </a:lnTo>
                  <a:lnTo>
                    <a:pt x="170" y="33"/>
                  </a:lnTo>
                  <a:lnTo>
                    <a:pt x="167" y="31"/>
                  </a:lnTo>
                  <a:lnTo>
                    <a:pt x="165" y="30"/>
                  </a:lnTo>
                  <a:lnTo>
                    <a:pt x="164" y="30"/>
                  </a:lnTo>
                  <a:lnTo>
                    <a:pt x="161" y="33"/>
                  </a:lnTo>
                  <a:lnTo>
                    <a:pt x="157" y="34"/>
                  </a:lnTo>
                  <a:lnTo>
                    <a:pt x="157" y="33"/>
                  </a:lnTo>
                  <a:lnTo>
                    <a:pt x="157" y="31"/>
                  </a:lnTo>
                  <a:lnTo>
                    <a:pt x="154" y="30"/>
                  </a:lnTo>
                  <a:lnTo>
                    <a:pt x="153" y="31"/>
                  </a:lnTo>
                  <a:lnTo>
                    <a:pt x="153" y="34"/>
                  </a:lnTo>
                  <a:lnTo>
                    <a:pt x="151" y="35"/>
                  </a:lnTo>
                  <a:lnTo>
                    <a:pt x="150" y="37"/>
                  </a:lnTo>
                  <a:lnTo>
                    <a:pt x="147" y="44"/>
                  </a:lnTo>
                  <a:lnTo>
                    <a:pt x="145" y="44"/>
                  </a:lnTo>
                  <a:lnTo>
                    <a:pt x="140" y="45"/>
                  </a:lnTo>
                  <a:lnTo>
                    <a:pt x="140" y="41"/>
                  </a:lnTo>
                  <a:lnTo>
                    <a:pt x="141" y="37"/>
                  </a:lnTo>
                  <a:lnTo>
                    <a:pt x="143" y="31"/>
                  </a:lnTo>
                  <a:lnTo>
                    <a:pt x="145" y="27"/>
                  </a:lnTo>
                  <a:lnTo>
                    <a:pt x="145" y="24"/>
                  </a:lnTo>
                  <a:lnTo>
                    <a:pt x="140" y="23"/>
                  </a:lnTo>
                  <a:lnTo>
                    <a:pt x="138" y="20"/>
                  </a:lnTo>
                  <a:lnTo>
                    <a:pt x="138" y="16"/>
                  </a:lnTo>
                  <a:lnTo>
                    <a:pt x="136" y="13"/>
                  </a:lnTo>
                  <a:lnTo>
                    <a:pt x="134" y="13"/>
                  </a:lnTo>
                  <a:lnTo>
                    <a:pt x="134" y="14"/>
                  </a:lnTo>
                  <a:lnTo>
                    <a:pt x="133" y="14"/>
                  </a:lnTo>
                  <a:lnTo>
                    <a:pt x="131" y="14"/>
                  </a:lnTo>
                  <a:lnTo>
                    <a:pt x="128" y="13"/>
                  </a:lnTo>
                  <a:lnTo>
                    <a:pt x="126" y="11"/>
                  </a:lnTo>
                  <a:lnTo>
                    <a:pt x="124" y="16"/>
                  </a:lnTo>
                  <a:lnTo>
                    <a:pt x="121" y="20"/>
                  </a:lnTo>
                  <a:lnTo>
                    <a:pt x="120" y="24"/>
                  </a:lnTo>
                  <a:lnTo>
                    <a:pt x="114" y="24"/>
                  </a:lnTo>
                  <a:lnTo>
                    <a:pt x="106" y="13"/>
                  </a:lnTo>
                  <a:lnTo>
                    <a:pt x="100" y="10"/>
                  </a:lnTo>
                  <a:lnTo>
                    <a:pt x="93" y="10"/>
                  </a:lnTo>
                  <a:lnTo>
                    <a:pt x="93" y="18"/>
                  </a:lnTo>
                  <a:lnTo>
                    <a:pt x="93" y="24"/>
                  </a:lnTo>
                  <a:lnTo>
                    <a:pt x="94" y="33"/>
                  </a:lnTo>
                  <a:lnTo>
                    <a:pt x="89" y="34"/>
                  </a:lnTo>
                  <a:lnTo>
                    <a:pt x="83" y="31"/>
                  </a:lnTo>
                  <a:lnTo>
                    <a:pt x="72" y="24"/>
                  </a:lnTo>
                  <a:lnTo>
                    <a:pt x="72" y="18"/>
                  </a:lnTo>
                  <a:lnTo>
                    <a:pt x="73" y="7"/>
                  </a:lnTo>
                  <a:lnTo>
                    <a:pt x="72" y="1"/>
                  </a:lnTo>
                  <a:lnTo>
                    <a:pt x="70" y="0"/>
                  </a:lnTo>
                  <a:lnTo>
                    <a:pt x="66" y="0"/>
                  </a:lnTo>
                  <a:lnTo>
                    <a:pt x="6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6" name="Freeform 2693"/>
            <p:cNvSpPr>
              <a:spLocks/>
            </p:cNvSpPr>
            <p:nvPr/>
          </p:nvSpPr>
          <p:spPr bwMode="auto">
            <a:xfrm>
              <a:off x="2654300" y="2357438"/>
              <a:ext cx="17463" cy="17462"/>
            </a:xfrm>
            <a:custGeom>
              <a:avLst/>
              <a:gdLst>
                <a:gd name="T0" fmla="*/ 20994831 w 11"/>
                <a:gd name="T1" fmla="*/ 0 h 11"/>
                <a:gd name="T2" fmla="*/ 0 w 11"/>
                <a:gd name="T3" fmla="*/ 8996796 h 11"/>
                <a:gd name="T4" fmla="*/ 2999509 w 11"/>
                <a:gd name="T5" fmla="*/ 17995323 h 11"/>
                <a:gd name="T6" fmla="*/ 20994831 w 11"/>
                <a:gd name="T7" fmla="*/ 32991138 h 11"/>
                <a:gd name="T8" fmla="*/ 23994339 w 11"/>
                <a:gd name="T9" fmla="*/ 17995323 h 11"/>
                <a:gd name="T10" fmla="*/ 32991138 w 11"/>
                <a:gd name="T11" fmla="*/ 2999509 h 11"/>
                <a:gd name="T12" fmla="*/ 20994831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0"/>
                  </a:moveTo>
                  <a:lnTo>
                    <a:pt x="0" y="3"/>
                  </a:lnTo>
                  <a:lnTo>
                    <a:pt x="1" y="6"/>
                  </a:lnTo>
                  <a:lnTo>
                    <a:pt x="7" y="11"/>
                  </a:lnTo>
                  <a:lnTo>
                    <a:pt x="8" y="6"/>
                  </a:lnTo>
                  <a:lnTo>
                    <a:pt x="11" y="1"/>
                  </a:lnTo>
                  <a:lnTo>
                    <a:pt x="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7" name="Freeform 2648"/>
            <p:cNvSpPr>
              <a:spLocks/>
            </p:cNvSpPr>
            <p:nvPr/>
          </p:nvSpPr>
          <p:spPr bwMode="auto">
            <a:xfrm>
              <a:off x="3055938" y="3157538"/>
              <a:ext cx="144462" cy="138112"/>
            </a:xfrm>
            <a:custGeom>
              <a:avLst/>
              <a:gdLst>
                <a:gd name="T0" fmla="*/ 84889417 w 97"/>
                <a:gd name="T1" fmla="*/ 23171592 h 93"/>
                <a:gd name="T2" fmla="*/ 61737619 w 97"/>
                <a:gd name="T3" fmla="*/ 36045059 h 93"/>
                <a:gd name="T4" fmla="*/ 59165019 w 97"/>
                <a:gd name="T5" fmla="*/ 79814514 h 93"/>
                <a:gd name="T6" fmla="*/ 59165019 w 97"/>
                <a:gd name="T7" fmla="*/ 121008649 h 93"/>
                <a:gd name="T8" fmla="*/ 51447205 w 97"/>
                <a:gd name="T9" fmla="*/ 139031172 h 93"/>
                <a:gd name="T10" fmla="*/ 28297011 w 97"/>
                <a:gd name="T11" fmla="*/ 128731441 h 93"/>
                <a:gd name="T12" fmla="*/ 25724405 w 97"/>
                <a:gd name="T13" fmla="*/ 144180235 h 93"/>
                <a:gd name="T14" fmla="*/ 15434004 w 97"/>
                <a:gd name="T15" fmla="*/ 149329298 h 93"/>
                <a:gd name="T16" fmla="*/ 0 w 97"/>
                <a:gd name="T17" fmla="*/ 190523408 h 93"/>
                <a:gd name="T18" fmla="*/ 20579204 w 97"/>
                <a:gd name="T19" fmla="*/ 198247804 h 93"/>
                <a:gd name="T20" fmla="*/ 64310219 w 97"/>
                <a:gd name="T21" fmla="*/ 198247804 h 93"/>
                <a:gd name="T22" fmla="*/ 95178214 w 97"/>
                <a:gd name="T23" fmla="*/ 190523408 h 93"/>
                <a:gd name="T24" fmla="*/ 105468640 w 97"/>
                <a:gd name="T25" fmla="*/ 198247804 h 93"/>
                <a:gd name="T26" fmla="*/ 149198032 w 97"/>
                <a:gd name="T27" fmla="*/ 193098741 h 93"/>
                <a:gd name="T28" fmla="*/ 156915833 w 97"/>
                <a:gd name="T29" fmla="*/ 208545931 h 93"/>
                <a:gd name="T30" fmla="*/ 149198032 w 97"/>
                <a:gd name="T31" fmla="*/ 218844107 h 93"/>
                <a:gd name="T32" fmla="*/ 156915833 w 97"/>
                <a:gd name="T33" fmla="*/ 226568504 h 93"/>
                <a:gd name="T34" fmla="*/ 185211227 w 97"/>
                <a:gd name="T35" fmla="*/ 187949678 h 93"/>
                <a:gd name="T36" fmla="*/ 205790425 w 97"/>
                <a:gd name="T37" fmla="*/ 198247804 h 93"/>
                <a:gd name="T38" fmla="*/ 198074229 w 97"/>
                <a:gd name="T39" fmla="*/ 213695044 h 93"/>
                <a:gd name="T40" fmla="*/ 205790425 w 97"/>
                <a:gd name="T41" fmla="*/ 226568504 h 93"/>
                <a:gd name="T42" fmla="*/ 218653477 w 97"/>
                <a:gd name="T43" fmla="*/ 234292901 h 93"/>
                <a:gd name="T44" fmla="*/ 236660074 w 97"/>
                <a:gd name="T45" fmla="*/ 226568504 h 93"/>
                <a:gd name="T46" fmla="*/ 244376271 w 97"/>
                <a:gd name="T47" fmla="*/ 190523408 h 93"/>
                <a:gd name="T48" fmla="*/ 228942274 w 97"/>
                <a:gd name="T49" fmla="*/ 205972201 h 93"/>
                <a:gd name="T50" fmla="*/ 249521471 w 97"/>
                <a:gd name="T51" fmla="*/ 175076218 h 93"/>
                <a:gd name="T52" fmla="*/ 223797073 w 97"/>
                <a:gd name="T53" fmla="*/ 205972201 h 93"/>
                <a:gd name="T54" fmla="*/ 218653477 w 97"/>
                <a:gd name="T55" fmla="*/ 187949678 h 93"/>
                <a:gd name="T56" fmla="*/ 208363026 w 97"/>
                <a:gd name="T57" fmla="*/ 172500884 h 93"/>
                <a:gd name="T58" fmla="*/ 223797073 w 97"/>
                <a:gd name="T59" fmla="*/ 154478361 h 93"/>
                <a:gd name="T60" fmla="*/ 190356428 w 97"/>
                <a:gd name="T61" fmla="*/ 164776487 h 93"/>
                <a:gd name="T62" fmla="*/ 185211227 w 97"/>
                <a:gd name="T63" fmla="*/ 149329298 h 93"/>
                <a:gd name="T64" fmla="*/ 180067631 w 97"/>
                <a:gd name="T65" fmla="*/ 144180235 h 93"/>
                <a:gd name="T66" fmla="*/ 182638627 w 97"/>
                <a:gd name="T67" fmla="*/ 123582378 h 93"/>
                <a:gd name="T68" fmla="*/ 172349830 w 97"/>
                <a:gd name="T69" fmla="*/ 110710523 h 93"/>
                <a:gd name="T70" fmla="*/ 141481835 w 97"/>
                <a:gd name="T71" fmla="*/ 110710523 h 93"/>
                <a:gd name="T72" fmla="*/ 128618834 w 97"/>
                <a:gd name="T73" fmla="*/ 121008649 h 93"/>
                <a:gd name="T74" fmla="*/ 115757437 w 97"/>
                <a:gd name="T75" fmla="*/ 97837038 h 93"/>
                <a:gd name="T76" fmla="*/ 95178214 w 97"/>
                <a:gd name="T77" fmla="*/ 87537307 h 93"/>
                <a:gd name="T78" fmla="*/ 79744216 w 97"/>
                <a:gd name="T79" fmla="*/ 77239181 h 93"/>
                <a:gd name="T80" fmla="*/ 97750814 w 97"/>
                <a:gd name="T81" fmla="*/ 59216658 h 93"/>
                <a:gd name="T82" fmla="*/ 97750814 w 97"/>
                <a:gd name="T83" fmla="*/ 36045059 h 93"/>
                <a:gd name="T84" fmla="*/ 113184837 w 97"/>
                <a:gd name="T85" fmla="*/ 33469725 h 93"/>
                <a:gd name="T86" fmla="*/ 115757437 w 97"/>
                <a:gd name="T87" fmla="*/ 15447196 h 93"/>
                <a:gd name="T88" fmla="*/ 123475238 w 97"/>
                <a:gd name="T89" fmla="*/ 7724400 h 93"/>
                <a:gd name="T90" fmla="*/ 105468640 w 97"/>
                <a:gd name="T91" fmla="*/ 5149065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
                <a:gd name="T139" fmla="*/ 0 h 93"/>
                <a:gd name="T140" fmla="*/ 97 w 97"/>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 h="93">
                  <a:moveTo>
                    <a:pt x="40" y="0"/>
                  </a:moveTo>
                  <a:lnTo>
                    <a:pt x="35" y="4"/>
                  </a:lnTo>
                  <a:lnTo>
                    <a:pt x="33" y="9"/>
                  </a:lnTo>
                  <a:lnTo>
                    <a:pt x="31" y="11"/>
                  </a:lnTo>
                  <a:lnTo>
                    <a:pt x="25" y="11"/>
                  </a:lnTo>
                  <a:lnTo>
                    <a:pt x="24" y="14"/>
                  </a:lnTo>
                  <a:lnTo>
                    <a:pt x="25" y="19"/>
                  </a:lnTo>
                  <a:lnTo>
                    <a:pt x="25" y="21"/>
                  </a:lnTo>
                  <a:lnTo>
                    <a:pt x="23" y="31"/>
                  </a:lnTo>
                  <a:lnTo>
                    <a:pt x="18" y="38"/>
                  </a:lnTo>
                  <a:lnTo>
                    <a:pt x="16" y="47"/>
                  </a:lnTo>
                  <a:lnTo>
                    <a:pt x="23" y="47"/>
                  </a:lnTo>
                  <a:lnTo>
                    <a:pt x="23" y="50"/>
                  </a:lnTo>
                  <a:lnTo>
                    <a:pt x="20" y="50"/>
                  </a:lnTo>
                  <a:lnTo>
                    <a:pt x="20" y="54"/>
                  </a:lnTo>
                  <a:lnTo>
                    <a:pt x="17" y="53"/>
                  </a:lnTo>
                  <a:lnTo>
                    <a:pt x="16" y="50"/>
                  </a:lnTo>
                  <a:lnTo>
                    <a:pt x="11" y="50"/>
                  </a:lnTo>
                  <a:lnTo>
                    <a:pt x="11" y="53"/>
                  </a:lnTo>
                  <a:lnTo>
                    <a:pt x="11" y="57"/>
                  </a:lnTo>
                  <a:lnTo>
                    <a:pt x="10" y="56"/>
                  </a:lnTo>
                  <a:lnTo>
                    <a:pt x="8" y="56"/>
                  </a:lnTo>
                  <a:lnTo>
                    <a:pt x="8" y="57"/>
                  </a:lnTo>
                  <a:lnTo>
                    <a:pt x="6" y="58"/>
                  </a:lnTo>
                  <a:lnTo>
                    <a:pt x="10" y="61"/>
                  </a:lnTo>
                  <a:lnTo>
                    <a:pt x="6" y="67"/>
                  </a:lnTo>
                  <a:lnTo>
                    <a:pt x="0" y="74"/>
                  </a:lnTo>
                  <a:lnTo>
                    <a:pt x="4" y="80"/>
                  </a:lnTo>
                  <a:lnTo>
                    <a:pt x="6" y="78"/>
                  </a:lnTo>
                  <a:lnTo>
                    <a:pt x="8" y="77"/>
                  </a:lnTo>
                  <a:lnTo>
                    <a:pt x="10" y="75"/>
                  </a:lnTo>
                  <a:lnTo>
                    <a:pt x="18" y="75"/>
                  </a:lnTo>
                  <a:lnTo>
                    <a:pt x="25" y="77"/>
                  </a:lnTo>
                  <a:lnTo>
                    <a:pt x="31" y="77"/>
                  </a:lnTo>
                  <a:lnTo>
                    <a:pt x="35" y="77"/>
                  </a:lnTo>
                  <a:lnTo>
                    <a:pt x="37" y="74"/>
                  </a:lnTo>
                  <a:lnTo>
                    <a:pt x="40" y="73"/>
                  </a:lnTo>
                  <a:lnTo>
                    <a:pt x="40" y="77"/>
                  </a:lnTo>
                  <a:lnTo>
                    <a:pt x="41" y="77"/>
                  </a:lnTo>
                  <a:lnTo>
                    <a:pt x="54" y="73"/>
                  </a:lnTo>
                  <a:lnTo>
                    <a:pt x="58" y="73"/>
                  </a:lnTo>
                  <a:lnTo>
                    <a:pt x="58" y="75"/>
                  </a:lnTo>
                  <a:lnTo>
                    <a:pt x="58" y="80"/>
                  </a:lnTo>
                  <a:lnTo>
                    <a:pt x="60" y="80"/>
                  </a:lnTo>
                  <a:lnTo>
                    <a:pt x="61" y="81"/>
                  </a:lnTo>
                  <a:lnTo>
                    <a:pt x="60" y="85"/>
                  </a:lnTo>
                  <a:lnTo>
                    <a:pt x="58" y="85"/>
                  </a:lnTo>
                  <a:lnTo>
                    <a:pt x="55" y="87"/>
                  </a:lnTo>
                  <a:lnTo>
                    <a:pt x="58" y="90"/>
                  </a:lnTo>
                  <a:lnTo>
                    <a:pt x="61" y="88"/>
                  </a:lnTo>
                  <a:lnTo>
                    <a:pt x="65" y="84"/>
                  </a:lnTo>
                  <a:lnTo>
                    <a:pt x="70" y="78"/>
                  </a:lnTo>
                  <a:lnTo>
                    <a:pt x="72" y="73"/>
                  </a:lnTo>
                  <a:lnTo>
                    <a:pt x="74" y="74"/>
                  </a:lnTo>
                  <a:lnTo>
                    <a:pt x="77" y="77"/>
                  </a:lnTo>
                  <a:lnTo>
                    <a:pt x="80" y="77"/>
                  </a:lnTo>
                  <a:lnTo>
                    <a:pt x="80" y="80"/>
                  </a:lnTo>
                  <a:lnTo>
                    <a:pt x="78" y="83"/>
                  </a:lnTo>
                  <a:lnTo>
                    <a:pt x="77" y="83"/>
                  </a:lnTo>
                  <a:lnTo>
                    <a:pt x="77" y="85"/>
                  </a:lnTo>
                  <a:lnTo>
                    <a:pt x="80" y="91"/>
                  </a:lnTo>
                  <a:lnTo>
                    <a:pt x="80" y="88"/>
                  </a:lnTo>
                  <a:lnTo>
                    <a:pt x="81" y="85"/>
                  </a:lnTo>
                  <a:lnTo>
                    <a:pt x="85" y="85"/>
                  </a:lnTo>
                  <a:lnTo>
                    <a:pt x="85" y="91"/>
                  </a:lnTo>
                  <a:lnTo>
                    <a:pt x="91" y="93"/>
                  </a:lnTo>
                  <a:lnTo>
                    <a:pt x="91" y="90"/>
                  </a:lnTo>
                  <a:lnTo>
                    <a:pt x="92" y="88"/>
                  </a:lnTo>
                  <a:lnTo>
                    <a:pt x="92" y="85"/>
                  </a:lnTo>
                  <a:lnTo>
                    <a:pt x="95" y="77"/>
                  </a:lnTo>
                  <a:lnTo>
                    <a:pt x="95" y="74"/>
                  </a:lnTo>
                  <a:lnTo>
                    <a:pt x="92" y="77"/>
                  </a:lnTo>
                  <a:lnTo>
                    <a:pt x="92" y="81"/>
                  </a:lnTo>
                  <a:lnTo>
                    <a:pt x="89" y="80"/>
                  </a:lnTo>
                  <a:lnTo>
                    <a:pt x="89" y="77"/>
                  </a:lnTo>
                  <a:lnTo>
                    <a:pt x="92" y="73"/>
                  </a:lnTo>
                  <a:lnTo>
                    <a:pt x="97" y="68"/>
                  </a:lnTo>
                  <a:lnTo>
                    <a:pt x="91" y="68"/>
                  </a:lnTo>
                  <a:lnTo>
                    <a:pt x="87" y="73"/>
                  </a:lnTo>
                  <a:lnTo>
                    <a:pt x="87" y="80"/>
                  </a:lnTo>
                  <a:lnTo>
                    <a:pt x="81" y="77"/>
                  </a:lnTo>
                  <a:lnTo>
                    <a:pt x="80" y="77"/>
                  </a:lnTo>
                  <a:lnTo>
                    <a:pt x="85" y="73"/>
                  </a:lnTo>
                  <a:lnTo>
                    <a:pt x="84" y="71"/>
                  </a:lnTo>
                  <a:lnTo>
                    <a:pt x="82" y="68"/>
                  </a:lnTo>
                  <a:lnTo>
                    <a:pt x="81" y="67"/>
                  </a:lnTo>
                  <a:lnTo>
                    <a:pt x="84" y="66"/>
                  </a:lnTo>
                  <a:lnTo>
                    <a:pt x="85" y="63"/>
                  </a:lnTo>
                  <a:lnTo>
                    <a:pt x="87" y="60"/>
                  </a:lnTo>
                  <a:lnTo>
                    <a:pt x="82" y="61"/>
                  </a:lnTo>
                  <a:lnTo>
                    <a:pt x="77" y="63"/>
                  </a:lnTo>
                  <a:lnTo>
                    <a:pt x="74" y="64"/>
                  </a:lnTo>
                  <a:lnTo>
                    <a:pt x="72" y="64"/>
                  </a:lnTo>
                  <a:lnTo>
                    <a:pt x="75" y="58"/>
                  </a:lnTo>
                  <a:lnTo>
                    <a:pt x="72" y="58"/>
                  </a:lnTo>
                  <a:lnTo>
                    <a:pt x="71" y="60"/>
                  </a:lnTo>
                  <a:lnTo>
                    <a:pt x="71" y="58"/>
                  </a:lnTo>
                  <a:lnTo>
                    <a:pt x="70" y="56"/>
                  </a:lnTo>
                  <a:lnTo>
                    <a:pt x="67" y="54"/>
                  </a:lnTo>
                  <a:lnTo>
                    <a:pt x="71" y="54"/>
                  </a:lnTo>
                  <a:lnTo>
                    <a:pt x="71" y="48"/>
                  </a:lnTo>
                  <a:lnTo>
                    <a:pt x="72" y="46"/>
                  </a:lnTo>
                  <a:lnTo>
                    <a:pt x="70" y="43"/>
                  </a:lnTo>
                  <a:lnTo>
                    <a:pt x="67" y="43"/>
                  </a:lnTo>
                  <a:lnTo>
                    <a:pt x="67" y="47"/>
                  </a:lnTo>
                  <a:lnTo>
                    <a:pt x="60" y="43"/>
                  </a:lnTo>
                  <a:lnTo>
                    <a:pt x="55" y="43"/>
                  </a:lnTo>
                  <a:lnTo>
                    <a:pt x="55" y="47"/>
                  </a:lnTo>
                  <a:lnTo>
                    <a:pt x="54" y="48"/>
                  </a:lnTo>
                  <a:lnTo>
                    <a:pt x="50" y="47"/>
                  </a:lnTo>
                  <a:lnTo>
                    <a:pt x="40" y="44"/>
                  </a:lnTo>
                  <a:lnTo>
                    <a:pt x="44" y="41"/>
                  </a:lnTo>
                  <a:lnTo>
                    <a:pt x="45" y="38"/>
                  </a:lnTo>
                  <a:lnTo>
                    <a:pt x="40" y="34"/>
                  </a:lnTo>
                  <a:lnTo>
                    <a:pt x="40" y="31"/>
                  </a:lnTo>
                  <a:lnTo>
                    <a:pt x="37" y="34"/>
                  </a:lnTo>
                  <a:lnTo>
                    <a:pt x="35" y="38"/>
                  </a:lnTo>
                  <a:lnTo>
                    <a:pt x="31" y="41"/>
                  </a:lnTo>
                  <a:lnTo>
                    <a:pt x="31" y="30"/>
                  </a:lnTo>
                  <a:lnTo>
                    <a:pt x="34" y="26"/>
                  </a:lnTo>
                  <a:lnTo>
                    <a:pt x="35" y="24"/>
                  </a:lnTo>
                  <a:lnTo>
                    <a:pt x="38" y="23"/>
                  </a:lnTo>
                  <a:lnTo>
                    <a:pt x="40" y="21"/>
                  </a:lnTo>
                  <a:lnTo>
                    <a:pt x="40" y="19"/>
                  </a:lnTo>
                  <a:lnTo>
                    <a:pt x="38" y="14"/>
                  </a:lnTo>
                  <a:lnTo>
                    <a:pt x="37" y="14"/>
                  </a:lnTo>
                  <a:lnTo>
                    <a:pt x="41" y="13"/>
                  </a:lnTo>
                  <a:lnTo>
                    <a:pt x="44" y="13"/>
                  </a:lnTo>
                  <a:lnTo>
                    <a:pt x="45" y="11"/>
                  </a:lnTo>
                  <a:lnTo>
                    <a:pt x="41" y="6"/>
                  </a:lnTo>
                  <a:lnTo>
                    <a:pt x="45" y="6"/>
                  </a:lnTo>
                  <a:lnTo>
                    <a:pt x="47" y="3"/>
                  </a:lnTo>
                  <a:lnTo>
                    <a:pt x="48" y="3"/>
                  </a:lnTo>
                  <a:lnTo>
                    <a:pt x="50" y="3"/>
                  </a:lnTo>
                  <a:lnTo>
                    <a:pt x="44" y="3"/>
                  </a:lnTo>
                  <a:lnTo>
                    <a:pt x="41" y="2"/>
                  </a:lnTo>
                  <a:lnTo>
                    <a:pt x="41" y="0"/>
                  </a:lnTo>
                  <a:lnTo>
                    <a:pt x="4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8" name="Freeform 2650"/>
            <p:cNvSpPr>
              <a:spLocks/>
            </p:cNvSpPr>
            <p:nvPr/>
          </p:nvSpPr>
          <p:spPr bwMode="auto">
            <a:xfrm>
              <a:off x="2952750" y="3208338"/>
              <a:ext cx="52388" cy="26987"/>
            </a:xfrm>
            <a:custGeom>
              <a:avLst/>
              <a:gdLst>
                <a:gd name="T0" fmla="*/ 0 w 34"/>
                <a:gd name="T1" fmla="*/ 0 h 19"/>
                <a:gd name="T2" fmla="*/ 0 w 34"/>
                <a:gd name="T3" fmla="*/ 9047747 h 19"/>
                <a:gd name="T4" fmla="*/ 21363586 w 34"/>
                <a:gd name="T5" fmla="*/ 20357429 h 19"/>
                <a:gd name="T6" fmla="*/ 45399049 w 34"/>
                <a:gd name="T7" fmla="*/ 29403675 h 19"/>
                <a:gd name="T8" fmla="*/ 82785734 w 34"/>
                <a:gd name="T9" fmla="*/ 42975291 h 19"/>
                <a:gd name="T10" fmla="*/ 90798098 w 34"/>
                <a:gd name="T11" fmla="*/ 42975291 h 19"/>
                <a:gd name="T12" fmla="*/ 85457612 w 34"/>
                <a:gd name="T13" fmla="*/ 36189483 h 19"/>
                <a:gd name="T14" fmla="*/ 58751912 w 34"/>
                <a:gd name="T15" fmla="*/ 15833557 h 19"/>
                <a:gd name="T16" fmla="*/ 37386685 w 34"/>
                <a:gd name="T17" fmla="*/ 9047747 h 19"/>
                <a:gd name="T18" fmla="*/ 0 w 34"/>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9"/>
                <a:gd name="T32" fmla="*/ 34 w 3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9">
                  <a:moveTo>
                    <a:pt x="0" y="0"/>
                  </a:moveTo>
                  <a:lnTo>
                    <a:pt x="0" y="4"/>
                  </a:lnTo>
                  <a:lnTo>
                    <a:pt x="8" y="9"/>
                  </a:lnTo>
                  <a:lnTo>
                    <a:pt x="17" y="13"/>
                  </a:lnTo>
                  <a:lnTo>
                    <a:pt x="31" y="19"/>
                  </a:lnTo>
                  <a:lnTo>
                    <a:pt x="34" y="19"/>
                  </a:lnTo>
                  <a:lnTo>
                    <a:pt x="32" y="16"/>
                  </a:lnTo>
                  <a:lnTo>
                    <a:pt x="22" y="7"/>
                  </a:lnTo>
                  <a:lnTo>
                    <a:pt x="14" y="4"/>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29" name="Freeform 2652"/>
            <p:cNvSpPr>
              <a:spLocks/>
            </p:cNvSpPr>
            <p:nvPr/>
          </p:nvSpPr>
          <p:spPr bwMode="auto">
            <a:xfrm>
              <a:off x="3013075" y="3289300"/>
              <a:ext cx="33338" cy="46038"/>
            </a:xfrm>
            <a:custGeom>
              <a:avLst/>
              <a:gdLst>
                <a:gd name="T0" fmla="*/ 55444203 w 23"/>
                <a:gd name="T1" fmla="*/ 0 h 30"/>
                <a:gd name="T2" fmla="*/ 45363431 w 23"/>
                <a:gd name="T3" fmla="*/ 8072574 h 30"/>
                <a:gd name="T4" fmla="*/ 37803655 w 23"/>
                <a:gd name="T5" fmla="*/ 8072574 h 30"/>
                <a:gd name="T6" fmla="*/ 25201905 w 23"/>
                <a:gd name="T7" fmla="*/ 2690311 h 30"/>
                <a:gd name="T8" fmla="*/ 15121146 w 23"/>
                <a:gd name="T9" fmla="*/ 21527408 h 30"/>
                <a:gd name="T10" fmla="*/ 7561367 w 23"/>
                <a:gd name="T11" fmla="*/ 40366146 h 30"/>
                <a:gd name="T12" fmla="*/ 0 w 23"/>
                <a:gd name="T13" fmla="*/ 72658080 h 30"/>
                <a:gd name="T14" fmla="*/ 20161526 w 23"/>
                <a:gd name="T15" fmla="*/ 80730651 h 30"/>
                <a:gd name="T16" fmla="*/ 15121146 w 23"/>
                <a:gd name="T17" fmla="*/ 64583870 h 30"/>
                <a:gd name="T18" fmla="*/ 15121146 w 23"/>
                <a:gd name="T19" fmla="*/ 53820989 h 30"/>
                <a:gd name="T20" fmla="*/ 20161526 w 23"/>
                <a:gd name="T21" fmla="*/ 48438716 h 30"/>
                <a:gd name="T22" fmla="*/ 25201905 w 23"/>
                <a:gd name="T23" fmla="*/ 45746766 h 30"/>
                <a:gd name="T24" fmla="*/ 30242292 w 23"/>
                <a:gd name="T25" fmla="*/ 40366146 h 30"/>
                <a:gd name="T26" fmla="*/ 30242292 w 23"/>
                <a:gd name="T27" fmla="*/ 37674195 h 30"/>
                <a:gd name="T28" fmla="*/ 30242292 w 23"/>
                <a:gd name="T29" fmla="*/ 29601625 h 30"/>
                <a:gd name="T30" fmla="*/ 30242292 w 23"/>
                <a:gd name="T31" fmla="*/ 18837098 h 30"/>
                <a:gd name="T32" fmla="*/ 40323051 w 23"/>
                <a:gd name="T33" fmla="*/ 10764524 h 30"/>
                <a:gd name="T34" fmla="*/ 57965187 w 23"/>
                <a:gd name="T35" fmla="*/ 0 h 30"/>
                <a:gd name="T36" fmla="*/ 55444203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0"/>
                <a:gd name="T59" fmla="*/ 23 w 2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0">
                  <a:moveTo>
                    <a:pt x="22" y="0"/>
                  </a:moveTo>
                  <a:lnTo>
                    <a:pt x="18" y="3"/>
                  </a:lnTo>
                  <a:lnTo>
                    <a:pt x="15" y="3"/>
                  </a:lnTo>
                  <a:lnTo>
                    <a:pt x="10" y="1"/>
                  </a:lnTo>
                  <a:lnTo>
                    <a:pt x="6" y="8"/>
                  </a:lnTo>
                  <a:lnTo>
                    <a:pt x="3" y="15"/>
                  </a:lnTo>
                  <a:lnTo>
                    <a:pt x="0" y="27"/>
                  </a:lnTo>
                  <a:lnTo>
                    <a:pt x="8" y="30"/>
                  </a:lnTo>
                  <a:lnTo>
                    <a:pt x="6" y="24"/>
                  </a:lnTo>
                  <a:lnTo>
                    <a:pt x="6" y="20"/>
                  </a:lnTo>
                  <a:lnTo>
                    <a:pt x="8" y="18"/>
                  </a:lnTo>
                  <a:lnTo>
                    <a:pt x="10" y="17"/>
                  </a:lnTo>
                  <a:lnTo>
                    <a:pt x="12" y="15"/>
                  </a:lnTo>
                  <a:lnTo>
                    <a:pt x="12" y="14"/>
                  </a:lnTo>
                  <a:lnTo>
                    <a:pt x="12" y="11"/>
                  </a:lnTo>
                  <a:lnTo>
                    <a:pt x="12" y="7"/>
                  </a:lnTo>
                  <a:lnTo>
                    <a:pt x="16" y="4"/>
                  </a:lnTo>
                  <a:lnTo>
                    <a:pt x="23" y="0"/>
                  </a:lnTo>
                  <a:lnTo>
                    <a:pt x="2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0" name="Freeform 2654"/>
            <p:cNvSpPr>
              <a:spLocks/>
            </p:cNvSpPr>
            <p:nvPr/>
          </p:nvSpPr>
          <p:spPr bwMode="auto">
            <a:xfrm>
              <a:off x="2957513" y="3292475"/>
              <a:ext cx="41275" cy="28575"/>
            </a:xfrm>
            <a:custGeom>
              <a:avLst/>
              <a:gdLst>
                <a:gd name="T0" fmla="*/ 9397344 w 29"/>
                <a:gd name="T1" fmla="*/ 0 h 19"/>
                <a:gd name="T2" fmla="*/ 9397344 w 29"/>
                <a:gd name="T3" fmla="*/ 7561388 h 19"/>
                <a:gd name="T4" fmla="*/ 7047625 w 29"/>
                <a:gd name="T5" fmla="*/ 7561388 h 19"/>
                <a:gd name="T6" fmla="*/ 7047625 w 29"/>
                <a:gd name="T7" fmla="*/ 15121188 h 19"/>
                <a:gd name="T8" fmla="*/ 0 w 29"/>
                <a:gd name="T9" fmla="*/ 15121188 h 19"/>
                <a:gd name="T10" fmla="*/ 14096783 w 29"/>
                <a:gd name="T11" fmla="*/ 32763367 h 19"/>
                <a:gd name="T12" fmla="*/ 30541752 w 29"/>
                <a:gd name="T13" fmla="*/ 32763367 h 19"/>
                <a:gd name="T14" fmla="*/ 39939093 w 29"/>
                <a:gd name="T15" fmla="*/ 32763367 h 19"/>
                <a:gd name="T16" fmla="*/ 49336433 w 29"/>
                <a:gd name="T17" fmla="*/ 32763367 h 19"/>
                <a:gd name="T18" fmla="*/ 49336433 w 29"/>
                <a:gd name="T19" fmla="*/ 47884549 h 19"/>
                <a:gd name="T20" fmla="*/ 68131127 w 29"/>
                <a:gd name="T21" fmla="*/ 47884549 h 19"/>
                <a:gd name="T22" fmla="*/ 63431690 w 29"/>
                <a:gd name="T23" fmla="*/ 40323165 h 19"/>
                <a:gd name="T24" fmla="*/ 61083504 w 29"/>
                <a:gd name="T25" fmla="*/ 32763367 h 19"/>
                <a:gd name="T26" fmla="*/ 61083504 w 29"/>
                <a:gd name="T27" fmla="*/ 27722973 h 19"/>
                <a:gd name="T28" fmla="*/ 30541752 w 29"/>
                <a:gd name="T29" fmla="*/ 25201976 h 19"/>
                <a:gd name="T30" fmla="*/ 16444969 w 29"/>
                <a:gd name="T31" fmla="*/ 22682573 h 19"/>
                <a:gd name="T32" fmla="*/ 9397344 w 2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9"/>
                <a:gd name="T53" fmla="*/ 29 w 2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9">
                  <a:moveTo>
                    <a:pt x="4" y="0"/>
                  </a:moveTo>
                  <a:lnTo>
                    <a:pt x="4" y="3"/>
                  </a:lnTo>
                  <a:lnTo>
                    <a:pt x="3" y="3"/>
                  </a:lnTo>
                  <a:lnTo>
                    <a:pt x="3" y="6"/>
                  </a:lnTo>
                  <a:lnTo>
                    <a:pt x="0" y="6"/>
                  </a:lnTo>
                  <a:lnTo>
                    <a:pt x="6" y="13"/>
                  </a:lnTo>
                  <a:lnTo>
                    <a:pt x="13" y="13"/>
                  </a:lnTo>
                  <a:lnTo>
                    <a:pt x="17" y="13"/>
                  </a:lnTo>
                  <a:lnTo>
                    <a:pt x="21" y="13"/>
                  </a:lnTo>
                  <a:lnTo>
                    <a:pt x="21" y="19"/>
                  </a:lnTo>
                  <a:lnTo>
                    <a:pt x="29" y="19"/>
                  </a:lnTo>
                  <a:lnTo>
                    <a:pt x="27" y="16"/>
                  </a:lnTo>
                  <a:lnTo>
                    <a:pt x="26" y="13"/>
                  </a:lnTo>
                  <a:lnTo>
                    <a:pt x="26" y="11"/>
                  </a:lnTo>
                  <a:lnTo>
                    <a:pt x="13" y="10"/>
                  </a:lnTo>
                  <a:lnTo>
                    <a:pt x="7" y="9"/>
                  </a:lnTo>
                  <a:lnTo>
                    <a:pt x="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1" name="Freeform 2656"/>
            <p:cNvSpPr>
              <a:spLocks/>
            </p:cNvSpPr>
            <p:nvPr/>
          </p:nvSpPr>
          <p:spPr bwMode="auto">
            <a:xfrm>
              <a:off x="3024188" y="3309938"/>
              <a:ext cx="28575" cy="25400"/>
            </a:xfrm>
            <a:custGeom>
              <a:avLst/>
              <a:gdLst>
                <a:gd name="T0" fmla="*/ 40322497 w 20"/>
                <a:gd name="T1" fmla="*/ 0 h 16"/>
                <a:gd name="T2" fmla="*/ 47883757 w 20"/>
                <a:gd name="T3" fmla="*/ 8534954 h 16"/>
                <a:gd name="T4" fmla="*/ 47883757 w 20"/>
                <a:gd name="T5" fmla="*/ 11380500 h 16"/>
                <a:gd name="T6" fmla="*/ 40322497 w 20"/>
                <a:gd name="T7" fmla="*/ 17069908 h 16"/>
                <a:gd name="T8" fmla="*/ 42843446 w 20"/>
                <a:gd name="T9" fmla="*/ 17069908 h 16"/>
                <a:gd name="T10" fmla="*/ 47883757 w 20"/>
                <a:gd name="T11" fmla="*/ 19915454 h 16"/>
                <a:gd name="T12" fmla="*/ 50403118 w 20"/>
                <a:gd name="T13" fmla="*/ 22761000 h 16"/>
                <a:gd name="T14" fmla="*/ 40322497 w 20"/>
                <a:gd name="T15" fmla="*/ 22761000 h 16"/>
                <a:gd name="T16" fmla="*/ 35282186 w 20"/>
                <a:gd name="T17" fmla="*/ 36987050 h 16"/>
                <a:gd name="T18" fmla="*/ 22682198 w 20"/>
                <a:gd name="T19" fmla="*/ 39830909 h 16"/>
                <a:gd name="T20" fmla="*/ 0 w 20"/>
                <a:gd name="T21" fmla="*/ 45522000 h 16"/>
                <a:gd name="T22" fmla="*/ 15120938 w 20"/>
                <a:gd name="T23" fmla="*/ 31295958 h 16"/>
                <a:gd name="T24" fmla="*/ 22682198 w 20"/>
                <a:gd name="T25" fmla="*/ 28450412 h 16"/>
                <a:gd name="T26" fmla="*/ 22682198 w 20"/>
                <a:gd name="T27" fmla="*/ 11380500 h 16"/>
                <a:gd name="T28" fmla="*/ 40322497 w 20"/>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6"/>
                <a:gd name="T47" fmla="*/ 20 w 2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6">
                  <a:moveTo>
                    <a:pt x="16" y="0"/>
                  </a:moveTo>
                  <a:lnTo>
                    <a:pt x="19" y="3"/>
                  </a:lnTo>
                  <a:lnTo>
                    <a:pt x="19" y="4"/>
                  </a:lnTo>
                  <a:lnTo>
                    <a:pt x="16" y="6"/>
                  </a:lnTo>
                  <a:lnTo>
                    <a:pt x="17" y="6"/>
                  </a:lnTo>
                  <a:lnTo>
                    <a:pt x="19" y="7"/>
                  </a:lnTo>
                  <a:lnTo>
                    <a:pt x="20" y="8"/>
                  </a:lnTo>
                  <a:lnTo>
                    <a:pt x="16" y="8"/>
                  </a:lnTo>
                  <a:lnTo>
                    <a:pt x="14" y="13"/>
                  </a:lnTo>
                  <a:lnTo>
                    <a:pt x="9" y="14"/>
                  </a:lnTo>
                  <a:lnTo>
                    <a:pt x="0" y="16"/>
                  </a:lnTo>
                  <a:lnTo>
                    <a:pt x="6" y="11"/>
                  </a:lnTo>
                  <a:lnTo>
                    <a:pt x="9" y="10"/>
                  </a:lnTo>
                  <a:lnTo>
                    <a:pt x="9" y="4"/>
                  </a:lnTo>
                  <a:lnTo>
                    <a:pt x="1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2" name="Freeform 2695"/>
            <p:cNvSpPr>
              <a:spLocks/>
            </p:cNvSpPr>
            <p:nvPr/>
          </p:nvSpPr>
          <p:spPr bwMode="auto">
            <a:xfrm>
              <a:off x="2794000" y="2530475"/>
              <a:ext cx="6350" cy="6350"/>
            </a:xfrm>
            <a:custGeom>
              <a:avLst/>
              <a:gdLst>
                <a:gd name="T0" fmla="*/ 0 w 3"/>
                <a:gd name="T1" fmla="*/ 0 h 4"/>
                <a:gd name="T2" fmla="*/ 13440833 w 3"/>
                <a:gd name="T3" fmla="*/ 10080623 h 4"/>
                <a:gd name="T4" fmla="*/ 13440833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4"/>
                  </a:lnTo>
                  <a:lnTo>
                    <a:pt x="3"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3" name="Freeform 2291"/>
            <p:cNvSpPr>
              <a:spLocks/>
            </p:cNvSpPr>
            <p:nvPr/>
          </p:nvSpPr>
          <p:spPr bwMode="auto">
            <a:xfrm>
              <a:off x="6035675" y="2338388"/>
              <a:ext cx="309563" cy="234950"/>
            </a:xfrm>
            <a:custGeom>
              <a:avLst/>
              <a:gdLst>
                <a:gd name="T0" fmla="*/ 481202242 w 206"/>
                <a:gd name="T1" fmla="*/ 23859715 h 156"/>
                <a:gd name="T2" fmla="*/ 452119094 w 206"/>
                <a:gd name="T3" fmla="*/ 23859715 h 156"/>
                <a:gd name="T4" fmla="*/ 383375379 w 206"/>
                <a:gd name="T5" fmla="*/ 45067085 h 156"/>
                <a:gd name="T6" fmla="*/ 367511844 w 206"/>
                <a:gd name="T7" fmla="*/ 45067085 h 156"/>
                <a:gd name="T8" fmla="*/ 338428695 w 206"/>
                <a:gd name="T9" fmla="*/ 39765651 h 156"/>
                <a:gd name="T10" fmla="*/ 267041160 w 206"/>
                <a:gd name="T11" fmla="*/ 58323939 h 156"/>
                <a:gd name="T12" fmla="*/ 240601934 w 206"/>
                <a:gd name="T13" fmla="*/ 66276089 h 156"/>
                <a:gd name="T14" fmla="*/ 171858270 w 206"/>
                <a:gd name="T15" fmla="*/ 90135798 h 156"/>
                <a:gd name="T16" fmla="*/ 158638657 w 206"/>
                <a:gd name="T17" fmla="*/ 103391011 h 156"/>
                <a:gd name="T18" fmla="*/ 140131199 w 206"/>
                <a:gd name="T19" fmla="*/ 108692470 h 156"/>
                <a:gd name="T20" fmla="*/ 134841728 w 206"/>
                <a:gd name="T21" fmla="*/ 119296966 h 156"/>
                <a:gd name="T22" fmla="*/ 124266038 w 206"/>
                <a:gd name="T23" fmla="*/ 121947683 h 156"/>
                <a:gd name="T24" fmla="*/ 113690348 w 206"/>
                <a:gd name="T25" fmla="*/ 135202895 h 156"/>
                <a:gd name="T26" fmla="*/ 79319329 w 206"/>
                <a:gd name="T27" fmla="*/ 161713321 h 156"/>
                <a:gd name="T28" fmla="*/ 55524026 w 206"/>
                <a:gd name="T29" fmla="*/ 172317817 h 156"/>
                <a:gd name="T30" fmla="*/ 79319329 w 206"/>
                <a:gd name="T31" fmla="*/ 198828242 h 156"/>
                <a:gd name="T32" fmla="*/ 47592245 w 206"/>
                <a:gd name="T33" fmla="*/ 235943215 h 156"/>
                <a:gd name="T34" fmla="*/ 34371006 w 206"/>
                <a:gd name="T35" fmla="*/ 265104357 h 156"/>
                <a:gd name="T36" fmla="*/ 29083161 w 206"/>
                <a:gd name="T37" fmla="*/ 273058136 h 156"/>
                <a:gd name="T38" fmla="*/ 26439232 w 206"/>
                <a:gd name="T39" fmla="*/ 286313349 h 156"/>
                <a:gd name="T40" fmla="*/ 7931771 w 206"/>
                <a:gd name="T41" fmla="*/ 304871624 h 156"/>
                <a:gd name="T42" fmla="*/ 18507464 w 206"/>
                <a:gd name="T43" fmla="*/ 349938696 h 156"/>
                <a:gd name="T44" fmla="*/ 42302774 w 206"/>
                <a:gd name="T45" fmla="*/ 341984917 h 156"/>
                <a:gd name="T46" fmla="*/ 47592245 w 206"/>
                <a:gd name="T47" fmla="*/ 334032766 h 156"/>
                <a:gd name="T48" fmla="*/ 68743638 w 206"/>
                <a:gd name="T49" fmla="*/ 341984917 h 156"/>
                <a:gd name="T50" fmla="*/ 89895019 w 206"/>
                <a:gd name="T51" fmla="*/ 357892475 h 156"/>
                <a:gd name="T52" fmla="*/ 97826787 w 206"/>
                <a:gd name="T53" fmla="*/ 371147687 h 156"/>
                <a:gd name="T54" fmla="*/ 68743638 w 206"/>
                <a:gd name="T55" fmla="*/ 387053617 h 156"/>
                <a:gd name="T56" fmla="*/ 74031484 w 206"/>
                <a:gd name="T57" fmla="*/ 402959547 h 156"/>
                <a:gd name="T58" fmla="*/ 124266038 w 206"/>
                <a:gd name="T59" fmla="*/ 413564043 h 156"/>
                <a:gd name="T60" fmla="*/ 140131199 w 206"/>
                <a:gd name="T61" fmla="*/ 397658113 h 156"/>
                <a:gd name="T62" fmla="*/ 177146115 w 206"/>
                <a:gd name="T63" fmla="*/ 405610264 h 156"/>
                <a:gd name="T64" fmla="*/ 190365728 w 206"/>
                <a:gd name="T65" fmla="*/ 389704334 h 156"/>
                <a:gd name="T66" fmla="*/ 214161082 w 206"/>
                <a:gd name="T67" fmla="*/ 395007396 h 156"/>
                <a:gd name="T68" fmla="*/ 203585341 w 206"/>
                <a:gd name="T69" fmla="*/ 384402900 h 156"/>
                <a:gd name="T70" fmla="*/ 140131199 w 206"/>
                <a:gd name="T71" fmla="*/ 299568561 h 156"/>
                <a:gd name="T72" fmla="*/ 142775122 w 206"/>
                <a:gd name="T73" fmla="*/ 273058136 h 156"/>
                <a:gd name="T74" fmla="*/ 150706890 w 206"/>
                <a:gd name="T75" fmla="*/ 225338719 h 156"/>
                <a:gd name="T76" fmla="*/ 171858270 w 206"/>
                <a:gd name="T77" fmla="*/ 220037285 h 156"/>
                <a:gd name="T78" fmla="*/ 177146115 w 206"/>
                <a:gd name="T79" fmla="*/ 190876092 h 156"/>
                <a:gd name="T80" fmla="*/ 190365728 w 206"/>
                <a:gd name="T81" fmla="*/ 190876092 h 156"/>
                <a:gd name="T82" fmla="*/ 198297496 w 206"/>
                <a:gd name="T83" fmla="*/ 164365666 h 156"/>
                <a:gd name="T84" fmla="*/ 230026244 w 206"/>
                <a:gd name="T85" fmla="*/ 153761170 h 156"/>
                <a:gd name="T86" fmla="*/ 243245857 w 206"/>
                <a:gd name="T87" fmla="*/ 129901462 h 156"/>
                <a:gd name="T88" fmla="*/ 309343921 w 206"/>
                <a:gd name="T89" fmla="*/ 103391011 h 156"/>
                <a:gd name="T90" fmla="*/ 367511844 w 206"/>
                <a:gd name="T91" fmla="*/ 92786515 h 156"/>
                <a:gd name="T92" fmla="*/ 399238915 w 206"/>
                <a:gd name="T93" fmla="*/ 82182019 h 156"/>
                <a:gd name="T94" fmla="*/ 507643094 w 206"/>
                <a:gd name="T95" fmla="*/ 55671593 h 156"/>
                <a:gd name="T96" fmla="*/ 534082320 w 206"/>
                <a:gd name="T97" fmla="*/ 0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56"/>
                <a:gd name="T149" fmla="*/ 206 w 206"/>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56">
                  <a:moveTo>
                    <a:pt x="195" y="0"/>
                  </a:moveTo>
                  <a:lnTo>
                    <a:pt x="191" y="2"/>
                  </a:lnTo>
                  <a:lnTo>
                    <a:pt x="185" y="5"/>
                  </a:lnTo>
                  <a:lnTo>
                    <a:pt x="182" y="9"/>
                  </a:lnTo>
                  <a:lnTo>
                    <a:pt x="181" y="9"/>
                  </a:lnTo>
                  <a:lnTo>
                    <a:pt x="178" y="7"/>
                  </a:lnTo>
                  <a:lnTo>
                    <a:pt x="176" y="7"/>
                  </a:lnTo>
                  <a:lnTo>
                    <a:pt x="171" y="9"/>
                  </a:lnTo>
                  <a:lnTo>
                    <a:pt x="163" y="14"/>
                  </a:lnTo>
                  <a:lnTo>
                    <a:pt x="159" y="17"/>
                  </a:lnTo>
                  <a:lnTo>
                    <a:pt x="146" y="17"/>
                  </a:lnTo>
                  <a:lnTo>
                    <a:pt x="145" y="17"/>
                  </a:lnTo>
                  <a:lnTo>
                    <a:pt x="142" y="19"/>
                  </a:lnTo>
                  <a:lnTo>
                    <a:pt x="139" y="21"/>
                  </a:lnTo>
                  <a:lnTo>
                    <a:pt x="139" y="17"/>
                  </a:lnTo>
                  <a:lnTo>
                    <a:pt x="136" y="18"/>
                  </a:lnTo>
                  <a:lnTo>
                    <a:pt x="135" y="18"/>
                  </a:lnTo>
                  <a:lnTo>
                    <a:pt x="132" y="17"/>
                  </a:lnTo>
                  <a:lnTo>
                    <a:pt x="128" y="15"/>
                  </a:lnTo>
                  <a:lnTo>
                    <a:pt x="122" y="14"/>
                  </a:lnTo>
                  <a:lnTo>
                    <a:pt x="122" y="21"/>
                  </a:lnTo>
                  <a:lnTo>
                    <a:pt x="108" y="21"/>
                  </a:lnTo>
                  <a:lnTo>
                    <a:pt x="101" y="22"/>
                  </a:lnTo>
                  <a:lnTo>
                    <a:pt x="100" y="24"/>
                  </a:lnTo>
                  <a:lnTo>
                    <a:pt x="100" y="25"/>
                  </a:lnTo>
                  <a:lnTo>
                    <a:pt x="91" y="25"/>
                  </a:lnTo>
                  <a:lnTo>
                    <a:pt x="88" y="28"/>
                  </a:lnTo>
                  <a:lnTo>
                    <a:pt x="87" y="32"/>
                  </a:lnTo>
                  <a:lnTo>
                    <a:pt x="84" y="34"/>
                  </a:lnTo>
                  <a:lnTo>
                    <a:pt x="65" y="34"/>
                  </a:lnTo>
                  <a:lnTo>
                    <a:pt x="65" y="35"/>
                  </a:lnTo>
                  <a:lnTo>
                    <a:pt x="65" y="38"/>
                  </a:lnTo>
                  <a:lnTo>
                    <a:pt x="64" y="39"/>
                  </a:lnTo>
                  <a:lnTo>
                    <a:pt x="60" y="39"/>
                  </a:lnTo>
                  <a:lnTo>
                    <a:pt x="55" y="38"/>
                  </a:lnTo>
                  <a:lnTo>
                    <a:pt x="54" y="38"/>
                  </a:lnTo>
                  <a:lnTo>
                    <a:pt x="53" y="39"/>
                  </a:lnTo>
                  <a:lnTo>
                    <a:pt x="53" y="41"/>
                  </a:lnTo>
                  <a:lnTo>
                    <a:pt x="54" y="39"/>
                  </a:lnTo>
                  <a:lnTo>
                    <a:pt x="55" y="42"/>
                  </a:lnTo>
                  <a:lnTo>
                    <a:pt x="55" y="44"/>
                  </a:lnTo>
                  <a:lnTo>
                    <a:pt x="51" y="45"/>
                  </a:lnTo>
                  <a:lnTo>
                    <a:pt x="53" y="46"/>
                  </a:lnTo>
                  <a:lnTo>
                    <a:pt x="54" y="49"/>
                  </a:lnTo>
                  <a:lnTo>
                    <a:pt x="50" y="49"/>
                  </a:lnTo>
                  <a:lnTo>
                    <a:pt x="47" y="46"/>
                  </a:lnTo>
                  <a:lnTo>
                    <a:pt x="44" y="49"/>
                  </a:lnTo>
                  <a:lnTo>
                    <a:pt x="43" y="55"/>
                  </a:lnTo>
                  <a:lnTo>
                    <a:pt x="41" y="52"/>
                  </a:lnTo>
                  <a:lnTo>
                    <a:pt x="43" y="51"/>
                  </a:lnTo>
                  <a:lnTo>
                    <a:pt x="40" y="52"/>
                  </a:lnTo>
                  <a:lnTo>
                    <a:pt x="40" y="58"/>
                  </a:lnTo>
                  <a:lnTo>
                    <a:pt x="34" y="58"/>
                  </a:lnTo>
                  <a:lnTo>
                    <a:pt x="30" y="61"/>
                  </a:lnTo>
                  <a:lnTo>
                    <a:pt x="28" y="62"/>
                  </a:lnTo>
                  <a:lnTo>
                    <a:pt x="26" y="66"/>
                  </a:lnTo>
                  <a:lnTo>
                    <a:pt x="24" y="66"/>
                  </a:lnTo>
                  <a:lnTo>
                    <a:pt x="21" y="65"/>
                  </a:lnTo>
                  <a:lnTo>
                    <a:pt x="18" y="66"/>
                  </a:lnTo>
                  <a:lnTo>
                    <a:pt x="18" y="69"/>
                  </a:lnTo>
                  <a:lnTo>
                    <a:pt x="26" y="72"/>
                  </a:lnTo>
                  <a:lnTo>
                    <a:pt x="30" y="75"/>
                  </a:lnTo>
                  <a:lnTo>
                    <a:pt x="24" y="79"/>
                  </a:lnTo>
                  <a:lnTo>
                    <a:pt x="28" y="81"/>
                  </a:lnTo>
                  <a:lnTo>
                    <a:pt x="27" y="83"/>
                  </a:lnTo>
                  <a:lnTo>
                    <a:pt x="18" y="89"/>
                  </a:lnTo>
                  <a:lnTo>
                    <a:pt x="13" y="91"/>
                  </a:lnTo>
                  <a:lnTo>
                    <a:pt x="13" y="95"/>
                  </a:lnTo>
                  <a:lnTo>
                    <a:pt x="13" y="98"/>
                  </a:lnTo>
                  <a:lnTo>
                    <a:pt x="13" y="100"/>
                  </a:lnTo>
                  <a:lnTo>
                    <a:pt x="13" y="103"/>
                  </a:lnTo>
                  <a:lnTo>
                    <a:pt x="13" y="102"/>
                  </a:lnTo>
                  <a:lnTo>
                    <a:pt x="13" y="103"/>
                  </a:lnTo>
                  <a:lnTo>
                    <a:pt x="11" y="103"/>
                  </a:lnTo>
                  <a:lnTo>
                    <a:pt x="13" y="103"/>
                  </a:lnTo>
                  <a:lnTo>
                    <a:pt x="13" y="106"/>
                  </a:lnTo>
                  <a:lnTo>
                    <a:pt x="10" y="108"/>
                  </a:lnTo>
                  <a:lnTo>
                    <a:pt x="11" y="109"/>
                  </a:lnTo>
                  <a:lnTo>
                    <a:pt x="11" y="110"/>
                  </a:lnTo>
                  <a:lnTo>
                    <a:pt x="13" y="113"/>
                  </a:lnTo>
                  <a:lnTo>
                    <a:pt x="3" y="115"/>
                  </a:lnTo>
                  <a:lnTo>
                    <a:pt x="0" y="122"/>
                  </a:lnTo>
                  <a:lnTo>
                    <a:pt x="3" y="133"/>
                  </a:lnTo>
                  <a:lnTo>
                    <a:pt x="4" y="132"/>
                  </a:lnTo>
                  <a:lnTo>
                    <a:pt x="7" y="132"/>
                  </a:lnTo>
                  <a:lnTo>
                    <a:pt x="9" y="133"/>
                  </a:lnTo>
                  <a:lnTo>
                    <a:pt x="10" y="126"/>
                  </a:lnTo>
                  <a:lnTo>
                    <a:pt x="13" y="126"/>
                  </a:lnTo>
                  <a:lnTo>
                    <a:pt x="16" y="129"/>
                  </a:lnTo>
                  <a:lnTo>
                    <a:pt x="17" y="130"/>
                  </a:lnTo>
                  <a:lnTo>
                    <a:pt x="18" y="127"/>
                  </a:lnTo>
                  <a:lnTo>
                    <a:pt x="18" y="126"/>
                  </a:lnTo>
                  <a:lnTo>
                    <a:pt x="21" y="126"/>
                  </a:lnTo>
                  <a:lnTo>
                    <a:pt x="24" y="126"/>
                  </a:lnTo>
                  <a:lnTo>
                    <a:pt x="26" y="126"/>
                  </a:lnTo>
                  <a:lnTo>
                    <a:pt x="26" y="129"/>
                  </a:lnTo>
                  <a:lnTo>
                    <a:pt x="26" y="133"/>
                  </a:lnTo>
                  <a:lnTo>
                    <a:pt x="26" y="136"/>
                  </a:lnTo>
                  <a:lnTo>
                    <a:pt x="30" y="136"/>
                  </a:lnTo>
                  <a:lnTo>
                    <a:pt x="34" y="135"/>
                  </a:lnTo>
                  <a:lnTo>
                    <a:pt x="37" y="135"/>
                  </a:lnTo>
                  <a:lnTo>
                    <a:pt x="36" y="135"/>
                  </a:lnTo>
                  <a:lnTo>
                    <a:pt x="36" y="137"/>
                  </a:lnTo>
                  <a:lnTo>
                    <a:pt x="37" y="140"/>
                  </a:lnTo>
                  <a:lnTo>
                    <a:pt x="33" y="142"/>
                  </a:lnTo>
                  <a:lnTo>
                    <a:pt x="30" y="142"/>
                  </a:lnTo>
                  <a:lnTo>
                    <a:pt x="26" y="142"/>
                  </a:lnTo>
                  <a:lnTo>
                    <a:pt x="26" y="146"/>
                  </a:lnTo>
                  <a:lnTo>
                    <a:pt x="30" y="145"/>
                  </a:lnTo>
                  <a:lnTo>
                    <a:pt x="27" y="149"/>
                  </a:lnTo>
                  <a:lnTo>
                    <a:pt x="24" y="152"/>
                  </a:lnTo>
                  <a:lnTo>
                    <a:pt x="28" y="152"/>
                  </a:lnTo>
                  <a:lnTo>
                    <a:pt x="34" y="150"/>
                  </a:lnTo>
                  <a:lnTo>
                    <a:pt x="40" y="152"/>
                  </a:lnTo>
                  <a:lnTo>
                    <a:pt x="44" y="156"/>
                  </a:lnTo>
                  <a:lnTo>
                    <a:pt x="47" y="156"/>
                  </a:lnTo>
                  <a:lnTo>
                    <a:pt x="48" y="153"/>
                  </a:lnTo>
                  <a:lnTo>
                    <a:pt x="50" y="149"/>
                  </a:lnTo>
                  <a:lnTo>
                    <a:pt x="53" y="150"/>
                  </a:lnTo>
                  <a:lnTo>
                    <a:pt x="53" y="153"/>
                  </a:lnTo>
                  <a:lnTo>
                    <a:pt x="54" y="153"/>
                  </a:lnTo>
                  <a:lnTo>
                    <a:pt x="68" y="153"/>
                  </a:lnTo>
                  <a:lnTo>
                    <a:pt x="67" y="153"/>
                  </a:lnTo>
                  <a:lnTo>
                    <a:pt x="65" y="149"/>
                  </a:lnTo>
                  <a:lnTo>
                    <a:pt x="64" y="146"/>
                  </a:lnTo>
                  <a:lnTo>
                    <a:pt x="70" y="146"/>
                  </a:lnTo>
                  <a:lnTo>
                    <a:pt x="72" y="147"/>
                  </a:lnTo>
                  <a:lnTo>
                    <a:pt x="72" y="149"/>
                  </a:lnTo>
                  <a:lnTo>
                    <a:pt x="75" y="149"/>
                  </a:lnTo>
                  <a:lnTo>
                    <a:pt x="78" y="149"/>
                  </a:lnTo>
                  <a:lnTo>
                    <a:pt x="81" y="149"/>
                  </a:lnTo>
                  <a:lnTo>
                    <a:pt x="84" y="147"/>
                  </a:lnTo>
                  <a:lnTo>
                    <a:pt x="84" y="145"/>
                  </a:lnTo>
                  <a:lnTo>
                    <a:pt x="80" y="143"/>
                  </a:lnTo>
                  <a:lnTo>
                    <a:pt x="77" y="145"/>
                  </a:lnTo>
                  <a:lnTo>
                    <a:pt x="74" y="145"/>
                  </a:lnTo>
                  <a:lnTo>
                    <a:pt x="63" y="136"/>
                  </a:lnTo>
                  <a:lnTo>
                    <a:pt x="55" y="125"/>
                  </a:lnTo>
                  <a:lnTo>
                    <a:pt x="53" y="113"/>
                  </a:lnTo>
                  <a:lnTo>
                    <a:pt x="54" y="112"/>
                  </a:lnTo>
                  <a:lnTo>
                    <a:pt x="58" y="110"/>
                  </a:lnTo>
                  <a:lnTo>
                    <a:pt x="54" y="106"/>
                  </a:lnTo>
                  <a:lnTo>
                    <a:pt x="54" y="103"/>
                  </a:lnTo>
                  <a:lnTo>
                    <a:pt x="61" y="91"/>
                  </a:lnTo>
                  <a:lnTo>
                    <a:pt x="61" y="86"/>
                  </a:lnTo>
                  <a:lnTo>
                    <a:pt x="60" y="86"/>
                  </a:lnTo>
                  <a:lnTo>
                    <a:pt x="57" y="85"/>
                  </a:lnTo>
                  <a:lnTo>
                    <a:pt x="55" y="85"/>
                  </a:lnTo>
                  <a:lnTo>
                    <a:pt x="60" y="83"/>
                  </a:lnTo>
                  <a:lnTo>
                    <a:pt x="63" y="83"/>
                  </a:lnTo>
                  <a:lnTo>
                    <a:pt x="65" y="83"/>
                  </a:lnTo>
                  <a:lnTo>
                    <a:pt x="67" y="79"/>
                  </a:lnTo>
                  <a:lnTo>
                    <a:pt x="65" y="76"/>
                  </a:lnTo>
                  <a:lnTo>
                    <a:pt x="65" y="73"/>
                  </a:lnTo>
                  <a:lnTo>
                    <a:pt x="67" y="72"/>
                  </a:lnTo>
                  <a:lnTo>
                    <a:pt x="68" y="75"/>
                  </a:lnTo>
                  <a:lnTo>
                    <a:pt x="72" y="75"/>
                  </a:lnTo>
                  <a:lnTo>
                    <a:pt x="72" y="72"/>
                  </a:lnTo>
                  <a:lnTo>
                    <a:pt x="72" y="69"/>
                  </a:lnTo>
                  <a:lnTo>
                    <a:pt x="78" y="69"/>
                  </a:lnTo>
                  <a:lnTo>
                    <a:pt x="77" y="65"/>
                  </a:lnTo>
                  <a:lnTo>
                    <a:pt x="75" y="62"/>
                  </a:lnTo>
                  <a:lnTo>
                    <a:pt x="78" y="61"/>
                  </a:lnTo>
                  <a:lnTo>
                    <a:pt x="84" y="64"/>
                  </a:lnTo>
                  <a:lnTo>
                    <a:pt x="85" y="61"/>
                  </a:lnTo>
                  <a:lnTo>
                    <a:pt x="87" y="58"/>
                  </a:lnTo>
                  <a:lnTo>
                    <a:pt x="87" y="56"/>
                  </a:lnTo>
                  <a:lnTo>
                    <a:pt x="91" y="56"/>
                  </a:lnTo>
                  <a:lnTo>
                    <a:pt x="91" y="55"/>
                  </a:lnTo>
                  <a:lnTo>
                    <a:pt x="92" y="49"/>
                  </a:lnTo>
                  <a:lnTo>
                    <a:pt x="95" y="46"/>
                  </a:lnTo>
                  <a:lnTo>
                    <a:pt x="111" y="46"/>
                  </a:lnTo>
                  <a:lnTo>
                    <a:pt x="114" y="44"/>
                  </a:lnTo>
                  <a:lnTo>
                    <a:pt x="117" y="39"/>
                  </a:lnTo>
                  <a:lnTo>
                    <a:pt x="119" y="38"/>
                  </a:lnTo>
                  <a:lnTo>
                    <a:pt x="127" y="35"/>
                  </a:lnTo>
                  <a:lnTo>
                    <a:pt x="134" y="36"/>
                  </a:lnTo>
                  <a:lnTo>
                    <a:pt x="139" y="35"/>
                  </a:lnTo>
                  <a:lnTo>
                    <a:pt x="144" y="34"/>
                  </a:lnTo>
                  <a:lnTo>
                    <a:pt x="146" y="32"/>
                  </a:lnTo>
                  <a:lnTo>
                    <a:pt x="151" y="29"/>
                  </a:lnTo>
                  <a:lnTo>
                    <a:pt x="151" y="31"/>
                  </a:lnTo>
                  <a:lnTo>
                    <a:pt x="154" y="34"/>
                  </a:lnTo>
                  <a:lnTo>
                    <a:pt x="162" y="28"/>
                  </a:lnTo>
                  <a:lnTo>
                    <a:pt x="178" y="24"/>
                  </a:lnTo>
                  <a:lnTo>
                    <a:pt x="192" y="21"/>
                  </a:lnTo>
                  <a:lnTo>
                    <a:pt x="206" y="14"/>
                  </a:lnTo>
                  <a:lnTo>
                    <a:pt x="203" y="9"/>
                  </a:lnTo>
                  <a:lnTo>
                    <a:pt x="203" y="2"/>
                  </a:lnTo>
                  <a:lnTo>
                    <a:pt x="202" y="0"/>
                  </a:lnTo>
                  <a:lnTo>
                    <a:pt x="19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4" name="Freeform 2333"/>
            <p:cNvSpPr>
              <a:spLocks/>
            </p:cNvSpPr>
            <p:nvPr/>
          </p:nvSpPr>
          <p:spPr bwMode="auto">
            <a:xfrm>
              <a:off x="5395913" y="2187575"/>
              <a:ext cx="180975" cy="74613"/>
            </a:xfrm>
            <a:custGeom>
              <a:avLst/>
              <a:gdLst>
                <a:gd name="T0" fmla="*/ 57291143 w 121"/>
                <a:gd name="T1" fmla="*/ 17069700 h 48"/>
                <a:gd name="T2" fmla="*/ 65104889 w 121"/>
                <a:gd name="T3" fmla="*/ 25606234 h 48"/>
                <a:gd name="T4" fmla="*/ 49478999 w 121"/>
                <a:gd name="T5" fmla="*/ 28450065 h 48"/>
                <a:gd name="T6" fmla="*/ 0 w 121"/>
                <a:gd name="T7" fmla="*/ 31295576 h 48"/>
                <a:gd name="T8" fmla="*/ 13021299 w 121"/>
                <a:gd name="T9" fmla="*/ 45521445 h 48"/>
                <a:gd name="T10" fmla="*/ 31250153 w 121"/>
                <a:gd name="T11" fmla="*/ 48365270 h 48"/>
                <a:gd name="T12" fmla="*/ 23438015 w 121"/>
                <a:gd name="T13" fmla="*/ 59745641 h 48"/>
                <a:gd name="T14" fmla="*/ 15624270 w 121"/>
                <a:gd name="T15" fmla="*/ 73971510 h 48"/>
                <a:gd name="T16" fmla="*/ 15624270 w 121"/>
                <a:gd name="T17" fmla="*/ 79660846 h 48"/>
                <a:gd name="T18" fmla="*/ 75521602 w 121"/>
                <a:gd name="T19" fmla="*/ 79660846 h 48"/>
                <a:gd name="T20" fmla="*/ 104167161 w 121"/>
                <a:gd name="T21" fmla="*/ 79660846 h 48"/>
                <a:gd name="T22" fmla="*/ 104167161 w 121"/>
                <a:gd name="T23" fmla="*/ 93886715 h 48"/>
                <a:gd name="T24" fmla="*/ 78124570 w 121"/>
                <a:gd name="T25" fmla="*/ 96732227 h 48"/>
                <a:gd name="T26" fmla="*/ 52083581 w 121"/>
                <a:gd name="T27" fmla="*/ 93886715 h 48"/>
                <a:gd name="T28" fmla="*/ 41666867 w 121"/>
                <a:gd name="T29" fmla="*/ 108112585 h 48"/>
                <a:gd name="T30" fmla="*/ 93750448 w 121"/>
                <a:gd name="T31" fmla="*/ 113801947 h 48"/>
                <a:gd name="T32" fmla="*/ 130208164 w 121"/>
                <a:gd name="T33" fmla="*/ 128027816 h 48"/>
                <a:gd name="T34" fmla="*/ 140624877 w 121"/>
                <a:gd name="T35" fmla="*/ 128027816 h 48"/>
                <a:gd name="T36" fmla="*/ 197917609 w 121"/>
                <a:gd name="T37" fmla="*/ 136562663 h 48"/>
                <a:gd name="T38" fmla="*/ 234375350 w 121"/>
                <a:gd name="T39" fmla="*/ 128027816 h 48"/>
                <a:gd name="T40" fmla="*/ 244792064 w 121"/>
                <a:gd name="T41" fmla="*/ 113801947 h 48"/>
                <a:gd name="T42" fmla="*/ 270833041 w 121"/>
                <a:gd name="T43" fmla="*/ 108112585 h 48"/>
                <a:gd name="T44" fmla="*/ 276042205 w 121"/>
                <a:gd name="T45" fmla="*/ 93886715 h 48"/>
                <a:gd name="T46" fmla="*/ 294271050 w 121"/>
                <a:gd name="T47" fmla="*/ 88197380 h 48"/>
                <a:gd name="T48" fmla="*/ 312499895 w 121"/>
                <a:gd name="T49" fmla="*/ 65436664 h 48"/>
                <a:gd name="T50" fmla="*/ 302083182 w 121"/>
                <a:gd name="T51" fmla="*/ 48365270 h 48"/>
                <a:gd name="T52" fmla="*/ 268230073 w 121"/>
                <a:gd name="T53" fmla="*/ 45521445 h 48"/>
                <a:gd name="T54" fmla="*/ 268230073 w 121"/>
                <a:gd name="T55" fmla="*/ 36984912 h 48"/>
                <a:gd name="T56" fmla="*/ 263020909 w 121"/>
                <a:gd name="T57" fmla="*/ 31295576 h 48"/>
                <a:gd name="T58" fmla="*/ 257813359 w 121"/>
                <a:gd name="T59" fmla="*/ 45521445 h 48"/>
                <a:gd name="T60" fmla="*/ 244792064 w 121"/>
                <a:gd name="T61" fmla="*/ 36984912 h 48"/>
                <a:gd name="T62" fmla="*/ 249999614 w 121"/>
                <a:gd name="T63" fmla="*/ 28450065 h 48"/>
                <a:gd name="T64" fmla="*/ 223958637 w 121"/>
                <a:gd name="T65" fmla="*/ 45521445 h 48"/>
                <a:gd name="T66" fmla="*/ 205729741 w 121"/>
                <a:gd name="T67" fmla="*/ 48365270 h 48"/>
                <a:gd name="T68" fmla="*/ 208334323 w 121"/>
                <a:gd name="T69" fmla="*/ 31295576 h 48"/>
                <a:gd name="T70" fmla="*/ 197917609 w 121"/>
                <a:gd name="T71" fmla="*/ 45521445 h 48"/>
                <a:gd name="T72" fmla="*/ 187500895 w 121"/>
                <a:gd name="T73" fmla="*/ 36984912 h 48"/>
                <a:gd name="T74" fmla="*/ 182291732 w 121"/>
                <a:gd name="T75" fmla="*/ 39830423 h 48"/>
                <a:gd name="T76" fmla="*/ 179687150 w 121"/>
                <a:gd name="T77" fmla="*/ 51210781 h 48"/>
                <a:gd name="T78" fmla="*/ 153646173 w 121"/>
                <a:gd name="T79" fmla="*/ 45521445 h 48"/>
                <a:gd name="T80" fmla="*/ 138020295 w 121"/>
                <a:gd name="T81" fmla="*/ 39830423 h 48"/>
                <a:gd name="T82" fmla="*/ 138020295 w 121"/>
                <a:gd name="T83" fmla="*/ 31295576 h 48"/>
                <a:gd name="T84" fmla="*/ 101562580 w 121"/>
                <a:gd name="T85" fmla="*/ 28450065 h 48"/>
                <a:gd name="T86" fmla="*/ 70312439 w 121"/>
                <a:gd name="T87" fmla="*/ 8534850 h 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48"/>
                <a:gd name="T134" fmla="*/ 121 w 121"/>
                <a:gd name="T135" fmla="*/ 48 h 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48">
                  <a:moveTo>
                    <a:pt x="22" y="0"/>
                  </a:moveTo>
                  <a:lnTo>
                    <a:pt x="22" y="6"/>
                  </a:lnTo>
                  <a:lnTo>
                    <a:pt x="23" y="7"/>
                  </a:lnTo>
                  <a:lnTo>
                    <a:pt x="25" y="9"/>
                  </a:lnTo>
                  <a:lnTo>
                    <a:pt x="25" y="10"/>
                  </a:lnTo>
                  <a:lnTo>
                    <a:pt x="19" y="10"/>
                  </a:lnTo>
                  <a:lnTo>
                    <a:pt x="19" y="17"/>
                  </a:lnTo>
                  <a:lnTo>
                    <a:pt x="0" y="11"/>
                  </a:lnTo>
                  <a:lnTo>
                    <a:pt x="0" y="16"/>
                  </a:lnTo>
                  <a:lnTo>
                    <a:pt x="5" y="16"/>
                  </a:lnTo>
                  <a:lnTo>
                    <a:pt x="9" y="16"/>
                  </a:lnTo>
                  <a:lnTo>
                    <a:pt x="12" y="17"/>
                  </a:lnTo>
                  <a:lnTo>
                    <a:pt x="10" y="21"/>
                  </a:lnTo>
                  <a:lnTo>
                    <a:pt x="9" y="21"/>
                  </a:lnTo>
                  <a:lnTo>
                    <a:pt x="6" y="23"/>
                  </a:lnTo>
                  <a:lnTo>
                    <a:pt x="6" y="26"/>
                  </a:lnTo>
                  <a:lnTo>
                    <a:pt x="6" y="27"/>
                  </a:lnTo>
                  <a:lnTo>
                    <a:pt x="6" y="28"/>
                  </a:lnTo>
                  <a:lnTo>
                    <a:pt x="18" y="28"/>
                  </a:lnTo>
                  <a:lnTo>
                    <a:pt x="29" y="28"/>
                  </a:lnTo>
                  <a:lnTo>
                    <a:pt x="40" y="27"/>
                  </a:lnTo>
                  <a:lnTo>
                    <a:pt x="40" y="28"/>
                  </a:lnTo>
                  <a:lnTo>
                    <a:pt x="42" y="31"/>
                  </a:lnTo>
                  <a:lnTo>
                    <a:pt x="40" y="33"/>
                  </a:lnTo>
                  <a:lnTo>
                    <a:pt x="36" y="34"/>
                  </a:lnTo>
                  <a:lnTo>
                    <a:pt x="30" y="34"/>
                  </a:lnTo>
                  <a:lnTo>
                    <a:pt x="26" y="34"/>
                  </a:lnTo>
                  <a:lnTo>
                    <a:pt x="20" y="33"/>
                  </a:lnTo>
                  <a:lnTo>
                    <a:pt x="19" y="33"/>
                  </a:lnTo>
                  <a:lnTo>
                    <a:pt x="16" y="38"/>
                  </a:lnTo>
                  <a:lnTo>
                    <a:pt x="26" y="40"/>
                  </a:lnTo>
                  <a:lnTo>
                    <a:pt x="36" y="40"/>
                  </a:lnTo>
                  <a:lnTo>
                    <a:pt x="46" y="43"/>
                  </a:lnTo>
                  <a:lnTo>
                    <a:pt x="50" y="45"/>
                  </a:lnTo>
                  <a:lnTo>
                    <a:pt x="53" y="45"/>
                  </a:lnTo>
                  <a:lnTo>
                    <a:pt x="54" y="45"/>
                  </a:lnTo>
                  <a:lnTo>
                    <a:pt x="57" y="44"/>
                  </a:lnTo>
                  <a:lnTo>
                    <a:pt x="76" y="48"/>
                  </a:lnTo>
                  <a:lnTo>
                    <a:pt x="89" y="48"/>
                  </a:lnTo>
                  <a:lnTo>
                    <a:pt x="90" y="45"/>
                  </a:lnTo>
                  <a:lnTo>
                    <a:pt x="90" y="40"/>
                  </a:lnTo>
                  <a:lnTo>
                    <a:pt x="94" y="40"/>
                  </a:lnTo>
                  <a:lnTo>
                    <a:pt x="99" y="40"/>
                  </a:lnTo>
                  <a:lnTo>
                    <a:pt x="104" y="38"/>
                  </a:lnTo>
                  <a:lnTo>
                    <a:pt x="106" y="37"/>
                  </a:lnTo>
                  <a:lnTo>
                    <a:pt x="106" y="33"/>
                  </a:lnTo>
                  <a:lnTo>
                    <a:pt x="104" y="31"/>
                  </a:lnTo>
                  <a:lnTo>
                    <a:pt x="113" y="31"/>
                  </a:lnTo>
                  <a:lnTo>
                    <a:pt x="116" y="27"/>
                  </a:lnTo>
                  <a:lnTo>
                    <a:pt x="120" y="23"/>
                  </a:lnTo>
                  <a:lnTo>
                    <a:pt x="121" y="17"/>
                  </a:lnTo>
                  <a:lnTo>
                    <a:pt x="116" y="17"/>
                  </a:lnTo>
                  <a:lnTo>
                    <a:pt x="108" y="16"/>
                  </a:lnTo>
                  <a:lnTo>
                    <a:pt x="103" y="16"/>
                  </a:lnTo>
                  <a:lnTo>
                    <a:pt x="103" y="14"/>
                  </a:lnTo>
                  <a:lnTo>
                    <a:pt x="103" y="13"/>
                  </a:lnTo>
                  <a:lnTo>
                    <a:pt x="104" y="11"/>
                  </a:lnTo>
                  <a:lnTo>
                    <a:pt x="101" y="11"/>
                  </a:lnTo>
                  <a:lnTo>
                    <a:pt x="99" y="14"/>
                  </a:lnTo>
                  <a:lnTo>
                    <a:pt x="99" y="16"/>
                  </a:lnTo>
                  <a:lnTo>
                    <a:pt x="93" y="14"/>
                  </a:lnTo>
                  <a:lnTo>
                    <a:pt x="94" y="13"/>
                  </a:lnTo>
                  <a:lnTo>
                    <a:pt x="94" y="11"/>
                  </a:lnTo>
                  <a:lnTo>
                    <a:pt x="96" y="10"/>
                  </a:lnTo>
                  <a:lnTo>
                    <a:pt x="93" y="11"/>
                  </a:lnTo>
                  <a:lnTo>
                    <a:pt x="86" y="16"/>
                  </a:lnTo>
                  <a:lnTo>
                    <a:pt x="83" y="17"/>
                  </a:lnTo>
                  <a:lnTo>
                    <a:pt x="79" y="17"/>
                  </a:lnTo>
                  <a:lnTo>
                    <a:pt x="80" y="14"/>
                  </a:lnTo>
                  <a:lnTo>
                    <a:pt x="80" y="11"/>
                  </a:lnTo>
                  <a:lnTo>
                    <a:pt x="76" y="6"/>
                  </a:lnTo>
                  <a:lnTo>
                    <a:pt x="76" y="16"/>
                  </a:lnTo>
                  <a:lnTo>
                    <a:pt x="73" y="14"/>
                  </a:lnTo>
                  <a:lnTo>
                    <a:pt x="72" y="13"/>
                  </a:lnTo>
                  <a:lnTo>
                    <a:pt x="70" y="11"/>
                  </a:lnTo>
                  <a:lnTo>
                    <a:pt x="70" y="14"/>
                  </a:lnTo>
                  <a:lnTo>
                    <a:pt x="69" y="16"/>
                  </a:lnTo>
                  <a:lnTo>
                    <a:pt x="69" y="18"/>
                  </a:lnTo>
                  <a:lnTo>
                    <a:pt x="63" y="18"/>
                  </a:lnTo>
                  <a:lnTo>
                    <a:pt x="59" y="16"/>
                  </a:lnTo>
                  <a:lnTo>
                    <a:pt x="54" y="16"/>
                  </a:lnTo>
                  <a:lnTo>
                    <a:pt x="53" y="14"/>
                  </a:lnTo>
                  <a:lnTo>
                    <a:pt x="53" y="13"/>
                  </a:lnTo>
                  <a:lnTo>
                    <a:pt x="53" y="11"/>
                  </a:lnTo>
                  <a:lnTo>
                    <a:pt x="43" y="11"/>
                  </a:lnTo>
                  <a:lnTo>
                    <a:pt x="39" y="10"/>
                  </a:lnTo>
                  <a:lnTo>
                    <a:pt x="35" y="7"/>
                  </a:lnTo>
                  <a:lnTo>
                    <a:pt x="27" y="3"/>
                  </a:lnTo>
                  <a:lnTo>
                    <a:pt x="22"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5" name="Freeform 2335"/>
            <p:cNvSpPr>
              <a:spLocks/>
            </p:cNvSpPr>
            <p:nvPr/>
          </p:nvSpPr>
          <p:spPr bwMode="auto">
            <a:xfrm>
              <a:off x="5268913" y="2211388"/>
              <a:ext cx="169862" cy="149225"/>
            </a:xfrm>
            <a:custGeom>
              <a:avLst/>
              <a:gdLst>
                <a:gd name="T0" fmla="*/ 121728421 w 111"/>
                <a:gd name="T1" fmla="*/ 40153217 h 98"/>
                <a:gd name="T2" fmla="*/ 75742269 w 111"/>
                <a:gd name="T3" fmla="*/ 21414939 h 98"/>
                <a:gd name="T4" fmla="*/ 70332813 w 111"/>
                <a:gd name="T5" fmla="*/ 48183203 h 98"/>
                <a:gd name="T6" fmla="*/ 70332813 w 111"/>
                <a:gd name="T7" fmla="*/ 18738277 h 98"/>
                <a:gd name="T8" fmla="*/ 62216163 w 111"/>
                <a:gd name="T9" fmla="*/ 10706652 h 98"/>
                <a:gd name="T10" fmla="*/ 18935567 w 111"/>
                <a:gd name="T11" fmla="*/ 21414939 h 98"/>
                <a:gd name="T12" fmla="*/ 10820559 w 111"/>
                <a:gd name="T13" fmla="*/ 18738277 h 98"/>
                <a:gd name="T14" fmla="*/ 0 w 111"/>
                <a:gd name="T15" fmla="*/ 37474918 h 98"/>
                <a:gd name="T16" fmla="*/ 8115009 w 111"/>
                <a:gd name="T17" fmla="*/ 40153217 h 98"/>
                <a:gd name="T18" fmla="*/ 10820559 w 111"/>
                <a:gd name="T19" fmla="*/ 56213202 h 98"/>
                <a:gd name="T20" fmla="*/ 2705551 w 111"/>
                <a:gd name="T21" fmla="*/ 72274811 h 98"/>
                <a:gd name="T22" fmla="*/ 27050579 w 111"/>
                <a:gd name="T23" fmla="*/ 91011445 h 98"/>
                <a:gd name="T24" fmla="*/ 56806708 w 111"/>
                <a:gd name="T25" fmla="*/ 125811351 h 98"/>
                <a:gd name="T26" fmla="*/ 73036719 w 111"/>
                <a:gd name="T27" fmla="*/ 112426404 h 98"/>
                <a:gd name="T28" fmla="*/ 97383379 w 111"/>
                <a:gd name="T29" fmla="*/ 93689744 h 98"/>
                <a:gd name="T30" fmla="*/ 110907866 w 111"/>
                <a:gd name="T31" fmla="*/ 112426404 h 98"/>
                <a:gd name="T32" fmla="*/ 170420098 w 111"/>
                <a:gd name="T33" fmla="*/ 128488013 h 98"/>
                <a:gd name="T34" fmla="*/ 129843426 w 111"/>
                <a:gd name="T35" fmla="*/ 136517999 h 98"/>
                <a:gd name="T36" fmla="*/ 75742269 w 111"/>
                <a:gd name="T37" fmla="*/ 144549621 h 98"/>
                <a:gd name="T38" fmla="*/ 62216163 w 111"/>
                <a:gd name="T39" fmla="*/ 139194661 h 98"/>
                <a:gd name="T40" fmla="*/ 62216163 w 111"/>
                <a:gd name="T41" fmla="*/ 165962918 h 98"/>
                <a:gd name="T42" fmla="*/ 127137876 w 111"/>
                <a:gd name="T43" fmla="*/ 163286256 h 98"/>
                <a:gd name="T44" fmla="*/ 110907866 w 111"/>
                <a:gd name="T45" fmla="*/ 198086136 h 98"/>
                <a:gd name="T46" fmla="*/ 62216163 w 111"/>
                <a:gd name="T47" fmla="*/ 192731175 h 98"/>
                <a:gd name="T48" fmla="*/ 75742269 w 111"/>
                <a:gd name="T49" fmla="*/ 219499484 h 98"/>
                <a:gd name="T50" fmla="*/ 108202316 w 111"/>
                <a:gd name="T51" fmla="*/ 230207768 h 98"/>
                <a:gd name="T52" fmla="*/ 121728421 w 111"/>
                <a:gd name="T53" fmla="*/ 238237755 h 98"/>
                <a:gd name="T54" fmla="*/ 137958432 w 111"/>
                <a:gd name="T55" fmla="*/ 238237755 h 98"/>
                <a:gd name="T56" fmla="*/ 146073437 w 111"/>
                <a:gd name="T57" fmla="*/ 262329350 h 98"/>
                <a:gd name="T58" fmla="*/ 156893993 w 111"/>
                <a:gd name="T59" fmla="*/ 262329350 h 98"/>
                <a:gd name="T60" fmla="*/ 170420098 w 111"/>
                <a:gd name="T61" fmla="*/ 243591079 h 98"/>
                <a:gd name="T62" fmla="*/ 173125648 w 111"/>
                <a:gd name="T63" fmla="*/ 227531106 h 98"/>
                <a:gd name="T64" fmla="*/ 194765114 w 111"/>
                <a:gd name="T65" fmla="*/ 227531106 h 98"/>
                <a:gd name="T66" fmla="*/ 210996769 w 111"/>
                <a:gd name="T67" fmla="*/ 211469446 h 98"/>
                <a:gd name="T68" fmla="*/ 235341837 w 111"/>
                <a:gd name="T69" fmla="*/ 200762798 h 98"/>
                <a:gd name="T70" fmla="*/ 246162392 w 111"/>
                <a:gd name="T71" fmla="*/ 165962918 h 98"/>
                <a:gd name="T72" fmla="*/ 246162392 w 111"/>
                <a:gd name="T73" fmla="*/ 128488013 h 98"/>
                <a:gd name="T74" fmla="*/ 300263524 w 111"/>
                <a:gd name="T75" fmla="*/ 120458026 h 98"/>
                <a:gd name="T76" fmla="*/ 292148519 w 111"/>
                <a:gd name="T77" fmla="*/ 104396392 h 98"/>
                <a:gd name="T78" fmla="*/ 246162392 w 111"/>
                <a:gd name="T79" fmla="*/ 93689744 h 98"/>
                <a:gd name="T80" fmla="*/ 221815732 w 111"/>
                <a:gd name="T81" fmla="*/ 58889864 h 98"/>
                <a:gd name="T82" fmla="*/ 219111826 w 111"/>
                <a:gd name="T83" fmla="*/ 40153217 h 98"/>
                <a:gd name="T84" fmla="*/ 194765114 w 111"/>
                <a:gd name="T85" fmla="*/ 21414939 h 98"/>
                <a:gd name="T86" fmla="*/ 173125648 w 111"/>
                <a:gd name="T87" fmla="*/ 18738277 h 98"/>
                <a:gd name="T88" fmla="*/ 154190087 w 111"/>
                <a:gd name="T89" fmla="*/ 0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1"/>
                <a:gd name="T136" fmla="*/ 0 h 98"/>
                <a:gd name="T137" fmla="*/ 111 w 111"/>
                <a:gd name="T138" fmla="*/ 98 h 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1" h="98">
                  <a:moveTo>
                    <a:pt x="57" y="0"/>
                  </a:moveTo>
                  <a:lnTo>
                    <a:pt x="50" y="8"/>
                  </a:lnTo>
                  <a:lnTo>
                    <a:pt x="45" y="15"/>
                  </a:lnTo>
                  <a:lnTo>
                    <a:pt x="50" y="29"/>
                  </a:lnTo>
                  <a:lnTo>
                    <a:pt x="31" y="7"/>
                  </a:lnTo>
                  <a:lnTo>
                    <a:pt x="28" y="8"/>
                  </a:lnTo>
                  <a:lnTo>
                    <a:pt x="27" y="12"/>
                  </a:lnTo>
                  <a:lnTo>
                    <a:pt x="26" y="14"/>
                  </a:lnTo>
                  <a:lnTo>
                    <a:pt x="26" y="18"/>
                  </a:lnTo>
                  <a:lnTo>
                    <a:pt x="20" y="12"/>
                  </a:lnTo>
                  <a:lnTo>
                    <a:pt x="20" y="11"/>
                  </a:lnTo>
                  <a:lnTo>
                    <a:pt x="26" y="7"/>
                  </a:lnTo>
                  <a:lnTo>
                    <a:pt x="24" y="7"/>
                  </a:lnTo>
                  <a:lnTo>
                    <a:pt x="23" y="5"/>
                  </a:lnTo>
                  <a:lnTo>
                    <a:pt x="23" y="4"/>
                  </a:lnTo>
                  <a:lnTo>
                    <a:pt x="10" y="4"/>
                  </a:lnTo>
                  <a:lnTo>
                    <a:pt x="9" y="5"/>
                  </a:lnTo>
                  <a:lnTo>
                    <a:pt x="7" y="8"/>
                  </a:lnTo>
                  <a:lnTo>
                    <a:pt x="4" y="8"/>
                  </a:lnTo>
                  <a:lnTo>
                    <a:pt x="4" y="7"/>
                  </a:lnTo>
                  <a:lnTo>
                    <a:pt x="1" y="7"/>
                  </a:lnTo>
                  <a:lnTo>
                    <a:pt x="0" y="11"/>
                  </a:lnTo>
                  <a:lnTo>
                    <a:pt x="0" y="14"/>
                  </a:lnTo>
                  <a:lnTo>
                    <a:pt x="0" y="18"/>
                  </a:lnTo>
                  <a:lnTo>
                    <a:pt x="0" y="17"/>
                  </a:lnTo>
                  <a:lnTo>
                    <a:pt x="3" y="15"/>
                  </a:lnTo>
                  <a:lnTo>
                    <a:pt x="6" y="15"/>
                  </a:lnTo>
                  <a:lnTo>
                    <a:pt x="4" y="18"/>
                  </a:lnTo>
                  <a:lnTo>
                    <a:pt x="4" y="21"/>
                  </a:lnTo>
                  <a:lnTo>
                    <a:pt x="6" y="24"/>
                  </a:lnTo>
                  <a:lnTo>
                    <a:pt x="3" y="22"/>
                  </a:lnTo>
                  <a:lnTo>
                    <a:pt x="1" y="27"/>
                  </a:lnTo>
                  <a:lnTo>
                    <a:pt x="1" y="29"/>
                  </a:lnTo>
                  <a:lnTo>
                    <a:pt x="7" y="31"/>
                  </a:lnTo>
                  <a:lnTo>
                    <a:pt x="10" y="34"/>
                  </a:lnTo>
                  <a:lnTo>
                    <a:pt x="11" y="42"/>
                  </a:lnTo>
                  <a:lnTo>
                    <a:pt x="11" y="47"/>
                  </a:lnTo>
                  <a:lnTo>
                    <a:pt x="21" y="47"/>
                  </a:lnTo>
                  <a:lnTo>
                    <a:pt x="21" y="45"/>
                  </a:lnTo>
                  <a:lnTo>
                    <a:pt x="23" y="41"/>
                  </a:lnTo>
                  <a:lnTo>
                    <a:pt x="27" y="42"/>
                  </a:lnTo>
                  <a:lnTo>
                    <a:pt x="31" y="42"/>
                  </a:lnTo>
                  <a:lnTo>
                    <a:pt x="33" y="35"/>
                  </a:lnTo>
                  <a:lnTo>
                    <a:pt x="36" y="35"/>
                  </a:lnTo>
                  <a:lnTo>
                    <a:pt x="37" y="35"/>
                  </a:lnTo>
                  <a:lnTo>
                    <a:pt x="41" y="35"/>
                  </a:lnTo>
                  <a:lnTo>
                    <a:pt x="41" y="42"/>
                  </a:lnTo>
                  <a:lnTo>
                    <a:pt x="50" y="45"/>
                  </a:lnTo>
                  <a:lnTo>
                    <a:pt x="63" y="47"/>
                  </a:lnTo>
                  <a:lnTo>
                    <a:pt x="63" y="48"/>
                  </a:lnTo>
                  <a:lnTo>
                    <a:pt x="60" y="49"/>
                  </a:lnTo>
                  <a:lnTo>
                    <a:pt x="51" y="51"/>
                  </a:lnTo>
                  <a:lnTo>
                    <a:pt x="48" y="51"/>
                  </a:lnTo>
                  <a:lnTo>
                    <a:pt x="41" y="52"/>
                  </a:lnTo>
                  <a:lnTo>
                    <a:pt x="36" y="52"/>
                  </a:lnTo>
                  <a:lnTo>
                    <a:pt x="28" y="54"/>
                  </a:lnTo>
                  <a:lnTo>
                    <a:pt x="27" y="51"/>
                  </a:lnTo>
                  <a:lnTo>
                    <a:pt x="26" y="51"/>
                  </a:lnTo>
                  <a:lnTo>
                    <a:pt x="23" y="52"/>
                  </a:lnTo>
                  <a:lnTo>
                    <a:pt x="20" y="52"/>
                  </a:lnTo>
                  <a:lnTo>
                    <a:pt x="21" y="64"/>
                  </a:lnTo>
                  <a:lnTo>
                    <a:pt x="23" y="62"/>
                  </a:lnTo>
                  <a:lnTo>
                    <a:pt x="24" y="61"/>
                  </a:lnTo>
                  <a:lnTo>
                    <a:pt x="26" y="61"/>
                  </a:lnTo>
                  <a:lnTo>
                    <a:pt x="47" y="61"/>
                  </a:lnTo>
                  <a:lnTo>
                    <a:pt x="41" y="62"/>
                  </a:lnTo>
                  <a:lnTo>
                    <a:pt x="37" y="68"/>
                  </a:lnTo>
                  <a:lnTo>
                    <a:pt x="41" y="74"/>
                  </a:lnTo>
                  <a:lnTo>
                    <a:pt x="26" y="72"/>
                  </a:lnTo>
                  <a:lnTo>
                    <a:pt x="23" y="72"/>
                  </a:lnTo>
                  <a:lnTo>
                    <a:pt x="23" y="78"/>
                  </a:lnTo>
                  <a:lnTo>
                    <a:pt x="26" y="81"/>
                  </a:lnTo>
                  <a:lnTo>
                    <a:pt x="28" y="82"/>
                  </a:lnTo>
                  <a:lnTo>
                    <a:pt x="34" y="82"/>
                  </a:lnTo>
                  <a:lnTo>
                    <a:pt x="40" y="84"/>
                  </a:lnTo>
                  <a:lnTo>
                    <a:pt x="40" y="86"/>
                  </a:lnTo>
                  <a:lnTo>
                    <a:pt x="41" y="86"/>
                  </a:lnTo>
                  <a:lnTo>
                    <a:pt x="44" y="88"/>
                  </a:lnTo>
                  <a:lnTo>
                    <a:pt x="45" y="89"/>
                  </a:lnTo>
                  <a:lnTo>
                    <a:pt x="50" y="86"/>
                  </a:lnTo>
                  <a:lnTo>
                    <a:pt x="51" y="86"/>
                  </a:lnTo>
                  <a:lnTo>
                    <a:pt x="51" y="89"/>
                  </a:lnTo>
                  <a:lnTo>
                    <a:pt x="53" y="93"/>
                  </a:lnTo>
                  <a:lnTo>
                    <a:pt x="54" y="96"/>
                  </a:lnTo>
                  <a:lnTo>
                    <a:pt x="54" y="98"/>
                  </a:lnTo>
                  <a:lnTo>
                    <a:pt x="55" y="98"/>
                  </a:lnTo>
                  <a:lnTo>
                    <a:pt x="57" y="98"/>
                  </a:lnTo>
                  <a:lnTo>
                    <a:pt x="58" y="98"/>
                  </a:lnTo>
                  <a:lnTo>
                    <a:pt x="60" y="96"/>
                  </a:lnTo>
                  <a:lnTo>
                    <a:pt x="63" y="96"/>
                  </a:lnTo>
                  <a:lnTo>
                    <a:pt x="63" y="91"/>
                  </a:lnTo>
                  <a:lnTo>
                    <a:pt x="61" y="91"/>
                  </a:lnTo>
                  <a:lnTo>
                    <a:pt x="61" y="86"/>
                  </a:lnTo>
                  <a:lnTo>
                    <a:pt x="64" y="85"/>
                  </a:lnTo>
                  <a:lnTo>
                    <a:pt x="67" y="86"/>
                  </a:lnTo>
                  <a:lnTo>
                    <a:pt x="71" y="86"/>
                  </a:lnTo>
                  <a:lnTo>
                    <a:pt x="72" y="85"/>
                  </a:lnTo>
                  <a:lnTo>
                    <a:pt x="75" y="84"/>
                  </a:lnTo>
                  <a:lnTo>
                    <a:pt x="77" y="81"/>
                  </a:lnTo>
                  <a:lnTo>
                    <a:pt x="78" y="79"/>
                  </a:lnTo>
                  <a:lnTo>
                    <a:pt x="78" y="78"/>
                  </a:lnTo>
                  <a:lnTo>
                    <a:pt x="78" y="75"/>
                  </a:lnTo>
                  <a:lnTo>
                    <a:pt x="87" y="75"/>
                  </a:lnTo>
                  <a:lnTo>
                    <a:pt x="87" y="66"/>
                  </a:lnTo>
                  <a:lnTo>
                    <a:pt x="92" y="64"/>
                  </a:lnTo>
                  <a:lnTo>
                    <a:pt x="91" y="62"/>
                  </a:lnTo>
                  <a:lnTo>
                    <a:pt x="91" y="61"/>
                  </a:lnTo>
                  <a:lnTo>
                    <a:pt x="91" y="62"/>
                  </a:lnTo>
                  <a:lnTo>
                    <a:pt x="91" y="48"/>
                  </a:lnTo>
                  <a:lnTo>
                    <a:pt x="98" y="47"/>
                  </a:lnTo>
                  <a:lnTo>
                    <a:pt x="102" y="47"/>
                  </a:lnTo>
                  <a:lnTo>
                    <a:pt x="111" y="45"/>
                  </a:lnTo>
                  <a:lnTo>
                    <a:pt x="109" y="42"/>
                  </a:lnTo>
                  <a:lnTo>
                    <a:pt x="109" y="41"/>
                  </a:lnTo>
                  <a:lnTo>
                    <a:pt x="108" y="39"/>
                  </a:lnTo>
                  <a:lnTo>
                    <a:pt x="102" y="37"/>
                  </a:lnTo>
                  <a:lnTo>
                    <a:pt x="95" y="37"/>
                  </a:lnTo>
                  <a:lnTo>
                    <a:pt x="91" y="35"/>
                  </a:lnTo>
                  <a:lnTo>
                    <a:pt x="90" y="31"/>
                  </a:lnTo>
                  <a:lnTo>
                    <a:pt x="87" y="22"/>
                  </a:lnTo>
                  <a:lnTo>
                    <a:pt x="82" y="22"/>
                  </a:lnTo>
                  <a:lnTo>
                    <a:pt x="81" y="22"/>
                  </a:lnTo>
                  <a:lnTo>
                    <a:pt x="78" y="22"/>
                  </a:lnTo>
                  <a:lnTo>
                    <a:pt x="81" y="15"/>
                  </a:lnTo>
                  <a:lnTo>
                    <a:pt x="81" y="12"/>
                  </a:lnTo>
                  <a:lnTo>
                    <a:pt x="75" y="11"/>
                  </a:lnTo>
                  <a:lnTo>
                    <a:pt x="72" y="8"/>
                  </a:lnTo>
                  <a:lnTo>
                    <a:pt x="68" y="4"/>
                  </a:lnTo>
                  <a:lnTo>
                    <a:pt x="67" y="5"/>
                  </a:lnTo>
                  <a:lnTo>
                    <a:pt x="64" y="7"/>
                  </a:lnTo>
                  <a:lnTo>
                    <a:pt x="63" y="7"/>
                  </a:lnTo>
                  <a:lnTo>
                    <a:pt x="60" y="1"/>
                  </a:lnTo>
                  <a:lnTo>
                    <a:pt x="57"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6" name="Freeform 2343"/>
            <p:cNvSpPr>
              <a:spLocks/>
            </p:cNvSpPr>
            <p:nvPr/>
          </p:nvSpPr>
          <p:spPr bwMode="auto">
            <a:xfrm>
              <a:off x="5441950" y="2308225"/>
              <a:ext cx="71438" cy="30163"/>
            </a:xfrm>
            <a:custGeom>
              <a:avLst/>
              <a:gdLst>
                <a:gd name="T0" fmla="*/ 15120842 w 49"/>
                <a:gd name="T1" fmla="*/ 0 h 20"/>
                <a:gd name="T2" fmla="*/ 5040280 w 49"/>
                <a:gd name="T3" fmla="*/ 7559675 h 20"/>
                <a:gd name="T4" fmla="*/ 5040280 w 49"/>
                <a:gd name="T5" fmla="*/ 25201559 h 20"/>
                <a:gd name="T6" fmla="*/ 12599906 w 49"/>
                <a:gd name="T7" fmla="*/ 35282186 h 20"/>
                <a:gd name="T8" fmla="*/ 5040280 w 49"/>
                <a:gd name="T9" fmla="*/ 35282186 h 20"/>
                <a:gd name="T10" fmla="*/ 0 w 49"/>
                <a:gd name="T11" fmla="*/ 42843446 h 20"/>
                <a:gd name="T12" fmla="*/ 0 w 49"/>
                <a:gd name="T13" fmla="*/ 50403118 h 20"/>
                <a:gd name="T14" fmla="*/ 37801308 w 49"/>
                <a:gd name="T15" fmla="*/ 42843446 h 20"/>
                <a:gd name="T16" fmla="*/ 73083270 w 49"/>
                <a:gd name="T17" fmla="*/ 42843446 h 20"/>
                <a:gd name="T18" fmla="*/ 118445801 w 49"/>
                <a:gd name="T19" fmla="*/ 40322497 h 20"/>
                <a:gd name="T20" fmla="*/ 123486080 w 49"/>
                <a:gd name="T21" fmla="*/ 22682198 h 20"/>
                <a:gd name="T22" fmla="*/ 110886177 w 49"/>
                <a:gd name="T23" fmla="*/ 22682198 h 20"/>
                <a:gd name="T24" fmla="*/ 108365244 w 49"/>
                <a:gd name="T25" fmla="*/ 25201559 h 20"/>
                <a:gd name="T26" fmla="*/ 98284662 w 49"/>
                <a:gd name="T27" fmla="*/ 25201559 h 20"/>
                <a:gd name="T28" fmla="*/ 83163827 w 49"/>
                <a:gd name="T29" fmla="*/ 17640299 h 20"/>
                <a:gd name="T30" fmla="*/ 68042991 w 49"/>
                <a:gd name="T31" fmla="*/ 0 h 20"/>
                <a:gd name="T32" fmla="*/ 15120842 w 4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20"/>
                <a:gd name="T53" fmla="*/ 49 w 4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20">
                  <a:moveTo>
                    <a:pt x="6" y="0"/>
                  </a:moveTo>
                  <a:lnTo>
                    <a:pt x="2" y="3"/>
                  </a:lnTo>
                  <a:lnTo>
                    <a:pt x="2" y="10"/>
                  </a:lnTo>
                  <a:lnTo>
                    <a:pt x="5" y="14"/>
                  </a:lnTo>
                  <a:lnTo>
                    <a:pt x="2" y="14"/>
                  </a:lnTo>
                  <a:lnTo>
                    <a:pt x="0" y="17"/>
                  </a:lnTo>
                  <a:lnTo>
                    <a:pt x="0" y="20"/>
                  </a:lnTo>
                  <a:lnTo>
                    <a:pt x="15" y="17"/>
                  </a:lnTo>
                  <a:lnTo>
                    <a:pt x="29" y="17"/>
                  </a:lnTo>
                  <a:lnTo>
                    <a:pt x="47" y="16"/>
                  </a:lnTo>
                  <a:lnTo>
                    <a:pt x="49" y="9"/>
                  </a:lnTo>
                  <a:lnTo>
                    <a:pt x="44" y="9"/>
                  </a:lnTo>
                  <a:lnTo>
                    <a:pt x="43" y="10"/>
                  </a:lnTo>
                  <a:lnTo>
                    <a:pt x="39" y="10"/>
                  </a:lnTo>
                  <a:lnTo>
                    <a:pt x="33" y="7"/>
                  </a:lnTo>
                  <a:lnTo>
                    <a:pt x="27" y="0"/>
                  </a:lnTo>
                  <a:lnTo>
                    <a:pt x="6"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7" name="Freeform 1281"/>
            <p:cNvSpPr>
              <a:spLocks/>
            </p:cNvSpPr>
            <p:nvPr/>
          </p:nvSpPr>
          <p:spPr bwMode="auto">
            <a:xfrm>
              <a:off x="5537200" y="2536825"/>
              <a:ext cx="7938" cy="7938"/>
            </a:xfrm>
            <a:custGeom>
              <a:avLst/>
              <a:gdLst>
                <a:gd name="T0" fmla="*/ 0 w 5"/>
                <a:gd name="T1" fmla="*/ 0 h 7"/>
                <a:gd name="T2" fmla="*/ 0 w 5"/>
                <a:gd name="T3" fmla="*/ 12960805 h 7"/>
                <a:gd name="T4" fmla="*/ 14516098 w 5"/>
                <a:gd name="T5" fmla="*/ 9258300 h 7"/>
                <a:gd name="T6" fmla="*/ 18145126 w 5"/>
                <a:gd name="T7" fmla="*/ 0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0" y="7"/>
                  </a:lnTo>
                  <a:lnTo>
                    <a:pt x="4" y="5"/>
                  </a:lnTo>
                  <a:lnTo>
                    <a:pt x="5"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8" name="Freeform 1282"/>
            <p:cNvSpPr>
              <a:spLocks/>
            </p:cNvSpPr>
            <p:nvPr/>
          </p:nvSpPr>
          <p:spPr bwMode="auto">
            <a:xfrm>
              <a:off x="5537200" y="2536825"/>
              <a:ext cx="7938" cy="7938"/>
            </a:xfrm>
            <a:custGeom>
              <a:avLst/>
              <a:gdLst>
                <a:gd name="T0" fmla="*/ 0 w 5"/>
                <a:gd name="T1" fmla="*/ 0 h 7"/>
                <a:gd name="T2" fmla="*/ 0 w 5"/>
                <a:gd name="T3" fmla="*/ 12960805 h 7"/>
                <a:gd name="T4" fmla="*/ 14516098 w 5"/>
                <a:gd name="T5" fmla="*/ 9258300 h 7"/>
                <a:gd name="T6" fmla="*/ 18145126 w 5"/>
                <a:gd name="T7" fmla="*/ 0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0" y="7"/>
                  </a:lnTo>
                  <a:lnTo>
                    <a:pt x="4" y="5"/>
                  </a:lnTo>
                  <a:lnTo>
                    <a:pt x="5"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39" name="Freeform 1285"/>
            <p:cNvSpPr>
              <a:spLocks/>
            </p:cNvSpPr>
            <p:nvPr/>
          </p:nvSpPr>
          <p:spPr bwMode="auto">
            <a:xfrm>
              <a:off x="5507038" y="2536825"/>
              <a:ext cx="0" cy="7938"/>
            </a:xfrm>
            <a:custGeom>
              <a:avLst/>
              <a:gdLst>
                <a:gd name="T0" fmla="*/ 0 w 2"/>
                <a:gd name="T1" fmla="*/ 0 h 4"/>
                <a:gd name="T2" fmla="*/ 0 w 2"/>
                <a:gd name="T3" fmla="*/ 22681405 h 4"/>
                <a:gd name="T4" fmla="*/ 0 w 2"/>
                <a:gd name="T5" fmla="*/ 0 h 4"/>
                <a:gd name="T6" fmla="*/ 0 w 2"/>
                <a:gd name="T7" fmla="*/ 0 h 4"/>
                <a:gd name="T8" fmla="*/ 0 60000 65536"/>
                <a:gd name="T9" fmla="*/ 0 60000 65536"/>
                <a:gd name="T10" fmla="*/ 0 60000 65536"/>
                <a:gd name="T11" fmla="*/ 0 60000 65536"/>
                <a:gd name="T12" fmla="*/ 0 w 2"/>
                <a:gd name="T13" fmla="*/ 0 h 4"/>
                <a:gd name="T14" fmla="*/ 0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0" name="Freeform 1286"/>
            <p:cNvSpPr>
              <a:spLocks/>
            </p:cNvSpPr>
            <p:nvPr/>
          </p:nvSpPr>
          <p:spPr bwMode="auto">
            <a:xfrm>
              <a:off x="5507038" y="2536825"/>
              <a:ext cx="0" cy="7938"/>
            </a:xfrm>
            <a:custGeom>
              <a:avLst/>
              <a:gdLst>
                <a:gd name="T0" fmla="*/ 0 w 2"/>
                <a:gd name="T1" fmla="*/ 0 h 4"/>
                <a:gd name="T2" fmla="*/ 0 w 2"/>
                <a:gd name="T3" fmla="*/ 22681405 h 4"/>
                <a:gd name="T4" fmla="*/ 0 w 2"/>
                <a:gd name="T5" fmla="*/ 0 h 4"/>
                <a:gd name="T6" fmla="*/ 0 w 2"/>
                <a:gd name="T7" fmla="*/ 0 h 4"/>
                <a:gd name="T8" fmla="*/ 0 60000 65536"/>
                <a:gd name="T9" fmla="*/ 0 60000 65536"/>
                <a:gd name="T10" fmla="*/ 0 60000 65536"/>
                <a:gd name="T11" fmla="*/ 0 60000 65536"/>
                <a:gd name="T12" fmla="*/ 0 w 2"/>
                <a:gd name="T13" fmla="*/ 0 h 4"/>
                <a:gd name="T14" fmla="*/ 0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1" name="Freeform 1935"/>
            <p:cNvSpPr>
              <a:spLocks/>
            </p:cNvSpPr>
            <p:nvPr/>
          </p:nvSpPr>
          <p:spPr bwMode="auto">
            <a:xfrm>
              <a:off x="5537200" y="2536825"/>
              <a:ext cx="7938" cy="7938"/>
            </a:xfrm>
            <a:custGeom>
              <a:avLst/>
              <a:gdLst>
                <a:gd name="T0" fmla="*/ 0 w 5"/>
                <a:gd name="T1" fmla="*/ 0 h 7"/>
                <a:gd name="T2" fmla="*/ 0 w 5"/>
                <a:gd name="T3" fmla="*/ 12960805 h 7"/>
                <a:gd name="T4" fmla="*/ 14516098 w 5"/>
                <a:gd name="T5" fmla="*/ 9258300 h 7"/>
                <a:gd name="T6" fmla="*/ 18145126 w 5"/>
                <a:gd name="T7" fmla="*/ 0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0" y="7"/>
                  </a:lnTo>
                  <a:lnTo>
                    <a:pt x="4" y="5"/>
                  </a:lnTo>
                  <a:lnTo>
                    <a:pt x="5"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2" name="Freeform 1936"/>
            <p:cNvSpPr>
              <a:spLocks/>
            </p:cNvSpPr>
            <p:nvPr/>
          </p:nvSpPr>
          <p:spPr bwMode="auto">
            <a:xfrm>
              <a:off x="5537200" y="2536825"/>
              <a:ext cx="7938" cy="7938"/>
            </a:xfrm>
            <a:custGeom>
              <a:avLst/>
              <a:gdLst>
                <a:gd name="T0" fmla="*/ 0 w 5"/>
                <a:gd name="T1" fmla="*/ 0 h 7"/>
                <a:gd name="T2" fmla="*/ 0 w 5"/>
                <a:gd name="T3" fmla="*/ 12960805 h 7"/>
                <a:gd name="T4" fmla="*/ 14516098 w 5"/>
                <a:gd name="T5" fmla="*/ 9258300 h 7"/>
                <a:gd name="T6" fmla="*/ 18145126 w 5"/>
                <a:gd name="T7" fmla="*/ 0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0" y="7"/>
                  </a:lnTo>
                  <a:lnTo>
                    <a:pt x="4" y="5"/>
                  </a:lnTo>
                  <a:lnTo>
                    <a:pt x="5"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3" name="Freeform 1939"/>
            <p:cNvSpPr>
              <a:spLocks/>
            </p:cNvSpPr>
            <p:nvPr/>
          </p:nvSpPr>
          <p:spPr bwMode="auto">
            <a:xfrm>
              <a:off x="5507038" y="2536825"/>
              <a:ext cx="0" cy="7938"/>
            </a:xfrm>
            <a:custGeom>
              <a:avLst/>
              <a:gdLst>
                <a:gd name="T0" fmla="*/ 0 w 2"/>
                <a:gd name="T1" fmla="*/ 0 h 4"/>
                <a:gd name="T2" fmla="*/ 0 w 2"/>
                <a:gd name="T3" fmla="*/ 22681405 h 4"/>
                <a:gd name="T4" fmla="*/ 0 w 2"/>
                <a:gd name="T5" fmla="*/ 0 h 4"/>
                <a:gd name="T6" fmla="*/ 0 w 2"/>
                <a:gd name="T7" fmla="*/ 0 h 4"/>
                <a:gd name="T8" fmla="*/ 0 60000 65536"/>
                <a:gd name="T9" fmla="*/ 0 60000 65536"/>
                <a:gd name="T10" fmla="*/ 0 60000 65536"/>
                <a:gd name="T11" fmla="*/ 0 60000 65536"/>
                <a:gd name="T12" fmla="*/ 0 w 2"/>
                <a:gd name="T13" fmla="*/ 0 h 4"/>
                <a:gd name="T14" fmla="*/ 0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4" name="Freeform 1940"/>
            <p:cNvSpPr>
              <a:spLocks/>
            </p:cNvSpPr>
            <p:nvPr/>
          </p:nvSpPr>
          <p:spPr bwMode="auto">
            <a:xfrm>
              <a:off x="5507038" y="2536825"/>
              <a:ext cx="0" cy="7938"/>
            </a:xfrm>
            <a:custGeom>
              <a:avLst/>
              <a:gdLst>
                <a:gd name="T0" fmla="*/ 0 w 2"/>
                <a:gd name="T1" fmla="*/ 0 h 4"/>
                <a:gd name="T2" fmla="*/ 0 w 2"/>
                <a:gd name="T3" fmla="*/ 22681405 h 4"/>
                <a:gd name="T4" fmla="*/ 0 w 2"/>
                <a:gd name="T5" fmla="*/ 0 h 4"/>
                <a:gd name="T6" fmla="*/ 0 w 2"/>
                <a:gd name="T7" fmla="*/ 0 h 4"/>
                <a:gd name="T8" fmla="*/ 0 60000 65536"/>
                <a:gd name="T9" fmla="*/ 0 60000 65536"/>
                <a:gd name="T10" fmla="*/ 0 60000 65536"/>
                <a:gd name="T11" fmla="*/ 0 60000 65536"/>
                <a:gd name="T12" fmla="*/ 0 w 2"/>
                <a:gd name="T13" fmla="*/ 0 h 4"/>
                <a:gd name="T14" fmla="*/ 0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5" name="Freeform 2344"/>
            <p:cNvSpPr>
              <a:spLocks/>
            </p:cNvSpPr>
            <p:nvPr/>
          </p:nvSpPr>
          <p:spPr bwMode="auto">
            <a:xfrm>
              <a:off x="5537200" y="2536825"/>
              <a:ext cx="7938" cy="7938"/>
            </a:xfrm>
            <a:custGeom>
              <a:avLst/>
              <a:gdLst>
                <a:gd name="T0" fmla="*/ 0 w 5"/>
                <a:gd name="T1" fmla="*/ 0 h 7"/>
                <a:gd name="T2" fmla="*/ 0 w 5"/>
                <a:gd name="T3" fmla="*/ 12960805 h 7"/>
                <a:gd name="T4" fmla="*/ 14516098 w 5"/>
                <a:gd name="T5" fmla="*/ 9258300 h 7"/>
                <a:gd name="T6" fmla="*/ 18145126 w 5"/>
                <a:gd name="T7" fmla="*/ 0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0" y="7"/>
                  </a:lnTo>
                  <a:lnTo>
                    <a:pt x="4" y="5"/>
                  </a:lnTo>
                  <a:lnTo>
                    <a:pt x="5"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6" name="Freeform 2345"/>
            <p:cNvSpPr>
              <a:spLocks/>
            </p:cNvSpPr>
            <p:nvPr/>
          </p:nvSpPr>
          <p:spPr bwMode="auto">
            <a:xfrm>
              <a:off x="5537200" y="2536825"/>
              <a:ext cx="7938" cy="7938"/>
            </a:xfrm>
            <a:custGeom>
              <a:avLst/>
              <a:gdLst>
                <a:gd name="T0" fmla="*/ 0 w 5"/>
                <a:gd name="T1" fmla="*/ 0 h 7"/>
                <a:gd name="T2" fmla="*/ 0 w 5"/>
                <a:gd name="T3" fmla="*/ 12960805 h 7"/>
                <a:gd name="T4" fmla="*/ 14516098 w 5"/>
                <a:gd name="T5" fmla="*/ 9258300 h 7"/>
                <a:gd name="T6" fmla="*/ 18145126 w 5"/>
                <a:gd name="T7" fmla="*/ 0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0" y="7"/>
                  </a:lnTo>
                  <a:lnTo>
                    <a:pt x="4" y="5"/>
                  </a:lnTo>
                  <a:lnTo>
                    <a:pt x="5"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7" name="Freeform 2347"/>
            <p:cNvSpPr>
              <a:spLocks/>
            </p:cNvSpPr>
            <p:nvPr/>
          </p:nvSpPr>
          <p:spPr bwMode="auto">
            <a:xfrm>
              <a:off x="5459413" y="2536825"/>
              <a:ext cx="26987" cy="20638"/>
            </a:xfrm>
            <a:custGeom>
              <a:avLst/>
              <a:gdLst>
                <a:gd name="T0" fmla="*/ 31665611 w 19"/>
                <a:gd name="T1" fmla="*/ 0 h 13"/>
                <a:gd name="T2" fmla="*/ 31665611 w 19"/>
                <a:gd name="T3" fmla="*/ 0 h 13"/>
                <a:gd name="T4" fmla="*/ 24879803 w 19"/>
                <a:gd name="T5" fmla="*/ 8768618 h 13"/>
                <a:gd name="T6" fmla="*/ 24879803 w 19"/>
                <a:gd name="T7" fmla="*/ 11690350 h 13"/>
                <a:gd name="T8" fmla="*/ 15833557 w 19"/>
                <a:gd name="T9" fmla="*/ 14613795 h 13"/>
                <a:gd name="T10" fmla="*/ 6785811 w 19"/>
                <a:gd name="T11" fmla="*/ 14613795 h 13"/>
                <a:gd name="T12" fmla="*/ 0 w 19"/>
                <a:gd name="T13" fmla="*/ 20458968 h 13"/>
                <a:gd name="T14" fmla="*/ 0 w 19"/>
                <a:gd name="T15" fmla="*/ 37996204 h 13"/>
                <a:gd name="T16" fmla="*/ 4523873 w 19"/>
                <a:gd name="T17" fmla="*/ 37996204 h 13"/>
                <a:gd name="T18" fmla="*/ 24879803 w 19"/>
                <a:gd name="T19" fmla="*/ 23382409 h 13"/>
                <a:gd name="T20" fmla="*/ 42975291 w 19"/>
                <a:gd name="T21" fmla="*/ 0 h 13"/>
                <a:gd name="T22" fmla="*/ 31665611 w 19"/>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3"/>
                <a:gd name="T38" fmla="*/ 19 w 19"/>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3">
                  <a:moveTo>
                    <a:pt x="14" y="0"/>
                  </a:moveTo>
                  <a:lnTo>
                    <a:pt x="14" y="0"/>
                  </a:lnTo>
                  <a:lnTo>
                    <a:pt x="11" y="3"/>
                  </a:lnTo>
                  <a:lnTo>
                    <a:pt x="11" y="4"/>
                  </a:lnTo>
                  <a:lnTo>
                    <a:pt x="7" y="5"/>
                  </a:lnTo>
                  <a:lnTo>
                    <a:pt x="3" y="5"/>
                  </a:lnTo>
                  <a:lnTo>
                    <a:pt x="0" y="7"/>
                  </a:lnTo>
                  <a:lnTo>
                    <a:pt x="0" y="13"/>
                  </a:lnTo>
                  <a:lnTo>
                    <a:pt x="2" y="13"/>
                  </a:lnTo>
                  <a:lnTo>
                    <a:pt x="11" y="8"/>
                  </a:lnTo>
                  <a:lnTo>
                    <a:pt x="19" y="0"/>
                  </a:lnTo>
                  <a:lnTo>
                    <a:pt x="14"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8" name="Freeform 2348"/>
            <p:cNvSpPr>
              <a:spLocks/>
            </p:cNvSpPr>
            <p:nvPr/>
          </p:nvSpPr>
          <p:spPr bwMode="auto">
            <a:xfrm>
              <a:off x="5507038" y="2536825"/>
              <a:ext cx="0" cy="7938"/>
            </a:xfrm>
            <a:custGeom>
              <a:avLst/>
              <a:gdLst>
                <a:gd name="T0" fmla="*/ 0 w 2"/>
                <a:gd name="T1" fmla="*/ 0 h 4"/>
                <a:gd name="T2" fmla="*/ 0 w 2"/>
                <a:gd name="T3" fmla="*/ 22681405 h 4"/>
                <a:gd name="T4" fmla="*/ 0 w 2"/>
                <a:gd name="T5" fmla="*/ 0 h 4"/>
                <a:gd name="T6" fmla="*/ 0 w 2"/>
                <a:gd name="T7" fmla="*/ 0 h 4"/>
                <a:gd name="T8" fmla="*/ 0 60000 65536"/>
                <a:gd name="T9" fmla="*/ 0 60000 65536"/>
                <a:gd name="T10" fmla="*/ 0 60000 65536"/>
                <a:gd name="T11" fmla="*/ 0 60000 65536"/>
                <a:gd name="T12" fmla="*/ 0 w 2"/>
                <a:gd name="T13" fmla="*/ 0 h 4"/>
                <a:gd name="T14" fmla="*/ 0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49" name="Freeform 2349"/>
            <p:cNvSpPr>
              <a:spLocks/>
            </p:cNvSpPr>
            <p:nvPr/>
          </p:nvSpPr>
          <p:spPr bwMode="auto">
            <a:xfrm>
              <a:off x="5507038" y="2536825"/>
              <a:ext cx="0" cy="7938"/>
            </a:xfrm>
            <a:custGeom>
              <a:avLst/>
              <a:gdLst>
                <a:gd name="T0" fmla="*/ 0 w 2"/>
                <a:gd name="T1" fmla="*/ 0 h 4"/>
                <a:gd name="T2" fmla="*/ 0 w 2"/>
                <a:gd name="T3" fmla="*/ 22681405 h 4"/>
                <a:gd name="T4" fmla="*/ 0 w 2"/>
                <a:gd name="T5" fmla="*/ 0 h 4"/>
                <a:gd name="T6" fmla="*/ 0 w 2"/>
                <a:gd name="T7" fmla="*/ 0 h 4"/>
                <a:gd name="T8" fmla="*/ 0 60000 65536"/>
                <a:gd name="T9" fmla="*/ 0 60000 65536"/>
                <a:gd name="T10" fmla="*/ 0 60000 65536"/>
                <a:gd name="T11" fmla="*/ 0 60000 65536"/>
                <a:gd name="T12" fmla="*/ 0 w 2"/>
                <a:gd name="T13" fmla="*/ 0 h 4"/>
                <a:gd name="T14" fmla="*/ 0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50" name="Freeform 2351"/>
            <p:cNvSpPr>
              <a:spLocks/>
            </p:cNvSpPr>
            <p:nvPr/>
          </p:nvSpPr>
          <p:spPr bwMode="auto">
            <a:xfrm>
              <a:off x="5486400" y="2551113"/>
              <a:ext cx="12700" cy="15875"/>
            </a:xfrm>
            <a:custGeom>
              <a:avLst/>
              <a:gdLst>
                <a:gd name="T0" fmla="*/ 20828407 w 7"/>
                <a:gd name="T1" fmla="*/ 0 h 8"/>
                <a:gd name="T2" fmla="*/ 0 w 7"/>
                <a:gd name="T3" fmla="*/ 4764943 h 8"/>
                <a:gd name="T4" fmla="*/ 0 w 7"/>
                <a:gd name="T5" fmla="*/ 23822531 h 8"/>
                <a:gd name="T6" fmla="*/ 20828407 w 7"/>
                <a:gd name="T7" fmla="*/ 38115179 h 8"/>
                <a:gd name="T8" fmla="*/ 29159767 w 7"/>
                <a:gd name="T9" fmla="*/ 4764943 h 8"/>
                <a:gd name="T10" fmla="*/ 20828407 w 7"/>
                <a:gd name="T11" fmla="*/ 0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5" y="0"/>
                  </a:moveTo>
                  <a:lnTo>
                    <a:pt x="0" y="1"/>
                  </a:lnTo>
                  <a:lnTo>
                    <a:pt x="0" y="5"/>
                  </a:lnTo>
                  <a:lnTo>
                    <a:pt x="5" y="8"/>
                  </a:lnTo>
                  <a:lnTo>
                    <a:pt x="7" y="1"/>
                  </a:lnTo>
                  <a:lnTo>
                    <a:pt x="5"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51" name="Freeform 2357"/>
            <p:cNvSpPr>
              <a:spLocks/>
            </p:cNvSpPr>
            <p:nvPr/>
          </p:nvSpPr>
          <p:spPr bwMode="auto">
            <a:xfrm>
              <a:off x="5338763" y="2616200"/>
              <a:ext cx="30162" cy="31750"/>
            </a:xfrm>
            <a:custGeom>
              <a:avLst/>
              <a:gdLst>
                <a:gd name="T0" fmla="*/ 25006081 w 20"/>
                <a:gd name="T1" fmla="*/ 0 h 20"/>
                <a:gd name="T2" fmla="*/ 16670167 w 20"/>
                <a:gd name="T3" fmla="*/ 8336167 h 20"/>
                <a:gd name="T4" fmla="*/ 16670167 w 20"/>
                <a:gd name="T5" fmla="*/ 13893613 h 20"/>
                <a:gd name="T6" fmla="*/ 13891529 w 20"/>
                <a:gd name="T7" fmla="*/ 27785559 h 20"/>
                <a:gd name="T8" fmla="*/ 0 w 20"/>
                <a:gd name="T9" fmla="*/ 27785559 h 20"/>
                <a:gd name="T10" fmla="*/ 5557277 w 20"/>
                <a:gd name="T11" fmla="*/ 30564280 h 20"/>
                <a:gd name="T12" fmla="*/ 8335917 w 20"/>
                <a:gd name="T13" fmla="*/ 47234940 h 20"/>
                <a:gd name="T14" fmla="*/ 13891529 w 20"/>
                <a:gd name="T15" fmla="*/ 55571117 h 20"/>
                <a:gd name="T16" fmla="*/ 25006081 w 20"/>
                <a:gd name="T17" fmla="*/ 47234940 h 20"/>
                <a:gd name="T18" fmla="*/ 36118972 w 20"/>
                <a:gd name="T19" fmla="*/ 36121722 h 20"/>
                <a:gd name="T20" fmla="*/ 50010494 w 20"/>
                <a:gd name="T21" fmla="*/ 27785559 h 20"/>
                <a:gd name="T22" fmla="*/ 50010494 w 20"/>
                <a:gd name="T23" fmla="*/ 13893613 h 20"/>
                <a:gd name="T24" fmla="*/ 55567783 w 20"/>
                <a:gd name="T25" fmla="*/ 8336167 h 20"/>
                <a:gd name="T26" fmla="*/ 36118972 w 20"/>
                <a:gd name="T27" fmla="*/ 11114888 h 20"/>
                <a:gd name="T28" fmla="*/ 27784725 w 20"/>
                <a:gd name="T29" fmla="*/ 13893613 h 20"/>
                <a:gd name="T30" fmla="*/ 27784725 w 20"/>
                <a:gd name="T31" fmla="*/ 0 h 20"/>
                <a:gd name="T32" fmla="*/ 25006081 w 2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9" y="0"/>
                  </a:moveTo>
                  <a:lnTo>
                    <a:pt x="6" y="3"/>
                  </a:lnTo>
                  <a:lnTo>
                    <a:pt x="6" y="5"/>
                  </a:lnTo>
                  <a:lnTo>
                    <a:pt x="5" y="10"/>
                  </a:lnTo>
                  <a:lnTo>
                    <a:pt x="0" y="10"/>
                  </a:lnTo>
                  <a:lnTo>
                    <a:pt x="2" y="11"/>
                  </a:lnTo>
                  <a:lnTo>
                    <a:pt x="3" y="17"/>
                  </a:lnTo>
                  <a:lnTo>
                    <a:pt x="5" y="20"/>
                  </a:lnTo>
                  <a:lnTo>
                    <a:pt x="9" y="17"/>
                  </a:lnTo>
                  <a:lnTo>
                    <a:pt x="13" y="13"/>
                  </a:lnTo>
                  <a:lnTo>
                    <a:pt x="18" y="10"/>
                  </a:lnTo>
                  <a:lnTo>
                    <a:pt x="18" y="5"/>
                  </a:lnTo>
                  <a:lnTo>
                    <a:pt x="20" y="3"/>
                  </a:lnTo>
                  <a:lnTo>
                    <a:pt x="13" y="4"/>
                  </a:lnTo>
                  <a:lnTo>
                    <a:pt x="10" y="5"/>
                  </a:lnTo>
                  <a:lnTo>
                    <a:pt x="10" y="0"/>
                  </a:lnTo>
                  <a:lnTo>
                    <a:pt x="9" y="0"/>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52" name="Freeform 1698"/>
            <p:cNvSpPr>
              <a:spLocks/>
            </p:cNvSpPr>
            <p:nvPr/>
          </p:nvSpPr>
          <p:spPr bwMode="auto">
            <a:xfrm>
              <a:off x="5564188" y="2305050"/>
              <a:ext cx="3136900" cy="1154113"/>
            </a:xfrm>
            <a:custGeom>
              <a:avLst/>
              <a:gdLst>
                <a:gd name="T0" fmla="*/ 2147483647 w 2090"/>
                <a:gd name="T1" fmla="*/ 100052014 h 768"/>
                <a:gd name="T2" fmla="*/ 2147483647 w 2090"/>
                <a:gd name="T3" fmla="*/ 39495073 h 768"/>
                <a:gd name="T4" fmla="*/ 2147483647 w 2090"/>
                <a:gd name="T5" fmla="*/ 100052014 h 768"/>
                <a:gd name="T6" fmla="*/ 2056540314 w 2090"/>
                <a:gd name="T7" fmla="*/ 189573095 h 768"/>
                <a:gd name="T8" fmla="*/ 1864561015 w 2090"/>
                <a:gd name="T9" fmla="*/ 365981710 h 768"/>
                <a:gd name="T10" fmla="*/ 1980274343 w 2090"/>
                <a:gd name="T11" fmla="*/ 523958807 h 768"/>
                <a:gd name="T12" fmla="*/ 1746218944 w 2090"/>
                <a:gd name="T13" fmla="*/ 394944213 h 768"/>
                <a:gd name="T14" fmla="*/ 1614726268 w 2090"/>
                <a:gd name="T15" fmla="*/ 384413279 h 768"/>
                <a:gd name="T16" fmla="*/ 1767256994 w 2090"/>
                <a:gd name="T17" fmla="*/ 658240390 h 768"/>
                <a:gd name="T18" fmla="*/ 1554239240 w 2090"/>
                <a:gd name="T19" fmla="*/ 755660456 h 768"/>
                <a:gd name="T20" fmla="*/ 1527940461 w 2090"/>
                <a:gd name="T21" fmla="*/ 437071297 h 768"/>
                <a:gd name="T22" fmla="*/ 1409598391 w 2090"/>
                <a:gd name="T23" fmla="*/ 571352880 h 768"/>
                <a:gd name="T24" fmla="*/ 1138722756 w 2090"/>
                <a:gd name="T25" fmla="*/ 534491364 h 768"/>
                <a:gd name="T26" fmla="*/ 941485972 w 2090"/>
                <a:gd name="T27" fmla="*/ 605580850 h 768"/>
                <a:gd name="T28" fmla="*/ 731097163 w 2090"/>
                <a:gd name="T29" fmla="*/ 642442365 h 768"/>
                <a:gd name="T30" fmla="*/ 578566843 w 2090"/>
                <a:gd name="T31" fmla="*/ 595049916 h 768"/>
                <a:gd name="T32" fmla="*/ 370808499 w 2090"/>
                <a:gd name="T33" fmla="*/ 824118020 h 768"/>
                <a:gd name="T34" fmla="*/ 249836064 w 2090"/>
                <a:gd name="T35" fmla="*/ 695101905 h 768"/>
                <a:gd name="T36" fmla="*/ 231426757 w 2090"/>
                <a:gd name="T37" fmla="*/ 523958807 h 768"/>
                <a:gd name="T38" fmla="*/ 97304046 w 2090"/>
                <a:gd name="T39" fmla="*/ 703000917 h 768"/>
                <a:gd name="T40" fmla="*/ 44708098 w 2090"/>
                <a:gd name="T41" fmla="*/ 1018956734 h 768"/>
                <a:gd name="T42" fmla="*/ 26298785 w 2090"/>
                <a:gd name="T43" fmla="*/ 1174301807 h 768"/>
                <a:gd name="T44" fmla="*/ 131492321 w 2090"/>
                <a:gd name="T45" fmla="*/ 1316480779 h 768"/>
                <a:gd name="T46" fmla="*/ 249836064 w 2090"/>
                <a:gd name="T47" fmla="*/ 1529750859 h 768"/>
                <a:gd name="T48" fmla="*/ 410255856 w 2090"/>
                <a:gd name="T49" fmla="*/ 1642968950 h 768"/>
                <a:gd name="T50" fmla="*/ 331361142 w 2090"/>
                <a:gd name="T51" fmla="*/ 1827276933 h 768"/>
                <a:gd name="T52" fmla="*/ 596974528 w 2090"/>
                <a:gd name="T53" fmla="*/ 1924695377 h 768"/>
                <a:gd name="T54" fmla="*/ 694280170 w 2090"/>
                <a:gd name="T55" fmla="*/ 1929962467 h 768"/>
                <a:gd name="T56" fmla="*/ 694280170 w 2090"/>
                <a:gd name="T57" fmla="*/ 1703527907 h 768"/>
                <a:gd name="T58" fmla="*/ 799473663 w 2090"/>
                <a:gd name="T59" fmla="*/ 1521851847 h 768"/>
                <a:gd name="T60" fmla="*/ 991451543 w 2090"/>
                <a:gd name="T61" fmla="*/ 1537649871 h 768"/>
                <a:gd name="T62" fmla="*/ 1183430842 w 2090"/>
                <a:gd name="T63" fmla="*/ 1379672875 h 768"/>
                <a:gd name="T64" fmla="*/ 1738329473 w 2090"/>
                <a:gd name="T65" fmla="*/ 1519219925 h 768"/>
                <a:gd name="T66" fmla="*/ 2147483647 w 2090"/>
                <a:gd name="T67" fmla="*/ 1563980452 h 768"/>
                <a:gd name="T68" fmla="*/ 2147483647 w 2090"/>
                <a:gd name="T69" fmla="*/ 1632436393 h 768"/>
                <a:gd name="T70" fmla="*/ 2147483647 w 2090"/>
                <a:gd name="T71" fmla="*/ 1437597882 h 768"/>
                <a:gd name="T72" fmla="*/ 2147483647 w 2090"/>
                <a:gd name="T73" fmla="*/ 1721957854 h 768"/>
                <a:gd name="T74" fmla="*/ 2147483647 w 2090"/>
                <a:gd name="T75" fmla="*/ 1908897353 h 768"/>
                <a:gd name="T76" fmla="*/ 2147483647 w 2090"/>
                <a:gd name="T77" fmla="*/ 1658766974 h 768"/>
                <a:gd name="T78" fmla="*/ 2147483647 w 2090"/>
                <a:gd name="T79" fmla="*/ 1427065325 h 768"/>
                <a:gd name="T80" fmla="*/ 2147483647 w 2090"/>
                <a:gd name="T81" fmla="*/ 1237492281 h 768"/>
                <a:gd name="T82" fmla="*/ 2147483647 w 2090"/>
                <a:gd name="T83" fmla="*/ 1119008723 h 768"/>
                <a:gd name="T84" fmla="*/ 2147483647 w 2090"/>
                <a:gd name="T85" fmla="*/ 1111109711 h 768"/>
                <a:gd name="T86" fmla="*/ 2147483647 w 2090"/>
                <a:gd name="T87" fmla="*/ 968930739 h 768"/>
                <a:gd name="T88" fmla="*/ 2147483647 w 2090"/>
                <a:gd name="T89" fmla="*/ 934701146 h 768"/>
                <a:gd name="T90" fmla="*/ 2147483647 w 2090"/>
                <a:gd name="T91" fmla="*/ 1242757748 h 768"/>
                <a:gd name="T92" fmla="*/ 2147483647 w 2090"/>
                <a:gd name="T93" fmla="*/ 1208529778 h 768"/>
                <a:gd name="T94" fmla="*/ 2147483647 w 2090"/>
                <a:gd name="T95" fmla="*/ 1063717261 h 768"/>
                <a:gd name="T96" fmla="*/ 2147483647 w 2090"/>
                <a:gd name="T97" fmla="*/ 942600158 h 768"/>
                <a:gd name="T98" fmla="*/ 2147483647 w 2090"/>
                <a:gd name="T99" fmla="*/ 792521972 h 768"/>
                <a:gd name="T100" fmla="*/ 2147483647 w 2090"/>
                <a:gd name="T101" fmla="*/ 829383487 h 768"/>
                <a:gd name="T102" fmla="*/ 2147483647 w 2090"/>
                <a:gd name="T103" fmla="*/ 753026911 h 768"/>
                <a:gd name="T104" fmla="*/ 2147483647 w 2090"/>
                <a:gd name="T105" fmla="*/ 597681838 h 768"/>
                <a:gd name="T106" fmla="*/ 2147483647 w 2090"/>
                <a:gd name="T107" fmla="*/ 523958807 h 768"/>
                <a:gd name="T108" fmla="*/ 2147483647 w 2090"/>
                <a:gd name="T109" fmla="*/ 513427873 h 768"/>
                <a:gd name="T110" fmla="*/ 2147483647 w 2090"/>
                <a:gd name="T111" fmla="*/ 447603854 h 768"/>
                <a:gd name="T112" fmla="*/ 2147483647 w 2090"/>
                <a:gd name="T113" fmla="*/ 363348165 h 768"/>
                <a:gd name="T114" fmla="*/ 2147483647 w 2090"/>
                <a:gd name="T115" fmla="*/ 318589260 h 768"/>
                <a:gd name="T116" fmla="*/ 2147483647 w 2090"/>
                <a:gd name="T117" fmla="*/ 402843225 h 768"/>
                <a:gd name="T118" fmla="*/ 2147483647 w 2090"/>
                <a:gd name="T119" fmla="*/ 418641250 h 768"/>
                <a:gd name="T120" fmla="*/ 2147483647 w 2090"/>
                <a:gd name="T121" fmla="*/ 331753740 h 768"/>
                <a:gd name="T122" fmla="*/ 2147483647 w 2090"/>
                <a:gd name="T123" fmla="*/ 321221183 h 768"/>
                <a:gd name="T124" fmla="*/ 2147483647 w 2090"/>
                <a:gd name="T125" fmla="*/ 260662631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90"/>
                <a:gd name="T190" fmla="*/ 0 h 768"/>
                <a:gd name="T191" fmla="*/ 2090 w 2090"/>
                <a:gd name="T192" fmla="*/ 768 h 7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90" h="768">
                  <a:moveTo>
                    <a:pt x="1023" y="131"/>
                  </a:moveTo>
                  <a:lnTo>
                    <a:pt x="1008" y="131"/>
                  </a:lnTo>
                  <a:lnTo>
                    <a:pt x="999" y="132"/>
                  </a:lnTo>
                  <a:lnTo>
                    <a:pt x="1005" y="131"/>
                  </a:lnTo>
                  <a:lnTo>
                    <a:pt x="1015" y="128"/>
                  </a:lnTo>
                  <a:lnTo>
                    <a:pt x="1021" y="126"/>
                  </a:lnTo>
                  <a:lnTo>
                    <a:pt x="1022" y="121"/>
                  </a:lnTo>
                  <a:lnTo>
                    <a:pt x="1023" y="119"/>
                  </a:lnTo>
                  <a:lnTo>
                    <a:pt x="1026" y="118"/>
                  </a:lnTo>
                  <a:lnTo>
                    <a:pt x="1031" y="116"/>
                  </a:lnTo>
                  <a:lnTo>
                    <a:pt x="1035" y="116"/>
                  </a:lnTo>
                  <a:lnTo>
                    <a:pt x="1046" y="111"/>
                  </a:lnTo>
                  <a:lnTo>
                    <a:pt x="1053" y="101"/>
                  </a:lnTo>
                  <a:lnTo>
                    <a:pt x="1058" y="88"/>
                  </a:lnTo>
                  <a:lnTo>
                    <a:pt x="1079" y="84"/>
                  </a:lnTo>
                  <a:lnTo>
                    <a:pt x="1097" y="78"/>
                  </a:lnTo>
                  <a:lnTo>
                    <a:pt x="1116" y="72"/>
                  </a:lnTo>
                  <a:lnTo>
                    <a:pt x="1114" y="69"/>
                  </a:lnTo>
                  <a:lnTo>
                    <a:pt x="1114" y="67"/>
                  </a:lnTo>
                  <a:lnTo>
                    <a:pt x="1114" y="62"/>
                  </a:lnTo>
                  <a:lnTo>
                    <a:pt x="1112" y="62"/>
                  </a:lnTo>
                  <a:lnTo>
                    <a:pt x="1107" y="61"/>
                  </a:lnTo>
                  <a:lnTo>
                    <a:pt x="1105" y="57"/>
                  </a:lnTo>
                  <a:lnTo>
                    <a:pt x="1112" y="58"/>
                  </a:lnTo>
                  <a:lnTo>
                    <a:pt x="1110" y="58"/>
                  </a:lnTo>
                  <a:lnTo>
                    <a:pt x="1114" y="57"/>
                  </a:lnTo>
                  <a:lnTo>
                    <a:pt x="1116" y="55"/>
                  </a:lnTo>
                  <a:lnTo>
                    <a:pt x="1114" y="54"/>
                  </a:lnTo>
                  <a:lnTo>
                    <a:pt x="1114" y="51"/>
                  </a:lnTo>
                  <a:lnTo>
                    <a:pt x="1116" y="50"/>
                  </a:lnTo>
                  <a:lnTo>
                    <a:pt x="1110" y="47"/>
                  </a:lnTo>
                  <a:lnTo>
                    <a:pt x="1107" y="44"/>
                  </a:lnTo>
                  <a:lnTo>
                    <a:pt x="1107" y="41"/>
                  </a:lnTo>
                  <a:lnTo>
                    <a:pt x="1107" y="38"/>
                  </a:lnTo>
                  <a:lnTo>
                    <a:pt x="1107" y="37"/>
                  </a:lnTo>
                  <a:lnTo>
                    <a:pt x="1105" y="35"/>
                  </a:lnTo>
                  <a:lnTo>
                    <a:pt x="1100" y="35"/>
                  </a:lnTo>
                  <a:lnTo>
                    <a:pt x="1097" y="35"/>
                  </a:lnTo>
                  <a:lnTo>
                    <a:pt x="1093" y="31"/>
                  </a:lnTo>
                  <a:lnTo>
                    <a:pt x="1090" y="21"/>
                  </a:lnTo>
                  <a:lnTo>
                    <a:pt x="1087" y="20"/>
                  </a:lnTo>
                  <a:lnTo>
                    <a:pt x="1085" y="20"/>
                  </a:lnTo>
                  <a:lnTo>
                    <a:pt x="1080" y="20"/>
                  </a:lnTo>
                  <a:lnTo>
                    <a:pt x="1075" y="23"/>
                  </a:lnTo>
                  <a:lnTo>
                    <a:pt x="1070" y="25"/>
                  </a:lnTo>
                  <a:lnTo>
                    <a:pt x="1069" y="21"/>
                  </a:lnTo>
                  <a:lnTo>
                    <a:pt x="1063" y="21"/>
                  </a:lnTo>
                  <a:lnTo>
                    <a:pt x="1058" y="23"/>
                  </a:lnTo>
                  <a:lnTo>
                    <a:pt x="1052" y="23"/>
                  </a:lnTo>
                  <a:lnTo>
                    <a:pt x="1046" y="27"/>
                  </a:lnTo>
                  <a:lnTo>
                    <a:pt x="1039" y="35"/>
                  </a:lnTo>
                  <a:lnTo>
                    <a:pt x="1028" y="35"/>
                  </a:lnTo>
                  <a:lnTo>
                    <a:pt x="1031" y="31"/>
                  </a:lnTo>
                  <a:lnTo>
                    <a:pt x="1033" y="25"/>
                  </a:lnTo>
                  <a:lnTo>
                    <a:pt x="1035" y="21"/>
                  </a:lnTo>
                  <a:lnTo>
                    <a:pt x="1025" y="20"/>
                  </a:lnTo>
                  <a:lnTo>
                    <a:pt x="1018" y="17"/>
                  </a:lnTo>
                  <a:lnTo>
                    <a:pt x="1009" y="17"/>
                  </a:lnTo>
                  <a:lnTo>
                    <a:pt x="1011" y="13"/>
                  </a:lnTo>
                  <a:lnTo>
                    <a:pt x="1015" y="8"/>
                  </a:lnTo>
                  <a:lnTo>
                    <a:pt x="1008" y="4"/>
                  </a:lnTo>
                  <a:lnTo>
                    <a:pt x="999" y="1"/>
                  </a:lnTo>
                  <a:lnTo>
                    <a:pt x="989" y="0"/>
                  </a:lnTo>
                  <a:lnTo>
                    <a:pt x="988" y="5"/>
                  </a:lnTo>
                  <a:lnTo>
                    <a:pt x="972" y="5"/>
                  </a:lnTo>
                  <a:lnTo>
                    <a:pt x="967" y="8"/>
                  </a:lnTo>
                  <a:lnTo>
                    <a:pt x="958" y="15"/>
                  </a:lnTo>
                  <a:lnTo>
                    <a:pt x="958" y="20"/>
                  </a:lnTo>
                  <a:lnTo>
                    <a:pt x="955" y="20"/>
                  </a:lnTo>
                  <a:lnTo>
                    <a:pt x="954" y="20"/>
                  </a:lnTo>
                  <a:lnTo>
                    <a:pt x="952" y="21"/>
                  </a:lnTo>
                  <a:lnTo>
                    <a:pt x="951" y="23"/>
                  </a:lnTo>
                  <a:lnTo>
                    <a:pt x="952" y="25"/>
                  </a:lnTo>
                  <a:lnTo>
                    <a:pt x="952" y="27"/>
                  </a:lnTo>
                  <a:lnTo>
                    <a:pt x="959" y="35"/>
                  </a:lnTo>
                  <a:lnTo>
                    <a:pt x="950" y="31"/>
                  </a:lnTo>
                  <a:lnTo>
                    <a:pt x="940" y="31"/>
                  </a:lnTo>
                  <a:lnTo>
                    <a:pt x="928" y="31"/>
                  </a:lnTo>
                  <a:lnTo>
                    <a:pt x="930" y="37"/>
                  </a:lnTo>
                  <a:lnTo>
                    <a:pt x="931" y="38"/>
                  </a:lnTo>
                  <a:lnTo>
                    <a:pt x="923" y="38"/>
                  </a:lnTo>
                  <a:lnTo>
                    <a:pt x="920" y="40"/>
                  </a:lnTo>
                  <a:lnTo>
                    <a:pt x="920" y="41"/>
                  </a:lnTo>
                  <a:lnTo>
                    <a:pt x="920" y="44"/>
                  </a:lnTo>
                  <a:lnTo>
                    <a:pt x="920" y="47"/>
                  </a:lnTo>
                  <a:lnTo>
                    <a:pt x="917" y="48"/>
                  </a:lnTo>
                  <a:lnTo>
                    <a:pt x="911" y="50"/>
                  </a:lnTo>
                  <a:lnTo>
                    <a:pt x="907" y="51"/>
                  </a:lnTo>
                  <a:lnTo>
                    <a:pt x="905" y="51"/>
                  </a:lnTo>
                  <a:lnTo>
                    <a:pt x="905" y="50"/>
                  </a:lnTo>
                  <a:lnTo>
                    <a:pt x="905" y="48"/>
                  </a:lnTo>
                  <a:lnTo>
                    <a:pt x="903" y="50"/>
                  </a:lnTo>
                  <a:lnTo>
                    <a:pt x="900" y="51"/>
                  </a:lnTo>
                  <a:lnTo>
                    <a:pt x="897" y="51"/>
                  </a:lnTo>
                  <a:lnTo>
                    <a:pt x="893" y="55"/>
                  </a:lnTo>
                  <a:lnTo>
                    <a:pt x="890" y="54"/>
                  </a:lnTo>
                  <a:lnTo>
                    <a:pt x="891" y="51"/>
                  </a:lnTo>
                  <a:lnTo>
                    <a:pt x="893" y="50"/>
                  </a:lnTo>
                  <a:lnTo>
                    <a:pt x="897" y="47"/>
                  </a:lnTo>
                  <a:lnTo>
                    <a:pt x="900" y="42"/>
                  </a:lnTo>
                  <a:lnTo>
                    <a:pt x="897" y="38"/>
                  </a:lnTo>
                  <a:lnTo>
                    <a:pt x="901" y="38"/>
                  </a:lnTo>
                  <a:lnTo>
                    <a:pt x="903" y="37"/>
                  </a:lnTo>
                  <a:lnTo>
                    <a:pt x="904" y="35"/>
                  </a:lnTo>
                  <a:lnTo>
                    <a:pt x="904" y="32"/>
                  </a:lnTo>
                  <a:lnTo>
                    <a:pt x="888" y="32"/>
                  </a:lnTo>
                  <a:lnTo>
                    <a:pt x="888" y="38"/>
                  </a:lnTo>
                  <a:lnTo>
                    <a:pt x="894" y="38"/>
                  </a:lnTo>
                  <a:lnTo>
                    <a:pt x="893" y="40"/>
                  </a:lnTo>
                  <a:lnTo>
                    <a:pt x="893" y="41"/>
                  </a:lnTo>
                  <a:lnTo>
                    <a:pt x="893" y="42"/>
                  </a:lnTo>
                  <a:lnTo>
                    <a:pt x="864" y="42"/>
                  </a:lnTo>
                  <a:lnTo>
                    <a:pt x="864" y="41"/>
                  </a:lnTo>
                  <a:lnTo>
                    <a:pt x="861" y="40"/>
                  </a:lnTo>
                  <a:lnTo>
                    <a:pt x="859" y="40"/>
                  </a:lnTo>
                  <a:lnTo>
                    <a:pt x="857" y="41"/>
                  </a:lnTo>
                  <a:lnTo>
                    <a:pt x="857" y="44"/>
                  </a:lnTo>
                  <a:lnTo>
                    <a:pt x="859" y="47"/>
                  </a:lnTo>
                  <a:lnTo>
                    <a:pt x="847" y="48"/>
                  </a:lnTo>
                  <a:lnTo>
                    <a:pt x="837" y="50"/>
                  </a:lnTo>
                  <a:lnTo>
                    <a:pt x="827" y="51"/>
                  </a:lnTo>
                  <a:lnTo>
                    <a:pt x="819" y="51"/>
                  </a:lnTo>
                  <a:lnTo>
                    <a:pt x="814" y="50"/>
                  </a:lnTo>
                  <a:lnTo>
                    <a:pt x="812" y="50"/>
                  </a:lnTo>
                  <a:lnTo>
                    <a:pt x="807" y="51"/>
                  </a:lnTo>
                  <a:lnTo>
                    <a:pt x="805" y="54"/>
                  </a:lnTo>
                  <a:lnTo>
                    <a:pt x="803" y="55"/>
                  </a:lnTo>
                  <a:lnTo>
                    <a:pt x="796" y="57"/>
                  </a:lnTo>
                  <a:lnTo>
                    <a:pt x="789" y="55"/>
                  </a:lnTo>
                  <a:lnTo>
                    <a:pt x="783" y="55"/>
                  </a:lnTo>
                  <a:lnTo>
                    <a:pt x="786" y="58"/>
                  </a:lnTo>
                  <a:lnTo>
                    <a:pt x="789" y="62"/>
                  </a:lnTo>
                  <a:lnTo>
                    <a:pt x="783" y="65"/>
                  </a:lnTo>
                  <a:lnTo>
                    <a:pt x="782" y="69"/>
                  </a:lnTo>
                  <a:lnTo>
                    <a:pt x="782" y="72"/>
                  </a:lnTo>
                  <a:lnTo>
                    <a:pt x="782" y="74"/>
                  </a:lnTo>
                  <a:lnTo>
                    <a:pt x="779" y="72"/>
                  </a:lnTo>
                  <a:lnTo>
                    <a:pt x="779" y="69"/>
                  </a:lnTo>
                  <a:lnTo>
                    <a:pt x="777" y="69"/>
                  </a:lnTo>
                  <a:lnTo>
                    <a:pt x="772" y="69"/>
                  </a:lnTo>
                  <a:lnTo>
                    <a:pt x="769" y="71"/>
                  </a:lnTo>
                  <a:lnTo>
                    <a:pt x="769" y="72"/>
                  </a:lnTo>
                  <a:lnTo>
                    <a:pt x="775" y="74"/>
                  </a:lnTo>
                  <a:lnTo>
                    <a:pt x="775" y="75"/>
                  </a:lnTo>
                  <a:lnTo>
                    <a:pt x="777" y="78"/>
                  </a:lnTo>
                  <a:lnTo>
                    <a:pt x="775" y="79"/>
                  </a:lnTo>
                  <a:lnTo>
                    <a:pt x="772" y="79"/>
                  </a:lnTo>
                  <a:lnTo>
                    <a:pt x="769" y="81"/>
                  </a:lnTo>
                  <a:lnTo>
                    <a:pt x="775" y="87"/>
                  </a:lnTo>
                  <a:lnTo>
                    <a:pt x="779" y="95"/>
                  </a:lnTo>
                  <a:lnTo>
                    <a:pt x="783" y="104"/>
                  </a:lnTo>
                  <a:lnTo>
                    <a:pt x="773" y="104"/>
                  </a:lnTo>
                  <a:lnTo>
                    <a:pt x="775" y="101"/>
                  </a:lnTo>
                  <a:lnTo>
                    <a:pt x="775" y="98"/>
                  </a:lnTo>
                  <a:lnTo>
                    <a:pt x="772" y="95"/>
                  </a:lnTo>
                  <a:lnTo>
                    <a:pt x="772" y="94"/>
                  </a:lnTo>
                  <a:lnTo>
                    <a:pt x="765" y="94"/>
                  </a:lnTo>
                  <a:lnTo>
                    <a:pt x="758" y="95"/>
                  </a:lnTo>
                  <a:lnTo>
                    <a:pt x="753" y="98"/>
                  </a:lnTo>
                  <a:lnTo>
                    <a:pt x="749" y="96"/>
                  </a:lnTo>
                  <a:lnTo>
                    <a:pt x="745" y="95"/>
                  </a:lnTo>
                  <a:lnTo>
                    <a:pt x="743" y="94"/>
                  </a:lnTo>
                  <a:lnTo>
                    <a:pt x="708" y="99"/>
                  </a:lnTo>
                  <a:lnTo>
                    <a:pt x="706" y="101"/>
                  </a:lnTo>
                  <a:lnTo>
                    <a:pt x="704" y="101"/>
                  </a:lnTo>
                  <a:lnTo>
                    <a:pt x="702" y="104"/>
                  </a:lnTo>
                  <a:lnTo>
                    <a:pt x="698" y="116"/>
                  </a:lnTo>
                  <a:lnTo>
                    <a:pt x="699" y="131"/>
                  </a:lnTo>
                  <a:lnTo>
                    <a:pt x="709" y="139"/>
                  </a:lnTo>
                  <a:lnTo>
                    <a:pt x="712" y="138"/>
                  </a:lnTo>
                  <a:lnTo>
                    <a:pt x="716" y="138"/>
                  </a:lnTo>
                  <a:lnTo>
                    <a:pt x="718" y="138"/>
                  </a:lnTo>
                  <a:lnTo>
                    <a:pt x="721" y="139"/>
                  </a:lnTo>
                  <a:lnTo>
                    <a:pt x="722" y="142"/>
                  </a:lnTo>
                  <a:lnTo>
                    <a:pt x="722" y="145"/>
                  </a:lnTo>
                  <a:lnTo>
                    <a:pt x="726" y="146"/>
                  </a:lnTo>
                  <a:lnTo>
                    <a:pt x="729" y="146"/>
                  </a:lnTo>
                  <a:lnTo>
                    <a:pt x="733" y="149"/>
                  </a:lnTo>
                  <a:lnTo>
                    <a:pt x="731" y="156"/>
                  </a:lnTo>
                  <a:lnTo>
                    <a:pt x="729" y="162"/>
                  </a:lnTo>
                  <a:lnTo>
                    <a:pt x="729" y="172"/>
                  </a:lnTo>
                  <a:lnTo>
                    <a:pt x="731" y="173"/>
                  </a:lnTo>
                  <a:lnTo>
                    <a:pt x="731" y="175"/>
                  </a:lnTo>
                  <a:lnTo>
                    <a:pt x="732" y="178"/>
                  </a:lnTo>
                  <a:lnTo>
                    <a:pt x="733" y="178"/>
                  </a:lnTo>
                  <a:lnTo>
                    <a:pt x="732" y="183"/>
                  </a:lnTo>
                  <a:lnTo>
                    <a:pt x="729" y="183"/>
                  </a:lnTo>
                  <a:lnTo>
                    <a:pt x="726" y="183"/>
                  </a:lnTo>
                  <a:lnTo>
                    <a:pt x="722" y="183"/>
                  </a:lnTo>
                  <a:lnTo>
                    <a:pt x="723" y="185"/>
                  </a:lnTo>
                  <a:lnTo>
                    <a:pt x="723" y="187"/>
                  </a:lnTo>
                  <a:lnTo>
                    <a:pt x="722" y="189"/>
                  </a:lnTo>
                  <a:lnTo>
                    <a:pt x="726" y="192"/>
                  </a:lnTo>
                  <a:lnTo>
                    <a:pt x="735" y="196"/>
                  </a:lnTo>
                  <a:lnTo>
                    <a:pt x="739" y="196"/>
                  </a:lnTo>
                  <a:lnTo>
                    <a:pt x="742" y="195"/>
                  </a:lnTo>
                  <a:lnTo>
                    <a:pt x="743" y="193"/>
                  </a:lnTo>
                  <a:lnTo>
                    <a:pt x="749" y="193"/>
                  </a:lnTo>
                  <a:lnTo>
                    <a:pt x="752" y="195"/>
                  </a:lnTo>
                  <a:lnTo>
                    <a:pt x="758" y="196"/>
                  </a:lnTo>
                  <a:lnTo>
                    <a:pt x="759" y="206"/>
                  </a:lnTo>
                  <a:lnTo>
                    <a:pt x="756" y="206"/>
                  </a:lnTo>
                  <a:lnTo>
                    <a:pt x="753" y="199"/>
                  </a:lnTo>
                  <a:lnTo>
                    <a:pt x="745" y="199"/>
                  </a:lnTo>
                  <a:lnTo>
                    <a:pt x="735" y="197"/>
                  </a:lnTo>
                  <a:lnTo>
                    <a:pt x="726" y="199"/>
                  </a:lnTo>
                  <a:lnTo>
                    <a:pt x="722" y="190"/>
                  </a:lnTo>
                  <a:lnTo>
                    <a:pt x="721" y="189"/>
                  </a:lnTo>
                  <a:lnTo>
                    <a:pt x="716" y="186"/>
                  </a:lnTo>
                  <a:lnTo>
                    <a:pt x="714" y="186"/>
                  </a:lnTo>
                  <a:lnTo>
                    <a:pt x="712" y="187"/>
                  </a:lnTo>
                  <a:lnTo>
                    <a:pt x="714" y="189"/>
                  </a:lnTo>
                  <a:lnTo>
                    <a:pt x="712" y="190"/>
                  </a:lnTo>
                  <a:lnTo>
                    <a:pt x="708" y="190"/>
                  </a:lnTo>
                  <a:lnTo>
                    <a:pt x="712" y="176"/>
                  </a:lnTo>
                  <a:lnTo>
                    <a:pt x="716" y="162"/>
                  </a:lnTo>
                  <a:lnTo>
                    <a:pt x="722" y="150"/>
                  </a:lnTo>
                  <a:lnTo>
                    <a:pt x="716" y="149"/>
                  </a:lnTo>
                  <a:lnTo>
                    <a:pt x="708" y="148"/>
                  </a:lnTo>
                  <a:lnTo>
                    <a:pt x="702" y="146"/>
                  </a:lnTo>
                  <a:lnTo>
                    <a:pt x="704" y="150"/>
                  </a:lnTo>
                  <a:lnTo>
                    <a:pt x="699" y="150"/>
                  </a:lnTo>
                  <a:lnTo>
                    <a:pt x="694" y="139"/>
                  </a:lnTo>
                  <a:lnTo>
                    <a:pt x="692" y="138"/>
                  </a:lnTo>
                  <a:lnTo>
                    <a:pt x="691" y="141"/>
                  </a:lnTo>
                  <a:lnTo>
                    <a:pt x="689" y="142"/>
                  </a:lnTo>
                  <a:lnTo>
                    <a:pt x="685" y="138"/>
                  </a:lnTo>
                  <a:lnTo>
                    <a:pt x="677" y="135"/>
                  </a:lnTo>
                  <a:lnTo>
                    <a:pt x="671" y="135"/>
                  </a:lnTo>
                  <a:lnTo>
                    <a:pt x="662" y="138"/>
                  </a:lnTo>
                  <a:lnTo>
                    <a:pt x="658" y="139"/>
                  </a:lnTo>
                  <a:lnTo>
                    <a:pt x="658" y="142"/>
                  </a:lnTo>
                  <a:lnTo>
                    <a:pt x="664" y="143"/>
                  </a:lnTo>
                  <a:lnTo>
                    <a:pt x="664" y="145"/>
                  </a:lnTo>
                  <a:lnTo>
                    <a:pt x="667" y="146"/>
                  </a:lnTo>
                  <a:lnTo>
                    <a:pt x="664" y="148"/>
                  </a:lnTo>
                  <a:lnTo>
                    <a:pt x="664" y="150"/>
                  </a:lnTo>
                  <a:lnTo>
                    <a:pt x="662" y="153"/>
                  </a:lnTo>
                  <a:lnTo>
                    <a:pt x="659" y="153"/>
                  </a:lnTo>
                  <a:lnTo>
                    <a:pt x="657" y="152"/>
                  </a:lnTo>
                  <a:lnTo>
                    <a:pt x="657" y="150"/>
                  </a:lnTo>
                  <a:lnTo>
                    <a:pt x="654" y="149"/>
                  </a:lnTo>
                  <a:lnTo>
                    <a:pt x="651" y="148"/>
                  </a:lnTo>
                  <a:lnTo>
                    <a:pt x="650" y="146"/>
                  </a:lnTo>
                  <a:lnTo>
                    <a:pt x="647" y="146"/>
                  </a:lnTo>
                  <a:lnTo>
                    <a:pt x="644" y="146"/>
                  </a:lnTo>
                  <a:lnTo>
                    <a:pt x="641" y="149"/>
                  </a:lnTo>
                  <a:lnTo>
                    <a:pt x="637" y="156"/>
                  </a:lnTo>
                  <a:lnTo>
                    <a:pt x="641" y="156"/>
                  </a:lnTo>
                  <a:lnTo>
                    <a:pt x="642" y="156"/>
                  </a:lnTo>
                  <a:lnTo>
                    <a:pt x="645" y="159"/>
                  </a:lnTo>
                  <a:lnTo>
                    <a:pt x="650" y="162"/>
                  </a:lnTo>
                  <a:lnTo>
                    <a:pt x="654" y="165"/>
                  </a:lnTo>
                  <a:lnTo>
                    <a:pt x="658" y="169"/>
                  </a:lnTo>
                  <a:lnTo>
                    <a:pt x="651" y="172"/>
                  </a:lnTo>
                  <a:lnTo>
                    <a:pt x="642" y="172"/>
                  </a:lnTo>
                  <a:lnTo>
                    <a:pt x="638" y="168"/>
                  </a:lnTo>
                  <a:lnTo>
                    <a:pt x="635" y="169"/>
                  </a:lnTo>
                  <a:lnTo>
                    <a:pt x="631" y="172"/>
                  </a:lnTo>
                  <a:lnTo>
                    <a:pt x="628" y="172"/>
                  </a:lnTo>
                  <a:lnTo>
                    <a:pt x="623" y="166"/>
                  </a:lnTo>
                  <a:lnTo>
                    <a:pt x="623" y="156"/>
                  </a:lnTo>
                  <a:lnTo>
                    <a:pt x="618" y="153"/>
                  </a:lnTo>
                  <a:lnTo>
                    <a:pt x="618" y="145"/>
                  </a:lnTo>
                  <a:lnTo>
                    <a:pt x="621" y="135"/>
                  </a:lnTo>
                  <a:lnTo>
                    <a:pt x="621" y="128"/>
                  </a:lnTo>
                  <a:lnTo>
                    <a:pt x="613" y="122"/>
                  </a:lnTo>
                  <a:lnTo>
                    <a:pt x="614" y="129"/>
                  </a:lnTo>
                  <a:lnTo>
                    <a:pt x="614" y="138"/>
                  </a:lnTo>
                  <a:lnTo>
                    <a:pt x="614" y="146"/>
                  </a:lnTo>
                  <a:lnTo>
                    <a:pt x="611" y="150"/>
                  </a:lnTo>
                  <a:lnTo>
                    <a:pt x="608" y="153"/>
                  </a:lnTo>
                  <a:lnTo>
                    <a:pt x="604" y="156"/>
                  </a:lnTo>
                  <a:lnTo>
                    <a:pt x="603" y="159"/>
                  </a:lnTo>
                  <a:lnTo>
                    <a:pt x="603" y="166"/>
                  </a:lnTo>
                  <a:lnTo>
                    <a:pt x="598" y="170"/>
                  </a:lnTo>
                  <a:lnTo>
                    <a:pt x="601" y="173"/>
                  </a:lnTo>
                  <a:lnTo>
                    <a:pt x="608" y="180"/>
                  </a:lnTo>
                  <a:lnTo>
                    <a:pt x="608" y="186"/>
                  </a:lnTo>
                  <a:lnTo>
                    <a:pt x="605" y="190"/>
                  </a:lnTo>
                  <a:lnTo>
                    <a:pt x="604" y="193"/>
                  </a:lnTo>
                  <a:lnTo>
                    <a:pt x="604" y="199"/>
                  </a:lnTo>
                  <a:lnTo>
                    <a:pt x="608" y="212"/>
                  </a:lnTo>
                  <a:lnTo>
                    <a:pt x="613" y="210"/>
                  </a:lnTo>
                  <a:lnTo>
                    <a:pt x="618" y="210"/>
                  </a:lnTo>
                  <a:lnTo>
                    <a:pt x="623" y="210"/>
                  </a:lnTo>
                  <a:lnTo>
                    <a:pt x="627" y="206"/>
                  </a:lnTo>
                  <a:lnTo>
                    <a:pt x="631" y="203"/>
                  </a:lnTo>
                  <a:lnTo>
                    <a:pt x="637" y="206"/>
                  </a:lnTo>
                  <a:lnTo>
                    <a:pt x="638" y="207"/>
                  </a:lnTo>
                  <a:lnTo>
                    <a:pt x="641" y="207"/>
                  </a:lnTo>
                  <a:lnTo>
                    <a:pt x="641" y="206"/>
                  </a:lnTo>
                  <a:lnTo>
                    <a:pt x="642" y="206"/>
                  </a:lnTo>
                  <a:lnTo>
                    <a:pt x="651" y="210"/>
                  </a:lnTo>
                  <a:lnTo>
                    <a:pt x="659" y="220"/>
                  </a:lnTo>
                  <a:lnTo>
                    <a:pt x="664" y="232"/>
                  </a:lnTo>
                  <a:lnTo>
                    <a:pt x="661" y="232"/>
                  </a:lnTo>
                  <a:lnTo>
                    <a:pt x="657" y="237"/>
                  </a:lnTo>
                  <a:lnTo>
                    <a:pt x="657" y="244"/>
                  </a:lnTo>
                  <a:lnTo>
                    <a:pt x="658" y="244"/>
                  </a:lnTo>
                  <a:lnTo>
                    <a:pt x="659" y="246"/>
                  </a:lnTo>
                  <a:lnTo>
                    <a:pt x="659" y="247"/>
                  </a:lnTo>
                  <a:lnTo>
                    <a:pt x="667" y="249"/>
                  </a:lnTo>
                  <a:lnTo>
                    <a:pt x="672" y="250"/>
                  </a:lnTo>
                  <a:lnTo>
                    <a:pt x="681" y="251"/>
                  </a:lnTo>
                  <a:lnTo>
                    <a:pt x="681" y="254"/>
                  </a:lnTo>
                  <a:lnTo>
                    <a:pt x="681" y="256"/>
                  </a:lnTo>
                  <a:lnTo>
                    <a:pt x="672" y="254"/>
                  </a:lnTo>
                  <a:lnTo>
                    <a:pt x="667" y="253"/>
                  </a:lnTo>
                  <a:lnTo>
                    <a:pt x="658" y="251"/>
                  </a:lnTo>
                  <a:lnTo>
                    <a:pt x="658" y="257"/>
                  </a:lnTo>
                  <a:lnTo>
                    <a:pt x="657" y="257"/>
                  </a:lnTo>
                  <a:lnTo>
                    <a:pt x="654" y="256"/>
                  </a:lnTo>
                  <a:lnTo>
                    <a:pt x="654" y="253"/>
                  </a:lnTo>
                  <a:lnTo>
                    <a:pt x="648" y="251"/>
                  </a:lnTo>
                  <a:lnTo>
                    <a:pt x="650" y="234"/>
                  </a:lnTo>
                  <a:lnTo>
                    <a:pt x="647" y="224"/>
                  </a:lnTo>
                  <a:lnTo>
                    <a:pt x="642" y="212"/>
                  </a:lnTo>
                  <a:lnTo>
                    <a:pt x="631" y="214"/>
                  </a:lnTo>
                  <a:lnTo>
                    <a:pt x="618" y="220"/>
                  </a:lnTo>
                  <a:lnTo>
                    <a:pt x="613" y="227"/>
                  </a:lnTo>
                  <a:lnTo>
                    <a:pt x="613" y="229"/>
                  </a:lnTo>
                  <a:lnTo>
                    <a:pt x="614" y="232"/>
                  </a:lnTo>
                  <a:lnTo>
                    <a:pt x="615" y="234"/>
                  </a:lnTo>
                  <a:lnTo>
                    <a:pt x="614" y="237"/>
                  </a:lnTo>
                  <a:lnTo>
                    <a:pt x="614" y="239"/>
                  </a:lnTo>
                  <a:lnTo>
                    <a:pt x="610" y="257"/>
                  </a:lnTo>
                  <a:lnTo>
                    <a:pt x="601" y="264"/>
                  </a:lnTo>
                  <a:lnTo>
                    <a:pt x="586" y="271"/>
                  </a:lnTo>
                  <a:lnTo>
                    <a:pt x="588" y="273"/>
                  </a:lnTo>
                  <a:lnTo>
                    <a:pt x="591" y="276"/>
                  </a:lnTo>
                  <a:lnTo>
                    <a:pt x="591" y="278"/>
                  </a:lnTo>
                  <a:lnTo>
                    <a:pt x="591" y="284"/>
                  </a:lnTo>
                  <a:lnTo>
                    <a:pt x="593" y="288"/>
                  </a:lnTo>
                  <a:lnTo>
                    <a:pt x="591" y="287"/>
                  </a:lnTo>
                  <a:lnTo>
                    <a:pt x="588" y="288"/>
                  </a:lnTo>
                  <a:lnTo>
                    <a:pt x="587" y="288"/>
                  </a:lnTo>
                  <a:lnTo>
                    <a:pt x="586" y="284"/>
                  </a:lnTo>
                  <a:lnTo>
                    <a:pt x="583" y="280"/>
                  </a:lnTo>
                  <a:lnTo>
                    <a:pt x="581" y="276"/>
                  </a:lnTo>
                  <a:lnTo>
                    <a:pt x="574" y="276"/>
                  </a:lnTo>
                  <a:lnTo>
                    <a:pt x="568" y="276"/>
                  </a:lnTo>
                  <a:lnTo>
                    <a:pt x="561" y="276"/>
                  </a:lnTo>
                  <a:lnTo>
                    <a:pt x="556" y="274"/>
                  </a:lnTo>
                  <a:lnTo>
                    <a:pt x="550" y="270"/>
                  </a:lnTo>
                  <a:lnTo>
                    <a:pt x="547" y="267"/>
                  </a:lnTo>
                  <a:lnTo>
                    <a:pt x="568" y="267"/>
                  </a:lnTo>
                  <a:lnTo>
                    <a:pt x="573" y="264"/>
                  </a:lnTo>
                  <a:lnTo>
                    <a:pt x="576" y="260"/>
                  </a:lnTo>
                  <a:lnTo>
                    <a:pt x="578" y="259"/>
                  </a:lnTo>
                  <a:lnTo>
                    <a:pt x="581" y="260"/>
                  </a:lnTo>
                  <a:lnTo>
                    <a:pt x="586" y="263"/>
                  </a:lnTo>
                  <a:lnTo>
                    <a:pt x="586" y="261"/>
                  </a:lnTo>
                  <a:lnTo>
                    <a:pt x="587" y="260"/>
                  </a:lnTo>
                  <a:lnTo>
                    <a:pt x="591" y="260"/>
                  </a:lnTo>
                  <a:lnTo>
                    <a:pt x="591" y="259"/>
                  </a:lnTo>
                  <a:lnTo>
                    <a:pt x="588" y="256"/>
                  </a:lnTo>
                  <a:lnTo>
                    <a:pt x="598" y="247"/>
                  </a:lnTo>
                  <a:lnTo>
                    <a:pt x="598" y="227"/>
                  </a:lnTo>
                  <a:lnTo>
                    <a:pt x="596" y="223"/>
                  </a:lnTo>
                  <a:lnTo>
                    <a:pt x="590" y="217"/>
                  </a:lnTo>
                  <a:lnTo>
                    <a:pt x="587" y="214"/>
                  </a:lnTo>
                  <a:lnTo>
                    <a:pt x="587" y="203"/>
                  </a:lnTo>
                  <a:lnTo>
                    <a:pt x="591" y="193"/>
                  </a:lnTo>
                  <a:lnTo>
                    <a:pt x="593" y="183"/>
                  </a:lnTo>
                  <a:lnTo>
                    <a:pt x="590" y="179"/>
                  </a:lnTo>
                  <a:lnTo>
                    <a:pt x="581" y="172"/>
                  </a:lnTo>
                  <a:lnTo>
                    <a:pt x="581" y="168"/>
                  </a:lnTo>
                  <a:lnTo>
                    <a:pt x="581" y="166"/>
                  </a:lnTo>
                  <a:lnTo>
                    <a:pt x="581" y="163"/>
                  </a:lnTo>
                  <a:lnTo>
                    <a:pt x="581" y="160"/>
                  </a:lnTo>
                  <a:lnTo>
                    <a:pt x="581" y="159"/>
                  </a:lnTo>
                  <a:lnTo>
                    <a:pt x="584" y="156"/>
                  </a:lnTo>
                  <a:lnTo>
                    <a:pt x="587" y="155"/>
                  </a:lnTo>
                  <a:lnTo>
                    <a:pt x="588" y="153"/>
                  </a:lnTo>
                  <a:lnTo>
                    <a:pt x="591" y="142"/>
                  </a:lnTo>
                  <a:lnTo>
                    <a:pt x="591" y="131"/>
                  </a:lnTo>
                  <a:lnTo>
                    <a:pt x="588" y="121"/>
                  </a:lnTo>
                  <a:lnTo>
                    <a:pt x="578" y="115"/>
                  </a:lnTo>
                  <a:lnTo>
                    <a:pt x="561" y="115"/>
                  </a:lnTo>
                  <a:lnTo>
                    <a:pt x="549" y="119"/>
                  </a:lnTo>
                  <a:lnTo>
                    <a:pt x="546" y="123"/>
                  </a:lnTo>
                  <a:lnTo>
                    <a:pt x="543" y="129"/>
                  </a:lnTo>
                  <a:lnTo>
                    <a:pt x="541" y="135"/>
                  </a:lnTo>
                  <a:lnTo>
                    <a:pt x="539" y="135"/>
                  </a:lnTo>
                  <a:lnTo>
                    <a:pt x="533" y="142"/>
                  </a:lnTo>
                  <a:lnTo>
                    <a:pt x="524" y="155"/>
                  </a:lnTo>
                  <a:lnTo>
                    <a:pt x="523" y="156"/>
                  </a:lnTo>
                  <a:lnTo>
                    <a:pt x="519" y="156"/>
                  </a:lnTo>
                  <a:lnTo>
                    <a:pt x="517" y="156"/>
                  </a:lnTo>
                  <a:lnTo>
                    <a:pt x="519" y="166"/>
                  </a:lnTo>
                  <a:lnTo>
                    <a:pt x="522" y="180"/>
                  </a:lnTo>
                  <a:lnTo>
                    <a:pt x="522" y="185"/>
                  </a:lnTo>
                  <a:lnTo>
                    <a:pt x="516" y="186"/>
                  </a:lnTo>
                  <a:lnTo>
                    <a:pt x="514" y="190"/>
                  </a:lnTo>
                  <a:lnTo>
                    <a:pt x="516" y="195"/>
                  </a:lnTo>
                  <a:lnTo>
                    <a:pt x="516" y="199"/>
                  </a:lnTo>
                  <a:lnTo>
                    <a:pt x="522" y="199"/>
                  </a:lnTo>
                  <a:lnTo>
                    <a:pt x="529" y="199"/>
                  </a:lnTo>
                  <a:lnTo>
                    <a:pt x="529" y="207"/>
                  </a:lnTo>
                  <a:lnTo>
                    <a:pt x="529" y="212"/>
                  </a:lnTo>
                  <a:lnTo>
                    <a:pt x="529" y="220"/>
                  </a:lnTo>
                  <a:lnTo>
                    <a:pt x="536" y="217"/>
                  </a:lnTo>
                  <a:lnTo>
                    <a:pt x="533" y="224"/>
                  </a:lnTo>
                  <a:lnTo>
                    <a:pt x="529" y="230"/>
                  </a:lnTo>
                  <a:lnTo>
                    <a:pt x="524" y="237"/>
                  </a:lnTo>
                  <a:lnTo>
                    <a:pt x="520" y="230"/>
                  </a:lnTo>
                  <a:lnTo>
                    <a:pt x="513" y="220"/>
                  </a:lnTo>
                  <a:lnTo>
                    <a:pt x="510" y="216"/>
                  </a:lnTo>
                  <a:lnTo>
                    <a:pt x="506" y="214"/>
                  </a:lnTo>
                  <a:lnTo>
                    <a:pt x="503" y="216"/>
                  </a:lnTo>
                  <a:lnTo>
                    <a:pt x="502" y="216"/>
                  </a:lnTo>
                  <a:lnTo>
                    <a:pt x="499" y="213"/>
                  </a:lnTo>
                  <a:lnTo>
                    <a:pt x="500" y="210"/>
                  </a:lnTo>
                  <a:lnTo>
                    <a:pt x="502" y="210"/>
                  </a:lnTo>
                  <a:lnTo>
                    <a:pt x="499" y="209"/>
                  </a:lnTo>
                  <a:lnTo>
                    <a:pt x="496" y="210"/>
                  </a:lnTo>
                  <a:lnTo>
                    <a:pt x="493" y="210"/>
                  </a:lnTo>
                  <a:lnTo>
                    <a:pt x="489" y="206"/>
                  </a:lnTo>
                  <a:lnTo>
                    <a:pt x="489" y="209"/>
                  </a:lnTo>
                  <a:lnTo>
                    <a:pt x="487" y="213"/>
                  </a:lnTo>
                  <a:lnTo>
                    <a:pt x="486" y="214"/>
                  </a:lnTo>
                  <a:lnTo>
                    <a:pt x="485" y="210"/>
                  </a:lnTo>
                  <a:lnTo>
                    <a:pt x="486" y="206"/>
                  </a:lnTo>
                  <a:lnTo>
                    <a:pt x="487" y="203"/>
                  </a:lnTo>
                  <a:lnTo>
                    <a:pt x="477" y="200"/>
                  </a:lnTo>
                  <a:lnTo>
                    <a:pt x="469" y="200"/>
                  </a:lnTo>
                  <a:lnTo>
                    <a:pt x="462" y="199"/>
                  </a:lnTo>
                  <a:lnTo>
                    <a:pt x="460" y="199"/>
                  </a:lnTo>
                  <a:lnTo>
                    <a:pt x="458" y="196"/>
                  </a:lnTo>
                  <a:lnTo>
                    <a:pt x="455" y="196"/>
                  </a:lnTo>
                  <a:lnTo>
                    <a:pt x="455" y="197"/>
                  </a:lnTo>
                  <a:lnTo>
                    <a:pt x="453" y="199"/>
                  </a:lnTo>
                  <a:lnTo>
                    <a:pt x="453" y="203"/>
                  </a:lnTo>
                  <a:lnTo>
                    <a:pt x="446" y="202"/>
                  </a:lnTo>
                  <a:lnTo>
                    <a:pt x="433" y="199"/>
                  </a:lnTo>
                  <a:lnTo>
                    <a:pt x="433" y="203"/>
                  </a:lnTo>
                  <a:lnTo>
                    <a:pt x="432" y="203"/>
                  </a:lnTo>
                  <a:lnTo>
                    <a:pt x="433" y="210"/>
                  </a:lnTo>
                  <a:lnTo>
                    <a:pt x="436" y="216"/>
                  </a:lnTo>
                  <a:lnTo>
                    <a:pt x="436" y="226"/>
                  </a:lnTo>
                  <a:lnTo>
                    <a:pt x="433" y="226"/>
                  </a:lnTo>
                  <a:lnTo>
                    <a:pt x="431" y="227"/>
                  </a:lnTo>
                  <a:lnTo>
                    <a:pt x="429" y="226"/>
                  </a:lnTo>
                  <a:lnTo>
                    <a:pt x="426" y="223"/>
                  </a:lnTo>
                  <a:lnTo>
                    <a:pt x="423" y="224"/>
                  </a:lnTo>
                  <a:lnTo>
                    <a:pt x="422" y="226"/>
                  </a:lnTo>
                  <a:lnTo>
                    <a:pt x="422" y="234"/>
                  </a:lnTo>
                  <a:lnTo>
                    <a:pt x="418" y="230"/>
                  </a:lnTo>
                  <a:lnTo>
                    <a:pt x="412" y="223"/>
                  </a:lnTo>
                  <a:lnTo>
                    <a:pt x="416" y="217"/>
                  </a:lnTo>
                  <a:lnTo>
                    <a:pt x="411" y="220"/>
                  </a:lnTo>
                  <a:lnTo>
                    <a:pt x="402" y="222"/>
                  </a:lnTo>
                  <a:lnTo>
                    <a:pt x="398" y="223"/>
                  </a:lnTo>
                  <a:lnTo>
                    <a:pt x="395" y="223"/>
                  </a:lnTo>
                  <a:lnTo>
                    <a:pt x="396" y="222"/>
                  </a:lnTo>
                  <a:lnTo>
                    <a:pt x="394" y="222"/>
                  </a:lnTo>
                  <a:lnTo>
                    <a:pt x="395" y="223"/>
                  </a:lnTo>
                  <a:lnTo>
                    <a:pt x="396" y="226"/>
                  </a:lnTo>
                  <a:lnTo>
                    <a:pt x="396" y="227"/>
                  </a:lnTo>
                  <a:lnTo>
                    <a:pt x="391" y="227"/>
                  </a:lnTo>
                  <a:lnTo>
                    <a:pt x="388" y="226"/>
                  </a:lnTo>
                  <a:lnTo>
                    <a:pt x="381" y="223"/>
                  </a:lnTo>
                  <a:lnTo>
                    <a:pt x="375" y="222"/>
                  </a:lnTo>
                  <a:lnTo>
                    <a:pt x="369" y="223"/>
                  </a:lnTo>
                  <a:lnTo>
                    <a:pt x="364" y="227"/>
                  </a:lnTo>
                  <a:lnTo>
                    <a:pt x="362" y="229"/>
                  </a:lnTo>
                  <a:lnTo>
                    <a:pt x="362" y="234"/>
                  </a:lnTo>
                  <a:lnTo>
                    <a:pt x="359" y="234"/>
                  </a:lnTo>
                  <a:lnTo>
                    <a:pt x="358" y="230"/>
                  </a:lnTo>
                  <a:lnTo>
                    <a:pt x="357" y="229"/>
                  </a:lnTo>
                  <a:lnTo>
                    <a:pt x="354" y="229"/>
                  </a:lnTo>
                  <a:lnTo>
                    <a:pt x="352" y="232"/>
                  </a:lnTo>
                  <a:lnTo>
                    <a:pt x="352" y="233"/>
                  </a:lnTo>
                  <a:lnTo>
                    <a:pt x="340" y="233"/>
                  </a:lnTo>
                  <a:lnTo>
                    <a:pt x="340" y="229"/>
                  </a:lnTo>
                  <a:lnTo>
                    <a:pt x="342" y="229"/>
                  </a:lnTo>
                  <a:lnTo>
                    <a:pt x="348" y="229"/>
                  </a:lnTo>
                  <a:lnTo>
                    <a:pt x="344" y="224"/>
                  </a:lnTo>
                  <a:lnTo>
                    <a:pt x="344" y="223"/>
                  </a:lnTo>
                  <a:lnTo>
                    <a:pt x="345" y="222"/>
                  </a:lnTo>
                  <a:lnTo>
                    <a:pt x="341" y="220"/>
                  </a:lnTo>
                  <a:lnTo>
                    <a:pt x="340" y="220"/>
                  </a:lnTo>
                  <a:lnTo>
                    <a:pt x="340" y="217"/>
                  </a:lnTo>
                  <a:lnTo>
                    <a:pt x="341" y="217"/>
                  </a:lnTo>
                  <a:lnTo>
                    <a:pt x="341" y="216"/>
                  </a:lnTo>
                  <a:lnTo>
                    <a:pt x="335" y="217"/>
                  </a:lnTo>
                  <a:lnTo>
                    <a:pt x="330" y="220"/>
                  </a:lnTo>
                  <a:lnTo>
                    <a:pt x="327" y="223"/>
                  </a:lnTo>
                  <a:lnTo>
                    <a:pt x="327" y="229"/>
                  </a:lnTo>
                  <a:lnTo>
                    <a:pt x="325" y="227"/>
                  </a:lnTo>
                  <a:lnTo>
                    <a:pt x="321" y="226"/>
                  </a:lnTo>
                  <a:lnTo>
                    <a:pt x="317" y="226"/>
                  </a:lnTo>
                  <a:lnTo>
                    <a:pt x="314" y="227"/>
                  </a:lnTo>
                  <a:lnTo>
                    <a:pt x="314" y="229"/>
                  </a:lnTo>
                  <a:lnTo>
                    <a:pt x="307" y="229"/>
                  </a:lnTo>
                  <a:lnTo>
                    <a:pt x="300" y="232"/>
                  </a:lnTo>
                  <a:lnTo>
                    <a:pt x="293" y="237"/>
                  </a:lnTo>
                  <a:lnTo>
                    <a:pt x="287" y="240"/>
                  </a:lnTo>
                  <a:lnTo>
                    <a:pt x="284" y="240"/>
                  </a:lnTo>
                  <a:lnTo>
                    <a:pt x="281" y="240"/>
                  </a:lnTo>
                  <a:lnTo>
                    <a:pt x="278" y="240"/>
                  </a:lnTo>
                  <a:lnTo>
                    <a:pt x="278" y="244"/>
                  </a:lnTo>
                  <a:lnTo>
                    <a:pt x="276" y="244"/>
                  </a:lnTo>
                  <a:lnTo>
                    <a:pt x="273" y="246"/>
                  </a:lnTo>
                  <a:lnTo>
                    <a:pt x="268" y="246"/>
                  </a:lnTo>
                  <a:lnTo>
                    <a:pt x="267" y="251"/>
                  </a:lnTo>
                  <a:lnTo>
                    <a:pt x="266" y="260"/>
                  </a:lnTo>
                  <a:lnTo>
                    <a:pt x="266" y="264"/>
                  </a:lnTo>
                  <a:lnTo>
                    <a:pt x="264" y="264"/>
                  </a:lnTo>
                  <a:lnTo>
                    <a:pt x="263" y="264"/>
                  </a:lnTo>
                  <a:lnTo>
                    <a:pt x="261" y="263"/>
                  </a:lnTo>
                  <a:lnTo>
                    <a:pt x="260" y="264"/>
                  </a:lnTo>
                  <a:lnTo>
                    <a:pt x="259" y="267"/>
                  </a:lnTo>
                  <a:lnTo>
                    <a:pt x="257" y="269"/>
                  </a:lnTo>
                  <a:lnTo>
                    <a:pt x="253" y="270"/>
                  </a:lnTo>
                  <a:lnTo>
                    <a:pt x="246" y="271"/>
                  </a:lnTo>
                  <a:lnTo>
                    <a:pt x="241" y="271"/>
                  </a:lnTo>
                  <a:lnTo>
                    <a:pt x="239" y="267"/>
                  </a:lnTo>
                  <a:lnTo>
                    <a:pt x="236" y="260"/>
                  </a:lnTo>
                  <a:lnTo>
                    <a:pt x="236" y="251"/>
                  </a:lnTo>
                  <a:lnTo>
                    <a:pt x="237" y="250"/>
                  </a:lnTo>
                  <a:lnTo>
                    <a:pt x="240" y="247"/>
                  </a:lnTo>
                  <a:lnTo>
                    <a:pt x="243" y="247"/>
                  </a:lnTo>
                  <a:lnTo>
                    <a:pt x="250" y="246"/>
                  </a:lnTo>
                  <a:lnTo>
                    <a:pt x="256" y="246"/>
                  </a:lnTo>
                  <a:lnTo>
                    <a:pt x="250" y="237"/>
                  </a:lnTo>
                  <a:lnTo>
                    <a:pt x="244" y="229"/>
                  </a:lnTo>
                  <a:lnTo>
                    <a:pt x="240" y="223"/>
                  </a:lnTo>
                  <a:lnTo>
                    <a:pt x="236" y="223"/>
                  </a:lnTo>
                  <a:lnTo>
                    <a:pt x="232" y="223"/>
                  </a:lnTo>
                  <a:lnTo>
                    <a:pt x="227" y="223"/>
                  </a:lnTo>
                  <a:lnTo>
                    <a:pt x="223" y="222"/>
                  </a:lnTo>
                  <a:lnTo>
                    <a:pt x="214" y="217"/>
                  </a:lnTo>
                  <a:lnTo>
                    <a:pt x="214" y="220"/>
                  </a:lnTo>
                  <a:lnTo>
                    <a:pt x="217" y="223"/>
                  </a:lnTo>
                  <a:lnTo>
                    <a:pt x="220" y="226"/>
                  </a:lnTo>
                  <a:lnTo>
                    <a:pt x="222" y="233"/>
                  </a:lnTo>
                  <a:lnTo>
                    <a:pt x="220" y="240"/>
                  </a:lnTo>
                  <a:lnTo>
                    <a:pt x="216" y="247"/>
                  </a:lnTo>
                  <a:lnTo>
                    <a:pt x="214" y="249"/>
                  </a:lnTo>
                  <a:lnTo>
                    <a:pt x="213" y="250"/>
                  </a:lnTo>
                  <a:lnTo>
                    <a:pt x="219" y="256"/>
                  </a:lnTo>
                  <a:lnTo>
                    <a:pt x="216" y="264"/>
                  </a:lnTo>
                  <a:lnTo>
                    <a:pt x="214" y="271"/>
                  </a:lnTo>
                  <a:lnTo>
                    <a:pt x="212" y="271"/>
                  </a:lnTo>
                  <a:lnTo>
                    <a:pt x="210" y="276"/>
                  </a:lnTo>
                  <a:lnTo>
                    <a:pt x="210" y="278"/>
                  </a:lnTo>
                  <a:lnTo>
                    <a:pt x="209" y="281"/>
                  </a:lnTo>
                  <a:lnTo>
                    <a:pt x="207" y="281"/>
                  </a:lnTo>
                  <a:lnTo>
                    <a:pt x="206" y="278"/>
                  </a:lnTo>
                  <a:lnTo>
                    <a:pt x="203" y="276"/>
                  </a:lnTo>
                  <a:lnTo>
                    <a:pt x="202" y="271"/>
                  </a:lnTo>
                  <a:lnTo>
                    <a:pt x="200" y="271"/>
                  </a:lnTo>
                  <a:lnTo>
                    <a:pt x="197" y="273"/>
                  </a:lnTo>
                  <a:lnTo>
                    <a:pt x="193" y="271"/>
                  </a:lnTo>
                  <a:lnTo>
                    <a:pt x="193" y="269"/>
                  </a:lnTo>
                  <a:lnTo>
                    <a:pt x="190" y="269"/>
                  </a:lnTo>
                  <a:lnTo>
                    <a:pt x="183" y="273"/>
                  </a:lnTo>
                  <a:lnTo>
                    <a:pt x="173" y="281"/>
                  </a:lnTo>
                  <a:lnTo>
                    <a:pt x="166" y="286"/>
                  </a:lnTo>
                  <a:lnTo>
                    <a:pt x="166" y="290"/>
                  </a:lnTo>
                  <a:lnTo>
                    <a:pt x="168" y="298"/>
                  </a:lnTo>
                  <a:lnTo>
                    <a:pt x="177" y="307"/>
                  </a:lnTo>
                  <a:lnTo>
                    <a:pt x="172" y="308"/>
                  </a:lnTo>
                  <a:lnTo>
                    <a:pt x="160" y="304"/>
                  </a:lnTo>
                  <a:lnTo>
                    <a:pt x="146" y="298"/>
                  </a:lnTo>
                  <a:lnTo>
                    <a:pt x="136" y="291"/>
                  </a:lnTo>
                  <a:lnTo>
                    <a:pt x="135" y="300"/>
                  </a:lnTo>
                  <a:lnTo>
                    <a:pt x="135" y="307"/>
                  </a:lnTo>
                  <a:lnTo>
                    <a:pt x="141" y="313"/>
                  </a:lnTo>
                  <a:lnTo>
                    <a:pt x="146" y="313"/>
                  </a:lnTo>
                  <a:lnTo>
                    <a:pt x="146" y="325"/>
                  </a:lnTo>
                  <a:lnTo>
                    <a:pt x="142" y="330"/>
                  </a:lnTo>
                  <a:lnTo>
                    <a:pt x="138" y="330"/>
                  </a:lnTo>
                  <a:lnTo>
                    <a:pt x="138" y="328"/>
                  </a:lnTo>
                  <a:lnTo>
                    <a:pt x="125" y="325"/>
                  </a:lnTo>
                  <a:lnTo>
                    <a:pt x="121" y="325"/>
                  </a:lnTo>
                  <a:lnTo>
                    <a:pt x="119" y="324"/>
                  </a:lnTo>
                  <a:lnTo>
                    <a:pt x="119" y="321"/>
                  </a:lnTo>
                  <a:lnTo>
                    <a:pt x="121" y="318"/>
                  </a:lnTo>
                  <a:lnTo>
                    <a:pt x="112" y="318"/>
                  </a:lnTo>
                  <a:lnTo>
                    <a:pt x="108" y="307"/>
                  </a:lnTo>
                  <a:lnTo>
                    <a:pt x="106" y="297"/>
                  </a:lnTo>
                  <a:lnTo>
                    <a:pt x="106" y="284"/>
                  </a:lnTo>
                  <a:lnTo>
                    <a:pt x="98" y="281"/>
                  </a:lnTo>
                  <a:lnTo>
                    <a:pt x="92" y="278"/>
                  </a:lnTo>
                  <a:lnTo>
                    <a:pt x="82" y="276"/>
                  </a:lnTo>
                  <a:lnTo>
                    <a:pt x="85" y="271"/>
                  </a:lnTo>
                  <a:lnTo>
                    <a:pt x="82" y="270"/>
                  </a:lnTo>
                  <a:lnTo>
                    <a:pt x="79" y="270"/>
                  </a:lnTo>
                  <a:lnTo>
                    <a:pt x="77" y="271"/>
                  </a:lnTo>
                  <a:lnTo>
                    <a:pt x="77" y="264"/>
                  </a:lnTo>
                  <a:lnTo>
                    <a:pt x="75" y="260"/>
                  </a:lnTo>
                  <a:lnTo>
                    <a:pt x="72" y="257"/>
                  </a:lnTo>
                  <a:lnTo>
                    <a:pt x="69" y="253"/>
                  </a:lnTo>
                  <a:lnTo>
                    <a:pt x="67" y="249"/>
                  </a:lnTo>
                  <a:lnTo>
                    <a:pt x="82" y="259"/>
                  </a:lnTo>
                  <a:lnTo>
                    <a:pt x="85" y="259"/>
                  </a:lnTo>
                  <a:lnTo>
                    <a:pt x="85" y="257"/>
                  </a:lnTo>
                  <a:lnTo>
                    <a:pt x="86" y="257"/>
                  </a:lnTo>
                  <a:lnTo>
                    <a:pt x="89" y="260"/>
                  </a:lnTo>
                  <a:lnTo>
                    <a:pt x="92" y="264"/>
                  </a:lnTo>
                  <a:lnTo>
                    <a:pt x="95" y="267"/>
                  </a:lnTo>
                  <a:lnTo>
                    <a:pt x="95" y="264"/>
                  </a:lnTo>
                  <a:lnTo>
                    <a:pt x="96" y="261"/>
                  </a:lnTo>
                  <a:lnTo>
                    <a:pt x="101" y="260"/>
                  </a:lnTo>
                  <a:lnTo>
                    <a:pt x="101" y="267"/>
                  </a:lnTo>
                  <a:lnTo>
                    <a:pt x="116" y="271"/>
                  </a:lnTo>
                  <a:lnTo>
                    <a:pt x="138" y="277"/>
                  </a:lnTo>
                  <a:lnTo>
                    <a:pt x="155" y="278"/>
                  </a:lnTo>
                  <a:lnTo>
                    <a:pt x="158" y="277"/>
                  </a:lnTo>
                  <a:lnTo>
                    <a:pt x="162" y="273"/>
                  </a:lnTo>
                  <a:lnTo>
                    <a:pt x="166" y="271"/>
                  </a:lnTo>
                  <a:lnTo>
                    <a:pt x="175" y="264"/>
                  </a:lnTo>
                  <a:lnTo>
                    <a:pt x="180" y="256"/>
                  </a:lnTo>
                  <a:lnTo>
                    <a:pt x="177" y="244"/>
                  </a:lnTo>
                  <a:lnTo>
                    <a:pt x="175" y="244"/>
                  </a:lnTo>
                  <a:lnTo>
                    <a:pt x="175" y="240"/>
                  </a:lnTo>
                  <a:lnTo>
                    <a:pt x="165" y="237"/>
                  </a:lnTo>
                  <a:lnTo>
                    <a:pt x="160" y="234"/>
                  </a:lnTo>
                  <a:lnTo>
                    <a:pt x="160" y="232"/>
                  </a:lnTo>
                  <a:lnTo>
                    <a:pt x="158" y="230"/>
                  </a:lnTo>
                  <a:lnTo>
                    <a:pt x="156" y="232"/>
                  </a:lnTo>
                  <a:lnTo>
                    <a:pt x="155" y="232"/>
                  </a:lnTo>
                  <a:lnTo>
                    <a:pt x="155" y="227"/>
                  </a:lnTo>
                  <a:lnTo>
                    <a:pt x="132" y="216"/>
                  </a:lnTo>
                  <a:lnTo>
                    <a:pt x="122" y="212"/>
                  </a:lnTo>
                  <a:lnTo>
                    <a:pt x="118" y="210"/>
                  </a:lnTo>
                  <a:lnTo>
                    <a:pt x="115" y="212"/>
                  </a:lnTo>
                  <a:lnTo>
                    <a:pt x="112" y="212"/>
                  </a:lnTo>
                  <a:lnTo>
                    <a:pt x="111" y="210"/>
                  </a:lnTo>
                  <a:lnTo>
                    <a:pt x="109" y="207"/>
                  </a:lnTo>
                  <a:lnTo>
                    <a:pt x="108" y="206"/>
                  </a:lnTo>
                  <a:lnTo>
                    <a:pt x="105" y="206"/>
                  </a:lnTo>
                  <a:lnTo>
                    <a:pt x="102" y="206"/>
                  </a:lnTo>
                  <a:lnTo>
                    <a:pt x="101" y="206"/>
                  </a:lnTo>
                  <a:lnTo>
                    <a:pt x="98" y="203"/>
                  </a:lnTo>
                  <a:lnTo>
                    <a:pt x="88" y="199"/>
                  </a:lnTo>
                  <a:lnTo>
                    <a:pt x="78" y="199"/>
                  </a:lnTo>
                  <a:lnTo>
                    <a:pt x="68" y="199"/>
                  </a:lnTo>
                  <a:lnTo>
                    <a:pt x="68" y="195"/>
                  </a:lnTo>
                  <a:lnTo>
                    <a:pt x="75" y="193"/>
                  </a:lnTo>
                  <a:lnTo>
                    <a:pt x="72" y="192"/>
                  </a:lnTo>
                  <a:lnTo>
                    <a:pt x="67" y="189"/>
                  </a:lnTo>
                  <a:lnTo>
                    <a:pt x="67" y="187"/>
                  </a:lnTo>
                  <a:lnTo>
                    <a:pt x="65" y="189"/>
                  </a:lnTo>
                  <a:lnTo>
                    <a:pt x="57" y="189"/>
                  </a:lnTo>
                  <a:lnTo>
                    <a:pt x="52" y="187"/>
                  </a:lnTo>
                  <a:lnTo>
                    <a:pt x="50" y="192"/>
                  </a:lnTo>
                  <a:lnTo>
                    <a:pt x="48" y="193"/>
                  </a:lnTo>
                  <a:lnTo>
                    <a:pt x="45" y="195"/>
                  </a:lnTo>
                  <a:lnTo>
                    <a:pt x="44" y="196"/>
                  </a:lnTo>
                  <a:lnTo>
                    <a:pt x="42" y="196"/>
                  </a:lnTo>
                  <a:lnTo>
                    <a:pt x="42" y="206"/>
                  </a:lnTo>
                  <a:lnTo>
                    <a:pt x="40" y="207"/>
                  </a:lnTo>
                  <a:lnTo>
                    <a:pt x="38" y="209"/>
                  </a:lnTo>
                  <a:lnTo>
                    <a:pt x="38" y="207"/>
                  </a:lnTo>
                  <a:lnTo>
                    <a:pt x="37" y="207"/>
                  </a:lnTo>
                  <a:lnTo>
                    <a:pt x="37" y="205"/>
                  </a:lnTo>
                  <a:lnTo>
                    <a:pt x="32" y="209"/>
                  </a:lnTo>
                  <a:lnTo>
                    <a:pt x="31" y="213"/>
                  </a:lnTo>
                  <a:lnTo>
                    <a:pt x="31" y="220"/>
                  </a:lnTo>
                  <a:lnTo>
                    <a:pt x="32" y="224"/>
                  </a:lnTo>
                  <a:lnTo>
                    <a:pt x="34" y="226"/>
                  </a:lnTo>
                  <a:lnTo>
                    <a:pt x="35" y="226"/>
                  </a:lnTo>
                  <a:lnTo>
                    <a:pt x="40" y="232"/>
                  </a:lnTo>
                  <a:lnTo>
                    <a:pt x="40" y="236"/>
                  </a:lnTo>
                  <a:lnTo>
                    <a:pt x="37" y="240"/>
                  </a:lnTo>
                  <a:lnTo>
                    <a:pt x="32" y="244"/>
                  </a:lnTo>
                  <a:lnTo>
                    <a:pt x="32" y="247"/>
                  </a:lnTo>
                  <a:lnTo>
                    <a:pt x="37" y="267"/>
                  </a:lnTo>
                  <a:lnTo>
                    <a:pt x="40" y="271"/>
                  </a:lnTo>
                  <a:lnTo>
                    <a:pt x="40" y="274"/>
                  </a:lnTo>
                  <a:lnTo>
                    <a:pt x="40" y="281"/>
                  </a:lnTo>
                  <a:lnTo>
                    <a:pt x="41" y="284"/>
                  </a:lnTo>
                  <a:lnTo>
                    <a:pt x="41" y="287"/>
                  </a:lnTo>
                  <a:lnTo>
                    <a:pt x="40" y="290"/>
                  </a:lnTo>
                  <a:lnTo>
                    <a:pt x="40" y="291"/>
                  </a:lnTo>
                  <a:lnTo>
                    <a:pt x="41" y="297"/>
                  </a:lnTo>
                  <a:lnTo>
                    <a:pt x="41" y="301"/>
                  </a:lnTo>
                  <a:lnTo>
                    <a:pt x="42" y="301"/>
                  </a:lnTo>
                  <a:lnTo>
                    <a:pt x="42" y="303"/>
                  </a:lnTo>
                  <a:lnTo>
                    <a:pt x="44" y="305"/>
                  </a:lnTo>
                  <a:lnTo>
                    <a:pt x="45" y="308"/>
                  </a:lnTo>
                  <a:lnTo>
                    <a:pt x="48" y="310"/>
                  </a:lnTo>
                  <a:lnTo>
                    <a:pt x="50" y="313"/>
                  </a:lnTo>
                  <a:lnTo>
                    <a:pt x="50" y="315"/>
                  </a:lnTo>
                  <a:lnTo>
                    <a:pt x="51" y="318"/>
                  </a:lnTo>
                  <a:lnTo>
                    <a:pt x="52" y="321"/>
                  </a:lnTo>
                  <a:lnTo>
                    <a:pt x="52" y="324"/>
                  </a:lnTo>
                  <a:lnTo>
                    <a:pt x="50" y="327"/>
                  </a:lnTo>
                  <a:lnTo>
                    <a:pt x="48" y="328"/>
                  </a:lnTo>
                  <a:lnTo>
                    <a:pt x="48" y="337"/>
                  </a:lnTo>
                  <a:lnTo>
                    <a:pt x="50" y="340"/>
                  </a:lnTo>
                  <a:lnTo>
                    <a:pt x="52" y="341"/>
                  </a:lnTo>
                  <a:lnTo>
                    <a:pt x="57" y="341"/>
                  </a:lnTo>
                  <a:lnTo>
                    <a:pt x="58" y="344"/>
                  </a:lnTo>
                  <a:lnTo>
                    <a:pt x="61" y="354"/>
                  </a:lnTo>
                  <a:lnTo>
                    <a:pt x="50" y="362"/>
                  </a:lnTo>
                  <a:lnTo>
                    <a:pt x="27" y="375"/>
                  </a:lnTo>
                  <a:lnTo>
                    <a:pt x="15" y="382"/>
                  </a:lnTo>
                  <a:lnTo>
                    <a:pt x="4" y="391"/>
                  </a:lnTo>
                  <a:lnTo>
                    <a:pt x="7" y="391"/>
                  </a:lnTo>
                  <a:lnTo>
                    <a:pt x="13" y="389"/>
                  </a:lnTo>
                  <a:lnTo>
                    <a:pt x="17" y="387"/>
                  </a:lnTo>
                  <a:lnTo>
                    <a:pt x="17" y="389"/>
                  </a:lnTo>
                  <a:lnTo>
                    <a:pt x="17" y="391"/>
                  </a:lnTo>
                  <a:lnTo>
                    <a:pt x="15" y="392"/>
                  </a:lnTo>
                  <a:lnTo>
                    <a:pt x="23" y="401"/>
                  </a:lnTo>
                  <a:lnTo>
                    <a:pt x="27" y="402"/>
                  </a:lnTo>
                  <a:lnTo>
                    <a:pt x="30" y="402"/>
                  </a:lnTo>
                  <a:lnTo>
                    <a:pt x="32" y="401"/>
                  </a:lnTo>
                  <a:lnTo>
                    <a:pt x="37" y="401"/>
                  </a:lnTo>
                  <a:lnTo>
                    <a:pt x="38" y="402"/>
                  </a:lnTo>
                  <a:lnTo>
                    <a:pt x="40" y="405"/>
                  </a:lnTo>
                  <a:lnTo>
                    <a:pt x="41" y="405"/>
                  </a:lnTo>
                  <a:lnTo>
                    <a:pt x="47" y="405"/>
                  </a:lnTo>
                  <a:lnTo>
                    <a:pt x="44" y="406"/>
                  </a:lnTo>
                  <a:lnTo>
                    <a:pt x="37" y="408"/>
                  </a:lnTo>
                  <a:lnTo>
                    <a:pt x="31" y="408"/>
                  </a:lnTo>
                  <a:lnTo>
                    <a:pt x="30" y="408"/>
                  </a:lnTo>
                  <a:lnTo>
                    <a:pt x="30" y="411"/>
                  </a:lnTo>
                  <a:lnTo>
                    <a:pt x="30" y="412"/>
                  </a:lnTo>
                  <a:lnTo>
                    <a:pt x="23" y="412"/>
                  </a:lnTo>
                  <a:lnTo>
                    <a:pt x="18" y="411"/>
                  </a:lnTo>
                  <a:lnTo>
                    <a:pt x="15" y="409"/>
                  </a:lnTo>
                  <a:lnTo>
                    <a:pt x="14" y="412"/>
                  </a:lnTo>
                  <a:lnTo>
                    <a:pt x="14" y="415"/>
                  </a:lnTo>
                  <a:lnTo>
                    <a:pt x="15" y="416"/>
                  </a:lnTo>
                  <a:lnTo>
                    <a:pt x="17" y="418"/>
                  </a:lnTo>
                  <a:lnTo>
                    <a:pt x="17" y="421"/>
                  </a:lnTo>
                  <a:lnTo>
                    <a:pt x="17" y="423"/>
                  </a:lnTo>
                  <a:lnTo>
                    <a:pt x="14" y="425"/>
                  </a:lnTo>
                  <a:lnTo>
                    <a:pt x="11" y="428"/>
                  </a:lnTo>
                  <a:lnTo>
                    <a:pt x="11" y="433"/>
                  </a:lnTo>
                  <a:lnTo>
                    <a:pt x="13" y="438"/>
                  </a:lnTo>
                  <a:lnTo>
                    <a:pt x="13" y="439"/>
                  </a:lnTo>
                  <a:lnTo>
                    <a:pt x="11" y="442"/>
                  </a:lnTo>
                  <a:lnTo>
                    <a:pt x="10" y="446"/>
                  </a:lnTo>
                  <a:lnTo>
                    <a:pt x="8" y="443"/>
                  </a:lnTo>
                  <a:lnTo>
                    <a:pt x="7" y="446"/>
                  </a:lnTo>
                  <a:lnTo>
                    <a:pt x="5" y="448"/>
                  </a:lnTo>
                  <a:lnTo>
                    <a:pt x="4" y="449"/>
                  </a:lnTo>
                  <a:lnTo>
                    <a:pt x="1" y="451"/>
                  </a:lnTo>
                  <a:lnTo>
                    <a:pt x="0" y="455"/>
                  </a:lnTo>
                  <a:lnTo>
                    <a:pt x="0" y="456"/>
                  </a:lnTo>
                  <a:lnTo>
                    <a:pt x="3" y="460"/>
                  </a:lnTo>
                  <a:lnTo>
                    <a:pt x="4" y="462"/>
                  </a:lnTo>
                  <a:lnTo>
                    <a:pt x="7" y="462"/>
                  </a:lnTo>
                  <a:lnTo>
                    <a:pt x="10" y="460"/>
                  </a:lnTo>
                  <a:lnTo>
                    <a:pt x="10" y="466"/>
                  </a:lnTo>
                  <a:lnTo>
                    <a:pt x="10" y="470"/>
                  </a:lnTo>
                  <a:lnTo>
                    <a:pt x="11" y="472"/>
                  </a:lnTo>
                  <a:lnTo>
                    <a:pt x="13" y="472"/>
                  </a:lnTo>
                  <a:lnTo>
                    <a:pt x="15" y="473"/>
                  </a:lnTo>
                  <a:lnTo>
                    <a:pt x="17" y="476"/>
                  </a:lnTo>
                  <a:lnTo>
                    <a:pt x="18" y="478"/>
                  </a:lnTo>
                  <a:lnTo>
                    <a:pt x="18" y="479"/>
                  </a:lnTo>
                  <a:lnTo>
                    <a:pt x="20" y="485"/>
                  </a:lnTo>
                  <a:lnTo>
                    <a:pt x="23" y="485"/>
                  </a:lnTo>
                  <a:lnTo>
                    <a:pt x="23" y="487"/>
                  </a:lnTo>
                  <a:lnTo>
                    <a:pt x="24" y="487"/>
                  </a:lnTo>
                  <a:lnTo>
                    <a:pt x="27" y="487"/>
                  </a:lnTo>
                  <a:lnTo>
                    <a:pt x="30" y="486"/>
                  </a:lnTo>
                  <a:lnTo>
                    <a:pt x="31" y="486"/>
                  </a:lnTo>
                  <a:lnTo>
                    <a:pt x="32" y="487"/>
                  </a:lnTo>
                  <a:lnTo>
                    <a:pt x="35" y="487"/>
                  </a:lnTo>
                  <a:lnTo>
                    <a:pt x="40" y="489"/>
                  </a:lnTo>
                  <a:lnTo>
                    <a:pt x="42" y="490"/>
                  </a:lnTo>
                  <a:lnTo>
                    <a:pt x="44" y="493"/>
                  </a:lnTo>
                  <a:lnTo>
                    <a:pt x="45" y="496"/>
                  </a:lnTo>
                  <a:lnTo>
                    <a:pt x="47" y="496"/>
                  </a:lnTo>
                  <a:lnTo>
                    <a:pt x="50" y="500"/>
                  </a:lnTo>
                  <a:lnTo>
                    <a:pt x="50" y="505"/>
                  </a:lnTo>
                  <a:lnTo>
                    <a:pt x="51" y="507"/>
                  </a:lnTo>
                  <a:lnTo>
                    <a:pt x="52" y="510"/>
                  </a:lnTo>
                  <a:lnTo>
                    <a:pt x="51" y="516"/>
                  </a:lnTo>
                  <a:lnTo>
                    <a:pt x="51" y="519"/>
                  </a:lnTo>
                  <a:lnTo>
                    <a:pt x="52" y="522"/>
                  </a:lnTo>
                  <a:lnTo>
                    <a:pt x="58" y="524"/>
                  </a:lnTo>
                  <a:lnTo>
                    <a:pt x="62" y="529"/>
                  </a:lnTo>
                  <a:lnTo>
                    <a:pt x="62" y="533"/>
                  </a:lnTo>
                  <a:lnTo>
                    <a:pt x="64" y="536"/>
                  </a:lnTo>
                  <a:lnTo>
                    <a:pt x="62" y="537"/>
                  </a:lnTo>
                  <a:lnTo>
                    <a:pt x="58" y="537"/>
                  </a:lnTo>
                  <a:lnTo>
                    <a:pt x="55" y="537"/>
                  </a:lnTo>
                  <a:lnTo>
                    <a:pt x="52" y="539"/>
                  </a:lnTo>
                  <a:lnTo>
                    <a:pt x="52" y="542"/>
                  </a:lnTo>
                  <a:lnTo>
                    <a:pt x="58" y="546"/>
                  </a:lnTo>
                  <a:lnTo>
                    <a:pt x="58" y="560"/>
                  </a:lnTo>
                  <a:lnTo>
                    <a:pt x="58" y="561"/>
                  </a:lnTo>
                  <a:lnTo>
                    <a:pt x="62" y="564"/>
                  </a:lnTo>
                  <a:lnTo>
                    <a:pt x="67" y="561"/>
                  </a:lnTo>
                  <a:lnTo>
                    <a:pt x="67" y="560"/>
                  </a:lnTo>
                  <a:lnTo>
                    <a:pt x="68" y="560"/>
                  </a:lnTo>
                  <a:lnTo>
                    <a:pt x="71" y="561"/>
                  </a:lnTo>
                  <a:lnTo>
                    <a:pt x="77" y="561"/>
                  </a:lnTo>
                  <a:lnTo>
                    <a:pt x="78" y="563"/>
                  </a:lnTo>
                  <a:lnTo>
                    <a:pt x="78" y="566"/>
                  </a:lnTo>
                  <a:lnTo>
                    <a:pt x="79" y="570"/>
                  </a:lnTo>
                  <a:lnTo>
                    <a:pt x="79" y="571"/>
                  </a:lnTo>
                  <a:lnTo>
                    <a:pt x="81" y="574"/>
                  </a:lnTo>
                  <a:lnTo>
                    <a:pt x="84" y="577"/>
                  </a:lnTo>
                  <a:lnTo>
                    <a:pt x="84" y="580"/>
                  </a:lnTo>
                  <a:lnTo>
                    <a:pt x="85" y="581"/>
                  </a:lnTo>
                  <a:lnTo>
                    <a:pt x="92" y="580"/>
                  </a:lnTo>
                  <a:lnTo>
                    <a:pt x="95" y="581"/>
                  </a:lnTo>
                  <a:lnTo>
                    <a:pt x="98" y="583"/>
                  </a:lnTo>
                  <a:lnTo>
                    <a:pt x="101" y="584"/>
                  </a:lnTo>
                  <a:lnTo>
                    <a:pt x="104" y="583"/>
                  </a:lnTo>
                  <a:lnTo>
                    <a:pt x="105" y="584"/>
                  </a:lnTo>
                  <a:lnTo>
                    <a:pt x="106" y="586"/>
                  </a:lnTo>
                  <a:lnTo>
                    <a:pt x="109" y="588"/>
                  </a:lnTo>
                  <a:lnTo>
                    <a:pt x="112" y="590"/>
                  </a:lnTo>
                  <a:lnTo>
                    <a:pt x="115" y="593"/>
                  </a:lnTo>
                  <a:lnTo>
                    <a:pt x="116" y="597"/>
                  </a:lnTo>
                  <a:lnTo>
                    <a:pt x="116" y="598"/>
                  </a:lnTo>
                  <a:lnTo>
                    <a:pt x="118" y="598"/>
                  </a:lnTo>
                  <a:lnTo>
                    <a:pt x="121" y="598"/>
                  </a:lnTo>
                  <a:lnTo>
                    <a:pt x="125" y="597"/>
                  </a:lnTo>
                  <a:lnTo>
                    <a:pt x="129" y="594"/>
                  </a:lnTo>
                  <a:lnTo>
                    <a:pt x="133" y="594"/>
                  </a:lnTo>
                  <a:lnTo>
                    <a:pt x="136" y="596"/>
                  </a:lnTo>
                  <a:lnTo>
                    <a:pt x="136" y="598"/>
                  </a:lnTo>
                  <a:lnTo>
                    <a:pt x="139" y="598"/>
                  </a:lnTo>
                  <a:lnTo>
                    <a:pt x="142" y="600"/>
                  </a:lnTo>
                  <a:lnTo>
                    <a:pt x="143" y="601"/>
                  </a:lnTo>
                  <a:lnTo>
                    <a:pt x="146" y="603"/>
                  </a:lnTo>
                  <a:lnTo>
                    <a:pt x="148" y="603"/>
                  </a:lnTo>
                  <a:lnTo>
                    <a:pt x="150" y="605"/>
                  </a:lnTo>
                  <a:lnTo>
                    <a:pt x="153" y="605"/>
                  </a:lnTo>
                  <a:lnTo>
                    <a:pt x="155" y="610"/>
                  </a:lnTo>
                  <a:lnTo>
                    <a:pt x="155" y="611"/>
                  </a:lnTo>
                  <a:lnTo>
                    <a:pt x="155" y="613"/>
                  </a:lnTo>
                  <a:lnTo>
                    <a:pt x="156" y="614"/>
                  </a:lnTo>
                  <a:lnTo>
                    <a:pt x="158" y="614"/>
                  </a:lnTo>
                  <a:lnTo>
                    <a:pt x="156" y="615"/>
                  </a:lnTo>
                  <a:lnTo>
                    <a:pt x="155" y="618"/>
                  </a:lnTo>
                  <a:lnTo>
                    <a:pt x="152" y="621"/>
                  </a:lnTo>
                  <a:lnTo>
                    <a:pt x="156" y="624"/>
                  </a:lnTo>
                  <a:lnTo>
                    <a:pt x="156" y="628"/>
                  </a:lnTo>
                  <a:lnTo>
                    <a:pt x="158" y="631"/>
                  </a:lnTo>
                  <a:lnTo>
                    <a:pt x="158" y="633"/>
                  </a:lnTo>
                  <a:lnTo>
                    <a:pt x="156" y="633"/>
                  </a:lnTo>
                  <a:lnTo>
                    <a:pt x="155" y="635"/>
                  </a:lnTo>
                  <a:lnTo>
                    <a:pt x="156" y="640"/>
                  </a:lnTo>
                  <a:lnTo>
                    <a:pt x="158" y="644"/>
                  </a:lnTo>
                  <a:lnTo>
                    <a:pt x="159" y="647"/>
                  </a:lnTo>
                  <a:lnTo>
                    <a:pt x="158" y="650"/>
                  </a:lnTo>
                  <a:lnTo>
                    <a:pt x="152" y="650"/>
                  </a:lnTo>
                  <a:lnTo>
                    <a:pt x="148" y="650"/>
                  </a:lnTo>
                  <a:lnTo>
                    <a:pt x="143" y="655"/>
                  </a:lnTo>
                  <a:lnTo>
                    <a:pt x="142" y="662"/>
                  </a:lnTo>
                  <a:lnTo>
                    <a:pt x="143" y="662"/>
                  </a:lnTo>
                  <a:lnTo>
                    <a:pt x="148" y="661"/>
                  </a:lnTo>
                  <a:lnTo>
                    <a:pt x="153" y="660"/>
                  </a:lnTo>
                  <a:lnTo>
                    <a:pt x="158" y="660"/>
                  </a:lnTo>
                  <a:lnTo>
                    <a:pt x="158" y="664"/>
                  </a:lnTo>
                  <a:lnTo>
                    <a:pt x="148" y="667"/>
                  </a:lnTo>
                  <a:lnTo>
                    <a:pt x="143" y="669"/>
                  </a:lnTo>
                  <a:lnTo>
                    <a:pt x="143" y="675"/>
                  </a:lnTo>
                  <a:lnTo>
                    <a:pt x="135" y="675"/>
                  </a:lnTo>
                  <a:lnTo>
                    <a:pt x="135" y="678"/>
                  </a:lnTo>
                  <a:lnTo>
                    <a:pt x="138" y="679"/>
                  </a:lnTo>
                  <a:lnTo>
                    <a:pt x="139" y="679"/>
                  </a:lnTo>
                  <a:lnTo>
                    <a:pt x="142" y="681"/>
                  </a:lnTo>
                  <a:lnTo>
                    <a:pt x="142" y="682"/>
                  </a:lnTo>
                  <a:lnTo>
                    <a:pt x="141" y="684"/>
                  </a:lnTo>
                  <a:lnTo>
                    <a:pt x="141" y="687"/>
                  </a:lnTo>
                  <a:lnTo>
                    <a:pt x="136" y="687"/>
                  </a:lnTo>
                  <a:lnTo>
                    <a:pt x="135" y="687"/>
                  </a:lnTo>
                  <a:lnTo>
                    <a:pt x="136" y="691"/>
                  </a:lnTo>
                  <a:lnTo>
                    <a:pt x="136" y="692"/>
                  </a:lnTo>
                  <a:lnTo>
                    <a:pt x="126" y="694"/>
                  </a:lnTo>
                  <a:lnTo>
                    <a:pt x="121" y="694"/>
                  </a:lnTo>
                  <a:lnTo>
                    <a:pt x="123" y="695"/>
                  </a:lnTo>
                  <a:lnTo>
                    <a:pt x="128" y="696"/>
                  </a:lnTo>
                  <a:lnTo>
                    <a:pt x="132" y="698"/>
                  </a:lnTo>
                  <a:lnTo>
                    <a:pt x="132" y="704"/>
                  </a:lnTo>
                  <a:lnTo>
                    <a:pt x="135" y="705"/>
                  </a:lnTo>
                  <a:lnTo>
                    <a:pt x="141" y="705"/>
                  </a:lnTo>
                  <a:lnTo>
                    <a:pt x="141" y="709"/>
                  </a:lnTo>
                  <a:lnTo>
                    <a:pt x="142" y="709"/>
                  </a:lnTo>
                  <a:lnTo>
                    <a:pt x="143" y="709"/>
                  </a:lnTo>
                  <a:lnTo>
                    <a:pt x="146" y="711"/>
                  </a:lnTo>
                  <a:lnTo>
                    <a:pt x="150" y="716"/>
                  </a:lnTo>
                  <a:lnTo>
                    <a:pt x="155" y="722"/>
                  </a:lnTo>
                  <a:lnTo>
                    <a:pt x="158" y="726"/>
                  </a:lnTo>
                  <a:lnTo>
                    <a:pt x="162" y="728"/>
                  </a:lnTo>
                  <a:lnTo>
                    <a:pt x="165" y="729"/>
                  </a:lnTo>
                  <a:lnTo>
                    <a:pt x="165" y="728"/>
                  </a:lnTo>
                  <a:lnTo>
                    <a:pt x="166" y="722"/>
                  </a:lnTo>
                  <a:lnTo>
                    <a:pt x="169" y="719"/>
                  </a:lnTo>
                  <a:lnTo>
                    <a:pt x="172" y="718"/>
                  </a:lnTo>
                  <a:lnTo>
                    <a:pt x="176" y="716"/>
                  </a:lnTo>
                  <a:lnTo>
                    <a:pt x="180" y="721"/>
                  </a:lnTo>
                  <a:lnTo>
                    <a:pt x="183" y="721"/>
                  </a:lnTo>
                  <a:lnTo>
                    <a:pt x="192" y="722"/>
                  </a:lnTo>
                  <a:lnTo>
                    <a:pt x="193" y="722"/>
                  </a:lnTo>
                  <a:lnTo>
                    <a:pt x="197" y="722"/>
                  </a:lnTo>
                  <a:lnTo>
                    <a:pt x="200" y="722"/>
                  </a:lnTo>
                  <a:lnTo>
                    <a:pt x="200" y="723"/>
                  </a:lnTo>
                  <a:lnTo>
                    <a:pt x="203" y="725"/>
                  </a:lnTo>
                  <a:lnTo>
                    <a:pt x="210" y="731"/>
                  </a:lnTo>
                  <a:lnTo>
                    <a:pt x="214" y="733"/>
                  </a:lnTo>
                  <a:lnTo>
                    <a:pt x="222" y="731"/>
                  </a:lnTo>
                  <a:lnTo>
                    <a:pt x="226" y="733"/>
                  </a:lnTo>
                  <a:lnTo>
                    <a:pt x="227" y="731"/>
                  </a:lnTo>
                  <a:lnTo>
                    <a:pt x="229" y="731"/>
                  </a:lnTo>
                  <a:lnTo>
                    <a:pt x="232" y="729"/>
                  </a:lnTo>
                  <a:lnTo>
                    <a:pt x="233" y="729"/>
                  </a:lnTo>
                  <a:lnTo>
                    <a:pt x="236" y="731"/>
                  </a:lnTo>
                  <a:lnTo>
                    <a:pt x="237" y="733"/>
                  </a:lnTo>
                  <a:lnTo>
                    <a:pt x="239" y="735"/>
                  </a:lnTo>
                  <a:lnTo>
                    <a:pt x="243" y="738"/>
                  </a:lnTo>
                  <a:lnTo>
                    <a:pt x="244" y="739"/>
                  </a:lnTo>
                  <a:lnTo>
                    <a:pt x="246" y="739"/>
                  </a:lnTo>
                  <a:lnTo>
                    <a:pt x="246" y="742"/>
                  </a:lnTo>
                  <a:lnTo>
                    <a:pt x="246" y="743"/>
                  </a:lnTo>
                  <a:lnTo>
                    <a:pt x="246" y="745"/>
                  </a:lnTo>
                  <a:lnTo>
                    <a:pt x="253" y="745"/>
                  </a:lnTo>
                  <a:lnTo>
                    <a:pt x="254" y="746"/>
                  </a:lnTo>
                  <a:lnTo>
                    <a:pt x="256" y="749"/>
                  </a:lnTo>
                  <a:lnTo>
                    <a:pt x="257" y="751"/>
                  </a:lnTo>
                  <a:lnTo>
                    <a:pt x="263" y="756"/>
                  </a:lnTo>
                  <a:lnTo>
                    <a:pt x="266" y="759"/>
                  </a:lnTo>
                  <a:lnTo>
                    <a:pt x="268" y="762"/>
                  </a:lnTo>
                  <a:lnTo>
                    <a:pt x="270" y="765"/>
                  </a:lnTo>
                  <a:lnTo>
                    <a:pt x="273" y="766"/>
                  </a:lnTo>
                  <a:lnTo>
                    <a:pt x="274" y="768"/>
                  </a:lnTo>
                  <a:lnTo>
                    <a:pt x="277" y="765"/>
                  </a:lnTo>
                  <a:lnTo>
                    <a:pt x="280" y="760"/>
                  </a:lnTo>
                  <a:lnTo>
                    <a:pt x="283" y="759"/>
                  </a:lnTo>
                  <a:lnTo>
                    <a:pt x="278" y="756"/>
                  </a:lnTo>
                  <a:lnTo>
                    <a:pt x="276" y="755"/>
                  </a:lnTo>
                  <a:lnTo>
                    <a:pt x="273" y="751"/>
                  </a:lnTo>
                  <a:lnTo>
                    <a:pt x="271" y="745"/>
                  </a:lnTo>
                  <a:lnTo>
                    <a:pt x="271" y="743"/>
                  </a:lnTo>
                  <a:lnTo>
                    <a:pt x="268" y="742"/>
                  </a:lnTo>
                  <a:lnTo>
                    <a:pt x="266" y="741"/>
                  </a:lnTo>
                  <a:lnTo>
                    <a:pt x="266" y="739"/>
                  </a:lnTo>
                  <a:lnTo>
                    <a:pt x="264" y="733"/>
                  </a:lnTo>
                  <a:lnTo>
                    <a:pt x="264" y="728"/>
                  </a:lnTo>
                  <a:lnTo>
                    <a:pt x="266" y="725"/>
                  </a:lnTo>
                  <a:lnTo>
                    <a:pt x="261" y="725"/>
                  </a:lnTo>
                  <a:lnTo>
                    <a:pt x="260" y="721"/>
                  </a:lnTo>
                  <a:lnTo>
                    <a:pt x="263" y="716"/>
                  </a:lnTo>
                  <a:lnTo>
                    <a:pt x="263" y="714"/>
                  </a:lnTo>
                  <a:lnTo>
                    <a:pt x="260" y="712"/>
                  </a:lnTo>
                  <a:lnTo>
                    <a:pt x="256" y="714"/>
                  </a:lnTo>
                  <a:lnTo>
                    <a:pt x="251" y="714"/>
                  </a:lnTo>
                  <a:lnTo>
                    <a:pt x="254" y="702"/>
                  </a:lnTo>
                  <a:lnTo>
                    <a:pt x="257" y="692"/>
                  </a:lnTo>
                  <a:lnTo>
                    <a:pt x="261" y="678"/>
                  </a:lnTo>
                  <a:lnTo>
                    <a:pt x="266" y="678"/>
                  </a:lnTo>
                  <a:lnTo>
                    <a:pt x="267" y="675"/>
                  </a:lnTo>
                  <a:lnTo>
                    <a:pt x="268" y="675"/>
                  </a:lnTo>
                  <a:lnTo>
                    <a:pt x="271" y="678"/>
                  </a:lnTo>
                  <a:lnTo>
                    <a:pt x="273" y="681"/>
                  </a:lnTo>
                  <a:lnTo>
                    <a:pt x="270" y="681"/>
                  </a:lnTo>
                  <a:lnTo>
                    <a:pt x="271" y="682"/>
                  </a:lnTo>
                  <a:lnTo>
                    <a:pt x="273" y="682"/>
                  </a:lnTo>
                  <a:lnTo>
                    <a:pt x="277" y="678"/>
                  </a:lnTo>
                  <a:lnTo>
                    <a:pt x="277" y="677"/>
                  </a:lnTo>
                  <a:lnTo>
                    <a:pt x="278" y="675"/>
                  </a:lnTo>
                  <a:lnTo>
                    <a:pt x="278" y="671"/>
                  </a:lnTo>
                  <a:lnTo>
                    <a:pt x="278" y="669"/>
                  </a:lnTo>
                  <a:lnTo>
                    <a:pt x="277" y="667"/>
                  </a:lnTo>
                  <a:lnTo>
                    <a:pt x="277" y="664"/>
                  </a:lnTo>
                  <a:lnTo>
                    <a:pt x="277" y="661"/>
                  </a:lnTo>
                  <a:lnTo>
                    <a:pt x="277" y="660"/>
                  </a:lnTo>
                  <a:lnTo>
                    <a:pt x="277" y="657"/>
                  </a:lnTo>
                  <a:lnTo>
                    <a:pt x="271" y="645"/>
                  </a:lnTo>
                  <a:lnTo>
                    <a:pt x="268" y="647"/>
                  </a:lnTo>
                  <a:lnTo>
                    <a:pt x="266" y="647"/>
                  </a:lnTo>
                  <a:lnTo>
                    <a:pt x="264" y="647"/>
                  </a:lnTo>
                  <a:lnTo>
                    <a:pt x="264" y="638"/>
                  </a:lnTo>
                  <a:lnTo>
                    <a:pt x="263" y="635"/>
                  </a:lnTo>
                  <a:lnTo>
                    <a:pt x="259" y="634"/>
                  </a:lnTo>
                  <a:lnTo>
                    <a:pt x="256" y="633"/>
                  </a:lnTo>
                  <a:lnTo>
                    <a:pt x="260" y="625"/>
                  </a:lnTo>
                  <a:lnTo>
                    <a:pt x="263" y="623"/>
                  </a:lnTo>
                  <a:lnTo>
                    <a:pt x="263" y="621"/>
                  </a:lnTo>
                  <a:lnTo>
                    <a:pt x="264" y="621"/>
                  </a:lnTo>
                  <a:lnTo>
                    <a:pt x="266" y="618"/>
                  </a:lnTo>
                  <a:lnTo>
                    <a:pt x="266" y="617"/>
                  </a:lnTo>
                  <a:lnTo>
                    <a:pt x="264" y="614"/>
                  </a:lnTo>
                  <a:lnTo>
                    <a:pt x="263" y="614"/>
                  </a:lnTo>
                  <a:lnTo>
                    <a:pt x="261" y="613"/>
                  </a:lnTo>
                  <a:lnTo>
                    <a:pt x="263" y="611"/>
                  </a:lnTo>
                  <a:lnTo>
                    <a:pt x="266" y="607"/>
                  </a:lnTo>
                  <a:lnTo>
                    <a:pt x="266" y="603"/>
                  </a:lnTo>
                  <a:lnTo>
                    <a:pt x="266" y="600"/>
                  </a:lnTo>
                  <a:lnTo>
                    <a:pt x="268" y="600"/>
                  </a:lnTo>
                  <a:lnTo>
                    <a:pt x="271" y="598"/>
                  </a:lnTo>
                  <a:lnTo>
                    <a:pt x="273" y="596"/>
                  </a:lnTo>
                  <a:lnTo>
                    <a:pt x="277" y="593"/>
                  </a:lnTo>
                  <a:lnTo>
                    <a:pt x="278" y="594"/>
                  </a:lnTo>
                  <a:lnTo>
                    <a:pt x="281" y="601"/>
                  </a:lnTo>
                  <a:lnTo>
                    <a:pt x="283" y="603"/>
                  </a:lnTo>
                  <a:lnTo>
                    <a:pt x="291" y="598"/>
                  </a:lnTo>
                  <a:lnTo>
                    <a:pt x="290" y="598"/>
                  </a:lnTo>
                  <a:lnTo>
                    <a:pt x="286" y="594"/>
                  </a:lnTo>
                  <a:lnTo>
                    <a:pt x="286" y="591"/>
                  </a:lnTo>
                  <a:lnTo>
                    <a:pt x="286" y="588"/>
                  </a:lnTo>
                  <a:lnTo>
                    <a:pt x="286" y="584"/>
                  </a:lnTo>
                  <a:lnTo>
                    <a:pt x="288" y="583"/>
                  </a:lnTo>
                  <a:lnTo>
                    <a:pt x="290" y="581"/>
                  </a:lnTo>
                  <a:lnTo>
                    <a:pt x="291" y="578"/>
                  </a:lnTo>
                  <a:lnTo>
                    <a:pt x="304" y="578"/>
                  </a:lnTo>
                  <a:lnTo>
                    <a:pt x="311" y="571"/>
                  </a:lnTo>
                  <a:lnTo>
                    <a:pt x="314" y="569"/>
                  </a:lnTo>
                  <a:lnTo>
                    <a:pt x="314" y="566"/>
                  </a:lnTo>
                  <a:lnTo>
                    <a:pt x="313" y="566"/>
                  </a:lnTo>
                  <a:lnTo>
                    <a:pt x="324" y="561"/>
                  </a:lnTo>
                  <a:lnTo>
                    <a:pt x="324" y="566"/>
                  </a:lnTo>
                  <a:lnTo>
                    <a:pt x="330" y="566"/>
                  </a:lnTo>
                  <a:lnTo>
                    <a:pt x="328" y="564"/>
                  </a:lnTo>
                  <a:lnTo>
                    <a:pt x="328" y="563"/>
                  </a:lnTo>
                  <a:lnTo>
                    <a:pt x="330" y="561"/>
                  </a:lnTo>
                  <a:lnTo>
                    <a:pt x="331" y="563"/>
                  </a:lnTo>
                  <a:lnTo>
                    <a:pt x="335" y="564"/>
                  </a:lnTo>
                  <a:lnTo>
                    <a:pt x="335" y="566"/>
                  </a:lnTo>
                  <a:lnTo>
                    <a:pt x="338" y="569"/>
                  </a:lnTo>
                  <a:lnTo>
                    <a:pt x="338" y="571"/>
                  </a:lnTo>
                  <a:lnTo>
                    <a:pt x="341" y="571"/>
                  </a:lnTo>
                  <a:lnTo>
                    <a:pt x="345" y="573"/>
                  </a:lnTo>
                  <a:lnTo>
                    <a:pt x="348" y="574"/>
                  </a:lnTo>
                  <a:lnTo>
                    <a:pt x="351" y="578"/>
                  </a:lnTo>
                  <a:lnTo>
                    <a:pt x="354" y="581"/>
                  </a:lnTo>
                  <a:lnTo>
                    <a:pt x="354" y="583"/>
                  </a:lnTo>
                  <a:lnTo>
                    <a:pt x="362" y="583"/>
                  </a:lnTo>
                  <a:lnTo>
                    <a:pt x="364" y="586"/>
                  </a:lnTo>
                  <a:lnTo>
                    <a:pt x="364" y="588"/>
                  </a:lnTo>
                  <a:lnTo>
                    <a:pt x="364" y="591"/>
                  </a:lnTo>
                  <a:lnTo>
                    <a:pt x="362" y="593"/>
                  </a:lnTo>
                  <a:lnTo>
                    <a:pt x="368" y="594"/>
                  </a:lnTo>
                  <a:lnTo>
                    <a:pt x="368" y="591"/>
                  </a:lnTo>
                  <a:lnTo>
                    <a:pt x="369" y="588"/>
                  </a:lnTo>
                  <a:lnTo>
                    <a:pt x="371" y="586"/>
                  </a:lnTo>
                  <a:lnTo>
                    <a:pt x="374" y="584"/>
                  </a:lnTo>
                  <a:lnTo>
                    <a:pt x="377" y="584"/>
                  </a:lnTo>
                  <a:lnTo>
                    <a:pt x="381" y="587"/>
                  </a:lnTo>
                  <a:lnTo>
                    <a:pt x="385" y="588"/>
                  </a:lnTo>
                  <a:lnTo>
                    <a:pt x="388" y="588"/>
                  </a:lnTo>
                  <a:lnTo>
                    <a:pt x="391" y="586"/>
                  </a:lnTo>
                  <a:lnTo>
                    <a:pt x="399" y="581"/>
                  </a:lnTo>
                  <a:lnTo>
                    <a:pt x="402" y="583"/>
                  </a:lnTo>
                  <a:lnTo>
                    <a:pt x="404" y="584"/>
                  </a:lnTo>
                  <a:lnTo>
                    <a:pt x="406" y="586"/>
                  </a:lnTo>
                  <a:lnTo>
                    <a:pt x="408" y="584"/>
                  </a:lnTo>
                  <a:lnTo>
                    <a:pt x="409" y="583"/>
                  </a:lnTo>
                  <a:lnTo>
                    <a:pt x="411" y="583"/>
                  </a:lnTo>
                  <a:lnTo>
                    <a:pt x="414" y="587"/>
                  </a:lnTo>
                  <a:lnTo>
                    <a:pt x="416" y="591"/>
                  </a:lnTo>
                  <a:lnTo>
                    <a:pt x="416" y="594"/>
                  </a:lnTo>
                  <a:lnTo>
                    <a:pt x="426" y="596"/>
                  </a:lnTo>
                  <a:lnTo>
                    <a:pt x="432" y="596"/>
                  </a:lnTo>
                  <a:lnTo>
                    <a:pt x="436" y="591"/>
                  </a:lnTo>
                  <a:lnTo>
                    <a:pt x="438" y="588"/>
                  </a:lnTo>
                  <a:lnTo>
                    <a:pt x="433" y="584"/>
                  </a:lnTo>
                  <a:lnTo>
                    <a:pt x="431" y="583"/>
                  </a:lnTo>
                  <a:lnTo>
                    <a:pt x="429" y="583"/>
                  </a:lnTo>
                  <a:lnTo>
                    <a:pt x="425" y="578"/>
                  </a:lnTo>
                  <a:lnTo>
                    <a:pt x="429" y="570"/>
                  </a:lnTo>
                  <a:lnTo>
                    <a:pt x="428" y="566"/>
                  </a:lnTo>
                  <a:lnTo>
                    <a:pt x="423" y="559"/>
                  </a:lnTo>
                  <a:lnTo>
                    <a:pt x="423" y="551"/>
                  </a:lnTo>
                  <a:lnTo>
                    <a:pt x="425" y="547"/>
                  </a:lnTo>
                  <a:lnTo>
                    <a:pt x="425" y="540"/>
                  </a:lnTo>
                  <a:lnTo>
                    <a:pt x="431" y="533"/>
                  </a:lnTo>
                  <a:lnTo>
                    <a:pt x="431" y="527"/>
                  </a:lnTo>
                  <a:lnTo>
                    <a:pt x="431" y="523"/>
                  </a:lnTo>
                  <a:lnTo>
                    <a:pt x="435" y="520"/>
                  </a:lnTo>
                  <a:lnTo>
                    <a:pt x="443" y="523"/>
                  </a:lnTo>
                  <a:lnTo>
                    <a:pt x="450" y="524"/>
                  </a:lnTo>
                  <a:lnTo>
                    <a:pt x="456" y="527"/>
                  </a:lnTo>
                  <a:lnTo>
                    <a:pt x="468" y="524"/>
                  </a:lnTo>
                  <a:lnTo>
                    <a:pt x="476" y="522"/>
                  </a:lnTo>
                  <a:lnTo>
                    <a:pt x="489" y="523"/>
                  </a:lnTo>
                  <a:lnTo>
                    <a:pt x="502" y="519"/>
                  </a:lnTo>
                  <a:lnTo>
                    <a:pt x="506" y="519"/>
                  </a:lnTo>
                  <a:lnTo>
                    <a:pt x="519" y="512"/>
                  </a:lnTo>
                  <a:lnTo>
                    <a:pt x="527" y="510"/>
                  </a:lnTo>
                  <a:lnTo>
                    <a:pt x="533" y="509"/>
                  </a:lnTo>
                  <a:lnTo>
                    <a:pt x="536" y="512"/>
                  </a:lnTo>
                  <a:lnTo>
                    <a:pt x="541" y="514"/>
                  </a:lnTo>
                  <a:lnTo>
                    <a:pt x="541" y="517"/>
                  </a:lnTo>
                  <a:lnTo>
                    <a:pt x="539" y="524"/>
                  </a:lnTo>
                  <a:lnTo>
                    <a:pt x="543" y="524"/>
                  </a:lnTo>
                  <a:lnTo>
                    <a:pt x="549" y="530"/>
                  </a:lnTo>
                  <a:lnTo>
                    <a:pt x="554" y="529"/>
                  </a:lnTo>
                  <a:lnTo>
                    <a:pt x="560" y="522"/>
                  </a:lnTo>
                  <a:lnTo>
                    <a:pt x="568" y="527"/>
                  </a:lnTo>
                  <a:lnTo>
                    <a:pt x="570" y="530"/>
                  </a:lnTo>
                  <a:lnTo>
                    <a:pt x="574" y="527"/>
                  </a:lnTo>
                  <a:lnTo>
                    <a:pt x="578" y="527"/>
                  </a:lnTo>
                  <a:lnTo>
                    <a:pt x="580" y="533"/>
                  </a:lnTo>
                  <a:lnTo>
                    <a:pt x="578" y="533"/>
                  </a:lnTo>
                  <a:lnTo>
                    <a:pt x="591" y="534"/>
                  </a:lnTo>
                  <a:lnTo>
                    <a:pt x="601" y="530"/>
                  </a:lnTo>
                  <a:lnTo>
                    <a:pt x="614" y="524"/>
                  </a:lnTo>
                  <a:lnTo>
                    <a:pt x="624" y="522"/>
                  </a:lnTo>
                  <a:lnTo>
                    <a:pt x="635" y="519"/>
                  </a:lnTo>
                  <a:lnTo>
                    <a:pt x="637" y="522"/>
                  </a:lnTo>
                  <a:lnTo>
                    <a:pt x="637" y="527"/>
                  </a:lnTo>
                  <a:lnTo>
                    <a:pt x="644" y="542"/>
                  </a:lnTo>
                  <a:lnTo>
                    <a:pt x="654" y="561"/>
                  </a:lnTo>
                  <a:lnTo>
                    <a:pt x="661" y="577"/>
                  </a:lnTo>
                  <a:lnTo>
                    <a:pt x="664" y="580"/>
                  </a:lnTo>
                  <a:lnTo>
                    <a:pt x="667" y="583"/>
                  </a:lnTo>
                  <a:lnTo>
                    <a:pt x="671" y="586"/>
                  </a:lnTo>
                  <a:lnTo>
                    <a:pt x="674" y="586"/>
                  </a:lnTo>
                  <a:lnTo>
                    <a:pt x="679" y="584"/>
                  </a:lnTo>
                  <a:lnTo>
                    <a:pt x="682" y="583"/>
                  </a:lnTo>
                  <a:lnTo>
                    <a:pt x="695" y="583"/>
                  </a:lnTo>
                  <a:lnTo>
                    <a:pt x="701" y="586"/>
                  </a:lnTo>
                  <a:lnTo>
                    <a:pt x="706" y="591"/>
                  </a:lnTo>
                  <a:lnTo>
                    <a:pt x="708" y="594"/>
                  </a:lnTo>
                  <a:lnTo>
                    <a:pt x="709" y="601"/>
                  </a:lnTo>
                  <a:lnTo>
                    <a:pt x="712" y="610"/>
                  </a:lnTo>
                  <a:lnTo>
                    <a:pt x="716" y="614"/>
                  </a:lnTo>
                  <a:lnTo>
                    <a:pt x="722" y="618"/>
                  </a:lnTo>
                  <a:lnTo>
                    <a:pt x="732" y="615"/>
                  </a:lnTo>
                  <a:lnTo>
                    <a:pt x="748" y="610"/>
                  </a:lnTo>
                  <a:lnTo>
                    <a:pt x="758" y="607"/>
                  </a:lnTo>
                  <a:lnTo>
                    <a:pt x="763" y="607"/>
                  </a:lnTo>
                  <a:lnTo>
                    <a:pt x="772" y="618"/>
                  </a:lnTo>
                  <a:lnTo>
                    <a:pt x="775" y="621"/>
                  </a:lnTo>
                  <a:lnTo>
                    <a:pt x="785" y="623"/>
                  </a:lnTo>
                  <a:lnTo>
                    <a:pt x="789" y="621"/>
                  </a:lnTo>
                  <a:lnTo>
                    <a:pt x="796" y="618"/>
                  </a:lnTo>
                  <a:lnTo>
                    <a:pt x="800" y="615"/>
                  </a:lnTo>
                  <a:lnTo>
                    <a:pt x="803" y="611"/>
                  </a:lnTo>
                  <a:lnTo>
                    <a:pt x="803" y="608"/>
                  </a:lnTo>
                  <a:lnTo>
                    <a:pt x="806" y="604"/>
                  </a:lnTo>
                  <a:lnTo>
                    <a:pt x="819" y="598"/>
                  </a:lnTo>
                  <a:lnTo>
                    <a:pt x="827" y="594"/>
                  </a:lnTo>
                  <a:lnTo>
                    <a:pt x="830" y="591"/>
                  </a:lnTo>
                  <a:lnTo>
                    <a:pt x="840" y="591"/>
                  </a:lnTo>
                  <a:lnTo>
                    <a:pt x="847" y="593"/>
                  </a:lnTo>
                  <a:lnTo>
                    <a:pt x="850" y="597"/>
                  </a:lnTo>
                  <a:lnTo>
                    <a:pt x="857" y="594"/>
                  </a:lnTo>
                  <a:lnTo>
                    <a:pt x="867" y="598"/>
                  </a:lnTo>
                  <a:lnTo>
                    <a:pt x="874" y="603"/>
                  </a:lnTo>
                  <a:lnTo>
                    <a:pt x="891" y="604"/>
                  </a:lnTo>
                  <a:lnTo>
                    <a:pt x="903" y="603"/>
                  </a:lnTo>
                  <a:lnTo>
                    <a:pt x="914" y="603"/>
                  </a:lnTo>
                  <a:lnTo>
                    <a:pt x="917" y="600"/>
                  </a:lnTo>
                  <a:lnTo>
                    <a:pt x="914" y="591"/>
                  </a:lnTo>
                  <a:lnTo>
                    <a:pt x="911" y="586"/>
                  </a:lnTo>
                  <a:lnTo>
                    <a:pt x="905" y="583"/>
                  </a:lnTo>
                  <a:lnTo>
                    <a:pt x="907" y="577"/>
                  </a:lnTo>
                  <a:lnTo>
                    <a:pt x="914" y="567"/>
                  </a:lnTo>
                  <a:lnTo>
                    <a:pt x="928" y="570"/>
                  </a:lnTo>
                  <a:lnTo>
                    <a:pt x="937" y="570"/>
                  </a:lnTo>
                  <a:lnTo>
                    <a:pt x="942" y="573"/>
                  </a:lnTo>
                  <a:lnTo>
                    <a:pt x="951" y="574"/>
                  </a:lnTo>
                  <a:lnTo>
                    <a:pt x="962" y="584"/>
                  </a:lnTo>
                  <a:lnTo>
                    <a:pt x="971" y="591"/>
                  </a:lnTo>
                  <a:lnTo>
                    <a:pt x="975" y="598"/>
                  </a:lnTo>
                  <a:lnTo>
                    <a:pt x="978" y="601"/>
                  </a:lnTo>
                  <a:lnTo>
                    <a:pt x="988" y="607"/>
                  </a:lnTo>
                  <a:lnTo>
                    <a:pt x="995" y="605"/>
                  </a:lnTo>
                  <a:lnTo>
                    <a:pt x="999" y="605"/>
                  </a:lnTo>
                  <a:lnTo>
                    <a:pt x="1006" y="604"/>
                  </a:lnTo>
                  <a:lnTo>
                    <a:pt x="1012" y="600"/>
                  </a:lnTo>
                  <a:lnTo>
                    <a:pt x="1019" y="603"/>
                  </a:lnTo>
                  <a:lnTo>
                    <a:pt x="1031" y="605"/>
                  </a:lnTo>
                  <a:lnTo>
                    <a:pt x="1036" y="607"/>
                  </a:lnTo>
                  <a:lnTo>
                    <a:pt x="1036" y="611"/>
                  </a:lnTo>
                  <a:lnTo>
                    <a:pt x="1041" y="615"/>
                  </a:lnTo>
                  <a:lnTo>
                    <a:pt x="1048" y="615"/>
                  </a:lnTo>
                  <a:lnTo>
                    <a:pt x="1053" y="620"/>
                  </a:lnTo>
                  <a:lnTo>
                    <a:pt x="1059" y="620"/>
                  </a:lnTo>
                  <a:lnTo>
                    <a:pt x="1065" y="618"/>
                  </a:lnTo>
                  <a:lnTo>
                    <a:pt x="1072" y="620"/>
                  </a:lnTo>
                  <a:lnTo>
                    <a:pt x="1080" y="621"/>
                  </a:lnTo>
                  <a:lnTo>
                    <a:pt x="1090" y="620"/>
                  </a:lnTo>
                  <a:lnTo>
                    <a:pt x="1095" y="615"/>
                  </a:lnTo>
                  <a:lnTo>
                    <a:pt x="1107" y="614"/>
                  </a:lnTo>
                  <a:lnTo>
                    <a:pt x="1122" y="604"/>
                  </a:lnTo>
                  <a:lnTo>
                    <a:pt x="1130" y="611"/>
                  </a:lnTo>
                  <a:lnTo>
                    <a:pt x="1137" y="610"/>
                  </a:lnTo>
                  <a:lnTo>
                    <a:pt x="1147" y="611"/>
                  </a:lnTo>
                  <a:lnTo>
                    <a:pt x="1153" y="610"/>
                  </a:lnTo>
                  <a:lnTo>
                    <a:pt x="1161" y="614"/>
                  </a:lnTo>
                  <a:lnTo>
                    <a:pt x="1167" y="618"/>
                  </a:lnTo>
                  <a:lnTo>
                    <a:pt x="1176" y="611"/>
                  </a:lnTo>
                  <a:lnTo>
                    <a:pt x="1178" y="610"/>
                  </a:lnTo>
                  <a:lnTo>
                    <a:pt x="1183" y="610"/>
                  </a:lnTo>
                  <a:lnTo>
                    <a:pt x="1184" y="605"/>
                  </a:lnTo>
                  <a:lnTo>
                    <a:pt x="1184" y="603"/>
                  </a:lnTo>
                  <a:lnTo>
                    <a:pt x="1188" y="600"/>
                  </a:lnTo>
                  <a:lnTo>
                    <a:pt x="1190" y="598"/>
                  </a:lnTo>
                  <a:lnTo>
                    <a:pt x="1194" y="591"/>
                  </a:lnTo>
                  <a:lnTo>
                    <a:pt x="1200" y="586"/>
                  </a:lnTo>
                  <a:lnTo>
                    <a:pt x="1197" y="578"/>
                  </a:lnTo>
                  <a:lnTo>
                    <a:pt x="1200" y="576"/>
                  </a:lnTo>
                  <a:lnTo>
                    <a:pt x="1201" y="570"/>
                  </a:lnTo>
                  <a:lnTo>
                    <a:pt x="1200" y="563"/>
                  </a:lnTo>
                  <a:lnTo>
                    <a:pt x="1196" y="563"/>
                  </a:lnTo>
                  <a:lnTo>
                    <a:pt x="1197" y="560"/>
                  </a:lnTo>
                  <a:lnTo>
                    <a:pt x="1200" y="557"/>
                  </a:lnTo>
                  <a:lnTo>
                    <a:pt x="1210" y="549"/>
                  </a:lnTo>
                  <a:lnTo>
                    <a:pt x="1214" y="544"/>
                  </a:lnTo>
                  <a:lnTo>
                    <a:pt x="1221" y="544"/>
                  </a:lnTo>
                  <a:lnTo>
                    <a:pt x="1228" y="542"/>
                  </a:lnTo>
                  <a:lnTo>
                    <a:pt x="1232" y="540"/>
                  </a:lnTo>
                  <a:lnTo>
                    <a:pt x="1240" y="542"/>
                  </a:lnTo>
                  <a:lnTo>
                    <a:pt x="1245" y="546"/>
                  </a:lnTo>
                  <a:lnTo>
                    <a:pt x="1255" y="554"/>
                  </a:lnTo>
                  <a:lnTo>
                    <a:pt x="1264" y="556"/>
                  </a:lnTo>
                  <a:lnTo>
                    <a:pt x="1271" y="560"/>
                  </a:lnTo>
                  <a:lnTo>
                    <a:pt x="1274" y="566"/>
                  </a:lnTo>
                  <a:lnTo>
                    <a:pt x="1278" y="571"/>
                  </a:lnTo>
                  <a:lnTo>
                    <a:pt x="1278" y="577"/>
                  </a:lnTo>
                  <a:lnTo>
                    <a:pt x="1281" y="586"/>
                  </a:lnTo>
                  <a:lnTo>
                    <a:pt x="1287" y="594"/>
                  </a:lnTo>
                  <a:lnTo>
                    <a:pt x="1291" y="603"/>
                  </a:lnTo>
                  <a:lnTo>
                    <a:pt x="1295" y="605"/>
                  </a:lnTo>
                  <a:lnTo>
                    <a:pt x="1301" y="605"/>
                  </a:lnTo>
                  <a:lnTo>
                    <a:pt x="1305" y="605"/>
                  </a:lnTo>
                  <a:lnTo>
                    <a:pt x="1314" y="610"/>
                  </a:lnTo>
                  <a:lnTo>
                    <a:pt x="1318" y="611"/>
                  </a:lnTo>
                  <a:lnTo>
                    <a:pt x="1319" y="618"/>
                  </a:lnTo>
                  <a:lnTo>
                    <a:pt x="1322" y="624"/>
                  </a:lnTo>
                  <a:lnTo>
                    <a:pt x="1326" y="630"/>
                  </a:lnTo>
                  <a:lnTo>
                    <a:pt x="1331" y="634"/>
                  </a:lnTo>
                  <a:lnTo>
                    <a:pt x="1328" y="641"/>
                  </a:lnTo>
                  <a:lnTo>
                    <a:pt x="1332" y="645"/>
                  </a:lnTo>
                  <a:lnTo>
                    <a:pt x="1336" y="648"/>
                  </a:lnTo>
                  <a:lnTo>
                    <a:pt x="1343" y="652"/>
                  </a:lnTo>
                  <a:lnTo>
                    <a:pt x="1348" y="650"/>
                  </a:lnTo>
                  <a:lnTo>
                    <a:pt x="1352" y="647"/>
                  </a:lnTo>
                  <a:lnTo>
                    <a:pt x="1358" y="644"/>
                  </a:lnTo>
                  <a:lnTo>
                    <a:pt x="1360" y="641"/>
                  </a:lnTo>
                  <a:lnTo>
                    <a:pt x="1366" y="641"/>
                  </a:lnTo>
                  <a:lnTo>
                    <a:pt x="1370" y="638"/>
                  </a:lnTo>
                  <a:lnTo>
                    <a:pt x="1373" y="634"/>
                  </a:lnTo>
                  <a:lnTo>
                    <a:pt x="1382" y="633"/>
                  </a:lnTo>
                  <a:lnTo>
                    <a:pt x="1378" y="640"/>
                  </a:lnTo>
                  <a:lnTo>
                    <a:pt x="1378" y="644"/>
                  </a:lnTo>
                  <a:lnTo>
                    <a:pt x="1380" y="647"/>
                  </a:lnTo>
                  <a:lnTo>
                    <a:pt x="1380" y="654"/>
                  </a:lnTo>
                  <a:lnTo>
                    <a:pt x="1376" y="658"/>
                  </a:lnTo>
                  <a:lnTo>
                    <a:pt x="1376" y="662"/>
                  </a:lnTo>
                  <a:lnTo>
                    <a:pt x="1376" y="671"/>
                  </a:lnTo>
                  <a:lnTo>
                    <a:pt x="1372" y="677"/>
                  </a:lnTo>
                  <a:lnTo>
                    <a:pt x="1366" y="682"/>
                  </a:lnTo>
                  <a:lnTo>
                    <a:pt x="1363" y="684"/>
                  </a:lnTo>
                  <a:lnTo>
                    <a:pt x="1360" y="689"/>
                  </a:lnTo>
                  <a:lnTo>
                    <a:pt x="1356" y="692"/>
                  </a:lnTo>
                  <a:lnTo>
                    <a:pt x="1353" y="695"/>
                  </a:lnTo>
                  <a:lnTo>
                    <a:pt x="1349" y="694"/>
                  </a:lnTo>
                  <a:lnTo>
                    <a:pt x="1349" y="698"/>
                  </a:lnTo>
                  <a:lnTo>
                    <a:pt x="1350" y="705"/>
                  </a:lnTo>
                  <a:lnTo>
                    <a:pt x="1345" y="705"/>
                  </a:lnTo>
                  <a:lnTo>
                    <a:pt x="1343" y="702"/>
                  </a:lnTo>
                  <a:lnTo>
                    <a:pt x="1346" y="698"/>
                  </a:lnTo>
                  <a:lnTo>
                    <a:pt x="1348" y="695"/>
                  </a:lnTo>
                  <a:lnTo>
                    <a:pt x="1346" y="695"/>
                  </a:lnTo>
                  <a:lnTo>
                    <a:pt x="1346" y="694"/>
                  </a:lnTo>
                  <a:lnTo>
                    <a:pt x="1345" y="694"/>
                  </a:lnTo>
                  <a:lnTo>
                    <a:pt x="1342" y="695"/>
                  </a:lnTo>
                  <a:lnTo>
                    <a:pt x="1336" y="698"/>
                  </a:lnTo>
                  <a:lnTo>
                    <a:pt x="1336" y="705"/>
                  </a:lnTo>
                  <a:lnTo>
                    <a:pt x="1335" y="709"/>
                  </a:lnTo>
                  <a:lnTo>
                    <a:pt x="1336" y="719"/>
                  </a:lnTo>
                  <a:lnTo>
                    <a:pt x="1336" y="725"/>
                  </a:lnTo>
                  <a:lnTo>
                    <a:pt x="1332" y="728"/>
                  </a:lnTo>
                  <a:lnTo>
                    <a:pt x="1333" y="732"/>
                  </a:lnTo>
                  <a:lnTo>
                    <a:pt x="1331" y="735"/>
                  </a:lnTo>
                  <a:lnTo>
                    <a:pt x="1332" y="736"/>
                  </a:lnTo>
                  <a:lnTo>
                    <a:pt x="1341" y="731"/>
                  </a:lnTo>
                  <a:lnTo>
                    <a:pt x="1341" y="728"/>
                  </a:lnTo>
                  <a:lnTo>
                    <a:pt x="1342" y="725"/>
                  </a:lnTo>
                  <a:lnTo>
                    <a:pt x="1355" y="725"/>
                  </a:lnTo>
                  <a:lnTo>
                    <a:pt x="1353" y="726"/>
                  </a:lnTo>
                  <a:lnTo>
                    <a:pt x="1353" y="731"/>
                  </a:lnTo>
                  <a:lnTo>
                    <a:pt x="1353" y="733"/>
                  </a:lnTo>
                  <a:lnTo>
                    <a:pt x="1360" y="738"/>
                  </a:lnTo>
                  <a:lnTo>
                    <a:pt x="1366" y="739"/>
                  </a:lnTo>
                  <a:lnTo>
                    <a:pt x="1375" y="738"/>
                  </a:lnTo>
                  <a:lnTo>
                    <a:pt x="1375" y="733"/>
                  </a:lnTo>
                  <a:lnTo>
                    <a:pt x="1380" y="728"/>
                  </a:lnTo>
                  <a:lnTo>
                    <a:pt x="1383" y="723"/>
                  </a:lnTo>
                  <a:lnTo>
                    <a:pt x="1386" y="721"/>
                  </a:lnTo>
                  <a:lnTo>
                    <a:pt x="1389" y="721"/>
                  </a:lnTo>
                  <a:lnTo>
                    <a:pt x="1392" y="716"/>
                  </a:lnTo>
                  <a:lnTo>
                    <a:pt x="1393" y="709"/>
                  </a:lnTo>
                  <a:lnTo>
                    <a:pt x="1397" y="708"/>
                  </a:lnTo>
                  <a:lnTo>
                    <a:pt x="1403" y="704"/>
                  </a:lnTo>
                  <a:lnTo>
                    <a:pt x="1406" y="699"/>
                  </a:lnTo>
                  <a:lnTo>
                    <a:pt x="1406" y="695"/>
                  </a:lnTo>
                  <a:lnTo>
                    <a:pt x="1407" y="692"/>
                  </a:lnTo>
                  <a:lnTo>
                    <a:pt x="1412" y="687"/>
                  </a:lnTo>
                  <a:lnTo>
                    <a:pt x="1420" y="684"/>
                  </a:lnTo>
                  <a:lnTo>
                    <a:pt x="1423" y="678"/>
                  </a:lnTo>
                  <a:lnTo>
                    <a:pt x="1426" y="671"/>
                  </a:lnTo>
                  <a:lnTo>
                    <a:pt x="1429" y="662"/>
                  </a:lnTo>
                  <a:lnTo>
                    <a:pt x="1432" y="655"/>
                  </a:lnTo>
                  <a:lnTo>
                    <a:pt x="1433" y="655"/>
                  </a:lnTo>
                  <a:lnTo>
                    <a:pt x="1436" y="654"/>
                  </a:lnTo>
                  <a:lnTo>
                    <a:pt x="1439" y="654"/>
                  </a:lnTo>
                  <a:lnTo>
                    <a:pt x="1439" y="647"/>
                  </a:lnTo>
                  <a:lnTo>
                    <a:pt x="1440" y="644"/>
                  </a:lnTo>
                  <a:lnTo>
                    <a:pt x="1443" y="641"/>
                  </a:lnTo>
                  <a:lnTo>
                    <a:pt x="1449" y="637"/>
                  </a:lnTo>
                  <a:lnTo>
                    <a:pt x="1451" y="634"/>
                  </a:lnTo>
                  <a:lnTo>
                    <a:pt x="1451" y="633"/>
                  </a:lnTo>
                  <a:lnTo>
                    <a:pt x="1451" y="630"/>
                  </a:lnTo>
                  <a:lnTo>
                    <a:pt x="1451" y="627"/>
                  </a:lnTo>
                  <a:lnTo>
                    <a:pt x="1456" y="627"/>
                  </a:lnTo>
                  <a:lnTo>
                    <a:pt x="1451" y="621"/>
                  </a:lnTo>
                  <a:lnTo>
                    <a:pt x="1453" y="618"/>
                  </a:lnTo>
                  <a:lnTo>
                    <a:pt x="1456" y="614"/>
                  </a:lnTo>
                  <a:lnTo>
                    <a:pt x="1459" y="611"/>
                  </a:lnTo>
                  <a:lnTo>
                    <a:pt x="1456" y="607"/>
                  </a:lnTo>
                  <a:lnTo>
                    <a:pt x="1454" y="601"/>
                  </a:lnTo>
                  <a:lnTo>
                    <a:pt x="1454" y="597"/>
                  </a:lnTo>
                  <a:lnTo>
                    <a:pt x="1456" y="593"/>
                  </a:lnTo>
                  <a:lnTo>
                    <a:pt x="1459" y="591"/>
                  </a:lnTo>
                  <a:lnTo>
                    <a:pt x="1456" y="586"/>
                  </a:lnTo>
                  <a:lnTo>
                    <a:pt x="1457" y="584"/>
                  </a:lnTo>
                  <a:lnTo>
                    <a:pt x="1460" y="583"/>
                  </a:lnTo>
                  <a:lnTo>
                    <a:pt x="1461" y="581"/>
                  </a:lnTo>
                  <a:lnTo>
                    <a:pt x="1464" y="573"/>
                  </a:lnTo>
                  <a:lnTo>
                    <a:pt x="1463" y="567"/>
                  </a:lnTo>
                  <a:lnTo>
                    <a:pt x="1461" y="559"/>
                  </a:lnTo>
                  <a:lnTo>
                    <a:pt x="1471" y="559"/>
                  </a:lnTo>
                  <a:lnTo>
                    <a:pt x="1471" y="557"/>
                  </a:lnTo>
                  <a:lnTo>
                    <a:pt x="1466" y="554"/>
                  </a:lnTo>
                  <a:lnTo>
                    <a:pt x="1464" y="554"/>
                  </a:lnTo>
                  <a:lnTo>
                    <a:pt x="1464" y="550"/>
                  </a:lnTo>
                  <a:lnTo>
                    <a:pt x="1461" y="550"/>
                  </a:lnTo>
                  <a:lnTo>
                    <a:pt x="1461" y="553"/>
                  </a:lnTo>
                  <a:lnTo>
                    <a:pt x="1459" y="553"/>
                  </a:lnTo>
                  <a:lnTo>
                    <a:pt x="1454" y="547"/>
                  </a:lnTo>
                  <a:lnTo>
                    <a:pt x="1450" y="540"/>
                  </a:lnTo>
                  <a:lnTo>
                    <a:pt x="1444" y="536"/>
                  </a:lnTo>
                  <a:lnTo>
                    <a:pt x="1432" y="534"/>
                  </a:lnTo>
                  <a:lnTo>
                    <a:pt x="1430" y="539"/>
                  </a:lnTo>
                  <a:lnTo>
                    <a:pt x="1432" y="543"/>
                  </a:lnTo>
                  <a:lnTo>
                    <a:pt x="1427" y="543"/>
                  </a:lnTo>
                  <a:lnTo>
                    <a:pt x="1429" y="542"/>
                  </a:lnTo>
                  <a:lnTo>
                    <a:pt x="1426" y="542"/>
                  </a:lnTo>
                  <a:lnTo>
                    <a:pt x="1422" y="547"/>
                  </a:lnTo>
                  <a:lnTo>
                    <a:pt x="1420" y="549"/>
                  </a:lnTo>
                  <a:lnTo>
                    <a:pt x="1416" y="549"/>
                  </a:lnTo>
                  <a:lnTo>
                    <a:pt x="1416" y="546"/>
                  </a:lnTo>
                  <a:lnTo>
                    <a:pt x="1417" y="546"/>
                  </a:lnTo>
                  <a:lnTo>
                    <a:pt x="1419" y="544"/>
                  </a:lnTo>
                  <a:lnTo>
                    <a:pt x="1420" y="542"/>
                  </a:lnTo>
                  <a:lnTo>
                    <a:pt x="1420" y="539"/>
                  </a:lnTo>
                  <a:lnTo>
                    <a:pt x="1417" y="539"/>
                  </a:lnTo>
                  <a:lnTo>
                    <a:pt x="1416" y="537"/>
                  </a:lnTo>
                  <a:lnTo>
                    <a:pt x="1413" y="536"/>
                  </a:lnTo>
                  <a:lnTo>
                    <a:pt x="1413" y="539"/>
                  </a:lnTo>
                  <a:lnTo>
                    <a:pt x="1412" y="539"/>
                  </a:lnTo>
                  <a:lnTo>
                    <a:pt x="1412" y="542"/>
                  </a:lnTo>
                  <a:lnTo>
                    <a:pt x="1412" y="543"/>
                  </a:lnTo>
                  <a:lnTo>
                    <a:pt x="1407" y="543"/>
                  </a:lnTo>
                  <a:lnTo>
                    <a:pt x="1407" y="524"/>
                  </a:lnTo>
                  <a:lnTo>
                    <a:pt x="1389" y="524"/>
                  </a:lnTo>
                  <a:lnTo>
                    <a:pt x="1389" y="522"/>
                  </a:lnTo>
                  <a:lnTo>
                    <a:pt x="1390" y="517"/>
                  </a:lnTo>
                  <a:lnTo>
                    <a:pt x="1392" y="514"/>
                  </a:lnTo>
                  <a:lnTo>
                    <a:pt x="1416" y="493"/>
                  </a:lnTo>
                  <a:lnTo>
                    <a:pt x="1420" y="493"/>
                  </a:lnTo>
                  <a:lnTo>
                    <a:pt x="1420" y="490"/>
                  </a:lnTo>
                  <a:lnTo>
                    <a:pt x="1420" y="487"/>
                  </a:lnTo>
                  <a:lnTo>
                    <a:pt x="1420" y="486"/>
                  </a:lnTo>
                  <a:lnTo>
                    <a:pt x="1422" y="485"/>
                  </a:lnTo>
                  <a:lnTo>
                    <a:pt x="1424" y="485"/>
                  </a:lnTo>
                  <a:lnTo>
                    <a:pt x="1426" y="485"/>
                  </a:lnTo>
                  <a:lnTo>
                    <a:pt x="1429" y="478"/>
                  </a:lnTo>
                  <a:lnTo>
                    <a:pt x="1430" y="469"/>
                  </a:lnTo>
                  <a:lnTo>
                    <a:pt x="1433" y="470"/>
                  </a:lnTo>
                  <a:lnTo>
                    <a:pt x="1434" y="470"/>
                  </a:lnTo>
                  <a:lnTo>
                    <a:pt x="1436" y="469"/>
                  </a:lnTo>
                  <a:lnTo>
                    <a:pt x="1440" y="463"/>
                  </a:lnTo>
                  <a:lnTo>
                    <a:pt x="1451" y="458"/>
                  </a:lnTo>
                  <a:lnTo>
                    <a:pt x="1451" y="455"/>
                  </a:lnTo>
                  <a:lnTo>
                    <a:pt x="1451" y="453"/>
                  </a:lnTo>
                  <a:lnTo>
                    <a:pt x="1451" y="452"/>
                  </a:lnTo>
                  <a:lnTo>
                    <a:pt x="1459" y="452"/>
                  </a:lnTo>
                  <a:lnTo>
                    <a:pt x="1461" y="448"/>
                  </a:lnTo>
                  <a:lnTo>
                    <a:pt x="1461" y="443"/>
                  </a:lnTo>
                  <a:lnTo>
                    <a:pt x="1461" y="439"/>
                  </a:lnTo>
                  <a:lnTo>
                    <a:pt x="1466" y="435"/>
                  </a:lnTo>
                  <a:lnTo>
                    <a:pt x="1474" y="426"/>
                  </a:lnTo>
                  <a:lnTo>
                    <a:pt x="1481" y="421"/>
                  </a:lnTo>
                  <a:lnTo>
                    <a:pt x="1481" y="419"/>
                  </a:lnTo>
                  <a:lnTo>
                    <a:pt x="1483" y="419"/>
                  </a:lnTo>
                  <a:lnTo>
                    <a:pt x="1486" y="421"/>
                  </a:lnTo>
                  <a:lnTo>
                    <a:pt x="1487" y="419"/>
                  </a:lnTo>
                  <a:lnTo>
                    <a:pt x="1487" y="414"/>
                  </a:lnTo>
                  <a:lnTo>
                    <a:pt x="1491" y="415"/>
                  </a:lnTo>
                  <a:lnTo>
                    <a:pt x="1494" y="416"/>
                  </a:lnTo>
                  <a:lnTo>
                    <a:pt x="1496" y="419"/>
                  </a:lnTo>
                  <a:lnTo>
                    <a:pt x="1505" y="421"/>
                  </a:lnTo>
                  <a:lnTo>
                    <a:pt x="1518" y="419"/>
                  </a:lnTo>
                  <a:lnTo>
                    <a:pt x="1530" y="419"/>
                  </a:lnTo>
                  <a:lnTo>
                    <a:pt x="1528" y="422"/>
                  </a:lnTo>
                  <a:lnTo>
                    <a:pt x="1528" y="425"/>
                  </a:lnTo>
                  <a:lnTo>
                    <a:pt x="1530" y="426"/>
                  </a:lnTo>
                  <a:lnTo>
                    <a:pt x="1531" y="426"/>
                  </a:lnTo>
                  <a:lnTo>
                    <a:pt x="1534" y="426"/>
                  </a:lnTo>
                  <a:lnTo>
                    <a:pt x="1534" y="425"/>
                  </a:lnTo>
                  <a:lnTo>
                    <a:pt x="1537" y="421"/>
                  </a:lnTo>
                  <a:lnTo>
                    <a:pt x="1537" y="419"/>
                  </a:lnTo>
                  <a:lnTo>
                    <a:pt x="1542" y="423"/>
                  </a:lnTo>
                  <a:lnTo>
                    <a:pt x="1544" y="425"/>
                  </a:lnTo>
                  <a:lnTo>
                    <a:pt x="1551" y="425"/>
                  </a:lnTo>
                  <a:lnTo>
                    <a:pt x="1557" y="423"/>
                  </a:lnTo>
                  <a:lnTo>
                    <a:pt x="1561" y="423"/>
                  </a:lnTo>
                  <a:lnTo>
                    <a:pt x="1564" y="426"/>
                  </a:lnTo>
                  <a:lnTo>
                    <a:pt x="1568" y="426"/>
                  </a:lnTo>
                  <a:lnTo>
                    <a:pt x="1568" y="414"/>
                  </a:lnTo>
                  <a:lnTo>
                    <a:pt x="1577" y="415"/>
                  </a:lnTo>
                  <a:lnTo>
                    <a:pt x="1591" y="415"/>
                  </a:lnTo>
                  <a:lnTo>
                    <a:pt x="1591" y="416"/>
                  </a:lnTo>
                  <a:lnTo>
                    <a:pt x="1591" y="419"/>
                  </a:lnTo>
                  <a:lnTo>
                    <a:pt x="1594" y="419"/>
                  </a:lnTo>
                  <a:lnTo>
                    <a:pt x="1594" y="415"/>
                  </a:lnTo>
                  <a:lnTo>
                    <a:pt x="1598" y="415"/>
                  </a:lnTo>
                  <a:lnTo>
                    <a:pt x="1602" y="414"/>
                  </a:lnTo>
                  <a:lnTo>
                    <a:pt x="1604" y="416"/>
                  </a:lnTo>
                  <a:lnTo>
                    <a:pt x="1605" y="423"/>
                  </a:lnTo>
                  <a:lnTo>
                    <a:pt x="1609" y="423"/>
                  </a:lnTo>
                  <a:lnTo>
                    <a:pt x="1609" y="426"/>
                  </a:lnTo>
                  <a:lnTo>
                    <a:pt x="1596" y="426"/>
                  </a:lnTo>
                  <a:lnTo>
                    <a:pt x="1598" y="435"/>
                  </a:lnTo>
                  <a:lnTo>
                    <a:pt x="1598" y="436"/>
                  </a:lnTo>
                  <a:lnTo>
                    <a:pt x="1612" y="436"/>
                  </a:lnTo>
                  <a:lnTo>
                    <a:pt x="1612" y="435"/>
                  </a:lnTo>
                  <a:lnTo>
                    <a:pt x="1614" y="431"/>
                  </a:lnTo>
                  <a:lnTo>
                    <a:pt x="1616" y="432"/>
                  </a:lnTo>
                  <a:lnTo>
                    <a:pt x="1618" y="433"/>
                  </a:lnTo>
                  <a:lnTo>
                    <a:pt x="1619" y="435"/>
                  </a:lnTo>
                  <a:lnTo>
                    <a:pt x="1621" y="432"/>
                  </a:lnTo>
                  <a:lnTo>
                    <a:pt x="1619" y="431"/>
                  </a:lnTo>
                  <a:lnTo>
                    <a:pt x="1619" y="428"/>
                  </a:lnTo>
                  <a:lnTo>
                    <a:pt x="1623" y="428"/>
                  </a:lnTo>
                  <a:lnTo>
                    <a:pt x="1626" y="423"/>
                  </a:lnTo>
                  <a:lnTo>
                    <a:pt x="1643" y="423"/>
                  </a:lnTo>
                  <a:lnTo>
                    <a:pt x="1643" y="422"/>
                  </a:lnTo>
                  <a:lnTo>
                    <a:pt x="1646" y="421"/>
                  </a:lnTo>
                  <a:lnTo>
                    <a:pt x="1648" y="421"/>
                  </a:lnTo>
                  <a:lnTo>
                    <a:pt x="1645" y="415"/>
                  </a:lnTo>
                  <a:lnTo>
                    <a:pt x="1638" y="415"/>
                  </a:lnTo>
                  <a:lnTo>
                    <a:pt x="1638" y="416"/>
                  </a:lnTo>
                  <a:lnTo>
                    <a:pt x="1633" y="416"/>
                  </a:lnTo>
                  <a:lnTo>
                    <a:pt x="1635" y="408"/>
                  </a:lnTo>
                  <a:lnTo>
                    <a:pt x="1633" y="404"/>
                  </a:lnTo>
                  <a:lnTo>
                    <a:pt x="1636" y="405"/>
                  </a:lnTo>
                  <a:lnTo>
                    <a:pt x="1638" y="405"/>
                  </a:lnTo>
                  <a:lnTo>
                    <a:pt x="1639" y="402"/>
                  </a:lnTo>
                  <a:lnTo>
                    <a:pt x="1639" y="399"/>
                  </a:lnTo>
                  <a:lnTo>
                    <a:pt x="1639" y="396"/>
                  </a:lnTo>
                  <a:lnTo>
                    <a:pt x="1653" y="391"/>
                  </a:lnTo>
                  <a:lnTo>
                    <a:pt x="1660" y="387"/>
                  </a:lnTo>
                  <a:lnTo>
                    <a:pt x="1660" y="381"/>
                  </a:lnTo>
                  <a:lnTo>
                    <a:pt x="1662" y="381"/>
                  </a:lnTo>
                  <a:lnTo>
                    <a:pt x="1665" y="379"/>
                  </a:lnTo>
                  <a:lnTo>
                    <a:pt x="1668" y="375"/>
                  </a:lnTo>
                  <a:lnTo>
                    <a:pt x="1668" y="374"/>
                  </a:lnTo>
                  <a:lnTo>
                    <a:pt x="1675" y="371"/>
                  </a:lnTo>
                  <a:lnTo>
                    <a:pt x="1680" y="371"/>
                  </a:lnTo>
                  <a:lnTo>
                    <a:pt x="1689" y="369"/>
                  </a:lnTo>
                  <a:lnTo>
                    <a:pt x="1692" y="368"/>
                  </a:lnTo>
                  <a:lnTo>
                    <a:pt x="1695" y="367"/>
                  </a:lnTo>
                  <a:lnTo>
                    <a:pt x="1699" y="365"/>
                  </a:lnTo>
                  <a:lnTo>
                    <a:pt x="1702" y="371"/>
                  </a:lnTo>
                  <a:lnTo>
                    <a:pt x="1703" y="372"/>
                  </a:lnTo>
                  <a:lnTo>
                    <a:pt x="1706" y="374"/>
                  </a:lnTo>
                  <a:lnTo>
                    <a:pt x="1707" y="374"/>
                  </a:lnTo>
                  <a:lnTo>
                    <a:pt x="1707" y="371"/>
                  </a:lnTo>
                  <a:lnTo>
                    <a:pt x="1713" y="369"/>
                  </a:lnTo>
                  <a:lnTo>
                    <a:pt x="1716" y="368"/>
                  </a:lnTo>
                  <a:lnTo>
                    <a:pt x="1712" y="379"/>
                  </a:lnTo>
                  <a:lnTo>
                    <a:pt x="1707" y="382"/>
                  </a:lnTo>
                  <a:lnTo>
                    <a:pt x="1707" y="384"/>
                  </a:lnTo>
                  <a:lnTo>
                    <a:pt x="1709" y="385"/>
                  </a:lnTo>
                  <a:lnTo>
                    <a:pt x="1709" y="387"/>
                  </a:lnTo>
                  <a:lnTo>
                    <a:pt x="1714" y="385"/>
                  </a:lnTo>
                  <a:lnTo>
                    <a:pt x="1716" y="385"/>
                  </a:lnTo>
                  <a:lnTo>
                    <a:pt x="1714" y="387"/>
                  </a:lnTo>
                  <a:lnTo>
                    <a:pt x="1714" y="391"/>
                  </a:lnTo>
                  <a:lnTo>
                    <a:pt x="1713" y="394"/>
                  </a:lnTo>
                  <a:lnTo>
                    <a:pt x="1719" y="389"/>
                  </a:lnTo>
                  <a:lnTo>
                    <a:pt x="1726" y="382"/>
                  </a:lnTo>
                  <a:lnTo>
                    <a:pt x="1732" y="377"/>
                  </a:lnTo>
                  <a:lnTo>
                    <a:pt x="1737" y="371"/>
                  </a:lnTo>
                  <a:lnTo>
                    <a:pt x="1744" y="371"/>
                  </a:lnTo>
                  <a:lnTo>
                    <a:pt x="1749" y="372"/>
                  </a:lnTo>
                  <a:lnTo>
                    <a:pt x="1749" y="374"/>
                  </a:lnTo>
                  <a:lnTo>
                    <a:pt x="1753" y="371"/>
                  </a:lnTo>
                  <a:lnTo>
                    <a:pt x="1756" y="371"/>
                  </a:lnTo>
                  <a:lnTo>
                    <a:pt x="1753" y="368"/>
                  </a:lnTo>
                  <a:lnTo>
                    <a:pt x="1753" y="365"/>
                  </a:lnTo>
                  <a:lnTo>
                    <a:pt x="1753" y="362"/>
                  </a:lnTo>
                  <a:lnTo>
                    <a:pt x="1751" y="362"/>
                  </a:lnTo>
                  <a:lnTo>
                    <a:pt x="1751" y="360"/>
                  </a:lnTo>
                  <a:lnTo>
                    <a:pt x="1751" y="358"/>
                  </a:lnTo>
                  <a:lnTo>
                    <a:pt x="1761" y="351"/>
                  </a:lnTo>
                  <a:lnTo>
                    <a:pt x="1767" y="351"/>
                  </a:lnTo>
                  <a:lnTo>
                    <a:pt x="1780" y="354"/>
                  </a:lnTo>
                  <a:lnTo>
                    <a:pt x="1780" y="355"/>
                  </a:lnTo>
                  <a:lnTo>
                    <a:pt x="1774" y="355"/>
                  </a:lnTo>
                  <a:lnTo>
                    <a:pt x="1770" y="355"/>
                  </a:lnTo>
                  <a:lnTo>
                    <a:pt x="1767" y="354"/>
                  </a:lnTo>
                  <a:lnTo>
                    <a:pt x="1767" y="355"/>
                  </a:lnTo>
                  <a:lnTo>
                    <a:pt x="1764" y="358"/>
                  </a:lnTo>
                  <a:lnTo>
                    <a:pt x="1763" y="358"/>
                  </a:lnTo>
                  <a:lnTo>
                    <a:pt x="1763" y="365"/>
                  </a:lnTo>
                  <a:lnTo>
                    <a:pt x="1761" y="377"/>
                  </a:lnTo>
                  <a:lnTo>
                    <a:pt x="1757" y="389"/>
                  </a:lnTo>
                  <a:lnTo>
                    <a:pt x="1747" y="391"/>
                  </a:lnTo>
                  <a:lnTo>
                    <a:pt x="1733" y="392"/>
                  </a:lnTo>
                  <a:lnTo>
                    <a:pt x="1734" y="395"/>
                  </a:lnTo>
                  <a:lnTo>
                    <a:pt x="1734" y="398"/>
                  </a:lnTo>
                  <a:lnTo>
                    <a:pt x="1733" y="402"/>
                  </a:lnTo>
                  <a:lnTo>
                    <a:pt x="1732" y="402"/>
                  </a:lnTo>
                  <a:lnTo>
                    <a:pt x="1729" y="404"/>
                  </a:lnTo>
                  <a:lnTo>
                    <a:pt x="1727" y="404"/>
                  </a:lnTo>
                  <a:lnTo>
                    <a:pt x="1727" y="409"/>
                  </a:lnTo>
                  <a:lnTo>
                    <a:pt x="1723" y="414"/>
                  </a:lnTo>
                  <a:lnTo>
                    <a:pt x="1716" y="419"/>
                  </a:lnTo>
                  <a:lnTo>
                    <a:pt x="1709" y="423"/>
                  </a:lnTo>
                  <a:lnTo>
                    <a:pt x="1703" y="432"/>
                  </a:lnTo>
                  <a:lnTo>
                    <a:pt x="1699" y="439"/>
                  </a:lnTo>
                  <a:lnTo>
                    <a:pt x="1690" y="446"/>
                  </a:lnTo>
                  <a:lnTo>
                    <a:pt x="1690" y="448"/>
                  </a:lnTo>
                  <a:lnTo>
                    <a:pt x="1687" y="448"/>
                  </a:lnTo>
                  <a:lnTo>
                    <a:pt x="1685" y="446"/>
                  </a:lnTo>
                  <a:lnTo>
                    <a:pt x="1682" y="448"/>
                  </a:lnTo>
                  <a:lnTo>
                    <a:pt x="1680" y="452"/>
                  </a:lnTo>
                  <a:lnTo>
                    <a:pt x="1668" y="452"/>
                  </a:lnTo>
                  <a:lnTo>
                    <a:pt x="1668" y="455"/>
                  </a:lnTo>
                  <a:lnTo>
                    <a:pt x="1669" y="455"/>
                  </a:lnTo>
                  <a:lnTo>
                    <a:pt x="1672" y="455"/>
                  </a:lnTo>
                  <a:lnTo>
                    <a:pt x="1670" y="462"/>
                  </a:lnTo>
                  <a:lnTo>
                    <a:pt x="1668" y="468"/>
                  </a:lnTo>
                  <a:lnTo>
                    <a:pt x="1663" y="470"/>
                  </a:lnTo>
                  <a:lnTo>
                    <a:pt x="1662" y="472"/>
                  </a:lnTo>
                  <a:lnTo>
                    <a:pt x="1659" y="472"/>
                  </a:lnTo>
                  <a:lnTo>
                    <a:pt x="1658" y="473"/>
                  </a:lnTo>
                  <a:lnTo>
                    <a:pt x="1653" y="507"/>
                  </a:lnTo>
                  <a:lnTo>
                    <a:pt x="1660" y="551"/>
                  </a:lnTo>
                  <a:lnTo>
                    <a:pt x="1668" y="588"/>
                  </a:lnTo>
                  <a:lnTo>
                    <a:pt x="1676" y="584"/>
                  </a:lnTo>
                  <a:lnTo>
                    <a:pt x="1685" y="577"/>
                  </a:lnTo>
                  <a:lnTo>
                    <a:pt x="1690" y="571"/>
                  </a:lnTo>
                  <a:lnTo>
                    <a:pt x="1692" y="560"/>
                  </a:lnTo>
                  <a:lnTo>
                    <a:pt x="1692" y="554"/>
                  </a:lnTo>
                  <a:lnTo>
                    <a:pt x="1705" y="550"/>
                  </a:lnTo>
                  <a:lnTo>
                    <a:pt x="1705" y="542"/>
                  </a:lnTo>
                  <a:lnTo>
                    <a:pt x="1705" y="536"/>
                  </a:lnTo>
                  <a:lnTo>
                    <a:pt x="1709" y="530"/>
                  </a:lnTo>
                  <a:lnTo>
                    <a:pt x="1713" y="527"/>
                  </a:lnTo>
                  <a:lnTo>
                    <a:pt x="1713" y="524"/>
                  </a:lnTo>
                  <a:lnTo>
                    <a:pt x="1722" y="522"/>
                  </a:lnTo>
                  <a:lnTo>
                    <a:pt x="1724" y="523"/>
                  </a:lnTo>
                  <a:lnTo>
                    <a:pt x="1729" y="524"/>
                  </a:lnTo>
                  <a:lnTo>
                    <a:pt x="1730" y="522"/>
                  </a:lnTo>
                  <a:lnTo>
                    <a:pt x="1734" y="519"/>
                  </a:lnTo>
                  <a:lnTo>
                    <a:pt x="1737" y="516"/>
                  </a:lnTo>
                  <a:lnTo>
                    <a:pt x="1730" y="500"/>
                  </a:lnTo>
                  <a:lnTo>
                    <a:pt x="1734" y="487"/>
                  </a:lnTo>
                  <a:lnTo>
                    <a:pt x="1751" y="485"/>
                  </a:lnTo>
                  <a:lnTo>
                    <a:pt x="1751" y="476"/>
                  </a:lnTo>
                  <a:lnTo>
                    <a:pt x="1749" y="476"/>
                  </a:lnTo>
                  <a:lnTo>
                    <a:pt x="1743" y="478"/>
                  </a:lnTo>
                  <a:lnTo>
                    <a:pt x="1741" y="473"/>
                  </a:lnTo>
                  <a:lnTo>
                    <a:pt x="1740" y="469"/>
                  </a:lnTo>
                  <a:lnTo>
                    <a:pt x="1739" y="465"/>
                  </a:lnTo>
                  <a:lnTo>
                    <a:pt x="1741" y="465"/>
                  </a:lnTo>
                  <a:lnTo>
                    <a:pt x="1743" y="459"/>
                  </a:lnTo>
                  <a:lnTo>
                    <a:pt x="1747" y="459"/>
                  </a:lnTo>
                  <a:lnTo>
                    <a:pt x="1747" y="458"/>
                  </a:lnTo>
                  <a:lnTo>
                    <a:pt x="1747" y="455"/>
                  </a:lnTo>
                  <a:lnTo>
                    <a:pt x="1747" y="453"/>
                  </a:lnTo>
                  <a:lnTo>
                    <a:pt x="1749" y="453"/>
                  </a:lnTo>
                  <a:lnTo>
                    <a:pt x="1749" y="449"/>
                  </a:lnTo>
                  <a:lnTo>
                    <a:pt x="1743" y="449"/>
                  </a:lnTo>
                  <a:lnTo>
                    <a:pt x="1741" y="449"/>
                  </a:lnTo>
                  <a:lnTo>
                    <a:pt x="1739" y="449"/>
                  </a:lnTo>
                  <a:lnTo>
                    <a:pt x="1734" y="448"/>
                  </a:lnTo>
                  <a:lnTo>
                    <a:pt x="1734" y="435"/>
                  </a:lnTo>
                  <a:lnTo>
                    <a:pt x="1739" y="432"/>
                  </a:lnTo>
                  <a:lnTo>
                    <a:pt x="1746" y="426"/>
                  </a:lnTo>
                  <a:lnTo>
                    <a:pt x="1749" y="423"/>
                  </a:lnTo>
                  <a:lnTo>
                    <a:pt x="1750" y="421"/>
                  </a:lnTo>
                  <a:lnTo>
                    <a:pt x="1749" y="419"/>
                  </a:lnTo>
                  <a:lnTo>
                    <a:pt x="1749" y="416"/>
                  </a:lnTo>
                  <a:lnTo>
                    <a:pt x="1753" y="416"/>
                  </a:lnTo>
                  <a:lnTo>
                    <a:pt x="1753" y="415"/>
                  </a:lnTo>
                  <a:lnTo>
                    <a:pt x="1751" y="414"/>
                  </a:lnTo>
                  <a:lnTo>
                    <a:pt x="1751" y="412"/>
                  </a:lnTo>
                  <a:lnTo>
                    <a:pt x="1753" y="408"/>
                  </a:lnTo>
                  <a:lnTo>
                    <a:pt x="1756" y="405"/>
                  </a:lnTo>
                  <a:lnTo>
                    <a:pt x="1774" y="408"/>
                  </a:lnTo>
                  <a:lnTo>
                    <a:pt x="1776" y="406"/>
                  </a:lnTo>
                  <a:lnTo>
                    <a:pt x="1774" y="404"/>
                  </a:lnTo>
                  <a:lnTo>
                    <a:pt x="1774" y="402"/>
                  </a:lnTo>
                  <a:lnTo>
                    <a:pt x="1784" y="396"/>
                  </a:lnTo>
                  <a:lnTo>
                    <a:pt x="1788" y="394"/>
                  </a:lnTo>
                  <a:lnTo>
                    <a:pt x="1787" y="401"/>
                  </a:lnTo>
                  <a:lnTo>
                    <a:pt x="1787" y="406"/>
                  </a:lnTo>
                  <a:lnTo>
                    <a:pt x="1790" y="409"/>
                  </a:lnTo>
                  <a:lnTo>
                    <a:pt x="1793" y="408"/>
                  </a:lnTo>
                  <a:lnTo>
                    <a:pt x="1794" y="408"/>
                  </a:lnTo>
                  <a:lnTo>
                    <a:pt x="1797" y="404"/>
                  </a:lnTo>
                  <a:lnTo>
                    <a:pt x="1800" y="398"/>
                  </a:lnTo>
                  <a:lnTo>
                    <a:pt x="1803" y="394"/>
                  </a:lnTo>
                  <a:lnTo>
                    <a:pt x="1813" y="391"/>
                  </a:lnTo>
                  <a:lnTo>
                    <a:pt x="1821" y="391"/>
                  </a:lnTo>
                  <a:lnTo>
                    <a:pt x="1830" y="396"/>
                  </a:lnTo>
                  <a:lnTo>
                    <a:pt x="1830" y="402"/>
                  </a:lnTo>
                  <a:lnTo>
                    <a:pt x="1834" y="405"/>
                  </a:lnTo>
                  <a:lnTo>
                    <a:pt x="1838" y="405"/>
                  </a:lnTo>
                  <a:lnTo>
                    <a:pt x="1842" y="408"/>
                  </a:lnTo>
                  <a:lnTo>
                    <a:pt x="1850" y="395"/>
                  </a:lnTo>
                  <a:lnTo>
                    <a:pt x="1857" y="388"/>
                  </a:lnTo>
                  <a:lnTo>
                    <a:pt x="1869" y="381"/>
                  </a:lnTo>
                  <a:lnTo>
                    <a:pt x="1869" y="377"/>
                  </a:lnTo>
                  <a:lnTo>
                    <a:pt x="1869" y="375"/>
                  </a:lnTo>
                  <a:lnTo>
                    <a:pt x="1875" y="377"/>
                  </a:lnTo>
                  <a:lnTo>
                    <a:pt x="1878" y="377"/>
                  </a:lnTo>
                  <a:lnTo>
                    <a:pt x="1879" y="375"/>
                  </a:lnTo>
                  <a:lnTo>
                    <a:pt x="1879" y="371"/>
                  </a:lnTo>
                  <a:lnTo>
                    <a:pt x="1878" y="369"/>
                  </a:lnTo>
                  <a:lnTo>
                    <a:pt x="1882" y="369"/>
                  </a:lnTo>
                  <a:lnTo>
                    <a:pt x="1882" y="371"/>
                  </a:lnTo>
                  <a:lnTo>
                    <a:pt x="1887" y="371"/>
                  </a:lnTo>
                  <a:lnTo>
                    <a:pt x="1888" y="371"/>
                  </a:lnTo>
                  <a:lnTo>
                    <a:pt x="1889" y="368"/>
                  </a:lnTo>
                  <a:lnTo>
                    <a:pt x="1889" y="365"/>
                  </a:lnTo>
                  <a:lnTo>
                    <a:pt x="1894" y="365"/>
                  </a:lnTo>
                  <a:lnTo>
                    <a:pt x="1898" y="365"/>
                  </a:lnTo>
                  <a:lnTo>
                    <a:pt x="1901" y="364"/>
                  </a:lnTo>
                  <a:lnTo>
                    <a:pt x="1908" y="361"/>
                  </a:lnTo>
                  <a:lnTo>
                    <a:pt x="1914" y="357"/>
                  </a:lnTo>
                  <a:lnTo>
                    <a:pt x="1921" y="354"/>
                  </a:lnTo>
                  <a:lnTo>
                    <a:pt x="1932" y="355"/>
                  </a:lnTo>
                  <a:lnTo>
                    <a:pt x="1941" y="358"/>
                  </a:lnTo>
                  <a:lnTo>
                    <a:pt x="1949" y="358"/>
                  </a:lnTo>
                  <a:lnTo>
                    <a:pt x="1952" y="355"/>
                  </a:lnTo>
                  <a:lnTo>
                    <a:pt x="1955" y="354"/>
                  </a:lnTo>
                  <a:lnTo>
                    <a:pt x="1955" y="352"/>
                  </a:lnTo>
                  <a:lnTo>
                    <a:pt x="1955" y="351"/>
                  </a:lnTo>
                  <a:lnTo>
                    <a:pt x="1955" y="348"/>
                  </a:lnTo>
                  <a:lnTo>
                    <a:pt x="1955" y="344"/>
                  </a:lnTo>
                  <a:lnTo>
                    <a:pt x="1953" y="344"/>
                  </a:lnTo>
                  <a:lnTo>
                    <a:pt x="1950" y="344"/>
                  </a:lnTo>
                  <a:lnTo>
                    <a:pt x="1949" y="342"/>
                  </a:lnTo>
                  <a:lnTo>
                    <a:pt x="1948" y="338"/>
                  </a:lnTo>
                  <a:lnTo>
                    <a:pt x="1945" y="328"/>
                  </a:lnTo>
                  <a:lnTo>
                    <a:pt x="1941" y="321"/>
                  </a:lnTo>
                  <a:lnTo>
                    <a:pt x="1939" y="321"/>
                  </a:lnTo>
                  <a:lnTo>
                    <a:pt x="1939" y="318"/>
                  </a:lnTo>
                  <a:lnTo>
                    <a:pt x="1938" y="318"/>
                  </a:lnTo>
                  <a:lnTo>
                    <a:pt x="1936" y="318"/>
                  </a:lnTo>
                  <a:lnTo>
                    <a:pt x="1935" y="320"/>
                  </a:lnTo>
                  <a:lnTo>
                    <a:pt x="1935" y="321"/>
                  </a:lnTo>
                  <a:lnTo>
                    <a:pt x="1932" y="321"/>
                  </a:lnTo>
                  <a:lnTo>
                    <a:pt x="1929" y="321"/>
                  </a:lnTo>
                  <a:lnTo>
                    <a:pt x="1929" y="318"/>
                  </a:lnTo>
                  <a:lnTo>
                    <a:pt x="1932" y="317"/>
                  </a:lnTo>
                  <a:lnTo>
                    <a:pt x="1935" y="313"/>
                  </a:lnTo>
                  <a:lnTo>
                    <a:pt x="1915" y="313"/>
                  </a:lnTo>
                  <a:lnTo>
                    <a:pt x="1915" y="308"/>
                  </a:lnTo>
                  <a:lnTo>
                    <a:pt x="1922" y="308"/>
                  </a:lnTo>
                  <a:lnTo>
                    <a:pt x="1928" y="307"/>
                  </a:lnTo>
                  <a:lnTo>
                    <a:pt x="1932" y="307"/>
                  </a:lnTo>
                  <a:lnTo>
                    <a:pt x="1935" y="310"/>
                  </a:lnTo>
                  <a:lnTo>
                    <a:pt x="1943" y="313"/>
                  </a:lnTo>
                  <a:lnTo>
                    <a:pt x="1959" y="313"/>
                  </a:lnTo>
                  <a:lnTo>
                    <a:pt x="1968" y="307"/>
                  </a:lnTo>
                  <a:lnTo>
                    <a:pt x="1970" y="301"/>
                  </a:lnTo>
                  <a:lnTo>
                    <a:pt x="1972" y="297"/>
                  </a:lnTo>
                  <a:lnTo>
                    <a:pt x="1972" y="291"/>
                  </a:lnTo>
                  <a:lnTo>
                    <a:pt x="1970" y="291"/>
                  </a:lnTo>
                  <a:lnTo>
                    <a:pt x="1968" y="290"/>
                  </a:lnTo>
                  <a:lnTo>
                    <a:pt x="1965" y="290"/>
                  </a:lnTo>
                  <a:lnTo>
                    <a:pt x="1965" y="287"/>
                  </a:lnTo>
                  <a:lnTo>
                    <a:pt x="1966" y="284"/>
                  </a:lnTo>
                  <a:lnTo>
                    <a:pt x="1968" y="284"/>
                  </a:lnTo>
                  <a:lnTo>
                    <a:pt x="1968" y="281"/>
                  </a:lnTo>
                  <a:lnTo>
                    <a:pt x="1968" y="278"/>
                  </a:lnTo>
                  <a:lnTo>
                    <a:pt x="1968" y="276"/>
                  </a:lnTo>
                  <a:lnTo>
                    <a:pt x="1969" y="276"/>
                  </a:lnTo>
                  <a:lnTo>
                    <a:pt x="1973" y="276"/>
                  </a:lnTo>
                  <a:lnTo>
                    <a:pt x="1975" y="276"/>
                  </a:lnTo>
                  <a:lnTo>
                    <a:pt x="1973" y="281"/>
                  </a:lnTo>
                  <a:lnTo>
                    <a:pt x="1975" y="280"/>
                  </a:lnTo>
                  <a:lnTo>
                    <a:pt x="1978" y="281"/>
                  </a:lnTo>
                  <a:lnTo>
                    <a:pt x="1973" y="288"/>
                  </a:lnTo>
                  <a:lnTo>
                    <a:pt x="1979" y="296"/>
                  </a:lnTo>
                  <a:lnTo>
                    <a:pt x="1985" y="298"/>
                  </a:lnTo>
                  <a:lnTo>
                    <a:pt x="1987" y="298"/>
                  </a:lnTo>
                  <a:lnTo>
                    <a:pt x="1987" y="297"/>
                  </a:lnTo>
                  <a:lnTo>
                    <a:pt x="1985" y="296"/>
                  </a:lnTo>
                  <a:lnTo>
                    <a:pt x="1996" y="291"/>
                  </a:lnTo>
                  <a:lnTo>
                    <a:pt x="2003" y="291"/>
                  </a:lnTo>
                  <a:lnTo>
                    <a:pt x="2012" y="298"/>
                  </a:lnTo>
                  <a:lnTo>
                    <a:pt x="2013" y="298"/>
                  </a:lnTo>
                  <a:lnTo>
                    <a:pt x="2016" y="300"/>
                  </a:lnTo>
                  <a:lnTo>
                    <a:pt x="2017" y="301"/>
                  </a:lnTo>
                  <a:lnTo>
                    <a:pt x="2017" y="304"/>
                  </a:lnTo>
                  <a:lnTo>
                    <a:pt x="2016" y="307"/>
                  </a:lnTo>
                  <a:lnTo>
                    <a:pt x="2014" y="308"/>
                  </a:lnTo>
                  <a:lnTo>
                    <a:pt x="2022" y="313"/>
                  </a:lnTo>
                  <a:lnTo>
                    <a:pt x="2034" y="315"/>
                  </a:lnTo>
                  <a:lnTo>
                    <a:pt x="2043" y="318"/>
                  </a:lnTo>
                  <a:lnTo>
                    <a:pt x="2043" y="321"/>
                  </a:lnTo>
                  <a:lnTo>
                    <a:pt x="2047" y="321"/>
                  </a:lnTo>
                  <a:lnTo>
                    <a:pt x="2049" y="318"/>
                  </a:lnTo>
                  <a:lnTo>
                    <a:pt x="2053" y="318"/>
                  </a:lnTo>
                  <a:lnTo>
                    <a:pt x="2053" y="321"/>
                  </a:lnTo>
                  <a:lnTo>
                    <a:pt x="2063" y="321"/>
                  </a:lnTo>
                  <a:lnTo>
                    <a:pt x="2064" y="321"/>
                  </a:lnTo>
                  <a:lnTo>
                    <a:pt x="2059" y="313"/>
                  </a:lnTo>
                  <a:lnTo>
                    <a:pt x="2059" y="308"/>
                  </a:lnTo>
                  <a:lnTo>
                    <a:pt x="2066" y="308"/>
                  </a:lnTo>
                  <a:lnTo>
                    <a:pt x="2066" y="301"/>
                  </a:lnTo>
                  <a:lnTo>
                    <a:pt x="2064" y="301"/>
                  </a:lnTo>
                  <a:lnTo>
                    <a:pt x="2063" y="303"/>
                  </a:lnTo>
                  <a:lnTo>
                    <a:pt x="2060" y="303"/>
                  </a:lnTo>
                  <a:lnTo>
                    <a:pt x="2060" y="298"/>
                  </a:lnTo>
                  <a:lnTo>
                    <a:pt x="2059" y="296"/>
                  </a:lnTo>
                  <a:lnTo>
                    <a:pt x="2061" y="296"/>
                  </a:lnTo>
                  <a:lnTo>
                    <a:pt x="2064" y="296"/>
                  </a:lnTo>
                  <a:lnTo>
                    <a:pt x="2066" y="296"/>
                  </a:lnTo>
                  <a:lnTo>
                    <a:pt x="2066" y="298"/>
                  </a:lnTo>
                  <a:lnTo>
                    <a:pt x="2069" y="298"/>
                  </a:lnTo>
                  <a:lnTo>
                    <a:pt x="2070" y="297"/>
                  </a:lnTo>
                  <a:lnTo>
                    <a:pt x="2074" y="298"/>
                  </a:lnTo>
                  <a:lnTo>
                    <a:pt x="2080" y="298"/>
                  </a:lnTo>
                  <a:lnTo>
                    <a:pt x="2080" y="301"/>
                  </a:lnTo>
                  <a:lnTo>
                    <a:pt x="2081" y="301"/>
                  </a:lnTo>
                  <a:lnTo>
                    <a:pt x="2083" y="301"/>
                  </a:lnTo>
                  <a:lnTo>
                    <a:pt x="2083" y="298"/>
                  </a:lnTo>
                  <a:lnTo>
                    <a:pt x="2081" y="296"/>
                  </a:lnTo>
                  <a:lnTo>
                    <a:pt x="2080" y="294"/>
                  </a:lnTo>
                  <a:lnTo>
                    <a:pt x="2084" y="294"/>
                  </a:lnTo>
                  <a:lnTo>
                    <a:pt x="2086" y="288"/>
                  </a:lnTo>
                  <a:lnTo>
                    <a:pt x="2086" y="286"/>
                  </a:lnTo>
                  <a:lnTo>
                    <a:pt x="2090" y="286"/>
                  </a:lnTo>
                  <a:lnTo>
                    <a:pt x="2080" y="281"/>
                  </a:lnTo>
                  <a:lnTo>
                    <a:pt x="2074" y="278"/>
                  </a:lnTo>
                  <a:lnTo>
                    <a:pt x="2070" y="271"/>
                  </a:lnTo>
                  <a:lnTo>
                    <a:pt x="2063" y="266"/>
                  </a:lnTo>
                  <a:lnTo>
                    <a:pt x="2057" y="260"/>
                  </a:lnTo>
                  <a:lnTo>
                    <a:pt x="2034" y="260"/>
                  </a:lnTo>
                  <a:lnTo>
                    <a:pt x="2034" y="263"/>
                  </a:lnTo>
                  <a:lnTo>
                    <a:pt x="2033" y="264"/>
                  </a:lnTo>
                  <a:lnTo>
                    <a:pt x="2030" y="264"/>
                  </a:lnTo>
                  <a:lnTo>
                    <a:pt x="2034" y="267"/>
                  </a:lnTo>
                  <a:lnTo>
                    <a:pt x="2033" y="271"/>
                  </a:lnTo>
                  <a:lnTo>
                    <a:pt x="2034" y="271"/>
                  </a:lnTo>
                  <a:lnTo>
                    <a:pt x="2027" y="271"/>
                  </a:lnTo>
                  <a:lnTo>
                    <a:pt x="2030" y="264"/>
                  </a:lnTo>
                  <a:lnTo>
                    <a:pt x="2024" y="254"/>
                  </a:lnTo>
                  <a:lnTo>
                    <a:pt x="2020" y="247"/>
                  </a:lnTo>
                  <a:lnTo>
                    <a:pt x="2019" y="249"/>
                  </a:lnTo>
                  <a:lnTo>
                    <a:pt x="2017" y="249"/>
                  </a:lnTo>
                  <a:lnTo>
                    <a:pt x="2016" y="249"/>
                  </a:lnTo>
                  <a:lnTo>
                    <a:pt x="2013" y="246"/>
                  </a:lnTo>
                  <a:lnTo>
                    <a:pt x="2013" y="244"/>
                  </a:lnTo>
                  <a:lnTo>
                    <a:pt x="2010" y="244"/>
                  </a:lnTo>
                  <a:lnTo>
                    <a:pt x="2005" y="244"/>
                  </a:lnTo>
                  <a:lnTo>
                    <a:pt x="2000" y="244"/>
                  </a:lnTo>
                  <a:lnTo>
                    <a:pt x="2000" y="239"/>
                  </a:lnTo>
                  <a:lnTo>
                    <a:pt x="2000" y="237"/>
                  </a:lnTo>
                  <a:lnTo>
                    <a:pt x="1996" y="237"/>
                  </a:lnTo>
                  <a:lnTo>
                    <a:pt x="1996" y="233"/>
                  </a:lnTo>
                  <a:lnTo>
                    <a:pt x="1992" y="232"/>
                  </a:lnTo>
                  <a:lnTo>
                    <a:pt x="1989" y="232"/>
                  </a:lnTo>
                  <a:lnTo>
                    <a:pt x="1985" y="232"/>
                  </a:lnTo>
                  <a:lnTo>
                    <a:pt x="1982" y="227"/>
                  </a:lnTo>
                  <a:lnTo>
                    <a:pt x="1979" y="223"/>
                  </a:lnTo>
                  <a:lnTo>
                    <a:pt x="1975" y="220"/>
                  </a:lnTo>
                  <a:lnTo>
                    <a:pt x="1968" y="220"/>
                  </a:lnTo>
                  <a:lnTo>
                    <a:pt x="1963" y="217"/>
                  </a:lnTo>
                  <a:lnTo>
                    <a:pt x="1958" y="210"/>
                  </a:lnTo>
                  <a:lnTo>
                    <a:pt x="1953" y="207"/>
                  </a:lnTo>
                  <a:lnTo>
                    <a:pt x="1953" y="206"/>
                  </a:lnTo>
                  <a:lnTo>
                    <a:pt x="1952" y="203"/>
                  </a:lnTo>
                  <a:lnTo>
                    <a:pt x="1950" y="203"/>
                  </a:lnTo>
                  <a:lnTo>
                    <a:pt x="1942" y="199"/>
                  </a:lnTo>
                  <a:lnTo>
                    <a:pt x="1935" y="200"/>
                  </a:lnTo>
                  <a:lnTo>
                    <a:pt x="1932" y="203"/>
                  </a:lnTo>
                  <a:lnTo>
                    <a:pt x="1928" y="199"/>
                  </a:lnTo>
                  <a:lnTo>
                    <a:pt x="1925" y="196"/>
                  </a:lnTo>
                  <a:lnTo>
                    <a:pt x="1922" y="193"/>
                  </a:lnTo>
                  <a:lnTo>
                    <a:pt x="1918" y="192"/>
                  </a:lnTo>
                  <a:lnTo>
                    <a:pt x="1915" y="192"/>
                  </a:lnTo>
                  <a:lnTo>
                    <a:pt x="1911" y="190"/>
                  </a:lnTo>
                  <a:lnTo>
                    <a:pt x="1909" y="189"/>
                  </a:lnTo>
                  <a:lnTo>
                    <a:pt x="1908" y="186"/>
                  </a:lnTo>
                  <a:lnTo>
                    <a:pt x="1906" y="185"/>
                  </a:lnTo>
                  <a:lnTo>
                    <a:pt x="1895" y="185"/>
                  </a:lnTo>
                  <a:lnTo>
                    <a:pt x="1882" y="186"/>
                  </a:lnTo>
                  <a:lnTo>
                    <a:pt x="1872" y="186"/>
                  </a:lnTo>
                  <a:lnTo>
                    <a:pt x="1869" y="183"/>
                  </a:lnTo>
                  <a:lnTo>
                    <a:pt x="1865" y="183"/>
                  </a:lnTo>
                  <a:lnTo>
                    <a:pt x="1859" y="185"/>
                  </a:lnTo>
                  <a:lnTo>
                    <a:pt x="1852" y="185"/>
                  </a:lnTo>
                  <a:lnTo>
                    <a:pt x="1851" y="183"/>
                  </a:lnTo>
                  <a:lnTo>
                    <a:pt x="1850" y="182"/>
                  </a:lnTo>
                  <a:lnTo>
                    <a:pt x="1847" y="180"/>
                  </a:lnTo>
                  <a:lnTo>
                    <a:pt x="1844" y="193"/>
                  </a:lnTo>
                  <a:lnTo>
                    <a:pt x="1847" y="195"/>
                  </a:lnTo>
                  <a:lnTo>
                    <a:pt x="1852" y="199"/>
                  </a:lnTo>
                  <a:lnTo>
                    <a:pt x="1851" y="199"/>
                  </a:lnTo>
                  <a:lnTo>
                    <a:pt x="1851" y="200"/>
                  </a:lnTo>
                  <a:lnTo>
                    <a:pt x="1850" y="203"/>
                  </a:lnTo>
                  <a:lnTo>
                    <a:pt x="1852" y="207"/>
                  </a:lnTo>
                  <a:lnTo>
                    <a:pt x="1850" y="207"/>
                  </a:lnTo>
                  <a:lnTo>
                    <a:pt x="1847" y="212"/>
                  </a:lnTo>
                  <a:lnTo>
                    <a:pt x="1842" y="217"/>
                  </a:lnTo>
                  <a:lnTo>
                    <a:pt x="1840" y="217"/>
                  </a:lnTo>
                  <a:lnTo>
                    <a:pt x="1838" y="216"/>
                  </a:lnTo>
                  <a:lnTo>
                    <a:pt x="1837" y="216"/>
                  </a:lnTo>
                  <a:lnTo>
                    <a:pt x="1834" y="220"/>
                  </a:lnTo>
                  <a:lnTo>
                    <a:pt x="1831" y="219"/>
                  </a:lnTo>
                  <a:lnTo>
                    <a:pt x="1828" y="219"/>
                  </a:lnTo>
                  <a:lnTo>
                    <a:pt x="1824" y="220"/>
                  </a:lnTo>
                  <a:lnTo>
                    <a:pt x="1824" y="214"/>
                  </a:lnTo>
                  <a:lnTo>
                    <a:pt x="1824" y="210"/>
                  </a:lnTo>
                  <a:lnTo>
                    <a:pt x="1823" y="206"/>
                  </a:lnTo>
                  <a:lnTo>
                    <a:pt x="1815" y="203"/>
                  </a:lnTo>
                  <a:lnTo>
                    <a:pt x="1818" y="202"/>
                  </a:lnTo>
                  <a:lnTo>
                    <a:pt x="1817" y="197"/>
                  </a:lnTo>
                  <a:lnTo>
                    <a:pt x="1815" y="195"/>
                  </a:lnTo>
                  <a:lnTo>
                    <a:pt x="1813" y="196"/>
                  </a:lnTo>
                  <a:lnTo>
                    <a:pt x="1807" y="200"/>
                  </a:lnTo>
                  <a:lnTo>
                    <a:pt x="1801" y="203"/>
                  </a:lnTo>
                  <a:lnTo>
                    <a:pt x="1797" y="202"/>
                  </a:lnTo>
                  <a:lnTo>
                    <a:pt x="1796" y="199"/>
                  </a:lnTo>
                  <a:lnTo>
                    <a:pt x="1797" y="199"/>
                  </a:lnTo>
                  <a:lnTo>
                    <a:pt x="1790" y="196"/>
                  </a:lnTo>
                  <a:lnTo>
                    <a:pt x="1784" y="196"/>
                  </a:lnTo>
                  <a:lnTo>
                    <a:pt x="1777" y="196"/>
                  </a:lnTo>
                  <a:lnTo>
                    <a:pt x="1774" y="199"/>
                  </a:lnTo>
                  <a:lnTo>
                    <a:pt x="1770" y="199"/>
                  </a:lnTo>
                  <a:lnTo>
                    <a:pt x="1770" y="195"/>
                  </a:lnTo>
                  <a:lnTo>
                    <a:pt x="1746" y="195"/>
                  </a:lnTo>
                  <a:lnTo>
                    <a:pt x="1730" y="199"/>
                  </a:lnTo>
                  <a:lnTo>
                    <a:pt x="1723" y="216"/>
                  </a:lnTo>
                  <a:lnTo>
                    <a:pt x="1717" y="199"/>
                  </a:lnTo>
                  <a:lnTo>
                    <a:pt x="1714" y="197"/>
                  </a:lnTo>
                  <a:lnTo>
                    <a:pt x="1712" y="197"/>
                  </a:lnTo>
                  <a:lnTo>
                    <a:pt x="1709" y="196"/>
                  </a:lnTo>
                  <a:lnTo>
                    <a:pt x="1710" y="193"/>
                  </a:lnTo>
                  <a:lnTo>
                    <a:pt x="1712" y="190"/>
                  </a:lnTo>
                  <a:lnTo>
                    <a:pt x="1709" y="186"/>
                  </a:lnTo>
                  <a:lnTo>
                    <a:pt x="1713" y="186"/>
                  </a:lnTo>
                  <a:lnTo>
                    <a:pt x="1713" y="185"/>
                  </a:lnTo>
                  <a:lnTo>
                    <a:pt x="1709" y="183"/>
                  </a:lnTo>
                  <a:lnTo>
                    <a:pt x="1706" y="180"/>
                  </a:lnTo>
                  <a:lnTo>
                    <a:pt x="1702" y="178"/>
                  </a:lnTo>
                  <a:lnTo>
                    <a:pt x="1702" y="176"/>
                  </a:lnTo>
                  <a:lnTo>
                    <a:pt x="1700" y="173"/>
                  </a:lnTo>
                  <a:lnTo>
                    <a:pt x="1699" y="172"/>
                  </a:lnTo>
                  <a:lnTo>
                    <a:pt x="1695" y="172"/>
                  </a:lnTo>
                  <a:lnTo>
                    <a:pt x="1692" y="170"/>
                  </a:lnTo>
                  <a:lnTo>
                    <a:pt x="1689" y="170"/>
                  </a:lnTo>
                  <a:lnTo>
                    <a:pt x="1685" y="166"/>
                  </a:lnTo>
                  <a:lnTo>
                    <a:pt x="1679" y="168"/>
                  </a:lnTo>
                  <a:lnTo>
                    <a:pt x="1670" y="170"/>
                  </a:lnTo>
                  <a:lnTo>
                    <a:pt x="1663" y="172"/>
                  </a:lnTo>
                  <a:lnTo>
                    <a:pt x="1662" y="172"/>
                  </a:lnTo>
                  <a:lnTo>
                    <a:pt x="1660" y="169"/>
                  </a:lnTo>
                  <a:lnTo>
                    <a:pt x="1660" y="168"/>
                  </a:lnTo>
                  <a:lnTo>
                    <a:pt x="1655" y="168"/>
                  </a:lnTo>
                  <a:lnTo>
                    <a:pt x="1649" y="168"/>
                  </a:lnTo>
                  <a:lnTo>
                    <a:pt x="1643" y="168"/>
                  </a:lnTo>
                  <a:lnTo>
                    <a:pt x="1636" y="172"/>
                  </a:lnTo>
                  <a:lnTo>
                    <a:pt x="1631" y="172"/>
                  </a:lnTo>
                  <a:lnTo>
                    <a:pt x="1625" y="170"/>
                  </a:lnTo>
                  <a:lnTo>
                    <a:pt x="1618" y="170"/>
                  </a:lnTo>
                  <a:lnTo>
                    <a:pt x="1614" y="173"/>
                  </a:lnTo>
                  <a:lnTo>
                    <a:pt x="1595" y="176"/>
                  </a:lnTo>
                  <a:lnTo>
                    <a:pt x="1577" y="175"/>
                  </a:lnTo>
                  <a:lnTo>
                    <a:pt x="1564" y="173"/>
                  </a:lnTo>
                  <a:lnTo>
                    <a:pt x="1568" y="170"/>
                  </a:lnTo>
                  <a:lnTo>
                    <a:pt x="1571" y="172"/>
                  </a:lnTo>
                  <a:lnTo>
                    <a:pt x="1575" y="172"/>
                  </a:lnTo>
                  <a:lnTo>
                    <a:pt x="1585" y="162"/>
                  </a:lnTo>
                  <a:lnTo>
                    <a:pt x="1588" y="159"/>
                  </a:lnTo>
                  <a:lnTo>
                    <a:pt x="1591" y="152"/>
                  </a:lnTo>
                  <a:lnTo>
                    <a:pt x="1581" y="160"/>
                  </a:lnTo>
                  <a:lnTo>
                    <a:pt x="1581" y="162"/>
                  </a:lnTo>
                  <a:lnTo>
                    <a:pt x="1579" y="162"/>
                  </a:lnTo>
                  <a:lnTo>
                    <a:pt x="1577" y="162"/>
                  </a:lnTo>
                  <a:lnTo>
                    <a:pt x="1575" y="162"/>
                  </a:lnTo>
                  <a:lnTo>
                    <a:pt x="1572" y="160"/>
                  </a:lnTo>
                  <a:lnTo>
                    <a:pt x="1569" y="159"/>
                  </a:lnTo>
                  <a:lnTo>
                    <a:pt x="1568" y="159"/>
                  </a:lnTo>
                  <a:lnTo>
                    <a:pt x="1567" y="156"/>
                  </a:lnTo>
                  <a:lnTo>
                    <a:pt x="1568" y="155"/>
                  </a:lnTo>
                  <a:lnTo>
                    <a:pt x="1572" y="155"/>
                  </a:lnTo>
                  <a:lnTo>
                    <a:pt x="1577" y="156"/>
                  </a:lnTo>
                  <a:lnTo>
                    <a:pt x="1578" y="153"/>
                  </a:lnTo>
                  <a:lnTo>
                    <a:pt x="1579" y="149"/>
                  </a:lnTo>
                  <a:lnTo>
                    <a:pt x="1581" y="146"/>
                  </a:lnTo>
                  <a:lnTo>
                    <a:pt x="1565" y="139"/>
                  </a:lnTo>
                  <a:lnTo>
                    <a:pt x="1557" y="138"/>
                  </a:lnTo>
                  <a:lnTo>
                    <a:pt x="1554" y="138"/>
                  </a:lnTo>
                  <a:lnTo>
                    <a:pt x="1552" y="138"/>
                  </a:lnTo>
                  <a:lnTo>
                    <a:pt x="1554" y="139"/>
                  </a:lnTo>
                  <a:lnTo>
                    <a:pt x="1547" y="138"/>
                  </a:lnTo>
                  <a:lnTo>
                    <a:pt x="1542" y="138"/>
                  </a:lnTo>
                  <a:lnTo>
                    <a:pt x="1537" y="142"/>
                  </a:lnTo>
                  <a:lnTo>
                    <a:pt x="1537" y="146"/>
                  </a:lnTo>
                  <a:lnTo>
                    <a:pt x="1534" y="153"/>
                  </a:lnTo>
                  <a:lnTo>
                    <a:pt x="1530" y="159"/>
                  </a:lnTo>
                  <a:lnTo>
                    <a:pt x="1523" y="162"/>
                  </a:lnTo>
                  <a:lnTo>
                    <a:pt x="1515" y="162"/>
                  </a:lnTo>
                  <a:lnTo>
                    <a:pt x="1517" y="159"/>
                  </a:lnTo>
                  <a:lnTo>
                    <a:pt x="1520" y="156"/>
                  </a:lnTo>
                  <a:lnTo>
                    <a:pt x="1520" y="155"/>
                  </a:lnTo>
                  <a:lnTo>
                    <a:pt x="1518" y="153"/>
                  </a:lnTo>
                  <a:lnTo>
                    <a:pt x="1517" y="153"/>
                  </a:lnTo>
                  <a:lnTo>
                    <a:pt x="1520" y="150"/>
                  </a:lnTo>
                  <a:lnTo>
                    <a:pt x="1524" y="146"/>
                  </a:lnTo>
                  <a:lnTo>
                    <a:pt x="1527" y="145"/>
                  </a:lnTo>
                  <a:lnTo>
                    <a:pt x="1527" y="143"/>
                  </a:lnTo>
                  <a:lnTo>
                    <a:pt x="1528" y="145"/>
                  </a:lnTo>
                  <a:lnTo>
                    <a:pt x="1530" y="146"/>
                  </a:lnTo>
                  <a:lnTo>
                    <a:pt x="1534" y="149"/>
                  </a:lnTo>
                  <a:lnTo>
                    <a:pt x="1532" y="146"/>
                  </a:lnTo>
                  <a:lnTo>
                    <a:pt x="1534" y="142"/>
                  </a:lnTo>
                  <a:lnTo>
                    <a:pt x="1524" y="142"/>
                  </a:lnTo>
                  <a:lnTo>
                    <a:pt x="1507" y="143"/>
                  </a:lnTo>
                  <a:lnTo>
                    <a:pt x="1507" y="142"/>
                  </a:lnTo>
                  <a:lnTo>
                    <a:pt x="1505" y="135"/>
                  </a:lnTo>
                  <a:lnTo>
                    <a:pt x="1514" y="135"/>
                  </a:lnTo>
                  <a:lnTo>
                    <a:pt x="1520" y="135"/>
                  </a:lnTo>
                  <a:lnTo>
                    <a:pt x="1513" y="132"/>
                  </a:lnTo>
                  <a:lnTo>
                    <a:pt x="1497" y="129"/>
                  </a:lnTo>
                  <a:lnTo>
                    <a:pt x="1483" y="129"/>
                  </a:lnTo>
                  <a:lnTo>
                    <a:pt x="1468" y="126"/>
                  </a:lnTo>
                  <a:lnTo>
                    <a:pt x="1466" y="123"/>
                  </a:lnTo>
                  <a:lnTo>
                    <a:pt x="1466" y="122"/>
                  </a:lnTo>
                  <a:lnTo>
                    <a:pt x="1464" y="121"/>
                  </a:lnTo>
                  <a:lnTo>
                    <a:pt x="1456" y="121"/>
                  </a:lnTo>
                  <a:lnTo>
                    <a:pt x="1456" y="123"/>
                  </a:lnTo>
                  <a:lnTo>
                    <a:pt x="1460" y="123"/>
                  </a:lnTo>
                  <a:lnTo>
                    <a:pt x="1460" y="126"/>
                  </a:lnTo>
                  <a:lnTo>
                    <a:pt x="1461" y="131"/>
                  </a:lnTo>
                  <a:lnTo>
                    <a:pt x="1456" y="131"/>
                  </a:lnTo>
                  <a:lnTo>
                    <a:pt x="1451" y="129"/>
                  </a:lnTo>
                  <a:lnTo>
                    <a:pt x="1449" y="131"/>
                  </a:lnTo>
                  <a:lnTo>
                    <a:pt x="1446" y="135"/>
                  </a:lnTo>
                  <a:lnTo>
                    <a:pt x="1450" y="135"/>
                  </a:lnTo>
                  <a:lnTo>
                    <a:pt x="1451" y="138"/>
                  </a:lnTo>
                  <a:lnTo>
                    <a:pt x="1446" y="139"/>
                  </a:lnTo>
                  <a:lnTo>
                    <a:pt x="1446" y="142"/>
                  </a:lnTo>
                  <a:lnTo>
                    <a:pt x="1444" y="146"/>
                  </a:lnTo>
                  <a:lnTo>
                    <a:pt x="1446" y="146"/>
                  </a:lnTo>
                  <a:lnTo>
                    <a:pt x="1447" y="150"/>
                  </a:lnTo>
                  <a:lnTo>
                    <a:pt x="1449" y="153"/>
                  </a:lnTo>
                  <a:lnTo>
                    <a:pt x="1450" y="155"/>
                  </a:lnTo>
                  <a:lnTo>
                    <a:pt x="1450" y="156"/>
                  </a:lnTo>
                  <a:lnTo>
                    <a:pt x="1449" y="159"/>
                  </a:lnTo>
                  <a:lnTo>
                    <a:pt x="1441" y="160"/>
                  </a:lnTo>
                  <a:lnTo>
                    <a:pt x="1440" y="159"/>
                  </a:lnTo>
                  <a:lnTo>
                    <a:pt x="1437" y="160"/>
                  </a:lnTo>
                  <a:lnTo>
                    <a:pt x="1436" y="160"/>
                  </a:lnTo>
                  <a:lnTo>
                    <a:pt x="1436" y="153"/>
                  </a:lnTo>
                  <a:lnTo>
                    <a:pt x="1429" y="155"/>
                  </a:lnTo>
                  <a:lnTo>
                    <a:pt x="1427" y="162"/>
                  </a:lnTo>
                  <a:lnTo>
                    <a:pt x="1417" y="166"/>
                  </a:lnTo>
                  <a:lnTo>
                    <a:pt x="1413" y="163"/>
                  </a:lnTo>
                  <a:lnTo>
                    <a:pt x="1409" y="159"/>
                  </a:lnTo>
                  <a:lnTo>
                    <a:pt x="1403" y="156"/>
                  </a:lnTo>
                  <a:lnTo>
                    <a:pt x="1399" y="155"/>
                  </a:lnTo>
                  <a:lnTo>
                    <a:pt x="1389" y="153"/>
                  </a:lnTo>
                  <a:lnTo>
                    <a:pt x="1389" y="152"/>
                  </a:lnTo>
                  <a:lnTo>
                    <a:pt x="1389" y="150"/>
                  </a:lnTo>
                  <a:lnTo>
                    <a:pt x="1389" y="149"/>
                  </a:lnTo>
                  <a:lnTo>
                    <a:pt x="1386" y="148"/>
                  </a:lnTo>
                  <a:lnTo>
                    <a:pt x="1383" y="149"/>
                  </a:lnTo>
                  <a:lnTo>
                    <a:pt x="1382" y="149"/>
                  </a:lnTo>
                  <a:lnTo>
                    <a:pt x="1376" y="153"/>
                  </a:lnTo>
                  <a:lnTo>
                    <a:pt x="1375" y="156"/>
                  </a:lnTo>
                  <a:lnTo>
                    <a:pt x="1365" y="159"/>
                  </a:lnTo>
                  <a:lnTo>
                    <a:pt x="1360" y="160"/>
                  </a:lnTo>
                  <a:lnTo>
                    <a:pt x="1360" y="156"/>
                  </a:lnTo>
                  <a:lnTo>
                    <a:pt x="1362" y="155"/>
                  </a:lnTo>
                  <a:lnTo>
                    <a:pt x="1362" y="150"/>
                  </a:lnTo>
                  <a:lnTo>
                    <a:pt x="1358" y="150"/>
                  </a:lnTo>
                  <a:lnTo>
                    <a:pt x="1358" y="146"/>
                  </a:lnTo>
                  <a:lnTo>
                    <a:pt x="1355" y="143"/>
                  </a:lnTo>
                  <a:lnTo>
                    <a:pt x="1352" y="156"/>
                  </a:lnTo>
                  <a:lnTo>
                    <a:pt x="1348" y="170"/>
                  </a:lnTo>
                  <a:lnTo>
                    <a:pt x="1341" y="179"/>
                  </a:lnTo>
                  <a:lnTo>
                    <a:pt x="1336" y="179"/>
                  </a:lnTo>
                  <a:lnTo>
                    <a:pt x="1336" y="175"/>
                  </a:lnTo>
                  <a:lnTo>
                    <a:pt x="1336" y="172"/>
                  </a:lnTo>
                  <a:lnTo>
                    <a:pt x="1339" y="172"/>
                  </a:lnTo>
                  <a:lnTo>
                    <a:pt x="1339" y="168"/>
                  </a:lnTo>
                  <a:lnTo>
                    <a:pt x="1336" y="168"/>
                  </a:lnTo>
                  <a:lnTo>
                    <a:pt x="1335" y="169"/>
                  </a:lnTo>
                  <a:lnTo>
                    <a:pt x="1332" y="170"/>
                  </a:lnTo>
                  <a:lnTo>
                    <a:pt x="1331" y="168"/>
                  </a:lnTo>
                  <a:lnTo>
                    <a:pt x="1326" y="165"/>
                  </a:lnTo>
                  <a:lnTo>
                    <a:pt x="1318" y="165"/>
                  </a:lnTo>
                  <a:lnTo>
                    <a:pt x="1314" y="159"/>
                  </a:lnTo>
                  <a:lnTo>
                    <a:pt x="1311" y="156"/>
                  </a:lnTo>
                  <a:lnTo>
                    <a:pt x="1309" y="158"/>
                  </a:lnTo>
                  <a:lnTo>
                    <a:pt x="1308" y="159"/>
                  </a:lnTo>
                  <a:lnTo>
                    <a:pt x="1304" y="159"/>
                  </a:lnTo>
                  <a:lnTo>
                    <a:pt x="1304" y="156"/>
                  </a:lnTo>
                  <a:lnTo>
                    <a:pt x="1305" y="153"/>
                  </a:lnTo>
                  <a:lnTo>
                    <a:pt x="1304" y="153"/>
                  </a:lnTo>
                  <a:lnTo>
                    <a:pt x="1311" y="153"/>
                  </a:lnTo>
                  <a:lnTo>
                    <a:pt x="1311" y="150"/>
                  </a:lnTo>
                  <a:lnTo>
                    <a:pt x="1311" y="149"/>
                  </a:lnTo>
                  <a:lnTo>
                    <a:pt x="1309" y="149"/>
                  </a:lnTo>
                  <a:lnTo>
                    <a:pt x="1304" y="150"/>
                  </a:lnTo>
                  <a:lnTo>
                    <a:pt x="1301" y="150"/>
                  </a:lnTo>
                  <a:lnTo>
                    <a:pt x="1301" y="149"/>
                  </a:lnTo>
                  <a:lnTo>
                    <a:pt x="1299" y="143"/>
                  </a:lnTo>
                  <a:lnTo>
                    <a:pt x="1294" y="141"/>
                  </a:lnTo>
                  <a:lnTo>
                    <a:pt x="1288" y="138"/>
                  </a:lnTo>
                  <a:lnTo>
                    <a:pt x="1282" y="135"/>
                  </a:lnTo>
                  <a:lnTo>
                    <a:pt x="1281" y="145"/>
                  </a:lnTo>
                  <a:lnTo>
                    <a:pt x="1278" y="142"/>
                  </a:lnTo>
                  <a:lnTo>
                    <a:pt x="1278" y="132"/>
                  </a:lnTo>
                  <a:lnTo>
                    <a:pt x="1277" y="132"/>
                  </a:lnTo>
                  <a:lnTo>
                    <a:pt x="1275" y="135"/>
                  </a:lnTo>
                  <a:lnTo>
                    <a:pt x="1275" y="138"/>
                  </a:lnTo>
                  <a:lnTo>
                    <a:pt x="1272" y="136"/>
                  </a:lnTo>
                  <a:lnTo>
                    <a:pt x="1269" y="136"/>
                  </a:lnTo>
                  <a:lnTo>
                    <a:pt x="1267" y="138"/>
                  </a:lnTo>
                  <a:lnTo>
                    <a:pt x="1271" y="135"/>
                  </a:lnTo>
                  <a:lnTo>
                    <a:pt x="1272" y="131"/>
                  </a:lnTo>
                  <a:lnTo>
                    <a:pt x="1267" y="131"/>
                  </a:lnTo>
                  <a:lnTo>
                    <a:pt x="1262" y="131"/>
                  </a:lnTo>
                  <a:lnTo>
                    <a:pt x="1261" y="132"/>
                  </a:lnTo>
                  <a:lnTo>
                    <a:pt x="1258" y="133"/>
                  </a:lnTo>
                  <a:lnTo>
                    <a:pt x="1254" y="128"/>
                  </a:lnTo>
                  <a:lnTo>
                    <a:pt x="1255" y="128"/>
                  </a:lnTo>
                  <a:lnTo>
                    <a:pt x="1254" y="126"/>
                  </a:lnTo>
                  <a:lnTo>
                    <a:pt x="1258" y="126"/>
                  </a:lnTo>
                  <a:lnTo>
                    <a:pt x="1252" y="125"/>
                  </a:lnTo>
                  <a:lnTo>
                    <a:pt x="1251" y="123"/>
                  </a:lnTo>
                  <a:lnTo>
                    <a:pt x="1252" y="122"/>
                  </a:lnTo>
                  <a:lnTo>
                    <a:pt x="1252" y="119"/>
                  </a:lnTo>
                  <a:lnTo>
                    <a:pt x="1262" y="116"/>
                  </a:lnTo>
                  <a:lnTo>
                    <a:pt x="1267" y="115"/>
                  </a:lnTo>
                  <a:lnTo>
                    <a:pt x="1271" y="111"/>
                  </a:lnTo>
                  <a:lnTo>
                    <a:pt x="1272" y="106"/>
                  </a:lnTo>
                  <a:lnTo>
                    <a:pt x="1275" y="104"/>
                  </a:lnTo>
                  <a:lnTo>
                    <a:pt x="1269" y="101"/>
                  </a:lnTo>
                  <a:lnTo>
                    <a:pt x="1265" y="101"/>
                  </a:lnTo>
                  <a:lnTo>
                    <a:pt x="1261" y="99"/>
                  </a:lnTo>
                  <a:lnTo>
                    <a:pt x="1258" y="96"/>
                  </a:lnTo>
                  <a:lnTo>
                    <a:pt x="1255" y="94"/>
                  </a:lnTo>
                  <a:lnTo>
                    <a:pt x="1251" y="92"/>
                  </a:lnTo>
                  <a:lnTo>
                    <a:pt x="1245" y="92"/>
                  </a:lnTo>
                  <a:lnTo>
                    <a:pt x="1240" y="94"/>
                  </a:lnTo>
                  <a:lnTo>
                    <a:pt x="1235" y="95"/>
                  </a:lnTo>
                  <a:lnTo>
                    <a:pt x="1230" y="95"/>
                  </a:lnTo>
                  <a:lnTo>
                    <a:pt x="1228" y="98"/>
                  </a:lnTo>
                  <a:lnTo>
                    <a:pt x="1228" y="101"/>
                  </a:lnTo>
                  <a:lnTo>
                    <a:pt x="1228" y="104"/>
                  </a:lnTo>
                  <a:lnTo>
                    <a:pt x="1230" y="106"/>
                  </a:lnTo>
                  <a:lnTo>
                    <a:pt x="1234" y="109"/>
                  </a:lnTo>
                  <a:lnTo>
                    <a:pt x="1234" y="112"/>
                  </a:lnTo>
                  <a:lnTo>
                    <a:pt x="1238" y="114"/>
                  </a:lnTo>
                  <a:lnTo>
                    <a:pt x="1242" y="114"/>
                  </a:lnTo>
                  <a:lnTo>
                    <a:pt x="1247" y="115"/>
                  </a:lnTo>
                  <a:lnTo>
                    <a:pt x="1247" y="119"/>
                  </a:lnTo>
                  <a:lnTo>
                    <a:pt x="1242" y="119"/>
                  </a:lnTo>
                  <a:lnTo>
                    <a:pt x="1245" y="122"/>
                  </a:lnTo>
                  <a:lnTo>
                    <a:pt x="1245" y="123"/>
                  </a:lnTo>
                  <a:lnTo>
                    <a:pt x="1242" y="123"/>
                  </a:lnTo>
                  <a:lnTo>
                    <a:pt x="1238" y="122"/>
                  </a:lnTo>
                  <a:lnTo>
                    <a:pt x="1240" y="128"/>
                  </a:lnTo>
                  <a:lnTo>
                    <a:pt x="1228" y="126"/>
                  </a:lnTo>
                  <a:lnTo>
                    <a:pt x="1220" y="123"/>
                  </a:lnTo>
                  <a:lnTo>
                    <a:pt x="1213" y="121"/>
                  </a:lnTo>
                  <a:lnTo>
                    <a:pt x="1204" y="121"/>
                  </a:lnTo>
                  <a:lnTo>
                    <a:pt x="1197" y="122"/>
                  </a:lnTo>
                  <a:lnTo>
                    <a:pt x="1188" y="122"/>
                  </a:lnTo>
                  <a:lnTo>
                    <a:pt x="1187" y="119"/>
                  </a:lnTo>
                  <a:lnTo>
                    <a:pt x="1183" y="118"/>
                  </a:lnTo>
                  <a:lnTo>
                    <a:pt x="1178" y="118"/>
                  </a:lnTo>
                  <a:lnTo>
                    <a:pt x="1173" y="116"/>
                  </a:lnTo>
                  <a:lnTo>
                    <a:pt x="1170" y="112"/>
                  </a:lnTo>
                  <a:lnTo>
                    <a:pt x="1170" y="111"/>
                  </a:lnTo>
                  <a:lnTo>
                    <a:pt x="1170" y="106"/>
                  </a:lnTo>
                  <a:lnTo>
                    <a:pt x="1173" y="106"/>
                  </a:lnTo>
                  <a:lnTo>
                    <a:pt x="1170" y="101"/>
                  </a:lnTo>
                  <a:lnTo>
                    <a:pt x="1170" y="99"/>
                  </a:lnTo>
                  <a:lnTo>
                    <a:pt x="1163" y="99"/>
                  </a:lnTo>
                  <a:lnTo>
                    <a:pt x="1156" y="101"/>
                  </a:lnTo>
                  <a:lnTo>
                    <a:pt x="1150" y="101"/>
                  </a:lnTo>
                  <a:lnTo>
                    <a:pt x="1147" y="98"/>
                  </a:lnTo>
                  <a:lnTo>
                    <a:pt x="1144" y="98"/>
                  </a:lnTo>
                  <a:lnTo>
                    <a:pt x="1143" y="98"/>
                  </a:lnTo>
                  <a:lnTo>
                    <a:pt x="1139" y="99"/>
                  </a:lnTo>
                  <a:lnTo>
                    <a:pt x="1133" y="95"/>
                  </a:lnTo>
                  <a:lnTo>
                    <a:pt x="1123" y="98"/>
                  </a:lnTo>
                  <a:lnTo>
                    <a:pt x="1112" y="105"/>
                  </a:lnTo>
                  <a:lnTo>
                    <a:pt x="1106" y="111"/>
                  </a:lnTo>
                  <a:lnTo>
                    <a:pt x="1106" y="116"/>
                  </a:lnTo>
                  <a:lnTo>
                    <a:pt x="1105" y="114"/>
                  </a:lnTo>
                  <a:lnTo>
                    <a:pt x="1103" y="106"/>
                  </a:lnTo>
                  <a:lnTo>
                    <a:pt x="1105" y="101"/>
                  </a:lnTo>
                  <a:lnTo>
                    <a:pt x="1102" y="101"/>
                  </a:lnTo>
                  <a:lnTo>
                    <a:pt x="1102" y="99"/>
                  </a:lnTo>
                  <a:lnTo>
                    <a:pt x="1099" y="99"/>
                  </a:lnTo>
                  <a:lnTo>
                    <a:pt x="1097" y="101"/>
                  </a:lnTo>
                  <a:lnTo>
                    <a:pt x="1097" y="105"/>
                  </a:lnTo>
                  <a:lnTo>
                    <a:pt x="1099" y="106"/>
                  </a:lnTo>
                  <a:lnTo>
                    <a:pt x="1087" y="106"/>
                  </a:lnTo>
                  <a:lnTo>
                    <a:pt x="1080" y="104"/>
                  </a:lnTo>
                  <a:lnTo>
                    <a:pt x="1076" y="95"/>
                  </a:lnTo>
                  <a:lnTo>
                    <a:pt x="1076" y="96"/>
                  </a:lnTo>
                  <a:lnTo>
                    <a:pt x="1075" y="99"/>
                  </a:lnTo>
                  <a:lnTo>
                    <a:pt x="1075" y="101"/>
                  </a:lnTo>
                  <a:lnTo>
                    <a:pt x="1069" y="98"/>
                  </a:lnTo>
                  <a:lnTo>
                    <a:pt x="1066" y="98"/>
                  </a:lnTo>
                  <a:lnTo>
                    <a:pt x="1062" y="104"/>
                  </a:lnTo>
                  <a:lnTo>
                    <a:pt x="1062" y="109"/>
                  </a:lnTo>
                  <a:lnTo>
                    <a:pt x="1066" y="112"/>
                  </a:lnTo>
                  <a:lnTo>
                    <a:pt x="1065" y="115"/>
                  </a:lnTo>
                  <a:lnTo>
                    <a:pt x="1065" y="116"/>
                  </a:lnTo>
                  <a:lnTo>
                    <a:pt x="1060" y="115"/>
                  </a:lnTo>
                  <a:lnTo>
                    <a:pt x="1058" y="114"/>
                  </a:lnTo>
                  <a:lnTo>
                    <a:pt x="1055" y="112"/>
                  </a:lnTo>
                  <a:lnTo>
                    <a:pt x="1055" y="115"/>
                  </a:lnTo>
                  <a:lnTo>
                    <a:pt x="1056" y="118"/>
                  </a:lnTo>
                  <a:lnTo>
                    <a:pt x="1055" y="121"/>
                  </a:lnTo>
                  <a:lnTo>
                    <a:pt x="1046" y="122"/>
                  </a:lnTo>
                  <a:lnTo>
                    <a:pt x="1036" y="122"/>
                  </a:lnTo>
                  <a:lnTo>
                    <a:pt x="1025" y="123"/>
                  </a:lnTo>
                  <a:lnTo>
                    <a:pt x="1023" y="131"/>
                  </a:lnTo>
                  <a:close/>
                </a:path>
              </a:pathLst>
            </a:custGeom>
            <a:solidFill>
              <a:sysClr val="window" lastClr="FFFFFF"/>
            </a:solidFill>
            <a:ln w="9525">
              <a:solidFill>
                <a:srgbClr val="BCBCBC"/>
              </a:solidFill>
              <a:prstDash val="solid"/>
              <a:round/>
              <a:headEnd/>
              <a:tailEnd/>
            </a:ln>
          </p:spPr>
          <p:txBody>
            <a:bodyPr/>
            <a:lstStyle/>
            <a:p>
              <a:pPr>
                <a:defRPr/>
              </a:pPr>
              <a:endParaRPr lang="en-GB" kern="0">
                <a:solidFill>
                  <a:sysClr val="windowText" lastClr="000000"/>
                </a:solidFill>
                <a:latin typeface="Arial" pitchFamily="34" charset="0"/>
                <a:ea typeface="ヒラギノ角ゴ Pro W3" pitchFamily="-112" charset="-128"/>
              </a:endParaRPr>
            </a:p>
          </p:txBody>
        </p:sp>
        <p:sp>
          <p:nvSpPr>
            <p:cNvPr id="1253" name="Ellipse 1252"/>
            <p:cNvSpPr/>
            <p:nvPr/>
          </p:nvSpPr>
          <p:spPr bwMode="auto">
            <a:xfrm>
              <a:off x="7000875" y="4357688"/>
              <a:ext cx="46038" cy="46037"/>
            </a:xfrm>
            <a:prstGeom prst="ellipse">
              <a:avLst/>
            </a:prstGeom>
            <a:solidFill>
              <a:srgbClr val="F39C29"/>
            </a:solidFill>
            <a:ln w="6350" cap="flat" cmpd="sng" algn="ctr">
              <a:solidFill>
                <a:schemeClr val="bg1">
                  <a:lumMod val="75000"/>
                </a:schemeClr>
              </a:solidFill>
              <a:prstDash val="solid"/>
              <a:round/>
              <a:headEnd type="none" w="med" len="med"/>
              <a:tailEnd type="none" w="med" len="med"/>
            </a:ln>
            <a:effectLst/>
          </p:spPr>
          <p:txBody>
            <a:bodyPr/>
            <a:lstStyle/>
            <a:p>
              <a:pPr>
                <a:defRPr/>
              </a:pPr>
              <a:endParaRPr lang="fr-FR"/>
            </a:p>
          </p:txBody>
        </p:sp>
      </p:grpSp>
      <p:sp>
        <p:nvSpPr>
          <p:cNvPr id="622" name="Rectangle 621"/>
          <p:cNvSpPr/>
          <p:nvPr/>
        </p:nvSpPr>
        <p:spPr bwMode="auto">
          <a:xfrm>
            <a:off x="8575469" y="5560908"/>
            <a:ext cx="196056" cy="144463"/>
          </a:xfrm>
          <a:prstGeom prst="rect">
            <a:avLst/>
          </a:prstGeom>
          <a:solidFill>
            <a:srgbClr val="F39C29"/>
          </a:solidFill>
          <a:ln w="25400" cap="flat" cmpd="sng" algn="ctr">
            <a:solidFill>
              <a:srgbClr val="F39C29"/>
            </a:solidFill>
            <a:prstDash val="solid"/>
          </a:ln>
          <a:effectLst/>
        </p:spPr>
        <p:txBody>
          <a:bodyPr anchor="ctr"/>
          <a:lstStyle/>
          <a:p>
            <a:pPr algn="l">
              <a:defRPr/>
            </a:pPr>
            <a:endParaRPr lang="en-GB" sz="1000" kern="0">
              <a:solidFill>
                <a:sysClr val="window" lastClr="FFFFFF"/>
              </a:solidFill>
              <a:latin typeface="Arial" pitchFamily="34" charset="0"/>
              <a:cs typeface="Arial" pitchFamily="34" charset="0"/>
            </a:endParaRPr>
          </a:p>
        </p:txBody>
      </p:sp>
      <p:sp>
        <p:nvSpPr>
          <p:cNvPr id="623" name="ZoneTexte 11"/>
          <p:cNvSpPr txBox="1">
            <a:spLocks noChangeArrowheads="1"/>
          </p:cNvSpPr>
          <p:nvPr/>
        </p:nvSpPr>
        <p:spPr bwMode="auto">
          <a:xfrm>
            <a:off x="8799097" y="5496717"/>
            <a:ext cx="1157419" cy="246062"/>
          </a:xfrm>
          <a:prstGeom prst="rect">
            <a:avLst/>
          </a:prstGeom>
          <a:noFill/>
          <a:ln w="9525">
            <a:noFill/>
            <a:miter lim="800000"/>
            <a:headEnd/>
            <a:tailEnd/>
          </a:ln>
        </p:spPr>
        <p:txBody>
          <a:bodyPr>
            <a:spAutoFit/>
          </a:bodyPr>
          <a:lstStyle/>
          <a:p>
            <a:pPr algn="l">
              <a:defRPr/>
            </a:pPr>
            <a:r>
              <a:rPr lang="fr-FR" sz="1000" b="1" kern="0" dirty="0" err="1">
                <a:solidFill>
                  <a:srgbClr val="7A716C"/>
                </a:solidFill>
                <a:latin typeface="Arial" pitchFamily="34" charset="0"/>
                <a:ea typeface="ヒラギノ角ゴ Pro W3" pitchFamily="-112" charset="-128"/>
                <a:cs typeface="Arial" pitchFamily="34" charset="0"/>
              </a:rPr>
              <a:t>Customers</a:t>
            </a:r>
            <a:endParaRPr lang="fr-FR" sz="1000" b="1" kern="0" dirty="0">
              <a:solidFill>
                <a:srgbClr val="7A716C"/>
              </a:solidFill>
              <a:latin typeface="Arial" pitchFamily="34" charset="0"/>
              <a:ea typeface="ヒラギノ角ゴ Pro W3" pitchFamily="-112" charset="-128"/>
              <a:cs typeface="Arial" pitchFamily="34" charset="0"/>
            </a:endParaRPr>
          </a:p>
        </p:txBody>
      </p:sp>
      <p:sp>
        <p:nvSpPr>
          <p:cNvPr id="612" name="Titre 611"/>
          <p:cNvSpPr>
            <a:spLocks noGrp="1"/>
          </p:cNvSpPr>
          <p:nvPr>
            <p:ph type="title"/>
          </p:nvPr>
        </p:nvSpPr>
        <p:spPr/>
        <p:txBody>
          <a:bodyPr/>
          <a:lstStyle/>
          <a:p>
            <a:r>
              <a:rPr lang="fr-FR" sz="2400" kern="0" dirty="0" smtClean="0">
                <a:solidFill>
                  <a:schemeClr val="tx1">
                    <a:lumMod val="65000"/>
                    <a:lumOff val="35000"/>
                  </a:schemeClr>
                </a:solidFill>
              </a:rPr>
              <a:t>International collaborations</a:t>
            </a:r>
            <a:endParaRPr lang="fr-FR" dirty="0">
              <a:solidFill>
                <a:schemeClr val="tx1">
                  <a:lumMod val="65000"/>
                  <a:lumOff val="35000"/>
                </a:schemeClr>
              </a:solidFill>
            </a:endParaRPr>
          </a:p>
        </p:txBody>
      </p:sp>
      <p:sp>
        <p:nvSpPr>
          <p:cNvPr id="611" name="Espace réservé du numéro de diapositive 5"/>
          <p:cNvSpPr>
            <a:spLocks noGrp="1"/>
          </p:cNvSpPr>
          <p:nvPr>
            <p:ph type="sldNum" sz="quarter" idx="12"/>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6</a:t>
            </a:fld>
            <a:endParaRPr lang="fr-FR" dirty="0"/>
          </a:p>
        </p:txBody>
      </p:sp>
      <p:sp>
        <p:nvSpPr>
          <p:cNvPr id="610" name="Espace réservé du pied de page 4"/>
          <p:cNvSpPr txBox="1">
            <a:spLocks/>
          </p:cNvSpPr>
          <p:nvPr/>
        </p:nvSpPr>
        <p:spPr>
          <a:xfrm>
            <a:off x="1184694" y="6459538"/>
            <a:ext cx="7467600" cy="276225"/>
          </a:xfrm>
          <a:prstGeom prst="rect">
            <a:avLst/>
          </a:prstGeom>
          <a:ln/>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B8B9BB"/>
                </a:solidFill>
                <a:effectLst/>
                <a:uLnTx/>
                <a:uFillTx/>
                <a:latin typeface="Arial" pitchFamily="34" charset="0"/>
                <a:ea typeface="+mn-ea"/>
                <a:cs typeface="Arial" pitchFamily="34" charset="0"/>
              </a:rPr>
              <a:t>©1999-2014 </a:t>
            </a:r>
            <a:r>
              <a:rPr kumimoji="0" lang="fr-FR" sz="800" b="0" i="0" u="none" strike="noStrike" kern="1200" cap="none" spc="0" normalizeH="0" baseline="0" noProof="0" dirty="0" err="1" smtClean="0">
                <a:ln>
                  <a:noFill/>
                </a:ln>
                <a:solidFill>
                  <a:srgbClr val="B8B9BB"/>
                </a:solidFill>
                <a:effectLst/>
                <a:uLnTx/>
                <a:uFillTx/>
                <a:latin typeface="Arial" pitchFamily="34" charset="0"/>
                <a:ea typeface="+mn-ea"/>
                <a:cs typeface="Arial" pitchFamily="34" charset="0"/>
              </a:rPr>
              <a:t>Hybrigenics</a:t>
            </a:r>
            <a:r>
              <a:rPr kumimoji="0" lang="fr-FR" sz="800" b="0" i="0" u="none" strike="noStrike" kern="1200" cap="none" spc="0" normalizeH="0" baseline="0" noProof="0" dirty="0" smtClean="0">
                <a:ln>
                  <a:noFill/>
                </a:ln>
                <a:solidFill>
                  <a:srgbClr val="B8B9BB"/>
                </a:solidFill>
                <a:effectLst/>
                <a:uLnTx/>
                <a:uFillTx/>
                <a:latin typeface="Arial" pitchFamily="34" charset="0"/>
                <a:ea typeface="+mn-ea"/>
                <a:cs typeface="Arial" pitchFamily="34" charset="0"/>
              </a:rPr>
              <a:t> Services SAS - CONFIDENTIAL</a:t>
            </a:r>
            <a:endParaRPr kumimoji="0" lang="fr-FR" sz="800" b="0" i="0" u="none" strike="noStrike" kern="1200" cap="none" spc="0" normalizeH="0" baseline="0" noProof="0" dirty="0">
              <a:ln>
                <a:noFill/>
              </a:ln>
              <a:solidFill>
                <a:srgbClr val="B8B9BB"/>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551984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Text Box 32"/>
          <p:cNvSpPr txBox="1">
            <a:spLocks noChangeArrowheads="1"/>
          </p:cNvSpPr>
          <p:nvPr/>
        </p:nvSpPr>
        <p:spPr bwMode="auto">
          <a:xfrm>
            <a:off x="8212510" y="26989"/>
            <a:ext cx="184730" cy="707886"/>
          </a:xfrm>
          <a:prstGeom prst="rect">
            <a:avLst/>
          </a:prstGeom>
          <a:noFill/>
          <a:ln w="9525">
            <a:noFill/>
            <a:miter lim="800000"/>
            <a:headEnd/>
            <a:tailEnd/>
          </a:ln>
        </p:spPr>
        <p:txBody>
          <a:bodyPr wrap="none">
            <a:spAutoFit/>
          </a:bodyPr>
          <a:lstStyle/>
          <a:p>
            <a:pPr algn="ctr"/>
            <a:endParaRPr lang="en-US" sz="4000">
              <a:latin typeface="Arial Black" pitchFamily="34" charset="0"/>
            </a:endParaRPr>
          </a:p>
        </p:txBody>
      </p:sp>
      <p:sp>
        <p:nvSpPr>
          <p:cNvPr id="612" name="Titre 611"/>
          <p:cNvSpPr>
            <a:spLocks noGrp="1"/>
          </p:cNvSpPr>
          <p:nvPr>
            <p:ph type="title"/>
          </p:nvPr>
        </p:nvSpPr>
        <p:spPr/>
        <p:txBody>
          <a:bodyPr/>
          <a:lstStyle/>
          <a:p>
            <a:r>
              <a:rPr lang="fr-FR" sz="2400" kern="0" dirty="0" smtClean="0">
                <a:solidFill>
                  <a:schemeClr val="tx1">
                    <a:lumMod val="65000"/>
                    <a:lumOff val="35000"/>
                  </a:schemeClr>
                </a:solidFill>
              </a:rPr>
              <a:t>International collaborations</a:t>
            </a:r>
            <a:endParaRPr lang="fr-FR" dirty="0">
              <a:solidFill>
                <a:schemeClr val="tx1">
                  <a:lumMod val="65000"/>
                  <a:lumOff val="35000"/>
                </a:schemeClr>
              </a:solidFill>
            </a:endParaRPr>
          </a:p>
        </p:txBody>
      </p:sp>
      <p:sp>
        <p:nvSpPr>
          <p:cNvPr id="611" name="Espace réservé du numéro de diapositive 5"/>
          <p:cNvSpPr>
            <a:spLocks noGrp="1"/>
          </p:cNvSpPr>
          <p:nvPr>
            <p:ph type="sldNum" sz="quarter" idx="12"/>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7</a:t>
            </a:fld>
            <a:endParaRPr lang="fr-FR" dirty="0"/>
          </a:p>
        </p:txBody>
      </p:sp>
      <p:sp>
        <p:nvSpPr>
          <p:cNvPr id="610" name="Espace réservé du pied de page 4"/>
          <p:cNvSpPr txBox="1">
            <a:spLocks/>
          </p:cNvSpPr>
          <p:nvPr/>
        </p:nvSpPr>
        <p:spPr>
          <a:xfrm>
            <a:off x="1184694" y="6475304"/>
            <a:ext cx="7467600" cy="276225"/>
          </a:xfrm>
          <a:prstGeom prst="rect">
            <a:avLst/>
          </a:prstGeom>
          <a:ln/>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B8B9BB"/>
                </a:solidFill>
                <a:effectLst/>
                <a:uLnTx/>
                <a:uFillTx/>
                <a:latin typeface="Arial" pitchFamily="34" charset="0"/>
                <a:ea typeface="+mn-ea"/>
                <a:cs typeface="Arial" pitchFamily="34" charset="0"/>
              </a:rPr>
              <a:t>©1999-2014 </a:t>
            </a:r>
            <a:r>
              <a:rPr kumimoji="0" lang="fr-FR" sz="800" b="0" i="0" u="none" strike="noStrike" kern="1200" cap="none" spc="0" normalizeH="0" baseline="0" noProof="0" dirty="0" err="1" smtClean="0">
                <a:ln>
                  <a:noFill/>
                </a:ln>
                <a:solidFill>
                  <a:srgbClr val="B8B9BB"/>
                </a:solidFill>
                <a:effectLst/>
                <a:uLnTx/>
                <a:uFillTx/>
                <a:latin typeface="Arial" pitchFamily="34" charset="0"/>
                <a:ea typeface="+mn-ea"/>
                <a:cs typeface="Arial" pitchFamily="34" charset="0"/>
              </a:rPr>
              <a:t>Hybrigenics</a:t>
            </a:r>
            <a:r>
              <a:rPr kumimoji="0" lang="fr-FR" sz="800" b="0" i="0" u="none" strike="noStrike" kern="1200" cap="none" spc="0" normalizeH="0" baseline="0" noProof="0" dirty="0" smtClean="0">
                <a:ln>
                  <a:noFill/>
                </a:ln>
                <a:solidFill>
                  <a:srgbClr val="B8B9BB"/>
                </a:solidFill>
                <a:effectLst/>
                <a:uLnTx/>
                <a:uFillTx/>
                <a:latin typeface="Arial" pitchFamily="34" charset="0"/>
                <a:ea typeface="+mn-ea"/>
                <a:cs typeface="Arial" pitchFamily="34" charset="0"/>
              </a:rPr>
              <a:t> Services SAS - CONFIDENTIAL</a:t>
            </a:r>
            <a:endParaRPr kumimoji="0" lang="fr-FR" sz="800" b="0" i="0" u="none" strike="noStrike" kern="1200" cap="none" spc="0" normalizeH="0" baseline="0" noProof="0" dirty="0">
              <a:ln>
                <a:noFill/>
              </a:ln>
              <a:solidFill>
                <a:srgbClr val="B8B9BB"/>
              </a:solidFill>
              <a:effectLst/>
              <a:uLnTx/>
              <a:uFillTx/>
              <a:latin typeface="Arial" pitchFamily="34" charset="0"/>
              <a:ea typeface="+mn-ea"/>
              <a:cs typeface="Arial" pitchFamily="34" charset="0"/>
            </a:endParaRPr>
          </a:p>
        </p:txBody>
      </p:sp>
      <p:sp>
        <p:nvSpPr>
          <p:cNvPr id="3" name="Rectangle 2"/>
          <p:cNvSpPr/>
          <p:nvPr/>
        </p:nvSpPr>
        <p:spPr>
          <a:xfrm>
            <a:off x="7017892" y="1248981"/>
            <a:ext cx="1796197" cy="369332"/>
          </a:xfrm>
          <a:prstGeom prst="rect">
            <a:avLst/>
          </a:prstGeom>
        </p:spPr>
        <p:txBody>
          <a:bodyPr wrap="none">
            <a:spAutoFit/>
          </a:bodyPr>
          <a:lstStyle/>
          <a:p>
            <a:r>
              <a:rPr lang="fr-FR" b="1" dirty="0"/>
              <a:t> 35% </a:t>
            </a:r>
            <a:r>
              <a:rPr lang="fr-FR" b="1" dirty="0" err="1" smtClean="0"/>
              <a:t>Industry</a:t>
            </a:r>
            <a:r>
              <a:rPr lang="fr-FR" b="1" dirty="0" smtClean="0"/>
              <a:t> </a:t>
            </a:r>
            <a:endParaRPr lang="fr-FR" dirty="0"/>
          </a:p>
        </p:txBody>
      </p:sp>
      <p:pic>
        <p:nvPicPr>
          <p:cNvPr id="235522" name="Picture 2" descr="C:\Users\ssakr\Desktop\logos\G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808" y="1790852"/>
            <a:ext cx="1505303" cy="481545"/>
          </a:xfrm>
          <a:prstGeom prst="rect">
            <a:avLst/>
          </a:prstGeom>
          <a:noFill/>
          <a:extLst>
            <a:ext uri="{909E8E84-426E-40DD-AFC4-6F175D3DCCD1}">
              <a14:hiddenFill xmlns:a14="http://schemas.microsoft.com/office/drawing/2010/main">
                <a:solidFill>
                  <a:srgbClr val="FFFFFF"/>
                </a:solidFill>
              </a14:hiddenFill>
            </a:ext>
          </a:extLst>
        </p:spPr>
      </p:pic>
      <p:pic>
        <p:nvPicPr>
          <p:cNvPr id="235523" name="Picture 3" descr="C:\Users\ssakr\Desktop\logos\lor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128" y="5609628"/>
            <a:ext cx="1553854" cy="621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ssakr\Desktop\Japan Presentation\logos\B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7119" y="2776377"/>
            <a:ext cx="2407717" cy="3170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ssakr\Desktop\Japan Presentation\logos\CNR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98" y="1828488"/>
            <a:ext cx="770565" cy="780932"/>
          </a:xfrm>
          <a:prstGeom prst="rect">
            <a:avLst/>
          </a:prstGeom>
          <a:noFill/>
          <a:extLst>
            <a:ext uri="{909E8E84-426E-40DD-AFC4-6F175D3DCCD1}">
              <a14:hiddenFill xmlns:a14="http://schemas.microsoft.com/office/drawing/2010/main">
                <a:solidFill>
                  <a:srgbClr val="FFFFFF"/>
                </a:solidFill>
              </a14:hiddenFill>
            </a:ext>
          </a:extLst>
        </p:spPr>
      </p:pic>
      <p:pic>
        <p:nvPicPr>
          <p:cNvPr id="235524" name="Picture 4" descr="C:\Users\ssakr\Desktop\Japan Presentation\logos\columb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235" y="5522400"/>
            <a:ext cx="780932" cy="780932"/>
          </a:xfrm>
          <a:prstGeom prst="rect">
            <a:avLst/>
          </a:prstGeom>
          <a:noFill/>
          <a:extLst>
            <a:ext uri="{909E8E84-426E-40DD-AFC4-6F175D3DCCD1}">
              <a14:hiddenFill xmlns:a14="http://schemas.microsoft.com/office/drawing/2010/main">
                <a:solidFill>
                  <a:srgbClr val="FFFFFF"/>
                </a:solidFill>
              </a14:hiddenFill>
            </a:ext>
          </a:extLst>
        </p:spPr>
      </p:pic>
      <p:pic>
        <p:nvPicPr>
          <p:cNvPr id="235525" name="Picture 5" descr="C:\Users\ssakr\Desktop\Japan Presentation\logos\Harvard me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6047" y="4769832"/>
            <a:ext cx="1609062" cy="932711"/>
          </a:xfrm>
          <a:prstGeom prst="rect">
            <a:avLst/>
          </a:prstGeom>
          <a:noFill/>
          <a:extLst>
            <a:ext uri="{909E8E84-426E-40DD-AFC4-6F175D3DCCD1}">
              <a14:hiddenFill xmlns:a14="http://schemas.microsoft.com/office/drawing/2010/main">
                <a:solidFill>
                  <a:srgbClr val="FFFFFF"/>
                </a:solidFill>
              </a14:hiddenFill>
            </a:ext>
          </a:extLst>
        </p:spPr>
      </p:pic>
      <p:pic>
        <p:nvPicPr>
          <p:cNvPr id="235526" name="Picture 6" descr="C:\Users\ssakr\Desktop\Japan Presentation\logos\imperial colle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216" y="5181392"/>
            <a:ext cx="1322648" cy="456086"/>
          </a:xfrm>
          <a:prstGeom prst="rect">
            <a:avLst/>
          </a:prstGeom>
          <a:noFill/>
          <a:extLst>
            <a:ext uri="{909E8E84-426E-40DD-AFC4-6F175D3DCCD1}">
              <a14:hiddenFill xmlns:a14="http://schemas.microsoft.com/office/drawing/2010/main">
                <a:solidFill>
                  <a:srgbClr val="FFFFFF"/>
                </a:solidFill>
              </a14:hiddenFill>
            </a:ext>
          </a:extLst>
        </p:spPr>
      </p:pic>
      <p:pic>
        <p:nvPicPr>
          <p:cNvPr id="235528" name="Picture 8" descr="C:\Users\ssakr\Desktop\Japan Presentation\logos\Servie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0081" y="3379007"/>
            <a:ext cx="1793323" cy="676171"/>
          </a:xfrm>
          <a:prstGeom prst="rect">
            <a:avLst/>
          </a:prstGeom>
          <a:noFill/>
          <a:extLst>
            <a:ext uri="{909E8E84-426E-40DD-AFC4-6F175D3DCCD1}">
              <a14:hiddenFill xmlns:a14="http://schemas.microsoft.com/office/drawing/2010/main">
                <a:solidFill>
                  <a:srgbClr val="FFFFFF"/>
                </a:solidFill>
              </a14:hiddenFill>
            </a:ext>
          </a:extLst>
        </p:spPr>
      </p:pic>
      <p:pic>
        <p:nvPicPr>
          <p:cNvPr id="235529" name="Picture 9" descr="C:\Users\ssakr\Desktop\Japan Presentation\logos\Rockefell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6536" y="4186026"/>
            <a:ext cx="1627256" cy="955249"/>
          </a:xfrm>
          <a:prstGeom prst="rect">
            <a:avLst/>
          </a:prstGeom>
          <a:noFill/>
          <a:extLst>
            <a:ext uri="{909E8E84-426E-40DD-AFC4-6F175D3DCCD1}">
              <a14:hiddenFill xmlns:a14="http://schemas.microsoft.com/office/drawing/2010/main">
                <a:solidFill>
                  <a:srgbClr val="FFFFFF"/>
                </a:solidFill>
              </a14:hiddenFill>
            </a:ext>
          </a:extLst>
        </p:spPr>
      </p:pic>
      <p:pic>
        <p:nvPicPr>
          <p:cNvPr id="235531" name="Picture 11" descr="C:\Users\ssakr\Desktop\Japan Presentation\logos\Pasteu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1312" y="1905696"/>
            <a:ext cx="1505893" cy="619567"/>
          </a:xfrm>
          <a:prstGeom prst="rect">
            <a:avLst/>
          </a:prstGeom>
          <a:noFill/>
          <a:extLst>
            <a:ext uri="{909E8E84-426E-40DD-AFC4-6F175D3DCCD1}">
              <a14:hiddenFill xmlns:a14="http://schemas.microsoft.com/office/drawing/2010/main">
                <a:solidFill>
                  <a:srgbClr val="FFFFFF"/>
                </a:solidFill>
              </a14:hiddenFill>
            </a:ext>
          </a:extLst>
        </p:spPr>
      </p:pic>
      <p:pic>
        <p:nvPicPr>
          <p:cNvPr id="235532" name="Picture 12" descr="C:\Users\ssakr\Desktop\Japan Presentation\logos\Merc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0111" y="4190345"/>
            <a:ext cx="1266825" cy="900113"/>
          </a:xfrm>
          <a:prstGeom prst="rect">
            <a:avLst/>
          </a:prstGeom>
          <a:noFill/>
          <a:extLst>
            <a:ext uri="{909E8E84-426E-40DD-AFC4-6F175D3DCCD1}">
              <a14:hiddenFill xmlns:a14="http://schemas.microsoft.com/office/drawing/2010/main">
                <a:solidFill>
                  <a:srgbClr val="FFFFFF"/>
                </a:solidFill>
              </a14:hiddenFill>
            </a:ext>
          </a:extLst>
        </p:spPr>
      </p:pic>
      <p:pic>
        <p:nvPicPr>
          <p:cNvPr id="235533" name="Picture 13" descr="C:\Users\ssakr\Desktop\Japan Presentation\logos\maxplanc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728" y="5709947"/>
            <a:ext cx="955990" cy="765554"/>
          </a:xfrm>
          <a:prstGeom prst="rect">
            <a:avLst/>
          </a:prstGeom>
          <a:noFill/>
          <a:extLst>
            <a:ext uri="{909E8E84-426E-40DD-AFC4-6F175D3DCCD1}">
              <a14:hiddenFill xmlns:a14="http://schemas.microsoft.com/office/drawing/2010/main">
                <a:solidFill>
                  <a:srgbClr val="FFFFFF"/>
                </a:solidFill>
              </a14:hiddenFill>
            </a:ext>
          </a:extLst>
        </p:spPr>
      </p:pic>
      <p:pic>
        <p:nvPicPr>
          <p:cNvPr id="235534" name="Picture 14" descr="C:\Users\ssakr\Desktop\Japan Presentation\logos\Wyeth.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46471" y="4328143"/>
            <a:ext cx="1682088" cy="624515"/>
          </a:xfrm>
          <a:prstGeom prst="rect">
            <a:avLst/>
          </a:prstGeom>
          <a:noFill/>
          <a:extLst>
            <a:ext uri="{909E8E84-426E-40DD-AFC4-6F175D3DCCD1}">
              <a14:hiddenFill xmlns:a14="http://schemas.microsoft.com/office/drawing/2010/main">
                <a:solidFill>
                  <a:srgbClr val="FFFFFF"/>
                </a:solidFill>
              </a14:hiddenFill>
            </a:ext>
          </a:extLst>
        </p:spPr>
      </p:pic>
      <p:pic>
        <p:nvPicPr>
          <p:cNvPr id="235535" name="Picture 15" descr="C:\Users\ssakr\Desktop\Japan Presentation\logos\Unilever.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36794" y="5417155"/>
            <a:ext cx="1343713" cy="1006488"/>
          </a:xfrm>
          <a:prstGeom prst="rect">
            <a:avLst/>
          </a:prstGeom>
          <a:noFill/>
          <a:extLst>
            <a:ext uri="{909E8E84-426E-40DD-AFC4-6F175D3DCCD1}">
              <a14:hiddenFill xmlns:a14="http://schemas.microsoft.com/office/drawing/2010/main">
                <a:solidFill>
                  <a:srgbClr val="FFFFFF"/>
                </a:solidFill>
              </a14:hiddenFill>
            </a:ext>
          </a:extLst>
        </p:spPr>
      </p:pic>
      <p:pic>
        <p:nvPicPr>
          <p:cNvPr id="235536" name="Picture 16" descr="C:\Users\ssakr\Desktop\Japan Presentation\logos\Tokyo Uni.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64266" y="4350619"/>
            <a:ext cx="1588804" cy="4097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2365" y="1248981"/>
            <a:ext cx="1791901" cy="369332"/>
          </a:xfrm>
          <a:prstGeom prst="rect">
            <a:avLst/>
          </a:prstGeom>
        </p:spPr>
        <p:txBody>
          <a:bodyPr wrap="none">
            <a:spAutoFit/>
          </a:bodyPr>
          <a:lstStyle/>
          <a:p>
            <a:r>
              <a:rPr lang="fr-FR" b="1" dirty="0"/>
              <a:t>65% Academia</a:t>
            </a:r>
            <a:endParaRPr lang="fr-FR" dirty="0"/>
          </a:p>
        </p:txBody>
      </p:sp>
      <p:pic>
        <p:nvPicPr>
          <p:cNvPr id="27" name="Picture 30"/>
          <p:cNvPicPr>
            <a:picLocks noChangeAspect="1" noChangeArrowheads="1"/>
          </p:cNvPicPr>
          <p:nvPr/>
        </p:nvPicPr>
        <p:blipFill>
          <a:blip r:embed="rId18" cstate="print"/>
          <a:srcRect/>
          <a:stretch>
            <a:fillRect/>
          </a:stretch>
        </p:blipFill>
        <p:spPr bwMode="auto">
          <a:xfrm>
            <a:off x="3620578" y="2108691"/>
            <a:ext cx="1492139" cy="464163"/>
          </a:xfrm>
          <a:prstGeom prst="rect">
            <a:avLst/>
          </a:prstGeom>
          <a:noFill/>
          <a:ln w="9525">
            <a:noFill/>
            <a:miter lim="800000"/>
            <a:headEnd/>
            <a:tailEnd/>
          </a:ln>
        </p:spPr>
      </p:pic>
      <p:pic>
        <p:nvPicPr>
          <p:cNvPr id="161794" name="Picture 2" descr="C:\Users\ssakr\Desktop\jawhara.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9000" y="3266097"/>
            <a:ext cx="626729" cy="62672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358671" y="3348628"/>
            <a:ext cx="1223412" cy="461665"/>
          </a:xfrm>
          <a:prstGeom prst="rect">
            <a:avLst/>
          </a:prstGeom>
          <a:noFill/>
        </p:spPr>
        <p:txBody>
          <a:bodyPr wrap="none" rtlCol="0">
            <a:spAutoFit/>
          </a:bodyPr>
          <a:lstStyle/>
          <a:p>
            <a:r>
              <a:rPr lang="fr-FR" sz="1200" dirty="0" smtClean="0"/>
              <a:t>Al </a:t>
            </a:r>
            <a:r>
              <a:rPr lang="fr-FR" sz="1200" dirty="0" err="1" smtClean="0"/>
              <a:t>jawhara</a:t>
            </a:r>
            <a:r>
              <a:rPr lang="fr-FR" sz="1200" dirty="0" smtClean="0"/>
              <a:t> </a:t>
            </a:r>
          </a:p>
          <a:p>
            <a:r>
              <a:rPr lang="fr-FR" sz="1200" dirty="0" smtClean="0"/>
              <a:t>Centre-</a:t>
            </a:r>
            <a:r>
              <a:rPr lang="fr-FR" sz="1200" dirty="0" err="1" smtClean="0"/>
              <a:t>Bahrain</a:t>
            </a:r>
            <a:endParaRPr lang="fr-FR" sz="1200" dirty="0"/>
          </a:p>
        </p:txBody>
      </p:sp>
      <p:pic>
        <p:nvPicPr>
          <p:cNvPr id="161795" name="Picture 3" descr="C:\Users\ssakr\Desktop\KAU.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54235" y="2708960"/>
            <a:ext cx="1020618" cy="123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483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prstGeom prst="rect">
            <a:avLst/>
          </a:prstGeom>
        </p:spPr>
        <p:txBody>
          <a:bodyPr/>
          <a:lstStyle/>
          <a:p>
            <a:pPr eaLnBrk="1" hangingPunct="1"/>
            <a:r>
              <a:rPr lang="fr-FR" dirty="0" smtClean="0"/>
              <a:t>Hybrigenics Services: Key </a:t>
            </a:r>
            <a:r>
              <a:rPr lang="fr-FR" dirty="0" err="1" smtClean="0"/>
              <a:t>Numbers</a:t>
            </a:r>
            <a:endParaRPr lang="fr-FR" dirty="0" smtClean="0">
              <a:solidFill>
                <a:srgbClr val="F03C14"/>
              </a:solidFill>
            </a:endParaRPr>
          </a:p>
        </p:txBody>
      </p:sp>
      <p:sp>
        <p:nvSpPr>
          <p:cNvPr id="6147" name="Rectangle 3"/>
          <p:cNvSpPr>
            <a:spLocks noGrp="1" noChangeArrowheads="1"/>
          </p:cNvSpPr>
          <p:nvPr>
            <p:ph idx="1"/>
          </p:nvPr>
        </p:nvSpPr>
        <p:spPr>
          <a:xfrm>
            <a:off x="446908" y="1470734"/>
            <a:ext cx="7620244" cy="4480832"/>
          </a:xfrm>
        </p:spPr>
        <p:txBody>
          <a:bodyPr/>
          <a:lstStyle/>
          <a:p>
            <a:pPr eaLnBrk="1" hangingPunct="1">
              <a:spcBef>
                <a:spcPts val="600"/>
              </a:spcBef>
              <a:spcAft>
                <a:spcPts val="600"/>
              </a:spcAft>
              <a:buClr>
                <a:srgbClr val="F03C14"/>
              </a:buClr>
            </a:pPr>
            <a:endParaRPr lang="fr-FR" dirty="0" smtClean="0"/>
          </a:p>
          <a:p>
            <a:pPr eaLnBrk="1" hangingPunct="1">
              <a:spcBef>
                <a:spcPts val="600"/>
              </a:spcBef>
              <a:spcAft>
                <a:spcPts val="600"/>
              </a:spcAft>
              <a:buClr>
                <a:srgbClr val="F03C14"/>
              </a:buClr>
            </a:pPr>
            <a:endParaRPr lang="fr-FR" dirty="0" smtClean="0"/>
          </a:p>
          <a:p>
            <a:pPr eaLnBrk="1" hangingPunct="1">
              <a:spcBef>
                <a:spcPts val="600"/>
              </a:spcBef>
              <a:spcAft>
                <a:spcPts val="600"/>
              </a:spcAft>
              <a:buClr>
                <a:srgbClr val="F03C14"/>
              </a:buClr>
            </a:pPr>
            <a:r>
              <a:rPr lang="fr-FR" dirty="0" smtClean="0"/>
              <a:t>300+ publications in top-</a:t>
            </a:r>
            <a:r>
              <a:rPr lang="fr-FR" dirty="0" err="1" smtClean="0"/>
              <a:t>ranking</a:t>
            </a:r>
            <a:r>
              <a:rPr lang="fr-FR" dirty="0" smtClean="0"/>
              <a:t> </a:t>
            </a:r>
            <a:r>
              <a:rPr lang="fr-FR" dirty="0" err="1" smtClean="0"/>
              <a:t>journals</a:t>
            </a:r>
            <a:endParaRPr lang="fr-FR" dirty="0" smtClean="0"/>
          </a:p>
          <a:p>
            <a:pPr lvl="1" eaLnBrk="1" hangingPunct="1">
              <a:spcBef>
                <a:spcPts val="600"/>
              </a:spcBef>
              <a:spcAft>
                <a:spcPts val="600"/>
              </a:spcAft>
              <a:buClr>
                <a:srgbClr val="F03C14"/>
              </a:buClr>
            </a:pPr>
            <a:r>
              <a:rPr lang="fr-FR" dirty="0" err="1" smtClean="0"/>
              <a:t>Mean</a:t>
            </a:r>
            <a:r>
              <a:rPr lang="fr-FR" dirty="0" smtClean="0"/>
              <a:t> impact factor 8.2; for the 19 top </a:t>
            </a:r>
            <a:r>
              <a:rPr lang="fr-FR" dirty="0" err="1" smtClean="0"/>
              <a:t>journals</a:t>
            </a:r>
            <a:r>
              <a:rPr lang="fr-FR" dirty="0" smtClean="0"/>
              <a:t> </a:t>
            </a:r>
            <a:r>
              <a:rPr lang="fr-FR" dirty="0" err="1" smtClean="0"/>
              <a:t>is</a:t>
            </a:r>
            <a:r>
              <a:rPr lang="fr-FR" dirty="0" smtClean="0"/>
              <a:t> 19.4</a:t>
            </a:r>
            <a:endParaRPr lang="fr-FR" dirty="0" smtClean="0">
              <a:solidFill>
                <a:srgbClr val="7030A0"/>
              </a:solidFill>
            </a:endParaRPr>
          </a:p>
          <a:p>
            <a:pPr lvl="1" eaLnBrk="1" hangingPunct="1">
              <a:spcBef>
                <a:spcPts val="600"/>
              </a:spcBef>
              <a:spcAft>
                <a:spcPts val="600"/>
              </a:spcAft>
              <a:buClr>
                <a:srgbClr val="F03C14"/>
              </a:buClr>
            </a:pPr>
            <a:r>
              <a:rPr lang="fr-FR" dirty="0" smtClean="0"/>
              <a:t>Full </a:t>
            </a:r>
            <a:r>
              <a:rPr lang="fr-FR" dirty="0" err="1" smtClean="0"/>
              <a:t>list</a:t>
            </a:r>
            <a:r>
              <a:rPr lang="fr-FR" dirty="0" smtClean="0"/>
              <a:t> </a:t>
            </a:r>
            <a:r>
              <a:rPr lang="fr-FR" dirty="0" err="1" smtClean="0"/>
              <a:t>available</a:t>
            </a:r>
            <a:r>
              <a:rPr lang="fr-FR" dirty="0" smtClean="0"/>
              <a:t> </a:t>
            </a:r>
            <a:r>
              <a:rPr lang="fr-FR" dirty="0" err="1" smtClean="0"/>
              <a:t>at</a:t>
            </a:r>
            <a:r>
              <a:rPr lang="fr-FR" dirty="0" smtClean="0"/>
              <a:t> </a:t>
            </a:r>
            <a:r>
              <a:rPr lang="fr-FR" dirty="0" smtClean="0">
                <a:solidFill>
                  <a:srgbClr val="F03C14"/>
                </a:solidFill>
              </a:rPr>
              <a:t>www.hybrigenics-services.com</a:t>
            </a:r>
          </a:p>
          <a:p>
            <a:pPr eaLnBrk="1" hangingPunct="1">
              <a:spcBef>
                <a:spcPts val="600"/>
              </a:spcBef>
              <a:spcAft>
                <a:spcPts val="600"/>
              </a:spcAft>
            </a:pPr>
            <a:endParaRPr lang="fr-FR" sz="2000" dirty="0" smtClean="0"/>
          </a:p>
          <a:p>
            <a:pPr eaLnBrk="1" hangingPunct="1"/>
            <a:endParaRPr lang="fr-FR" sz="2000" dirty="0" smtClean="0"/>
          </a:p>
        </p:txBody>
      </p:sp>
      <p:sp>
        <p:nvSpPr>
          <p:cNvPr id="10" name="Espace réservé du pied de page 4"/>
          <p:cNvSpPr>
            <a:spLocks noGrp="1"/>
          </p:cNvSpPr>
          <p:nvPr>
            <p:ph type="ftr" sz="quarter" idx="11"/>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dirty="0"/>
              <a:t>©1999-2014 </a:t>
            </a:r>
            <a:r>
              <a:rPr lang="fr-FR" dirty="0" err="1"/>
              <a:t>Hybrigenics</a:t>
            </a:r>
            <a:r>
              <a:rPr lang="fr-FR" dirty="0"/>
              <a:t> Services SAS - CONFIDENTIAL</a:t>
            </a:r>
          </a:p>
        </p:txBody>
      </p:sp>
      <p:sp>
        <p:nvSpPr>
          <p:cNvPr id="11" name="Espace réservé du numéro de diapositive 5"/>
          <p:cNvSpPr>
            <a:spLocks noGrp="1"/>
          </p:cNvSpPr>
          <p:nvPr>
            <p:ph type="sldNum" sz="quarter" idx="12"/>
          </p:nvPr>
        </p:nvSpPr>
        <p:spPr>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8</a:t>
            </a:fld>
            <a:endParaRPr lang="fr-FR" dirty="0"/>
          </a:p>
        </p:txBody>
      </p:sp>
      <p:sp>
        <p:nvSpPr>
          <p:cNvPr id="6148" name="Text Box 4"/>
          <p:cNvSpPr txBox="1">
            <a:spLocks noChangeArrowheads="1"/>
          </p:cNvSpPr>
          <p:nvPr/>
        </p:nvSpPr>
        <p:spPr bwMode="auto">
          <a:xfrm>
            <a:off x="7692629" y="-63500"/>
            <a:ext cx="184731" cy="707886"/>
          </a:xfrm>
          <a:prstGeom prst="rect">
            <a:avLst/>
          </a:prstGeom>
          <a:noFill/>
          <a:ln w="9525">
            <a:noFill/>
            <a:miter lim="800000"/>
            <a:headEnd/>
            <a:tailEnd/>
          </a:ln>
        </p:spPr>
        <p:txBody>
          <a:bodyPr wrap="none">
            <a:spAutoFit/>
          </a:bodyPr>
          <a:lstStyle/>
          <a:p>
            <a:endParaRPr lang="en-US" sz="4000"/>
          </a:p>
        </p:txBody>
      </p:sp>
      <p:graphicFrame>
        <p:nvGraphicFramePr>
          <p:cNvPr id="12" name="Graphique 11"/>
          <p:cNvGraphicFramePr/>
          <p:nvPr/>
        </p:nvGraphicFramePr>
        <p:xfrm>
          <a:off x="7063992" y="3541068"/>
          <a:ext cx="2471894" cy="23673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Ellipse 41"/>
          <p:cNvSpPr/>
          <p:nvPr/>
        </p:nvSpPr>
        <p:spPr>
          <a:xfrm>
            <a:off x="6477001" y="2181225"/>
            <a:ext cx="43815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6" name="Picture 8" descr="C:\Documents and Settings\efrancillonne\Mes documents\Y2H 4 pager\DBD.gif"/>
          <p:cNvPicPr>
            <a:picLocks noChangeAspect="1" noChangeArrowheads="1"/>
          </p:cNvPicPr>
          <p:nvPr/>
        </p:nvPicPr>
        <p:blipFill>
          <a:blip r:embed="rId4" cstate="print"/>
          <a:srcRect/>
          <a:stretch>
            <a:fillRect/>
          </a:stretch>
        </p:blipFill>
        <p:spPr bwMode="auto">
          <a:xfrm>
            <a:off x="1732599" y="3200400"/>
            <a:ext cx="571500" cy="571500"/>
          </a:xfrm>
          <a:prstGeom prst="rect">
            <a:avLst/>
          </a:prstGeom>
          <a:noFill/>
        </p:spPr>
      </p:pic>
      <p:sp>
        <p:nvSpPr>
          <p:cNvPr id="100" name="Rectangle 20" descr="blanc)"/>
          <p:cNvSpPr>
            <a:spLocks noChangeArrowheads="1"/>
          </p:cNvSpPr>
          <p:nvPr/>
        </p:nvSpPr>
        <p:spPr bwMode="auto">
          <a:xfrm>
            <a:off x="1149988" y="3678105"/>
            <a:ext cx="1836000" cy="216000"/>
          </a:xfrm>
          <a:prstGeom prst="rect">
            <a:avLst/>
          </a:prstGeom>
          <a:solidFill>
            <a:schemeClr val="bg1">
              <a:lumMod val="75000"/>
            </a:schemeClr>
          </a:solidFill>
          <a:ln w="12700">
            <a:noFill/>
            <a:miter lim="800000"/>
            <a:headEnd/>
            <a:tailEnd/>
          </a:ln>
        </p:spPr>
        <p:txBody>
          <a:bodyPr anchor="ctr">
            <a:spAutoFit/>
          </a:bodyPr>
          <a:lstStyle/>
          <a:p>
            <a:endParaRPr lang="fr-FR"/>
          </a:p>
        </p:txBody>
      </p:sp>
      <p:sp>
        <p:nvSpPr>
          <p:cNvPr id="8211" name="Rectangle 33"/>
          <p:cNvSpPr>
            <a:spLocks noGrp="1" noChangeArrowheads="1"/>
          </p:cNvSpPr>
          <p:nvPr>
            <p:ph type="title"/>
          </p:nvPr>
        </p:nvSpPr>
        <p:spPr>
          <a:xfrm>
            <a:off x="415879" y="430308"/>
            <a:ext cx="5950415" cy="470647"/>
          </a:xfrm>
        </p:spPr>
        <p:txBody>
          <a:bodyPr/>
          <a:lstStyle/>
          <a:p>
            <a:pPr eaLnBrk="1" hangingPunct="1"/>
            <a:r>
              <a:rPr lang="en-US" sz="2400" dirty="0" smtClean="0"/>
              <a:t>Yeast Two-Hybrid (Y2H) principle</a:t>
            </a:r>
          </a:p>
        </p:txBody>
      </p:sp>
      <p:sp>
        <p:nvSpPr>
          <p:cNvPr id="20503" name="Rectangle 34"/>
          <p:cNvSpPr>
            <a:spLocks noChangeArrowheads="1"/>
          </p:cNvSpPr>
          <p:nvPr/>
        </p:nvSpPr>
        <p:spPr bwMode="auto">
          <a:xfrm>
            <a:off x="812800" y="5603877"/>
            <a:ext cx="8940800" cy="669925"/>
          </a:xfrm>
          <a:prstGeom prst="rect">
            <a:avLst/>
          </a:prstGeom>
          <a:noFill/>
          <a:ln w="9525">
            <a:noFill/>
            <a:miter lim="800000"/>
            <a:headEnd/>
            <a:tailEnd/>
          </a:ln>
        </p:spPr>
        <p:txBody>
          <a:bodyPr/>
          <a:lstStyle/>
          <a:p>
            <a:pPr marL="342900" indent="-342900" eaLnBrk="1" hangingPunct="1">
              <a:spcBef>
                <a:spcPct val="20000"/>
              </a:spcBef>
            </a:pPr>
            <a:r>
              <a:rPr lang="en-US" dirty="0" smtClean="0">
                <a:solidFill>
                  <a:srgbClr val="5C5757"/>
                </a:solidFill>
                <a:latin typeface="Arial Black" pitchFamily="34" charset="0"/>
                <a:sym typeface="Wingdings" pitchFamily="2" charset="2"/>
              </a:rPr>
              <a:t> </a:t>
            </a:r>
            <a:r>
              <a:rPr lang="en-US" dirty="0" smtClean="0">
                <a:solidFill>
                  <a:srgbClr val="5C5757"/>
                </a:solidFill>
                <a:latin typeface="Arial Black" pitchFamily="34" charset="0"/>
              </a:rPr>
              <a:t>Search </a:t>
            </a:r>
            <a:r>
              <a:rPr lang="en-US" dirty="0">
                <a:solidFill>
                  <a:srgbClr val="5C5757"/>
                </a:solidFill>
                <a:latin typeface="Arial Black" pitchFamily="34" charset="0"/>
              </a:rPr>
              <a:t>for bait </a:t>
            </a:r>
            <a:r>
              <a:rPr lang="en-US" dirty="0" smtClean="0">
                <a:solidFill>
                  <a:srgbClr val="5C5757"/>
                </a:solidFill>
                <a:latin typeface="Arial Black" pitchFamily="34" charset="0"/>
              </a:rPr>
              <a:t>partners by screening a library </a:t>
            </a:r>
            <a:r>
              <a:rPr lang="en-US" dirty="0">
                <a:solidFill>
                  <a:srgbClr val="5C5757"/>
                </a:solidFill>
                <a:latin typeface="Arial Black" pitchFamily="34" charset="0"/>
              </a:rPr>
              <a:t>of </a:t>
            </a:r>
            <a:r>
              <a:rPr lang="en-US" dirty="0" smtClean="0">
                <a:solidFill>
                  <a:srgbClr val="5C5757"/>
                </a:solidFill>
                <a:latin typeface="Arial Black" pitchFamily="34" charset="0"/>
              </a:rPr>
              <a:t>preys</a:t>
            </a:r>
            <a:endParaRPr lang="en-US" dirty="0">
              <a:solidFill>
                <a:srgbClr val="5C5757"/>
              </a:solidFill>
              <a:latin typeface="Arial Black" pitchFamily="34" charset="0"/>
            </a:endParaRPr>
          </a:p>
        </p:txBody>
      </p:sp>
      <p:sp>
        <p:nvSpPr>
          <p:cNvPr id="51" name="Rectangle 17"/>
          <p:cNvSpPr>
            <a:spLocks noChangeArrowheads="1"/>
          </p:cNvSpPr>
          <p:nvPr/>
        </p:nvSpPr>
        <p:spPr bwMode="auto">
          <a:xfrm>
            <a:off x="2981962" y="3674547"/>
            <a:ext cx="1764000" cy="216000"/>
          </a:xfrm>
          <a:prstGeom prst="rect">
            <a:avLst/>
          </a:prstGeom>
          <a:solidFill>
            <a:schemeClr val="tx1">
              <a:lumMod val="95000"/>
              <a:lumOff val="5000"/>
              <a:alpha val="67058"/>
            </a:schemeClr>
          </a:solidFill>
          <a:ln w="12700">
            <a:solidFill>
              <a:schemeClr val="tx1">
                <a:lumMod val="65000"/>
                <a:lumOff val="35000"/>
              </a:schemeClr>
            </a:solidFill>
            <a:miter lim="800000"/>
            <a:headEnd/>
            <a:tailEnd/>
          </a:ln>
        </p:spPr>
        <p:txBody>
          <a:bodyPr anchor="ctr">
            <a:spAutoFit/>
          </a:bodyPr>
          <a:lstStyle/>
          <a:p>
            <a:pPr>
              <a:defRPr/>
            </a:pPr>
            <a:endParaRPr lang="fr-FR"/>
          </a:p>
        </p:txBody>
      </p:sp>
      <p:sp>
        <p:nvSpPr>
          <p:cNvPr id="53" name="Text Box 4"/>
          <p:cNvSpPr txBox="1">
            <a:spLocks noChangeArrowheads="1"/>
          </p:cNvSpPr>
          <p:nvPr/>
        </p:nvSpPr>
        <p:spPr bwMode="auto">
          <a:xfrm>
            <a:off x="1843724" y="4054461"/>
            <a:ext cx="982961" cy="310919"/>
          </a:xfrm>
          <a:prstGeom prst="rect">
            <a:avLst/>
          </a:prstGeom>
          <a:noFill/>
          <a:ln w="12700">
            <a:noFill/>
            <a:miter lim="800000"/>
            <a:headEnd/>
            <a:tailEnd/>
          </a:ln>
        </p:spPr>
        <p:txBody>
          <a:bodyPr wrap="none">
            <a:spAutoFit/>
          </a:bodyPr>
          <a:lstStyle/>
          <a:p>
            <a:pPr>
              <a:lnSpc>
                <a:spcPct val="110000"/>
              </a:lnSpc>
            </a:pPr>
            <a:r>
              <a:rPr lang="en-US" sz="1400" b="1" dirty="0">
                <a:solidFill>
                  <a:schemeClr val="tx1">
                    <a:lumMod val="65000"/>
                    <a:lumOff val="35000"/>
                  </a:schemeClr>
                </a:solidFill>
              </a:rPr>
              <a:t>Promoter</a:t>
            </a:r>
          </a:p>
        </p:txBody>
      </p:sp>
      <p:sp>
        <p:nvSpPr>
          <p:cNvPr id="54" name="Text Box 5"/>
          <p:cNvSpPr txBox="1">
            <a:spLocks noChangeArrowheads="1"/>
          </p:cNvSpPr>
          <p:nvPr/>
        </p:nvSpPr>
        <p:spPr bwMode="auto">
          <a:xfrm>
            <a:off x="3279236" y="4040229"/>
            <a:ext cx="2640466" cy="310919"/>
          </a:xfrm>
          <a:prstGeom prst="rect">
            <a:avLst/>
          </a:prstGeom>
          <a:noFill/>
          <a:ln w="12700">
            <a:noFill/>
            <a:miter lim="800000"/>
            <a:headEnd/>
            <a:tailEnd/>
          </a:ln>
        </p:spPr>
        <p:txBody>
          <a:bodyPr wrap="none">
            <a:spAutoFit/>
          </a:bodyPr>
          <a:lstStyle/>
          <a:p>
            <a:pPr>
              <a:lnSpc>
                <a:spcPct val="110000"/>
              </a:lnSpc>
            </a:pPr>
            <a:r>
              <a:rPr lang="en-US" sz="1400" b="1" dirty="0">
                <a:solidFill>
                  <a:schemeClr val="tx1">
                    <a:lumMod val="65000"/>
                    <a:lumOff val="35000"/>
                  </a:schemeClr>
                </a:solidFill>
              </a:rPr>
              <a:t>Reporter gene (His3, </a:t>
            </a:r>
            <a:r>
              <a:rPr lang="en-US" sz="1400" b="1" dirty="0" err="1">
                <a:solidFill>
                  <a:schemeClr val="tx1">
                    <a:lumMod val="65000"/>
                    <a:lumOff val="35000"/>
                  </a:schemeClr>
                </a:solidFill>
              </a:rPr>
              <a:t>LacZ</a:t>
            </a:r>
            <a:r>
              <a:rPr lang="en-US" sz="1400" b="1" dirty="0">
                <a:solidFill>
                  <a:schemeClr val="tx1">
                    <a:lumMod val="65000"/>
                    <a:lumOff val="35000"/>
                  </a:schemeClr>
                </a:solidFill>
              </a:rPr>
              <a:t>…)</a:t>
            </a:r>
          </a:p>
        </p:txBody>
      </p:sp>
      <p:sp>
        <p:nvSpPr>
          <p:cNvPr id="55" name="Text Box 6"/>
          <p:cNvSpPr txBox="1">
            <a:spLocks noChangeArrowheads="1"/>
          </p:cNvSpPr>
          <p:nvPr/>
        </p:nvSpPr>
        <p:spPr bwMode="auto">
          <a:xfrm>
            <a:off x="3629663" y="2605088"/>
            <a:ext cx="1646669" cy="373436"/>
          </a:xfrm>
          <a:prstGeom prst="rect">
            <a:avLst/>
          </a:prstGeom>
          <a:noFill/>
          <a:ln w="12700">
            <a:noFill/>
            <a:miter lim="800000"/>
            <a:headEnd/>
            <a:tailEnd/>
          </a:ln>
        </p:spPr>
        <p:txBody>
          <a:bodyPr wrap="none">
            <a:spAutoFit/>
          </a:bodyPr>
          <a:lstStyle/>
          <a:p>
            <a:pPr>
              <a:lnSpc>
                <a:spcPct val="110000"/>
              </a:lnSpc>
            </a:pPr>
            <a:r>
              <a:rPr lang="en-US" sz="1800" b="1" dirty="0">
                <a:solidFill>
                  <a:schemeClr val="tx1">
                    <a:lumMod val="65000"/>
                    <a:lumOff val="35000"/>
                  </a:schemeClr>
                </a:solidFill>
              </a:rPr>
              <a:t>Transcription</a:t>
            </a:r>
          </a:p>
        </p:txBody>
      </p:sp>
      <p:grpSp>
        <p:nvGrpSpPr>
          <p:cNvPr id="36" name="Groupe 35"/>
          <p:cNvGrpSpPr/>
          <p:nvPr/>
        </p:nvGrpSpPr>
        <p:grpSpPr>
          <a:xfrm>
            <a:off x="2602622" y="2805553"/>
            <a:ext cx="612616" cy="859091"/>
            <a:chOff x="2602622" y="2805553"/>
            <a:chExt cx="612616" cy="859091"/>
          </a:xfrm>
        </p:grpSpPr>
        <p:sp>
          <p:nvSpPr>
            <p:cNvPr id="98" name="Oval 24"/>
            <p:cNvSpPr>
              <a:spLocks noChangeArrowheads="1"/>
            </p:cNvSpPr>
            <p:nvPr/>
          </p:nvSpPr>
          <p:spPr bwMode="auto">
            <a:xfrm>
              <a:off x="2602622" y="2816232"/>
              <a:ext cx="396000" cy="504000"/>
            </a:xfrm>
            <a:prstGeom prst="ellipse">
              <a:avLst/>
            </a:prstGeom>
            <a:solidFill>
              <a:schemeClr val="tx1">
                <a:lumMod val="75000"/>
                <a:lumOff val="25000"/>
              </a:schemeClr>
            </a:solidFill>
            <a:ln w="12700">
              <a:noFill/>
              <a:round/>
              <a:headEnd/>
              <a:tailEnd/>
            </a:ln>
          </p:spPr>
          <p:txBody>
            <a:bodyPr wrap="square" anchor="ctr">
              <a:spAutoFit/>
            </a:bodyPr>
            <a:lstStyle/>
            <a:p>
              <a:endParaRPr lang="fr-FR"/>
            </a:p>
          </p:txBody>
        </p:sp>
        <p:grpSp>
          <p:nvGrpSpPr>
            <p:cNvPr id="2" name="Group 21"/>
            <p:cNvGrpSpPr>
              <a:grpSpLocks/>
            </p:cNvGrpSpPr>
            <p:nvPr/>
          </p:nvGrpSpPr>
          <p:grpSpPr bwMode="auto">
            <a:xfrm>
              <a:off x="2714438" y="2805553"/>
              <a:ext cx="500800" cy="859091"/>
              <a:chOff x="5395" y="2790"/>
              <a:chExt cx="317" cy="385"/>
            </a:xfrm>
          </p:grpSpPr>
          <p:sp>
            <p:nvSpPr>
              <p:cNvPr id="67" name="Oval 22"/>
              <p:cNvSpPr>
                <a:spLocks noChangeArrowheads="1"/>
              </p:cNvSpPr>
              <p:nvPr/>
            </p:nvSpPr>
            <p:spPr bwMode="auto">
              <a:xfrm>
                <a:off x="5395" y="2965"/>
                <a:ext cx="251" cy="210"/>
              </a:xfrm>
              <a:prstGeom prst="ellipse">
                <a:avLst/>
              </a:prstGeom>
              <a:gradFill flip="none" rotWithShape="1">
                <a:gsLst>
                  <a:gs pos="0">
                    <a:srgbClr val="A4A4A4">
                      <a:tint val="66000"/>
                      <a:satMod val="160000"/>
                    </a:srgbClr>
                  </a:gs>
                  <a:gs pos="50000">
                    <a:srgbClr val="A4A4A4">
                      <a:tint val="44500"/>
                      <a:satMod val="160000"/>
                    </a:srgbClr>
                  </a:gs>
                  <a:gs pos="100000">
                    <a:srgbClr val="A4A4A4">
                      <a:tint val="23500"/>
                      <a:satMod val="160000"/>
                    </a:srgbClr>
                  </a:gs>
                </a:gsLst>
                <a:lin ang="0" scaled="1"/>
                <a:tileRect/>
              </a:gradFill>
              <a:ln w="12700">
                <a:noFill/>
                <a:round/>
                <a:headEnd/>
                <a:tailEnd/>
              </a:ln>
            </p:spPr>
            <p:txBody>
              <a:bodyPr wrap="square" anchor="ctr">
                <a:spAutoFit/>
              </a:bodyPr>
              <a:lstStyle/>
              <a:p>
                <a:endParaRPr lang="fr-FR"/>
              </a:p>
            </p:txBody>
          </p:sp>
          <p:sp>
            <p:nvSpPr>
              <p:cNvPr id="69" name="Oval 24"/>
              <p:cNvSpPr>
                <a:spLocks noChangeArrowheads="1"/>
              </p:cNvSpPr>
              <p:nvPr/>
            </p:nvSpPr>
            <p:spPr bwMode="auto">
              <a:xfrm>
                <a:off x="5461" y="2790"/>
                <a:ext cx="251" cy="235"/>
              </a:xfrm>
              <a:prstGeom prst="ellipse">
                <a:avLst/>
              </a:prstGeom>
              <a:solidFill>
                <a:schemeClr val="tx1">
                  <a:lumMod val="50000"/>
                  <a:lumOff val="50000"/>
                </a:schemeClr>
              </a:solidFill>
              <a:ln w="12700">
                <a:noFill/>
                <a:round/>
                <a:headEnd/>
                <a:tailEnd/>
              </a:ln>
            </p:spPr>
            <p:txBody>
              <a:bodyPr wrap="square" anchor="ctr">
                <a:spAutoFit/>
              </a:bodyPr>
              <a:lstStyle/>
              <a:p>
                <a:endParaRPr lang="fr-FR"/>
              </a:p>
            </p:txBody>
          </p:sp>
        </p:grpSp>
      </p:grpSp>
      <p:grpSp>
        <p:nvGrpSpPr>
          <p:cNvPr id="3" name="Group 26"/>
          <p:cNvGrpSpPr>
            <a:grpSpLocks/>
          </p:cNvGrpSpPr>
          <p:nvPr/>
        </p:nvGrpSpPr>
        <p:grpSpPr bwMode="auto">
          <a:xfrm>
            <a:off x="2973035" y="3559177"/>
            <a:ext cx="436562" cy="339725"/>
            <a:chOff x="4057" y="3543"/>
            <a:chExt cx="345" cy="242"/>
          </a:xfrm>
        </p:grpSpPr>
        <p:sp>
          <p:nvSpPr>
            <p:cNvPr id="72" name="Line 27"/>
            <p:cNvSpPr>
              <a:spLocks noChangeShapeType="1"/>
            </p:cNvSpPr>
            <p:nvPr/>
          </p:nvSpPr>
          <p:spPr bwMode="auto">
            <a:xfrm flipV="1">
              <a:off x="4060" y="3547"/>
              <a:ext cx="0" cy="238"/>
            </a:xfrm>
            <a:prstGeom prst="line">
              <a:avLst/>
            </a:prstGeom>
            <a:noFill/>
            <a:ln w="28575">
              <a:solidFill>
                <a:schemeClr val="tx1"/>
              </a:solidFill>
              <a:round/>
              <a:headEnd/>
              <a:tailEnd/>
            </a:ln>
          </p:spPr>
          <p:txBody>
            <a:bodyPr anchor="ctr">
              <a:spAutoFit/>
            </a:bodyPr>
            <a:lstStyle/>
            <a:p>
              <a:endParaRPr lang="fr-FR"/>
            </a:p>
          </p:txBody>
        </p:sp>
        <p:sp>
          <p:nvSpPr>
            <p:cNvPr id="73" name="Line 28"/>
            <p:cNvSpPr>
              <a:spLocks noChangeShapeType="1"/>
            </p:cNvSpPr>
            <p:nvPr/>
          </p:nvSpPr>
          <p:spPr bwMode="auto">
            <a:xfrm flipV="1">
              <a:off x="4057" y="3543"/>
              <a:ext cx="345" cy="0"/>
            </a:xfrm>
            <a:prstGeom prst="line">
              <a:avLst/>
            </a:prstGeom>
            <a:noFill/>
            <a:ln w="28575">
              <a:solidFill>
                <a:schemeClr val="tx1"/>
              </a:solidFill>
              <a:round/>
              <a:headEnd/>
              <a:tailEnd type="triangle" w="med" len="med"/>
            </a:ln>
          </p:spPr>
          <p:txBody>
            <a:bodyPr anchor="ctr">
              <a:spAutoFit/>
            </a:bodyPr>
            <a:lstStyle/>
            <a:p>
              <a:endParaRPr lang="fr-FR"/>
            </a:p>
          </p:txBody>
        </p:sp>
      </p:grpSp>
      <p:sp>
        <p:nvSpPr>
          <p:cNvPr id="97" name="Text Box 5"/>
          <p:cNvSpPr txBox="1">
            <a:spLocks noChangeArrowheads="1"/>
          </p:cNvSpPr>
          <p:nvPr/>
        </p:nvSpPr>
        <p:spPr bwMode="auto">
          <a:xfrm>
            <a:off x="1401764" y="5181600"/>
            <a:ext cx="6827837" cy="397032"/>
          </a:xfrm>
          <a:prstGeom prst="rect">
            <a:avLst/>
          </a:prstGeom>
          <a:noFill/>
          <a:ln w="28575">
            <a:noFill/>
            <a:miter lim="800000"/>
            <a:headEnd/>
            <a:tailEnd/>
          </a:ln>
        </p:spPr>
        <p:txBody>
          <a:bodyPr wrap="square">
            <a:spAutoFit/>
          </a:bodyPr>
          <a:lstStyle/>
          <a:p>
            <a:pPr algn="ctr">
              <a:lnSpc>
                <a:spcPct val="110000"/>
              </a:lnSpc>
            </a:pPr>
            <a:r>
              <a:rPr lang="fr-FR" b="1" dirty="0">
                <a:solidFill>
                  <a:srgbClr val="F03C14"/>
                </a:solidFill>
              </a:rPr>
              <a:t>Positive </a:t>
            </a:r>
            <a:r>
              <a:rPr lang="fr-FR" b="1" dirty="0" err="1">
                <a:solidFill>
                  <a:srgbClr val="F03C14"/>
                </a:solidFill>
              </a:rPr>
              <a:t>selection</a:t>
            </a:r>
            <a:r>
              <a:rPr lang="fr-FR" b="1" dirty="0">
                <a:solidFill>
                  <a:srgbClr val="F03C14"/>
                </a:solidFill>
              </a:rPr>
              <a:t> on a medium </a:t>
            </a:r>
            <a:r>
              <a:rPr lang="fr-FR" b="1" dirty="0" err="1">
                <a:solidFill>
                  <a:srgbClr val="F03C14"/>
                </a:solidFill>
              </a:rPr>
              <a:t>lacking</a:t>
            </a:r>
            <a:r>
              <a:rPr lang="fr-FR" b="1" dirty="0">
                <a:solidFill>
                  <a:srgbClr val="F03C14"/>
                </a:solidFill>
              </a:rPr>
              <a:t> histidine  </a:t>
            </a:r>
          </a:p>
        </p:txBody>
      </p:sp>
      <p:sp>
        <p:nvSpPr>
          <p:cNvPr id="47" name="Rectangle 46"/>
          <p:cNvSpPr/>
          <p:nvPr/>
        </p:nvSpPr>
        <p:spPr>
          <a:xfrm>
            <a:off x="0" y="6715125"/>
            <a:ext cx="9906000" cy="142875"/>
          </a:xfrm>
          <a:prstGeom prst="rect">
            <a:avLst/>
          </a:prstGeom>
          <a:solidFill>
            <a:srgbClr val="F03C14"/>
          </a:solidFill>
          <a:ln>
            <a:solidFill>
              <a:srgbClr val="F03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space réservé du pied de page 4"/>
          <p:cNvSpPr>
            <a:spLocks noGrp="1"/>
          </p:cNvSpPr>
          <p:nvPr>
            <p:ph type="ftr" sz="quarter" idx="4294967295"/>
          </p:nvPr>
        </p:nvSpPr>
        <p:spPr>
          <a:xfrm>
            <a:off x="1219200" y="6459538"/>
            <a:ext cx="7467600" cy="276225"/>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r>
              <a:rPr lang="fr-FR"/>
              <a:t>©1999-2014 </a:t>
            </a:r>
            <a:r>
              <a:rPr lang="fr-FR" err="1"/>
              <a:t>Hybrigenics</a:t>
            </a:r>
            <a:r>
              <a:rPr lang="fr-FR"/>
              <a:t> Services SAS - CONFIDENTIAL</a:t>
            </a:r>
          </a:p>
        </p:txBody>
      </p:sp>
      <p:sp>
        <p:nvSpPr>
          <p:cNvPr id="49" name="Espace réservé du numéro de diapositive 5"/>
          <p:cNvSpPr>
            <a:spLocks noGrp="1"/>
          </p:cNvSpPr>
          <p:nvPr>
            <p:ph type="sldNum" sz="quarter" idx="4294967295"/>
          </p:nvPr>
        </p:nvSpPr>
        <p:spPr>
          <a:xfrm>
            <a:off x="9034463" y="6434138"/>
            <a:ext cx="719137" cy="293687"/>
          </a:xfrm>
          <a:prstGeom prst="rect">
            <a:avLst/>
          </a:prstGeom>
        </p:spPr>
        <p:txBody>
          <a:bodyPr vert="horz" lIns="95782" tIns="47891" rIns="95782" bIns="47891" rtlCol="0" anchor="ctr"/>
          <a:lstStyle>
            <a:lvl1pPr algn="ctr" fontAlgn="auto">
              <a:spcBef>
                <a:spcPts val="0"/>
              </a:spcBef>
              <a:spcAft>
                <a:spcPts val="0"/>
              </a:spcAft>
              <a:defRPr sz="800">
                <a:solidFill>
                  <a:srgbClr val="B8B9BB"/>
                </a:solidFill>
                <a:latin typeface="Arial" pitchFamily="34" charset="0"/>
                <a:cs typeface="Arial" pitchFamily="34" charset="0"/>
              </a:defRPr>
            </a:lvl1pPr>
          </a:lstStyle>
          <a:p>
            <a:pPr>
              <a:defRPr/>
            </a:pPr>
            <a:fld id="{A7787BD5-60DB-4B21-AF6E-05A038B78E38}" type="slidenum">
              <a:rPr lang="fr-FR"/>
              <a:pPr>
                <a:defRPr/>
              </a:pPr>
              <a:t>9</a:t>
            </a:fld>
            <a:endParaRPr lang="fr-FR" dirty="0"/>
          </a:p>
        </p:txBody>
      </p:sp>
      <p:grpSp>
        <p:nvGrpSpPr>
          <p:cNvPr id="60" name="Group 30"/>
          <p:cNvGrpSpPr>
            <a:grpSpLocks/>
          </p:cNvGrpSpPr>
          <p:nvPr/>
        </p:nvGrpSpPr>
        <p:grpSpPr bwMode="auto">
          <a:xfrm>
            <a:off x="6815904" y="2963868"/>
            <a:ext cx="2598738" cy="655638"/>
            <a:chOff x="321" y="846"/>
            <a:chExt cx="1637" cy="413"/>
          </a:xfrm>
        </p:grpSpPr>
        <p:sp>
          <p:nvSpPr>
            <p:cNvPr id="61" name="Text Box 31"/>
            <p:cNvSpPr txBox="1">
              <a:spLocks noChangeArrowheads="1"/>
            </p:cNvSpPr>
            <p:nvPr/>
          </p:nvSpPr>
          <p:spPr bwMode="auto">
            <a:xfrm>
              <a:off x="321" y="1094"/>
              <a:ext cx="1637" cy="165"/>
            </a:xfrm>
            <a:prstGeom prst="rect">
              <a:avLst/>
            </a:prstGeom>
            <a:noFill/>
            <a:ln w="12700">
              <a:noFill/>
              <a:miter lim="800000"/>
              <a:headEnd/>
              <a:tailEnd/>
            </a:ln>
          </p:spPr>
          <p:txBody>
            <a:bodyPr wrap="none">
              <a:spAutoFit/>
            </a:bodyPr>
            <a:lstStyle/>
            <a:p>
              <a:pPr>
                <a:lnSpc>
                  <a:spcPct val="110000"/>
                </a:lnSpc>
              </a:pPr>
              <a:r>
                <a:rPr lang="fr-FR" sz="1000" b="1" dirty="0" smtClean="0">
                  <a:solidFill>
                    <a:schemeClr val="tx1">
                      <a:lumMod val="65000"/>
                      <a:lumOff val="35000"/>
                    </a:schemeClr>
                  </a:solidFill>
                </a:rPr>
                <a:t> Gal4 </a:t>
              </a:r>
              <a:r>
                <a:rPr lang="fr-FR" sz="1000" b="1" dirty="0" err="1">
                  <a:solidFill>
                    <a:schemeClr val="tx1">
                      <a:lumMod val="65000"/>
                      <a:lumOff val="35000"/>
                    </a:schemeClr>
                  </a:solidFill>
                </a:rPr>
                <a:t>transcriptional</a:t>
              </a:r>
              <a:r>
                <a:rPr lang="fr-FR" sz="1000" b="1" dirty="0">
                  <a:solidFill>
                    <a:schemeClr val="tx1">
                      <a:lumMod val="65000"/>
                      <a:lumOff val="35000"/>
                    </a:schemeClr>
                  </a:solidFill>
                </a:rPr>
                <a:t> activation </a:t>
              </a:r>
              <a:r>
                <a:rPr lang="fr-FR" sz="1000" b="1" dirty="0" err="1">
                  <a:solidFill>
                    <a:schemeClr val="tx1">
                      <a:lumMod val="65000"/>
                      <a:lumOff val="35000"/>
                    </a:schemeClr>
                  </a:solidFill>
                </a:rPr>
                <a:t>domain</a:t>
              </a:r>
              <a:endParaRPr lang="fr-FR" sz="1000" b="1" dirty="0">
                <a:solidFill>
                  <a:schemeClr val="tx1">
                    <a:lumMod val="65000"/>
                    <a:lumOff val="35000"/>
                  </a:schemeClr>
                </a:solidFill>
              </a:endParaRPr>
            </a:p>
          </p:txBody>
        </p:sp>
        <p:sp>
          <p:nvSpPr>
            <p:cNvPr id="63" name="Text Box 32"/>
            <p:cNvSpPr txBox="1">
              <a:spLocks noChangeArrowheads="1"/>
            </p:cNvSpPr>
            <p:nvPr/>
          </p:nvSpPr>
          <p:spPr bwMode="auto">
            <a:xfrm>
              <a:off x="339" y="846"/>
              <a:ext cx="1111" cy="165"/>
            </a:xfrm>
            <a:prstGeom prst="rect">
              <a:avLst/>
            </a:prstGeom>
            <a:noFill/>
            <a:ln w="12700">
              <a:noFill/>
              <a:miter lim="800000"/>
              <a:headEnd/>
              <a:tailEnd/>
            </a:ln>
          </p:spPr>
          <p:txBody>
            <a:bodyPr wrap="none">
              <a:spAutoFit/>
            </a:bodyPr>
            <a:lstStyle/>
            <a:p>
              <a:pPr>
                <a:lnSpc>
                  <a:spcPct val="110000"/>
                </a:lnSpc>
              </a:pPr>
              <a:r>
                <a:rPr lang="fr-FR" sz="1000" b="1" dirty="0" smtClean="0">
                  <a:solidFill>
                    <a:schemeClr val="tx1">
                      <a:lumMod val="65000"/>
                      <a:lumOff val="35000"/>
                    </a:schemeClr>
                  </a:solidFill>
                </a:rPr>
                <a:t>Gal4 </a:t>
              </a:r>
              <a:r>
                <a:rPr lang="fr-FR" sz="1000" b="1" dirty="0">
                  <a:solidFill>
                    <a:schemeClr val="tx1">
                      <a:lumMod val="65000"/>
                      <a:lumOff val="35000"/>
                    </a:schemeClr>
                  </a:solidFill>
                </a:rPr>
                <a:t>DNA </a:t>
              </a:r>
              <a:r>
                <a:rPr lang="fr-FR" sz="1000" b="1" dirty="0" err="1">
                  <a:solidFill>
                    <a:schemeClr val="tx1">
                      <a:lumMod val="65000"/>
                      <a:lumOff val="35000"/>
                    </a:schemeClr>
                  </a:solidFill>
                </a:rPr>
                <a:t>binding</a:t>
              </a:r>
              <a:r>
                <a:rPr lang="fr-FR" sz="1000" b="1" dirty="0">
                  <a:solidFill>
                    <a:schemeClr val="tx1">
                      <a:lumMod val="65000"/>
                      <a:lumOff val="35000"/>
                    </a:schemeClr>
                  </a:solidFill>
                </a:rPr>
                <a:t> </a:t>
              </a:r>
              <a:r>
                <a:rPr lang="fr-FR" sz="1000" b="1" dirty="0" err="1">
                  <a:solidFill>
                    <a:schemeClr val="tx1">
                      <a:lumMod val="65000"/>
                      <a:lumOff val="35000"/>
                    </a:schemeClr>
                  </a:solidFill>
                </a:rPr>
                <a:t>domain</a:t>
              </a:r>
              <a:endParaRPr lang="fr-FR" sz="1000" b="1" dirty="0">
                <a:solidFill>
                  <a:schemeClr val="tx1">
                    <a:lumMod val="65000"/>
                    <a:lumOff val="35000"/>
                  </a:schemeClr>
                </a:solidFill>
              </a:endParaRPr>
            </a:p>
          </p:txBody>
        </p:sp>
      </p:grpSp>
      <p:pic>
        <p:nvPicPr>
          <p:cNvPr id="65" name="Picture 7" descr="C:\Documents and Settings\efrancillonne\Mes documents\Y2H 4 pager\AD.gif"/>
          <p:cNvPicPr>
            <a:picLocks noChangeAspect="1" noChangeArrowheads="1"/>
          </p:cNvPicPr>
          <p:nvPr/>
        </p:nvPicPr>
        <p:blipFill>
          <a:blip r:embed="rId5" cstate="print"/>
          <a:srcRect/>
          <a:stretch>
            <a:fillRect/>
          </a:stretch>
        </p:blipFill>
        <p:spPr bwMode="auto">
          <a:xfrm>
            <a:off x="6404742" y="3238500"/>
            <a:ext cx="404642" cy="371475"/>
          </a:xfrm>
          <a:prstGeom prst="rect">
            <a:avLst/>
          </a:prstGeom>
          <a:noFill/>
        </p:spPr>
      </p:pic>
      <p:pic>
        <p:nvPicPr>
          <p:cNvPr id="70" name="Picture 8" descr="C:\Documents and Settings\efrancillonne\Mes documents\Y2H 4 pager\DBD.gif"/>
          <p:cNvPicPr>
            <a:picLocks noChangeAspect="1" noChangeArrowheads="1"/>
          </p:cNvPicPr>
          <p:nvPr/>
        </p:nvPicPr>
        <p:blipFill>
          <a:blip r:embed="rId4" cstate="print"/>
          <a:srcRect/>
          <a:stretch>
            <a:fillRect/>
          </a:stretch>
        </p:blipFill>
        <p:spPr bwMode="auto">
          <a:xfrm>
            <a:off x="6423791" y="2847975"/>
            <a:ext cx="361950" cy="361950"/>
          </a:xfrm>
          <a:prstGeom prst="rect">
            <a:avLst/>
          </a:prstGeom>
          <a:noFill/>
        </p:spPr>
      </p:pic>
      <p:sp>
        <p:nvSpPr>
          <p:cNvPr id="71" name="Text Box 32"/>
          <p:cNvSpPr txBox="1">
            <a:spLocks noChangeArrowheads="1"/>
          </p:cNvSpPr>
          <p:nvPr/>
        </p:nvSpPr>
        <p:spPr bwMode="auto">
          <a:xfrm>
            <a:off x="6839610" y="2051018"/>
            <a:ext cx="490840" cy="264111"/>
          </a:xfrm>
          <a:prstGeom prst="rect">
            <a:avLst/>
          </a:prstGeom>
          <a:noFill/>
          <a:ln w="12700">
            <a:noFill/>
            <a:miter lim="800000"/>
            <a:headEnd/>
            <a:tailEnd/>
          </a:ln>
        </p:spPr>
        <p:txBody>
          <a:bodyPr wrap="none">
            <a:spAutoFit/>
          </a:bodyPr>
          <a:lstStyle/>
          <a:p>
            <a:pPr>
              <a:lnSpc>
                <a:spcPct val="110000"/>
              </a:lnSpc>
            </a:pPr>
            <a:r>
              <a:rPr lang="fr-FR" sz="1100" b="1" dirty="0" smtClean="0">
                <a:solidFill>
                  <a:schemeClr val="tx1">
                    <a:lumMod val="65000"/>
                    <a:lumOff val="35000"/>
                  </a:schemeClr>
                </a:solidFill>
              </a:rPr>
              <a:t>Prey</a:t>
            </a:r>
            <a:endParaRPr lang="fr-FR" sz="1100" b="1" dirty="0">
              <a:solidFill>
                <a:schemeClr val="tx1">
                  <a:lumMod val="65000"/>
                  <a:lumOff val="35000"/>
                </a:schemeClr>
              </a:solidFill>
            </a:endParaRPr>
          </a:p>
        </p:txBody>
      </p:sp>
      <p:sp>
        <p:nvSpPr>
          <p:cNvPr id="75" name="Text Box 32"/>
          <p:cNvSpPr txBox="1">
            <a:spLocks noChangeArrowheads="1"/>
          </p:cNvSpPr>
          <p:nvPr/>
        </p:nvSpPr>
        <p:spPr bwMode="auto">
          <a:xfrm>
            <a:off x="6839610" y="2441543"/>
            <a:ext cx="450764" cy="264111"/>
          </a:xfrm>
          <a:prstGeom prst="rect">
            <a:avLst/>
          </a:prstGeom>
          <a:noFill/>
          <a:ln w="12700">
            <a:noFill/>
            <a:miter lim="800000"/>
            <a:headEnd/>
            <a:tailEnd/>
          </a:ln>
        </p:spPr>
        <p:txBody>
          <a:bodyPr wrap="none">
            <a:spAutoFit/>
          </a:bodyPr>
          <a:lstStyle/>
          <a:p>
            <a:pPr>
              <a:lnSpc>
                <a:spcPct val="110000"/>
              </a:lnSpc>
            </a:pPr>
            <a:r>
              <a:rPr lang="fr-FR" sz="1100" b="1" dirty="0" err="1" smtClean="0">
                <a:solidFill>
                  <a:schemeClr val="tx1">
                    <a:lumMod val="65000"/>
                    <a:lumOff val="35000"/>
                  </a:schemeClr>
                </a:solidFill>
              </a:rPr>
              <a:t>Bait</a:t>
            </a:r>
            <a:endParaRPr lang="fr-FR" sz="1100" b="1" dirty="0">
              <a:solidFill>
                <a:schemeClr val="tx1">
                  <a:lumMod val="65000"/>
                  <a:lumOff val="35000"/>
                </a:schemeClr>
              </a:solidFill>
            </a:endParaRPr>
          </a:p>
        </p:txBody>
      </p:sp>
      <p:sp>
        <p:nvSpPr>
          <p:cNvPr id="82" name="ZoneTexte 81"/>
          <p:cNvSpPr txBox="1"/>
          <p:nvPr/>
        </p:nvSpPr>
        <p:spPr>
          <a:xfrm>
            <a:off x="684849" y="2628900"/>
            <a:ext cx="1143000" cy="307777"/>
          </a:xfrm>
          <a:prstGeom prst="rect">
            <a:avLst/>
          </a:prstGeom>
          <a:noFill/>
        </p:spPr>
        <p:txBody>
          <a:bodyPr wrap="square" rtlCol="0">
            <a:spAutoFit/>
          </a:bodyPr>
          <a:lstStyle/>
          <a:p>
            <a:r>
              <a:rPr lang="fr-FR" sz="1400" b="1" dirty="0" smtClean="0">
                <a:solidFill>
                  <a:srgbClr val="F03C14"/>
                </a:solidFill>
              </a:rPr>
              <a:t>Interaction</a:t>
            </a:r>
            <a:endParaRPr lang="fr-FR" sz="1400" b="1" dirty="0">
              <a:solidFill>
                <a:srgbClr val="F03C14"/>
              </a:solidFill>
            </a:endParaRPr>
          </a:p>
        </p:txBody>
      </p:sp>
      <p:sp>
        <p:nvSpPr>
          <p:cNvPr id="40" name="Ellipse 39"/>
          <p:cNvSpPr/>
          <p:nvPr/>
        </p:nvSpPr>
        <p:spPr>
          <a:xfrm>
            <a:off x="6448425" y="2009775"/>
            <a:ext cx="342900" cy="285749"/>
          </a:xfrm>
          <a:prstGeom prst="ellipse">
            <a:avLst/>
          </a:prstGeom>
          <a:solidFill>
            <a:srgbClr val="F9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5" name="Picture 7" descr="C:\Documents and Settings\efrancillonne\Mes documents\Y2H 4 pager\AD.gif"/>
          <p:cNvPicPr>
            <a:picLocks noChangeAspect="1" noChangeArrowheads="1"/>
          </p:cNvPicPr>
          <p:nvPr/>
        </p:nvPicPr>
        <p:blipFill>
          <a:blip r:embed="rId5" cstate="print"/>
          <a:srcRect/>
          <a:stretch>
            <a:fillRect/>
          </a:stretch>
        </p:blipFill>
        <p:spPr bwMode="auto">
          <a:xfrm>
            <a:off x="2351724" y="1771650"/>
            <a:ext cx="539523" cy="495300"/>
          </a:xfrm>
          <a:prstGeom prst="rect">
            <a:avLst/>
          </a:prstGeom>
          <a:noFill/>
        </p:spPr>
      </p:pic>
      <p:sp>
        <p:nvSpPr>
          <p:cNvPr id="39" name="Ellipse 38"/>
          <p:cNvSpPr/>
          <p:nvPr/>
        </p:nvSpPr>
        <p:spPr>
          <a:xfrm>
            <a:off x="2209800" y="1933574"/>
            <a:ext cx="523875" cy="428625"/>
          </a:xfrm>
          <a:prstGeom prst="ellipse">
            <a:avLst/>
          </a:prstGeom>
          <a:solidFill>
            <a:srgbClr val="F9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033" name="Picture 1" descr="C:\Documents and Settings\efrancillonne\Mes documents\GRAPHIQUE\shema hybrigenics\bait.gif"/>
          <p:cNvPicPr>
            <a:picLocks noChangeAspect="1" noChangeArrowheads="1"/>
          </p:cNvPicPr>
          <p:nvPr/>
        </p:nvPicPr>
        <p:blipFill>
          <a:blip r:embed="rId6" cstate="print"/>
          <a:srcRect/>
          <a:stretch>
            <a:fillRect/>
          </a:stretch>
        </p:blipFill>
        <p:spPr bwMode="auto">
          <a:xfrm rot="19714805">
            <a:off x="1819275" y="2905125"/>
            <a:ext cx="685800" cy="685800"/>
          </a:xfrm>
          <a:prstGeom prst="rect">
            <a:avLst/>
          </a:prstGeom>
          <a:noFill/>
        </p:spPr>
      </p:pic>
      <p:pic>
        <p:nvPicPr>
          <p:cNvPr id="38" name="Picture 1" descr="C:\Documents and Settings\efrancillonne\Mes documents\GRAPHIQUE\shema hybrigenics\bait.gif"/>
          <p:cNvPicPr>
            <a:picLocks noChangeAspect="1" noChangeArrowheads="1"/>
          </p:cNvPicPr>
          <p:nvPr/>
        </p:nvPicPr>
        <p:blipFill>
          <a:blip r:embed="rId6" cstate="print"/>
          <a:srcRect/>
          <a:stretch>
            <a:fillRect/>
          </a:stretch>
        </p:blipFill>
        <p:spPr bwMode="auto">
          <a:xfrm rot="20427801">
            <a:off x="6433811" y="2398740"/>
            <a:ext cx="304966" cy="304966"/>
          </a:xfrm>
          <a:prstGeom prst="rect">
            <a:avLst/>
          </a:prstGeom>
          <a:noFill/>
        </p:spPr>
      </p:pic>
      <p:sp>
        <p:nvSpPr>
          <p:cNvPr id="37" name="Rectangle 41"/>
          <p:cNvSpPr>
            <a:spLocks noChangeArrowheads="1"/>
          </p:cNvSpPr>
          <p:nvPr/>
        </p:nvSpPr>
        <p:spPr bwMode="auto">
          <a:xfrm>
            <a:off x="3731241" y="3199134"/>
            <a:ext cx="2341275" cy="460362"/>
          </a:xfrm>
          <a:prstGeom prst="rect">
            <a:avLst/>
          </a:prstGeom>
          <a:noFill/>
          <a:ln w="9525">
            <a:noFill/>
            <a:miter lim="800000"/>
            <a:headEnd/>
            <a:tailEnd/>
          </a:ln>
        </p:spPr>
        <p:txBody>
          <a:bodyPr>
            <a:spAutoFit/>
          </a:bodyPr>
          <a:lstStyle/>
          <a:p>
            <a:pPr algn="ctr"/>
            <a:r>
              <a:rPr lang="fr-FR" sz="1200" b="1" dirty="0" err="1">
                <a:solidFill>
                  <a:srgbClr val="F03C14"/>
                </a:solidFill>
              </a:rPr>
              <a:t>Yeast</a:t>
            </a:r>
            <a:r>
              <a:rPr lang="fr-FR" sz="1200" b="1" dirty="0">
                <a:solidFill>
                  <a:srgbClr val="F03C14"/>
                </a:solidFill>
              </a:rPr>
              <a:t> </a:t>
            </a:r>
            <a:r>
              <a:rPr lang="fr-FR" sz="1200" b="1" dirty="0" err="1">
                <a:solidFill>
                  <a:srgbClr val="F03C14"/>
                </a:solidFill>
              </a:rPr>
              <a:t>growth</a:t>
            </a:r>
            <a:r>
              <a:rPr lang="fr-FR" sz="1200" b="1" dirty="0">
                <a:solidFill>
                  <a:srgbClr val="F03C14"/>
                </a:solidFill>
              </a:rPr>
              <a:t> </a:t>
            </a:r>
            <a:r>
              <a:rPr lang="fr-FR" sz="1200" dirty="0">
                <a:solidFill>
                  <a:srgbClr val="7A716C"/>
                </a:solidFill>
              </a:rPr>
              <a:t>on medium </a:t>
            </a:r>
            <a:r>
              <a:rPr lang="fr-FR" sz="1200" dirty="0" err="1">
                <a:solidFill>
                  <a:srgbClr val="7A716C"/>
                </a:solidFill>
              </a:rPr>
              <a:t>lacking</a:t>
            </a:r>
            <a:r>
              <a:rPr lang="fr-FR" sz="1200" dirty="0">
                <a:solidFill>
                  <a:srgbClr val="7A716C"/>
                </a:solidFill>
              </a:rPr>
              <a:t> Histidine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500"/>
                                        <p:tgtEl>
                                          <p:spTgt spid="2055"/>
                                        </p:tgtEl>
                                      </p:cBhvr>
                                    </p:animEffect>
                                  </p:childTnLst>
                                </p:cTn>
                              </p:par>
                              <p:par>
                                <p:cTn id="8" presetID="5" presetClass="entr" presetSubtype="10" fill="hold" grpId="2"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heckerboard(across)">
                                      <p:cBhvr>
                                        <p:cTn id="10" dur="500"/>
                                        <p:tgtEl>
                                          <p:spTgt spid="39"/>
                                        </p:tgtEl>
                                      </p:cBhvr>
                                    </p:animEffect>
                                  </p:childTnLst>
                                </p:cTn>
                              </p:par>
                            </p:childTnLst>
                          </p:cTn>
                        </p:par>
                        <p:par>
                          <p:cTn id="11" fill="hold">
                            <p:stCondLst>
                              <p:cond delay="500"/>
                            </p:stCondLst>
                            <p:childTnLst>
                              <p:par>
                                <p:cTn id="12" presetID="0" presetClass="path" presetSubtype="0" accel="50000" decel="50000" fill="hold" grpId="0" nodeType="afterEffect">
                                  <p:stCondLst>
                                    <p:cond delay="0"/>
                                  </p:stCondLst>
                                  <p:childTnLst>
                                    <p:animMotion origin="layout" path="M 0 0 L -0.02308 0.15 " pathEditMode="relative" ptsTypes="AA">
                                      <p:cBhvr>
                                        <p:cTn id="13" dur="2000" fill="hold"/>
                                        <p:tgtEl>
                                          <p:spTgt spid="39"/>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0 0 L -0.02308 0.15 " pathEditMode="relative" ptsTypes="AA">
                                      <p:cBhvr>
                                        <p:cTn id="15" dur="2000" fill="hold"/>
                                        <p:tgtEl>
                                          <p:spTgt spid="2055"/>
                                        </p:tgtEl>
                                        <p:attrNameLst>
                                          <p:attrName>ppt_x</p:attrName>
                                          <p:attrName>ppt_y</p:attrName>
                                        </p:attrNameLst>
                                      </p:cBhvr>
                                    </p:animMotion>
                                  </p:childTnLst>
                                </p:cTn>
                              </p:par>
                            </p:childTnLst>
                          </p:cTn>
                        </p:par>
                        <p:par>
                          <p:cTn id="16" fill="hold">
                            <p:stCondLst>
                              <p:cond delay="2500"/>
                            </p:stCondLst>
                            <p:childTnLst>
                              <p:par>
                                <p:cTn id="17" presetID="5" presetClass="entr" presetSubtype="1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checkerboard(across)">
                                      <p:cBhvr>
                                        <p:cTn id="19" dur="500"/>
                                        <p:tgtEl>
                                          <p:spTgt spid="82"/>
                                        </p:tgtEl>
                                      </p:cBhvr>
                                    </p:animEffect>
                                  </p:childTnLst>
                                </p:cTn>
                              </p:par>
                            </p:childTnLst>
                          </p:cTn>
                        </p:par>
                        <p:par>
                          <p:cTn id="20" fill="hold">
                            <p:stCondLst>
                              <p:cond delay="3000"/>
                            </p:stCondLst>
                            <p:childTnLst>
                              <p:par>
                                <p:cTn id="21" presetID="5" presetClass="entr" presetSubtype="1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heckerboard(across)">
                                      <p:cBhvr>
                                        <p:cTn id="23" dur="500"/>
                                        <p:tgtEl>
                                          <p:spTgt spid="36"/>
                                        </p:tgtEl>
                                      </p:cBhvr>
                                    </p:animEffect>
                                  </p:childTnLst>
                                </p:cTn>
                              </p:par>
                            </p:childTnLst>
                          </p:cTn>
                        </p:par>
                        <p:par>
                          <p:cTn id="24" fill="hold">
                            <p:stCondLst>
                              <p:cond delay="3500"/>
                            </p:stCondLst>
                            <p:childTnLst>
                              <p:par>
                                <p:cTn id="25" presetID="5" presetClass="entr" presetSubtype="1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checkerboard(across)">
                                      <p:cBhvr>
                                        <p:cTn id="27" dur="500"/>
                                        <p:tgtEl>
                                          <p:spTgt spid="55"/>
                                        </p:tgtEl>
                                      </p:cBhvr>
                                    </p:animEffect>
                                  </p:childTnLst>
                                </p:cTn>
                              </p:par>
                            </p:childTnLst>
                          </p:cTn>
                        </p:par>
                        <p:par>
                          <p:cTn id="28" fill="hold">
                            <p:stCondLst>
                              <p:cond delay="4000"/>
                            </p:stCondLst>
                            <p:childTnLst>
                              <p:par>
                                <p:cTn id="29" presetID="5"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checkerboard(across)">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82" grpId="0"/>
      <p:bldP spid="39" grpId="0" animBg="1"/>
      <p:bldP spid="39" grpId="2" animBg="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4|3.7|11.1|11.7"/>
</p:tagLst>
</file>

<file path=ppt/tags/tag2.xml><?xml version="1.0" encoding="utf-8"?>
<p:tagLst xmlns:a="http://schemas.openxmlformats.org/drawingml/2006/main" xmlns:r="http://schemas.openxmlformats.org/officeDocument/2006/relationships" xmlns:p="http://schemas.openxmlformats.org/presentationml/2006/main">
  <p:tag name="TIMING" val="|25.4|3.7|11.1|11.7"/>
</p:tagLst>
</file>

<file path=ppt/tags/tag3.xml><?xml version="1.0" encoding="utf-8"?>
<p:tagLst xmlns:a="http://schemas.openxmlformats.org/drawingml/2006/main" xmlns:r="http://schemas.openxmlformats.org/officeDocument/2006/relationships" xmlns:p="http://schemas.openxmlformats.org/presentationml/2006/main">
  <p:tag name="TIMING" val="|29.6"/>
</p:tagLst>
</file>

<file path=ppt/tags/tag4.xml><?xml version="1.0" encoding="utf-8"?>
<p:tagLst xmlns:a="http://schemas.openxmlformats.org/drawingml/2006/main" xmlns:r="http://schemas.openxmlformats.org/officeDocument/2006/relationships" xmlns:p="http://schemas.openxmlformats.org/presentationml/2006/main">
  <p:tag name="TIMING" val="|43.7|12.8|5.9|11.5"/>
</p:tagLst>
</file>

<file path=ppt/tags/tag5.xml><?xml version="1.0" encoding="utf-8"?>
<p:tagLst xmlns:a="http://schemas.openxmlformats.org/drawingml/2006/main" xmlns:r="http://schemas.openxmlformats.org/officeDocument/2006/relationships" xmlns:p="http://schemas.openxmlformats.org/presentationml/2006/main">
  <p:tag name="TIMING" val="|43.7|12.8|5.9|11.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15368</TotalTime>
  <Words>1987</Words>
  <Application>Microsoft Office PowerPoint</Application>
  <PresentationFormat>A4 Paper (210x297 mm)</PresentationFormat>
  <Paragraphs>454</Paragraphs>
  <Slides>33</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Thème Office</vt:lpstr>
      <vt:lpstr>Bitmap Image</vt:lpstr>
      <vt:lpstr>ISIS/Draw Sketch</vt:lpstr>
      <vt:lpstr>High-quality, domain-based protein interaction mapping:   An integrated solution to identify your proteins partners and application for target identification of bioactive compounds</vt:lpstr>
      <vt:lpstr>Hybrigenics Group</vt:lpstr>
      <vt:lpstr>PowerPoint Presentation</vt:lpstr>
      <vt:lpstr>Some protein interactions techniques</vt:lpstr>
      <vt:lpstr>Hybrigenics Services SAS</vt:lpstr>
      <vt:lpstr>International collaborations</vt:lpstr>
      <vt:lpstr>International collaborations</vt:lpstr>
      <vt:lpstr>Hybrigenics Services: Key Numbers</vt:lpstr>
      <vt:lpstr>Yeast Two-Hybrid (Y2H) principle</vt:lpstr>
      <vt:lpstr>Yeast Two-Hybrid (Y2H) principle</vt:lpstr>
      <vt:lpstr>ULTImate Y2H™: cell-to-cell mating</vt:lpstr>
      <vt:lpstr>Selected Interacting Domain (SID)®</vt:lpstr>
      <vt:lpstr>Predicted Biological Score (PBS)®</vt:lpstr>
      <vt:lpstr>ULTImate Y2H™ Key Benefits</vt:lpstr>
      <vt:lpstr>ULTImate Process</vt:lpstr>
      <vt:lpstr>80+ domain libraries available</vt:lpstr>
      <vt:lpstr>Example : human / rodents random-primed libraries</vt:lpstr>
      <vt:lpstr>PowerPoint Presentation</vt:lpstr>
      <vt:lpstr>Example : DrosoMan project goals</vt:lpstr>
      <vt:lpstr>Why comparative proteomics ?</vt:lpstr>
      <vt:lpstr>DrosoMan collaborators</vt:lpstr>
      <vt:lpstr>DrosoMan : targeted proteins</vt:lpstr>
      <vt:lpstr>Pathway Exploration Tool: PIMRider® </vt:lpstr>
      <vt:lpstr>Pathway Exploration Tool: PIMRider® </vt:lpstr>
      <vt:lpstr>Pathway Exploration Tool: PIMRider® </vt:lpstr>
      <vt:lpstr>Protein Interaction Map of the Exocyst Complex</vt:lpstr>
      <vt:lpstr>DrosoMan conclusion</vt:lpstr>
      <vt:lpstr>PowerPoint Presentation</vt:lpstr>
      <vt:lpstr>PowerPoint Presentation</vt:lpstr>
      <vt:lpstr>ULTImate YChemH Process</vt:lpstr>
      <vt:lpstr>ULTImate YChemH Benefits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ascheer</dc:creator>
  <cp:lastModifiedBy>Abdul Hakeem</cp:lastModifiedBy>
  <cp:revision>1156</cp:revision>
  <dcterms:created xsi:type="dcterms:W3CDTF">2010-02-16T17:03:38Z</dcterms:created>
  <dcterms:modified xsi:type="dcterms:W3CDTF">2015-10-29T09:14:37Z</dcterms:modified>
</cp:coreProperties>
</file>