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8" r:id="rId2"/>
    <p:sldId id="259" r:id="rId3"/>
    <p:sldId id="260" r:id="rId4"/>
    <p:sldId id="261" r:id="rId5"/>
    <p:sldId id="263" r:id="rId6"/>
    <p:sldId id="269" r:id="rId7"/>
    <p:sldId id="271" r:id="rId8"/>
    <p:sldId id="272" r:id="rId9"/>
    <p:sldId id="273" r:id="rId10"/>
    <p:sldId id="274" r:id="rId11"/>
    <p:sldId id="280" r:id="rId12"/>
    <p:sldId id="281" r:id="rId13"/>
    <p:sldId id="282" r:id="rId14"/>
    <p:sldId id="275" r:id="rId15"/>
    <p:sldId id="278" r:id="rId16"/>
    <p:sldId id="283" r:id="rId17"/>
    <p:sldId id="284" r:id="rId18"/>
    <p:sldId id="285" r:id="rId19"/>
    <p:sldId id="286" r:id="rId20"/>
    <p:sldId id="287" r:id="rId21"/>
    <p:sldId id="288" r:id="rId22"/>
    <p:sldId id="313" r:id="rId23"/>
    <p:sldId id="314" r:id="rId24"/>
    <p:sldId id="315" r:id="rId25"/>
    <p:sldId id="292" r:id="rId26"/>
    <p:sldId id="293" r:id="rId27"/>
    <p:sldId id="294" r:id="rId28"/>
    <p:sldId id="296" r:id="rId29"/>
    <p:sldId id="297" r:id="rId30"/>
    <p:sldId id="298" r:id="rId31"/>
    <p:sldId id="299" r:id="rId32"/>
    <p:sldId id="300" r:id="rId33"/>
    <p:sldId id="301" r:id="rId34"/>
    <p:sldId id="302" r:id="rId35"/>
    <p:sldId id="303" r:id="rId36"/>
    <p:sldId id="304" r:id="rId37"/>
    <p:sldId id="305" r:id="rId38"/>
    <p:sldId id="306" r:id="rId39"/>
    <p:sldId id="307" r:id="rId40"/>
    <p:sldId id="308" r:id="rId41"/>
    <p:sldId id="309" r:id="rId42"/>
    <p:sldId id="310" r:id="rId43"/>
    <p:sldId id="316" r:id="rId44"/>
    <p:sldId id="311"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603" autoAdjust="0"/>
    <p:restoredTop sz="86355" autoAdjust="0"/>
  </p:normalViewPr>
  <p:slideViewPr>
    <p:cSldViewPr snapToGrid="0">
      <p:cViewPr varScale="1">
        <p:scale>
          <a:sx n="74" d="100"/>
          <a:sy n="74" d="100"/>
        </p:scale>
        <p:origin x="1140" y="84"/>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A9D0C7D-058C-442C-829F-539397E2CF44}" type="datetimeFigureOut">
              <a:rPr lang="en-US" smtClean="0"/>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107B7B-AE2A-46CC-8209-BC7DF5A5DF06}" type="slidenum">
              <a:rPr lang="en-US" smtClean="0"/>
              <a:t>‹#›</a:t>
            </a:fld>
            <a:endParaRPr lang="en-US"/>
          </a:p>
        </p:txBody>
      </p:sp>
    </p:spTree>
    <p:extLst>
      <p:ext uri="{BB962C8B-B14F-4D97-AF65-F5344CB8AC3E}">
        <p14:creationId xmlns:p14="http://schemas.microsoft.com/office/powerpoint/2010/main" val="2578911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9D0C7D-058C-442C-829F-539397E2CF44}" type="datetimeFigureOut">
              <a:rPr lang="en-US" smtClean="0"/>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107B7B-AE2A-46CC-8209-BC7DF5A5DF06}" type="slidenum">
              <a:rPr lang="en-US" smtClean="0"/>
              <a:t>‹#›</a:t>
            </a:fld>
            <a:endParaRPr lang="en-US"/>
          </a:p>
        </p:txBody>
      </p:sp>
    </p:spTree>
    <p:extLst>
      <p:ext uri="{BB962C8B-B14F-4D97-AF65-F5344CB8AC3E}">
        <p14:creationId xmlns:p14="http://schemas.microsoft.com/office/powerpoint/2010/main" val="3132135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9D0C7D-058C-442C-829F-539397E2CF44}" type="datetimeFigureOut">
              <a:rPr lang="en-US" smtClean="0"/>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107B7B-AE2A-46CC-8209-BC7DF5A5DF06}" type="slidenum">
              <a:rPr lang="en-US" smtClean="0"/>
              <a:t>‹#›</a:t>
            </a:fld>
            <a:endParaRPr lang="en-US"/>
          </a:p>
        </p:txBody>
      </p:sp>
    </p:spTree>
    <p:extLst>
      <p:ext uri="{BB962C8B-B14F-4D97-AF65-F5344CB8AC3E}">
        <p14:creationId xmlns:p14="http://schemas.microsoft.com/office/powerpoint/2010/main" val="2157538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9D0C7D-058C-442C-829F-539397E2CF44}" type="datetimeFigureOut">
              <a:rPr lang="en-US" smtClean="0"/>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107B7B-AE2A-46CC-8209-BC7DF5A5DF06}" type="slidenum">
              <a:rPr lang="en-US" smtClean="0"/>
              <a:t>‹#›</a:t>
            </a:fld>
            <a:endParaRPr lang="en-US"/>
          </a:p>
        </p:txBody>
      </p:sp>
    </p:spTree>
    <p:extLst>
      <p:ext uri="{BB962C8B-B14F-4D97-AF65-F5344CB8AC3E}">
        <p14:creationId xmlns:p14="http://schemas.microsoft.com/office/powerpoint/2010/main" val="4231373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9D0C7D-058C-442C-829F-539397E2CF44}" type="datetimeFigureOut">
              <a:rPr lang="en-US" smtClean="0"/>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107B7B-AE2A-46CC-8209-BC7DF5A5DF06}" type="slidenum">
              <a:rPr lang="en-US" smtClean="0"/>
              <a:t>‹#›</a:t>
            </a:fld>
            <a:endParaRPr lang="en-US"/>
          </a:p>
        </p:txBody>
      </p:sp>
    </p:spTree>
    <p:extLst>
      <p:ext uri="{BB962C8B-B14F-4D97-AF65-F5344CB8AC3E}">
        <p14:creationId xmlns:p14="http://schemas.microsoft.com/office/powerpoint/2010/main" val="2100493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9D0C7D-058C-442C-829F-539397E2CF44}" type="datetimeFigureOut">
              <a:rPr lang="en-US" smtClean="0"/>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107B7B-AE2A-46CC-8209-BC7DF5A5DF06}" type="slidenum">
              <a:rPr lang="en-US" smtClean="0"/>
              <a:t>‹#›</a:t>
            </a:fld>
            <a:endParaRPr lang="en-US"/>
          </a:p>
        </p:txBody>
      </p:sp>
    </p:spTree>
    <p:extLst>
      <p:ext uri="{BB962C8B-B14F-4D97-AF65-F5344CB8AC3E}">
        <p14:creationId xmlns:p14="http://schemas.microsoft.com/office/powerpoint/2010/main" val="3690149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9D0C7D-058C-442C-829F-539397E2CF44}" type="datetimeFigureOut">
              <a:rPr lang="en-US" smtClean="0"/>
              <a:t>11/30/2015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107B7B-AE2A-46CC-8209-BC7DF5A5DF06}" type="slidenum">
              <a:rPr lang="en-US" smtClean="0"/>
              <a:t>‹#›</a:t>
            </a:fld>
            <a:endParaRPr lang="en-US"/>
          </a:p>
        </p:txBody>
      </p:sp>
    </p:spTree>
    <p:extLst>
      <p:ext uri="{BB962C8B-B14F-4D97-AF65-F5344CB8AC3E}">
        <p14:creationId xmlns:p14="http://schemas.microsoft.com/office/powerpoint/2010/main" val="533957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9D0C7D-058C-442C-829F-539397E2CF44}" type="datetimeFigureOut">
              <a:rPr lang="en-US" smtClean="0"/>
              <a:t>11/30/2015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107B7B-AE2A-46CC-8209-BC7DF5A5DF06}" type="slidenum">
              <a:rPr lang="en-US" smtClean="0"/>
              <a:t>‹#›</a:t>
            </a:fld>
            <a:endParaRPr lang="en-US"/>
          </a:p>
        </p:txBody>
      </p:sp>
    </p:spTree>
    <p:extLst>
      <p:ext uri="{BB962C8B-B14F-4D97-AF65-F5344CB8AC3E}">
        <p14:creationId xmlns:p14="http://schemas.microsoft.com/office/powerpoint/2010/main" val="252274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9D0C7D-058C-442C-829F-539397E2CF44}" type="datetimeFigureOut">
              <a:rPr lang="en-US" smtClean="0"/>
              <a:t>11/30/2015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107B7B-AE2A-46CC-8209-BC7DF5A5DF06}" type="slidenum">
              <a:rPr lang="en-US" smtClean="0"/>
              <a:t>‹#›</a:t>
            </a:fld>
            <a:endParaRPr lang="en-US"/>
          </a:p>
        </p:txBody>
      </p:sp>
    </p:spTree>
    <p:extLst>
      <p:ext uri="{BB962C8B-B14F-4D97-AF65-F5344CB8AC3E}">
        <p14:creationId xmlns:p14="http://schemas.microsoft.com/office/powerpoint/2010/main" val="2816765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9D0C7D-058C-442C-829F-539397E2CF44}" type="datetimeFigureOut">
              <a:rPr lang="en-US" smtClean="0"/>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107B7B-AE2A-46CC-8209-BC7DF5A5DF06}" type="slidenum">
              <a:rPr lang="en-US" smtClean="0"/>
              <a:t>‹#›</a:t>
            </a:fld>
            <a:endParaRPr lang="en-US"/>
          </a:p>
        </p:txBody>
      </p:sp>
    </p:spTree>
    <p:extLst>
      <p:ext uri="{BB962C8B-B14F-4D97-AF65-F5344CB8AC3E}">
        <p14:creationId xmlns:p14="http://schemas.microsoft.com/office/powerpoint/2010/main" val="842642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9D0C7D-058C-442C-829F-539397E2CF44}" type="datetimeFigureOut">
              <a:rPr lang="en-US" smtClean="0"/>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107B7B-AE2A-46CC-8209-BC7DF5A5DF06}" type="slidenum">
              <a:rPr lang="en-US" smtClean="0"/>
              <a:t>‹#›</a:t>
            </a:fld>
            <a:endParaRPr lang="en-US"/>
          </a:p>
        </p:txBody>
      </p:sp>
    </p:spTree>
    <p:extLst>
      <p:ext uri="{BB962C8B-B14F-4D97-AF65-F5344CB8AC3E}">
        <p14:creationId xmlns:p14="http://schemas.microsoft.com/office/powerpoint/2010/main" val="2464105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A9D0C7D-058C-442C-829F-539397E2CF44}" type="datetimeFigureOut">
              <a:rPr lang="en-US" smtClean="0"/>
              <a:t>11/30/2015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9107B7B-AE2A-46CC-8209-BC7DF5A5DF06}" type="slidenum">
              <a:rPr lang="en-US" smtClean="0"/>
              <a:t>‹#›</a:t>
            </a:fld>
            <a:endParaRPr lang="en-US"/>
          </a:p>
        </p:txBody>
      </p:sp>
    </p:spTree>
    <p:extLst>
      <p:ext uri="{BB962C8B-B14F-4D97-AF65-F5344CB8AC3E}">
        <p14:creationId xmlns:p14="http://schemas.microsoft.com/office/powerpoint/2010/main" val="436891618"/>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534" y="614149"/>
            <a:ext cx="8925636" cy="2879677"/>
          </a:xfrm>
        </p:spPr>
        <p:txBody>
          <a:bodyPr>
            <a:normAutofit/>
          </a:bodyPr>
          <a:lstStyle/>
          <a:p>
            <a:pPr algn="ctr"/>
            <a:r>
              <a:rPr lang="en-US" b="1" dirty="0">
                <a:latin typeface="Batang" panose="02030600000101010101" pitchFamily="18" charset="-127"/>
                <a:ea typeface="Batang" panose="02030600000101010101" pitchFamily="18" charset="-127"/>
              </a:rPr>
              <a:t>Comparison and Associations of Comprehensive </a:t>
            </a:r>
            <a:r>
              <a:rPr lang="en-US" b="1" dirty="0" smtClean="0">
                <a:latin typeface="Batang" panose="02030600000101010101" pitchFamily="18" charset="-127"/>
                <a:ea typeface="Batang" panose="02030600000101010101" pitchFamily="18" charset="-127"/>
              </a:rPr>
              <a:t>HIV/AIDS Knowledge </a:t>
            </a:r>
            <a:r>
              <a:rPr lang="en-US" b="1" dirty="0">
                <a:latin typeface="Batang" panose="02030600000101010101" pitchFamily="18" charset="-127"/>
                <a:ea typeface="Batang" panose="02030600000101010101" pitchFamily="18" charset="-127"/>
              </a:rPr>
              <a:t>and Attitude towards HIV/AIDS among Women 15-49 Years Old in Three East African Countries: Burundi, Ethiopia and Kenya</a:t>
            </a:r>
            <a:r>
              <a:rPr lang="en-US" dirty="0"/>
              <a:t/>
            </a:r>
            <a:br>
              <a:rPr lang="en-US" dirty="0"/>
            </a:br>
            <a:endParaRPr lang="en-US" dirty="0"/>
          </a:p>
        </p:txBody>
      </p:sp>
      <p:sp>
        <p:nvSpPr>
          <p:cNvPr id="3" name="Content Placeholder 2"/>
          <p:cNvSpPr>
            <a:spLocks noGrp="1"/>
          </p:cNvSpPr>
          <p:nvPr>
            <p:ph idx="1"/>
          </p:nvPr>
        </p:nvSpPr>
        <p:spPr>
          <a:xfrm>
            <a:off x="0" y="4521674"/>
            <a:ext cx="9021169" cy="1783592"/>
          </a:xfrm>
        </p:spPr>
        <p:txBody>
          <a:bodyPr>
            <a:normAutofit/>
          </a:bodyPr>
          <a:lstStyle/>
          <a:p>
            <a:pPr marL="0" indent="0">
              <a:buNone/>
            </a:pPr>
            <a:r>
              <a:rPr lang="en-US" dirty="0" smtClean="0"/>
              <a:t>Mr. Russom </a:t>
            </a:r>
            <a:r>
              <a:rPr lang="en-US" dirty="0" err="1" smtClean="0"/>
              <a:t>Teshome</a:t>
            </a:r>
            <a:r>
              <a:rPr lang="en-US" dirty="0" smtClean="0"/>
              <a:t> </a:t>
            </a:r>
          </a:p>
          <a:p>
            <a:pPr marL="0" indent="0">
              <a:buNone/>
            </a:pPr>
            <a:r>
              <a:rPr lang="en-US" dirty="0" err="1" smtClean="0"/>
              <a:t>Huazhong</a:t>
            </a:r>
            <a:r>
              <a:rPr lang="en-US" dirty="0" smtClean="0"/>
              <a:t> University of science and technology, School of Public Health.</a:t>
            </a:r>
          </a:p>
          <a:p>
            <a:pPr marL="0" indent="0">
              <a:buNone/>
            </a:pPr>
            <a:r>
              <a:rPr lang="en-US" dirty="0" smtClean="0"/>
              <a:t>3</a:t>
            </a:r>
            <a:r>
              <a:rPr lang="en-US" baseline="30000" dirty="0" smtClean="0"/>
              <a:t>rd</a:t>
            </a:r>
            <a:r>
              <a:rPr lang="en-US" dirty="0" smtClean="0"/>
              <a:t> International conference on HIV/AIDS, STI and STD in Atlanta, USA 30 November 2015.</a:t>
            </a:r>
            <a:endParaRPr lang="en-US" dirty="0"/>
          </a:p>
        </p:txBody>
      </p:sp>
    </p:spTree>
    <p:extLst>
      <p:ext uri="{BB962C8B-B14F-4D97-AF65-F5344CB8AC3E}">
        <p14:creationId xmlns:p14="http://schemas.microsoft.com/office/powerpoint/2010/main" val="36506687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87705"/>
            <a:ext cx="7886700" cy="371853"/>
          </a:xfrm>
        </p:spPr>
        <p:txBody>
          <a:bodyPr>
            <a:normAutofit fontScale="90000"/>
          </a:bodyPr>
          <a:lstStyle/>
          <a:p>
            <a: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t>Introd…</a:t>
            </a:r>
            <a:b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br>
            <a:endParaRPr lang="en-US" dirty="0"/>
          </a:p>
        </p:txBody>
      </p:sp>
      <p:sp>
        <p:nvSpPr>
          <p:cNvPr id="3" name="Content Placeholder 2"/>
          <p:cNvSpPr>
            <a:spLocks noGrp="1"/>
          </p:cNvSpPr>
          <p:nvPr>
            <p:ph idx="1"/>
          </p:nvPr>
        </p:nvSpPr>
        <p:spPr>
          <a:xfrm>
            <a:off x="95535" y="870282"/>
            <a:ext cx="8939284" cy="5858064"/>
          </a:xfrm>
        </p:spPr>
        <p:txBody>
          <a:bodyPr>
            <a:normAutofit lnSpcReduction="10000"/>
          </a:bodyPr>
          <a:lstStyle/>
          <a:p>
            <a:r>
              <a:rPr lang="en-US" sz="2800" dirty="0">
                <a:latin typeface="Times New Roman" panose="02020603050405020304" pitchFamily="18" charset="0"/>
                <a:cs typeface="Times New Roman" panose="02020603050405020304" pitchFamily="18" charset="0"/>
              </a:rPr>
              <a:t>Studies showed that in Mozambique, despite the nearly universal awareness of HIV/AIDS, only 31.8% women of age 15-49 have accurate and, comprehensive knowledge of HIV/AIDS (</a:t>
            </a:r>
            <a:r>
              <a:rPr lang="en-US" sz="2800" dirty="0" err="1">
                <a:latin typeface="Times New Roman" panose="02020603050405020304" pitchFamily="18" charset="0"/>
                <a:cs typeface="Times New Roman" panose="02020603050405020304" pitchFamily="18" charset="0"/>
              </a:rPr>
              <a:t>Saude</a:t>
            </a:r>
            <a:r>
              <a:rPr lang="en-US" sz="2800" dirty="0">
                <a:latin typeface="Times New Roman" panose="02020603050405020304" pitchFamily="18" charset="0"/>
                <a:cs typeface="Times New Roman" panose="02020603050405020304" pitchFamily="18" charset="0"/>
              </a:rPr>
              <a:t>, 2010</a:t>
            </a:r>
            <a:r>
              <a:rPr lang="en-US" sz="2800" dirty="0" smtClean="0">
                <a:latin typeface="Times New Roman" panose="02020603050405020304" pitchFamily="18" charset="0"/>
                <a:cs typeface="Times New Roman" panose="02020603050405020304" pitchFamily="18" charset="0"/>
              </a:rPr>
              <a:t>).</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Study in Northern Uganda among youths revealed that, 23 percent of young women had comprehensive knowledge of HIV/AIDS (</a:t>
            </a:r>
            <a:r>
              <a:rPr lang="en-US" sz="2800" dirty="0" err="1">
                <a:latin typeface="Times New Roman" panose="02020603050405020304" pitchFamily="18" charset="0"/>
                <a:cs typeface="Times New Roman" panose="02020603050405020304" pitchFamily="18" charset="0"/>
              </a:rPr>
              <a:t>Ciccio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Makumbi</a:t>
            </a:r>
            <a:r>
              <a:rPr lang="en-US" sz="2800" dirty="0">
                <a:latin typeface="Times New Roman" panose="02020603050405020304" pitchFamily="18" charset="0"/>
                <a:cs typeface="Times New Roman" panose="02020603050405020304" pitchFamily="18" charset="0"/>
              </a:rPr>
              <a:t>, &amp; Sera, 2010) </a:t>
            </a:r>
            <a:r>
              <a:rPr lang="en-US" sz="2800" dirty="0" smtClean="0">
                <a:latin typeface="Times New Roman" panose="02020603050405020304" pitchFamily="18" charset="0"/>
                <a:cs typeface="Times New Roman" panose="02020603050405020304" pitchFamily="18" charset="0"/>
              </a:rPr>
              <a:t>.</a:t>
            </a:r>
          </a:p>
          <a:p>
            <a:endParaRPr lang="en-US" sz="2800" dirty="0">
              <a:latin typeface="Times New Roman" panose="02020603050405020304" pitchFamily="18" charset="0"/>
              <a:cs typeface="Times New Roman" panose="02020603050405020304" pitchFamily="18" charset="0"/>
            </a:endParaRPr>
          </a:p>
          <a:p>
            <a:pPr>
              <a:lnSpc>
                <a:spcPct val="100000"/>
              </a:lnSpc>
            </a:pPr>
            <a:r>
              <a:rPr lang="en-US" sz="2800" dirty="0">
                <a:latin typeface="Times New Roman" panose="02020603050405020304" pitchFamily="18" charset="0"/>
                <a:cs typeface="Times New Roman" panose="02020603050405020304" pitchFamily="18" charset="0"/>
              </a:rPr>
              <a:t>High awareness level alone is not enough to combat HIV/AIDS infection. Therefore, Women in East Africa should know methods of prevention, transmission as well as to understand and reject misconceptions about the disease (Burgoyne &amp; Drummond, 2008)</a:t>
            </a:r>
          </a:p>
        </p:txBody>
      </p:sp>
    </p:spTree>
    <p:extLst>
      <p:ext uri="{BB962C8B-B14F-4D97-AF65-F5344CB8AC3E}">
        <p14:creationId xmlns:p14="http://schemas.microsoft.com/office/powerpoint/2010/main" val="1406207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9467"/>
            <a:ext cx="7886700" cy="344558"/>
          </a:xfrm>
        </p:spPr>
        <p:txBody>
          <a:bodyPr>
            <a:normAutofit fontScale="90000"/>
          </a:bodyPr>
          <a:lstStyle/>
          <a:p>
            <a: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t>Introd…</a:t>
            </a:r>
            <a:b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br>
            <a:endParaRPr lang="en-US" dirty="0"/>
          </a:p>
        </p:txBody>
      </p:sp>
      <p:sp>
        <p:nvSpPr>
          <p:cNvPr id="3" name="Content Placeholder 2"/>
          <p:cNvSpPr>
            <a:spLocks noGrp="1"/>
          </p:cNvSpPr>
          <p:nvPr>
            <p:ph idx="1"/>
          </p:nvPr>
        </p:nvSpPr>
        <p:spPr>
          <a:xfrm>
            <a:off x="0" y="641444"/>
            <a:ext cx="9048465" cy="6114197"/>
          </a:xfrm>
        </p:spPr>
        <p:txBody>
          <a:bodyPr/>
          <a:lstStyle/>
          <a:p>
            <a:r>
              <a:rPr lang="en-US" sz="2800" dirty="0" smtClean="0">
                <a:latin typeface="Times New Roman" panose="02020603050405020304" pitchFamily="18" charset="0"/>
                <a:cs typeface="Times New Roman" panose="02020603050405020304" pitchFamily="18" charset="0"/>
              </a:rPr>
              <a:t>Acceptance attitude towards PLWHA is another fundamental subject in the study of HIV/AIDS in women. </a:t>
            </a:r>
          </a:p>
          <a:p>
            <a:pPr marL="0" indent="0">
              <a:buNone/>
            </a:pPr>
            <a:endParaRPr lang="en-US" sz="2800" dirty="0" smtClean="0">
              <a:latin typeface="Times New Roman" panose="02020603050405020304" pitchFamily="18" charset="0"/>
              <a:cs typeface="Times New Roman" panose="02020603050405020304" pitchFamily="18" charset="0"/>
            </a:endParaRPr>
          </a:p>
          <a:p>
            <a:pPr lvl="1"/>
            <a:r>
              <a:rPr lang="en-US" sz="2400" dirty="0" smtClean="0">
                <a:latin typeface="Times New Roman" panose="02020603050405020304" pitchFamily="18" charset="0"/>
                <a:cs typeface="Times New Roman" panose="02020603050405020304" pitchFamily="18" charset="0"/>
              </a:rPr>
              <a:t>Negative attitudes are barriers for HIV prevention and decrease individuals disclosure of HIV status, voluntary HIV test, access and adherence to treatment (</a:t>
            </a:r>
            <a:r>
              <a:rPr lang="en-US" sz="2400" dirty="0" err="1" smtClean="0">
                <a:latin typeface="Times New Roman" panose="02020603050405020304" pitchFamily="18" charset="0"/>
                <a:cs typeface="Times New Roman" panose="02020603050405020304" pitchFamily="18" charset="0"/>
              </a:rPr>
              <a:t>Genberg</a:t>
            </a:r>
            <a:r>
              <a:rPr lang="en-US" sz="2400" dirty="0" smtClean="0">
                <a:latin typeface="Times New Roman" panose="02020603050405020304" pitchFamily="18" charset="0"/>
                <a:cs typeface="Times New Roman" panose="02020603050405020304" pitchFamily="18" charset="0"/>
              </a:rPr>
              <a:t> et al., 2008; </a:t>
            </a:r>
            <a:r>
              <a:rPr lang="en-US" sz="2400" dirty="0" err="1" smtClean="0">
                <a:latin typeface="Times New Roman" panose="02020603050405020304" pitchFamily="18" charset="0"/>
                <a:cs typeface="Times New Roman" panose="02020603050405020304" pitchFamily="18" charset="0"/>
              </a:rPr>
              <a:t>Maman</a:t>
            </a:r>
            <a:r>
              <a:rPr lang="en-US" sz="2400" dirty="0" smtClean="0">
                <a:latin typeface="Times New Roman" panose="02020603050405020304" pitchFamily="18" charset="0"/>
                <a:cs typeface="Times New Roman" panose="02020603050405020304" pitchFamily="18" charset="0"/>
              </a:rPr>
              <a:t> et al., 2003</a:t>
            </a:r>
            <a:r>
              <a:rPr lang="en-US" sz="2400" dirty="0" smtClean="0"/>
              <a:t>) . </a:t>
            </a:r>
          </a:p>
          <a:p>
            <a:pPr marL="342900" lvl="1" indent="0">
              <a:buNone/>
            </a:pPr>
            <a:endParaRPr lang="en-US" sz="2400" dirty="0" smtClean="0"/>
          </a:p>
          <a:p>
            <a:pPr lvl="1"/>
            <a:r>
              <a:rPr lang="en-US" sz="2400" dirty="0">
                <a:latin typeface="Times New Roman" panose="02020603050405020304" pitchFamily="18" charset="0"/>
                <a:cs typeface="Times New Roman" panose="02020603050405020304" pitchFamily="18" charset="0"/>
              </a:rPr>
              <a:t>Moreover, Negative Attitude and beliefs towards PLWHA was related to individual’s incorrect knowledge of prevention and transmission about the disease (Castro &amp; Farmer, 2005; Mohamed &amp; Mahfouz, 2013; </a:t>
            </a:r>
            <a:r>
              <a:rPr lang="en-US" sz="2400" dirty="0" err="1">
                <a:latin typeface="Times New Roman" panose="02020603050405020304" pitchFamily="18" charset="0"/>
                <a:cs typeface="Times New Roman" panose="02020603050405020304" pitchFamily="18" charset="0"/>
              </a:rPr>
              <a:t>Ugarte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Hogberg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Valladares</a:t>
            </a:r>
            <a:r>
              <a:rPr lang="en-US" sz="2400" dirty="0">
                <a:latin typeface="Times New Roman" panose="02020603050405020304" pitchFamily="18" charset="0"/>
                <a:cs typeface="Times New Roman" panose="02020603050405020304" pitchFamily="18" charset="0"/>
              </a:rPr>
              <a:t>, &amp; Essen, 2013</a:t>
            </a:r>
            <a:r>
              <a:rPr lang="en-US" sz="2400" dirty="0" smtClean="0">
                <a:latin typeface="Times New Roman" panose="02020603050405020304" pitchFamily="18" charset="0"/>
                <a:cs typeface="Times New Roman" panose="02020603050405020304" pitchFamily="18" charset="0"/>
              </a:rPr>
              <a:t>).</a:t>
            </a:r>
          </a:p>
          <a:p>
            <a:pPr lvl="1"/>
            <a:endParaRPr lang="en-US" sz="2400" dirty="0" smtClean="0">
              <a:latin typeface="Times New Roman" panose="02020603050405020304" pitchFamily="18" charset="0"/>
              <a:cs typeface="Times New Roman" panose="02020603050405020304" pitchFamily="18" charset="0"/>
            </a:endParaRPr>
          </a:p>
          <a:p>
            <a:pPr lvl="1"/>
            <a:r>
              <a:rPr lang="en-US" sz="2400" dirty="0">
                <a:latin typeface="Times New Roman" panose="02020603050405020304" pitchFamily="18" charset="0"/>
                <a:cs typeface="Times New Roman" panose="02020603050405020304" pitchFamily="18" charset="0"/>
              </a:rPr>
              <a:t>Study conducted in SSA countries suggested that, large amount of people remains to have discriminatory attitude towards PLHA (Mishra, Agrawal, Alva, </a:t>
            </a:r>
            <a:r>
              <a:rPr lang="en-US" sz="2400" dirty="0" err="1">
                <a:latin typeface="Times New Roman" panose="02020603050405020304" pitchFamily="18" charset="0"/>
                <a:cs typeface="Times New Roman" panose="02020603050405020304" pitchFamily="18" charset="0"/>
              </a:rPr>
              <a:t>Gu</a:t>
            </a:r>
            <a:r>
              <a:rPr lang="en-US" sz="2400" dirty="0">
                <a:latin typeface="Times New Roman" panose="02020603050405020304" pitchFamily="18" charset="0"/>
                <a:cs typeface="Times New Roman" panose="02020603050405020304" pitchFamily="18" charset="0"/>
              </a:rPr>
              <a:t>, &amp; Wang, 2009</a:t>
            </a:r>
            <a:r>
              <a:rPr lang="en-US" sz="2400" dirty="0" smtClean="0">
                <a:latin typeface="Times New Roman" panose="02020603050405020304" pitchFamily="18" charset="0"/>
                <a:cs typeface="Times New Roman" panose="02020603050405020304" pitchFamily="18" charset="0"/>
              </a:rPr>
              <a:t>).</a:t>
            </a:r>
          </a:p>
          <a:p>
            <a:endParaRPr lang="en-US" sz="27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8632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74057"/>
            <a:ext cx="7886700" cy="371853"/>
          </a:xfrm>
        </p:spPr>
        <p:txBody>
          <a:bodyPr>
            <a:normAutofit fontScale="90000"/>
          </a:bodyPr>
          <a:lstStyle/>
          <a:p>
            <a: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t>Introd…</a:t>
            </a:r>
            <a:b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br>
            <a:endParaRPr lang="en-US" dirty="0"/>
          </a:p>
        </p:txBody>
      </p:sp>
      <p:sp>
        <p:nvSpPr>
          <p:cNvPr id="3" name="Content Placeholder 2"/>
          <p:cNvSpPr>
            <a:spLocks noGrp="1"/>
          </p:cNvSpPr>
          <p:nvPr>
            <p:ph idx="1"/>
          </p:nvPr>
        </p:nvSpPr>
        <p:spPr>
          <a:xfrm>
            <a:off x="136478" y="709684"/>
            <a:ext cx="8789158" cy="6032309"/>
          </a:xfrm>
        </p:spPr>
        <p:txBody>
          <a:bodyPr>
            <a:normAutofit/>
          </a:bodyPr>
          <a:lstStyle/>
          <a:p>
            <a:r>
              <a:rPr lang="en-US" sz="2800" dirty="0">
                <a:latin typeface="Times New Roman" panose="02020603050405020304" pitchFamily="18" charset="0"/>
                <a:cs typeface="Times New Roman" panose="02020603050405020304" pitchFamily="18" charset="0"/>
              </a:rPr>
              <a:t>For instance, Demography Health Survey of Lesotho in 2009 showed that, 4 in 10 of women have acceptance attitude towards PLHA (HIV/AIDS &amp; HIV/AIDS</a:t>
            </a:r>
            <a:r>
              <a:rPr lang="en-US" sz="2800" dirty="0" smtClean="0">
                <a:latin typeface="Times New Roman" panose="02020603050405020304" pitchFamily="18" charset="0"/>
                <a:cs typeface="Times New Roman" panose="02020603050405020304" pitchFamily="18" charset="0"/>
              </a:rPr>
              <a:t>).</a:t>
            </a: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5842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60410"/>
            <a:ext cx="7886700" cy="385501"/>
          </a:xfrm>
        </p:spPr>
        <p:txBody>
          <a:bodyPr>
            <a:normAutofit fontScale="90000"/>
          </a:bodyPr>
          <a:lstStyle/>
          <a:p>
            <a: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t>Introd…</a:t>
            </a:r>
            <a:b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br>
            <a:endParaRPr lang="en-US" dirty="0"/>
          </a:p>
        </p:txBody>
      </p:sp>
      <p:sp>
        <p:nvSpPr>
          <p:cNvPr id="3" name="Content Placeholder 2"/>
          <p:cNvSpPr>
            <a:spLocks noGrp="1"/>
          </p:cNvSpPr>
          <p:nvPr>
            <p:ph idx="1"/>
          </p:nvPr>
        </p:nvSpPr>
        <p:spPr>
          <a:xfrm>
            <a:off x="163773" y="805218"/>
            <a:ext cx="8748215" cy="5882185"/>
          </a:xfrm>
        </p:spPr>
        <p:txBody>
          <a:bodyPr>
            <a:normAutofit fontScale="92500" lnSpcReduction="10000"/>
          </a:bodyPr>
          <a:lstStyle/>
          <a:p>
            <a:r>
              <a:rPr lang="en-US" sz="2800" dirty="0">
                <a:latin typeface="Times New Roman" panose="02020603050405020304" pitchFamily="18" charset="0"/>
                <a:cs typeface="Times New Roman" panose="02020603050405020304" pitchFamily="18" charset="0"/>
              </a:rPr>
              <a:t>Noticeably, comprehensive knowledge on HIV/AIDS as well as  acceptance attitude towards PLHA are fundamental subjects in prevention and halting HIV infection among women of reproductive age</a:t>
            </a:r>
            <a:r>
              <a:rPr lang="en-US" dirty="0" smtClean="0"/>
              <a:t>.</a:t>
            </a:r>
          </a:p>
          <a:p>
            <a:endParaRPr lang="en-US" dirty="0"/>
          </a:p>
          <a:p>
            <a:r>
              <a:rPr lang="en-US" sz="2800" dirty="0">
                <a:latin typeface="Times New Roman" panose="02020603050405020304" pitchFamily="18" charset="0"/>
                <a:cs typeface="Times New Roman" panose="02020603050405020304" pitchFamily="18" charset="0"/>
              </a:rPr>
              <a:t>Therefore, women from three east African countries namely Burundi, Ethiopia and Kenya were involved in this study</a:t>
            </a:r>
            <a:r>
              <a:rPr lang="en-US" sz="2800" dirty="0" smtClean="0">
                <a:latin typeface="Times New Roman" panose="02020603050405020304" pitchFamily="18" charset="0"/>
                <a:cs typeface="Times New Roman" panose="02020603050405020304" pitchFamily="18" charset="0"/>
              </a:rPr>
              <a:t>.</a:t>
            </a: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Several studies were conducted on HIV/AIDS knowledge and attitude towards PLWHA in the three East African countries </a:t>
            </a:r>
            <a:r>
              <a:rPr lang="en-US" sz="2200" dirty="0" smtClean="0">
                <a:latin typeface="Times New Roman" panose="02020603050405020304" pitchFamily="18" charset="0"/>
                <a:cs typeface="Times New Roman" panose="02020603050405020304" pitchFamily="18" charset="0"/>
              </a:rPr>
              <a:t>(</a:t>
            </a:r>
            <a:r>
              <a:rPr lang="en-US" sz="2200" dirty="0" err="1" smtClean="0">
                <a:latin typeface="Times New Roman" panose="02020603050405020304" pitchFamily="18" charset="0"/>
                <a:cs typeface="Times New Roman" panose="02020603050405020304" pitchFamily="18" charset="0"/>
              </a:rPr>
              <a:t>Chiao</a:t>
            </a:r>
            <a:r>
              <a:rPr lang="en-US" sz="2200" dirty="0" smtClean="0">
                <a:latin typeface="Times New Roman" panose="02020603050405020304" pitchFamily="18" charset="0"/>
                <a:cs typeface="Times New Roman" panose="02020603050405020304" pitchFamily="18" charset="0"/>
              </a:rPr>
              <a:t>, Mishra, &amp; </a:t>
            </a:r>
            <a:r>
              <a:rPr lang="en-US" sz="2200" dirty="0" err="1" smtClean="0">
                <a:latin typeface="Times New Roman" panose="02020603050405020304" pitchFamily="18" charset="0"/>
                <a:cs typeface="Times New Roman" panose="02020603050405020304" pitchFamily="18" charset="0"/>
              </a:rPr>
              <a:t>Sambisa</a:t>
            </a:r>
            <a:r>
              <a:rPr lang="en-US" sz="2200" dirty="0" smtClean="0">
                <a:latin typeface="Times New Roman" panose="02020603050405020304" pitchFamily="18" charset="0"/>
                <a:cs typeface="Times New Roman" panose="02020603050405020304" pitchFamily="18" charset="0"/>
              </a:rPr>
              <a:t>, 2009; </a:t>
            </a:r>
            <a:r>
              <a:rPr lang="en-US" sz="2200" dirty="0" err="1" smtClean="0">
                <a:latin typeface="Times New Roman" panose="02020603050405020304" pitchFamily="18" charset="0"/>
                <a:cs typeface="Times New Roman" panose="02020603050405020304" pitchFamily="18" charset="0"/>
              </a:rPr>
              <a:t>Girma</a:t>
            </a:r>
            <a:r>
              <a:rPr lang="en-US" sz="2200" dirty="0" smtClean="0">
                <a:latin typeface="Times New Roman" panose="02020603050405020304" pitchFamily="18" charset="0"/>
                <a:cs typeface="Times New Roman" panose="02020603050405020304" pitchFamily="18" charset="0"/>
              </a:rPr>
              <a:t> et al., 2014; </a:t>
            </a:r>
            <a:r>
              <a:rPr lang="en-US" sz="2200" dirty="0" err="1" smtClean="0">
                <a:latin typeface="Times New Roman" panose="02020603050405020304" pitchFamily="18" charset="0"/>
                <a:cs typeface="Times New Roman" panose="02020603050405020304" pitchFamily="18" charset="0"/>
              </a:rPr>
              <a:t>Gurmu</a:t>
            </a:r>
            <a:r>
              <a:rPr lang="en-US" sz="2200" dirty="0" smtClean="0">
                <a:latin typeface="Times New Roman" panose="02020603050405020304" pitchFamily="18" charset="0"/>
                <a:cs typeface="Times New Roman" panose="02020603050405020304" pitchFamily="18" charset="0"/>
              </a:rPr>
              <a:t> &amp; </a:t>
            </a:r>
            <a:r>
              <a:rPr lang="en-US" sz="2200" dirty="0" err="1" smtClean="0">
                <a:latin typeface="Times New Roman" panose="02020603050405020304" pitchFamily="18" charset="0"/>
                <a:cs typeface="Times New Roman" panose="02020603050405020304" pitchFamily="18" charset="0"/>
              </a:rPr>
              <a:t>Etana</a:t>
            </a:r>
            <a:r>
              <a:rPr lang="en-US" sz="2200" dirty="0" smtClean="0">
                <a:latin typeface="Times New Roman" panose="02020603050405020304" pitchFamily="18" charset="0"/>
                <a:cs typeface="Times New Roman" panose="02020603050405020304" pitchFamily="18" charset="0"/>
              </a:rPr>
              <a:t>, 2015; </a:t>
            </a:r>
            <a:r>
              <a:rPr lang="en-US" sz="2200" dirty="0" err="1" smtClean="0">
                <a:latin typeface="Times New Roman" panose="02020603050405020304" pitchFamily="18" charset="0"/>
                <a:cs typeface="Times New Roman" panose="02020603050405020304" pitchFamily="18" charset="0"/>
              </a:rPr>
              <a:t>Lifson</a:t>
            </a:r>
            <a:r>
              <a:rPr lang="en-US" sz="2200" dirty="0" smtClean="0">
                <a:latin typeface="Times New Roman" panose="02020603050405020304" pitchFamily="18" charset="0"/>
                <a:cs typeface="Times New Roman" panose="02020603050405020304" pitchFamily="18" charset="0"/>
              </a:rPr>
              <a:t> et al., 2012; </a:t>
            </a:r>
            <a:r>
              <a:rPr lang="en-US" sz="2200" dirty="0" err="1" smtClean="0">
                <a:latin typeface="Times New Roman" panose="02020603050405020304" pitchFamily="18" charset="0"/>
                <a:cs typeface="Times New Roman" panose="02020603050405020304" pitchFamily="18" charset="0"/>
              </a:rPr>
              <a:t>Ngayimbesha</a:t>
            </a:r>
            <a:r>
              <a:rPr lang="en-US" sz="2200" dirty="0" smtClean="0">
                <a:latin typeface="Times New Roman" panose="02020603050405020304" pitchFamily="18" charset="0"/>
                <a:cs typeface="Times New Roman" panose="02020603050405020304" pitchFamily="18" charset="0"/>
              </a:rPr>
              <a:t> &amp; Chen, 2011; </a:t>
            </a:r>
            <a:r>
              <a:rPr lang="en-US" sz="2200" dirty="0" err="1" smtClean="0">
                <a:latin typeface="Times New Roman" panose="02020603050405020304" pitchFamily="18" charset="0"/>
                <a:cs typeface="Times New Roman" panose="02020603050405020304" pitchFamily="18" charset="0"/>
              </a:rPr>
              <a:t>Ochako</a:t>
            </a:r>
            <a:r>
              <a:rPr lang="en-US" sz="2200" dirty="0" smtClean="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Ulwodi</a:t>
            </a:r>
            <a:r>
              <a:rPr lang="en-US" sz="2200" dirty="0" smtClean="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Njagi</a:t>
            </a:r>
            <a:r>
              <a:rPr lang="en-US" sz="2200" dirty="0" smtClean="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Kimetu</a:t>
            </a:r>
            <a:r>
              <a:rPr lang="en-US" sz="2200" dirty="0" smtClean="0">
                <a:latin typeface="Times New Roman" panose="02020603050405020304" pitchFamily="18" charset="0"/>
                <a:cs typeface="Times New Roman" panose="02020603050405020304" pitchFamily="18" charset="0"/>
              </a:rPr>
              <a:t>, &amp; </a:t>
            </a:r>
            <a:r>
              <a:rPr lang="en-US" sz="2200" dirty="0" err="1" smtClean="0">
                <a:latin typeface="Times New Roman" panose="02020603050405020304" pitchFamily="18" charset="0"/>
                <a:cs typeface="Times New Roman" panose="02020603050405020304" pitchFamily="18" charset="0"/>
              </a:rPr>
              <a:t>Onyango</a:t>
            </a:r>
            <a:r>
              <a:rPr lang="en-US" sz="2200" dirty="0" smtClean="0">
                <a:latin typeface="Times New Roman" panose="02020603050405020304" pitchFamily="18" charset="0"/>
                <a:cs typeface="Times New Roman" panose="02020603050405020304" pitchFamily="18" charset="0"/>
              </a:rPr>
              <a:t>, 2011; </a:t>
            </a:r>
            <a:r>
              <a:rPr lang="en-US" sz="2200" dirty="0" err="1" smtClean="0">
                <a:latin typeface="Times New Roman" panose="02020603050405020304" pitchFamily="18" charset="0"/>
                <a:cs typeface="Times New Roman" panose="02020603050405020304" pitchFamily="18" charset="0"/>
              </a:rPr>
              <a:t>Oljira</a:t>
            </a:r>
            <a:r>
              <a:rPr lang="en-US" sz="2200" dirty="0" smtClean="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Berhane</a:t>
            </a:r>
            <a:r>
              <a:rPr lang="en-US" sz="2200" dirty="0" smtClean="0">
                <a:latin typeface="Times New Roman" panose="02020603050405020304" pitchFamily="18" charset="0"/>
                <a:cs typeface="Times New Roman" panose="02020603050405020304" pitchFamily="18" charset="0"/>
              </a:rPr>
              <a:t>, &amp; </a:t>
            </a:r>
            <a:r>
              <a:rPr lang="en-US" sz="2200" dirty="0" err="1" smtClean="0">
                <a:latin typeface="Times New Roman" panose="02020603050405020304" pitchFamily="18" charset="0"/>
                <a:cs typeface="Times New Roman" panose="02020603050405020304" pitchFamily="18" charset="0"/>
              </a:rPr>
              <a:t>Worku</a:t>
            </a:r>
            <a:r>
              <a:rPr lang="en-US" sz="2200" dirty="0" smtClean="0">
                <a:latin typeface="Times New Roman" panose="02020603050405020304" pitchFamily="18" charset="0"/>
                <a:cs typeface="Times New Roman" panose="02020603050405020304" pitchFamily="18" charset="0"/>
              </a:rPr>
              <a:t>, 2013). </a:t>
            </a:r>
          </a:p>
          <a:p>
            <a:endParaRPr lang="en-US" sz="22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However, they were not nationally representative or were not based on the AIDS indicators survey (AIS) measures, which are internationally accepted and standardized tools.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71419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87706"/>
            <a:ext cx="7886700" cy="317262"/>
          </a:xfrm>
        </p:spPr>
        <p:txBody>
          <a:bodyPr>
            <a:normAutofit fontScale="90000"/>
          </a:bodyPr>
          <a:lstStyle/>
          <a:p>
            <a: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t>Introd…</a:t>
            </a:r>
            <a:b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br>
            <a:endParaRPr lang="en-US" dirty="0"/>
          </a:p>
        </p:txBody>
      </p:sp>
      <p:sp>
        <p:nvSpPr>
          <p:cNvPr id="3" name="Content Placeholder 2"/>
          <p:cNvSpPr>
            <a:spLocks noGrp="1"/>
          </p:cNvSpPr>
          <p:nvPr>
            <p:ph idx="1"/>
          </p:nvPr>
        </p:nvSpPr>
        <p:spPr>
          <a:xfrm>
            <a:off x="0" y="504968"/>
            <a:ext cx="9144000" cy="6353032"/>
          </a:xfrm>
        </p:spPr>
        <p:txBody>
          <a:bodyPr>
            <a:normAutofit fontScale="92500" lnSpcReduction="10000"/>
          </a:bodyPr>
          <a:lstStyle/>
          <a:p>
            <a:r>
              <a:rPr lang="en-US" sz="2800" dirty="0">
                <a:latin typeface="Times New Roman" panose="02020603050405020304" pitchFamily="18" charset="0"/>
                <a:cs typeface="Times New Roman" panose="02020603050405020304" pitchFamily="18" charset="0"/>
              </a:rPr>
              <a:t>To the best of our knowledge, there are no studies concerning associates of comprehensive knowledge and attitude towards PLWHA among women in the three selected </a:t>
            </a:r>
            <a:r>
              <a:rPr lang="en-US" sz="2800" dirty="0" smtClean="0">
                <a:latin typeface="Times New Roman" panose="02020603050405020304" pitchFamily="18" charset="0"/>
                <a:cs typeface="Times New Roman" panose="02020603050405020304" pitchFamily="18" charset="0"/>
              </a:rPr>
              <a:t>countries.</a:t>
            </a:r>
          </a:p>
          <a:p>
            <a:endParaRPr lang="en-US" sz="2800" dirty="0">
              <a:latin typeface="Times New Roman" panose="02020603050405020304" pitchFamily="18" charset="0"/>
              <a:cs typeface="Times New Roman" panose="02020603050405020304" pitchFamily="18" charset="0"/>
            </a:endParaRPr>
          </a:p>
          <a:p>
            <a:pPr>
              <a:lnSpc>
                <a:spcPct val="100000"/>
              </a:lnSpc>
            </a:pPr>
            <a:r>
              <a:rPr lang="en-US" sz="2800" dirty="0">
                <a:latin typeface="Times New Roman" panose="02020603050405020304" pitchFamily="18" charset="0"/>
                <a:cs typeface="Times New Roman" panose="02020603050405020304" pitchFamily="18" charset="0"/>
              </a:rPr>
              <a:t>Hence, there could be no comparative study conducted as well. To fill this gap, nationally representative data from DHS was taken to: </a:t>
            </a:r>
            <a:endParaRPr lang="en-US" sz="2800" dirty="0" smtClean="0">
              <a:latin typeface="Times New Roman" panose="02020603050405020304" pitchFamily="18" charset="0"/>
              <a:cs typeface="Times New Roman" panose="02020603050405020304" pitchFamily="18" charset="0"/>
            </a:endParaRPr>
          </a:p>
          <a:p>
            <a:pPr marL="514350" indent="-514350">
              <a:lnSpc>
                <a:spcPct val="100000"/>
              </a:lnSpc>
              <a:buAutoNum type="arabicParenR"/>
            </a:pPr>
            <a:r>
              <a:rPr lang="en-US" sz="2800" dirty="0" smtClean="0">
                <a:latin typeface="Times New Roman" panose="02020603050405020304" pitchFamily="18" charset="0"/>
                <a:cs typeface="Times New Roman" panose="02020603050405020304" pitchFamily="18" charset="0"/>
              </a:rPr>
              <a:t>investigate </a:t>
            </a:r>
            <a:r>
              <a:rPr lang="en-US" sz="2800" dirty="0">
                <a:latin typeface="Times New Roman" panose="02020603050405020304" pitchFamily="18" charset="0"/>
                <a:cs typeface="Times New Roman" panose="02020603050405020304" pitchFamily="18" charset="0"/>
              </a:rPr>
              <a:t>associates of comprehensive knowledge and attitude related to HIV/AIDS, </a:t>
            </a:r>
            <a:endParaRPr lang="en-US" sz="2800" dirty="0" smtClean="0">
              <a:latin typeface="Times New Roman" panose="02020603050405020304" pitchFamily="18" charset="0"/>
              <a:cs typeface="Times New Roman" panose="02020603050405020304" pitchFamily="18" charset="0"/>
            </a:endParaRPr>
          </a:p>
          <a:p>
            <a:pPr marL="0" indent="0">
              <a:lnSpc>
                <a:spcPct val="100000"/>
              </a:lnSpc>
              <a:buNone/>
            </a:pPr>
            <a:r>
              <a:rPr lang="en-US" sz="2800" dirty="0" smtClean="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compare the level of comprehensive knowledge and attitude towards PLWHA, among women 15-49 years old for the three countries. </a:t>
            </a:r>
            <a:endParaRPr lang="en-US" sz="2800" dirty="0" smtClean="0">
              <a:latin typeface="Times New Roman" panose="02020603050405020304" pitchFamily="18" charset="0"/>
              <a:cs typeface="Times New Roman" panose="02020603050405020304" pitchFamily="18" charset="0"/>
            </a:endParaRPr>
          </a:p>
          <a:p>
            <a:pPr marL="0" indent="0">
              <a:lnSpc>
                <a:spcPct val="100000"/>
              </a:lnSpc>
              <a:buNone/>
            </a:pPr>
            <a:endParaRPr lang="en-US" sz="2800" dirty="0">
              <a:latin typeface="Times New Roman" panose="02020603050405020304" pitchFamily="18" charset="0"/>
              <a:cs typeface="Times New Roman" panose="02020603050405020304" pitchFamily="18" charset="0"/>
            </a:endParaRPr>
          </a:p>
          <a:p>
            <a:pPr marL="0" indent="0">
              <a:lnSpc>
                <a:spcPct val="100000"/>
              </a:lnSpc>
              <a:buNone/>
            </a:pPr>
            <a:r>
              <a:rPr lang="en-US" sz="2800" dirty="0" smtClean="0">
                <a:latin typeface="Times New Roman" panose="02020603050405020304" pitchFamily="18" charset="0"/>
                <a:cs typeface="Times New Roman" panose="02020603050405020304" pitchFamily="18" charset="0"/>
              </a:rPr>
              <a:t>This </a:t>
            </a:r>
            <a:r>
              <a:rPr lang="en-US" sz="2800" dirty="0">
                <a:latin typeface="Times New Roman" panose="02020603050405020304" pitchFamily="18" charset="0"/>
                <a:cs typeface="Times New Roman" panose="02020603050405020304" pitchFamily="18" charset="0"/>
              </a:rPr>
              <a:t>study will help to policy makers in providing vital information on key HIV-related indicators to monitor, evaluate, and design new strategies at national and international level for prevention. </a:t>
            </a: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01532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6478" y="949901"/>
            <a:ext cx="8802806" cy="5669262"/>
          </a:xfrm>
        </p:spPr>
        <p:txBody>
          <a:bodyPr/>
          <a:lstStyle/>
          <a:p>
            <a:pPr marL="0" indent="0">
              <a:buNone/>
            </a:pPr>
            <a:endParaRPr lang="en-US" sz="2800" b="1" dirty="0">
              <a:latin typeface="Times New Roman" panose="02020603050405020304" pitchFamily="18" charset="0"/>
              <a:cs typeface="Times New Roman" panose="02020603050405020304" pitchFamily="18" charset="0"/>
            </a:endParaRPr>
          </a:p>
          <a:p>
            <a:r>
              <a:rPr lang="en-US" sz="2800" b="1" dirty="0" smtClean="0">
                <a:latin typeface="Times New Roman" panose="02020603050405020304" pitchFamily="18" charset="0"/>
                <a:cs typeface="Times New Roman" panose="02020603050405020304" pitchFamily="18" charset="0"/>
              </a:rPr>
              <a:t>Data Source:</a:t>
            </a:r>
          </a:p>
          <a:p>
            <a:pPr lvl="1"/>
            <a:r>
              <a:rPr lang="en-US" sz="2400" dirty="0" smtClean="0">
                <a:latin typeface="Times New Roman" panose="02020603050405020304" pitchFamily="18" charset="0"/>
                <a:cs typeface="Times New Roman" panose="02020603050405020304" pitchFamily="18" charset="0"/>
              </a:rPr>
              <a:t>Demographic </a:t>
            </a:r>
            <a:r>
              <a:rPr lang="en-US" sz="2400" dirty="0">
                <a:latin typeface="Times New Roman" panose="02020603050405020304" pitchFamily="18" charset="0"/>
                <a:cs typeface="Times New Roman" panose="02020603050405020304" pitchFamily="18" charset="0"/>
              </a:rPr>
              <a:t>and Health Surveys (DHS), </a:t>
            </a:r>
            <a:r>
              <a:rPr lang="en-US" sz="2400" dirty="0" smtClean="0">
                <a:latin typeface="Times New Roman" panose="02020603050405020304" pitchFamily="18" charset="0"/>
                <a:cs typeface="Times New Roman" panose="02020603050405020304" pitchFamily="18" charset="0"/>
              </a:rPr>
              <a:t>three </a:t>
            </a:r>
            <a:r>
              <a:rPr lang="en-US" sz="2400" dirty="0">
                <a:latin typeface="Times New Roman" panose="02020603050405020304" pitchFamily="18" charset="0"/>
                <a:cs typeface="Times New Roman" panose="02020603050405020304" pitchFamily="18" charset="0"/>
              </a:rPr>
              <a:t>countries of East </a:t>
            </a:r>
            <a:r>
              <a:rPr lang="en-US" sz="2400" dirty="0" smtClean="0">
                <a:latin typeface="Times New Roman" panose="02020603050405020304" pitchFamily="18" charset="0"/>
                <a:cs typeface="Times New Roman" panose="02020603050405020304" pitchFamily="18" charset="0"/>
              </a:rPr>
              <a:t>Africa :Burundi </a:t>
            </a:r>
            <a:r>
              <a:rPr lang="en-US" sz="2400" dirty="0">
                <a:latin typeface="Times New Roman" panose="02020603050405020304" pitchFamily="18" charset="0"/>
                <a:cs typeface="Times New Roman" panose="02020603050405020304" pitchFamily="18" charset="0"/>
              </a:rPr>
              <a:t>2010, </a:t>
            </a:r>
            <a:r>
              <a:rPr lang="en-US" sz="2400" dirty="0" smtClean="0">
                <a:latin typeface="Times New Roman" panose="02020603050405020304" pitchFamily="18" charset="0"/>
                <a:cs typeface="Times New Roman" panose="02020603050405020304" pitchFamily="18" charset="0"/>
              </a:rPr>
              <a:t>Ethiopia </a:t>
            </a:r>
            <a:r>
              <a:rPr lang="en-US" sz="2400" dirty="0">
                <a:latin typeface="Times New Roman" panose="02020603050405020304" pitchFamily="18" charset="0"/>
                <a:cs typeface="Times New Roman" panose="02020603050405020304" pitchFamily="18" charset="0"/>
              </a:rPr>
              <a:t>2011 and Kenya </a:t>
            </a:r>
            <a:r>
              <a:rPr lang="en-US" sz="2400" dirty="0" smtClean="0">
                <a:latin typeface="Times New Roman" panose="02020603050405020304" pitchFamily="18" charset="0"/>
                <a:cs typeface="Times New Roman" panose="02020603050405020304" pitchFamily="18" charset="0"/>
              </a:rPr>
              <a:t>2009. </a:t>
            </a:r>
          </a:p>
          <a:p>
            <a:pPr lvl="1"/>
            <a:endParaRPr lang="en-US" sz="2400" dirty="0">
              <a:latin typeface="Times New Roman" panose="02020603050405020304" pitchFamily="18" charset="0"/>
              <a:cs typeface="Times New Roman" panose="02020603050405020304" pitchFamily="18" charset="0"/>
            </a:endParaRPr>
          </a:p>
          <a:p>
            <a:pPr lvl="1"/>
            <a:r>
              <a:rPr lang="en-US" sz="2400" dirty="0" smtClean="0">
                <a:latin typeface="Times New Roman" panose="02020603050405020304" pitchFamily="18" charset="0"/>
                <a:cs typeface="Times New Roman" panose="02020603050405020304" pitchFamily="18" charset="0"/>
              </a:rPr>
              <a:t>Cross-sectional, </a:t>
            </a:r>
            <a:r>
              <a:rPr lang="en-US" sz="2400" dirty="0">
                <a:latin typeface="Times New Roman" panose="02020603050405020304" pitchFamily="18" charset="0"/>
                <a:cs typeface="Times New Roman" panose="02020603050405020304" pitchFamily="18" charset="0"/>
              </a:rPr>
              <a:t>Multistage probability sampling technique </a:t>
            </a:r>
            <a:r>
              <a:rPr lang="en-US" sz="2400" dirty="0" smtClean="0">
                <a:latin typeface="Times New Roman" panose="02020603050405020304" pitchFamily="18" charset="0"/>
                <a:cs typeface="Times New Roman" panose="02020603050405020304" pitchFamily="18" charset="0"/>
              </a:rPr>
              <a:t>was used </a:t>
            </a:r>
            <a:r>
              <a:rPr lang="en-US" sz="2400" dirty="0">
                <a:latin typeface="Times New Roman" panose="02020603050405020304" pitchFamily="18" charset="0"/>
                <a:cs typeface="Times New Roman" panose="02020603050405020304" pitchFamily="18" charset="0"/>
              </a:rPr>
              <a:t>in </a:t>
            </a:r>
            <a:r>
              <a:rPr lang="en-US" sz="2400" dirty="0" smtClean="0">
                <a:latin typeface="Times New Roman" panose="02020603050405020304" pitchFamily="18" charset="0"/>
                <a:cs typeface="Times New Roman" panose="02020603050405020304" pitchFamily="18" charset="0"/>
              </a:rPr>
              <a:t>DHS in order to provide nationally representative data.</a:t>
            </a:r>
          </a:p>
          <a:p>
            <a:pPr lvl="1"/>
            <a:endParaRPr lang="en-US" sz="2400" dirty="0">
              <a:latin typeface="Times New Roman" panose="02020603050405020304" pitchFamily="18" charset="0"/>
              <a:cs typeface="Times New Roman" panose="02020603050405020304" pitchFamily="18" charset="0"/>
            </a:endParaRPr>
          </a:p>
          <a:p>
            <a:pPr lvl="1"/>
            <a:r>
              <a:rPr lang="en-US" sz="2400" dirty="0">
                <a:latin typeface="Times New Roman" panose="02020603050405020304" pitchFamily="18" charset="0"/>
                <a:cs typeface="Times New Roman" panose="02020603050405020304" pitchFamily="18" charset="0"/>
              </a:rPr>
              <a:t>The samples for this study were women reproductive age 15-49, with sample size from Burundi (n=9,389), Ethiopia (n=16,515), and Kenya (n=8,444).</a:t>
            </a:r>
          </a:p>
          <a:p>
            <a:pPr marL="342900" lvl="1" indent="0">
              <a:buNone/>
            </a:pPr>
            <a:endParaRPr lang="en-US" sz="2400" dirty="0">
              <a:latin typeface="Times New Roman" panose="02020603050405020304" pitchFamily="18" charset="0"/>
              <a:cs typeface="Times New Roman" panose="02020603050405020304" pitchFamily="18" charset="0"/>
            </a:endParaRPr>
          </a:p>
        </p:txBody>
      </p:sp>
      <p:sp>
        <p:nvSpPr>
          <p:cNvPr id="5" name="Rectangle 4"/>
          <p:cNvSpPr/>
          <p:nvPr/>
        </p:nvSpPr>
        <p:spPr>
          <a:xfrm>
            <a:off x="2938150" y="176781"/>
            <a:ext cx="3102042" cy="584775"/>
          </a:xfrm>
          <a:prstGeom prst="rect">
            <a:avLst/>
          </a:prstGeom>
        </p:spPr>
        <p:txBody>
          <a:bodyPr wrap="square">
            <a:spAutoFit/>
          </a:bodyPr>
          <a:lstStyle/>
          <a:p>
            <a:r>
              <a:rPr lang="en-US" altLang="en-US" sz="3200" b="1" dirty="0" smtClean="0">
                <a:latin typeface="Times New Roman" panose="02020603050405020304" pitchFamily="18" charset="0"/>
                <a:ea typeface="MS PGothic" panose="020B0600070205080204" pitchFamily="34" charset="-128"/>
                <a:cs typeface="Times New Roman" panose="02020603050405020304" pitchFamily="18" charset="0"/>
              </a:rPr>
              <a:t>Methodology</a:t>
            </a:r>
            <a:r>
              <a:rPr lang="en-US" altLang="en-US" b="1" dirty="0" smtClean="0">
                <a:latin typeface="Times New Roman" panose="02020603050405020304" pitchFamily="18" charset="0"/>
                <a:ea typeface="MS PGothic" panose="020B0600070205080204" pitchFamily="34" charset="-128"/>
                <a:cs typeface="Times New Roman" panose="02020603050405020304" pitchFamily="18" charset="0"/>
              </a:rPr>
              <a:t>  </a:t>
            </a:r>
            <a:endParaRPr lang="en-US" altLang="en-US" b="1" dirty="0">
              <a:latin typeface="Times New Roman" panose="02020603050405020304" pitchFamily="18"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25826366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01353"/>
            <a:ext cx="7886700" cy="440092"/>
          </a:xfrm>
        </p:spPr>
        <p:txBody>
          <a:bodyPr>
            <a:normAutofit fontScale="90000"/>
          </a:bodyPr>
          <a:lstStyle/>
          <a:p>
            <a: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t>Methodology</a:t>
            </a:r>
            <a:r>
              <a:rPr lang="en-US" altLang="en-US" b="1" dirty="0">
                <a:latin typeface="Times New Roman" panose="02020603050405020304" pitchFamily="18" charset="0"/>
                <a:ea typeface="MS PGothic" panose="020B0600070205080204" pitchFamily="34" charset="-128"/>
                <a:cs typeface="Times New Roman" panose="02020603050405020304" pitchFamily="18" charset="0"/>
              </a:rPr>
              <a:t>  </a:t>
            </a:r>
            <a:br>
              <a:rPr lang="en-US" altLang="en-US" b="1" dirty="0">
                <a:latin typeface="Times New Roman" panose="02020603050405020304" pitchFamily="18" charset="0"/>
                <a:ea typeface="MS PGothic" panose="020B0600070205080204" pitchFamily="34" charset="-128"/>
                <a:cs typeface="Times New Roman" panose="02020603050405020304" pitchFamily="18" charset="0"/>
              </a:rPr>
            </a:br>
            <a:endParaRPr lang="en-US" dirty="0"/>
          </a:p>
        </p:txBody>
      </p:sp>
      <p:sp>
        <p:nvSpPr>
          <p:cNvPr id="3" name="Content Placeholder 2"/>
          <p:cNvSpPr>
            <a:spLocks noGrp="1"/>
          </p:cNvSpPr>
          <p:nvPr>
            <p:ph idx="1"/>
          </p:nvPr>
        </p:nvSpPr>
        <p:spPr>
          <a:xfrm>
            <a:off x="1" y="859808"/>
            <a:ext cx="9144000" cy="5998192"/>
          </a:xfrm>
        </p:spPr>
        <p:txBody>
          <a:bodyPr>
            <a:normAutofit/>
          </a:bodyPr>
          <a:lstStyle/>
          <a:p>
            <a:r>
              <a:rPr lang="en-US" sz="2800" b="1" dirty="0">
                <a:latin typeface="Times New Roman" panose="02020603050405020304" pitchFamily="18" charset="0"/>
                <a:cs typeface="Times New Roman" panose="02020603050405020304" pitchFamily="18" charset="0"/>
              </a:rPr>
              <a:t>Dependent Variables </a:t>
            </a:r>
            <a:endParaRPr lang="en-US" sz="2800" dirty="0">
              <a:latin typeface="Times New Roman" panose="02020603050405020304" pitchFamily="18" charset="0"/>
              <a:cs typeface="Times New Roman" panose="02020603050405020304" pitchFamily="18" charset="0"/>
            </a:endParaRPr>
          </a:p>
          <a:p>
            <a:pPr lvl="1"/>
            <a:r>
              <a:rPr lang="en-US" sz="2400" dirty="0" smtClean="0">
                <a:latin typeface="Times New Roman" panose="02020603050405020304" pitchFamily="18" charset="0"/>
                <a:cs typeface="Times New Roman" panose="02020603050405020304" pitchFamily="18" charset="0"/>
              </a:rPr>
              <a:t> Two </a:t>
            </a:r>
            <a:r>
              <a:rPr lang="en-US" sz="2400" dirty="0">
                <a:latin typeface="Times New Roman" panose="02020603050405020304" pitchFamily="18" charset="0"/>
                <a:cs typeface="Times New Roman" panose="02020603050405020304" pitchFamily="18" charset="0"/>
              </a:rPr>
              <a:t>binary variables, </a:t>
            </a:r>
            <a:r>
              <a:rPr lang="en-US" sz="2400" b="1" dirty="0">
                <a:latin typeface="Times New Roman" panose="02020603050405020304" pitchFamily="18" charset="0"/>
                <a:cs typeface="Times New Roman" panose="02020603050405020304" pitchFamily="18" charset="0"/>
              </a:rPr>
              <a:t>comprehensive </a:t>
            </a:r>
            <a:r>
              <a:rPr lang="en-US" sz="2400" b="1" dirty="0" smtClean="0">
                <a:latin typeface="Times New Roman" panose="02020603050405020304" pitchFamily="18" charset="0"/>
                <a:cs typeface="Times New Roman" panose="02020603050405020304" pitchFamily="18" charset="0"/>
              </a:rPr>
              <a:t>HIV/AIDS Knowledge </a:t>
            </a:r>
            <a:r>
              <a:rPr lang="en-US" sz="2400" dirty="0" smtClean="0">
                <a:latin typeface="Times New Roman" panose="02020603050405020304" pitchFamily="18" charset="0"/>
                <a:cs typeface="Times New Roman" panose="02020603050405020304" pitchFamily="18" charset="0"/>
              </a:rPr>
              <a:t>and </a:t>
            </a:r>
            <a:r>
              <a:rPr lang="en-US" sz="2400" b="1" dirty="0">
                <a:latin typeface="Times New Roman" panose="02020603050405020304" pitchFamily="18" charset="0"/>
                <a:cs typeface="Times New Roman" panose="02020603050405020304" pitchFamily="18" charset="0"/>
              </a:rPr>
              <a:t>acceptance attitude </a:t>
            </a:r>
            <a:r>
              <a:rPr lang="en-US" sz="2400" dirty="0">
                <a:latin typeface="Times New Roman" panose="02020603050405020304" pitchFamily="18" charset="0"/>
                <a:cs typeface="Times New Roman" panose="02020603050405020304" pitchFamily="18" charset="0"/>
              </a:rPr>
              <a:t>towards people living with HIV/AIDS</a:t>
            </a:r>
            <a:r>
              <a:rPr lang="en-US" sz="2400" dirty="0" smtClean="0">
                <a:latin typeface="Times New Roman" panose="02020603050405020304" pitchFamily="18" charset="0"/>
                <a:cs typeface="Times New Roman" panose="02020603050405020304" pitchFamily="18" charset="0"/>
              </a:rPr>
              <a:t>.</a:t>
            </a:r>
          </a:p>
          <a:p>
            <a:pPr lvl="1"/>
            <a:endParaRPr lang="en-US" sz="24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To measure comprehensive knowledge of HIV/AIDS, each woman was asked the following five statements and allowed for binary </a:t>
            </a:r>
            <a:r>
              <a:rPr lang="en-US" sz="2800" b="1" dirty="0">
                <a:latin typeface="Times New Roman" panose="02020603050405020304" pitchFamily="18" charset="0"/>
                <a:cs typeface="Times New Roman" panose="02020603050405020304" pitchFamily="18" charset="0"/>
              </a:rPr>
              <a:t>yes</a:t>
            </a:r>
            <a:r>
              <a:rPr lang="en-US" sz="2800" dirty="0">
                <a:latin typeface="Times New Roman" panose="02020603050405020304" pitchFamily="18" charset="0"/>
                <a:cs typeface="Times New Roman" panose="02020603050405020304" pitchFamily="18" charset="0"/>
              </a:rPr>
              <a:t> or</a:t>
            </a:r>
            <a:r>
              <a:rPr lang="en-US" sz="2800" b="1" dirty="0">
                <a:latin typeface="Times New Roman" panose="02020603050405020304" pitchFamily="18" charset="0"/>
                <a:cs typeface="Times New Roman" panose="02020603050405020304" pitchFamily="18" charset="0"/>
              </a:rPr>
              <a:t> no </a:t>
            </a:r>
            <a:r>
              <a:rPr lang="en-US" sz="2800" dirty="0">
                <a:latin typeface="Times New Roman" panose="02020603050405020304" pitchFamily="18" charset="0"/>
                <a:cs typeface="Times New Roman" panose="02020603050405020304" pitchFamily="18" charset="0"/>
              </a:rPr>
              <a:t>response: </a:t>
            </a:r>
            <a:endParaRPr lang="en-US" sz="2800" dirty="0" smtClean="0">
              <a:latin typeface="Times New Roman" panose="02020603050405020304" pitchFamily="18" charset="0"/>
              <a:cs typeface="Times New Roman" panose="02020603050405020304" pitchFamily="18" charset="0"/>
            </a:endParaRPr>
          </a:p>
          <a:p>
            <a:pPr marL="857250" lvl="1" indent="-514350">
              <a:buAutoNum type="arabicParenR"/>
            </a:pPr>
            <a:r>
              <a:rPr lang="en-US" sz="2500" dirty="0" smtClean="0">
                <a:latin typeface="Times New Roman" panose="02020603050405020304" pitchFamily="18" charset="0"/>
                <a:cs typeface="Times New Roman" panose="02020603050405020304" pitchFamily="18" charset="0"/>
              </a:rPr>
              <a:t>condoms </a:t>
            </a:r>
            <a:r>
              <a:rPr lang="en-US" sz="2500" dirty="0">
                <a:latin typeface="Times New Roman" panose="02020603050405020304" pitchFamily="18" charset="0"/>
                <a:cs typeface="Times New Roman" panose="02020603050405020304" pitchFamily="18" charset="0"/>
              </a:rPr>
              <a:t>can be used to prevent HIV transmission: </a:t>
            </a:r>
            <a:endParaRPr lang="en-US" sz="2500" dirty="0" smtClean="0">
              <a:latin typeface="Times New Roman" panose="02020603050405020304" pitchFamily="18" charset="0"/>
              <a:cs typeface="Times New Roman" panose="02020603050405020304" pitchFamily="18" charset="0"/>
            </a:endParaRPr>
          </a:p>
          <a:p>
            <a:pPr marL="342900" lvl="1" indent="0">
              <a:buNone/>
            </a:pPr>
            <a:r>
              <a:rPr lang="en-US" sz="2500" dirty="0" smtClean="0">
                <a:latin typeface="Times New Roman" panose="02020603050405020304" pitchFamily="18" charset="0"/>
                <a:cs typeface="Times New Roman" panose="02020603050405020304" pitchFamily="18" charset="0"/>
              </a:rPr>
              <a:t>2</a:t>
            </a:r>
            <a:r>
              <a:rPr lang="en-US" sz="2500" dirty="0">
                <a:latin typeface="Times New Roman" panose="02020603050405020304" pitchFamily="18" charset="0"/>
                <a:cs typeface="Times New Roman" panose="02020603050405020304" pitchFamily="18" charset="0"/>
              </a:rPr>
              <a:t>) HIV can be prevented by limiting sex to one faithful uninfected </a:t>
            </a:r>
            <a:r>
              <a:rPr lang="en-US" sz="2500" dirty="0" smtClean="0">
                <a:latin typeface="Times New Roman" panose="02020603050405020304" pitchFamily="18" charset="0"/>
                <a:cs typeface="Times New Roman" panose="02020603050405020304" pitchFamily="18" charset="0"/>
              </a:rPr>
              <a:t>partner;</a:t>
            </a:r>
          </a:p>
          <a:p>
            <a:pPr marL="342900" lvl="1" indent="0">
              <a:buNone/>
            </a:pPr>
            <a:r>
              <a:rPr lang="en-US" sz="2500" dirty="0" smtClean="0">
                <a:latin typeface="Times New Roman" panose="02020603050405020304" pitchFamily="18" charset="0"/>
                <a:cs typeface="Times New Roman" panose="02020603050405020304" pitchFamily="18" charset="0"/>
              </a:rPr>
              <a:t>3</a:t>
            </a:r>
            <a:r>
              <a:rPr lang="en-US" sz="2500" dirty="0">
                <a:latin typeface="Times New Roman" panose="02020603050405020304" pitchFamily="18" charset="0"/>
                <a:cs typeface="Times New Roman" panose="02020603050405020304" pitchFamily="18" charset="0"/>
              </a:rPr>
              <a:t>) a person can get HIV from mosquito bites</a:t>
            </a:r>
            <a:r>
              <a:rPr lang="en-US" sz="2500" dirty="0" smtClean="0">
                <a:latin typeface="Times New Roman" panose="02020603050405020304" pitchFamily="18" charset="0"/>
                <a:cs typeface="Times New Roman" panose="02020603050405020304" pitchFamily="18" charset="0"/>
              </a:rPr>
              <a:t>;</a:t>
            </a:r>
          </a:p>
          <a:p>
            <a:pPr marL="342900" lvl="1" indent="0">
              <a:buNone/>
            </a:pPr>
            <a:r>
              <a:rPr lang="en-US" sz="2500" dirty="0" smtClean="0">
                <a:latin typeface="Times New Roman" panose="02020603050405020304" pitchFamily="18" charset="0"/>
                <a:cs typeface="Times New Roman" panose="02020603050405020304" pitchFamily="18" charset="0"/>
              </a:rPr>
              <a:t>4</a:t>
            </a:r>
            <a:r>
              <a:rPr lang="en-US" sz="2500" dirty="0">
                <a:latin typeface="Times New Roman" panose="02020603050405020304" pitchFamily="18" charset="0"/>
                <a:cs typeface="Times New Roman" panose="02020603050405020304" pitchFamily="18" charset="0"/>
              </a:rPr>
              <a:t>) a person can get HIV by sharing a meal with someone </a:t>
            </a:r>
            <a:r>
              <a:rPr lang="en-US" sz="2500" dirty="0" smtClean="0">
                <a:latin typeface="Times New Roman" panose="02020603050405020304" pitchFamily="18" charset="0"/>
                <a:cs typeface="Times New Roman" panose="02020603050405020304" pitchFamily="18" charset="0"/>
              </a:rPr>
              <a:t>infected; </a:t>
            </a:r>
          </a:p>
          <a:p>
            <a:pPr marL="342900" lvl="1" indent="0">
              <a:buNone/>
            </a:pPr>
            <a:r>
              <a:rPr lang="en-US" sz="2500" dirty="0" smtClean="0">
                <a:latin typeface="Times New Roman" panose="02020603050405020304" pitchFamily="18" charset="0"/>
                <a:cs typeface="Times New Roman" panose="02020603050405020304" pitchFamily="18" charset="0"/>
              </a:rPr>
              <a:t>5</a:t>
            </a:r>
            <a:r>
              <a:rPr lang="en-US" sz="2500" dirty="0">
                <a:latin typeface="Times New Roman" panose="02020603050405020304" pitchFamily="18" charset="0"/>
                <a:cs typeface="Times New Roman" panose="02020603050405020304" pitchFamily="18" charset="0"/>
              </a:rPr>
              <a:t>) a healthy looking person can have HIV.</a:t>
            </a:r>
          </a:p>
          <a:p>
            <a:pPr marL="171450" lvl="1">
              <a:spcBef>
                <a:spcPts val="750"/>
              </a:spcBef>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66570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36478"/>
            <a:ext cx="7886700" cy="597618"/>
          </a:xfrm>
        </p:spPr>
        <p:txBody>
          <a:bodyPr>
            <a:normAutofit fontScale="90000"/>
          </a:bodyPr>
          <a:lstStyle/>
          <a:p>
            <a: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t>Methodology</a:t>
            </a:r>
            <a:r>
              <a:rPr lang="en-US" altLang="en-US" b="1" dirty="0">
                <a:latin typeface="Times New Roman" panose="02020603050405020304" pitchFamily="18" charset="0"/>
                <a:ea typeface="MS PGothic" panose="020B0600070205080204" pitchFamily="34" charset="-128"/>
                <a:cs typeface="Times New Roman" panose="02020603050405020304" pitchFamily="18" charset="0"/>
              </a:rPr>
              <a:t>  </a:t>
            </a:r>
            <a:br>
              <a:rPr lang="en-US" altLang="en-US" b="1" dirty="0">
                <a:latin typeface="Times New Roman" panose="02020603050405020304" pitchFamily="18" charset="0"/>
                <a:ea typeface="MS PGothic" panose="020B0600070205080204" pitchFamily="34" charset="-128"/>
                <a:cs typeface="Times New Roman" panose="02020603050405020304" pitchFamily="18" charset="0"/>
              </a:rPr>
            </a:br>
            <a:endParaRPr lang="en-US" dirty="0"/>
          </a:p>
        </p:txBody>
      </p:sp>
      <p:sp>
        <p:nvSpPr>
          <p:cNvPr id="3" name="Content Placeholder 2"/>
          <p:cNvSpPr>
            <a:spLocks noGrp="1"/>
          </p:cNvSpPr>
          <p:nvPr>
            <p:ph idx="1"/>
          </p:nvPr>
        </p:nvSpPr>
        <p:spPr>
          <a:xfrm>
            <a:off x="1" y="1146220"/>
            <a:ext cx="9034818" cy="5609422"/>
          </a:xfrm>
        </p:spPr>
        <p:txBody>
          <a:bodyPr>
            <a:normAutofit/>
          </a:bodyPr>
          <a:lstStyle/>
          <a:p>
            <a:r>
              <a:rPr lang="en-US" sz="2800" dirty="0">
                <a:latin typeface="Times New Roman" panose="02020603050405020304" pitchFamily="18" charset="0"/>
                <a:cs typeface="Times New Roman" panose="02020603050405020304" pitchFamily="18" charset="0"/>
              </a:rPr>
              <a:t>Similarly, acceptance attitude of each women were assessed using the following four statements and allowed for a binary response: </a:t>
            </a:r>
            <a:endParaRPr lang="en-US" sz="2800" dirty="0" smtClean="0">
              <a:latin typeface="Times New Roman" panose="02020603050405020304" pitchFamily="18" charset="0"/>
              <a:cs typeface="Times New Roman" panose="02020603050405020304" pitchFamily="18" charset="0"/>
            </a:endParaRPr>
          </a:p>
          <a:p>
            <a:pPr marL="800100" lvl="1" indent="-457200">
              <a:buAutoNum type="arabicParenR"/>
            </a:pPr>
            <a:r>
              <a:rPr lang="en-US" sz="2500" dirty="0" smtClean="0">
                <a:latin typeface="Times New Roman" panose="02020603050405020304" pitchFamily="18" charset="0"/>
                <a:cs typeface="Times New Roman" panose="02020603050405020304" pitchFamily="18" charset="0"/>
              </a:rPr>
              <a:t>Would </a:t>
            </a:r>
            <a:r>
              <a:rPr lang="en-US" sz="2500" dirty="0">
                <a:latin typeface="Times New Roman" panose="02020603050405020304" pitchFamily="18" charset="0"/>
                <a:cs typeface="Times New Roman" panose="02020603050405020304" pitchFamily="18" charset="0"/>
              </a:rPr>
              <a:t>be willing to care for a family member who became sick with the AIDS virus; </a:t>
            </a:r>
            <a:endParaRPr lang="en-US" sz="2500" dirty="0" smtClean="0">
              <a:latin typeface="Times New Roman" panose="02020603050405020304" pitchFamily="18" charset="0"/>
              <a:cs typeface="Times New Roman" panose="02020603050405020304" pitchFamily="18" charset="0"/>
            </a:endParaRPr>
          </a:p>
          <a:p>
            <a:pPr marL="342900" lvl="1" indent="0">
              <a:buNone/>
            </a:pPr>
            <a:r>
              <a:rPr lang="en-US" sz="2500" dirty="0" smtClean="0">
                <a:latin typeface="Times New Roman" panose="02020603050405020304" pitchFamily="18" charset="0"/>
                <a:cs typeface="Times New Roman" panose="02020603050405020304" pitchFamily="18" charset="0"/>
              </a:rPr>
              <a:t>2</a:t>
            </a:r>
            <a:r>
              <a:rPr lang="en-US" sz="2500" dirty="0">
                <a:latin typeface="Times New Roman" panose="02020603050405020304" pitchFamily="18" charset="0"/>
                <a:cs typeface="Times New Roman" panose="02020603050405020304" pitchFamily="18" charset="0"/>
              </a:rPr>
              <a:t>) would buy fresh vegetables from a vendor whom they knew was HIV positive; </a:t>
            </a:r>
            <a:endParaRPr lang="en-US" sz="2500" dirty="0" smtClean="0">
              <a:latin typeface="Times New Roman" panose="02020603050405020304" pitchFamily="18" charset="0"/>
              <a:cs typeface="Times New Roman" panose="02020603050405020304" pitchFamily="18" charset="0"/>
            </a:endParaRPr>
          </a:p>
          <a:p>
            <a:pPr marL="342900" lvl="1" indent="0">
              <a:buNone/>
            </a:pPr>
            <a:r>
              <a:rPr lang="en-US" sz="2500" dirty="0" smtClean="0">
                <a:latin typeface="Times New Roman" panose="02020603050405020304" pitchFamily="18" charset="0"/>
                <a:cs typeface="Times New Roman" panose="02020603050405020304" pitchFamily="18" charset="0"/>
              </a:rPr>
              <a:t>3</a:t>
            </a:r>
            <a:r>
              <a:rPr lang="en-US" sz="2500" dirty="0">
                <a:latin typeface="Times New Roman" panose="02020603050405020304" pitchFamily="18" charset="0"/>
                <a:cs typeface="Times New Roman" panose="02020603050405020304" pitchFamily="18" charset="0"/>
              </a:rPr>
              <a:t>) Female teacher who is HIV positive but not sick should be allowed to continue teaching in school</a:t>
            </a:r>
            <a:r>
              <a:rPr lang="en-US" sz="2500" dirty="0" smtClean="0">
                <a:latin typeface="Times New Roman" panose="02020603050405020304" pitchFamily="18" charset="0"/>
                <a:cs typeface="Times New Roman" panose="02020603050405020304" pitchFamily="18" charset="0"/>
              </a:rPr>
              <a:t>;</a:t>
            </a:r>
          </a:p>
          <a:p>
            <a:pPr marL="342900" lvl="1" indent="0">
              <a:buNone/>
            </a:pPr>
            <a:r>
              <a:rPr lang="en-US" sz="2500" dirty="0" smtClean="0">
                <a:latin typeface="Times New Roman" panose="02020603050405020304" pitchFamily="18" charset="0"/>
                <a:cs typeface="Times New Roman" panose="02020603050405020304" pitchFamily="18" charset="0"/>
              </a:rPr>
              <a:t>4</a:t>
            </a:r>
            <a:r>
              <a:rPr lang="en-US" sz="2500" dirty="0">
                <a:latin typeface="Times New Roman" panose="02020603050405020304" pitchFamily="18" charset="0"/>
                <a:cs typeface="Times New Roman" panose="02020603050405020304" pitchFamily="18" charset="0"/>
              </a:rPr>
              <a:t>) Would not want to keep the HIV positive status of a family member a secret.</a:t>
            </a:r>
          </a:p>
        </p:txBody>
      </p:sp>
    </p:spTree>
    <p:extLst>
      <p:ext uri="{BB962C8B-B14F-4D97-AF65-F5344CB8AC3E}">
        <p14:creationId xmlns:p14="http://schemas.microsoft.com/office/powerpoint/2010/main" val="33408169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940158"/>
          </a:xfrm>
        </p:spPr>
        <p:txBody>
          <a:bodyPr>
            <a:normAutofit fontScale="90000"/>
          </a:bodyPr>
          <a:lstStyle/>
          <a:p>
            <a: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t>Methodology</a:t>
            </a:r>
            <a:r>
              <a:rPr lang="en-US" altLang="en-US" b="1" dirty="0">
                <a:latin typeface="Times New Roman" panose="02020603050405020304" pitchFamily="18" charset="0"/>
                <a:ea typeface="MS PGothic" panose="020B0600070205080204" pitchFamily="34" charset="-128"/>
                <a:cs typeface="Times New Roman" panose="02020603050405020304" pitchFamily="18" charset="0"/>
              </a:rPr>
              <a:t>  </a:t>
            </a:r>
            <a:br>
              <a:rPr lang="en-US" altLang="en-US" b="1" dirty="0">
                <a:latin typeface="Times New Roman" panose="02020603050405020304" pitchFamily="18" charset="0"/>
                <a:ea typeface="MS PGothic" panose="020B0600070205080204" pitchFamily="34" charset="-128"/>
                <a:cs typeface="Times New Roman" panose="02020603050405020304" pitchFamily="18" charset="0"/>
              </a:rPr>
            </a:br>
            <a:endParaRPr lang="en-US" dirty="0"/>
          </a:p>
        </p:txBody>
      </p:sp>
      <p:sp>
        <p:nvSpPr>
          <p:cNvPr id="3" name="Content Placeholder 2"/>
          <p:cNvSpPr>
            <a:spLocks noGrp="1"/>
          </p:cNvSpPr>
          <p:nvPr>
            <p:ph idx="1"/>
          </p:nvPr>
        </p:nvSpPr>
        <p:spPr>
          <a:xfrm>
            <a:off x="232011" y="850006"/>
            <a:ext cx="8611737" cy="5837397"/>
          </a:xfrm>
        </p:spPr>
        <p:txBody>
          <a:bodyPr/>
          <a:lstStyle/>
          <a:p>
            <a:r>
              <a:rPr lang="en-US" sz="2400" b="1" dirty="0">
                <a:latin typeface="Times New Roman" panose="02020603050405020304" pitchFamily="18" charset="0"/>
                <a:cs typeface="Times New Roman" panose="02020603050405020304" pitchFamily="18" charset="0"/>
              </a:rPr>
              <a:t>Independent Variables</a:t>
            </a:r>
            <a:r>
              <a:rPr lang="en-US" sz="2400" dirty="0">
                <a:latin typeface="Times New Roman" panose="02020603050405020304" pitchFamily="18" charset="0"/>
                <a:cs typeface="Times New Roman" panose="02020603050405020304" pitchFamily="18" charset="0"/>
              </a:rPr>
              <a:t> </a:t>
            </a:r>
            <a:endParaRPr lang="en-US" sz="2400" dirty="0" smtClean="0">
              <a:effectLst/>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Socio-demographic and economic characteristics </a:t>
            </a:r>
            <a:r>
              <a:rPr lang="en-US" sz="2400" dirty="0" smtClean="0">
                <a:latin typeface="Times New Roman" panose="02020603050405020304" pitchFamily="18" charset="0"/>
                <a:cs typeface="Times New Roman" panose="02020603050405020304" pitchFamily="18" charset="0"/>
              </a:rPr>
              <a:t>includes </a:t>
            </a:r>
          </a:p>
          <a:p>
            <a:pPr>
              <a:buFont typeface="Wingdings" panose="05000000000000000000" pitchFamily="2" charset="2"/>
              <a:buChar char="Ø"/>
            </a:pPr>
            <a:r>
              <a:rPr lang="en-US" sz="2800" dirty="0" smtClean="0">
                <a:latin typeface="Times New Roman" panose="02020603050405020304" pitchFamily="18" charset="0"/>
                <a:cs typeface="Times New Roman" panose="02020603050405020304" pitchFamily="18" charset="0"/>
              </a:rPr>
              <a:t>Age, </a:t>
            </a:r>
          </a:p>
          <a:p>
            <a:pPr>
              <a:buFont typeface="Wingdings" panose="05000000000000000000" pitchFamily="2" charset="2"/>
              <a:buChar char="Ø"/>
            </a:pPr>
            <a:r>
              <a:rPr lang="en-US" sz="2800" dirty="0" smtClean="0">
                <a:latin typeface="Times New Roman" panose="02020603050405020304" pitchFamily="18" charset="0"/>
                <a:cs typeface="Times New Roman" panose="02020603050405020304" pitchFamily="18" charset="0"/>
              </a:rPr>
              <a:t>Place Of Residence, </a:t>
            </a:r>
          </a:p>
          <a:p>
            <a:pPr>
              <a:buFont typeface="Wingdings" panose="05000000000000000000" pitchFamily="2" charset="2"/>
              <a:buChar char="Ø"/>
            </a:pPr>
            <a:r>
              <a:rPr lang="en-US" sz="2800" dirty="0" smtClean="0">
                <a:latin typeface="Times New Roman" panose="02020603050405020304" pitchFamily="18" charset="0"/>
                <a:cs typeface="Times New Roman" panose="02020603050405020304" pitchFamily="18" charset="0"/>
              </a:rPr>
              <a:t>Religion, </a:t>
            </a:r>
          </a:p>
          <a:p>
            <a:pPr>
              <a:buFont typeface="Wingdings" panose="05000000000000000000" pitchFamily="2" charset="2"/>
              <a:buChar char="Ø"/>
            </a:pPr>
            <a:r>
              <a:rPr lang="en-US" sz="2800" dirty="0" smtClean="0">
                <a:latin typeface="Times New Roman" panose="02020603050405020304" pitchFamily="18" charset="0"/>
                <a:cs typeface="Times New Roman" panose="02020603050405020304" pitchFamily="18" charset="0"/>
              </a:rPr>
              <a:t>Educational Level, </a:t>
            </a:r>
          </a:p>
          <a:p>
            <a:pPr>
              <a:buFont typeface="Wingdings" panose="05000000000000000000" pitchFamily="2" charset="2"/>
              <a:buChar char="Ø"/>
            </a:pPr>
            <a:r>
              <a:rPr lang="en-US" sz="2800" dirty="0" smtClean="0">
                <a:latin typeface="Times New Roman" panose="02020603050405020304" pitchFamily="18" charset="0"/>
                <a:cs typeface="Times New Roman" panose="02020603050405020304" pitchFamily="18" charset="0"/>
              </a:rPr>
              <a:t>Marital Status And </a:t>
            </a:r>
          </a:p>
          <a:p>
            <a:pPr>
              <a:buFont typeface="Wingdings" panose="05000000000000000000" pitchFamily="2" charset="2"/>
              <a:buChar char="Ø"/>
            </a:pPr>
            <a:r>
              <a:rPr lang="en-US" sz="2800" dirty="0" smtClean="0">
                <a:latin typeface="Times New Roman" panose="02020603050405020304" pitchFamily="18" charset="0"/>
                <a:cs typeface="Times New Roman" panose="02020603050405020304" pitchFamily="18" charset="0"/>
              </a:rPr>
              <a:t>Wealth Index.    </a:t>
            </a:r>
            <a:endParaRPr lang="en-US" sz="2800" dirty="0" smtClean="0">
              <a:effectLst/>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846952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0124"/>
            <a:ext cx="7886700" cy="641445"/>
          </a:xfrm>
        </p:spPr>
        <p:txBody>
          <a:bodyPr>
            <a:normAutofit fontScale="90000"/>
          </a:bodyPr>
          <a:lstStyle/>
          <a:p>
            <a: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t>Methodology</a:t>
            </a:r>
            <a:r>
              <a:rPr lang="en-US" altLang="en-US" b="1" dirty="0">
                <a:latin typeface="Times New Roman" panose="02020603050405020304" pitchFamily="18" charset="0"/>
                <a:ea typeface="MS PGothic" panose="020B0600070205080204" pitchFamily="34" charset="-128"/>
                <a:cs typeface="Times New Roman" panose="02020603050405020304" pitchFamily="18" charset="0"/>
              </a:rPr>
              <a:t>  </a:t>
            </a:r>
            <a:br>
              <a:rPr lang="en-US" altLang="en-US" b="1" dirty="0">
                <a:latin typeface="Times New Roman" panose="02020603050405020304" pitchFamily="18" charset="0"/>
                <a:ea typeface="MS PGothic" panose="020B0600070205080204" pitchFamily="34" charset="-128"/>
                <a:cs typeface="Times New Roman" panose="02020603050405020304" pitchFamily="18" charset="0"/>
              </a:rPr>
            </a:br>
            <a:endParaRPr lang="en-US" dirty="0"/>
          </a:p>
        </p:txBody>
      </p:sp>
      <p:sp>
        <p:nvSpPr>
          <p:cNvPr id="3" name="Content Placeholder 2"/>
          <p:cNvSpPr>
            <a:spLocks noGrp="1"/>
          </p:cNvSpPr>
          <p:nvPr>
            <p:ph idx="1"/>
          </p:nvPr>
        </p:nvSpPr>
        <p:spPr>
          <a:xfrm>
            <a:off x="150125" y="791570"/>
            <a:ext cx="8734567" cy="5895833"/>
          </a:xfrm>
        </p:spPr>
        <p:txBody>
          <a:bodyPr>
            <a:normAutofit/>
          </a:bodyPr>
          <a:lstStyle/>
          <a:p>
            <a:r>
              <a:rPr lang="en-US" sz="2800" b="1" dirty="0">
                <a:latin typeface="Times New Roman" panose="02020603050405020304" pitchFamily="18" charset="0"/>
                <a:cs typeface="Times New Roman" panose="02020603050405020304" pitchFamily="18" charset="0"/>
              </a:rPr>
              <a:t>Statistical Analysis </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Descriptive statistics </a:t>
            </a:r>
            <a:r>
              <a:rPr lang="en-US" sz="2800" dirty="0" smtClean="0">
                <a:latin typeface="Times New Roman" panose="02020603050405020304" pitchFamily="18" charset="0"/>
                <a:cs typeface="Times New Roman" panose="02020603050405020304" pitchFamily="18" charset="0"/>
              </a:rPr>
              <a:t>and multivariate logistic regression were used. </a:t>
            </a:r>
          </a:p>
          <a:p>
            <a:r>
              <a:rPr lang="en-US" sz="2800" dirty="0" smtClean="0"/>
              <a:t> </a:t>
            </a:r>
            <a:r>
              <a:rPr lang="en-US" sz="2800" dirty="0"/>
              <a:t>comprehensive HIV/AIDS knowledge and acceptance attitude towards PLHA, was constructed to be a binary outcome. </a:t>
            </a:r>
            <a:endParaRPr lang="en-US" sz="2800" dirty="0" smtClean="0"/>
          </a:p>
          <a:p>
            <a:r>
              <a:rPr lang="en-US" sz="2800" dirty="0" smtClean="0"/>
              <a:t>The </a:t>
            </a:r>
            <a:r>
              <a:rPr lang="en-US" sz="2800" dirty="0"/>
              <a:t>binary outcome was defined as; “Yes” if women answered all the five questions about HIV/AIDS correctly and “No” if the women had any incorrect answers for comprehensive knowledge. </a:t>
            </a:r>
            <a:endParaRPr lang="en-US" sz="2800" dirty="0" smtClean="0"/>
          </a:p>
          <a:p>
            <a:r>
              <a:rPr lang="en-US" sz="2800" dirty="0" smtClean="0"/>
              <a:t>On </a:t>
            </a:r>
            <a:r>
              <a:rPr lang="en-US" sz="2800" dirty="0"/>
              <a:t>the other hand for acceptance attitude, </a:t>
            </a:r>
            <a:r>
              <a:rPr lang="en-US" sz="2800" dirty="0" smtClean="0"/>
              <a:t>“yes”, </a:t>
            </a:r>
            <a:r>
              <a:rPr lang="en-US" sz="2800" dirty="0"/>
              <a:t>if women answered all the four </a:t>
            </a:r>
            <a:r>
              <a:rPr lang="en-US" sz="2800" dirty="0" smtClean="0"/>
              <a:t>questions towards PLHA </a:t>
            </a:r>
            <a:r>
              <a:rPr lang="en-US" sz="2800" dirty="0"/>
              <a:t>correctly and “</a:t>
            </a:r>
            <a:r>
              <a:rPr lang="en-US" sz="2800" dirty="0" smtClean="0"/>
              <a:t>No”, </a:t>
            </a:r>
            <a:r>
              <a:rPr lang="en-US" sz="2800" dirty="0"/>
              <a:t>if the respondent had any incorrect answer.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04317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Presentation Outlines </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27546" y="1690690"/>
            <a:ext cx="8502555" cy="4341620"/>
          </a:xfrm>
        </p:spPr>
        <p:txBody>
          <a:bodyPr>
            <a:normAutofit/>
          </a:bodyPr>
          <a:lstStyle/>
          <a:p>
            <a:r>
              <a:rPr lang="en-US" sz="3600" dirty="0"/>
              <a:t>Abstract </a:t>
            </a:r>
          </a:p>
          <a:p>
            <a:r>
              <a:rPr lang="en-US" sz="3600" dirty="0"/>
              <a:t>Introduction </a:t>
            </a:r>
          </a:p>
          <a:p>
            <a:r>
              <a:rPr lang="en-US" sz="3600" dirty="0"/>
              <a:t>Methodology </a:t>
            </a:r>
          </a:p>
          <a:p>
            <a:r>
              <a:rPr lang="en-US" sz="3600" dirty="0"/>
              <a:t>Result </a:t>
            </a:r>
          </a:p>
          <a:p>
            <a:r>
              <a:rPr lang="en-US" sz="3600" dirty="0"/>
              <a:t>Discussion </a:t>
            </a:r>
          </a:p>
          <a:p>
            <a:r>
              <a:rPr lang="en-US" sz="3600" dirty="0"/>
              <a:t>Conclusion </a:t>
            </a:r>
          </a:p>
          <a:p>
            <a:endParaRPr lang="en-US" dirty="0"/>
          </a:p>
        </p:txBody>
      </p:sp>
    </p:spTree>
    <p:extLst>
      <p:ext uri="{BB962C8B-B14F-4D97-AF65-F5344CB8AC3E}">
        <p14:creationId xmlns:p14="http://schemas.microsoft.com/office/powerpoint/2010/main" val="16269500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96214"/>
            <a:ext cx="7886700" cy="399822"/>
          </a:xfrm>
        </p:spPr>
        <p:txBody>
          <a:bodyPr>
            <a:normAutofit fontScale="90000"/>
          </a:bodyPr>
          <a:lstStyle/>
          <a:p>
            <a: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t>Methodology</a:t>
            </a:r>
            <a:r>
              <a:rPr lang="en-US" altLang="en-US" b="1" dirty="0">
                <a:latin typeface="Times New Roman" panose="02020603050405020304" pitchFamily="18" charset="0"/>
                <a:ea typeface="MS PGothic" panose="020B0600070205080204" pitchFamily="34" charset="-128"/>
                <a:cs typeface="Times New Roman" panose="02020603050405020304" pitchFamily="18" charset="0"/>
              </a:rPr>
              <a:t>  </a:t>
            </a:r>
            <a:br>
              <a:rPr lang="en-US" altLang="en-US" b="1" dirty="0">
                <a:latin typeface="Times New Roman" panose="02020603050405020304" pitchFamily="18" charset="0"/>
                <a:ea typeface="MS PGothic" panose="020B0600070205080204" pitchFamily="34" charset="-128"/>
                <a:cs typeface="Times New Roman" panose="02020603050405020304" pitchFamily="18" charset="0"/>
              </a:rPr>
            </a:br>
            <a:endParaRPr lang="en-US" dirty="0"/>
          </a:p>
        </p:txBody>
      </p:sp>
      <p:sp>
        <p:nvSpPr>
          <p:cNvPr id="3" name="Content Placeholder 2"/>
          <p:cNvSpPr>
            <a:spLocks noGrp="1"/>
          </p:cNvSpPr>
          <p:nvPr>
            <p:ph idx="1"/>
          </p:nvPr>
        </p:nvSpPr>
        <p:spPr>
          <a:xfrm>
            <a:off x="177421" y="1159675"/>
            <a:ext cx="8789157" cy="6045957"/>
          </a:xfrm>
        </p:spPr>
        <p:txBody>
          <a:bodyPr>
            <a:normAutofit/>
          </a:bodyPr>
          <a:lstStyle/>
          <a:p>
            <a:r>
              <a:rPr lang="en-US" sz="2800" dirty="0">
                <a:latin typeface="Times New Roman" panose="02020603050405020304" pitchFamily="18" charset="0"/>
                <a:cs typeface="Times New Roman" panose="02020603050405020304" pitchFamily="18" charset="0"/>
              </a:rPr>
              <a:t>Finally, the three countries were compared among each other using adjusted odds ratio. </a:t>
            </a: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results of all logistic regression analyses were reported as adjusted odds ratios (AOR) with 95% confidence intervals (95% CI) taking p-values less than 0.05 as significant. </a:t>
            </a: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All </a:t>
            </a:r>
            <a:r>
              <a:rPr lang="en-US" sz="2800" dirty="0">
                <a:latin typeface="Times New Roman" panose="02020603050405020304" pitchFamily="18" charset="0"/>
                <a:cs typeface="Times New Roman" panose="02020603050405020304" pitchFamily="18" charset="0"/>
              </a:rPr>
              <a:t>analyses were done using Predictive Analysis Software (SPSS version 20). </a:t>
            </a:r>
          </a:p>
        </p:txBody>
      </p:sp>
    </p:spTree>
    <p:extLst>
      <p:ext uri="{BB962C8B-B14F-4D97-AF65-F5344CB8AC3E}">
        <p14:creationId xmlns:p14="http://schemas.microsoft.com/office/powerpoint/2010/main" val="35027606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
            <a:ext cx="7886700" cy="368490"/>
          </a:xfrm>
        </p:spPr>
        <p:txBody>
          <a:bodyPr>
            <a:normAutofit fontScale="90000"/>
          </a:bodyPr>
          <a:lstStyle/>
          <a:p>
            <a:r>
              <a:rPr lang="en-US" sz="3600" b="1" dirty="0" smtClean="0">
                <a:latin typeface="Times New Roman" panose="02020603050405020304" pitchFamily="18" charset="0"/>
                <a:cs typeface="Times New Roman" panose="02020603050405020304" pitchFamily="18" charset="0"/>
              </a:rPr>
              <a:t>Result</a:t>
            </a:r>
            <a:r>
              <a:rPr lang="en-US" dirty="0" smtClean="0"/>
              <a:t> </a:t>
            </a:r>
            <a:endParaRPr lang="en-US" dirty="0"/>
          </a:p>
        </p:txBody>
      </p:sp>
      <p:sp>
        <p:nvSpPr>
          <p:cNvPr id="3" name="Content Placeholder 2"/>
          <p:cNvSpPr>
            <a:spLocks noGrp="1"/>
          </p:cNvSpPr>
          <p:nvPr>
            <p:ph idx="1"/>
          </p:nvPr>
        </p:nvSpPr>
        <p:spPr>
          <a:xfrm>
            <a:off x="122830" y="504966"/>
            <a:ext cx="8884692" cy="6237027"/>
          </a:xfrm>
        </p:spPr>
        <p:txBody>
          <a:bodyPr>
            <a:normAutofit/>
          </a:bodyPr>
          <a:lstStyle/>
          <a:p>
            <a:r>
              <a:rPr lang="en-US" sz="2800" u="sng" dirty="0" smtClean="0">
                <a:latin typeface="Times New Roman" panose="02020603050405020304" pitchFamily="18" charset="0"/>
                <a:cs typeface="Times New Roman" panose="02020603050405020304" pitchFamily="18" charset="0"/>
              </a:rPr>
              <a:t>Table 1.</a:t>
            </a:r>
          </a:p>
          <a:p>
            <a:pPr lvl="1"/>
            <a:r>
              <a:rPr lang="en-US" sz="2500" dirty="0" smtClean="0">
                <a:latin typeface="Times New Roman" panose="02020603050405020304" pitchFamily="18" charset="0"/>
                <a:cs typeface="Times New Roman" panose="02020603050405020304" pitchFamily="18" charset="0"/>
              </a:rPr>
              <a:t>percentage distribution among three east African women of age 1-49.</a:t>
            </a:r>
          </a:p>
          <a:p>
            <a:r>
              <a:rPr lang="en-US" sz="2800" u="sng" dirty="0" smtClean="0">
                <a:latin typeface="Times New Roman" panose="02020603050405020304" pitchFamily="18" charset="0"/>
                <a:cs typeface="Times New Roman" panose="02020603050405020304" pitchFamily="18" charset="0"/>
              </a:rPr>
              <a:t>Table 2.</a:t>
            </a:r>
          </a:p>
          <a:p>
            <a:pPr lvl="1"/>
            <a:r>
              <a:rPr lang="en-US" sz="2500" dirty="0" smtClean="0">
                <a:latin typeface="Times New Roman" panose="02020603050405020304" pitchFamily="18" charset="0"/>
                <a:cs typeface="Times New Roman" panose="02020603050405020304" pitchFamily="18" charset="0"/>
              </a:rPr>
              <a:t>Associates of comprehensive HIV/AIDS knowledge among women 15-49 years of three in three East African countries.</a:t>
            </a:r>
          </a:p>
          <a:p>
            <a:pPr lvl="1"/>
            <a:endParaRPr lang="en-US" sz="2500" dirty="0">
              <a:latin typeface="Times New Roman" panose="02020603050405020304" pitchFamily="18" charset="0"/>
              <a:cs typeface="Times New Roman" panose="02020603050405020304" pitchFamily="18" charset="0"/>
            </a:endParaRPr>
          </a:p>
          <a:p>
            <a:r>
              <a:rPr lang="en-US" sz="2800" u="sng" dirty="0" smtClean="0">
                <a:latin typeface="Times New Roman" panose="02020603050405020304" pitchFamily="18" charset="0"/>
                <a:cs typeface="Times New Roman" panose="02020603050405020304" pitchFamily="18" charset="0"/>
              </a:rPr>
              <a:t>Table 3.</a:t>
            </a:r>
          </a:p>
          <a:p>
            <a:pPr lvl="1"/>
            <a:r>
              <a:rPr lang="en-US" sz="2500" dirty="0" smtClean="0">
                <a:latin typeface="Times New Roman" panose="02020603050405020304" pitchFamily="18" charset="0"/>
                <a:cs typeface="Times New Roman" panose="02020603050405020304" pitchFamily="18" charset="0"/>
              </a:rPr>
              <a:t>Associates </a:t>
            </a:r>
            <a:r>
              <a:rPr lang="en-US" sz="2500" dirty="0">
                <a:latin typeface="Times New Roman" panose="02020603050405020304" pitchFamily="18" charset="0"/>
                <a:cs typeface="Times New Roman" panose="02020603050405020304" pitchFamily="18" charset="0"/>
              </a:rPr>
              <a:t>of </a:t>
            </a:r>
            <a:r>
              <a:rPr lang="en-US" sz="2500" dirty="0" smtClean="0">
                <a:latin typeface="Times New Roman" panose="02020603050405020304" pitchFamily="18" charset="0"/>
                <a:cs typeface="Times New Roman" panose="02020603050405020304" pitchFamily="18" charset="0"/>
              </a:rPr>
              <a:t>acceptance attitude towards people living with HIV/AIDS among </a:t>
            </a:r>
            <a:r>
              <a:rPr lang="en-US" sz="2500" dirty="0">
                <a:latin typeface="Times New Roman" panose="02020603050405020304" pitchFamily="18" charset="0"/>
                <a:cs typeface="Times New Roman" panose="02020603050405020304" pitchFamily="18" charset="0"/>
              </a:rPr>
              <a:t>women 15-49 years of </a:t>
            </a:r>
            <a:r>
              <a:rPr lang="en-US" sz="2500" dirty="0" smtClean="0">
                <a:latin typeface="Times New Roman" panose="02020603050405020304" pitchFamily="18" charset="0"/>
                <a:cs typeface="Times New Roman" panose="02020603050405020304" pitchFamily="18" charset="0"/>
              </a:rPr>
              <a:t>three </a:t>
            </a:r>
            <a:r>
              <a:rPr lang="en-US" sz="2500" dirty="0">
                <a:latin typeface="Times New Roman" panose="02020603050405020304" pitchFamily="18" charset="0"/>
                <a:cs typeface="Times New Roman" panose="02020603050405020304" pitchFamily="18" charset="0"/>
              </a:rPr>
              <a:t>East African countries</a:t>
            </a:r>
            <a:r>
              <a:rPr lang="en-US" sz="2500" dirty="0" smtClean="0">
                <a:latin typeface="Times New Roman" panose="02020603050405020304" pitchFamily="18" charset="0"/>
                <a:cs typeface="Times New Roman" panose="02020603050405020304" pitchFamily="18" charset="0"/>
              </a:rPr>
              <a:t>.</a:t>
            </a:r>
          </a:p>
          <a:p>
            <a:r>
              <a:rPr lang="en-US" sz="2800" u="sng" dirty="0" smtClean="0">
                <a:latin typeface="Times New Roman" panose="02020603050405020304" pitchFamily="18" charset="0"/>
                <a:cs typeface="Times New Roman" panose="02020603050405020304" pitchFamily="18" charset="0"/>
              </a:rPr>
              <a:t>Table </a:t>
            </a:r>
            <a:r>
              <a:rPr lang="en-US" sz="2800" u="sng" dirty="0">
                <a:latin typeface="Times New Roman" panose="02020603050405020304" pitchFamily="18" charset="0"/>
                <a:cs typeface="Times New Roman" panose="02020603050405020304" pitchFamily="18" charset="0"/>
              </a:rPr>
              <a:t>4. </a:t>
            </a:r>
            <a:endParaRPr lang="en-US" sz="2800" u="sng" dirty="0" smtClean="0">
              <a:latin typeface="Times New Roman" panose="02020603050405020304" pitchFamily="18" charset="0"/>
              <a:cs typeface="Times New Roman" panose="02020603050405020304" pitchFamily="18" charset="0"/>
            </a:endParaRPr>
          </a:p>
          <a:p>
            <a:pPr lvl="1"/>
            <a:r>
              <a:rPr lang="en-US" sz="2500" dirty="0" smtClean="0">
                <a:latin typeface="Times New Roman" panose="02020603050405020304" pitchFamily="18" charset="0"/>
                <a:cs typeface="Times New Roman" panose="02020603050405020304" pitchFamily="18" charset="0"/>
              </a:rPr>
              <a:t>Multivariate </a:t>
            </a:r>
            <a:r>
              <a:rPr lang="en-US" sz="2500" dirty="0">
                <a:latin typeface="Times New Roman" panose="02020603050405020304" pitchFamily="18" charset="0"/>
                <a:cs typeface="Times New Roman" panose="02020603050405020304" pitchFamily="18" charset="0"/>
              </a:rPr>
              <a:t>analysis comparison of comprehensive HIV/AIDS knowledge and acceptance attitude towards PLWHA among women age 15-49 in three east Africa countries  </a:t>
            </a:r>
            <a:endParaRPr lang="en-US" sz="25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512504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6062" y="154779"/>
            <a:ext cx="8229599" cy="6459099"/>
          </a:xfrm>
        </p:spPr>
      </p:pic>
    </p:spTree>
    <p:extLst>
      <p:ext uri="{BB962C8B-B14F-4D97-AF65-F5344CB8AC3E}">
        <p14:creationId xmlns:p14="http://schemas.microsoft.com/office/powerpoint/2010/main" val="5217741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7800" y="0"/>
            <a:ext cx="8737600" cy="6858000"/>
          </a:xfrm>
        </p:spPr>
      </p:pic>
    </p:spTree>
    <p:extLst>
      <p:ext uri="{BB962C8B-B14F-4D97-AF65-F5344CB8AC3E}">
        <p14:creationId xmlns:p14="http://schemas.microsoft.com/office/powerpoint/2010/main" val="28118994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01600"/>
            <a:ext cx="9144000" cy="6756400"/>
          </a:xfrm>
        </p:spPr>
      </p:pic>
    </p:spTree>
    <p:extLst>
      <p:ext uri="{BB962C8B-B14F-4D97-AF65-F5344CB8AC3E}">
        <p14:creationId xmlns:p14="http://schemas.microsoft.com/office/powerpoint/2010/main" val="28392142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extLst>
              <p:ext uri="{D42A27DB-BD31-4B8C-83A1-F6EECF244321}">
                <p14:modId xmlns:p14="http://schemas.microsoft.com/office/powerpoint/2010/main" val="346208930"/>
              </p:ext>
            </p:extLst>
          </p:nvPr>
        </p:nvGraphicFramePr>
        <p:xfrm>
          <a:off x="109186" y="605307"/>
          <a:ext cx="9034814" cy="4636394"/>
        </p:xfrm>
        <a:graphic>
          <a:graphicData uri="http://schemas.openxmlformats.org/drawingml/2006/table">
            <a:tbl>
              <a:tblPr firstRow="1" firstCol="1" bandRow="1">
                <a:tableStyleId>{5940675A-B579-460E-94D1-54222C63F5DA}</a:tableStyleId>
              </a:tblPr>
              <a:tblGrid>
                <a:gridCol w="1152944"/>
                <a:gridCol w="1429555"/>
                <a:gridCol w="953036"/>
                <a:gridCol w="1582374"/>
                <a:gridCol w="903249"/>
                <a:gridCol w="811369"/>
                <a:gridCol w="1326524"/>
                <a:gridCol w="875763"/>
              </a:tblGrid>
              <a:tr h="1227958">
                <a:tc gridSpan="8">
                  <a:txBody>
                    <a:bodyPr/>
                    <a:lstStyle/>
                    <a:p>
                      <a:pPr marL="0" marR="0">
                        <a:lnSpc>
                          <a:spcPct val="115000"/>
                        </a:lnSpc>
                        <a:spcBef>
                          <a:spcPts val="0"/>
                        </a:spcBef>
                        <a:spcAft>
                          <a:spcPts val="0"/>
                        </a:spcAft>
                      </a:pPr>
                      <a:r>
                        <a:rPr lang="en-US" sz="2000" u="sng" dirty="0">
                          <a:effectLst/>
                          <a:latin typeface="Times New Roman" panose="02020603050405020304" pitchFamily="18" charset="0"/>
                          <a:cs typeface="Times New Roman" panose="02020603050405020304" pitchFamily="18" charset="0"/>
                        </a:rPr>
                        <a:t>Table 4. Multivariate analysis comparison </a:t>
                      </a:r>
                      <a:r>
                        <a:rPr lang="en-US" sz="2000" u="sng" dirty="0" smtClean="0">
                          <a:effectLst/>
                          <a:latin typeface="Times New Roman" panose="02020603050405020304" pitchFamily="18" charset="0"/>
                          <a:cs typeface="Times New Roman" panose="02020603050405020304" pitchFamily="18" charset="0"/>
                        </a:rPr>
                        <a:t>of comprehensive HIV/AIDS </a:t>
                      </a:r>
                      <a:r>
                        <a:rPr lang="en-US" sz="2000" u="sng" dirty="0">
                          <a:effectLst/>
                          <a:latin typeface="Times New Roman" panose="02020603050405020304" pitchFamily="18" charset="0"/>
                          <a:cs typeface="Times New Roman" panose="02020603050405020304" pitchFamily="18" charset="0"/>
                        </a:rPr>
                        <a:t>knowledge and acceptance attitude towards PLWHA among women age 15-49 in three east Africa countries  </a:t>
                      </a:r>
                      <a:endParaRPr lang="en-US" sz="2000" u="sng"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17589">
                <a:tc rowSpan="2">
                  <a:txBody>
                    <a:bodyPr/>
                    <a:lstStyle/>
                    <a:p>
                      <a:pPr marL="0" marR="0">
                        <a:lnSpc>
                          <a:spcPct val="115000"/>
                        </a:lnSpc>
                        <a:spcBef>
                          <a:spcPts val="0"/>
                        </a:spcBef>
                        <a:spcAft>
                          <a:spcPts val="0"/>
                        </a:spcAft>
                      </a:pPr>
                      <a:r>
                        <a:rPr lang="en-US" sz="2000" dirty="0">
                          <a:effectLst/>
                        </a:rPr>
                        <a:t>Country</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marR="0">
                        <a:lnSpc>
                          <a:spcPct val="115000"/>
                        </a:lnSpc>
                        <a:spcBef>
                          <a:spcPts val="0"/>
                        </a:spcBef>
                        <a:spcAft>
                          <a:spcPts val="0"/>
                        </a:spcAft>
                      </a:pPr>
                      <a:r>
                        <a:rPr lang="en-US" sz="2400" dirty="0">
                          <a:effectLst/>
                        </a:rPr>
                        <a:t>Reference</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marL="0" marR="0" algn="ctr">
                        <a:lnSpc>
                          <a:spcPct val="115000"/>
                        </a:lnSpc>
                        <a:spcBef>
                          <a:spcPts val="0"/>
                        </a:spcBef>
                        <a:spcAft>
                          <a:spcPts val="0"/>
                        </a:spcAft>
                      </a:pPr>
                      <a:r>
                        <a:rPr lang="en-US" sz="2000" dirty="0">
                          <a:effectLst/>
                        </a:rPr>
                        <a:t>Comprehensive Knowledge</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2000" dirty="0" smtClean="0">
                          <a:effectLst/>
                        </a:rPr>
                        <a:t>Acceptance </a:t>
                      </a:r>
                      <a:r>
                        <a:rPr lang="en-US" sz="2000" dirty="0">
                          <a:effectLst/>
                        </a:rPr>
                        <a:t>Attitude</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r>
              <a:tr h="45184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2400" dirty="0">
                          <a:effectLst/>
                        </a:rPr>
                        <a:t>AOR</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95%CI</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P</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AOR</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95%CI</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P</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817589">
                <a:tc>
                  <a:txBody>
                    <a:bodyPr/>
                    <a:lstStyle/>
                    <a:p>
                      <a:pPr marL="0" marR="0">
                        <a:lnSpc>
                          <a:spcPct val="115000"/>
                        </a:lnSpc>
                        <a:spcBef>
                          <a:spcPts val="0"/>
                        </a:spcBef>
                        <a:spcAft>
                          <a:spcPts val="0"/>
                        </a:spcAft>
                      </a:pPr>
                      <a:r>
                        <a:rPr lang="en-US" sz="2400" dirty="0">
                          <a:effectLst/>
                        </a:rPr>
                        <a:t>Burundi</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2400" dirty="0">
                          <a:effectLst/>
                        </a:rPr>
                        <a:t>Ethiopia</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4.01</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3.79-4.24</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a:effectLst/>
                        </a:rPr>
                        <a:t>0.000</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3.39</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3.21-3.58</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a:effectLst/>
                        </a:rPr>
                        <a:t>0.000</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r>
              <a:tr h="783800">
                <a:tc>
                  <a:txBody>
                    <a:bodyPr/>
                    <a:lstStyle/>
                    <a:p>
                      <a:pPr marL="0" marR="0">
                        <a:lnSpc>
                          <a:spcPct val="115000"/>
                        </a:lnSpc>
                        <a:spcBef>
                          <a:spcPts val="0"/>
                        </a:spcBef>
                        <a:spcAft>
                          <a:spcPts val="0"/>
                        </a:spcAft>
                      </a:pPr>
                      <a:r>
                        <a:rPr lang="en-US" sz="2400" dirty="0">
                          <a:effectLst/>
                        </a:rPr>
                        <a:t>Burundi</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2400" dirty="0">
                          <a:effectLst/>
                        </a:rPr>
                        <a:t>Kenya</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1.11</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1.04-1.18</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0.001</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1.93</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1.82-2.05</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0.000</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537613">
                <a:tc>
                  <a:txBody>
                    <a:bodyPr/>
                    <a:lstStyle/>
                    <a:p>
                      <a:pPr marL="0" marR="0">
                        <a:lnSpc>
                          <a:spcPct val="115000"/>
                        </a:lnSpc>
                        <a:spcBef>
                          <a:spcPts val="0"/>
                        </a:spcBef>
                        <a:spcAft>
                          <a:spcPts val="0"/>
                        </a:spcAft>
                      </a:pPr>
                      <a:r>
                        <a:rPr lang="en-US" sz="2400" dirty="0">
                          <a:effectLst/>
                        </a:rPr>
                        <a:t>Kenya</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2400" dirty="0">
                          <a:effectLst/>
                        </a:rPr>
                        <a:t>Ethiopia</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3.62</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0.34-3.83</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0.000</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1.75</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1.65-1.86</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2400" dirty="0">
                          <a:effectLst/>
                        </a:rPr>
                        <a:t>0.000</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18030942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5911"/>
            <a:ext cx="7886700" cy="476518"/>
          </a:xfrm>
        </p:spPr>
        <p:txBody>
          <a:bodyPr>
            <a:normAutofit fontScale="90000"/>
          </a:bodyPr>
          <a:lstStyle/>
          <a:p>
            <a:r>
              <a:rPr lang="en-US" sz="3200" dirty="0" smtClean="0">
                <a:latin typeface="Times New Roman" panose="02020603050405020304" pitchFamily="18" charset="0"/>
                <a:cs typeface="Times New Roman" panose="02020603050405020304" pitchFamily="18" charset="0"/>
              </a:rPr>
              <a:t>Discussion </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6214" y="592429"/>
            <a:ext cx="8564451" cy="6304207"/>
          </a:xfrm>
        </p:spPr>
        <p:txBody>
          <a:bodyPr>
            <a:normAutofit/>
          </a:bodyPr>
          <a:lstStyle/>
          <a:p>
            <a:pPr marL="0" indent="0">
              <a:buNone/>
            </a:pPr>
            <a:r>
              <a:rPr lang="en-US" sz="2800" b="1" i="1" dirty="0">
                <a:latin typeface="Times New Roman" panose="02020603050405020304" pitchFamily="18" charset="0"/>
                <a:cs typeface="Times New Roman" panose="02020603050405020304" pitchFamily="18" charset="0"/>
              </a:rPr>
              <a:t>Comprehensive Knowledge on HIV/AIDS</a:t>
            </a:r>
            <a:endParaRPr lang="en-US" sz="2800" dirty="0">
              <a:latin typeface="Times New Roman" panose="02020603050405020304" pitchFamily="18" charset="0"/>
              <a:cs typeface="Times New Roman" panose="02020603050405020304" pitchFamily="18" charset="0"/>
            </a:endParaRPr>
          </a:p>
          <a:p>
            <a:pPr lvl="1"/>
            <a:r>
              <a:rPr lang="en-US" sz="2500" dirty="0">
                <a:latin typeface="Times New Roman" panose="02020603050405020304" pitchFamily="18" charset="0"/>
                <a:cs typeface="Times New Roman" panose="02020603050405020304" pitchFamily="18" charset="0"/>
              </a:rPr>
              <a:t>Women of all the three east Africa countries had nearly universal awareness. </a:t>
            </a:r>
            <a:endParaRPr lang="en-US" sz="2500" dirty="0" smtClean="0">
              <a:latin typeface="Times New Roman" panose="02020603050405020304" pitchFamily="18" charset="0"/>
              <a:cs typeface="Times New Roman" panose="02020603050405020304" pitchFamily="18" charset="0"/>
            </a:endParaRPr>
          </a:p>
          <a:p>
            <a:pPr marL="342900" lvl="1" indent="0">
              <a:buNone/>
            </a:pPr>
            <a:endParaRPr lang="en-US" sz="2500" dirty="0" smtClean="0">
              <a:latin typeface="Times New Roman" panose="02020603050405020304" pitchFamily="18" charset="0"/>
              <a:cs typeface="Times New Roman" panose="02020603050405020304" pitchFamily="18" charset="0"/>
            </a:endParaRPr>
          </a:p>
          <a:p>
            <a:pPr lvl="1"/>
            <a:r>
              <a:rPr lang="en-US" sz="2500" dirty="0" smtClean="0">
                <a:latin typeface="Times New Roman" panose="02020603050405020304" pitchFamily="18" charset="0"/>
                <a:cs typeface="Times New Roman" panose="02020603050405020304" pitchFamily="18" charset="0"/>
              </a:rPr>
              <a:t>Similar </a:t>
            </a:r>
            <a:r>
              <a:rPr lang="en-US" sz="2500" dirty="0">
                <a:latin typeface="Times New Roman" panose="02020603050405020304" pitchFamily="18" charset="0"/>
                <a:cs typeface="Times New Roman" panose="02020603050405020304" pitchFamily="18" charset="0"/>
              </a:rPr>
              <a:t>studies were reported in SSA (</a:t>
            </a:r>
            <a:r>
              <a:rPr lang="en-US" sz="2500" dirty="0" err="1">
                <a:latin typeface="Times New Roman" panose="02020603050405020304" pitchFamily="18" charset="0"/>
                <a:cs typeface="Times New Roman" panose="02020603050405020304" pitchFamily="18" charset="0"/>
              </a:rPr>
              <a:t>Deribew</a:t>
            </a:r>
            <a:r>
              <a:rPr lang="en-US" sz="2500" dirty="0">
                <a:latin typeface="Times New Roman" panose="02020603050405020304" pitchFamily="18" charset="0"/>
                <a:cs typeface="Times New Roman" panose="02020603050405020304" pitchFamily="18" charset="0"/>
              </a:rPr>
              <a:t> et al., 2010; </a:t>
            </a:r>
            <a:r>
              <a:rPr lang="en-US" sz="2500" dirty="0" err="1">
                <a:latin typeface="Times New Roman" panose="02020603050405020304" pitchFamily="18" charset="0"/>
                <a:cs typeface="Times New Roman" panose="02020603050405020304" pitchFamily="18" charset="0"/>
              </a:rPr>
              <a:t>Ngayimbesha</a:t>
            </a:r>
            <a:r>
              <a:rPr lang="en-US" sz="2500" dirty="0">
                <a:latin typeface="Times New Roman" panose="02020603050405020304" pitchFamily="18" charset="0"/>
                <a:cs typeface="Times New Roman" panose="02020603050405020304" pitchFamily="18" charset="0"/>
              </a:rPr>
              <a:t> &amp; Chen, 2011; </a:t>
            </a:r>
            <a:r>
              <a:rPr lang="en-US" sz="2500" dirty="0" err="1">
                <a:latin typeface="Times New Roman" panose="02020603050405020304" pitchFamily="18" charset="0"/>
                <a:cs typeface="Times New Roman" panose="02020603050405020304" pitchFamily="18" charset="0"/>
              </a:rPr>
              <a:t>Nketiah-Amponsah</a:t>
            </a:r>
            <a:r>
              <a:rPr lang="en-US" sz="2500" dirty="0">
                <a:latin typeface="Times New Roman" panose="02020603050405020304" pitchFamily="18" charset="0"/>
                <a:cs typeface="Times New Roman" panose="02020603050405020304" pitchFamily="18" charset="0"/>
              </a:rPr>
              <a:t> &amp; </a:t>
            </a:r>
            <a:r>
              <a:rPr lang="en-US" sz="2500" dirty="0" err="1">
                <a:latin typeface="Times New Roman" panose="02020603050405020304" pitchFamily="18" charset="0"/>
                <a:cs typeface="Times New Roman" panose="02020603050405020304" pitchFamily="18" charset="0"/>
              </a:rPr>
              <a:t>Afful</a:t>
            </a:r>
            <a:r>
              <a:rPr lang="en-US" sz="2500" dirty="0">
                <a:latin typeface="Times New Roman" panose="02020603050405020304" pitchFamily="18" charset="0"/>
                <a:cs typeface="Times New Roman" panose="02020603050405020304" pitchFamily="18" charset="0"/>
              </a:rPr>
              <a:t>-Mensah, 2013), </a:t>
            </a:r>
            <a:r>
              <a:rPr lang="en-US" sz="2500" dirty="0" smtClean="0">
                <a:latin typeface="Times New Roman" panose="02020603050405020304" pitchFamily="18" charset="0"/>
                <a:cs typeface="Times New Roman" panose="02020603050405020304" pitchFamily="18" charset="0"/>
              </a:rPr>
              <a:t>while </a:t>
            </a:r>
            <a:r>
              <a:rPr lang="en-US" sz="2500" dirty="0">
                <a:latin typeface="Times New Roman" panose="02020603050405020304" pitchFamily="18" charset="0"/>
                <a:cs typeface="Times New Roman" panose="02020603050405020304" pitchFamily="18" charset="0"/>
              </a:rPr>
              <a:t>in Bangladesh only 70 percent of women heard about HIV/AIDS (</a:t>
            </a:r>
            <a:r>
              <a:rPr lang="en-US" sz="2500" dirty="0" err="1">
                <a:latin typeface="Times New Roman" panose="02020603050405020304" pitchFamily="18" charset="0"/>
                <a:cs typeface="Times New Roman" panose="02020603050405020304" pitchFamily="18" charset="0"/>
              </a:rPr>
              <a:t>Jesmin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Chaudhuri</a:t>
            </a:r>
            <a:r>
              <a:rPr lang="en-US" sz="2500" dirty="0">
                <a:latin typeface="Times New Roman" panose="02020603050405020304" pitchFamily="18" charset="0"/>
                <a:cs typeface="Times New Roman" panose="02020603050405020304" pitchFamily="18" charset="0"/>
              </a:rPr>
              <a:t>, &amp; Abdullah, 2013</a:t>
            </a:r>
            <a:r>
              <a:rPr lang="en-US" sz="2500" dirty="0" smtClean="0">
                <a:latin typeface="Times New Roman" panose="02020603050405020304" pitchFamily="18" charset="0"/>
                <a:cs typeface="Times New Roman" panose="02020603050405020304" pitchFamily="18" charset="0"/>
              </a:rPr>
              <a:t>).</a:t>
            </a:r>
          </a:p>
          <a:p>
            <a:pPr lvl="1"/>
            <a:endParaRPr lang="en-US" sz="2500" dirty="0">
              <a:latin typeface="Times New Roman" panose="02020603050405020304" pitchFamily="18" charset="0"/>
              <a:cs typeface="Times New Roman" panose="02020603050405020304" pitchFamily="18" charset="0"/>
            </a:endParaRPr>
          </a:p>
          <a:p>
            <a:pPr lvl="1">
              <a:lnSpc>
                <a:spcPct val="100000"/>
              </a:lnSpc>
            </a:pPr>
            <a:r>
              <a:rPr lang="en-US" sz="2500" dirty="0">
                <a:latin typeface="Times New Roman" panose="02020603050405020304" pitchFamily="18" charset="0"/>
                <a:cs typeface="Times New Roman" panose="02020603050405020304" pitchFamily="18" charset="0"/>
              </a:rPr>
              <a:t>However, women of the three East African countries they lack Comprehensive knowledge on HIV/AIDS</a:t>
            </a:r>
            <a:r>
              <a:rPr lang="en-US" sz="2500" dirty="0" smtClean="0">
                <a:latin typeface="Times New Roman" panose="02020603050405020304" pitchFamily="18" charset="0"/>
                <a:cs typeface="Times New Roman" panose="02020603050405020304" pitchFamily="18" charset="0"/>
              </a:rPr>
              <a:t>. </a:t>
            </a:r>
          </a:p>
          <a:p>
            <a:pPr marL="342900" lvl="1" indent="0">
              <a:lnSpc>
                <a:spcPct val="100000"/>
              </a:lnSpc>
              <a:buNone/>
            </a:pPr>
            <a:endParaRPr lang="en-US" sz="2500" dirty="0" smtClean="0">
              <a:latin typeface="Times New Roman" panose="02020603050405020304" pitchFamily="18" charset="0"/>
              <a:cs typeface="Times New Roman" panose="02020603050405020304" pitchFamily="18" charset="0"/>
            </a:endParaRPr>
          </a:p>
          <a:p>
            <a:pPr lvl="1">
              <a:lnSpc>
                <a:spcPct val="100000"/>
              </a:lnSpc>
            </a:pPr>
            <a:r>
              <a:rPr lang="en-US" sz="2500" dirty="0" smtClean="0">
                <a:latin typeface="Times New Roman" panose="02020603050405020304" pitchFamily="18" charset="0"/>
                <a:cs typeface="Times New Roman" panose="02020603050405020304" pitchFamily="18" charset="0"/>
              </a:rPr>
              <a:t>Less </a:t>
            </a:r>
            <a:r>
              <a:rPr lang="en-US" sz="2500" dirty="0">
                <a:latin typeface="Times New Roman" panose="02020603050405020304" pitchFamily="18" charset="0"/>
                <a:cs typeface="Times New Roman" panose="02020603050405020304" pitchFamily="18" charset="0"/>
              </a:rPr>
              <a:t>than half percent of the participants had comprehensive knowledge of HIV/AIDS in Burundi (48.9%), Kenya (46.3%) and Ethiopia (19.3%). </a:t>
            </a:r>
          </a:p>
        </p:txBody>
      </p:sp>
    </p:spTree>
    <p:extLst>
      <p:ext uri="{BB962C8B-B14F-4D97-AF65-F5344CB8AC3E}">
        <p14:creationId xmlns:p14="http://schemas.microsoft.com/office/powerpoint/2010/main" val="41834941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41668"/>
            <a:ext cx="7886700" cy="309093"/>
          </a:xfrm>
        </p:spPr>
        <p:txBody>
          <a:bodyPr>
            <a:normAutofit fontScale="90000"/>
          </a:bodyPr>
          <a:lstStyle/>
          <a:p>
            <a:r>
              <a:rPr lang="en-US" sz="3600" dirty="0">
                <a:latin typeface="Times New Roman" panose="02020603050405020304" pitchFamily="18" charset="0"/>
                <a:cs typeface="Times New Roman" panose="02020603050405020304" pitchFamily="18" charset="0"/>
              </a:rPr>
              <a:t>Discussion </a:t>
            </a:r>
            <a:endParaRPr lang="en-US" dirty="0"/>
          </a:p>
        </p:txBody>
      </p:sp>
      <p:sp>
        <p:nvSpPr>
          <p:cNvPr id="3" name="Content Placeholder 2"/>
          <p:cNvSpPr>
            <a:spLocks noGrp="1"/>
          </p:cNvSpPr>
          <p:nvPr>
            <p:ph idx="1"/>
          </p:nvPr>
        </p:nvSpPr>
        <p:spPr>
          <a:xfrm>
            <a:off x="218941" y="656822"/>
            <a:ext cx="8654603" cy="6040191"/>
          </a:xfrm>
        </p:spPr>
        <p:txBody>
          <a:bodyPr>
            <a:normAutofit/>
          </a:bodyPr>
          <a:lstStyle/>
          <a:p>
            <a:r>
              <a:rPr lang="en-US" sz="2800" dirty="0">
                <a:latin typeface="Times New Roman" panose="02020603050405020304" pitchFamily="18" charset="0"/>
                <a:cs typeface="Times New Roman" panose="02020603050405020304" pitchFamily="18" charset="0"/>
              </a:rPr>
              <a:t>Similarly,  Population-based study in Bolivia (Sucre) revealed that,  women had 31% adequate knowledge of HIV/AIDS (</a:t>
            </a:r>
            <a:r>
              <a:rPr lang="en-US" sz="2800" dirty="0" err="1">
                <a:latin typeface="Times New Roman" panose="02020603050405020304" pitchFamily="18" charset="0"/>
                <a:cs typeface="Times New Roman" panose="02020603050405020304" pitchFamily="18" charset="0"/>
              </a:rPr>
              <a:t>Terán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Calderón</a:t>
            </a:r>
            <a:r>
              <a:rPr lang="en-US" sz="2800" dirty="0">
                <a:latin typeface="Times New Roman" panose="02020603050405020304" pitchFamily="18" charset="0"/>
                <a:cs typeface="Times New Roman" panose="02020603050405020304" pitchFamily="18" charset="0"/>
              </a:rPr>
              <a:t> et al., 2015). </a:t>
            </a:r>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Moreover</a:t>
            </a:r>
            <a:r>
              <a:rPr lang="en-US" sz="2800" dirty="0">
                <a:latin typeface="Times New Roman" panose="02020603050405020304" pitchFamily="18" charset="0"/>
                <a:cs typeface="Times New Roman" panose="02020603050405020304" pitchFamily="18" charset="0"/>
              </a:rPr>
              <a:t>, research conducted in Bangladesh DHS 2007 showed that, comprehensive knowledge in transmission and prevention of HIV/AIDS was 45.4 percent (</a:t>
            </a:r>
            <a:r>
              <a:rPr lang="en-US" sz="2800" dirty="0" err="1">
                <a:latin typeface="Times New Roman" panose="02020603050405020304" pitchFamily="18" charset="0"/>
                <a:cs typeface="Times New Roman" panose="02020603050405020304" pitchFamily="18" charset="0"/>
              </a:rPr>
              <a:t>Jesmin</a:t>
            </a:r>
            <a:r>
              <a:rPr lang="en-US" sz="2800" dirty="0">
                <a:latin typeface="Times New Roman" panose="02020603050405020304" pitchFamily="18" charset="0"/>
                <a:cs typeface="Times New Roman" panose="02020603050405020304" pitchFamily="18" charset="0"/>
              </a:rPr>
              <a:t> et al., 2013). </a:t>
            </a: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Globally</a:t>
            </a:r>
            <a:r>
              <a:rPr lang="en-US" sz="2800" dirty="0">
                <a:latin typeface="Times New Roman" panose="02020603050405020304" pitchFamily="18" charset="0"/>
                <a:cs typeface="Times New Roman" panose="02020603050405020304" pitchFamily="18" charset="0"/>
              </a:rPr>
              <a:t>, less than 30 percent of young women have comprehensive and correct knowledge on HIV/AIDS. </a:t>
            </a:r>
          </a:p>
        </p:txBody>
      </p:sp>
    </p:spTree>
    <p:extLst>
      <p:ext uri="{BB962C8B-B14F-4D97-AF65-F5344CB8AC3E}">
        <p14:creationId xmlns:p14="http://schemas.microsoft.com/office/powerpoint/2010/main" val="10440862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28790"/>
            <a:ext cx="7886700" cy="257576"/>
          </a:xfrm>
        </p:spPr>
        <p:txBody>
          <a:bodyPr>
            <a:normAutofit fontScale="90000"/>
          </a:bodyPr>
          <a:lstStyle/>
          <a:p>
            <a:r>
              <a:rPr lang="en-US" sz="3600" dirty="0">
                <a:latin typeface="Times New Roman" panose="02020603050405020304" pitchFamily="18" charset="0"/>
                <a:cs typeface="Times New Roman" panose="02020603050405020304" pitchFamily="18" charset="0"/>
              </a:rPr>
              <a:t>Discussion </a:t>
            </a:r>
            <a:endParaRPr lang="en-US" dirty="0"/>
          </a:p>
        </p:txBody>
      </p:sp>
      <p:sp>
        <p:nvSpPr>
          <p:cNvPr id="3" name="Content Placeholder 2"/>
          <p:cNvSpPr>
            <a:spLocks noGrp="1"/>
          </p:cNvSpPr>
          <p:nvPr>
            <p:ph idx="1"/>
          </p:nvPr>
        </p:nvSpPr>
        <p:spPr>
          <a:xfrm>
            <a:off x="90152" y="528034"/>
            <a:ext cx="8950817" cy="6329966"/>
          </a:xfrm>
        </p:spPr>
        <p:txBody>
          <a:bodyPr>
            <a:normAutofit/>
          </a:bodyPr>
          <a:lstStyle/>
          <a:p>
            <a:r>
              <a:rPr lang="en-US" sz="2800" dirty="0">
                <a:latin typeface="Times New Roman" panose="02020603050405020304" pitchFamily="18" charset="0"/>
                <a:cs typeface="Times New Roman" panose="02020603050405020304" pitchFamily="18" charset="0"/>
              </a:rPr>
              <a:t>Women living in urban were more likely to have higher comprehensive knowledge of HIV/AIDS compared to women living in rural areas of Burundi and Ethiopia. </a:t>
            </a:r>
            <a:endParaRPr lang="en-US" sz="2800" dirty="0" smtClean="0">
              <a:latin typeface="Times New Roman" panose="02020603050405020304" pitchFamily="18" charset="0"/>
              <a:cs typeface="Times New Roman" panose="02020603050405020304" pitchFamily="18" charset="0"/>
            </a:endParaRPr>
          </a:p>
          <a:p>
            <a:pPr marL="0" indent="0">
              <a:buNone/>
            </a:pPr>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A </a:t>
            </a:r>
            <a:r>
              <a:rPr lang="en-US" sz="2800" dirty="0">
                <a:latin typeface="Times New Roman" panose="02020603050405020304" pitchFamily="18" charset="0"/>
                <a:cs typeface="Times New Roman" panose="02020603050405020304" pitchFamily="18" charset="0"/>
              </a:rPr>
              <a:t>broad difference between rural and urban areas related to HIV/AIDS comprehensive knowledge has been also reported from Sub-Sahara Africa and other areas (</a:t>
            </a:r>
            <a:r>
              <a:rPr lang="en-US" sz="2800" dirty="0" err="1">
                <a:latin typeface="Times New Roman" panose="02020603050405020304" pitchFamily="18" charset="0"/>
                <a:cs typeface="Times New Roman" panose="02020603050405020304" pitchFamily="18" charset="0"/>
              </a:rPr>
              <a:t>Jesmin</a:t>
            </a:r>
            <a:r>
              <a:rPr lang="en-US" sz="2800" dirty="0">
                <a:latin typeface="Times New Roman" panose="02020603050405020304" pitchFamily="18" charset="0"/>
                <a:cs typeface="Times New Roman" panose="02020603050405020304" pitchFamily="18" charset="0"/>
              </a:rPr>
              <a:t> et al., 2013; </a:t>
            </a:r>
            <a:r>
              <a:rPr lang="en-US" sz="2800" dirty="0" err="1">
                <a:latin typeface="Times New Roman" panose="02020603050405020304" pitchFamily="18" charset="0"/>
                <a:cs typeface="Times New Roman" panose="02020603050405020304" pitchFamily="18" charset="0"/>
              </a:rPr>
              <a:t>Lifson</a:t>
            </a:r>
            <a:r>
              <a:rPr lang="en-US" sz="2800" dirty="0">
                <a:latin typeface="Times New Roman" panose="02020603050405020304" pitchFamily="18" charset="0"/>
                <a:cs typeface="Times New Roman" panose="02020603050405020304" pitchFamily="18" charset="0"/>
              </a:rPr>
              <a:t> et al., 2012; </a:t>
            </a:r>
            <a:r>
              <a:rPr lang="en-US" sz="2800" dirty="0" err="1">
                <a:latin typeface="Times New Roman" panose="02020603050405020304" pitchFamily="18" charset="0"/>
                <a:cs typeface="Times New Roman" panose="02020603050405020304" pitchFamily="18" charset="0"/>
              </a:rPr>
              <a:t>Ngayimbesha</a:t>
            </a:r>
            <a:r>
              <a:rPr lang="en-US" sz="2800" dirty="0">
                <a:latin typeface="Times New Roman" panose="02020603050405020304" pitchFamily="18" charset="0"/>
                <a:cs typeface="Times New Roman" panose="02020603050405020304" pitchFamily="18" charset="0"/>
              </a:rPr>
              <a:t> &amp; Chen, 2011; </a:t>
            </a:r>
            <a:r>
              <a:rPr lang="en-US" sz="2800" dirty="0" err="1">
                <a:latin typeface="Times New Roman" panose="02020603050405020304" pitchFamily="18" charset="0"/>
                <a:cs typeface="Times New Roman" panose="02020603050405020304" pitchFamily="18" charset="0"/>
              </a:rPr>
              <a:t>Terán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Calderón</a:t>
            </a:r>
            <a:r>
              <a:rPr lang="en-US" sz="2800" dirty="0">
                <a:latin typeface="Times New Roman" panose="02020603050405020304" pitchFamily="18" charset="0"/>
                <a:cs typeface="Times New Roman" panose="02020603050405020304" pitchFamily="18" charset="0"/>
              </a:rPr>
              <a:t> et al., 2015; </a:t>
            </a:r>
            <a:r>
              <a:rPr lang="en-US" sz="2800" dirty="0" err="1">
                <a:latin typeface="Times New Roman" panose="02020603050405020304" pitchFamily="18" charset="0"/>
                <a:cs typeface="Times New Roman" panose="02020603050405020304" pitchFamily="18" charset="0"/>
              </a:rPr>
              <a:t>Veinot</a:t>
            </a:r>
            <a:r>
              <a:rPr lang="en-US" sz="2800" dirty="0">
                <a:latin typeface="Times New Roman" panose="02020603050405020304" pitchFamily="18" charset="0"/>
                <a:cs typeface="Times New Roman" panose="02020603050405020304" pitchFamily="18" charset="0"/>
              </a:rPr>
              <a:t> &amp; Harris, 2011</a:t>
            </a:r>
            <a:r>
              <a:rPr lang="en-US" sz="2800" dirty="0" smtClean="0">
                <a:latin typeface="Times New Roman" panose="02020603050405020304" pitchFamily="18" charset="0"/>
                <a:cs typeface="Times New Roman" panose="02020603050405020304" pitchFamily="18" charset="0"/>
              </a:rPr>
              <a:t>).</a:t>
            </a:r>
          </a:p>
          <a:p>
            <a:pPr marL="0" indent="0">
              <a:buNone/>
            </a:pPr>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Women living in urban areas might have more access to Education, mass media and campaigns related to HIV/AIDS information than rural areas. </a:t>
            </a:r>
          </a:p>
        </p:txBody>
      </p:sp>
    </p:spTree>
    <p:extLst>
      <p:ext uri="{BB962C8B-B14F-4D97-AF65-F5344CB8AC3E}">
        <p14:creationId xmlns:p14="http://schemas.microsoft.com/office/powerpoint/2010/main" val="31512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498" y="154547"/>
            <a:ext cx="7886700" cy="321972"/>
          </a:xfrm>
        </p:spPr>
        <p:txBody>
          <a:bodyPr>
            <a:normAutofit fontScale="90000"/>
          </a:bodyPr>
          <a:lstStyle/>
          <a:p>
            <a:r>
              <a:rPr lang="en-US" sz="3600" dirty="0">
                <a:latin typeface="Times New Roman" panose="02020603050405020304" pitchFamily="18" charset="0"/>
                <a:cs typeface="Times New Roman" panose="02020603050405020304" pitchFamily="18" charset="0"/>
              </a:rPr>
              <a:t>Discussion </a:t>
            </a:r>
            <a:endParaRPr lang="en-US" dirty="0"/>
          </a:p>
        </p:txBody>
      </p:sp>
      <p:sp>
        <p:nvSpPr>
          <p:cNvPr id="3" name="Content Placeholder 2"/>
          <p:cNvSpPr>
            <a:spLocks noGrp="1"/>
          </p:cNvSpPr>
          <p:nvPr>
            <p:ph idx="1"/>
          </p:nvPr>
        </p:nvSpPr>
        <p:spPr>
          <a:xfrm>
            <a:off x="257577" y="643944"/>
            <a:ext cx="8654603" cy="6078828"/>
          </a:xfrm>
        </p:spPr>
        <p:txBody>
          <a:bodyPr/>
          <a:lstStyle/>
          <a:p>
            <a:r>
              <a:rPr lang="en-US" sz="2800" dirty="0">
                <a:latin typeface="Times New Roman" panose="02020603050405020304" pitchFamily="18" charset="0"/>
                <a:cs typeface="Times New Roman" panose="02020603050405020304" pitchFamily="18" charset="0"/>
              </a:rPr>
              <a:t>Our result showed that, married respondents from Burundi have significant difference in comparison the reference group (never in union) in comprehensive knowledge of HIV/AIDS. </a:t>
            </a: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However</a:t>
            </a:r>
            <a:r>
              <a:rPr lang="en-US" sz="2800" dirty="0">
                <a:latin typeface="Times New Roman" panose="02020603050405020304" pitchFamily="18" charset="0"/>
                <a:cs typeface="Times New Roman" panose="02020603050405020304" pitchFamily="18" charset="0"/>
              </a:rPr>
              <a:t>, studies conducted among Kenyan young women, </a:t>
            </a:r>
            <a:r>
              <a:rPr lang="en-US" sz="2800" dirty="0" err="1">
                <a:latin typeface="Times New Roman" panose="02020603050405020304" pitchFamily="18" charset="0"/>
                <a:cs typeface="Times New Roman" panose="02020603050405020304" pitchFamily="18" charset="0"/>
              </a:rPr>
              <a:t>Ochako</a:t>
            </a:r>
            <a:r>
              <a:rPr lang="en-US" sz="2800" dirty="0">
                <a:latin typeface="Times New Roman" panose="02020603050405020304" pitchFamily="18" charset="0"/>
                <a:cs typeface="Times New Roman" panose="02020603050405020304" pitchFamily="18" charset="0"/>
              </a:rPr>
              <a:t> et al. (2011) revealed that ever married women had less comprehensive knowledge of HIV/AIDS than never in union (</a:t>
            </a:r>
            <a:r>
              <a:rPr lang="en-US" sz="2800" dirty="0" err="1">
                <a:latin typeface="Times New Roman" panose="02020603050405020304" pitchFamily="18" charset="0"/>
                <a:cs typeface="Times New Roman" panose="02020603050405020304" pitchFamily="18" charset="0"/>
              </a:rPr>
              <a:t>Ochako</a:t>
            </a:r>
            <a:r>
              <a:rPr lang="en-US" sz="2800" dirty="0">
                <a:latin typeface="Times New Roman" panose="02020603050405020304" pitchFamily="18" charset="0"/>
                <a:cs typeface="Times New Roman" panose="02020603050405020304" pitchFamily="18" charset="0"/>
              </a:rPr>
              <a:t> et al., 2011).</a:t>
            </a:r>
          </a:p>
          <a:p>
            <a:endParaRPr lang="en-US" dirty="0"/>
          </a:p>
        </p:txBody>
      </p:sp>
    </p:spTree>
    <p:extLst>
      <p:ext uri="{BB962C8B-B14F-4D97-AF65-F5344CB8AC3E}">
        <p14:creationId xmlns:p14="http://schemas.microsoft.com/office/powerpoint/2010/main" val="35524290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631161"/>
          </a:xfrm>
        </p:spPr>
        <p:txBody>
          <a:bodyPr/>
          <a:lstStyle/>
          <a:p>
            <a:r>
              <a:rPr lang="en-US" b="1" dirty="0" smtClean="0">
                <a:latin typeface="Times New Roman" panose="02020603050405020304" pitchFamily="18" charset="0"/>
                <a:cs typeface="Times New Roman" panose="02020603050405020304" pitchFamily="18" charset="0"/>
              </a:rPr>
              <a:t>Introduction </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04715" y="996287"/>
            <a:ext cx="8748215" cy="5595582"/>
          </a:xfrm>
        </p:spPr>
        <p:txBody>
          <a:bodyPr/>
          <a:lstStyle/>
          <a:p>
            <a:pPr marL="0" indent="0">
              <a:buNone/>
            </a:pPr>
            <a:r>
              <a:rPr lang="en-US" altLang="en-US" sz="2400" dirty="0" smtClean="0">
                <a:latin typeface="Arial Bold" panose="020B0704020202020204" pitchFamily="34" charset="0"/>
                <a:ea typeface="MS PGothic" panose="020B0600070205080204" pitchFamily="34" charset="-128"/>
                <a:cs typeface="Arial Bold" panose="020B0704020202020204" pitchFamily="34" charset="0"/>
              </a:rPr>
              <a:t>Global estimates for adults and children</a:t>
            </a:r>
            <a:r>
              <a:rPr lang="en-US" altLang="en-US" sz="2400" b="1" dirty="0">
                <a:solidFill>
                  <a:srgbClr val="00B0F0"/>
                </a:solidFill>
                <a:latin typeface="Arial Bold" panose="020B0704020202020204" pitchFamily="34" charset="0"/>
                <a:ea typeface="MS PGothic" panose="020B0600070205080204" pitchFamily="34" charset="-128"/>
                <a:cs typeface="Arial Bold" panose="020B0704020202020204" pitchFamily="34" charset="0"/>
                <a:sym typeface="Webdings" panose="05030102010509060703" pitchFamily="18" charset="2"/>
              </a:rPr>
              <a:t> </a:t>
            </a:r>
            <a:r>
              <a:rPr lang="en-US" altLang="en-US" sz="2400" b="1" dirty="0" smtClean="0">
                <a:latin typeface="Arial Bold" panose="020B0704020202020204" pitchFamily="34" charset="0"/>
                <a:ea typeface="MS PGothic" panose="020B0600070205080204" pitchFamily="34" charset="-128"/>
                <a:cs typeface="Arial Bold" panose="020B0704020202020204" pitchFamily="34" charset="0"/>
                <a:sym typeface="Webdings" panose="05030102010509060703" pitchFamily="18" charset="2"/>
              </a:rPr>
              <a:t>in</a:t>
            </a:r>
            <a:r>
              <a:rPr lang="en-US" altLang="en-US" sz="2400" b="1" dirty="0" smtClean="0">
                <a:solidFill>
                  <a:srgbClr val="00B0F0"/>
                </a:solidFill>
                <a:latin typeface="Arial Bold" panose="020B0704020202020204" pitchFamily="34" charset="0"/>
                <a:ea typeface="MS PGothic" panose="020B0600070205080204" pitchFamily="34" charset="-128"/>
                <a:cs typeface="Arial Bold" panose="020B0704020202020204" pitchFamily="34" charset="0"/>
                <a:sym typeface="Webdings" panose="05030102010509060703" pitchFamily="18" charset="2"/>
              </a:rPr>
              <a:t> </a:t>
            </a:r>
            <a:r>
              <a:rPr lang="en-US" altLang="en-US" sz="2400" dirty="0" smtClean="0">
                <a:latin typeface="Arial Bold" panose="020B0704020202020204" pitchFamily="34" charset="0"/>
                <a:ea typeface="MS PGothic" panose="020B0600070205080204" pitchFamily="34" charset="-128"/>
                <a:cs typeface="Arial Bold" panose="020B0704020202020204" pitchFamily="34" charset="0"/>
              </a:rPr>
              <a:t>2013</a:t>
            </a:r>
          </a:p>
          <a:p>
            <a:pPr marL="0" indent="0">
              <a:buNone/>
            </a:pPr>
            <a:endParaRPr lang="en-US" dirty="0" smtClean="0"/>
          </a:p>
          <a:p>
            <a:pPr>
              <a:spcAft>
                <a:spcPct val="130000"/>
              </a:spcAft>
              <a:buClr>
                <a:srgbClr val="E93E35"/>
              </a:buClr>
              <a:buSzPct val="130000"/>
            </a:pPr>
            <a:r>
              <a:rPr lang="en-GB" altLang="en-US" b="1" dirty="0" smtClean="0">
                <a:latin typeface="Arial Bold" panose="020B0704020202020204" pitchFamily="34" charset="0"/>
                <a:ea typeface="MS PGothic" panose="020B0600070205080204" pitchFamily="34" charset="-128"/>
              </a:rPr>
              <a:t>People living with HIV</a:t>
            </a:r>
            <a:r>
              <a:rPr lang="en-GB" altLang="en-US" sz="2400" b="1" dirty="0" smtClean="0">
                <a:latin typeface="Arial Bold" panose="020B0704020202020204" pitchFamily="34" charset="0"/>
                <a:ea typeface="MS PGothic" panose="020B0600070205080204" pitchFamily="34" charset="-128"/>
              </a:rPr>
              <a:t>	     </a:t>
            </a:r>
            <a:r>
              <a:rPr lang="en-GB" altLang="en-US" dirty="0" smtClean="0">
                <a:ea typeface="MS PGothic" panose="020B0600070205080204" pitchFamily="34" charset="-128"/>
              </a:rPr>
              <a:t>35.0 million </a:t>
            </a:r>
            <a:r>
              <a:rPr lang="en-GB" altLang="en-US" sz="2400" dirty="0" smtClean="0">
                <a:solidFill>
                  <a:srgbClr val="7F7F7F"/>
                </a:solidFill>
                <a:ea typeface="MS PGothic" panose="020B0600070205080204" pitchFamily="34" charset="-128"/>
                <a:cs typeface="Arial" panose="020B0604020202020204" pitchFamily="34" charset="0"/>
              </a:rPr>
              <a:t>[33.2 million – 37.2 million]</a:t>
            </a:r>
          </a:p>
          <a:p>
            <a:pPr>
              <a:spcAft>
                <a:spcPct val="130000"/>
              </a:spcAft>
              <a:buClr>
                <a:srgbClr val="E93E35"/>
              </a:buClr>
              <a:buSzPct val="130000"/>
            </a:pPr>
            <a:r>
              <a:rPr lang="en-US" altLang="en-US" b="1" dirty="0" smtClean="0">
                <a:latin typeface="Arial Bold" panose="020B0704020202020204" pitchFamily="34" charset="0"/>
                <a:ea typeface="MS PGothic" panose="020B0600070205080204" pitchFamily="34" charset="-128"/>
              </a:rPr>
              <a:t>New HIV infections            </a:t>
            </a:r>
            <a:r>
              <a:rPr lang="en-US" altLang="en-US" sz="2400" b="1" dirty="0" smtClean="0">
                <a:latin typeface="Arial Bold" panose="020B0704020202020204" pitchFamily="34" charset="0"/>
                <a:ea typeface="MS PGothic" panose="020B0600070205080204" pitchFamily="34" charset="-128"/>
              </a:rPr>
              <a:t>	</a:t>
            </a:r>
            <a:r>
              <a:rPr lang="en-US" altLang="en-US" dirty="0" smtClean="0">
                <a:ea typeface="MS PGothic" panose="020B0600070205080204" pitchFamily="34" charset="-128"/>
              </a:rPr>
              <a:t>2.1 million </a:t>
            </a:r>
            <a:r>
              <a:rPr lang="en-US" altLang="en-US" sz="2400" dirty="0" smtClean="0">
                <a:solidFill>
                  <a:srgbClr val="7F7F7F"/>
                </a:solidFill>
                <a:ea typeface="MS PGothic" panose="020B0600070205080204" pitchFamily="34" charset="-128"/>
              </a:rPr>
              <a:t>[1.9 million – 2.4 million]</a:t>
            </a:r>
          </a:p>
          <a:p>
            <a:pPr>
              <a:spcAft>
                <a:spcPct val="130000"/>
              </a:spcAft>
              <a:buClr>
                <a:srgbClr val="E93E35"/>
              </a:buClr>
              <a:buSzPct val="130000"/>
            </a:pPr>
            <a:r>
              <a:rPr lang="en-US" altLang="en-US" b="1" dirty="0" smtClean="0">
                <a:latin typeface="Arial Bold" panose="020B0704020202020204" pitchFamily="34" charset="0"/>
                <a:ea typeface="MS PGothic" panose="020B0600070205080204" pitchFamily="34" charset="-128"/>
              </a:rPr>
              <a:t>Deaths due to AIDS           </a:t>
            </a:r>
            <a:r>
              <a:rPr lang="en-US" altLang="en-US" sz="2400" b="1" dirty="0" smtClean="0">
                <a:latin typeface="Arial Bold" panose="020B0704020202020204" pitchFamily="34" charset="0"/>
                <a:ea typeface="MS PGothic" panose="020B0600070205080204" pitchFamily="34" charset="-128"/>
              </a:rPr>
              <a:t>	</a:t>
            </a:r>
            <a:r>
              <a:rPr lang="en-US" altLang="en-US" dirty="0" smtClean="0">
                <a:ea typeface="MS PGothic" panose="020B0600070205080204" pitchFamily="34" charset="-128"/>
              </a:rPr>
              <a:t>1.5 million </a:t>
            </a:r>
            <a:r>
              <a:rPr lang="en-US" altLang="en-US" sz="2400" dirty="0" smtClean="0">
                <a:solidFill>
                  <a:srgbClr val="7F7F7F"/>
                </a:solidFill>
                <a:ea typeface="MS PGothic" panose="020B0600070205080204" pitchFamily="34" charset="-128"/>
              </a:rPr>
              <a:t>[1.4 million – 1.7 million]</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sz="1100" dirty="0" smtClean="0"/>
              <a:t>Source: UNAIDS</a:t>
            </a:r>
            <a:endParaRPr lang="en-US" sz="1100" dirty="0"/>
          </a:p>
        </p:txBody>
      </p:sp>
    </p:spTree>
    <p:extLst>
      <p:ext uri="{BB962C8B-B14F-4D97-AF65-F5344CB8AC3E}">
        <p14:creationId xmlns:p14="http://schemas.microsoft.com/office/powerpoint/2010/main" val="4257305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33307"/>
            <a:ext cx="7886700" cy="394728"/>
          </a:xfrm>
        </p:spPr>
        <p:txBody>
          <a:bodyPr>
            <a:normAutofit fontScale="90000"/>
          </a:bodyPr>
          <a:lstStyle/>
          <a:p>
            <a:r>
              <a:rPr lang="en-US" sz="3600" dirty="0">
                <a:latin typeface="Times New Roman" panose="02020603050405020304" pitchFamily="18" charset="0"/>
                <a:cs typeface="Times New Roman" panose="02020603050405020304" pitchFamily="18" charset="0"/>
              </a:rPr>
              <a:t>Discussion </a:t>
            </a:r>
            <a:endParaRPr lang="en-US" dirty="0"/>
          </a:p>
        </p:txBody>
      </p:sp>
      <p:sp>
        <p:nvSpPr>
          <p:cNvPr id="3" name="Content Placeholder 2"/>
          <p:cNvSpPr>
            <a:spLocks noGrp="1"/>
          </p:cNvSpPr>
          <p:nvPr>
            <p:ph idx="1"/>
          </p:nvPr>
        </p:nvSpPr>
        <p:spPr>
          <a:xfrm>
            <a:off x="90152" y="631066"/>
            <a:ext cx="9053847" cy="6117464"/>
          </a:xfrm>
        </p:spPr>
        <p:txBody>
          <a:bodyPr>
            <a:noAutofit/>
          </a:bodyPr>
          <a:lstStyle/>
          <a:p>
            <a:r>
              <a:rPr lang="en-US" sz="2400" dirty="0">
                <a:latin typeface="Times New Roman" panose="02020603050405020304" pitchFamily="18" charset="0"/>
                <a:cs typeface="Times New Roman" panose="02020603050405020304" pitchFamily="18" charset="0"/>
              </a:rPr>
              <a:t>Studies revealed that education have a great role in determining person’s social status, income and access to information (Rahman &amp; Rahman, 2007) .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This </a:t>
            </a:r>
            <a:r>
              <a:rPr lang="en-US" sz="2400" dirty="0">
                <a:latin typeface="Times New Roman" panose="02020603050405020304" pitchFamily="18" charset="0"/>
                <a:cs typeface="Times New Roman" panose="02020603050405020304" pitchFamily="18" charset="0"/>
              </a:rPr>
              <a:t>study showed educated women were more likely to have comprehensive knowledge of HIV/AIDS than women with no education.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As </a:t>
            </a:r>
            <a:r>
              <a:rPr lang="en-US" sz="2400" dirty="0">
                <a:latin typeface="Times New Roman" panose="02020603050405020304" pitchFamily="18" charset="0"/>
                <a:cs typeface="Times New Roman" panose="02020603050405020304" pitchFamily="18" charset="0"/>
              </a:rPr>
              <a:t>educational level of women increase, they are more likely to have highest comprehensive knowledge on HIV/AIDS.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In </a:t>
            </a:r>
            <a:r>
              <a:rPr lang="en-US" sz="2400" dirty="0">
                <a:latin typeface="Times New Roman" panose="02020603050405020304" pitchFamily="18" charset="0"/>
                <a:cs typeface="Times New Roman" panose="02020603050405020304" pitchFamily="18" charset="0"/>
              </a:rPr>
              <a:t>line to this, study conducted in Kenya (2007) AIDS Indicator Survey (KAIS) also reported that, women with higher educational level had higher comprehensive knowledge than women with no education (Kenya, 2009</a:t>
            </a:r>
            <a:r>
              <a:rPr lang="en-US" sz="2400" dirty="0" smtClean="0">
                <a:latin typeface="Times New Roman" panose="02020603050405020304" pitchFamily="18"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Moreover, similar studies reported in Sub-Sahara Africa, South Asia, South and North America (Barden-O'Fallon et al., 2004; </a:t>
            </a:r>
            <a:r>
              <a:rPr lang="en-US" sz="2400" dirty="0" err="1">
                <a:latin typeface="Times New Roman" panose="02020603050405020304" pitchFamily="18" charset="0"/>
                <a:cs typeface="Times New Roman" panose="02020603050405020304" pitchFamily="18" charset="0"/>
              </a:rPr>
              <a:t>Jesmin</a:t>
            </a:r>
            <a:r>
              <a:rPr lang="en-US" sz="2400" dirty="0">
                <a:latin typeface="Times New Roman" panose="02020603050405020304" pitchFamily="18" charset="0"/>
                <a:cs typeface="Times New Roman" panose="02020603050405020304" pitchFamily="18" charset="0"/>
              </a:rPr>
              <a:t> et al., 2013; Jung, Arya, &amp; </a:t>
            </a:r>
            <a:r>
              <a:rPr lang="en-US" sz="2400" dirty="0" err="1">
                <a:latin typeface="Times New Roman" panose="02020603050405020304" pitchFamily="18" charset="0"/>
                <a:cs typeface="Times New Roman" panose="02020603050405020304" pitchFamily="18" charset="0"/>
              </a:rPr>
              <a:t>Viswanath</a:t>
            </a:r>
            <a:r>
              <a:rPr lang="en-US" sz="2400" dirty="0">
                <a:latin typeface="Times New Roman" panose="02020603050405020304" pitchFamily="18" charset="0"/>
                <a:cs typeface="Times New Roman" panose="02020603050405020304" pitchFamily="18" charset="0"/>
              </a:rPr>
              <a:t>, 2013; </a:t>
            </a:r>
            <a:r>
              <a:rPr lang="en-US" sz="2400" dirty="0" err="1">
                <a:latin typeface="Times New Roman" panose="02020603050405020304" pitchFamily="18" charset="0"/>
                <a:cs typeface="Times New Roman" panose="02020603050405020304" pitchFamily="18" charset="0"/>
              </a:rPr>
              <a:t>Lifson</a:t>
            </a:r>
            <a:r>
              <a:rPr lang="en-US" sz="2400" dirty="0">
                <a:latin typeface="Times New Roman" panose="02020603050405020304" pitchFamily="18" charset="0"/>
                <a:cs typeface="Times New Roman" panose="02020603050405020304" pitchFamily="18" charset="0"/>
              </a:rPr>
              <a:t> et al., 2012; </a:t>
            </a:r>
            <a:r>
              <a:rPr lang="en-US" sz="2400" dirty="0" err="1">
                <a:latin typeface="Times New Roman" panose="02020603050405020304" pitchFamily="18" charset="0"/>
                <a:cs typeface="Times New Roman" panose="02020603050405020304" pitchFamily="18" charset="0"/>
              </a:rPr>
              <a:t>Terán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Calderón</a:t>
            </a:r>
            <a:r>
              <a:rPr lang="en-US" sz="2400" dirty="0">
                <a:latin typeface="Times New Roman" panose="02020603050405020304" pitchFamily="18" charset="0"/>
                <a:cs typeface="Times New Roman" panose="02020603050405020304" pitchFamily="18" charset="0"/>
              </a:rPr>
              <a:t> et al., 2015; </a:t>
            </a:r>
            <a:r>
              <a:rPr lang="en-US" sz="2400" dirty="0" err="1">
                <a:latin typeface="Times New Roman" panose="02020603050405020304" pitchFamily="18" charset="0"/>
                <a:cs typeface="Times New Roman" panose="02020603050405020304" pitchFamily="18" charset="0"/>
              </a:rPr>
              <a:t>Veinot</a:t>
            </a:r>
            <a:r>
              <a:rPr lang="en-US" sz="2400" dirty="0">
                <a:latin typeface="Times New Roman" panose="02020603050405020304" pitchFamily="18" charset="0"/>
                <a:cs typeface="Times New Roman" panose="02020603050405020304" pitchFamily="18" charset="0"/>
              </a:rPr>
              <a:t> &amp; Harris, 2011)</a:t>
            </a:r>
          </a:p>
        </p:txBody>
      </p:sp>
    </p:spTree>
    <p:extLst>
      <p:ext uri="{BB962C8B-B14F-4D97-AF65-F5344CB8AC3E}">
        <p14:creationId xmlns:p14="http://schemas.microsoft.com/office/powerpoint/2010/main" val="8782240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4546"/>
            <a:ext cx="7886700" cy="296215"/>
          </a:xfrm>
        </p:spPr>
        <p:txBody>
          <a:bodyPr>
            <a:normAutofit fontScale="90000"/>
          </a:bodyPr>
          <a:lstStyle/>
          <a:p>
            <a:r>
              <a:rPr lang="en-US" sz="3600" dirty="0">
                <a:latin typeface="Times New Roman" panose="02020603050405020304" pitchFamily="18" charset="0"/>
                <a:cs typeface="Times New Roman" panose="02020603050405020304" pitchFamily="18" charset="0"/>
              </a:rPr>
              <a:t>Discussion </a:t>
            </a:r>
            <a:endParaRPr lang="en-US" dirty="0"/>
          </a:p>
        </p:txBody>
      </p:sp>
      <p:sp>
        <p:nvSpPr>
          <p:cNvPr id="3" name="Content Placeholder 2"/>
          <p:cNvSpPr>
            <a:spLocks noGrp="1"/>
          </p:cNvSpPr>
          <p:nvPr>
            <p:ph idx="1"/>
          </p:nvPr>
        </p:nvSpPr>
        <p:spPr>
          <a:xfrm>
            <a:off x="0" y="566670"/>
            <a:ext cx="9143999" cy="6065949"/>
          </a:xfrm>
        </p:spPr>
        <p:txBody>
          <a:bodyPr>
            <a:normAutofit/>
          </a:bodyPr>
          <a:lstStyle/>
          <a:p>
            <a:r>
              <a:rPr lang="en-US" sz="2800" dirty="0">
                <a:latin typeface="Times New Roman" panose="02020603050405020304" pitchFamily="18" charset="0"/>
                <a:cs typeface="Times New Roman" panose="02020603050405020304" pitchFamily="18" charset="0"/>
              </a:rPr>
              <a:t>Wealth index was significantly associated towards comprehensive knowledge of HIV/AIDS in the selected three east African </a:t>
            </a:r>
            <a:r>
              <a:rPr lang="en-US" sz="2800" dirty="0" smtClean="0">
                <a:latin typeface="Times New Roman" panose="02020603050405020304" pitchFamily="18" charset="0"/>
                <a:cs typeface="Times New Roman" panose="02020603050405020304" pitchFamily="18" charset="0"/>
              </a:rPr>
              <a:t>countries.</a:t>
            </a:r>
          </a:p>
          <a:p>
            <a:pPr marL="0" indent="0">
              <a:buNone/>
            </a:pPr>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Wealthier </a:t>
            </a:r>
            <a:r>
              <a:rPr lang="en-US" sz="2800" dirty="0">
                <a:latin typeface="Times New Roman" panose="02020603050405020304" pitchFamily="18" charset="0"/>
                <a:cs typeface="Times New Roman" panose="02020603050405020304" pitchFamily="18" charset="0"/>
              </a:rPr>
              <a:t>people may have more access to education as well as mass media. Hence they can get correct and comprehensive knowledge of HIV/AIDS in comparison to the poorest people. </a:t>
            </a:r>
            <a:endParaRPr lang="en-US" sz="2800" dirty="0" smtClean="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People </a:t>
            </a:r>
            <a:r>
              <a:rPr lang="en-US" sz="2800" dirty="0">
                <a:latin typeface="Times New Roman" panose="02020603050405020304" pitchFamily="18" charset="0"/>
                <a:cs typeface="Times New Roman" panose="02020603050405020304" pitchFamily="18" charset="0"/>
              </a:rPr>
              <a:t>living in lower Socio-Economic Status (SES) tend to gain less benefit from information flows than their counter parts higher SES (</a:t>
            </a:r>
            <a:r>
              <a:rPr lang="en-US" sz="2800" dirty="0" err="1">
                <a:latin typeface="Times New Roman" panose="02020603050405020304" pitchFamily="18" charset="0"/>
                <a:cs typeface="Times New Roman" panose="02020603050405020304" pitchFamily="18" charset="0"/>
              </a:rPr>
              <a:t>Viswanath</a:t>
            </a:r>
            <a:r>
              <a:rPr lang="en-US" sz="2800" dirty="0">
                <a:latin typeface="Times New Roman" panose="02020603050405020304" pitchFamily="18" charset="0"/>
                <a:cs typeface="Times New Roman" panose="02020603050405020304" pitchFamily="18" charset="0"/>
              </a:rPr>
              <a:t>, Thomson, Mitchell, &amp; Williams, 2006). Similar result were reported elsewhere (</a:t>
            </a:r>
            <a:r>
              <a:rPr lang="en-US" sz="2800" dirty="0" err="1">
                <a:latin typeface="Times New Roman" panose="02020603050405020304" pitchFamily="18" charset="0"/>
                <a:cs typeface="Times New Roman" panose="02020603050405020304" pitchFamily="18" charset="0"/>
              </a:rPr>
              <a:t>Lifson</a:t>
            </a:r>
            <a:r>
              <a:rPr lang="en-US" sz="2800" dirty="0">
                <a:latin typeface="Times New Roman" panose="02020603050405020304" pitchFamily="18" charset="0"/>
                <a:cs typeface="Times New Roman" panose="02020603050405020304" pitchFamily="18" charset="0"/>
              </a:rPr>
              <a:t> et al., 2012; </a:t>
            </a:r>
            <a:r>
              <a:rPr lang="en-US" sz="2800" dirty="0" err="1">
                <a:latin typeface="Times New Roman" panose="02020603050405020304" pitchFamily="18" charset="0"/>
                <a:cs typeface="Times New Roman" panose="02020603050405020304" pitchFamily="18" charset="0"/>
              </a:rPr>
              <a:t>Terán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Calderón</a:t>
            </a:r>
            <a:r>
              <a:rPr lang="en-US" sz="2800" dirty="0">
                <a:latin typeface="Times New Roman" panose="02020603050405020304" pitchFamily="18" charset="0"/>
                <a:cs typeface="Times New Roman" panose="02020603050405020304" pitchFamily="18" charset="0"/>
              </a:rPr>
              <a:t> et al., 2015). </a:t>
            </a:r>
          </a:p>
        </p:txBody>
      </p:sp>
    </p:spTree>
    <p:extLst>
      <p:ext uri="{BB962C8B-B14F-4D97-AF65-F5344CB8AC3E}">
        <p14:creationId xmlns:p14="http://schemas.microsoft.com/office/powerpoint/2010/main" val="19749859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18941"/>
            <a:ext cx="7886700" cy="450760"/>
          </a:xfrm>
        </p:spPr>
        <p:txBody>
          <a:bodyPr>
            <a:normAutofit fontScale="90000"/>
          </a:bodyPr>
          <a:lstStyle/>
          <a:p>
            <a:r>
              <a:rPr lang="en-US" sz="3600" dirty="0">
                <a:latin typeface="Times New Roman" panose="02020603050405020304" pitchFamily="18" charset="0"/>
                <a:cs typeface="Times New Roman" panose="02020603050405020304" pitchFamily="18" charset="0"/>
              </a:rPr>
              <a:t>Discussion </a:t>
            </a:r>
            <a:endParaRPr lang="en-US" dirty="0"/>
          </a:p>
        </p:txBody>
      </p:sp>
      <p:sp>
        <p:nvSpPr>
          <p:cNvPr id="3" name="Content Placeholder 2"/>
          <p:cNvSpPr>
            <a:spLocks noGrp="1"/>
          </p:cNvSpPr>
          <p:nvPr>
            <p:ph idx="1"/>
          </p:nvPr>
        </p:nvSpPr>
        <p:spPr>
          <a:xfrm>
            <a:off x="0" y="862884"/>
            <a:ext cx="9144000" cy="5834129"/>
          </a:xfrm>
        </p:spPr>
        <p:txBody>
          <a:bodyPr/>
          <a:lstStyle/>
          <a:p>
            <a:endParaRPr lang="en-US" sz="3200" dirty="0" smtClean="0">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Gender </a:t>
            </a:r>
            <a:r>
              <a:rPr lang="en-US" sz="3200" dirty="0">
                <a:latin typeface="Times New Roman" panose="02020603050405020304" pitchFamily="18" charset="0"/>
                <a:cs typeface="Times New Roman" panose="02020603050405020304" pitchFamily="18" charset="0"/>
              </a:rPr>
              <a:t>inequalities, taboos associated with the discussion of sexuality and sexual health, the submissive role of women in a relationship, and male control of decision-making regarding sexual relations might also explain why African women are less knowledgeable about HIV/AIDS (Burgoyne &amp; Drummond, 2008).</a:t>
            </a:r>
          </a:p>
          <a:p>
            <a:endParaRPr lang="en-US" dirty="0"/>
          </a:p>
        </p:txBody>
      </p:sp>
    </p:spTree>
    <p:extLst>
      <p:ext uri="{BB962C8B-B14F-4D97-AF65-F5344CB8AC3E}">
        <p14:creationId xmlns:p14="http://schemas.microsoft.com/office/powerpoint/2010/main" val="396259590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394728"/>
          </a:xfrm>
        </p:spPr>
        <p:txBody>
          <a:bodyPr>
            <a:normAutofit fontScale="90000"/>
          </a:bodyPr>
          <a:lstStyle/>
          <a:p>
            <a:r>
              <a:rPr lang="en-US" sz="3600" dirty="0">
                <a:latin typeface="Times New Roman" panose="02020603050405020304" pitchFamily="18" charset="0"/>
                <a:cs typeface="Times New Roman" panose="02020603050405020304" pitchFamily="18" charset="0"/>
              </a:rPr>
              <a:t>Discussion </a:t>
            </a:r>
            <a:endParaRPr lang="en-US" dirty="0"/>
          </a:p>
        </p:txBody>
      </p:sp>
      <p:sp>
        <p:nvSpPr>
          <p:cNvPr id="3" name="Content Placeholder 2"/>
          <p:cNvSpPr>
            <a:spLocks noGrp="1"/>
          </p:cNvSpPr>
          <p:nvPr>
            <p:ph idx="1"/>
          </p:nvPr>
        </p:nvSpPr>
        <p:spPr>
          <a:xfrm>
            <a:off x="193183" y="991673"/>
            <a:ext cx="8731876" cy="5743978"/>
          </a:xfrm>
        </p:spPr>
        <p:txBody>
          <a:bodyPr>
            <a:normAutofit/>
          </a:bodyPr>
          <a:lstStyle/>
          <a:p>
            <a:pPr marL="0" indent="0">
              <a:buNone/>
            </a:pPr>
            <a:r>
              <a:rPr lang="en-US" sz="2400" b="1" i="1" dirty="0">
                <a:latin typeface="Times New Roman" panose="02020603050405020304" pitchFamily="18" charset="0"/>
                <a:cs typeface="Times New Roman" panose="02020603050405020304" pitchFamily="18" charset="0"/>
              </a:rPr>
              <a:t>Acceptance Attitude towards people living with </a:t>
            </a:r>
            <a:r>
              <a:rPr lang="en-US" sz="2400" b="1" i="1" dirty="0" smtClean="0">
                <a:latin typeface="Times New Roman" panose="02020603050405020304" pitchFamily="18" charset="0"/>
                <a:cs typeface="Times New Roman" panose="02020603050405020304" pitchFamily="18" charset="0"/>
              </a:rPr>
              <a:t>HIV/AIDS</a:t>
            </a:r>
          </a:p>
          <a:p>
            <a:r>
              <a:rPr lang="en-US" sz="2800" dirty="0">
                <a:latin typeface="Times New Roman" panose="02020603050405020304" pitchFamily="18" charset="0"/>
                <a:cs typeface="Times New Roman" panose="02020603050405020304" pitchFamily="18" charset="0"/>
              </a:rPr>
              <a:t>Results highlighted that participants acceptance attitude towards people living with HIV (PLHIV) was below average, Burundi (47.4%), Kenya (31.8%) and Ethiopia (21%). </a:t>
            </a:r>
            <a:r>
              <a:rPr lang="en-US" sz="2800" b="1" i="1" dirty="0" smtClean="0">
                <a:latin typeface="Times New Roman" panose="02020603050405020304" pitchFamily="18" charset="0"/>
                <a:cs typeface="Times New Roman" panose="02020603050405020304" pitchFamily="18" charset="0"/>
              </a:rPr>
              <a:t> </a:t>
            </a:r>
          </a:p>
          <a:p>
            <a:endParaRPr lang="en-US" sz="2800" b="1" i="1"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UNAIDS (2014) report, negative attitudes are common in many parts of the world. </a:t>
            </a: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However, Increasing </a:t>
            </a:r>
            <a:r>
              <a:rPr lang="en-US" sz="2800" dirty="0">
                <a:latin typeface="Times New Roman" panose="02020603050405020304" pitchFamily="18" charset="0"/>
                <a:cs typeface="Times New Roman" panose="02020603050405020304" pitchFamily="18" charset="0"/>
              </a:rPr>
              <a:t>HIV knowledge and awareness among the general population enables people to protect themselves and works to reduce stigma and discrimination against people living with HIV </a:t>
            </a:r>
            <a:r>
              <a:rPr lang="en-US" sz="2800" dirty="0" smtClean="0">
                <a:latin typeface="Times New Roman" panose="02020603050405020304" pitchFamily="18" charset="0"/>
                <a:cs typeface="Times New Roman" panose="02020603050405020304" pitchFamily="18" charset="0"/>
              </a:rPr>
              <a:t>(UNAIDS, </a:t>
            </a:r>
            <a:r>
              <a:rPr lang="en-US" sz="2800" dirty="0">
                <a:latin typeface="Times New Roman" panose="02020603050405020304" pitchFamily="18" charset="0"/>
                <a:cs typeface="Times New Roman" panose="02020603050405020304" pitchFamily="18" charset="0"/>
              </a:rPr>
              <a:t>2014). </a:t>
            </a:r>
          </a:p>
        </p:txBody>
      </p:sp>
    </p:spTree>
    <p:extLst>
      <p:ext uri="{BB962C8B-B14F-4D97-AF65-F5344CB8AC3E}">
        <p14:creationId xmlns:p14="http://schemas.microsoft.com/office/powerpoint/2010/main" val="252981703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71944"/>
            <a:ext cx="7886700" cy="317454"/>
          </a:xfrm>
        </p:spPr>
        <p:txBody>
          <a:bodyPr>
            <a:normAutofit fontScale="90000"/>
          </a:bodyPr>
          <a:lstStyle/>
          <a:p>
            <a:r>
              <a:rPr lang="en-US" sz="3600" dirty="0">
                <a:latin typeface="Times New Roman" panose="02020603050405020304" pitchFamily="18" charset="0"/>
                <a:cs typeface="Times New Roman" panose="02020603050405020304" pitchFamily="18" charset="0"/>
              </a:rPr>
              <a:t>Discussion </a:t>
            </a:r>
            <a:endParaRPr lang="en-US" dirty="0"/>
          </a:p>
        </p:txBody>
      </p:sp>
      <p:sp>
        <p:nvSpPr>
          <p:cNvPr id="3" name="Content Placeholder 2"/>
          <p:cNvSpPr>
            <a:spLocks noGrp="1"/>
          </p:cNvSpPr>
          <p:nvPr>
            <p:ph idx="1"/>
          </p:nvPr>
        </p:nvSpPr>
        <p:spPr>
          <a:xfrm>
            <a:off x="167425" y="682580"/>
            <a:ext cx="8770513" cy="6014434"/>
          </a:xfrm>
        </p:spPr>
        <p:txBody>
          <a:bodyPr>
            <a:normAutofit/>
          </a:bodyPr>
          <a:lstStyle/>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In </a:t>
            </a:r>
            <a:r>
              <a:rPr lang="en-US" sz="2800" dirty="0">
                <a:latin typeface="Times New Roman" panose="02020603050405020304" pitchFamily="18" charset="0"/>
                <a:cs typeface="Times New Roman" panose="02020603050405020304" pitchFamily="18" charset="0"/>
              </a:rPr>
              <a:t>this study, all age groups had significantly higher acceptance attitude towards PLHA in comparison to the reference group women age 15-19 in Burundi and Kenya. </a:t>
            </a: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Our </a:t>
            </a:r>
            <a:r>
              <a:rPr lang="en-US" sz="2800" dirty="0">
                <a:latin typeface="Times New Roman" panose="02020603050405020304" pitchFamily="18" charset="0"/>
                <a:cs typeface="Times New Roman" panose="02020603050405020304" pitchFamily="18" charset="0"/>
              </a:rPr>
              <a:t>result is consistent with the research conducted previously elsewhere (</a:t>
            </a:r>
            <a:r>
              <a:rPr lang="en-US" sz="2800" dirty="0" err="1">
                <a:latin typeface="Times New Roman" panose="02020603050405020304" pitchFamily="18" charset="0"/>
                <a:cs typeface="Times New Roman" panose="02020603050405020304" pitchFamily="18" charset="0"/>
              </a:rPr>
              <a:t>Chiao</a:t>
            </a:r>
            <a:r>
              <a:rPr lang="en-US" sz="2800" dirty="0">
                <a:latin typeface="Times New Roman" panose="02020603050405020304" pitchFamily="18" charset="0"/>
                <a:cs typeface="Times New Roman" panose="02020603050405020304" pitchFamily="18" charset="0"/>
              </a:rPr>
              <a:t> et al., 2009</a:t>
            </a:r>
            <a:r>
              <a:rPr lang="en-US" sz="2800" dirty="0" smtClean="0">
                <a:latin typeface="Times New Roman" panose="02020603050405020304" pitchFamily="18" charset="0"/>
                <a:cs typeface="Times New Roman" panose="02020603050405020304" pitchFamily="18" charset="0"/>
              </a:rPr>
              <a:t>).</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However, women from Ethiopia do not show any statistical significance and similar result was reported (</a:t>
            </a:r>
            <a:r>
              <a:rPr lang="en-US" sz="2800" dirty="0" err="1">
                <a:latin typeface="Times New Roman" panose="02020603050405020304" pitchFamily="18" charset="0"/>
                <a:cs typeface="Times New Roman" panose="02020603050405020304" pitchFamily="18" charset="0"/>
              </a:rPr>
              <a:t>Lifson</a:t>
            </a:r>
            <a:r>
              <a:rPr lang="en-US" sz="2800" dirty="0">
                <a:latin typeface="Times New Roman" panose="02020603050405020304" pitchFamily="18" charset="0"/>
                <a:cs typeface="Times New Roman" panose="02020603050405020304" pitchFamily="18" charset="0"/>
              </a:rPr>
              <a:t> et al., 2012</a:t>
            </a:r>
            <a:r>
              <a:rPr lang="en-US" sz="2800" dirty="0" smtClean="0">
                <a:latin typeface="Times New Roman" panose="02020603050405020304" pitchFamily="18" charset="0"/>
                <a:cs typeface="Times New Roman" panose="02020603050405020304" pitchFamily="18" charset="0"/>
              </a:rPr>
              <a:t>).</a:t>
            </a: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460924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498" y="146186"/>
            <a:ext cx="7886700" cy="317453"/>
          </a:xfrm>
        </p:spPr>
        <p:txBody>
          <a:bodyPr>
            <a:normAutofit fontScale="90000"/>
          </a:bodyPr>
          <a:lstStyle/>
          <a:p>
            <a:r>
              <a:rPr lang="en-US" sz="3600" dirty="0">
                <a:latin typeface="Times New Roman" panose="02020603050405020304" pitchFamily="18" charset="0"/>
                <a:cs typeface="Times New Roman" panose="02020603050405020304" pitchFamily="18" charset="0"/>
              </a:rPr>
              <a:t>Discussion </a:t>
            </a:r>
            <a:endParaRPr lang="en-US" dirty="0"/>
          </a:p>
        </p:txBody>
      </p:sp>
      <p:sp>
        <p:nvSpPr>
          <p:cNvPr id="3" name="Content Placeholder 2"/>
          <p:cNvSpPr>
            <a:spLocks noGrp="1"/>
          </p:cNvSpPr>
          <p:nvPr>
            <p:ph idx="1"/>
          </p:nvPr>
        </p:nvSpPr>
        <p:spPr>
          <a:xfrm>
            <a:off x="141668" y="692284"/>
            <a:ext cx="8860663" cy="6056246"/>
          </a:xfrm>
        </p:spPr>
        <p:txBody>
          <a:bodyPr>
            <a:normAutofit/>
          </a:bodyPr>
          <a:lstStyle/>
          <a:p>
            <a:r>
              <a:rPr lang="en-US" sz="2800" dirty="0">
                <a:latin typeface="Times New Roman" panose="02020603050405020304" pitchFamily="18" charset="0"/>
                <a:cs typeface="Times New Roman" panose="02020603050405020304" pitchFamily="18" charset="0"/>
              </a:rPr>
              <a:t>Women living in urban had higher acceptance attitude towards PLHA than those in rural areas in Ethiopia. </a:t>
            </a: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Similar </a:t>
            </a:r>
            <a:r>
              <a:rPr lang="en-US" sz="2800" dirty="0">
                <a:latin typeface="Times New Roman" panose="02020603050405020304" pitchFamily="18" charset="0"/>
                <a:cs typeface="Times New Roman" panose="02020603050405020304" pitchFamily="18" charset="0"/>
              </a:rPr>
              <a:t>studies were reported (Burgoyne &amp; Drummond, 2008; </a:t>
            </a:r>
            <a:r>
              <a:rPr lang="en-US" sz="2800" dirty="0" err="1">
                <a:latin typeface="Times New Roman" panose="02020603050405020304" pitchFamily="18" charset="0"/>
                <a:cs typeface="Times New Roman" panose="02020603050405020304" pitchFamily="18" charset="0"/>
              </a:rPr>
              <a:t>Gurmu</a:t>
            </a:r>
            <a:r>
              <a:rPr lang="en-US" sz="2800" dirty="0">
                <a:latin typeface="Times New Roman" panose="02020603050405020304" pitchFamily="18" charset="0"/>
                <a:cs typeface="Times New Roman" panose="02020603050405020304" pitchFamily="18" charset="0"/>
              </a:rPr>
              <a:t> &amp; </a:t>
            </a:r>
            <a:r>
              <a:rPr lang="en-US" sz="2800" dirty="0" err="1">
                <a:latin typeface="Times New Roman" panose="02020603050405020304" pitchFamily="18" charset="0"/>
                <a:cs typeface="Times New Roman" panose="02020603050405020304" pitchFamily="18" charset="0"/>
              </a:rPr>
              <a:t>Etana</a:t>
            </a:r>
            <a:r>
              <a:rPr lang="en-US" sz="2800" dirty="0">
                <a:latin typeface="Times New Roman" panose="02020603050405020304" pitchFamily="18" charset="0"/>
                <a:cs typeface="Times New Roman" panose="02020603050405020304" pitchFamily="18" charset="0"/>
              </a:rPr>
              <a:t>, 2015; </a:t>
            </a:r>
            <a:r>
              <a:rPr lang="en-US" sz="2800" dirty="0" err="1">
                <a:latin typeface="Times New Roman" panose="02020603050405020304" pitchFamily="18" charset="0"/>
                <a:cs typeface="Times New Roman" panose="02020603050405020304" pitchFamily="18" charset="0"/>
              </a:rPr>
              <a:t>Lifson</a:t>
            </a:r>
            <a:r>
              <a:rPr lang="en-US" sz="2800" dirty="0">
                <a:latin typeface="Times New Roman" panose="02020603050405020304" pitchFamily="18" charset="0"/>
                <a:cs typeface="Times New Roman" panose="02020603050405020304" pitchFamily="18" charset="0"/>
              </a:rPr>
              <a:t> et al., 2012</a:t>
            </a:r>
            <a:r>
              <a:rPr lang="en-US" sz="2800" dirty="0" smtClean="0">
                <a:latin typeface="Times New Roman" panose="02020603050405020304" pitchFamily="18" charset="0"/>
                <a:cs typeface="Times New Roman" panose="02020603050405020304" pitchFamily="18" charset="0"/>
              </a:rPr>
              <a:t>).</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People living in urban areas have more accesses to education, mass media exposure and Health services such as voluntary counselling test (VCT), hence they can avoid misconceptions and misunderstanding about the disease. </a:t>
            </a:r>
            <a:r>
              <a:rPr lang="en-US" sz="2800" dirty="0"/>
              <a:t>	</a:t>
            </a: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746801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3032"/>
            <a:ext cx="7886700" cy="321971"/>
          </a:xfrm>
        </p:spPr>
        <p:txBody>
          <a:bodyPr>
            <a:normAutofit fontScale="90000"/>
          </a:bodyPr>
          <a:lstStyle/>
          <a:p>
            <a:r>
              <a:rPr lang="en-US" sz="3600" dirty="0">
                <a:latin typeface="Times New Roman" panose="02020603050405020304" pitchFamily="18" charset="0"/>
                <a:cs typeface="Times New Roman" panose="02020603050405020304" pitchFamily="18" charset="0"/>
              </a:rPr>
              <a:t>Discussion </a:t>
            </a:r>
            <a:endParaRPr lang="en-US" dirty="0"/>
          </a:p>
        </p:txBody>
      </p:sp>
      <p:sp>
        <p:nvSpPr>
          <p:cNvPr id="3" name="Content Placeholder 2"/>
          <p:cNvSpPr>
            <a:spLocks noGrp="1"/>
          </p:cNvSpPr>
          <p:nvPr>
            <p:ph idx="1"/>
          </p:nvPr>
        </p:nvSpPr>
        <p:spPr>
          <a:xfrm>
            <a:off x="141667" y="618186"/>
            <a:ext cx="8834907" cy="6091707"/>
          </a:xfrm>
        </p:spPr>
        <p:txBody>
          <a:bodyPr/>
          <a:lstStyle/>
          <a:p>
            <a:endParaRPr lang="en-US" dirty="0" smtClean="0"/>
          </a:p>
          <a:p>
            <a:r>
              <a:rPr lang="en-US" sz="2800" dirty="0" smtClean="0">
                <a:latin typeface="Times New Roman" panose="02020603050405020304" pitchFamily="18" charset="0"/>
                <a:cs typeface="Times New Roman" panose="02020603050405020304" pitchFamily="18" charset="0"/>
              </a:rPr>
              <a:t>Acceptance </a:t>
            </a:r>
            <a:r>
              <a:rPr lang="en-US" sz="2800" dirty="0">
                <a:latin typeface="Times New Roman" panose="02020603050405020304" pitchFamily="18" charset="0"/>
                <a:cs typeface="Times New Roman" panose="02020603050405020304" pitchFamily="18" charset="0"/>
              </a:rPr>
              <a:t>attitude towards PLHA were significantly more in women with higher, secondary and elementary educational level than women with no education (except in Burundi for higher education). </a:t>
            </a:r>
            <a:endParaRPr lang="en-US" sz="2800" dirty="0" smtClean="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likelihood of Acceptance attitude towards PLHA increases with getting of Better education. </a:t>
            </a: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In </a:t>
            </a:r>
            <a:r>
              <a:rPr lang="en-US" sz="2800" dirty="0">
                <a:latin typeface="Times New Roman" panose="02020603050405020304" pitchFamily="18" charset="0"/>
                <a:cs typeface="Times New Roman" panose="02020603050405020304" pitchFamily="18" charset="0"/>
              </a:rPr>
              <a:t>line to this, similar researches were reported elsewhere (</a:t>
            </a:r>
            <a:r>
              <a:rPr lang="en-US" sz="2800" dirty="0" err="1">
                <a:latin typeface="Times New Roman" panose="02020603050405020304" pitchFamily="18" charset="0"/>
                <a:cs typeface="Times New Roman" panose="02020603050405020304" pitchFamily="18" charset="0"/>
              </a:rPr>
              <a:t>Deribew</a:t>
            </a:r>
            <a:r>
              <a:rPr lang="en-US" sz="2800" dirty="0">
                <a:latin typeface="Times New Roman" panose="02020603050405020304" pitchFamily="18" charset="0"/>
                <a:cs typeface="Times New Roman" panose="02020603050405020304" pitchFamily="18" charset="0"/>
              </a:rPr>
              <a:t> et al., 2010; </a:t>
            </a:r>
            <a:r>
              <a:rPr lang="en-US" sz="2800" dirty="0" err="1">
                <a:latin typeface="Times New Roman" panose="02020603050405020304" pitchFamily="18" charset="0"/>
                <a:cs typeface="Times New Roman" panose="02020603050405020304" pitchFamily="18" charset="0"/>
              </a:rPr>
              <a:t>Lifson</a:t>
            </a:r>
            <a:r>
              <a:rPr lang="en-US" sz="2800" dirty="0">
                <a:latin typeface="Times New Roman" panose="02020603050405020304" pitchFamily="18" charset="0"/>
                <a:cs typeface="Times New Roman" panose="02020603050405020304" pitchFamily="18" charset="0"/>
              </a:rPr>
              <a:t> et al., 2012; </a:t>
            </a:r>
            <a:r>
              <a:rPr lang="en-US" sz="2800" dirty="0" err="1">
                <a:latin typeface="Times New Roman" panose="02020603050405020304" pitchFamily="18" charset="0"/>
                <a:cs typeface="Times New Roman" panose="02020603050405020304" pitchFamily="18" charset="0"/>
              </a:rPr>
              <a:t>Ngayimbesha</a:t>
            </a:r>
            <a:r>
              <a:rPr lang="en-US" sz="2800" dirty="0">
                <a:latin typeface="Times New Roman" panose="02020603050405020304" pitchFamily="18" charset="0"/>
                <a:cs typeface="Times New Roman" panose="02020603050405020304" pitchFamily="18" charset="0"/>
              </a:rPr>
              <a:t> &amp; Chen, 2011; </a:t>
            </a:r>
            <a:r>
              <a:rPr lang="en-US" sz="2800" dirty="0" err="1">
                <a:latin typeface="Times New Roman" panose="02020603050405020304" pitchFamily="18" charset="0"/>
                <a:cs typeface="Times New Roman" panose="02020603050405020304" pitchFamily="18" charset="0"/>
              </a:rPr>
              <a:t>Terán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Calderón</a:t>
            </a:r>
            <a:r>
              <a:rPr lang="en-US" sz="2800" dirty="0">
                <a:latin typeface="Times New Roman" panose="02020603050405020304" pitchFamily="18" charset="0"/>
                <a:cs typeface="Times New Roman" panose="02020603050405020304" pitchFamily="18" charset="0"/>
              </a:rPr>
              <a:t> et al., 2015).</a:t>
            </a:r>
          </a:p>
        </p:txBody>
      </p:sp>
    </p:spTree>
    <p:extLst>
      <p:ext uri="{BB962C8B-B14F-4D97-AF65-F5344CB8AC3E}">
        <p14:creationId xmlns:p14="http://schemas.microsoft.com/office/powerpoint/2010/main" val="102723585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33306"/>
            <a:ext cx="7886700" cy="304575"/>
          </a:xfrm>
        </p:spPr>
        <p:txBody>
          <a:bodyPr>
            <a:normAutofit fontScale="90000"/>
          </a:bodyPr>
          <a:lstStyle/>
          <a:p>
            <a:r>
              <a:rPr lang="en-US" sz="3600" dirty="0">
                <a:latin typeface="Times New Roman" panose="02020603050405020304" pitchFamily="18" charset="0"/>
                <a:cs typeface="Times New Roman" panose="02020603050405020304" pitchFamily="18" charset="0"/>
              </a:rPr>
              <a:t>Discussion </a:t>
            </a:r>
            <a:endParaRPr lang="en-US" dirty="0"/>
          </a:p>
        </p:txBody>
      </p:sp>
      <p:sp>
        <p:nvSpPr>
          <p:cNvPr id="3" name="Content Placeholder 2"/>
          <p:cNvSpPr>
            <a:spLocks noGrp="1"/>
          </p:cNvSpPr>
          <p:nvPr>
            <p:ph idx="1"/>
          </p:nvPr>
        </p:nvSpPr>
        <p:spPr>
          <a:xfrm>
            <a:off x="141667" y="631064"/>
            <a:ext cx="8783391" cy="6130343"/>
          </a:xfrm>
        </p:spPr>
        <p:txBody>
          <a:bodyPr>
            <a:normAutofit/>
          </a:bodyPr>
          <a:lstStyle/>
          <a:p>
            <a:r>
              <a:rPr lang="en-US" sz="2800" dirty="0">
                <a:latin typeface="Times New Roman" panose="02020603050405020304" pitchFamily="18" charset="0"/>
                <a:cs typeface="Times New Roman" panose="02020603050405020304" pitchFamily="18" charset="0"/>
              </a:rPr>
              <a:t>Married women from Burundi and No living together/Separated from Ethiopia had higher acceptance attitude towards PLHA than women never in union. </a:t>
            </a:r>
            <a:endParaRPr lang="en-US" sz="2800" dirty="0" smtClean="0">
              <a:latin typeface="Times New Roman" panose="02020603050405020304" pitchFamily="18" charset="0"/>
              <a:cs typeface="Times New Roman" panose="02020603050405020304" pitchFamily="18" charset="0"/>
            </a:endParaRPr>
          </a:p>
          <a:p>
            <a:pPr marL="0" indent="0">
              <a:buNone/>
            </a:pPr>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However</a:t>
            </a:r>
            <a:r>
              <a:rPr lang="en-US" sz="2800" dirty="0">
                <a:latin typeface="Times New Roman" panose="02020603050405020304" pitchFamily="18" charset="0"/>
                <a:cs typeface="Times New Roman" panose="02020603050405020304" pitchFamily="18" charset="0"/>
              </a:rPr>
              <a:t>, married and living together women from Kenya had less acceptance attitude than women never in union, this  finding is consistent with the previous reported research (</a:t>
            </a:r>
            <a:r>
              <a:rPr lang="en-US" sz="2800" dirty="0" err="1">
                <a:latin typeface="Times New Roman" panose="02020603050405020304" pitchFamily="18" charset="0"/>
                <a:cs typeface="Times New Roman" panose="02020603050405020304" pitchFamily="18" charset="0"/>
              </a:rPr>
              <a:t>Chiao</a:t>
            </a:r>
            <a:r>
              <a:rPr lang="en-US" sz="2800" dirty="0">
                <a:latin typeface="Times New Roman" panose="02020603050405020304" pitchFamily="18" charset="0"/>
                <a:cs typeface="Times New Roman" panose="02020603050405020304" pitchFamily="18" charset="0"/>
              </a:rPr>
              <a:t> et al., 2009). </a:t>
            </a:r>
          </a:p>
        </p:txBody>
      </p:sp>
    </p:spTree>
    <p:extLst>
      <p:ext uri="{BB962C8B-B14F-4D97-AF65-F5344CB8AC3E}">
        <p14:creationId xmlns:p14="http://schemas.microsoft.com/office/powerpoint/2010/main" val="258145640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0153"/>
            <a:ext cx="7886700" cy="296214"/>
          </a:xfrm>
        </p:spPr>
        <p:txBody>
          <a:bodyPr>
            <a:normAutofit fontScale="90000"/>
          </a:bodyPr>
          <a:lstStyle/>
          <a:p>
            <a:r>
              <a:rPr lang="en-US" sz="3600" dirty="0">
                <a:latin typeface="Times New Roman" panose="02020603050405020304" pitchFamily="18" charset="0"/>
                <a:cs typeface="Times New Roman" panose="02020603050405020304" pitchFamily="18" charset="0"/>
              </a:rPr>
              <a:t>Discussion </a:t>
            </a:r>
            <a:endParaRPr lang="en-US" dirty="0"/>
          </a:p>
        </p:txBody>
      </p:sp>
      <p:sp>
        <p:nvSpPr>
          <p:cNvPr id="3" name="Content Placeholder 2"/>
          <p:cNvSpPr>
            <a:spLocks noGrp="1"/>
          </p:cNvSpPr>
          <p:nvPr>
            <p:ph idx="1"/>
          </p:nvPr>
        </p:nvSpPr>
        <p:spPr>
          <a:xfrm>
            <a:off x="154546" y="566670"/>
            <a:ext cx="8834908" cy="6117465"/>
          </a:xfrm>
        </p:spPr>
        <p:txBody>
          <a:bodyPr>
            <a:normAutofit/>
          </a:bodyPr>
          <a:lstStyle/>
          <a:p>
            <a:r>
              <a:rPr lang="en-US" sz="2800" dirty="0">
                <a:latin typeface="Times New Roman" panose="02020603050405020304" pitchFamily="18" charset="0"/>
                <a:cs typeface="Times New Roman" panose="02020603050405020304" pitchFamily="18" charset="0"/>
              </a:rPr>
              <a:t>Wealth index in all the three east African countries has statistically significant association on acceptance attitude towards PLHA. </a:t>
            </a:r>
            <a:endParaRPr lang="en-US" sz="2800" dirty="0" smtClean="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Women </a:t>
            </a:r>
            <a:r>
              <a:rPr lang="en-US" sz="2800" dirty="0">
                <a:latin typeface="Times New Roman" panose="02020603050405020304" pitchFamily="18" charset="0"/>
                <a:cs typeface="Times New Roman" panose="02020603050405020304" pitchFamily="18" charset="0"/>
              </a:rPr>
              <a:t>in highest socioeconomic status were more likely to have highest accepting attitude towards PLHA, even though the pattern is not uniform. </a:t>
            </a: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Similar </a:t>
            </a:r>
            <a:r>
              <a:rPr lang="en-US" sz="2800" dirty="0">
                <a:latin typeface="Times New Roman" panose="02020603050405020304" pitchFamily="18" charset="0"/>
                <a:cs typeface="Times New Roman" panose="02020603050405020304" pitchFamily="18" charset="0"/>
              </a:rPr>
              <a:t>results were reported elsewhere (</a:t>
            </a:r>
            <a:r>
              <a:rPr lang="en-US" sz="2800" dirty="0" err="1">
                <a:latin typeface="Times New Roman" panose="02020603050405020304" pitchFamily="18" charset="0"/>
                <a:cs typeface="Times New Roman" panose="02020603050405020304" pitchFamily="18" charset="0"/>
              </a:rPr>
              <a:t>Chiao</a:t>
            </a:r>
            <a:r>
              <a:rPr lang="en-US" sz="2800" dirty="0">
                <a:latin typeface="Times New Roman" panose="02020603050405020304" pitchFamily="18" charset="0"/>
                <a:cs typeface="Times New Roman" panose="02020603050405020304" pitchFamily="18" charset="0"/>
              </a:rPr>
              <a:t> et al., 2009; </a:t>
            </a:r>
            <a:r>
              <a:rPr lang="en-US" sz="2800" dirty="0" err="1">
                <a:latin typeface="Times New Roman" panose="02020603050405020304" pitchFamily="18" charset="0"/>
                <a:cs typeface="Times New Roman" panose="02020603050405020304" pitchFamily="18" charset="0"/>
              </a:rPr>
              <a:t>Lifson</a:t>
            </a:r>
            <a:r>
              <a:rPr lang="en-US" sz="2800" dirty="0">
                <a:latin typeface="Times New Roman" panose="02020603050405020304" pitchFamily="18" charset="0"/>
                <a:cs typeface="Times New Roman" panose="02020603050405020304" pitchFamily="18" charset="0"/>
              </a:rPr>
              <a:t> et al., 2012) . </a:t>
            </a:r>
          </a:p>
        </p:txBody>
      </p:sp>
    </p:spTree>
    <p:extLst>
      <p:ext uri="{BB962C8B-B14F-4D97-AF65-F5344CB8AC3E}">
        <p14:creationId xmlns:p14="http://schemas.microsoft.com/office/powerpoint/2010/main" val="194140940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20429"/>
            <a:ext cx="7886700" cy="317454"/>
          </a:xfrm>
        </p:spPr>
        <p:txBody>
          <a:bodyPr>
            <a:normAutofit fontScale="90000"/>
          </a:bodyPr>
          <a:lstStyle/>
          <a:p>
            <a:r>
              <a:rPr lang="en-US" sz="3600" dirty="0">
                <a:latin typeface="Times New Roman" panose="02020603050405020304" pitchFamily="18" charset="0"/>
                <a:cs typeface="Times New Roman" panose="02020603050405020304" pitchFamily="18" charset="0"/>
              </a:rPr>
              <a:t>Discussion </a:t>
            </a:r>
            <a:endParaRPr lang="en-US" dirty="0"/>
          </a:p>
        </p:txBody>
      </p:sp>
      <p:sp>
        <p:nvSpPr>
          <p:cNvPr id="3" name="Content Placeholder 2"/>
          <p:cNvSpPr>
            <a:spLocks noGrp="1"/>
          </p:cNvSpPr>
          <p:nvPr>
            <p:ph idx="1"/>
          </p:nvPr>
        </p:nvSpPr>
        <p:spPr>
          <a:xfrm>
            <a:off x="154545" y="695459"/>
            <a:ext cx="8744755" cy="5481504"/>
          </a:xfrm>
        </p:spPr>
        <p:txBody>
          <a:bodyPr/>
          <a:lstStyle/>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Results </a:t>
            </a:r>
            <a:r>
              <a:rPr lang="en-US" sz="2800" dirty="0">
                <a:latin typeface="Times New Roman" panose="02020603050405020304" pitchFamily="18" charset="0"/>
                <a:cs typeface="Times New Roman" panose="02020603050405020304" pitchFamily="18" charset="0"/>
              </a:rPr>
              <a:t>showed that women with comprehensive knowledge has more acceptance attitude towards PLHA than the counterparts with no comprehensive knowledge</a:t>
            </a:r>
            <a:r>
              <a:rPr lang="en-US" sz="2800" dirty="0" smtClean="0">
                <a:latin typeface="Times New Roman" panose="02020603050405020304" pitchFamily="18" charset="0"/>
                <a:cs typeface="Times New Roman" panose="02020603050405020304" pitchFamily="18" charset="0"/>
              </a:rPr>
              <a:t>.</a:t>
            </a:r>
          </a:p>
          <a:p>
            <a:endParaRPr lang="en-US" sz="2800" dirty="0">
              <a:latin typeface="Times New Roman" panose="02020603050405020304" pitchFamily="18" charset="0"/>
              <a:cs typeface="Times New Roman" panose="02020603050405020304" pitchFamily="18" charset="0"/>
            </a:endParaRPr>
          </a:p>
          <a:p>
            <a:pPr marL="0" indent="0">
              <a:buNone/>
            </a:pPr>
            <a:r>
              <a:rPr lang="en-US" sz="2800" dirty="0" smtClean="0">
                <a:latin typeface="Times New Roman" panose="02020603050405020304" pitchFamily="18" charset="0"/>
                <a:cs typeface="Times New Roman" panose="02020603050405020304" pitchFamily="18" charset="0"/>
              </a:rPr>
              <a:t> </a:t>
            </a:r>
          </a:p>
          <a:p>
            <a:r>
              <a:rPr lang="en-US" sz="2800" dirty="0" smtClean="0">
                <a:latin typeface="Times New Roman" panose="02020603050405020304" pitchFamily="18" charset="0"/>
                <a:cs typeface="Times New Roman" panose="02020603050405020304" pitchFamily="18" charset="0"/>
              </a:rPr>
              <a:t>This </a:t>
            </a:r>
            <a:r>
              <a:rPr lang="en-US" sz="2800" dirty="0">
                <a:latin typeface="Times New Roman" panose="02020603050405020304" pitchFamily="18" charset="0"/>
                <a:cs typeface="Times New Roman" panose="02020603050405020304" pitchFamily="18" charset="0"/>
              </a:rPr>
              <a:t>revealed that, comprehensive knowledge is basic and necessary factor to build accepting attitudes towards PLHA. Similar results showed that women with good knowledge were more favorable towards PLHA (</a:t>
            </a:r>
            <a:r>
              <a:rPr lang="en-US" sz="2800" dirty="0" err="1">
                <a:latin typeface="Times New Roman" panose="02020603050405020304" pitchFamily="18" charset="0"/>
                <a:cs typeface="Times New Roman" panose="02020603050405020304" pitchFamily="18" charset="0"/>
              </a:rPr>
              <a:t>Deribew</a:t>
            </a:r>
            <a:r>
              <a:rPr lang="en-US" sz="2800" dirty="0">
                <a:latin typeface="Times New Roman" panose="02020603050405020304" pitchFamily="18" charset="0"/>
                <a:cs typeface="Times New Roman" panose="02020603050405020304" pitchFamily="18" charset="0"/>
              </a:rPr>
              <a:t> et al., 2010; </a:t>
            </a:r>
            <a:r>
              <a:rPr lang="en-US" sz="2800" dirty="0" err="1">
                <a:latin typeface="Times New Roman" panose="02020603050405020304" pitchFamily="18" charset="0"/>
                <a:cs typeface="Times New Roman" panose="02020603050405020304" pitchFamily="18" charset="0"/>
              </a:rPr>
              <a:t>Lifson</a:t>
            </a:r>
            <a:r>
              <a:rPr lang="en-US" sz="2800" dirty="0">
                <a:latin typeface="Times New Roman" panose="02020603050405020304" pitchFamily="18" charset="0"/>
                <a:cs typeface="Times New Roman" panose="02020603050405020304" pitchFamily="18" charset="0"/>
              </a:rPr>
              <a:t> et al., 2012; Mall, </a:t>
            </a:r>
            <a:r>
              <a:rPr lang="en-US" sz="2800" dirty="0" err="1">
                <a:latin typeface="Times New Roman" panose="02020603050405020304" pitchFamily="18" charset="0"/>
                <a:cs typeface="Times New Roman" panose="02020603050405020304" pitchFamily="18" charset="0"/>
              </a:rPr>
              <a:t>Middelkoop</a:t>
            </a:r>
            <a:r>
              <a:rPr lang="en-US" sz="2800" dirty="0">
                <a:latin typeface="Times New Roman" panose="02020603050405020304" pitchFamily="18" charset="0"/>
                <a:cs typeface="Times New Roman" panose="02020603050405020304" pitchFamily="18" charset="0"/>
              </a:rPr>
              <a:t>, Mark, Wood, &amp; </a:t>
            </a:r>
            <a:r>
              <a:rPr lang="en-US" sz="2800" dirty="0" err="1">
                <a:latin typeface="Times New Roman" panose="02020603050405020304" pitchFamily="18" charset="0"/>
                <a:cs typeface="Times New Roman" panose="02020603050405020304" pitchFamily="18" charset="0"/>
              </a:rPr>
              <a:t>Bekker</a:t>
            </a:r>
            <a:r>
              <a:rPr lang="en-US" sz="2800" dirty="0">
                <a:latin typeface="Times New Roman" panose="02020603050405020304" pitchFamily="18" charset="0"/>
                <a:cs typeface="Times New Roman" panose="02020603050405020304" pitchFamily="18" charset="0"/>
              </a:rPr>
              <a:t>, 2013</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78530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5126"/>
            <a:ext cx="9144000" cy="756265"/>
          </a:xfrm>
        </p:spPr>
        <p:txBody>
          <a:bodyPr>
            <a:normAutofit fontScale="90000"/>
          </a:bodyPr>
          <a:lstStyle/>
          <a:p>
            <a:r>
              <a:rPr lang="en-US" altLang="en-US" sz="2700" b="1" dirty="0" smtClean="0">
                <a:latin typeface="Times New Roman" panose="02020603050405020304" pitchFamily="18" charset="0"/>
                <a:ea typeface="MS PGothic" pitchFamily="34" charset="-128"/>
                <a:cs typeface="Times New Roman" panose="02020603050405020304" pitchFamily="18" charset="0"/>
              </a:rPr>
              <a:t>Introd…</a:t>
            </a:r>
            <a:br>
              <a:rPr lang="en-US" altLang="en-US" sz="2700" b="1" dirty="0" smtClean="0">
                <a:latin typeface="Times New Roman" panose="02020603050405020304" pitchFamily="18" charset="0"/>
                <a:ea typeface="MS PGothic" pitchFamily="34" charset="-128"/>
                <a:cs typeface="Times New Roman" panose="02020603050405020304" pitchFamily="18" charset="0"/>
              </a:rPr>
            </a:br>
            <a:r>
              <a:rPr lang="en-US" altLang="en-US" sz="2700" b="1" dirty="0" smtClean="0">
                <a:latin typeface="Times New Roman" panose="02020603050405020304" pitchFamily="18" charset="0"/>
                <a:ea typeface="MS PGothic" pitchFamily="34" charset="-128"/>
                <a:cs typeface="Times New Roman" panose="02020603050405020304" pitchFamily="18" charset="0"/>
              </a:rPr>
              <a:t>Adults </a:t>
            </a:r>
            <a:r>
              <a:rPr lang="en-US" altLang="en-US" sz="2700" b="1" dirty="0">
                <a:latin typeface="Times New Roman" panose="02020603050405020304" pitchFamily="18" charset="0"/>
                <a:ea typeface="MS PGothic" pitchFamily="34" charset="-128"/>
                <a:cs typeface="Times New Roman" panose="02020603050405020304" pitchFamily="18" charset="0"/>
              </a:rPr>
              <a:t>and children estimated to be living with </a:t>
            </a:r>
            <a:r>
              <a:rPr lang="en-US" altLang="en-US" sz="2700" b="1" dirty="0" smtClean="0">
                <a:latin typeface="Times New Roman" panose="02020603050405020304" pitchFamily="18" charset="0"/>
                <a:ea typeface="MS PGothic" pitchFamily="34" charset="-128"/>
                <a:cs typeface="Times New Roman" panose="02020603050405020304" pitchFamily="18" charset="0"/>
              </a:rPr>
              <a:t>HIV</a:t>
            </a:r>
            <a:r>
              <a:rPr lang="en-US" altLang="en-US" sz="2700" b="1" dirty="0" smtClean="0">
                <a:solidFill>
                  <a:srgbClr val="00B0F0"/>
                </a:solidFill>
                <a:latin typeface="Times New Roman" panose="02020603050405020304" pitchFamily="18" charset="0"/>
                <a:ea typeface="MS PGothic" pitchFamily="34" charset="-128"/>
                <a:cs typeface="Times New Roman" panose="02020603050405020304" pitchFamily="18" charset="0"/>
                <a:sym typeface="Webdings" pitchFamily="18" charset="2"/>
              </a:rPr>
              <a:t> </a:t>
            </a:r>
            <a:r>
              <a:rPr lang="en-US" altLang="en-US" sz="2700" b="1" dirty="0" smtClean="0">
                <a:latin typeface="Times New Roman" panose="02020603050405020304" pitchFamily="18" charset="0"/>
                <a:ea typeface="MS PGothic" pitchFamily="34" charset="-128"/>
                <a:cs typeface="Times New Roman" panose="02020603050405020304" pitchFamily="18" charset="0"/>
                <a:sym typeface="Webdings" pitchFamily="18" charset="2"/>
              </a:rPr>
              <a:t>in</a:t>
            </a:r>
            <a:r>
              <a:rPr lang="en-US" altLang="en-US" sz="2700" b="1" dirty="0" smtClean="0">
                <a:solidFill>
                  <a:srgbClr val="00B0F0"/>
                </a:solidFill>
                <a:latin typeface="Times New Roman" panose="02020603050405020304" pitchFamily="18" charset="0"/>
                <a:ea typeface="MS PGothic" pitchFamily="34" charset="-128"/>
                <a:cs typeface="Times New Roman" panose="02020603050405020304" pitchFamily="18" charset="0"/>
                <a:sym typeface="Webdings" pitchFamily="18" charset="2"/>
              </a:rPr>
              <a:t> </a:t>
            </a:r>
            <a:r>
              <a:rPr lang="en-US" altLang="en-US" sz="2700" b="1" dirty="0" smtClean="0">
                <a:latin typeface="Times New Roman" panose="02020603050405020304" pitchFamily="18" charset="0"/>
                <a:ea typeface="MS PGothic" pitchFamily="34" charset="-128"/>
                <a:cs typeface="Times New Roman" panose="02020603050405020304" pitchFamily="18" charset="0"/>
              </a:rPr>
              <a:t>2013 </a:t>
            </a:r>
            <a:r>
              <a:rPr lang="en-US" altLang="en-US" sz="3600" b="1" dirty="0">
                <a:latin typeface="Times New Roman" panose="02020603050405020304" pitchFamily="18" charset="0"/>
                <a:ea typeface="MS PGothic" pitchFamily="34" charset="-128"/>
                <a:cs typeface="Times New Roman" panose="02020603050405020304" pitchFamily="18" charset="0"/>
              </a:rPr>
              <a:t/>
            </a:r>
            <a:br>
              <a:rPr lang="en-US" altLang="en-US" sz="3600" b="1" dirty="0">
                <a:latin typeface="Times New Roman" panose="02020603050405020304" pitchFamily="18" charset="0"/>
                <a:ea typeface="MS PGothic" pitchFamily="34" charset="-128"/>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grpSp>
        <p:nvGrpSpPr>
          <p:cNvPr id="4" name="Group 2"/>
          <p:cNvGrpSpPr>
            <a:grpSpLocks/>
          </p:cNvGrpSpPr>
          <p:nvPr/>
        </p:nvGrpSpPr>
        <p:grpSpPr bwMode="auto">
          <a:xfrm>
            <a:off x="177421" y="1121392"/>
            <a:ext cx="8857397" cy="5429534"/>
            <a:chOff x="1111250" y="1736725"/>
            <a:chExt cx="7840663" cy="3590925"/>
          </a:xfrm>
        </p:grpSpPr>
        <p:sp>
          <p:nvSpPr>
            <p:cNvPr id="5" name="Freeform 3"/>
            <p:cNvSpPr>
              <a:spLocks/>
            </p:cNvSpPr>
            <p:nvPr/>
          </p:nvSpPr>
          <p:spPr bwMode="auto">
            <a:xfrm>
              <a:off x="1111250" y="1736725"/>
              <a:ext cx="7840663" cy="3587750"/>
            </a:xfrm>
            <a:custGeom>
              <a:avLst/>
              <a:gdLst>
                <a:gd name="T0" fmla="*/ 2147483646 w 4939"/>
                <a:gd name="T1" fmla="*/ 2147483646 h 2260"/>
                <a:gd name="T2" fmla="*/ 2147483646 w 4939"/>
                <a:gd name="T3" fmla="*/ 2147483646 h 2260"/>
                <a:gd name="T4" fmla="*/ 2147483646 w 4939"/>
                <a:gd name="T5" fmla="*/ 2147483646 h 2260"/>
                <a:gd name="T6" fmla="*/ 2147483646 w 4939"/>
                <a:gd name="T7" fmla="*/ 2147483646 h 2260"/>
                <a:gd name="T8" fmla="*/ 2147483646 w 4939"/>
                <a:gd name="T9" fmla="*/ 2147483646 h 2260"/>
                <a:gd name="T10" fmla="*/ 2147483646 w 4939"/>
                <a:gd name="T11" fmla="*/ 2147483646 h 2260"/>
                <a:gd name="T12" fmla="*/ 2147483646 w 4939"/>
                <a:gd name="T13" fmla="*/ 2147483646 h 2260"/>
                <a:gd name="T14" fmla="*/ 2147483646 w 4939"/>
                <a:gd name="T15" fmla="*/ 2147483646 h 2260"/>
                <a:gd name="T16" fmla="*/ 2147483646 w 4939"/>
                <a:gd name="T17" fmla="*/ 2147483646 h 2260"/>
                <a:gd name="T18" fmla="*/ 2147483646 w 4939"/>
                <a:gd name="T19" fmla="*/ 2147483646 h 2260"/>
                <a:gd name="T20" fmla="*/ 0 w 4939"/>
                <a:gd name="T21" fmla="*/ 2147483646 h 2260"/>
                <a:gd name="T22" fmla="*/ 2147483646 w 4939"/>
                <a:gd name="T23" fmla="*/ 2147483646 h 2260"/>
                <a:gd name="T24" fmla="*/ 2147483646 w 4939"/>
                <a:gd name="T25" fmla="*/ 2147483646 h 2260"/>
                <a:gd name="T26" fmla="*/ 2147483646 w 4939"/>
                <a:gd name="T27" fmla="*/ 2147483646 h 2260"/>
                <a:gd name="T28" fmla="*/ 2147483646 w 4939"/>
                <a:gd name="T29" fmla="*/ 2147483646 h 2260"/>
                <a:gd name="T30" fmla="*/ 2147483646 w 4939"/>
                <a:gd name="T31" fmla="*/ 2147483646 h 2260"/>
                <a:gd name="T32" fmla="*/ 2147483646 w 4939"/>
                <a:gd name="T33" fmla="*/ 2147483646 h 2260"/>
                <a:gd name="T34" fmla="*/ 2147483646 w 4939"/>
                <a:gd name="T35" fmla="*/ 2147483646 h 2260"/>
                <a:gd name="T36" fmla="*/ 2147483646 w 4939"/>
                <a:gd name="T37" fmla="*/ 2147483646 h 2260"/>
                <a:gd name="T38" fmla="*/ 2147483646 w 4939"/>
                <a:gd name="T39" fmla="*/ 2147483646 h 2260"/>
                <a:gd name="T40" fmla="*/ 2147483646 w 4939"/>
                <a:gd name="T41" fmla="*/ 2147483646 h 2260"/>
                <a:gd name="T42" fmla="*/ 2147483646 w 4939"/>
                <a:gd name="T43" fmla="*/ 0 h 2260"/>
                <a:gd name="T44" fmla="*/ 2147483646 w 4939"/>
                <a:gd name="T45" fmla="*/ 2147483646 h 2260"/>
                <a:gd name="T46" fmla="*/ 2147483646 w 4939"/>
                <a:gd name="T47" fmla="*/ 2147483646 h 2260"/>
                <a:gd name="T48" fmla="*/ 2147483646 w 4939"/>
                <a:gd name="T49" fmla="*/ 2147483646 h 2260"/>
                <a:gd name="T50" fmla="*/ 2147483646 w 4939"/>
                <a:gd name="T51" fmla="*/ 2147483646 h 2260"/>
                <a:gd name="T52" fmla="*/ 2147483646 w 4939"/>
                <a:gd name="T53" fmla="*/ 2147483646 h 2260"/>
                <a:gd name="T54" fmla="*/ 2147483646 w 4939"/>
                <a:gd name="T55" fmla="*/ 2147483646 h 2260"/>
                <a:gd name="T56" fmla="*/ 2147483646 w 4939"/>
                <a:gd name="T57" fmla="*/ 2147483646 h 2260"/>
                <a:gd name="T58" fmla="*/ 2147483646 w 4939"/>
                <a:gd name="T59" fmla="*/ 2147483646 h 2260"/>
                <a:gd name="T60" fmla="*/ 2147483646 w 4939"/>
                <a:gd name="T61" fmla="*/ 2147483646 h 2260"/>
                <a:gd name="T62" fmla="*/ 2147483646 w 4939"/>
                <a:gd name="T63" fmla="*/ 2147483646 h 2260"/>
                <a:gd name="T64" fmla="*/ 2147483646 w 4939"/>
                <a:gd name="T65" fmla="*/ 2147483646 h 2260"/>
                <a:gd name="T66" fmla="*/ 2147483646 w 4939"/>
                <a:gd name="T67" fmla="*/ 2147483646 h 2260"/>
                <a:gd name="T68" fmla="*/ 2147483646 w 4939"/>
                <a:gd name="T69" fmla="*/ 2147483646 h 2260"/>
                <a:gd name="T70" fmla="*/ 2147483646 w 4939"/>
                <a:gd name="T71" fmla="*/ 2147483646 h 2260"/>
                <a:gd name="T72" fmla="*/ 2147483646 w 4939"/>
                <a:gd name="T73" fmla="*/ 2147483646 h 2260"/>
                <a:gd name="T74" fmla="*/ 2147483646 w 4939"/>
                <a:gd name="T75" fmla="*/ 2147483646 h 2260"/>
                <a:gd name="T76" fmla="*/ 2147483646 w 4939"/>
                <a:gd name="T77" fmla="*/ 2147483646 h 2260"/>
                <a:gd name="T78" fmla="*/ 2147483646 w 4939"/>
                <a:gd name="T79" fmla="*/ 2147483646 h 2260"/>
                <a:gd name="T80" fmla="*/ 2147483646 w 4939"/>
                <a:gd name="T81" fmla="*/ 2147483646 h 2260"/>
                <a:gd name="T82" fmla="*/ 2147483646 w 4939"/>
                <a:gd name="T83" fmla="*/ 2147483646 h 2260"/>
                <a:gd name="T84" fmla="*/ 2147483646 w 4939"/>
                <a:gd name="T85" fmla="*/ 2147483646 h 226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939"/>
                <a:gd name="T130" fmla="*/ 0 h 2260"/>
                <a:gd name="T131" fmla="*/ 4939 w 4939"/>
                <a:gd name="T132" fmla="*/ 2260 h 226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939" h="2260">
                  <a:moveTo>
                    <a:pt x="1441" y="2260"/>
                  </a:moveTo>
                  <a:lnTo>
                    <a:pt x="1351" y="2237"/>
                  </a:lnTo>
                  <a:lnTo>
                    <a:pt x="1264" y="2213"/>
                  </a:lnTo>
                  <a:lnTo>
                    <a:pt x="1181" y="2186"/>
                  </a:lnTo>
                  <a:lnTo>
                    <a:pt x="1100" y="2160"/>
                  </a:lnTo>
                  <a:lnTo>
                    <a:pt x="1020" y="2133"/>
                  </a:lnTo>
                  <a:lnTo>
                    <a:pt x="946" y="2105"/>
                  </a:lnTo>
                  <a:lnTo>
                    <a:pt x="874" y="2075"/>
                  </a:lnTo>
                  <a:lnTo>
                    <a:pt x="803" y="2045"/>
                  </a:lnTo>
                  <a:lnTo>
                    <a:pt x="736" y="2015"/>
                  </a:lnTo>
                  <a:lnTo>
                    <a:pt x="673" y="1983"/>
                  </a:lnTo>
                  <a:lnTo>
                    <a:pt x="612" y="1951"/>
                  </a:lnTo>
                  <a:lnTo>
                    <a:pt x="554" y="1917"/>
                  </a:lnTo>
                  <a:lnTo>
                    <a:pt x="499" y="1884"/>
                  </a:lnTo>
                  <a:lnTo>
                    <a:pt x="446" y="1850"/>
                  </a:lnTo>
                  <a:lnTo>
                    <a:pt x="397" y="1815"/>
                  </a:lnTo>
                  <a:lnTo>
                    <a:pt x="351" y="1780"/>
                  </a:lnTo>
                  <a:lnTo>
                    <a:pt x="307" y="1744"/>
                  </a:lnTo>
                  <a:lnTo>
                    <a:pt x="266" y="1709"/>
                  </a:lnTo>
                  <a:lnTo>
                    <a:pt x="229" y="1672"/>
                  </a:lnTo>
                  <a:lnTo>
                    <a:pt x="194" y="1635"/>
                  </a:lnTo>
                  <a:lnTo>
                    <a:pt x="162" y="1596"/>
                  </a:lnTo>
                  <a:lnTo>
                    <a:pt x="134" y="1559"/>
                  </a:lnTo>
                  <a:lnTo>
                    <a:pt x="107" y="1520"/>
                  </a:lnTo>
                  <a:lnTo>
                    <a:pt x="84" y="1481"/>
                  </a:lnTo>
                  <a:lnTo>
                    <a:pt x="63" y="1442"/>
                  </a:lnTo>
                  <a:lnTo>
                    <a:pt x="46" y="1401"/>
                  </a:lnTo>
                  <a:lnTo>
                    <a:pt x="31" y="1363"/>
                  </a:lnTo>
                  <a:lnTo>
                    <a:pt x="19" y="1322"/>
                  </a:lnTo>
                  <a:lnTo>
                    <a:pt x="10" y="1283"/>
                  </a:lnTo>
                  <a:lnTo>
                    <a:pt x="3" y="1242"/>
                  </a:lnTo>
                  <a:lnTo>
                    <a:pt x="0" y="1202"/>
                  </a:lnTo>
                  <a:lnTo>
                    <a:pt x="0" y="1161"/>
                  </a:lnTo>
                  <a:lnTo>
                    <a:pt x="1" y="1120"/>
                  </a:lnTo>
                  <a:lnTo>
                    <a:pt x="7" y="1082"/>
                  </a:lnTo>
                  <a:lnTo>
                    <a:pt x="16" y="1041"/>
                  </a:lnTo>
                  <a:lnTo>
                    <a:pt x="26" y="1000"/>
                  </a:lnTo>
                  <a:lnTo>
                    <a:pt x="40" y="960"/>
                  </a:lnTo>
                  <a:lnTo>
                    <a:pt x="56" y="919"/>
                  </a:lnTo>
                  <a:lnTo>
                    <a:pt x="76" y="878"/>
                  </a:lnTo>
                  <a:lnTo>
                    <a:pt x="99" y="839"/>
                  </a:lnTo>
                  <a:lnTo>
                    <a:pt x="123" y="799"/>
                  </a:lnTo>
                  <a:lnTo>
                    <a:pt x="152" y="760"/>
                  </a:lnTo>
                  <a:lnTo>
                    <a:pt x="182" y="719"/>
                  </a:lnTo>
                  <a:lnTo>
                    <a:pt x="215" y="680"/>
                  </a:lnTo>
                  <a:lnTo>
                    <a:pt x="252" y="641"/>
                  </a:lnTo>
                  <a:lnTo>
                    <a:pt x="291" y="603"/>
                  </a:lnTo>
                  <a:lnTo>
                    <a:pt x="333" y="566"/>
                  </a:lnTo>
                  <a:lnTo>
                    <a:pt x="378" y="527"/>
                  </a:lnTo>
                  <a:lnTo>
                    <a:pt x="425" y="490"/>
                  </a:lnTo>
                  <a:lnTo>
                    <a:pt x="476" y="452"/>
                  </a:lnTo>
                  <a:lnTo>
                    <a:pt x="529" y="417"/>
                  </a:lnTo>
                  <a:lnTo>
                    <a:pt x="586" y="380"/>
                  </a:lnTo>
                  <a:lnTo>
                    <a:pt x="644" y="345"/>
                  </a:lnTo>
                  <a:lnTo>
                    <a:pt x="706" y="311"/>
                  </a:lnTo>
                  <a:lnTo>
                    <a:pt x="770" y="276"/>
                  </a:lnTo>
                  <a:lnTo>
                    <a:pt x="839" y="242"/>
                  </a:lnTo>
                  <a:lnTo>
                    <a:pt x="907" y="210"/>
                  </a:lnTo>
                  <a:lnTo>
                    <a:pt x="980" y="177"/>
                  </a:lnTo>
                  <a:lnTo>
                    <a:pt x="1056" y="147"/>
                  </a:lnTo>
                  <a:lnTo>
                    <a:pt x="1135" y="115"/>
                  </a:lnTo>
                  <a:lnTo>
                    <a:pt x="1216" y="85"/>
                  </a:lnTo>
                  <a:lnTo>
                    <a:pt x="1299" y="57"/>
                  </a:lnTo>
                  <a:lnTo>
                    <a:pt x="1388" y="28"/>
                  </a:lnTo>
                  <a:lnTo>
                    <a:pt x="1476" y="0"/>
                  </a:lnTo>
                  <a:lnTo>
                    <a:pt x="3463" y="0"/>
                  </a:lnTo>
                  <a:lnTo>
                    <a:pt x="3551" y="28"/>
                  </a:lnTo>
                  <a:lnTo>
                    <a:pt x="3640" y="57"/>
                  </a:lnTo>
                  <a:lnTo>
                    <a:pt x="3723" y="85"/>
                  </a:lnTo>
                  <a:lnTo>
                    <a:pt x="3804" y="115"/>
                  </a:lnTo>
                  <a:lnTo>
                    <a:pt x="3883" y="147"/>
                  </a:lnTo>
                  <a:lnTo>
                    <a:pt x="3957" y="177"/>
                  </a:lnTo>
                  <a:lnTo>
                    <a:pt x="4032" y="210"/>
                  </a:lnTo>
                  <a:lnTo>
                    <a:pt x="4100" y="242"/>
                  </a:lnTo>
                  <a:lnTo>
                    <a:pt x="4169" y="276"/>
                  </a:lnTo>
                  <a:lnTo>
                    <a:pt x="4233" y="311"/>
                  </a:lnTo>
                  <a:lnTo>
                    <a:pt x="4295" y="345"/>
                  </a:lnTo>
                  <a:lnTo>
                    <a:pt x="4353" y="380"/>
                  </a:lnTo>
                  <a:lnTo>
                    <a:pt x="4410" y="417"/>
                  </a:lnTo>
                  <a:lnTo>
                    <a:pt x="4463" y="452"/>
                  </a:lnTo>
                  <a:lnTo>
                    <a:pt x="4514" y="490"/>
                  </a:lnTo>
                  <a:lnTo>
                    <a:pt x="4561" y="527"/>
                  </a:lnTo>
                  <a:lnTo>
                    <a:pt x="4606" y="566"/>
                  </a:lnTo>
                  <a:lnTo>
                    <a:pt x="4648" y="603"/>
                  </a:lnTo>
                  <a:lnTo>
                    <a:pt x="4687" y="641"/>
                  </a:lnTo>
                  <a:lnTo>
                    <a:pt x="4724" y="680"/>
                  </a:lnTo>
                  <a:lnTo>
                    <a:pt x="4757" y="719"/>
                  </a:lnTo>
                  <a:lnTo>
                    <a:pt x="4787" y="760"/>
                  </a:lnTo>
                  <a:lnTo>
                    <a:pt x="4816" y="799"/>
                  </a:lnTo>
                  <a:lnTo>
                    <a:pt x="4840" y="839"/>
                  </a:lnTo>
                  <a:lnTo>
                    <a:pt x="4863" y="878"/>
                  </a:lnTo>
                  <a:lnTo>
                    <a:pt x="4883" y="919"/>
                  </a:lnTo>
                  <a:lnTo>
                    <a:pt x="4899" y="960"/>
                  </a:lnTo>
                  <a:lnTo>
                    <a:pt x="4913" y="1000"/>
                  </a:lnTo>
                  <a:lnTo>
                    <a:pt x="4923" y="1041"/>
                  </a:lnTo>
                  <a:lnTo>
                    <a:pt x="4932" y="1082"/>
                  </a:lnTo>
                  <a:lnTo>
                    <a:pt x="4938" y="1120"/>
                  </a:lnTo>
                  <a:lnTo>
                    <a:pt x="4939" y="1161"/>
                  </a:lnTo>
                  <a:lnTo>
                    <a:pt x="4939" y="1202"/>
                  </a:lnTo>
                  <a:lnTo>
                    <a:pt x="4936" y="1242"/>
                  </a:lnTo>
                  <a:lnTo>
                    <a:pt x="4929" y="1283"/>
                  </a:lnTo>
                  <a:lnTo>
                    <a:pt x="4920" y="1322"/>
                  </a:lnTo>
                  <a:lnTo>
                    <a:pt x="4908" y="1363"/>
                  </a:lnTo>
                  <a:lnTo>
                    <a:pt x="4893" y="1401"/>
                  </a:lnTo>
                  <a:lnTo>
                    <a:pt x="4876" y="1442"/>
                  </a:lnTo>
                  <a:lnTo>
                    <a:pt x="4855" y="1481"/>
                  </a:lnTo>
                  <a:lnTo>
                    <a:pt x="4832" y="1520"/>
                  </a:lnTo>
                  <a:lnTo>
                    <a:pt x="4805" y="1559"/>
                  </a:lnTo>
                  <a:lnTo>
                    <a:pt x="4777" y="1596"/>
                  </a:lnTo>
                  <a:lnTo>
                    <a:pt x="4745" y="1635"/>
                  </a:lnTo>
                  <a:lnTo>
                    <a:pt x="4710" y="1672"/>
                  </a:lnTo>
                  <a:lnTo>
                    <a:pt x="4671" y="1709"/>
                  </a:lnTo>
                  <a:lnTo>
                    <a:pt x="4630" y="1744"/>
                  </a:lnTo>
                  <a:lnTo>
                    <a:pt x="4588" y="1780"/>
                  </a:lnTo>
                  <a:lnTo>
                    <a:pt x="4540" y="1815"/>
                  </a:lnTo>
                  <a:lnTo>
                    <a:pt x="4493" y="1850"/>
                  </a:lnTo>
                  <a:lnTo>
                    <a:pt x="4440" y="1884"/>
                  </a:lnTo>
                  <a:lnTo>
                    <a:pt x="4385" y="1917"/>
                  </a:lnTo>
                  <a:lnTo>
                    <a:pt x="4327" y="1951"/>
                  </a:lnTo>
                  <a:lnTo>
                    <a:pt x="4265" y="1983"/>
                  </a:lnTo>
                  <a:lnTo>
                    <a:pt x="4201" y="2015"/>
                  </a:lnTo>
                  <a:lnTo>
                    <a:pt x="4136" y="2045"/>
                  </a:lnTo>
                  <a:lnTo>
                    <a:pt x="4065" y="2075"/>
                  </a:lnTo>
                  <a:lnTo>
                    <a:pt x="3993" y="2105"/>
                  </a:lnTo>
                  <a:lnTo>
                    <a:pt x="3917" y="2133"/>
                  </a:lnTo>
                  <a:lnTo>
                    <a:pt x="3839" y="2160"/>
                  </a:lnTo>
                  <a:lnTo>
                    <a:pt x="3758" y="2186"/>
                  </a:lnTo>
                  <a:lnTo>
                    <a:pt x="3673" y="2213"/>
                  </a:lnTo>
                  <a:lnTo>
                    <a:pt x="3587" y="2237"/>
                  </a:lnTo>
                  <a:lnTo>
                    <a:pt x="3496" y="2260"/>
                  </a:lnTo>
                  <a:lnTo>
                    <a:pt x="1441" y="2260"/>
                  </a:lnTo>
                  <a:close/>
                </a:path>
              </a:pathLst>
            </a:custGeom>
            <a:solidFill>
              <a:srgbClr val="C7EAF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Freeform 4"/>
            <p:cNvSpPr>
              <a:spLocks/>
            </p:cNvSpPr>
            <p:nvPr/>
          </p:nvSpPr>
          <p:spPr bwMode="auto">
            <a:xfrm>
              <a:off x="1111250" y="1736725"/>
              <a:ext cx="7840663" cy="3587750"/>
            </a:xfrm>
            <a:custGeom>
              <a:avLst/>
              <a:gdLst>
                <a:gd name="T0" fmla="*/ 2147483646 w 4939"/>
                <a:gd name="T1" fmla="*/ 2147483646 h 2260"/>
                <a:gd name="T2" fmla="*/ 2147483646 w 4939"/>
                <a:gd name="T3" fmla="*/ 2147483646 h 2260"/>
                <a:gd name="T4" fmla="*/ 2147483646 w 4939"/>
                <a:gd name="T5" fmla="*/ 2147483646 h 2260"/>
                <a:gd name="T6" fmla="*/ 2147483646 w 4939"/>
                <a:gd name="T7" fmla="*/ 2147483646 h 2260"/>
                <a:gd name="T8" fmla="*/ 2147483646 w 4939"/>
                <a:gd name="T9" fmla="*/ 2147483646 h 2260"/>
                <a:gd name="T10" fmla="*/ 2147483646 w 4939"/>
                <a:gd name="T11" fmla="*/ 2147483646 h 2260"/>
                <a:gd name="T12" fmla="*/ 2147483646 w 4939"/>
                <a:gd name="T13" fmla="*/ 2147483646 h 2260"/>
                <a:gd name="T14" fmla="*/ 2147483646 w 4939"/>
                <a:gd name="T15" fmla="*/ 2147483646 h 2260"/>
                <a:gd name="T16" fmla="*/ 2147483646 w 4939"/>
                <a:gd name="T17" fmla="*/ 2147483646 h 2260"/>
                <a:gd name="T18" fmla="*/ 2147483646 w 4939"/>
                <a:gd name="T19" fmla="*/ 2147483646 h 2260"/>
                <a:gd name="T20" fmla="*/ 0 w 4939"/>
                <a:gd name="T21" fmla="*/ 2147483646 h 2260"/>
                <a:gd name="T22" fmla="*/ 2147483646 w 4939"/>
                <a:gd name="T23" fmla="*/ 2147483646 h 2260"/>
                <a:gd name="T24" fmla="*/ 2147483646 w 4939"/>
                <a:gd name="T25" fmla="*/ 2147483646 h 2260"/>
                <a:gd name="T26" fmla="*/ 2147483646 w 4939"/>
                <a:gd name="T27" fmla="*/ 2147483646 h 2260"/>
                <a:gd name="T28" fmla="*/ 2147483646 w 4939"/>
                <a:gd name="T29" fmla="*/ 2147483646 h 2260"/>
                <a:gd name="T30" fmla="*/ 2147483646 w 4939"/>
                <a:gd name="T31" fmla="*/ 2147483646 h 2260"/>
                <a:gd name="T32" fmla="*/ 2147483646 w 4939"/>
                <a:gd name="T33" fmla="*/ 2147483646 h 2260"/>
                <a:gd name="T34" fmla="*/ 2147483646 w 4939"/>
                <a:gd name="T35" fmla="*/ 2147483646 h 2260"/>
                <a:gd name="T36" fmla="*/ 2147483646 w 4939"/>
                <a:gd name="T37" fmla="*/ 2147483646 h 2260"/>
                <a:gd name="T38" fmla="*/ 2147483646 w 4939"/>
                <a:gd name="T39" fmla="*/ 2147483646 h 2260"/>
                <a:gd name="T40" fmla="*/ 2147483646 w 4939"/>
                <a:gd name="T41" fmla="*/ 2147483646 h 2260"/>
                <a:gd name="T42" fmla="*/ 2147483646 w 4939"/>
                <a:gd name="T43" fmla="*/ 0 h 2260"/>
                <a:gd name="T44" fmla="*/ 2147483646 w 4939"/>
                <a:gd name="T45" fmla="*/ 2147483646 h 2260"/>
                <a:gd name="T46" fmla="*/ 2147483646 w 4939"/>
                <a:gd name="T47" fmla="*/ 2147483646 h 2260"/>
                <a:gd name="T48" fmla="*/ 2147483646 w 4939"/>
                <a:gd name="T49" fmla="*/ 2147483646 h 2260"/>
                <a:gd name="T50" fmla="*/ 2147483646 w 4939"/>
                <a:gd name="T51" fmla="*/ 2147483646 h 2260"/>
                <a:gd name="T52" fmla="*/ 2147483646 w 4939"/>
                <a:gd name="T53" fmla="*/ 2147483646 h 2260"/>
                <a:gd name="T54" fmla="*/ 2147483646 w 4939"/>
                <a:gd name="T55" fmla="*/ 2147483646 h 2260"/>
                <a:gd name="T56" fmla="*/ 2147483646 w 4939"/>
                <a:gd name="T57" fmla="*/ 2147483646 h 2260"/>
                <a:gd name="T58" fmla="*/ 2147483646 w 4939"/>
                <a:gd name="T59" fmla="*/ 2147483646 h 2260"/>
                <a:gd name="T60" fmla="*/ 2147483646 w 4939"/>
                <a:gd name="T61" fmla="*/ 2147483646 h 2260"/>
                <a:gd name="T62" fmla="*/ 2147483646 w 4939"/>
                <a:gd name="T63" fmla="*/ 2147483646 h 2260"/>
                <a:gd name="T64" fmla="*/ 2147483646 w 4939"/>
                <a:gd name="T65" fmla="*/ 2147483646 h 2260"/>
                <a:gd name="T66" fmla="*/ 2147483646 w 4939"/>
                <a:gd name="T67" fmla="*/ 2147483646 h 2260"/>
                <a:gd name="T68" fmla="*/ 2147483646 w 4939"/>
                <a:gd name="T69" fmla="*/ 2147483646 h 2260"/>
                <a:gd name="T70" fmla="*/ 2147483646 w 4939"/>
                <a:gd name="T71" fmla="*/ 2147483646 h 2260"/>
                <a:gd name="T72" fmla="*/ 2147483646 w 4939"/>
                <a:gd name="T73" fmla="*/ 2147483646 h 2260"/>
                <a:gd name="T74" fmla="*/ 2147483646 w 4939"/>
                <a:gd name="T75" fmla="*/ 2147483646 h 2260"/>
                <a:gd name="T76" fmla="*/ 2147483646 w 4939"/>
                <a:gd name="T77" fmla="*/ 2147483646 h 2260"/>
                <a:gd name="T78" fmla="*/ 2147483646 w 4939"/>
                <a:gd name="T79" fmla="*/ 2147483646 h 2260"/>
                <a:gd name="T80" fmla="*/ 2147483646 w 4939"/>
                <a:gd name="T81" fmla="*/ 2147483646 h 2260"/>
                <a:gd name="T82" fmla="*/ 2147483646 w 4939"/>
                <a:gd name="T83" fmla="*/ 2147483646 h 2260"/>
                <a:gd name="T84" fmla="*/ 2147483646 w 4939"/>
                <a:gd name="T85" fmla="*/ 2147483646 h 226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939"/>
                <a:gd name="T130" fmla="*/ 0 h 2260"/>
                <a:gd name="T131" fmla="*/ 4939 w 4939"/>
                <a:gd name="T132" fmla="*/ 2260 h 226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939" h="2260">
                  <a:moveTo>
                    <a:pt x="1441" y="2260"/>
                  </a:moveTo>
                  <a:lnTo>
                    <a:pt x="1351" y="2237"/>
                  </a:lnTo>
                  <a:lnTo>
                    <a:pt x="1264" y="2213"/>
                  </a:lnTo>
                  <a:lnTo>
                    <a:pt x="1181" y="2186"/>
                  </a:lnTo>
                  <a:lnTo>
                    <a:pt x="1100" y="2160"/>
                  </a:lnTo>
                  <a:lnTo>
                    <a:pt x="1020" y="2133"/>
                  </a:lnTo>
                  <a:lnTo>
                    <a:pt x="946" y="2105"/>
                  </a:lnTo>
                  <a:lnTo>
                    <a:pt x="874" y="2075"/>
                  </a:lnTo>
                  <a:lnTo>
                    <a:pt x="803" y="2045"/>
                  </a:lnTo>
                  <a:lnTo>
                    <a:pt x="736" y="2015"/>
                  </a:lnTo>
                  <a:lnTo>
                    <a:pt x="673" y="1983"/>
                  </a:lnTo>
                  <a:lnTo>
                    <a:pt x="612" y="1951"/>
                  </a:lnTo>
                  <a:lnTo>
                    <a:pt x="554" y="1917"/>
                  </a:lnTo>
                  <a:lnTo>
                    <a:pt x="499" y="1884"/>
                  </a:lnTo>
                  <a:lnTo>
                    <a:pt x="446" y="1850"/>
                  </a:lnTo>
                  <a:lnTo>
                    <a:pt x="397" y="1815"/>
                  </a:lnTo>
                  <a:lnTo>
                    <a:pt x="351" y="1780"/>
                  </a:lnTo>
                  <a:lnTo>
                    <a:pt x="307" y="1744"/>
                  </a:lnTo>
                  <a:lnTo>
                    <a:pt x="266" y="1709"/>
                  </a:lnTo>
                  <a:lnTo>
                    <a:pt x="229" y="1672"/>
                  </a:lnTo>
                  <a:lnTo>
                    <a:pt x="194" y="1635"/>
                  </a:lnTo>
                  <a:lnTo>
                    <a:pt x="162" y="1596"/>
                  </a:lnTo>
                  <a:lnTo>
                    <a:pt x="134" y="1559"/>
                  </a:lnTo>
                  <a:lnTo>
                    <a:pt x="107" y="1520"/>
                  </a:lnTo>
                  <a:lnTo>
                    <a:pt x="84" y="1481"/>
                  </a:lnTo>
                  <a:lnTo>
                    <a:pt x="63" y="1442"/>
                  </a:lnTo>
                  <a:lnTo>
                    <a:pt x="46" y="1401"/>
                  </a:lnTo>
                  <a:lnTo>
                    <a:pt x="31" y="1363"/>
                  </a:lnTo>
                  <a:lnTo>
                    <a:pt x="19" y="1322"/>
                  </a:lnTo>
                  <a:lnTo>
                    <a:pt x="10" y="1283"/>
                  </a:lnTo>
                  <a:lnTo>
                    <a:pt x="3" y="1242"/>
                  </a:lnTo>
                  <a:lnTo>
                    <a:pt x="0" y="1202"/>
                  </a:lnTo>
                  <a:lnTo>
                    <a:pt x="0" y="1161"/>
                  </a:lnTo>
                  <a:lnTo>
                    <a:pt x="1" y="1120"/>
                  </a:lnTo>
                  <a:lnTo>
                    <a:pt x="7" y="1082"/>
                  </a:lnTo>
                  <a:lnTo>
                    <a:pt x="16" y="1041"/>
                  </a:lnTo>
                  <a:lnTo>
                    <a:pt x="26" y="1000"/>
                  </a:lnTo>
                  <a:lnTo>
                    <a:pt x="40" y="960"/>
                  </a:lnTo>
                  <a:lnTo>
                    <a:pt x="56" y="919"/>
                  </a:lnTo>
                  <a:lnTo>
                    <a:pt x="76" y="878"/>
                  </a:lnTo>
                  <a:lnTo>
                    <a:pt x="99" y="839"/>
                  </a:lnTo>
                  <a:lnTo>
                    <a:pt x="123" y="799"/>
                  </a:lnTo>
                  <a:lnTo>
                    <a:pt x="152" y="760"/>
                  </a:lnTo>
                  <a:lnTo>
                    <a:pt x="182" y="719"/>
                  </a:lnTo>
                  <a:lnTo>
                    <a:pt x="215" y="680"/>
                  </a:lnTo>
                  <a:lnTo>
                    <a:pt x="252" y="641"/>
                  </a:lnTo>
                  <a:lnTo>
                    <a:pt x="291" y="603"/>
                  </a:lnTo>
                  <a:lnTo>
                    <a:pt x="333" y="566"/>
                  </a:lnTo>
                  <a:lnTo>
                    <a:pt x="378" y="527"/>
                  </a:lnTo>
                  <a:lnTo>
                    <a:pt x="425" y="490"/>
                  </a:lnTo>
                  <a:lnTo>
                    <a:pt x="476" y="452"/>
                  </a:lnTo>
                  <a:lnTo>
                    <a:pt x="529" y="417"/>
                  </a:lnTo>
                  <a:lnTo>
                    <a:pt x="586" y="380"/>
                  </a:lnTo>
                  <a:lnTo>
                    <a:pt x="644" y="345"/>
                  </a:lnTo>
                  <a:lnTo>
                    <a:pt x="706" y="311"/>
                  </a:lnTo>
                  <a:lnTo>
                    <a:pt x="770" y="276"/>
                  </a:lnTo>
                  <a:lnTo>
                    <a:pt x="839" y="242"/>
                  </a:lnTo>
                  <a:lnTo>
                    <a:pt x="907" y="210"/>
                  </a:lnTo>
                  <a:lnTo>
                    <a:pt x="980" y="177"/>
                  </a:lnTo>
                  <a:lnTo>
                    <a:pt x="1056" y="147"/>
                  </a:lnTo>
                  <a:lnTo>
                    <a:pt x="1135" y="115"/>
                  </a:lnTo>
                  <a:lnTo>
                    <a:pt x="1216" y="85"/>
                  </a:lnTo>
                  <a:lnTo>
                    <a:pt x="1299" y="57"/>
                  </a:lnTo>
                  <a:lnTo>
                    <a:pt x="1388" y="28"/>
                  </a:lnTo>
                  <a:lnTo>
                    <a:pt x="1476" y="0"/>
                  </a:lnTo>
                  <a:lnTo>
                    <a:pt x="3463" y="0"/>
                  </a:lnTo>
                  <a:lnTo>
                    <a:pt x="3551" y="28"/>
                  </a:lnTo>
                  <a:lnTo>
                    <a:pt x="3640" y="57"/>
                  </a:lnTo>
                  <a:lnTo>
                    <a:pt x="3723" y="85"/>
                  </a:lnTo>
                  <a:lnTo>
                    <a:pt x="3804" y="115"/>
                  </a:lnTo>
                  <a:lnTo>
                    <a:pt x="3883" y="147"/>
                  </a:lnTo>
                  <a:lnTo>
                    <a:pt x="3957" y="177"/>
                  </a:lnTo>
                  <a:lnTo>
                    <a:pt x="4032" y="210"/>
                  </a:lnTo>
                  <a:lnTo>
                    <a:pt x="4100" y="242"/>
                  </a:lnTo>
                  <a:lnTo>
                    <a:pt x="4169" y="276"/>
                  </a:lnTo>
                  <a:lnTo>
                    <a:pt x="4233" y="311"/>
                  </a:lnTo>
                  <a:lnTo>
                    <a:pt x="4295" y="345"/>
                  </a:lnTo>
                  <a:lnTo>
                    <a:pt x="4353" y="380"/>
                  </a:lnTo>
                  <a:lnTo>
                    <a:pt x="4410" y="417"/>
                  </a:lnTo>
                  <a:lnTo>
                    <a:pt x="4463" y="452"/>
                  </a:lnTo>
                  <a:lnTo>
                    <a:pt x="4514" y="490"/>
                  </a:lnTo>
                  <a:lnTo>
                    <a:pt x="4561" y="527"/>
                  </a:lnTo>
                  <a:lnTo>
                    <a:pt x="4606" y="566"/>
                  </a:lnTo>
                  <a:lnTo>
                    <a:pt x="4648" y="603"/>
                  </a:lnTo>
                  <a:lnTo>
                    <a:pt x="4687" y="641"/>
                  </a:lnTo>
                  <a:lnTo>
                    <a:pt x="4724" y="680"/>
                  </a:lnTo>
                  <a:lnTo>
                    <a:pt x="4757" y="719"/>
                  </a:lnTo>
                  <a:lnTo>
                    <a:pt x="4787" y="760"/>
                  </a:lnTo>
                  <a:lnTo>
                    <a:pt x="4816" y="799"/>
                  </a:lnTo>
                  <a:lnTo>
                    <a:pt x="4840" y="839"/>
                  </a:lnTo>
                  <a:lnTo>
                    <a:pt x="4863" y="878"/>
                  </a:lnTo>
                  <a:lnTo>
                    <a:pt x="4883" y="919"/>
                  </a:lnTo>
                  <a:lnTo>
                    <a:pt x="4899" y="960"/>
                  </a:lnTo>
                  <a:lnTo>
                    <a:pt x="4913" y="1000"/>
                  </a:lnTo>
                  <a:lnTo>
                    <a:pt x="4923" y="1041"/>
                  </a:lnTo>
                  <a:lnTo>
                    <a:pt x="4932" y="1082"/>
                  </a:lnTo>
                  <a:lnTo>
                    <a:pt x="4938" y="1120"/>
                  </a:lnTo>
                  <a:lnTo>
                    <a:pt x="4939" y="1161"/>
                  </a:lnTo>
                  <a:lnTo>
                    <a:pt x="4939" y="1202"/>
                  </a:lnTo>
                  <a:lnTo>
                    <a:pt x="4936" y="1242"/>
                  </a:lnTo>
                  <a:lnTo>
                    <a:pt x="4929" y="1283"/>
                  </a:lnTo>
                  <a:lnTo>
                    <a:pt x="4920" y="1322"/>
                  </a:lnTo>
                  <a:lnTo>
                    <a:pt x="4908" y="1363"/>
                  </a:lnTo>
                  <a:lnTo>
                    <a:pt x="4893" y="1401"/>
                  </a:lnTo>
                  <a:lnTo>
                    <a:pt x="4876" y="1442"/>
                  </a:lnTo>
                  <a:lnTo>
                    <a:pt x="4855" y="1481"/>
                  </a:lnTo>
                  <a:lnTo>
                    <a:pt x="4832" y="1520"/>
                  </a:lnTo>
                  <a:lnTo>
                    <a:pt x="4805" y="1559"/>
                  </a:lnTo>
                  <a:lnTo>
                    <a:pt x="4777" y="1596"/>
                  </a:lnTo>
                  <a:lnTo>
                    <a:pt x="4745" y="1635"/>
                  </a:lnTo>
                  <a:lnTo>
                    <a:pt x="4710" y="1672"/>
                  </a:lnTo>
                  <a:lnTo>
                    <a:pt x="4671" y="1709"/>
                  </a:lnTo>
                  <a:lnTo>
                    <a:pt x="4630" y="1744"/>
                  </a:lnTo>
                  <a:lnTo>
                    <a:pt x="4588" y="1780"/>
                  </a:lnTo>
                  <a:lnTo>
                    <a:pt x="4540" y="1815"/>
                  </a:lnTo>
                  <a:lnTo>
                    <a:pt x="4493" y="1850"/>
                  </a:lnTo>
                  <a:lnTo>
                    <a:pt x="4440" y="1884"/>
                  </a:lnTo>
                  <a:lnTo>
                    <a:pt x="4385" y="1917"/>
                  </a:lnTo>
                  <a:lnTo>
                    <a:pt x="4327" y="1951"/>
                  </a:lnTo>
                  <a:lnTo>
                    <a:pt x="4265" y="1983"/>
                  </a:lnTo>
                  <a:lnTo>
                    <a:pt x="4201" y="2015"/>
                  </a:lnTo>
                  <a:lnTo>
                    <a:pt x="4136" y="2045"/>
                  </a:lnTo>
                  <a:lnTo>
                    <a:pt x="4065" y="2075"/>
                  </a:lnTo>
                  <a:lnTo>
                    <a:pt x="3993" y="2105"/>
                  </a:lnTo>
                  <a:lnTo>
                    <a:pt x="3917" y="2133"/>
                  </a:lnTo>
                  <a:lnTo>
                    <a:pt x="3839" y="2160"/>
                  </a:lnTo>
                  <a:lnTo>
                    <a:pt x="3758" y="2186"/>
                  </a:lnTo>
                  <a:lnTo>
                    <a:pt x="3673" y="2213"/>
                  </a:lnTo>
                  <a:lnTo>
                    <a:pt x="3587" y="2237"/>
                  </a:lnTo>
                  <a:lnTo>
                    <a:pt x="3496" y="2260"/>
                  </a:lnTo>
                  <a:lnTo>
                    <a:pt x="1441" y="2260"/>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 name="Freeform 5"/>
            <p:cNvSpPr>
              <a:spLocks noEditPoints="1"/>
            </p:cNvSpPr>
            <p:nvPr/>
          </p:nvSpPr>
          <p:spPr bwMode="auto">
            <a:xfrm>
              <a:off x="2849563" y="1871663"/>
              <a:ext cx="5527675" cy="3455987"/>
            </a:xfrm>
            <a:custGeom>
              <a:avLst/>
              <a:gdLst>
                <a:gd name="T0" fmla="*/ 2147483646 w 3482"/>
                <a:gd name="T1" fmla="*/ 2147483646 h 2177"/>
                <a:gd name="T2" fmla="*/ 2147483646 w 3482"/>
                <a:gd name="T3" fmla="*/ 2147483646 h 2177"/>
                <a:gd name="T4" fmla="*/ 2147483646 w 3482"/>
                <a:gd name="T5" fmla="*/ 2147483646 h 2177"/>
                <a:gd name="T6" fmla="*/ 2147483646 w 3482"/>
                <a:gd name="T7" fmla="*/ 2147483646 h 2177"/>
                <a:gd name="T8" fmla="*/ 2147483646 w 3482"/>
                <a:gd name="T9" fmla="*/ 2147483646 h 2177"/>
                <a:gd name="T10" fmla="*/ 2147483646 w 3482"/>
                <a:gd name="T11" fmla="*/ 2147483646 h 2177"/>
                <a:gd name="T12" fmla="*/ 2147483646 w 3482"/>
                <a:gd name="T13" fmla="*/ 2147483646 h 2177"/>
                <a:gd name="T14" fmla="*/ 2147483646 w 3482"/>
                <a:gd name="T15" fmla="*/ 2147483646 h 2177"/>
                <a:gd name="T16" fmla="*/ 2147483646 w 3482"/>
                <a:gd name="T17" fmla="*/ 2147483646 h 2177"/>
                <a:gd name="T18" fmla="*/ 2147483646 w 3482"/>
                <a:gd name="T19" fmla="*/ 2147483646 h 2177"/>
                <a:gd name="T20" fmla="*/ 2147483646 w 3482"/>
                <a:gd name="T21" fmla="*/ 2147483646 h 2177"/>
                <a:gd name="T22" fmla="*/ 2147483646 w 3482"/>
                <a:gd name="T23" fmla="*/ 2147483646 h 2177"/>
                <a:gd name="T24" fmla="*/ 2147483646 w 3482"/>
                <a:gd name="T25" fmla="*/ 2147483646 h 2177"/>
                <a:gd name="T26" fmla="*/ 2147483646 w 3482"/>
                <a:gd name="T27" fmla="*/ 2147483646 h 2177"/>
                <a:gd name="T28" fmla="*/ 2147483646 w 3482"/>
                <a:gd name="T29" fmla="*/ 2147483646 h 2177"/>
                <a:gd name="T30" fmla="*/ 2147483646 w 3482"/>
                <a:gd name="T31" fmla="*/ 2147483646 h 2177"/>
                <a:gd name="T32" fmla="*/ 2147483646 w 3482"/>
                <a:gd name="T33" fmla="*/ 2147483646 h 2177"/>
                <a:gd name="T34" fmla="*/ 2147483646 w 3482"/>
                <a:gd name="T35" fmla="*/ 2147483646 h 2177"/>
                <a:gd name="T36" fmla="*/ 2147483646 w 3482"/>
                <a:gd name="T37" fmla="*/ 2147483646 h 2177"/>
                <a:gd name="T38" fmla="*/ 2147483646 w 3482"/>
                <a:gd name="T39" fmla="*/ 2147483646 h 2177"/>
                <a:gd name="T40" fmla="*/ 2147483646 w 3482"/>
                <a:gd name="T41" fmla="*/ 2147483646 h 2177"/>
                <a:gd name="T42" fmla="*/ 2147483646 w 3482"/>
                <a:gd name="T43" fmla="*/ 2147483646 h 2177"/>
                <a:gd name="T44" fmla="*/ 2147483646 w 3482"/>
                <a:gd name="T45" fmla="*/ 2147483646 h 2177"/>
                <a:gd name="T46" fmla="*/ 2147483646 w 3482"/>
                <a:gd name="T47" fmla="*/ 2147483646 h 2177"/>
                <a:gd name="T48" fmla="*/ 2147483646 w 3482"/>
                <a:gd name="T49" fmla="*/ 2147483646 h 2177"/>
                <a:gd name="T50" fmla="*/ 2147483646 w 3482"/>
                <a:gd name="T51" fmla="*/ 2147483646 h 2177"/>
                <a:gd name="T52" fmla="*/ 2147483646 w 3482"/>
                <a:gd name="T53" fmla="*/ 2147483646 h 2177"/>
                <a:gd name="T54" fmla="*/ 2147483646 w 3482"/>
                <a:gd name="T55" fmla="*/ 2147483646 h 2177"/>
                <a:gd name="T56" fmla="*/ 2147483646 w 3482"/>
                <a:gd name="T57" fmla="*/ 2147483646 h 2177"/>
                <a:gd name="T58" fmla="*/ 2147483646 w 3482"/>
                <a:gd name="T59" fmla="*/ 2147483646 h 2177"/>
                <a:gd name="T60" fmla="*/ 2147483646 w 3482"/>
                <a:gd name="T61" fmla="*/ 2147483646 h 2177"/>
                <a:gd name="T62" fmla="*/ 2147483646 w 3482"/>
                <a:gd name="T63" fmla="*/ 2147483646 h 2177"/>
                <a:gd name="T64" fmla="*/ 2147483646 w 3482"/>
                <a:gd name="T65" fmla="*/ 2147483646 h 2177"/>
                <a:gd name="T66" fmla="*/ 2147483646 w 3482"/>
                <a:gd name="T67" fmla="*/ 2147483646 h 2177"/>
                <a:gd name="T68" fmla="*/ 2147483646 w 3482"/>
                <a:gd name="T69" fmla="*/ 2147483646 h 2177"/>
                <a:gd name="T70" fmla="*/ 2147483646 w 3482"/>
                <a:gd name="T71" fmla="*/ 2147483646 h 2177"/>
                <a:gd name="T72" fmla="*/ 2147483646 w 3482"/>
                <a:gd name="T73" fmla="*/ 2147483646 h 2177"/>
                <a:gd name="T74" fmla="*/ 2147483646 w 3482"/>
                <a:gd name="T75" fmla="*/ 2147483646 h 2177"/>
                <a:gd name="T76" fmla="*/ 2147483646 w 3482"/>
                <a:gd name="T77" fmla="*/ 2147483646 h 2177"/>
                <a:gd name="T78" fmla="*/ 2147483646 w 3482"/>
                <a:gd name="T79" fmla="*/ 2147483646 h 2177"/>
                <a:gd name="T80" fmla="*/ 2147483646 w 3482"/>
                <a:gd name="T81" fmla="*/ 2147483646 h 2177"/>
                <a:gd name="T82" fmla="*/ 2147483646 w 3482"/>
                <a:gd name="T83" fmla="*/ 2147483646 h 2177"/>
                <a:gd name="T84" fmla="*/ 2147483646 w 3482"/>
                <a:gd name="T85" fmla="*/ 2147483646 h 2177"/>
                <a:gd name="T86" fmla="*/ 2147483646 w 3482"/>
                <a:gd name="T87" fmla="*/ 2147483646 h 2177"/>
                <a:gd name="T88" fmla="*/ 2147483646 w 3482"/>
                <a:gd name="T89" fmla="*/ 2147483646 h 2177"/>
                <a:gd name="T90" fmla="*/ 2147483646 w 3482"/>
                <a:gd name="T91" fmla="*/ 2147483646 h 2177"/>
                <a:gd name="T92" fmla="*/ 2147483646 w 3482"/>
                <a:gd name="T93" fmla="*/ 2147483646 h 2177"/>
                <a:gd name="T94" fmla="*/ 2147483646 w 3482"/>
                <a:gd name="T95" fmla="*/ 2147483646 h 2177"/>
                <a:gd name="T96" fmla="*/ 2147483646 w 3482"/>
                <a:gd name="T97" fmla="*/ 2147483646 h 2177"/>
                <a:gd name="T98" fmla="*/ 2147483646 w 3482"/>
                <a:gd name="T99" fmla="*/ 2147483646 h 2177"/>
                <a:gd name="T100" fmla="*/ 2147483646 w 3482"/>
                <a:gd name="T101" fmla="*/ 2147483646 h 2177"/>
                <a:gd name="T102" fmla="*/ 2147483646 w 3482"/>
                <a:gd name="T103" fmla="*/ 2147483646 h 2177"/>
                <a:gd name="T104" fmla="*/ 2147483646 w 3482"/>
                <a:gd name="T105" fmla="*/ 2147483646 h 2177"/>
                <a:gd name="T106" fmla="*/ 2147483646 w 3482"/>
                <a:gd name="T107" fmla="*/ 2147483646 h 2177"/>
                <a:gd name="T108" fmla="*/ 2147483646 w 3482"/>
                <a:gd name="T109" fmla="*/ 2147483646 h 2177"/>
                <a:gd name="T110" fmla="*/ 2147483646 w 3482"/>
                <a:gd name="T111" fmla="*/ 2147483646 h 2177"/>
                <a:gd name="T112" fmla="*/ 2147483646 w 3482"/>
                <a:gd name="T113" fmla="*/ 2147483646 h 2177"/>
                <a:gd name="T114" fmla="*/ 2147483646 w 3482"/>
                <a:gd name="T115" fmla="*/ 2147483646 h 2177"/>
                <a:gd name="T116" fmla="*/ 2147483646 w 3482"/>
                <a:gd name="T117" fmla="*/ 2147483646 h 2177"/>
                <a:gd name="T118" fmla="*/ 2147483646 w 3482"/>
                <a:gd name="T119" fmla="*/ 2147483646 h 2177"/>
                <a:gd name="T120" fmla="*/ 2147483646 w 3482"/>
                <a:gd name="T121" fmla="*/ 2147483646 h 2177"/>
                <a:gd name="T122" fmla="*/ 2147483646 w 3482"/>
                <a:gd name="T123" fmla="*/ 2147483646 h 2177"/>
                <a:gd name="T124" fmla="*/ 2147483646 w 3482"/>
                <a:gd name="T125" fmla="*/ 2147483646 h 217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482"/>
                <a:gd name="T190" fmla="*/ 0 h 2177"/>
                <a:gd name="T191" fmla="*/ 3482 w 3482"/>
                <a:gd name="T192" fmla="*/ 2177 h 217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482" h="2177">
                  <a:moveTo>
                    <a:pt x="2645" y="2108"/>
                  </a:moveTo>
                  <a:lnTo>
                    <a:pt x="2635" y="2106"/>
                  </a:lnTo>
                  <a:lnTo>
                    <a:pt x="2628" y="2105"/>
                  </a:lnTo>
                  <a:lnTo>
                    <a:pt x="2622" y="2105"/>
                  </a:lnTo>
                  <a:lnTo>
                    <a:pt x="2619" y="2106"/>
                  </a:lnTo>
                  <a:lnTo>
                    <a:pt x="2617" y="2108"/>
                  </a:lnTo>
                  <a:lnTo>
                    <a:pt x="2612" y="2110"/>
                  </a:lnTo>
                  <a:lnTo>
                    <a:pt x="2605" y="2112"/>
                  </a:lnTo>
                  <a:lnTo>
                    <a:pt x="2594" y="2112"/>
                  </a:lnTo>
                  <a:lnTo>
                    <a:pt x="2590" y="2108"/>
                  </a:lnTo>
                  <a:lnTo>
                    <a:pt x="2587" y="2101"/>
                  </a:lnTo>
                  <a:lnTo>
                    <a:pt x="2582" y="2096"/>
                  </a:lnTo>
                  <a:lnTo>
                    <a:pt x="2578" y="2089"/>
                  </a:lnTo>
                  <a:lnTo>
                    <a:pt x="2575" y="2082"/>
                  </a:lnTo>
                  <a:lnTo>
                    <a:pt x="2571" y="2075"/>
                  </a:lnTo>
                  <a:lnTo>
                    <a:pt x="2569" y="2069"/>
                  </a:lnTo>
                  <a:lnTo>
                    <a:pt x="2567" y="2066"/>
                  </a:lnTo>
                  <a:lnTo>
                    <a:pt x="2578" y="2062"/>
                  </a:lnTo>
                  <a:lnTo>
                    <a:pt x="2587" y="2057"/>
                  </a:lnTo>
                  <a:lnTo>
                    <a:pt x="2598" y="2052"/>
                  </a:lnTo>
                  <a:lnTo>
                    <a:pt x="2608" y="2044"/>
                  </a:lnTo>
                  <a:lnTo>
                    <a:pt x="2617" y="2037"/>
                  </a:lnTo>
                  <a:lnTo>
                    <a:pt x="2628" y="2029"/>
                  </a:lnTo>
                  <a:lnTo>
                    <a:pt x="2636" y="2020"/>
                  </a:lnTo>
                  <a:lnTo>
                    <a:pt x="2647" y="2011"/>
                  </a:lnTo>
                  <a:lnTo>
                    <a:pt x="2652" y="2011"/>
                  </a:lnTo>
                  <a:lnTo>
                    <a:pt x="2658" y="2011"/>
                  </a:lnTo>
                  <a:lnTo>
                    <a:pt x="2663" y="2013"/>
                  </a:lnTo>
                  <a:lnTo>
                    <a:pt x="2668" y="2014"/>
                  </a:lnTo>
                  <a:lnTo>
                    <a:pt x="2672" y="2016"/>
                  </a:lnTo>
                  <a:lnTo>
                    <a:pt x="2677" y="2018"/>
                  </a:lnTo>
                  <a:lnTo>
                    <a:pt x="2682" y="2018"/>
                  </a:lnTo>
                  <a:lnTo>
                    <a:pt x="2689" y="2018"/>
                  </a:lnTo>
                  <a:lnTo>
                    <a:pt x="2700" y="2009"/>
                  </a:lnTo>
                  <a:lnTo>
                    <a:pt x="2712" y="2000"/>
                  </a:lnTo>
                  <a:lnTo>
                    <a:pt x="2725" y="1993"/>
                  </a:lnTo>
                  <a:lnTo>
                    <a:pt x="2737" y="1986"/>
                  </a:lnTo>
                  <a:lnTo>
                    <a:pt x="2749" y="1979"/>
                  </a:lnTo>
                  <a:lnTo>
                    <a:pt x="2764" y="1972"/>
                  </a:lnTo>
                  <a:lnTo>
                    <a:pt x="2774" y="1963"/>
                  </a:lnTo>
                  <a:lnTo>
                    <a:pt x="2785" y="1954"/>
                  </a:lnTo>
                  <a:lnTo>
                    <a:pt x="2788" y="1954"/>
                  </a:lnTo>
                  <a:lnTo>
                    <a:pt x="2794" y="1956"/>
                  </a:lnTo>
                  <a:lnTo>
                    <a:pt x="2797" y="1960"/>
                  </a:lnTo>
                  <a:lnTo>
                    <a:pt x="2802" y="1963"/>
                  </a:lnTo>
                  <a:lnTo>
                    <a:pt x="2808" y="1967"/>
                  </a:lnTo>
                  <a:lnTo>
                    <a:pt x="2811" y="1970"/>
                  </a:lnTo>
                  <a:lnTo>
                    <a:pt x="2817" y="1972"/>
                  </a:lnTo>
                  <a:lnTo>
                    <a:pt x="2820" y="1972"/>
                  </a:lnTo>
                  <a:lnTo>
                    <a:pt x="2824" y="1965"/>
                  </a:lnTo>
                  <a:lnTo>
                    <a:pt x="2825" y="1960"/>
                  </a:lnTo>
                  <a:lnTo>
                    <a:pt x="2825" y="1954"/>
                  </a:lnTo>
                  <a:lnTo>
                    <a:pt x="2825" y="1949"/>
                  </a:lnTo>
                  <a:lnTo>
                    <a:pt x="2824" y="1944"/>
                  </a:lnTo>
                  <a:lnTo>
                    <a:pt x="2822" y="1938"/>
                  </a:lnTo>
                  <a:lnTo>
                    <a:pt x="2817" y="1933"/>
                  </a:lnTo>
                  <a:lnTo>
                    <a:pt x="2811" y="1926"/>
                  </a:lnTo>
                  <a:lnTo>
                    <a:pt x="2758" y="1926"/>
                  </a:lnTo>
                  <a:lnTo>
                    <a:pt x="2741" y="1907"/>
                  </a:lnTo>
                  <a:lnTo>
                    <a:pt x="2739" y="1908"/>
                  </a:lnTo>
                  <a:lnTo>
                    <a:pt x="2735" y="1908"/>
                  </a:lnTo>
                  <a:lnTo>
                    <a:pt x="2732" y="1910"/>
                  </a:lnTo>
                  <a:lnTo>
                    <a:pt x="2728" y="1912"/>
                  </a:lnTo>
                  <a:lnTo>
                    <a:pt x="2725" y="1914"/>
                  </a:lnTo>
                  <a:lnTo>
                    <a:pt x="2721" y="1915"/>
                  </a:lnTo>
                  <a:lnTo>
                    <a:pt x="2719" y="1915"/>
                  </a:lnTo>
                  <a:lnTo>
                    <a:pt x="2716" y="1917"/>
                  </a:lnTo>
                  <a:lnTo>
                    <a:pt x="2698" y="1898"/>
                  </a:lnTo>
                  <a:lnTo>
                    <a:pt x="2686" y="1898"/>
                  </a:lnTo>
                  <a:lnTo>
                    <a:pt x="2672" y="1898"/>
                  </a:lnTo>
                  <a:lnTo>
                    <a:pt x="2659" y="1898"/>
                  </a:lnTo>
                  <a:lnTo>
                    <a:pt x="2647" y="1894"/>
                  </a:lnTo>
                  <a:lnTo>
                    <a:pt x="2635" y="1891"/>
                  </a:lnTo>
                  <a:lnTo>
                    <a:pt x="2624" y="1887"/>
                  </a:lnTo>
                  <a:lnTo>
                    <a:pt x="2613" y="1880"/>
                  </a:lnTo>
                  <a:lnTo>
                    <a:pt x="2603" y="1870"/>
                  </a:lnTo>
                  <a:lnTo>
                    <a:pt x="2585" y="1875"/>
                  </a:lnTo>
                  <a:lnTo>
                    <a:pt x="2566" y="1878"/>
                  </a:lnTo>
                  <a:lnTo>
                    <a:pt x="2543" y="1880"/>
                  </a:lnTo>
                  <a:lnTo>
                    <a:pt x="2520" y="1880"/>
                  </a:lnTo>
                  <a:lnTo>
                    <a:pt x="2497" y="1880"/>
                  </a:lnTo>
                  <a:lnTo>
                    <a:pt x="2476" y="1880"/>
                  </a:lnTo>
                  <a:lnTo>
                    <a:pt x="2456" y="1884"/>
                  </a:lnTo>
                  <a:lnTo>
                    <a:pt x="2439" y="1889"/>
                  </a:lnTo>
                  <a:lnTo>
                    <a:pt x="2433" y="1889"/>
                  </a:lnTo>
                  <a:lnTo>
                    <a:pt x="2428" y="1885"/>
                  </a:lnTo>
                  <a:lnTo>
                    <a:pt x="2421" y="1884"/>
                  </a:lnTo>
                  <a:lnTo>
                    <a:pt x="2414" y="1880"/>
                  </a:lnTo>
                  <a:lnTo>
                    <a:pt x="2407" y="1877"/>
                  </a:lnTo>
                  <a:lnTo>
                    <a:pt x="2400" y="1873"/>
                  </a:lnTo>
                  <a:lnTo>
                    <a:pt x="2393" y="1871"/>
                  </a:lnTo>
                  <a:lnTo>
                    <a:pt x="2386" y="1870"/>
                  </a:lnTo>
                  <a:lnTo>
                    <a:pt x="2368" y="1889"/>
                  </a:lnTo>
                  <a:lnTo>
                    <a:pt x="2318" y="1889"/>
                  </a:lnTo>
                  <a:lnTo>
                    <a:pt x="2265" y="1887"/>
                  </a:lnTo>
                  <a:lnTo>
                    <a:pt x="2213" y="1887"/>
                  </a:lnTo>
                  <a:lnTo>
                    <a:pt x="2160" y="1887"/>
                  </a:lnTo>
                  <a:lnTo>
                    <a:pt x="2133" y="1889"/>
                  </a:lnTo>
                  <a:lnTo>
                    <a:pt x="2107" y="1892"/>
                  </a:lnTo>
                  <a:lnTo>
                    <a:pt x="2082" y="1896"/>
                  </a:lnTo>
                  <a:lnTo>
                    <a:pt x="2055" y="1901"/>
                  </a:lnTo>
                  <a:lnTo>
                    <a:pt x="2031" y="1907"/>
                  </a:lnTo>
                  <a:lnTo>
                    <a:pt x="2006" y="1915"/>
                  </a:lnTo>
                  <a:lnTo>
                    <a:pt x="1981" y="1924"/>
                  </a:lnTo>
                  <a:lnTo>
                    <a:pt x="1958" y="1935"/>
                  </a:lnTo>
                  <a:lnTo>
                    <a:pt x="1956" y="1926"/>
                  </a:lnTo>
                  <a:lnTo>
                    <a:pt x="1953" y="1921"/>
                  </a:lnTo>
                  <a:lnTo>
                    <a:pt x="1951" y="1919"/>
                  </a:lnTo>
                  <a:lnTo>
                    <a:pt x="1949" y="1917"/>
                  </a:lnTo>
                  <a:lnTo>
                    <a:pt x="1946" y="1915"/>
                  </a:lnTo>
                  <a:lnTo>
                    <a:pt x="1942" y="1912"/>
                  </a:lnTo>
                  <a:lnTo>
                    <a:pt x="1939" y="1907"/>
                  </a:lnTo>
                  <a:lnTo>
                    <a:pt x="1932" y="1898"/>
                  </a:lnTo>
                  <a:lnTo>
                    <a:pt x="1921" y="1898"/>
                  </a:lnTo>
                  <a:lnTo>
                    <a:pt x="1911" y="1898"/>
                  </a:lnTo>
                  <a:lnTo>
                    <a:pt x="1898" y="1900"/>
                  </a:lnTo>
                  <a:lnTo>
                    <a:pt x="1886" y="1900"/>
                  </a:lnTo>
                  <a:lnTo>
                    <a:pt x="1873" y="1901"/>
                  </a:lnTo>
                  <a:lnTo>
                    <a:pt x="1863" y="1901"/>
                  </a:lnTo>
                  <a:lnTo>
                    <a:pt x="1854" y="1905"/>
                  </a:lnTo>
                  <a:lnTo>
                    <a:pt x="1845" y="1907"/>
                  </a:lnTo>
                  <a:lnTo>
                    <a:pt x="1845" y="1903"/>
                  </a:lnTo>
                  <a:lnTo>
                    <a:pt x="1843" y="1901"/>
                  </a:lnTo>
                  <a:lnTo>
                    <a:pt x="1843" y="1898"/>
                  </a:lnTo>
                  <a:lnTo>
                    <a:pt x="1842" y="1894"/>
                  </a:lnTo>
                  <a:lnTo>
                    <a:pt x="1840" y="1891"/>
                  </a:lnTo>
                  <a:lnTo>
                    <a:pt x="1838" y="1887"/>
                  </a:lnTo>
                  <a:lnTo>
                    <a:pt x="1836" y="1884"/>
                  </a:lnTo>
                  <a:lnTo>
                    <a:pt x="1836" y="1880"/>
                  </a:lnTo>
                  <a:lnTo>
                    <a:pt x="1785" y="1880"/>
                  </a:lnTo>
                  <a:lnTo>
                    <a:pt x="1767" y="1898"/>
                  </a:lnTo>
                  <a:lnTo>
                    <a:pt x="1741" y="1900"/>
                  </a:lnTo>
                  <a:lnTo>
                    <a:pt x="1713" y="1900"/>
                  </a:lnTo>
                  <a:lnTo>
                    <a:pt x="1684" y="1903"/>
                  </a:lnTo>
                  <a:lnTo>
                    <a:pt x="1654" y="1907"/>
                  </a:lnTo>
                  <a:lnTo>
                    <a:pt x="1626" y="1912"/>
                  </a:lnTo>
                  <a:lnTo>
                    <a:pt x="1600" y="1917"/>
                  </a:lnTo>
                  <a:lnTo>
                    <a:pt x="1573" y="1926"/>
                  </a:lnTo>
                  <a:lnTo>
                    <a:pt x="1548" y="1935"/>
                  </a:lnTo>
                  <a:lnTo>
                    <a:pt x="1540" y="1931"/>
                  </a:lnTo>
                  <a:lnTo>
                    <a:pt x="1527" y="1926"/>
                  </a:lnTo>
                  <a:lnTo>
                    <a:pt x="1515" y="1924"/>
                  </a:lnTo>
                  <a:lnTo>
                    <a:pt x="1503" y="1923"/>
                  </a:lnTo>
                  <a:lnTo>
                    <a:pt x="1476" y="1921"/>
                  </a:lnTo>
                  <a:lnTo>
                    <a:pt x="1448" y="1921"/>
                  </a:lnTo>
                  <a:lnTo>
                    <a:pt x="1420" y="1921"/>
                  </a:lnTo>
                  <a:lnTo>
                    <a:pt x="1391" y="1924"/>
                  </a:lnTo>
                  <a:lnTo>
                    <a:pt x="1365" y="1926"/>
                  </a:lnTo>
                  <a:lnTo>
                    <a:pt x="1340" y="1926"/>
                  </a:lnTo>
                  <a:lnTo>
                    <a:pt x="1322" y="1945"/>
                  </a:lnTo>
                  <a:lnTo>
                    <a:pt x="1308" y="1938"/>
                  </a:lnTo>
                  <a:lnTo>
                    <a:pt x="1294" y="1935"/>
                  </a:lnTo>
                  <a:lnTo>
                    <a:pt x="1280" y="1935"/>
                  </a:lnTo>
                  <a:lnTo>
                    <a:pt x="1266" y="1935"/>
                  </a:lnTo>
                  <a:lnTo>
                    <a:pt x="1252" y="1937"/>
                  </a:lnTo>
                  <a:lnTo>
                    <a:pt x="1238" y="1940"/>
                  </a:lnTo>
                  <a:lnTo>
                    <a:pt x="1225" y="1944"/>
                  </a:lnTo>
                  <a:lnTo>
                    <a:pt x="1211" y="1949"/>
                  </a:lnTo>
                  <a:lnTo>
                    <a:pt x="1185" y="1960"/>
                  </a:lnTo>
                  <a:lnTo>
                    <a:pt x="1158" y="1970"/>
                  </a:lnTo>
                  <a:lnTo>
                    <a:pt x="1144" y="1976"/>
                  </a:lnTo>
                  <a:lnTo>
                    <a:pt x="1132" y="1979"/>
                  </a:lnTo>
                  <a:lnTo>
                    <a:pt x="1118" y="1981"/>
                  </a:lnTo>
                  <a:lnTo>
                    <a:pt x="1105" y="1983"/>
                  </a:lnTo>
                  <a:lnTo>
                    <a:pt x="1088" y="1997"/>
                  </a:lnTo>
                  <a:lnTo>
                    <a:pt x="1070" y="2009"/>
                  </a:lnTo>
                  <a:lnTo>
                    <a:pt x="1050" y="2020"/>
                  </a:lnTo>
                  <a:lnTo>
                    <a:pt x="1031" y="2029"/>
                  </a:lnTo>
                  <a:lnTo>
                    <a:pt x="1012" y="2037"/>
                  </a:lnTo>
                  <a:lnTo>
                    <a:pt x="992" y="2046"/>
                  </a:lnTo>
                  <a:lnTo>
                    <a:pt x="974" y="2059"/>
                  </a:lnTo>
                  <a:lnTo>
                    <a:pt x="957" y="2075"/>
                  </a:lnTo>
                  <a:lnTo>
                    <a:pt x="941" y="2067"/>
                  </a:lnTo>
                  <a:lnTo>
                    <a:pt x="921" y="2060"/>
                  </a:lnTo>
                  <a:lnTo>
                    <a:pt x="902" y="2055"/>
                  </a:lnTo>
                  <a:lnTo>
                    <a:pt x="883" y="2050"/>
                  </a:lnTo>
                  <a:lnTo>
                    <a:pt x="861" y="2044"/>
                  </a:lnTo>
                  <a:lnTo>
                    <a:pt x="840" y="2041"/>
                  </a:lnTo>
                  <a:lnTo>
                    <a:pt x="821" y="2039"/>
                  </a:lnTo>
                  <a:lnTo>
                    <a:pt x="801" y="2037"/>
                  </a:lnTo>
                  <a:lnTo>
                    <a:pt x="784" y="2018"/>
                  </a:lnTo>
                  <a:lnTo>
                    <a:pt x="784" y="2016"/>
                  </a:lnTo>
                  <a:lnTo>
                    <a:pt x="784" y="2013"/>
                  </a:lnTo>
                  <a:lnTo>
                    <a:pt x="786" y="2009"/>
                  </a:lnTo>
                  <a:lnTo>
                    <a:pt x="787" y="2006"/>
                  </a:lnTo>
                  <a:lnTo>
                    <a:pt x="789" y="2002"/>
                  </a:lnTo>
                  <a:lnTo>
                    <a:pt x="791" y="1999"/>
                  </a:lnTo>
                  <a:lnTo>
                    <a:pt x="791" y="1995"/>
                  </a:lnTo>
                  <a:lnTo>
                    <a:pt x="791" y="1991"/>
                  </a:lnTo>
                  <a:lnTo>
                    <a:pt x="786" y="1984"/>
                  </a:lnTo>
                  <a:lnTo>
                    <a:pt x="778" y="1976"/>
                  </a:lnTo>
                  <a:lnTo>
                    <a:pt x="771" y="1968"/>
                  </a:lnTo>
                  <a:lnTo>
                    <a:pt x="764" y="1961"/>
                  </a:lnTo>
                  <a:lnTo>
                    <a:pt x="757" y="1954"/>
                  </a:lnTo>
                  <a:lnTo>
                    <a:pt x="748" y="1949"/>
                  </a:lnTo>
                  <a:lnTo>
                    <a:pt x="740" y="1945"/>
                  </a:lnTo>
                  <a:lnTo>
                    <a:pt x="731" y="1945"/>
                  </a:lnTo>
                  <a:lnTo>
                    <a:pt x="729" y="1937"/>
                  </a:lnTo>
                  <a:lnTo>
                    <a:pt x="727" y="1930"/>
                  </a:lnTo>
                  <a:lnTo>
                    <a:pt x="722" y="1921"/>
                  </a:lnTo>
                  <a:lnTo>
                    <a:pt x="717" y="1914"/>
                  </a:lnTo>
                  <a:lnTo>
                    <a:pt x="711" y="1907"/>
                  </a:lnTo>
                  <a:lnTo>
                    <a:pt x="704" y="1900"/>
                  </a:lnTo>
                  <a:lnTo>
                    <a:pt x="699" y="1894"/>
                  </a:lnTo>
                  <a:lnTo>
                    <a:pt x="695" y="1889"/>
                  </a:lnTo>
                  <a:lnTo>
                    <a:pt x="699" y="1885"/>
                  </a:lnTo>
                  <a:lnTo>
                    <a:pt x="703" y="1880"/>
                  </a:lnTo>
                  <a:lnTo>
                    <a:pt x="706" y="1875"/>
                  </a:lnTo>
                  <a:lnTo>
                    <a:pt x="710" y="1870"/>
                  </a:lnTo>
                  <a:lnTo>
                    <a:pt x="713" y="1864"/>
                  </a:lnTo>
                  <a:lnTo>
                    <a:pt x="715" y="1861"/>
                  </a:lnTo>
                  <a:lnTo>
                    <a:pt x="718" y="1855"/>
                  </a:lnTo>
                  <a:lnTo>
                    <a:pt x="722" y="1852"/>
                  </a:lnTo>
                  <a:lnTo>
                    <a:pt x="725" y="1852"/>
                  </a:lnTo>
                  <a:lnTo>
                    <a:pt x="729" y="1854"/>
                  </a:lnTo>
                  <a:lnTo>
                    <a:pt x="733" y="1854"/>
                  </a:lnTo>
                  <a:lnTo>
                    <a:pt x="734" y="1855"/>
                  </a:lnTo>
                  <a:lnTo>
                    <a:pt x="738" y="1857"/>
                  </a:lnTo>
                  <a:lnTo>
                    <a:pt x="741" y="1859"/>
                  </a:lnTo>
                  <a:lnTo>
                    <a:pt x="745" y="1861"/>
                  </a:lnTo>
                  <a:lnTo>
                    <a:pt x="748" y="1861"/>
                  </a:lnTo>
                  <a:lnTo>
                    <a:pt x="731" y="1841"/>
                  </a:lnTo>
                  <a:lnTo>
                    <a:pt x="713" y="1841"/>
                  </a:lnTo>
                  <a:lnTo>
                    <a:pt x="710" y="1845"/>
                  </a:lnTo>
                  <a:lnTo>
                    <a:pt x="703" y="1850"/>
                  </a:lnTo>
                  <a:lnTo>
                    <a:pt x="695" y="1857"/>
                  </a:lnTo>
                  <a:lnTo>
                    <a:pt x="687" y="1866"/>
                  </a:lnTo>
                  <a:lnTo>
                    <a:pt x="680" y="1877"/>
                  </a:lnTo>
                  <a:lnTo>
                    <a:pt x="672" y="1885"/>
                  </a:lnTo>
                  <a:lnTo>
                    <a:pt x="665" y="1894"/>
                  </a:lnTo>
                  <a:lnTo>
                    <a:pt x="662" y="1898"/>
                  </a:lnTo>
                  <a:lnTo>
                    <a:pt x="667" y="1905"/>
                  </a:lnTo>
                  <a:lnTo>
                    <a:pt x="671" y="1912"/>
                  </a:lnTo>
                  <a:lnTo>
                    <a:pt x="674" y="1919"/>
                  </a:lnTo>
                  <a:lnTo>
                    <a:pt x="678" y="1926"/>
                  </a:lnTo>
                  <a:lnTo>
                    <a:pt x="681" y="1933"/>
                  </a:lnTo>
                  <a:lnTo>
                    <a:pt x="685" y="1940"/>
                  </a:lnTo>
                  <a:lnTo>
                    <a:pt x="690" y="1947"/>
                  </a:lnTo>
                  <a:lnTo>
                    <a:pt x="695" y="1954"/>
                  </a:lnTo>
                  <a:lnTo>
                    <a:pt x="685" y="1963"/>
                  </a:lnTo>
                  <a:lnTo>
                    <a:pt x="674" y="1970"/>
                  </a:lnTo>
                  <a:lnTo>
                    <a:pt x="660" y="1976"/>
                  </a:lnTo>
                  <a:lnTo>
                    <a:pt x="646" y="1979"/>
                  </a:lnTo>
                  <a:lnTo>
                    <a:pt x="632" y="1981"/>
                  </a:lnTo>
                  <a:lnTo>
                    <a:pt x="618" y="1981"/>
                  </a:lnTo>
                  <a:lnTo>
                    <a:pt x="605" y="1983"/>
                  </a:lnTo>
                  <a:lnTo>
                    <a:pt x="591" y="1983"/>
                  </a:lnTo>
                  <a:lnTo>
                    <a:pt x="574" y="1963"/>
                  </a:lnTo>
                  <a:lnTo>
                    <a:pt x="567" y="1963"/>
                  </a:lnTo>
                  <a:lnTo>
                    <a:pt x="558" y="1965"/>
                  </a:lnTo>
                  <a:lnTo>
                    <a:pt x="547" y="1967"/>
                  </a:lnTo>
                  <a:lnTo>
                    <a:pt x="535" y="1968"/>
                  </a:lnTo>
                  <a:lnTo>
                    <a:pt x="524" y="1972"/>
                  </a:lnTo>
                  <a:lnTo>
                    <a:pt x="514" y="1976"/>
                  </a:lnTo>
                  <a:lnTo>
                    <a:pt x="503" y="1979"/>
                  </a:lnTo>
                  <a:lnTo>
                    <a:pt x="496" y="1983"/>
                  </a:lnTo>
                  <a:lnTo>
                    <a:pt x="478" y="1963"/>
                  </a:lnTo>
                  <a:lnTo>
                    <a:pt x="475" y="1963"/>
                  </a:lnTo>
                  <a:lnTo>
                    <a:pt x="469" y="1965"/>
                  </a:lnTo>
                  <a:lnTo>
                    <a:pt x="466" y="1967"/>
                  </a:lnTo>
                  <a:lnTo>
                    <a:pt x="461" y="1968"/>
                  </a:lnTo>
                  <a:lnTo>
                    <a:pt x="455" y="1970"/>
                  </a:lnTo>
                  <a:lnTo>
                    <a:pt x="452" y="1970"/>
                  </a:lnTo>
                  <a:lnTo>
                    <a:pt x="446" y="1972"/>
                  </a:lnTo>
                  <a:lnTo>
                    <a:pt x="443" y="1972"/>
                  </a:lnTo>
                  <a:lnTo>
                    <a:pt x="439" y="1968"/>
                  </a:lnTo>
                  <a:lnTo>
                    <a:pt x="436" y="1965"/>
                  </a:lnTo>
                  <a:lnTo>
                    <a:pt x="431" y="1960"/>
                  </a:lnTo>
                  <a:lnTo>
                    <a:pt x="425" y="1956"/>
                  </a:lnTo>
                  <a:lnTo>
                    <a:pt x="418" y="1953"/>
                  </a:lnTo>
                  <a:lnTo>
                    <a:pt x="413" y="1951"/>
                  </a:lnTo>
                  <a:lnTo>
                    <a:pt x="406" y="1951"/>
                  </a:lnTo>
                  <a:lnTo>
                    <a:pt x="401" y="1954"/>
                  </a:lnTo>
                  <a:lnTo>
                    <a:pt x="452" y="2011"/>
                  </a:lnTo>
                  <a:lnTo>
                    <a:pt x="441" y="2011"/>
                  </a:lnTo>
                  <a:lnTo>
                    <a:pt x="431" y="2011"/>
                  </a:lnTo>
                  <a:lnTo>
                    <a:pt x="420" y="2007"/>
                  </a:lnTo>
                  <a:lnTo>
                    <a:pt x="409" y="2002"/>
                  </a:lnTo>
                  <a:lnTo>
                    <a:pt x="397" y="1997"/>
                  </a:lnTo>
                  <a:lnTo>
                    <a:pt x="386" y="1991"/>
                  </a:lnTo>
                  <a:lnTo>
                    <a:pt x="376" y="1986"/>
                  </a:lnTo>
                  <a:lnTo>
                    <a:pt x="365" y="1983"/>
                  </a:lnTo>
                  <a:lnTo>
                    <a:pt x="355" y="1984"/>
                  </a:lnTo>
                  <a:lnTo>
                    <a:pt x="344" y="1986"/>
                  </a:lnTo>
                  <a:lnTo>
                    <a:pt x="333" y="1984"/>
                  </a:lnTo>
                  <a:lnTo>
                    <a:pt x="325" y="1983"/>
                  </a:lnTo>
                  <a:lnTo>
                    <a:pt x="316" y="1979"/>
                  </a:lnTo>
                  <a:lnTo>
                    <a:pt x="310" y="1976"/>
                  </a:lnTo>
                  <a:lnTo>
                    <a:pt x="305" y="1970"/>
                  </a:lnTo>
                  <a:lnTo>
                    <a:pt x="303" y="1963"/>
                  </a:lnTo>
                  <a:lnTo>
                    <a:pt x="298" y="1963"/>
                  </a:lnTo>
                  <a:lnTo>
                    <a:pt x="286" y="1965"/>
                  </a:lnTo>
                  <a:lnTo>
                    <a:pt x="272" y="1965"/>
                  </a:lnTo>
                  <a:lnTo>
                    <a:pt x="256" y="1967"/>
                  </a:lnTo>
                  <a:lnTo>
                    <a:pt x="238" y="1967"/>
                  </a:lnTo>
                  <a:lnTo>
                    <a:pt x="222" y="1967"/>
                  </a:lnTo>
                  <a:lnTo>
                    <a:pt x="208" y="1965"/>
                  </a:lnTo>
                  <a:lnTo>
                    <a:pt x="199" y="1963"/>
                  </a:lnTo>
                  <a:lnTo>
                    <a:pt x="199" y="1967"/>
                  </a:lnTo>
                  <a:lnTo>
                    <a:pt x="201" y="1972"/>
                  </a:lnTo>
                  <a:lnTo>
                    <a:pt x="203" y="1977"/>
                  </a:lnTo>
                  <a:lnTo>
                    <a:pt x="204" y="1981"/>
                  </a:lnTo>
                  <a:lnTo>
                    <a:pt x="206" y="1986"/>
                  </a:lnTo>
                  <a:lnTo>
                    <a:pt x="206" y="1991"/>
                  </a:lnTo>
                  <a:lnTo>
                    <a:pt x="208" y="1997"/>
                  </a:lnTo>
                  <a:lnTo>
                    <a:pt x="208" y="2000"/>
                  </a:lnTo>
                  <a:lnTo>
                    <a:pt x="197" y="2000"/>
                  </a:lnTo>
                  <a:lnTo>
                    <a:pt x="187" y="2000"/>
                  </a:lnTo>
                  <a:lnTo>
                    <a:pt x="176" y="1999"/>
                  </a:lnTo>
                  <a:lnTo>
                    <a:pt x="166" y="1999"/>
                  </a:lnTo>
                  <a:lnTo>
                    <a:pt x="155" y="1999"/>
                  </a:lnTo>
                  <a:lnTo>
                    <a:pt x="146" y="1997"/>
                  </a:lnTo>
                  <a:lnTo>
                    <a:pt x="137" y="1993"/>
                  </a:lnTo>
                  <a:lnTo>
                    <a:pt x="130" y="1991"/>
                  </a:lnTo>
                  <a:lnTo>
                    <a:pt x="123" y="1993"/>
                  </a:lnTo>
                  <a:lnTo>
                    <a:pt x="114" y="1997"/>
                  </a:lnTo>
                  <a:lnTo>
                    <a:pt x="107" y="1999"/>
                  </a:lnTo>
                  <a:lnTo>
                    <a:pt x="99" y="1999"/>
                  </a:lnTo>
                  <a:lnTo>
                    <a:pt x="91" y="1999"/>
                  </a:lnTo>
                  <a:lnTo>
                    <a:pt x="83" y="2000"/>
                  </a:lnTo>
                  <a:lnTo>
                    <a:pt x="76" y="2000"/>
                  </a:lnTo>
                  <a:lnTo>
                    <a:pt x="68" y="2000"/>
                  </a:lnTo>
                  <a:lnTo>
                    <a:pt x="68" y="2007"/>
                  </a:lnTo>
                  <a:lnTo>
                    <a:pt x="67" y="2013"/>
                  </a:lnTo>
                  <a:lnTo>
                    <a:pt x="65" y="2018"/>
                  </a:lnTo>
                  <a:lnTo>
                    <a:pt x="63" y="2021"/>
                  </a:lnTo>
                  <a:lnTo>
                    <a:pt x="61" y="2027"/>
                  </a:lnTo>
                  <a:lnTo>
                    <a:pt x="58" y="2030"/>
                  </a:lnTo>
                  <a:lnTo>
                    <a:pt x="54" y="2034"/>
                  </a:lnTo>
                  <a:lnTo>
                    <a:pt x="51" y="2037"/>
                  </a:lnTo>
                  <a:lnTo>
                    <a:pt x="44" y="2034"/>
                  </a:lnTo>
                  <a:lnTo>
                    <a:pt x="38" y="2032"/>
                  </a:lnTo>
                  <a:lnTo>
                    <a:pt x="31" y="2030"/>
                  </a:lnTo>
                  <a:lnTo>
                    <a:pt x="24" y="2030"/>
                  </a:lnTo>
                  <a:lnTo>
                    <a:pt x="19" y="2030"/>
                  </a:lnTo>
                  <a:lnTo>
                    <a:pt x="12" y="2032"/>
                  </a:lnTo>
                  <a:lnTo>
                    <a:pt x="5" y="2034"/>
                  </a:lnTo>
                  <a:lnTo>
                    <a:pt x="0" y="2037"/>
                  </a:lnTo>
                  <a:lnTo>
                    <a:pt x="5" y="2041"/>
                  </a:lnTo>
                  <a:lnTo>
                    <a:pt x="10" y="2041"/>
                  </a:lnTo>
                  <a:lnTo>
                    <a:pt x="15" y="2041"/>
                  </a:lnTo>
                  <a:lnTo>
                    <a:pt x="23" y="2041"/>
                  </a:lnTo>
                  <a:lnTo>
                    <a:pt x="28" y="2041"/>
                  </a:lnTo>
                  <a:lnTo>
                    <a:pt x="35" y="2039"/>
                  </a:lnTo>
                  <a:lnTo>
                    <a:pt x="42" y="2037"/>
                  </a:lnTo>
                  <a:lnTo>
                    <a:pt x="51" y="2037"/>
                  </a:lnTo>
                  <a:lnTo>
                    <a:pt x="63" y="2046"/>
                  </a:lnTo>
                  <a:lnTo>
                    <a:pt x="77" y="2053"/>
                  </a:lnTo>
                  <a:lnTo>
                    <a:pt x="91" y="2059"/>
                  </a:lnTo>
                  <a:lnTo>
                    <a:pt x="109" y="2062"/>
                  </a:lnTo>
                  <a:lnTo>
                    <a:pt x="125" y="2067"/>
                  </a:lnTo>
                  <a:lnTo>
                    <a:pt x="141" y="2073"/>
                  </a:lnTo>
                  <a:lnTo>
                    <a:pt x="155" y="2078"/>
                  </a:lnTo>
                  <a:lnTo>
                    <a:pt x="167" y="2087"/>
                  </a:lnTo>
                  <a:lnTo>
                    <a:pt x="174" y="2087"/>
                  </a:lnTo>
                  <a:lnTo>
                    <a:pt x="182" y="2089"/>
                  </a:lnTo>
                  <a:lnTo>
                    <a:pt x="189" y="2092"/>
                  </a:lnTo>
                  <a:lnTo>
                    <a:pt x="197" y="2097"/>
                  </a:lnTo>
                  <a:lnTo>
                    <a:pt x="204" y="2103"/>
                  </a:lnTo>
                  <a:lnTo>
                    <a:pt x="213" y="2108"/>
                  </a:lnTo>
                  <a:lnTo>
                    <a:pt x="220" y="2113"/>
                  </a:lnTo>
                  <a:lnTo>
                    <a:pt x="227" y="2113"/>
                  </a:lnTo>
                  <a:lnTo>
                    <a:pt x="234" y="2120"/>
                  </a:lnTo>
                  <a:lnTo>
                    <a:pt x="238" y="2122"/>
                  </a:lnTo>
                  <a:lnTo>
                    <a:pt x="243" y="2124"/>
                  </a:lnTo>
                  <a:lnTo>
                    <a:pt x="250" y="2126"/>
                  </a:lnTo>
                  <a:lnTo>
                    <a:pt x="256" y="2129"/>
                  </a:lnTo>
                  <a:lnTo>
                    <a:pt x="263" y="2133"/>
                  </a:lnTo>
                  <a:lnTo>
                    <a:pt x="268" y="2136"/>
                  </a:lnTo>
                  <a:lnTo>
                    <a:pt x="273" y="2138"/>
                  </a:lnTo>
                  <a:lnTo>
                    <a:pt x="277" y="2138"/>
                  </a:lnTo>
                  <a:lnTo>
                    <a:pt x="272" y="2142"/>
                  </a:lnTo>
                  <a:lnTo>
                    <a:pt x="266" y="2143"/>
                  </a:lnTo>
                  <a:lnTo>
                    <a:pt x="261" y="2145"/>
                  </a:lnTo>
                  <a:lnTo>
                    <a:pt x="256" y="2145"/>
                  </a:lnTo>
                  <a:lnTo>
                    <a:pt x="250" y="2143"/>
                  </a:lnTo>
                  <a:lnTo>
                    <a:pt x="245" y="2140"/>
                  </a:lnTo>
                  <a:lnTo>
                    <a:pt x="240" y="2136"/>
                  </a:lnTo>
                  <a:lnTo>
                    <a:pt x="234" y="2129"/>
                  </a:lnTo>
                  <a:lnTo>
                    <a:pt x="227" y="2129"/>
                  </a:lnTo>
                  <a:lnTo>
                    <a:pt x="224" y="2128"/>
                  </a:lnTo>
                  <a:lnTo>
                    <a:pt x="219" y="2126"/>
                  </a:lnTo>
                  <a:lnTo>
                    <a:pt x="215" y="2122"/>
                  </a:lnTo>
                  <a:lnTo>
                    <a:pt x="212" y="2120"/>
                  </a:lnTo>
                  <a:lnTo>
                    <a:pt x="208" y="2119"/>
                  </a:lnTo>
                  <a:lnTo>
                    <a:pt x="203" y="2117"/>
                  </a:lnTo>
                  <a:lnTo>
                    <a:pt x="197" y="2117"/>
                  </a:lnTo>
                  <a:lnTo>
                    <a:pt x="192" y="2113"/>
                  </a:lnTo>
                  <a:lnTo>
                    <a:pt x="187" y="2112"/>
                  </a:lnTo>
                  <a:lnTo>
                    <a:pt x="180" y="2112"/>
                  </a:lnTo>
                  <a:lnTo>
                    <a:pt x="173" y="2110"/>
                  </a:lnTo>
                  <a:lnTo>
                    <a:pt x="164" y="2110"/>
                  </a:lnTo>
                  <a:lnTo>
                    <a:pt x="157" y="2112"/>
                  </a:lnTo>
                  <a:lnTo>
                    <a:pt x="151" y="2112"/>
                  </a:lnTo>
                  <a:lnTo>
                    <a:pt x="148" y="2112"/>
                  </a:lnTo>
                  <a:lnTo>
                    <a:pt x="144" y="2110"/>
                  </a:lnTo>
                  <a:lnTo>
                    <a:pt x="141" y="2108"/>
                  </a:lnTo>
                  <a:lnTo>
                    <a:pt x="136" y="2106"/>
                  </a:lnTo>
                  <a:lnTo>
                    <a:pt x="132" y="2103"/>
                  </a:lnTo>
                  <a:lnTo>
                    <a:pt x="127" y="2099"/>
                  </a:lnTo>
                  <a:lnTo>
                    <a:pt x="121" y="2097"/>
                  </a:lnTo>
                  <a:lnTo>
                    <a:pt x="116" y="2096"/>
                  </a:lnTo>
                  <a:lnTo>
                    <a:pt x="109" y="2094"/>
                  </a:lnTo>
                  <a:lnTo>
                    <a:pt x="107" y="2108"/>
                  </a:lnTo>
                  <a:lnTo>
                    <a:pt x="143" y="2119"/>
                  </a:lnTo>
                  <a:lnTo>
                    <a:pt x="176" y="2129"/>
                  </a:lnTo>
                  <a:lnTo>
                    <a:pt x="208" y="2138"/>
                  </a:lnTo>
                  <a:lnTo>
                    <a:pt x="238" y="2145"/>
                  </a:lnTo>
                  <a:lnTo>
                    <a:pt x="266" y="2154"/>
                  </a:lnTo>
                  <a:lnTo>
                    <a:pt x="295" y="2161"/>
                  </a:lnTo>
                  <a:lnTo>
                    <a:pt x="321" y="2168"/>
                  </a:lnTo>
                  <a:lnTo>
                    <a:pt x="348" y="2175"/>
                  </a:lnTo>
                  <a:lnTo>
                    <a:pt x="2405" y="2177"/>
                  </a:lnTo>
                  <a:lnTo>
                    <a:pt x="2442" y="2166"/>
                  </a:lnTo>
                  <a:lnTo>
                    <a:pt x="2474" y="2158"/>
                  </a:lnTo>
                  <a:lnTo>
                    <a:pt x="2504" y="2149"/>
                  </a:lnTo>
                  <a:lnTo>
                    <a:pt x="2532" y="2142"/>
                  </a:lnTo>
                  <a:lnTo>
                    <a:pt x="2559" y="2135"/>
                  </a:lnTo>
                  <a:lnTo>
                    <a:pt x="2585" y="2126"/>
                  </a:lnTo>
                  <a:lnTo>
                    <a:pt x="2613" y="2119"/>
                  </a:lnTo>
                  <a:lnTo>
                    <a:pt x="2645" y="2108"/>
                  </a:lnTo>
                  <a:close/>
                  <a:moveTo>
                    <a:pt x="1958" y="921"/>
                  </a:moveTo>
                  <a:lnTo>
                    <a:pt x="1956" y="936"/>
                  </a:lnTo>
                  <a:lnTo>
                    <a:pt x="1951" y="954"/>
                  </a:lnTo>
                  <a:lnTo>
                    <a:pt x="1944" y="972"/>
                  </a:lnTo>
                  <a:lnTo>
                    <a:pt x="1935" y="989"/>
                  </a:lnTo>
                  <a:lnTo>
                    <a:pt x="1923" y="1007"/>
                  </a:lnTo>
                  <a:lnTo>
                    <a:pt x="1911" y="1019"/>
                  </a:lnTo>
                  <a:lnTo>
                    <a:pt x="1903" y="1025"/>
                  </a:lnTo>
                  <a:lnTo>
                    <a:pt x="1896" y="1028"/>
                  </a:lnTo>
                  <a:lnTo>
                    <a:pt x="1888" y="1032"/>
                  </a:lnTo>
                  <a:lnTo>
                    <a:pt x="1880" y="1032"/>
                  </a:lnTo>
                  <a:lnTo>
                    <a:pt x="1879" y="1039"/>
                  </a:lnTo>
                  <a:lnTo>
                    <a:pt x="1877" y="1046"/>
                  </a:lnTo>
                  <a:lnTo>
                    <a:pt x="1873" y="1053"/>
                  </a:lnTo>
                  <a:lnTo>
                    <a:pt x="1870" y="1060"/>
                  </a:lnTo>
                  <a:lnTo>
                    <a:pt x="1859" y="1073"/>
                  </a:lnTo>
                  <a:lnTo>
                    <a:pt x="1847" y="1085"/>
                  </a:lnTo>
                  <a:lnTo>
                    <a:pt x="1835" y="1097"/>
                  </a:lnTo>
                  <a:lnTo>
                    <a:pt x="1820" y="1108"/>
                  </a:lnTo>
                  <a:lnTo>
                    <a:pt x="1810" y="1117"/>
                  </a:lnTo>
                  <a:lnTo>
                    <a:pt x="1801" y="1126"/>
                  </a:lnTo>
                  <a:lnTo>
                    <a:pt x="1801" y="1163"/>
                  </a:lnTo>
                  <a:lnTo>
                    <a:pt x="1819" y="1180"/>
                  </a:lnTo>
                  <a:lnTo>
                    <a:pt x="1819" y="1191"/>
                  </a:lnTo>
                  <a:lnTo>
                    <a:pt x="1817" y="1198"/>
                  </a:lnTo>
                  <a:lnTo>
                    <a:pt x="1817" y="1205"/>
                  </a:lnTo>
                  <a:lnTo>
                    <a:pt x="1815" y="1212"/>
                  </a:lnTo>
                  <a:lnTo>
                    <a:pt x="1815" y="1217"/>
                  </a:lnTo>
                  <a:lnTo>
                    <a:pt x="1815" y="1224"/>
                  </a:lnTo>
                  <a:lnTo>
                    <a:pt x="1817" y="1230"/>
                  </a:lnTo>
                  <a:lnTo>
                    <a:pt x="1819" y="1237"/>
                  </a:lnTo>
                  <a:lnTo>
                    <a:pt x="1815" y="1240"/>
                  </a:lnTo>
                  <a:lnTo>
                    <a:pt x="1813" y="1246"/>
                  </a:lnTo>
                  <a:lnTo>
                    <a:pt x="1812" y="1249"/>
                  </a:lnTo>
                  <a:lnTo>
                    <a:pt x="1810" y="1255"/>
                  </a:lnTo>
                  <a:lnTo>
                    <a:pt x="1808" y="1260"/>
                  </a:lnTo>
                  <a:lnTo>
                    <a:pt x="1806" y="1265"/>
                  </a:lnTo>
                  <a:lnTo>
                    <a:pt x="1805" y="1270"/>
                  </a:lnTo>
                  <a:lnTo>
                    <a:pt x="1801" y="1274"/>
                  </a:lnTo>
                  <a:lnTo>
                    <a:pt x="1792" y="1283"/>
                  </a:lnTo>
                  <a:lnTo>
                    <a:pt x="1776" y="1283"/>
                  </a:lnTo>
                  <a:lnTo>
                    <a:pt x="1767" y="1292"/>
                  </a:lnTo>
                  <a:lnTo>
                    <a:pt x="1764" y="1297"/>
                  </a:lnTo>
                  <a:lnTo>
                    <a:pt x="1762" y="1302"/>
                  </a:lnTo>
                  <a:lnTo>
                    <a:pt x="1762" y="1308"/>
                  </a:lnTo>
                  <a:lnTo>
                    <a:pt x="1760" y="1313"/>
                  </a:lnTo>
                  <a:lnTo>
                    <a:pt x="1759" y="1318"/>
                  </a:lnTo>
                  <a:lnTo>
                    <a:pt x="1755" y="1322"/>
                  </a:lnTo>
                  <a:lnTo>
                    <a:pt x="1748" y="1322"/>
                  </a:lnTo>
                  <a:lnTo>
                    <a:pt x="1741" y="1320"/>
                  </a:lnTo>
                  <a:lnTo>
                    <a:pt x="1741" y="1327"/>
                  </a:lnTo>
                  <a:lnTo>
                    <a:pt x="1741" y="1332"/>
                  </a:lnTo>
                  <a:lnTo>
                    <a:pt x="1743" y="1338"/>
                  </a:lnTo>
                  <a:lnTo>
                    <a:pt x="1744" y="1343"/>
                  </a:lnTo>
                  <a:lnTo>
                    <a:pt x="1746" y="1348"/>
                  </a:lnTo>
                  <a:lnTo>
                    <a:pt x="1748" y="1355"/>
                  </a:lnTo>
                  <a:lnTo>
                    <a:pt x="1748" y="1361"/>
                  </a:lnTo>
                  <a:lnTo>
                    <a:pt x="1750" y="1368"/>
                  </a:lnTo>
                  <a:lnTo>
                    <a:pt x="1746" y="1371"/>
                  </a:lnTo>
                  <a:lnTo>
                    <a:pt x="1743" y="1373"/>
                  </a:lnTo>
                  <a:lnTo>
                    <a:pt x="1739" y="1376"/>
                  </a:lnTo>
                  <a:lnTo>
                    <a:pt x="1734" y="1380"/>
                  </a:lnTo>
                  <a:lnTo>
                    <a:pt x="1730" y="1382"/>
                  </a:lnTo>
                  <a:lnTo>
                    <a:pt x="1725" y="1384"/>
                  </a:lnTo>
                  <a:lnTo>
                    <a:pt x="1720" y="1385"/>
                  </a:lnTo>
                  <a:lnTo>
                    <a:pt x="1714" y="1385"/>
                  </a:lnTo>
                  <a:lnTo>
                    <a:pt x="1714" y="1389"/>
                  </a:lnTo>
                  <a:lnTo>
                    <a:pt x="1713" y="1394"/>
                  </a:lnTo>
                  <a:lnTo>
                    <a:pt x="1713" y="1398"/>
                  </a:lnTo>
                  <a:lnTo>
                    <a:pt x="1711" y="1401"/>
                  </a:lnTo>
                  <a:lnTo>
                    <a:pt x="1711" y="1405"/>
                  </a:lnTo>
                  <a:lnTo>
                    <a:pt x="1711" y="1407"/>
                  </a:lnTo>
                  <a:lnTo>
                    <a:pt x="1713" y="1407"/>
                  </a:lnTo>
                  <a:lnTo>
                    <a:pt x="1714" y="1405"/>
                  </a:lnTo>
                  <a:lnTo>
                    <a:pt x="1714" y="1422"/>
                  </a:lnTo>
                  <a:lnTo>
                    <a:pt x="1707" y="1429"/>
                  </a:lnTo>
                  <a:lnTo>
                    <a:pt x="1697" y="1435"/>
                  </a:lnTo>
                  <a:lnTo>
                    <a:pt x="1688" y="1442"/>
                  </a:lnTo>
                  <a:lnTo>
                    <a:pt x="1677" y="1449"/>
                  </a:lnTo>
                  <a:lnTo>
                    <a:pt x="1669" y="1456"/>
                  </a:lnTo>
                  <a:lnTo>
                    <a:pt x="1660" y="1465"/>
                  </a:lnTo>
                  <a:lnTo>
                    <a:pt x="1658" y="1470"/>
                  </a:lnTo>
                  <a:lnTo>
                    <a:pt x="1656" y="1475"/>
                  </a:lnTo>
                  <a:lnTo>
                    <a:pt x="1654" y="1481"/>
                  </a:lnTo>
                  <a:lnTo>
                    <a:pt x="1653" y="1488"/>
                  </a:lnTo>
                  <a:lnTo>
                    <a:pt x="1635" y="1491"/>
                  </a:lnTo>
                  <a:lnTo>
                    <a:pt x="1617" y="1495"/>
                  </a:lnTo>
                  <a:lnTo>
                    <a:pt x="1600" y="1498"/>
                  </a:lnTo>
                  <a:lnTo>
                    <a:pt x="1584" y="1500"/>
                  </a:lnTo>
                  <a:lnTo>
                    <a:pt x="1568" y="1502"/>
                  </a:lnTo>
                  <a:lnTo>
                    <a:pt x="1550" y="1504"/>
                  </a:lnTo>
                  <a:lnTo>
                    <a:pt x="1533" y="1505"/>
                  </a:lnTo>
                  <a:lnTo>
                    <a:pt x="1513" y="1505"/>
                  </a:lnTo>
                  <a:lnTo>
                    <a:pt x="1504" y="1495"/>
                  </a:lnTo>
                  <a:lnTo>
                    <a:pt x="1497" y="1482"/>
                  </a:lnTo>
                  <a:lnTo>
                    <a:pt x="1490" y="1468"/>
                  </a:lnTo>
                  <a:lnTo>
                    <a:pt x="1483" y="1454"/>
                  </a:lnTo>
                  <a:lnTo>
                    <a:pt x="1478" y="1442"/>
                  </a:lnTo>
                  <a:lnTo>
                    <a:pt x="1471" y="1428"/>
                  </a:lnTo>
                  <a:lnTo>
                    <a:pt x="1462" y="1415"/>
                  </a:lnTo>
                  <a:lnTo>
                    <a:pt x="1453" y="1405"/>
                  </a:lnTo>
                  <a:lnTo>
                    <a:pt x="1453" y="1401"/>
                  </a:lnTo>
                  <a:lnTo>
                    <a:pt x="1455" y="1398"/>
                  </a:lnTo>
                  <a:lnTo>
                    <a:pt x="1455" y="1394"/>
                  </a:lnTo>
                  <a:lnTo>
                    <a:pt x="1457" y="1391"/>
                  </a:lnTo>
                  <a:lnTo>
                    <a:pt x="1458" y="1387"/>
                  </a:lnTo>
                  <a:lnTo>
                    <a:pt x="1460" y="1384"/>
                  </a:lnTo>
                  <a:lnTo>
                    <a:pt x="1462" y="1380"/>
                  </a:lnTo>
                  <a:lnTo>
                    <a:pt x="1462" y="1376"/>
                  </a:lnTo>
                  <a:lnTo>
                    <a:pt x="1458" y="1368"/>
                  </a:lnTo>
                  <a:lnTo>
                    <a:pt x="1457" y="1361"/>
                  </a:lnTo>
                  <a:lnTo>
                    <a:pt x="1455" y="1352"/>
                  </a:lnTo>
                  <a:lnTo>
                    <a:pt x="1453" y="1343"/>
                  </a:lnTo>
                  <a:lnTo>
                    <a:pt x="1453" y="1334"/>
                  </a:lnTo>
                  <a:lnTo>
                    <a:pt x="1453" y="1325"/>
                  </a:lnTo>
                  <a:lnTo>
                    <a:pt x="1453" y="1318"/>
                  </a:lnTo>
                  <a:lnTo>
                    <a:pt x="1453" y="1311"/>
                  </a:lnTo>
                  <a:lnTo>
                    <a:pt x="1448" y="1308"/>
                  </a:lnTo>
                  <a:lnTo>
                    <a:pt x="1442" y="1304"/>
                  </a:lnTo>
                  <a:lnTo>
                    <a:pt x="1439" y="1300"/>
                  </a:lnTo>
                  <a:lnTo>
                    <a:pt x="1437" y="1295"/>
                  </a:lnTo>
                  <a:lnTo>
                    <a:pt x="1434" y="1292"/>
                  </a:lnTo>
                  <a:lnTo>
                    <a:pt x="1432" y="1286"/>
                  </a:lnTo>
                  <a:lnTo>
                    <a:pt x="1430" y="1281"/>
                  </a:lnTo>
                  <a:lnTo>
                    <a:pt x="1427" y="1274"/>
                  </a:lnTo>
                  <a:lnTo>
                    <a:pt x="1428" y="1269"/>
                  </a:lnTo>
                  <a:lnTo>
                    <a:pt x="1430" y="1263"/>
                  </a:lnTo>
                  <a:lnTo>
                    <a:pt x="1434" y="1258"/>
                  </a:lnTo>
                  <a:lnTo>
                    <a:pt x="1437" y="1251"/>
                  </a:lnTo>
                  <a:lnTo>
                    <a:pt x="1441" y="1244"/>
                  </a:lnTo>
                  <a:lnTo>
                    <a:pt x="1446" y="1237"/>
                  </a:lnTo>
                  <a:lnTo>
                    <a:pt x="1450" y="1232"/>
                  </a:lnTo>
                  <a:lnTo>
                    <a:pt x="1453" y="1228"/>
                  </a:lnTo>
                  <a:lnTo>
                    <a:pt x="1453" y="1171"/>
                  </a:lnTo>
                  <a:lnTo>
                    <a:pt x="1427" y="1143"/>
                  </a:lnTo>
                  <a:lnTo>
                    <a:pt x="1427" y="1106"/>
                  </a:lnTo>
                  <a:lnTo>
                    <a:pt x="1420" y="1095"/>
                  </a:lnTo>
                  <a:lnTo>
                    <a:pt x="1412" y="1085"/>
                  </a:lnTo>
                  <a:lnTo>
                    <a:pt x="1411" y="1074"/>
                  </a:lnTo>
                  <a:lnTo>
                    <a:pt x="1409" y="1064"/>
                  </a:lnTo>
                  <a:lnTo>
                    <a:pt x="1407" y="1051"/>
                  </a:lnTo>
                  <a:lnTo>
                    <a:pt x="1409" y="1039"/>
                  </a:lnTo>
                  <a:lnTo>
                    <a:pt x="1409" y="1027"/>
                  </a:lnTo>
                  <a:lnTo>
                    <a:pt x="1409" y="1014"/>
                  </a:lnTo>
                  <a:lnTo>
                    <a:pt x="1398" y="1004"/>
                  </a:lnTo>
                  <a:lnTo>
                    <a:pt x="1386" y="997"/>
                  </a:lnTo>
                  <a:lnTo>
                    <a:pt x="1372" y="991"/>
                  </a:lnTo>
                  <a:lnTo>
                    <a:pt x="1356" y="989"/>
                  </a:lnTo>
                  <a:lnTo>
                    <a:pt x="1340" y="986"/>
                  </a:lnTo>
                  <a:lnTo>
                    <a:pt x="1326" y="986"/>
                  </a:lnTo>
                  <a:lnTo>
                    <a:pt x="1310" y="986"/>
                  </a:lnTo>
                  <a:lnTo>
                    <a:pt x="1296" y="986"/>
                  </a:lnTo>
                  <a:lnTo>
                    <a:pt x="1278" y="1004"/>
                  </a:lnTo>
                  <a:lnTo>
                    <a:pt x="1269" y="1004"/>
                  </a:lnTo>
                  <a:lnTo>
                    <a:pt x="1257" y="1002"/>
                  </a:lnTo>
                  <a:lnTo>
                    <a:pt x="1246" y="998"/>
                  </a:lnTo>
                  <a:lnTo>
                    <a:pt x="1236" y="995"/>
                  </a:lnTo>
                  <a:lnTo>
                    <a:pt x="1223" y="991"/>
                  </a:lnTo>
                  <a:lnTo>
                    <a:pt x="1213" y="988"/>
                  </a:lnTo>
                  <a:lnTo>
                    <a:pt x="1202" y="986"/>
                  </a:lnTo>
                  <a:lnTo>
                    <a:pt x="1192" y="986"/>
                  </a:lnTo>
                  <a:lnTo>
                    <a:pt x="1174" y="1004"/>
                  </a:lnTo>
                  <a:lnTo>
                    <a:pt x="1158" y="995"/>
                  </a:lnTo>
                  <a:lnTo>
                    <a:pt x="1142" y="984"/>
                  </a:lnTo>
                  <a:lnTo>
                    <a:pt x="1126" y="970"/>
                  </a:lnTo>
                  <a:lnTo>
                    <a:pt x="1110" y="956"/>
                  </a:lnTo>
                  <a:lnTo>
                    <a:pt x="1095" y="940"/>
                  </a:lnTo>
                  <a:lnTo>
                    <a:pt x="1080" y="924"/>
                  </a:lnTo>
                  <a:lnTo>
                    <a:pt x="1066" y="908"/>
                  </a:lnTo>
                  <a:lnTo>
                    <a:pt x="1052" y="894"/>
                  </a:lnTo>
                  <a:lnTo>
                    <a:pt x="1056" y="887"/>
                  </a:lnTo>
                  <a:lnTo>
                    <a:pt x="1057" y="882"/>
                  </a:lnTo>
                  <a:lnTo>
                    <a:pt x="1057" y="878"/>
                  </a:lnTo>
                  <a:lnTo>
                    <a:pt x="1059" y="875"/>
                  </a:lnTo>
                  <a:lnTo>
                    <a:pt x="1057" y="871"/>
                  </a:lnTo>
                  <a:lnTo>
                    <a:pt x="1057" y="868"/>
                  </a:lnTo>
                  <a:lnTo>
                    <a:pt x="1056" y="862"/>
                  </a:lnTo>
                  <a:lnTo>
                    <a:pt x="1052" y="857"/>
                  </a:lnTo>
                  <a:lnTo>
                    <a:pt x="1056" y="848"/>
                  </a:lnTo>
                  <a:lnTo>
                    <a:pt x="1057" y="841"/>
                  </a:lnTo>
                  <a:lnTo>
                    <a:pt x="1059" y="832"/>
                  </a:lnTo>
                  <a:lnTo>
                    <a:pt x="1059" y="823"/>
                  </a:lnTo>
                  <a:lnTo>
                    <a:pt x="1061" y="814"/>
                  </a:lnTo>
                  <a:lnTo>
                    <a:pt x="1061" y="806"/>
                  </a:lnTo>
                  <a:lnTo>
                    <a:pt x="1061" y="799"/>
                  </a:lnTo>
                  <a:lnTo>
                    <a:pt x="1061" y="792"/>
                  </a:lnTo>
                  <a:lnTo>
                    <a:pt x="1043" y="774"/>
                  </a:lnTo>
                  <a:lnTo>
                    <a:pt x="1201" y="604"/>
                  </a:lnTo>
                  <a:lnTo>
                    <a:pt x="1204" y="606"/>
                  </a:lnTo>
                  <a:lnTo>
                    <a:pt x="1211" y="606"/>
                  </a:lnTo>
                  <a:lnTo>
                    <a:pt x="1216" y="606"/>
                  </a:lnTo>
                  <a:lnTo>
                    <a:pt x="1223" y="608"/>
                  </a:lnTo>
                  <a:lnTo>
                    <a:pt x="1229" y="606"/>
                  </a:lnTo>
                  <a:lnTo>
                    <a:pt x="1231" y="604"/>
                  </a:lnTo>
                  <a:lnTo>
                    <a:pt x="1231" y="601"/>
                  </a:lnTo>
                  <a:lnTo>
                    <a:pt x="1227" y="595"/>
                  </a:lnTo>
                  <a:lnTo>
                    <a:pt x="1232" y="595"/>
                  </a:lnTo>
                  <a:lnTo>
                    <a:pt x="1243" y="595"/>
                  </a:lnTo>
                  <a:lnTo>
                    <a:pt x="1255" y="595"/>
                  </a:lnTo>
                  <a:lnTo>
                    <a:pt x="1271" y="594"/>
                  </a:lnTo>
                  <a:lnTo>
                    <a:pt x="1287" y="594"/>
                  </a:lnTo>
                  <a:lnTo>
                    <a:pt x="1301" y="592"/>
                  </a:lnTo>
                  <a:lnTo>
                    <a:pt x="1314" y="590"/>
                  </a:lnTo>
                  <a:lnTo>
                    <a:pt x="1322" y="587"/>
                  </a:lnTo>
                  <a:lnTo>
                    <a:pt x="1333" y="588"/>
                  </a:lnTo>
                  <a:lnTo>
                    <a:pt x="1344" y="590"/>
                  </a:lnTo>
                  <a:lnTo>
                    <a:pt x="1354" y="590"/>
                  </a:lnTo>
                  <a:lnTo>
                    <a:pt x="1365" y="590"/>
                  </a:lnTo>
                  <a:lnTo>
                    <a:pt x="1377" y="588"/>
                  </a:lnTo>
                  <a:lnTo>
                    <a:pt x="1388" y="588"/>
                  </a:lnTo>
                  <a:lnTo>
                    <a:pt x="1398" y="587"/>
                  </a:lnTo>
                  <a:lnTo>
                    <a:pt x="1409" y="587"/>
                  </a:lnTo>
                  <a:lnTo>
                    <a:pt x="1416" y="599"/>
                  </a:lnTo>
                  <a:lnTo>
                    <a:pt x="1425" y="610"/>
                  </a:lnTo>
                  <a:lnTo>
                    <a:pt x="1432" y="618"/>
                  </a:lnTo>
                  <a:lnTo>
                    <a:pt x="1441" y="627"/>
                  </a:lnTo>
                  <a:lnTo>
                    <a:pt x="1450" y="634"/>
                  </a:lnTo>
                  <a:lnTo>
                    <a:pt x="1460" y="643"/>
                  </a:lnTo>
                  <a:lnTo>
                    <a:pt x="1469" y="650"/>
                  </a:lnTo>
                  <a:lnTo>
                    <a:pt x="1480" y="661"/>
                  </a:lnTo>
                  <a:lnTo>
                    <a:pt x="1513" y="661"/>
                  </a:lnTo>
                  <a:lnTo>
                    <a:pt x="1515" y="657"/>
                  </a:lnTo>
                  <a:lnTo>
                    <a:pt x="1515" y="654"/>
                  </a:lnTo>
                  <a:lnTo>
                    <a:pt x="1517" y="650"/>
                  </a:lnTo>
                  <a:lnTo>
                    <a:pt x="1518" y="647"/>
                  </a:lnTo>
                  <a:lnTo>
                    <a:pt x="1520" y="643"/>
                  </a:lnTo>
                  <a:lnTo>
                    <a:pt x="1522" y="640"/>
                  </a:lnTo>
                  <a:lnTo>
                    <a:pt x="1522" y="636"/>
                  </a:lnTo>
                  <a:lnTo>
                    <a:pt x="1522" y="632"/>
                  </a:lnTo>
                  <a:lnTo>
                    <a:pt x="1538" y="634"/>
                  </a:lnTo>
                  <a:lnTo>
                    <a:pt x="1554" y="638"/>
                  </a:lnTo>
                  <a:lnTo>
                    <a:pt x="1570" y="641"/>
                  </a:lnTo>
                  <a:lnTo>
                    <a:pt x="1586" y="645"/>
                  </a:lnTo>
                  <a:lnTo>
                    <a:pt x="1601" y="650"/>
                  </a:lnTo>
                  <a:lnTo>
                    <a:pt x="1617" y="652"/>
                  </a:lnTo>
                  <a:lnTo>
                    <a:pt x="1635" y="654"/>
                  </a:lnTo>
                  <a:lnTo>
                    <a:pt x="1653" y="652"/>
                  </a:lnTo>
                  <a:lnTo>
                    <a:pt x="1658" y="652"/>
                  </a:lnTo>
                  <a:lnTo>
                    <a:pt x="1661" y="654"/>
                  </a:lnTo>
                  <a:lnTo>
                    <a:pt x="1665" y="655"/>
                  </a:lnTo>
                  <a:lnTo>
                    <a:pt x="1670" y="655"/>
                  </a:lnTo>
                  <a:lnTo>
                    <a:pt x="1674" y="657"/>
                  </a:lnTo>
                  <a:lnTo>
                    <a:pt x="1676" y="659"/>
                  </a:lnTo>
                  <a:lnTo>
                    <a:pt x="1679" y="661"/>
                  </a:lnTo>
                  <a:lnTo>
                    <a:pt x="1688" y="670"/>
                  </a:lnTo>
                  <a:lnTo>
                    <a:pt x="1732" y="754"/>
                  </a:lnTo>
                  <a:lnTo>
                    <a:pt x="1750" y="754"/>
                  </a:lnTo>
                  <a:lnTo>
                    <a:pt x="1752" y="760"/>
                  </a:lnTo>
                  <a:lnTo>
                    <a:pt x="1753" y="767"/>
                  </a:lnTo>
                  <a:lnTo>
                    <a:pt x="1755" y="776"/>
                  </a:lnTo>
                  <a:lnTo>
                    <a:pt x="1757" y="786"/>
                  </a:lnTo>
                  <a:lnTo>
                    <a:pt x="1757" y="797"/>
                  </a:lnTo>
                  <a:lnTo>
                    <a:pt x="1757" y="806"/>
                  </a:lnTo>
                  <a:lnTo>
                    <a:pt x="1759" y="814"/>
                  </a:lnTo>
                  <a:lnTo>
                    <a:pt x="1759" y="820"/>
                  </a:lnTo>
                  <a:lnTo>
                    <a:pt x="1767" y="830"/>
                  </a:lnTo>
                  <a:lnTo>
                    <a:pt x="1782" y="846"/>
                  </a:lnTo>
                  <a:lnTo>
                    <a:pt x="1799" y="864"/>
                  </a:lnTo>
                  <a:lnTo>
                    <a:pt x="1819" y="885"/>
                  </a:lnTo>
                  <a:lnTo>
                    <a:pt x="1838" y="903"/>
                  </a:lnTo>
                  <a:lnTo>
                    <a:pt x="1856" y="919"/>
                  </a:lnTo>
                  <a:lnTo>
                    <a:pt x="1863" y="924"/>
                  </a:lnTo>
                  <a:lnTo>
                    <a:pt x="1870" y="929"/>
                  </a:lnTo>
                  <a:lnTo>
                    <a:pt x="1875" y="931"/>
                  </a:lnTo>
                  <a:lnTo>
                    <a:pt x="1880" y="929"/>
                  </a:lnTo>
                  <a:lnTo>
                    <a:pt x="1882" y="931"/>
                  </a:lnTo>
                  <a:lnTo>
                    <a:pt x="1888" y="931"/>
                  </a:lnTo>
                  <a:lnTo>
                    <a:pt x="1895" y="933"/>
                  </a:lnTo>
                  <a:lnTo>
                    <a:pt x="1903" y="935"/>
                  </a:lnTo>
                  <a:lnTo>
                    <a:pt x="1914" y="936"/>
                  </a:lnTo>
                  <a:lnTo>
                    <a:pt x="1925" y="938"/>
                  </a:lnTo>
                  <a:lnTo>
                    <a:pt x="1933" y="938"/>
                  </a:lnTo>
                  <a:lnTo>
                    <a:pt x="1941" y="938"/>
                  </a:lnTo>
                  <a:lnTo>
                    <a:pt x="1958" y="921"/>
                  </a:lnTo>
                  <a:lnTo>
                    <a:pt x="1960" y="924"/>
                  </a:lnTo>
                  <a:lnTo>
                    <a:pt x="1962" y="928"/>
                  </a:lnTo>
                  <a:lnTo>
                    <a:pt x="1963" y="929"/>
                  </a:lnTo>
                  <a:lnTo>
                    <a:pt x="1963" y="931"/>
                  </a:lnTo>
                  <a:lnTo>
                    <a:pt x="1962" y="929"/>
                  </a:lnTo>
                  <a:lnTo>
                    <a:pt x="1960" y="926"/>
                  </a:lnTo>
                  <a:lnTo>
                    <a:pt x="1958" y="921"/>
                  </a:lnTo>
                  <a:close/>
                  <a:moveTo>
                    <a:pt x="1888" y="1368"/>
                  </a:moveTo>
                  <a:lnTo>
                    <a:pt x="1845" y="1368"/>
                  </a:lnTo>
                  <a:lnTo>
                    <a:pt x="1828" y="1348"/>
                  </a:lnTo>
                  <a:lnTo>
                    <a:pt x="1845" y="1331"/>
                  </a:lnTo>
                  <a:lnTo>
                    <a:pt x="1840" y="1327"/>
                  </a:lnTo>
                  <a:lnTo>
                    <a:pt x="1836" y="1323"/>
                  </a:lnTo>
                  <a:lnTo>
                    <a:pt x="1835" y="1320"/>
                  </a:lnTo>
                  <a:lnTo>
                    <a:pt x="1836" y="1315"/>
                  </a:lnTo>
                  <a:lnTo>
                    <a:pt x="1838" y="1311"/>
                  </a:lnTo>
                  <a:lnTo>
                    <a:pt x="1842" y="1306"/>
                  </a:lnTo>
                  <a:lnTo>
                    <a:pt x="1847" y="1300"/>
                  </a:lnTo>
                  <a:lnTo>
                    <a:pt x="1854" y="1293"/>
                  </a:lnTo>
                  <a:lnTo>
                    <a:pt x="1852" y="1290"/>
                  </a:lnTo>
                  <a:lnTo>
                    <a:pt x="1852" y="1286"/>
                  </a:lnTo>
                  <a:lnTo>
                    <a:pt x="1850" y="1283"/>
                  </a:lnTo>
                  <a:lnTo>
                    <a:pt x="1849" y="1279"/>
                  </a:lnTo>
                  <a:lnTo>
                    <a:pt x="1847" y="1276"/>
                  </a:lnTo>
                  <a:lnTo>
                    <a:pt x="1845" y="1272"/>
                  </a:lnTo>
                  <a:lnTo>
                    <a:pt x="1845" y="1269"/>
                  </a:lnTo>
                  <a:lnTo>
                    <a:pt x="1845" y="1265"/>
                  </a:lnTo>
                  <a:lnTo>
                    <a:pt x="1863" y="1246"/>
                  </a:lnTo>
                  <a:lnTo>
                    <a:pt x="1896" y="1246"/>
                  </a:lnTo>
                  <a:lnTo>
                    <a:pt x="1902" y="1239"/>
                  </a:lnTo>
                  <a:lnTo>
                    <a:pt x="1907" y="1232"/>
                  </a:lnTo>
                  <a:lnTo>
                    <a:pt x="1911" y="1226"/>
                  </a:lnTo>
                  <a:lnTo>
                    <a:pt x="1914" y="1219"/>
                  </a:lnTo>
                  <a:lnTo>
                    <a:pt x="1918" y="1212"/>
                  </a:lnTo>
                  <a:lnTo>
                    <a:pt x="1921" y="1205"/>
                  </a:lnTo>
                  <a:lnTo>
                    <a:pt x="1925" y="1198"/>
                  </a:lnTo>
                  <a:lnTo>
                    <a:pt x="1932" y="1191"/>
                  </a:lnTo>
                  <a:lnTo>
                    <a:pt x="1932" y="1198"/>
                  </a:lnTo>
                  <a:lnTo>
                    <a:pt x="1933" y="1207"/>
                  </a:lnTo>
                  <a:lnTo>
                    <a:pt x="1937" y="1214"/>
                  </a:lnTo>
                  <a:lnTo>
                    <a:pt x="1941" y="1223"/>
                  </a:lnTo>
                  <a:lnTo>
                    <a:pt x="1942" y="1230"/>
                  </a:lnTo>
                  <a:lnTo>
                    <a:pt x="1946" y="1237"/>
                  </a:lnTo>
                  <a:lnTo>
                    <a:pt x="1948" y="1242"/>
                  </a:lnTo>
                  <a:lnTo>
                    <a:pt x="1948" y="1246"/>
                  </a:lnTo>
                  <a:lnTo>
                    <a:pt x="1944" y="1247"/>
                  </a:lnTo>
                  <a:lnTo>
                    <a:pt x="1942" y="1249"/>
                  </a:lnTo>
                  <a:lnTo>
                    <a:pt x="1937" y="1255"/>
                  </a:lnTo>
                  <a:lnTo>
                    <a:pt x="1933" y="1260"/>
                  </a:lnTo>
                  <a:lnTo>
                    <a:pt x="1926" y="1274"/>
                  </a:lnTo>
                  <a:lnTo>
                    <a:pt x="1919" y="1292"/>
                  </a:lnTo>
                  <a:lnTo>
                    <a:pt x="1912" y="1311"/>
                  </a:lnTo>
                  <a:lnTo>
                    <a:pt x="1905" y="1329"/>
                  </a:lnTo>
                  <a:lnTo>
                    <a:pt x="1900" y="1345"/>
                  </a:lnTo>
                  <a:lnTo>
                    <a:pt x="1896" y="1359"/>
                  </a:lnTo>
                  <a:lnTo>
                    <a:pt x="1893" y="1359"/>
                  </a:lnTo>
                  <a:lnTo>
                    <a:pt x="1889" y="1359"/>
                  </a:lnTo>
                  <a:lnTo>
                    <a:pt x="1888" y="1359"/>
                  </a:lnTo>
                  <a:lnTo>
                    <a:pt x="1886" y="1359"/>
                  </a:lnTo>
                  <a:lnTo>
                    <a:pt x="1884" y="1361"/>
                  </a:lnTo>
                  <a:lnTo>
                    <a:pt x="1884" y="1362"/>
                  </a:lnTo>
                  <a:lnTo>
                    <a:pt x="1886" y="1364"/>
                  </a:lnTo>
                  <a:lnTo>
                    <a:pt x="1888" y="1368"/>
                  </a:lnTo>
                  <a:close/>
                  <a:moveTo>
                    <a:pt x="2855" y="373"/>
                  </a:moveTo>
                  <a:lnTo>
                    <a:pt x="2855" y="385"/>
                  </a:lnTo>
                  <a:lnTo>
                    <a:pt x="2857" y="394"/>
                  </a:lnTo>
                  <a:lnTo>
                    <a:pt x="2861" y="403"/>
                  </a:lnTo>
                  <a:lnTo>
                    <a:pt x="2862" y="410"/>
                  </a:lnTo>
                  <a:lnTo>
                    <a:pt x="2866" y="417"/>
                  </a:lnTo>
                  <a:lnTo>
                    <a:pt x="2869" y="424"/>
                  </a:lnTo>
                  <a:lnTo>
                    <a:pt x="2871" y="433"/>
                  </a:lnTo>
                  <a:lnTo>
                    <a:pt x="2871" y="445"/>
                  </a:lnTo>
                  <a:lnTo>
                    <a:pt x="2875" y="447"/>
                  </a:lnTo>
                  <a:lnTo>
                    <a:pt x="2878" y="447"/>
                  </a:lnTo>
                  <a:lnTo>
                    <a:pt x="2882" y="449"/>
                  </a:lnTo>
                  <a:lnTo>
                    <a:pt x="2885" y="450"/>
                  </a:lnTo>
                  <a:lnTo>
                    <a:pt x="2887" y="452"/>
                  </a:lnTo>
                  <a:lnTo>
                    <a:pt x="2891" y="454"/>
                  </a:lnTo>
                  <a:lnTo>
                    <a:pt x="2894" y="456"/>
                  </a:lnTo>
                  <a:lnTo>
                    <a:pt x="2898" y="456"/>
                  </a:lnTo>
                  <a:lnTo>
                    <a:pt x="2900" y="463"/>
                  </a:lnTo>
                  <a:lnTo>
                    <a:pt x="2901" y="470"/>
                  </a:lnTo>
                  <a:lnTo>
                    <a:pt x="2905" y="475"/>
                  </a:lnTo>
                  <a:lnTo>
                    <a:pt x="2908" y="481"/>
                  </a:lnTo>
                  <a:lnTo>
                    <a:pt x="2914" y="486"/>
                  </a:lnTo>
                  <a:lnTo>
                    <a:pt x="2919" y="489"/>
                  </a:lnTo>
                  <a:lnTo>
                    <a:pt x="2926" y="493"/>
                  </a:lnTo>
                  <a:lnTo>
                    <a:pt x="2933" y="493"/>
                  </a:lnTo>
                  <a:lnTo>
                    <a:pt x="2926" y="486"/>
                  </a:lnTo>
                  <a:lnTo>
                    <a:pt x="2921" y="479"/>
                  </a:lnTo>
                  <a:lnTo>
                    <a:pt x="2917" y="472"/>
                  </a:lnTo>
                  <a:lnTo>
                    <a:pt x="2914" y="465"/>
                  </a:lnTo>
                  <a:lnTo>
                    <a:pt x="2912" y="458"/>
                  </a:lnTo>
                  <a:lnTo>
                    <a:pt x="2912" y="450"/>
                  </a:lnTo>
                  <a:lnTo>
                    <a:pt x="2912" y="443"/>
                  </a:lnTo>
                  <a:lnTo>
                    <a:pt x="2915" y="436"/>
                  </a:lnTo>
                  <a:lnTo>
                    <a:pt x="2905" y="433"/>
                  </a:lnTo>
                  <a:lnTo>
                    <a:pt x="2896" y="427"/>
                  </a:lnTo>
                  <a:lnTo>
                    <a:pt x="2887" y="420"/>
                  </a:lnTo>
                  <a:lnTo>
                    <a:pt x="2878" y="412"/>
                  </a:lnTo>
                  <a:lnTo>
                    <a:pt x="2869" y="403"/>
                  </a:lnTo>
                  <a:lnTo>
                    <a:pt x="2864" y="392"/>
                  </a:lnTo>
                  <a:lnTo>
                    <a:pt x="2859" y="382"/>
                  </a:lnTo>
                  <a:lnTo>
                    <a:pt x="2855" y="373"/>
                  </a:lnTo>
                  <a:close/>
                  <a:moveTo>
                    <a:pt x="2960" y="521"/>
                  </a:moveTo>
                  <a:lnTo>
                    <a:pt x="2963" y="519"/>
                  </a:lnTo>
                  <a:lnTo>
                    <a:pt x="2967" y="519"/>
                  </a:lnTo>
                  <a:lnTo>
                    <a:pt x="2972" y="518"/>
                  </a:lnTo>
                  <a:lnTo>
                    <a:pt x="2975" y="516"/>
                  </a:lnTo>
                  <a:lnTo>
                    <a:pt x="2981" y="514"/>
                  </a:lnTo>
                  <a:lnTo>
                    <a:pt x="2986" y="512"/>
                  </a:lnTo>
                  <a:lnTo>
                    <a:pt x="2990" y="512"/>
                  </a:lnTo>
                  <a:lnTo>
                    <a:pt x="2993" y="511"/>
                  </a:lnTo>
                  <a:lnTo>
                    <a:pt x="2990" y="511"/>
                  </a:lnTo>
                  <a:lnTo>
                    <a:pt x="2984" y="509"/>
                  </a:lnTo>
                  <a:lnTo>
                    <a:pt x="2979" y="505"/>
                  </a:lnTo>
                  <a:lnTo>
                    <a:pt x="2972" y="502"/>
                  </a:lnTo>
                  <a:lnTo>
                    <a:pt x="2965" y="496"/>
                  </a:lnTo>
                  <a:lnTo>
                    <a:pt x="2960" y="491"/>
                  </a:lnTo>
                  <a:lnTo>
                    <a:pt x="2954" y="488"/>
                  </a:lnTo>
                  <a:lnTo>
                    <a:pt x="2951" y="484"/>
                  </a:lnTo>
                  <a:lnTo>
                    <a:pt x="2933" y="502"/>
                  </a:lnTo>
                  <a:lnTo>
                    <a:pt x="2933" y="507"/>
                  </a:lnTo>
                  <a:lnTo>
                    <a:pt x="2935" y="512"/>
                  </a:lnTo>
                  <a:lnTo>
                    <a:pt x="2937" y="518"/>
                  </a:lnTo>
                  <a:lnTo>
                    <a:pt x="2938" y="525"/>
                  </a:lnTo>
                  <a:lnTo>
                    <a:pt x="2940" y="532"/>
                  </a:lnTo>
                  <a:lnTo>
                    <a:pt x="2940" y="539"/>
                  </a:lnTo>
                  <a:lnTo>
                    <a:pt x="2942" y="544"/>
                  </a:lnTo>
                  <a:lnTo>
                    <a:pt x="2942" y="548"/>
                  </a:lnTo>
                  <a:lnTo>
                    <a:pt x="2960" y="548"/>
                  </a:lnTo>
                  <a:lnTo>
                    <a:pt x="2960" y="604"/>
                  </a:lnTo>
                  <a:lnTo>
                    <a:pt x="2956" y="604"/>
                  </a:lnTo>
                  <a:lnTo>
                    <a:pt x="2951" y="606"/>
                  </a:lnTo>
                  <a:lnTo>
                    <a:pt x="2947" y="606"/>
                  </a:lnTo>
                  <a:lnTo>
                    <a:pt x="2944" y="608"/>
                  </a:lnTo>
                  <a:lnTo>
                    <a:pt x="2940" y="610"/>
                  </a:lnTo>
                  <a:lnTo>
                    <a:pt x="2937" y="611"/>
                  </a:lnTo>
                  <a:lnTo>
                    <a:pt x="2935" y="613"/>
                  </a:lnTo>
                  <a:lnTo>
                    <a:pt x="2933" y="613"/>
                  </a:lnTo>
                  <a:lnTo>
                    <a:pt x="2933" y="631"/>
                  </a:lnTo>
                  <a:lnTo>
                    <a:pt x="2930" y="632"/>
                  </a:lnTo>
                  <a:lnTo>
                    <a:pt x="2926" y="632"/>
                  </a:lnTo>
                  <a:lnTo>
                    <a:pt x="2921" y="634"/>
                  </a:lnTo>
                  <a:lnTo>
                    <a:pt x="2915" y="638"/>
                  </a:lnTo>
                  <a:lnTo>
                    <a:pt x="2912" y="640"/>
                  </a:lnTo>
                  <a:lnTo>
                    <a:pt x="2907" y="643"/>
                  </a:lnTo>
                  <a:lnTo>
                    <a:pt x="2903" y="647"/>
                  </a:lnTo>
                  <a:lnTo>
                    <a:pt x="2900" y="650"/>
                  </a:lnTo>
                  <a:lnTo>
                    <a:pt x="2926" y="678"/>
                  </a:lnTo>
                  <a:lnTo>
                    <a:pt x="2926" y="650"/>
                  </a:lnTo>
                  <a:lnTo>
                    <a:pt x="2933" y="647"/>
                  </a:lnTo>
                  <a:lnTo>
                    <a:pt x="2942" y="643"/>
                  </a:lnTo>
                  <a:lnTo>
                    <a:pt x="2952" y="640"/>
                  </a:lnTo>
                  <a:lnTo>
                    <a:pt x="2965" y="638"/>
                  </a:lnTo>
                  <a:lnTo>
                    <a:pt x="2977" y="634"/>
                  </a:lnTo>
                  <a:lnTo>
                    <a:pt x="2990" y="632"/>
                  </a:lnTo>
                  <a:lnTo>
                    <a:pt x="3000" y="632"/>
                  </a:lnTo>
                  <a:lnTo>
                    <a:pt x="3011" y="631"/>
                  </a:lnTo>
                  <a:lnTo>
                    <a:pt x="3011" y="625"/>
                  </a:lnTo>
                  <a:lnTo>
                    <a:pt x="3009" y="618"/>
                  </a:lnTo>
                  <a:lnTo>
                    <a:pt x="3005" y="611"/>
                  </a:lnTo>
                  <a:lnTo>
                    <a:pt x="3002" y="604"/>
                  </a:lnTo>
                  <a:lnTo>
                    <a:pt x="2997" y="599"/>
                  </a:lnTo>
                  <a:lnTo>
                    <a:pt x="2993" y="594"/>
                  </a:lnTo>
                  <a:lnTo>
                    <a:pt x="2988" y="588"/>
                  </a:lnTo>
                  <a:lnTo>
                    <a:pt x="2984" y="585"/>
                  </a:lnTo>
                  <a:lnTo>
                    <a:pt x="3002" y="567"/>
                  </a:lnTo>
                  <a:lnTo>
                    <a:pt x="2960" y="521"/>
                  </a:lnTo>
                  <a:close/>
                  <a:moveTo>
                    <a:pt x="1278" y="325"/>
                  </a:moveTo>
                  <a:lnTo>
                    <a:pt x="1275" y="327"/>
                  </a:lnTo>
                  <a:lnTo>
                    <a:pt x="1271" y="327"/>
                  </a:lnTo>
                  <a:lnTo>
                    <a:pt x="1266" y="329"/>
                  </a:lnTo>
                  <a:lnTo>
                    <a:pt x="1261" y="330"/>
                  </a:lnTo>
                  <a:lnTo>
                    <a:pt x="1257" y="332"/>
                  </a:lnTo>
                  <a:lnTo>
                    <a:pt x="1252" y="334"/>
                  </a:lnTo>
                  <a:lnTo>
                    <a:pt x="1248" y="334"/>
                  </a:lnTo>
                  <a:lnTo>
                    <a:pt x="1245" y="334"/>
                  </a:lnTo>
                  <a:lnTo>
                    <a:pt x="1245" y="341"/>
                  </a:lnTo>
                  <a:lnTo>
                    <a:pt x="1246" y="348"/>
                  </a:lnTo>
                  <a:lnTo>
                    <a:pt x="1250" y="355"/>
                  </a:lnTo>
                  <a:lnTo>
                    <a:pt x="1254" y="362"/>
                  </a:lnTo>
                  <a:lnTo>
                    <a:pt x="1259" y="367"/>
                  </a:lnTo>
                  <a:lnTo>
                    <a:pt x="1262" y="373"/>
                  </a:lnTo>
                  <a:lnTo>
                    <a:pt x="1266" y="376"/>
                  </a:lnTo>
                  <a:lnTo>
                    <a:pt x="1269" y="380"/>
                  </a:lnTo>
                  <a:lnTo>
                    <a:pt x="1245" y="410"/>
                  </a:lnTo>
                  <a:lnTo>
                    <a:pt x="1246" y="415"/>
                  </a:lnTo>
                  <a:lnTo>
                    <a:pt x="1248" y="419"/>
                  </a:lnTo>
                  <a:lnTo>
                    <a:pt x="1248" y="420"/>
                  </a:lnTo>
                  <a:lnTo>
                    <a:pt x="1248" y="422"/>
                  </a:lnTo>
                  <a:lnTo>
                    <a:pt x="1248" y="424"/>
                  </a:lnTo>
                  <a:lnTo>
                    <a:pt x="1248" y="427"/>
                  </a:lnTo>
                  <a:lnTo>
                    <a:pt x="1250" y="431"/>
                  </a:lnTo>
                  <a:lnTo>
                    <a:pt x="1254" y="436"/>
                  </a:lnTo>
                  <a:lnTo>
                    <a:pt x="1261" y="429"/>
                  </a:lnTo>
                  <a:lnTo>
                    <a:pt x="1268" y="424"/>
                  </a:lnTo>
                  <a:lnTo>
                    <a:pt x="1278" y="419"/>
                  </a:lnTo>
                  <a:lnTo>
                    <a:pt x="1289" y="415"/>
                  </a:lnTo>
                  <a:lnTo>
                    <a:pt x="1299" y="410"/>
                  </a:lnTo>
                  <a:lnTo>
                    <a:pt x="1310" y="406"/>
                  </a:lnTo>
                  <a:lnTo>
                    <a:pt x="1321" y="403"/>
                  </a:lnTo>
                  <a:lnTo>
                    <a:pt x="1331" y="399"/>
                  </a:lnTo>
                  <a:lnTo>
                    <a:pt x="1324" y="396"/>
                  </a:lnTo>
                  <a:lnTo>
                    <a:pt x="1317" y="392"/>
                  </a:lnTo>
                  <a:lnTo>
                    <a:pt x="1310" y="389"/>
                  </a:lnTo>
                  <a:lnTo>
                    <a:pt x="1305" y="385"/>
                  </a:lnTo>
                  <a:lnTo>
                    <a:pt x="1298" y="380"/>
                  </a:lnTo>
                  <a:lnTo>
                    <a:pt x="1291" y="374"/>
                  </a:lnTo>
                  <a:lnTo>
                    <a:pt x="1285" y="369"/>
                  </a:lnTo>
                  <a:lnTo>
                    <a:pt x="1278" y="362"/>
                  </a:lnTo>
                  <a:lnTo>
                    <a:pt x="1278" y="353"/>
                  </a:lnTo>
                  <a:lnTo>
                    <a:pt x="1280" y="346"/>
                  </a:lnTo>
                  <a:lnTo>
                    <a:pt x="1280" y="341"/>
                  </a:lnTo>
                  <a:lnTo>
                    <a:pt x="1282" y="337"/>
                  </a:lnTo>
                  <a:lnTo>
                    <a:pt x="1282" y="334"/>
                  </a:lnTo>
                  <a:lnTo>
                    <a:pt x="1282" y="330"/>
                  </a:lnTo>
                  <a:lnTo>
                    <a:pt x="1280" y="329"/>
                  </a:lnTo>
                  <a:lnTo>
                    <a:pt x="1278" y="325"/>
                  </a:lnTo>
                  <a:close/>
                  <a:moveTo>
                    <a:pt x="1227" y="362"/>
                  </a:moveTo>
                  <a:lnTo>
                    <a:pt x="1225" y="366"/>
                  </a:lnTo>
                  <a:lnTo>
                    <a:pt x="1225" y="371"/>
                  </a:lnTo>
                  <a:lnTo>
                    <a:pt x="1223" y="376"/>
                  </a:lnTo>
                  <a:lnTo>
                    <a:pt x="1222" y="380"/>
                  </a:lnTo>
                  <a:lnTo>
                    <a:pt x="1222" y="385"/>
                  </a:lnTo>
                  <a:lnTo>
                    <a:pt x="1220" y="390"/>
                  </a:lnTo>
                  <a:lnTo>
                    <a:pt x="1218" y="396"/>
                  </a:lnTo>
                  <a:lnTo>
                    <a:pt x="1218" y="399"/>
                  </a:lnTo>
                  <a:lnTo>
                    <a:pt x="1213" y="399"/>
                  </a:lnTo>
                  <a:lnTo>
                    <a:pt x="1206" y="401"/>
                  </a:lnTo>
                  <a:lnTo>
                    <a:pt x="1202" y="403"/>
                  </a:lnTo>
                  <a:lnTo>
                    <a:pt x="1197" y="405"/>
                  </a:lnTo>
                  <a:lnTo>
                    <a:pt x="1193" y="408"/>
                  </a:lnTo>
                  <a:lnTo>
                    <a:pt x="1190" y="412"/>
                  </a:lnTo>
                  <a:lnTo>
                    <a:pt x="1186" y="415"/>
                  </a:lnTo>
                  <a:lnTo>
                    <a:pt x="1183" y="417"/>
                  </a:lnTo>
                  <a:lnTo>
                    <a:pt x="1183" y="412"/>
                  </a:lnTo>
                  <a:lnTo>
                    <a:pt x="1185" y="406"/>
                  </a:lnTo>
                  <a:lnTo>
                    <a:pt x="1185" y="403"/>
                  </a:lnTo>
                  <a:lnTo>
                    <a:pt x="1186" y="399"/>
                  </a:lnTo>
                  <a:lnTo>
                    <a:pt x="1186" y="396"/>
                  </a:lnTo>
                  <a:lnTo>
                    <a:pt x="1186" y="392"/>
                  </a:lnTo>
                  <a:lnTo>
                    <a:pt x="1186" y="387"/>
                  </a:lnTo>
                  <a:lnTo>
                    <a:pt x="1183" y="380"/>
                  </a:lnTo>
                  <a:lnTo>
                    <a:pt x="1186" y="380"/>
                  </a:lnTo>
                  <a:lnTo>
                    <a:pt x="1192" y="378"/>
                  </a:lnTo>
                  <a:lnTo>
                    <a:pt x="1197" y="374"/>
                  </a:lnTo>
                  <a:lnTo>
                    <a:pt x="1202" y="371"/>
                  </a:lnTo>
                  <a:lnTo>
                    <a:pt x="1208" y="369"/>
                  </a:lnTo>
                  <a:lnTo>
                    <a:pt x="1213" y="366"/>
                  </a:lnTo>
                  <a:lnTo>
                    <a:pt x="1220" y="364"/>
                  </a:lnTo>
                  <a:lnTo>
                    <a:pt x="1227" y="362"/>
                  </a:lnTo>
                  <a:close/>
                  <a:moveTo>
                    <a:pt x="2567" y="986"/>
                  </a:moveTo>
                  <a:lnTo>
                    <a:pt x="2576" y="989"/>
                  </a:lnTo>
                  <a:lnTo>
                    <a:pt x="2582" y="993"/>
                  </a:lnTo>
                  <a:lnTo>
                    <a:pt x="2587" y="997"/>
                  </a:lnTo>
                  <a:lnTo>
                    <a:pt x="2592" y="1000"/>
                  </a:lnTo>
                  <a:lnTo>
                    <a:pt x="2596" y="1005"/>
                  </a:lnTo>
                  <a:lnTo>
                    <a:pt x="2599" y="1011"/>
                  </a:lnTo>
                  <a:lnTo>
                    <a:pt x="2605" y="1016"/>
                  </a:lnTo>
                  <a:lnTo>
                    <a:pt x="2610" y="1023"/>
                  </a:lnTo>
                  <a:lnTo>
                    <a:pt x="2620" y="1023"/>
                  </a:lnTo>
                  <a:lnTo>
                    <a:pt x="2629" y="1027"/>
                  </a:lnTo>
                  <a:lnTo>
                    <a:pt x="2636" y="1030"/>
                  </a:lnTo>
                  <a:lnTo>
                    <a:pt x="2643" y="1035"/>
                  </a:lnTo>
                  <a:lnTo>
                    <a:pt x="2658" y="1048"/>
                  </a:lnTo>
                  <a:lnTo>
                    <a:pt x="2668" y="1064"/>
                  </a:lnTo>
                  <a:lnTo>
                    <a:pt x="2679" y="1081"/>
                  </a:lnTo>
                  <a:lnTo>
                    <a:pt x="2688" y="1097"/>
                  </a:lnTo>
                  <a:lnTo>
                    <a:pt x="2696" y="1113"/>
                  </a:lnTo>
                  <a:lnTo>
                    <a:pt x="2705" y="1126"/>
                  </a:lnTo>
                  <a:lnTo>
                    <a:pt x="2702" y="1126"/>
                  </a:lnTo>
                  <a:lnTo>
                    <a:pt x="2698" y="1127"/>
                  </a:lnTo>
                  <a:lnTo>
                    <a:pt x="2693" y="1127"/>
                  </a:lnTo>
                  <a:lnTo>
                    <a:pt x="2689" y="1129"/>
                  </a:lnTo>
                  <a:lnTo>
                    <a:pt x="2684" y="1131"/>
                  </a:lnTo>
                  <a:lnTo>
                    <a:pt x="2679" y="1133"/>
                  </a:lnTo>
                  <a:lnTo>
                    <a:pt x="2675" y="1134"/>
                  </a:lnTo>
                  <a:lnTo>
                    <a:pt x="2670" y="1134"/>
                  </a:lnTo>
                  <a:lnTo>
                    <a:pt x="2658" y="1120"/>
                  </a:lnTo>
                  <a:lnTo>
                    <a:pt x="2643" y="1103"/>
                  </a:lnTo>
                  <a:lnTo>
                    <a:pt x="2629" y="1083"/>
                  </a:lnTo>
                  <a:lnTo>
                    <a:pt x="2615" y="1064"/>
                  </a:lnTo>
                  <a:lnTo>
                    <a:pt x="2603" y="1044"/>
                  </a:lnTo>
                  <a:lnTo>
                    <a:pt x="2589" y="1023"/>
                  </a:lnTo>
                  <a:lnTo>
                    <a:pt x="2578" y="1004"/>
                  </a:lnTo>
                  <a:lnTo>
                    <a:pt x="2567" y="986"/>
                  </a:lnTo>
                  <a:close/>
                  <a:moveTo>
                    <a:pt x="2698" y="1143"/>
                  </a:moveTo>
                  <a:lnTo>
                    <a:pt x="2714" y="1140"/>
                  </a:lnTo>
                  <a:lnTo>
                    <a:pt x="2730" y="1138"/>
                  </a:lnTo>
                  <a:lnTo>
                    <a:pt x="2744" y="1138"/>
                  </a:lnTo>
                  <a:lnTo>
                    <a:pt x="2758" y="1141"/>
                  </a:lnTo>
                  <a:lnTo>
                    <a:pt x="2774" y="1145"/>
                  </a:lnTo>
                  <a:lnTo>
                    <a:pt x="2788" y="1148"/>
                  </a:lnTo>
                  <a:lnTo>
                    <a:pt x="2804" y="1152"/>
                  </a:lnTo>
                  <a:lnTo>
                    <a:pt x="2820" y="1152"/>
                  </a:lnTo>
                  <a:lnTo>
                    <a:pt x="2808" y="1156"/>
                  </a:lnTo>
                  <a:lnTo>
                    <a:pt x="2794" y="1156"/>
                  </a:lnTo>
                  <a:lnTo>
                    <a:pt x="2778" y="1156"/>
                  </a:lnTo>
                  <a:lnTo>
                    <a:pt x="2762" y="1156"/>
                  </a:lnTo>
                  <a:lnTo>
                    <a:pt x="2744" y="1152"/>
                  </a:lnTo>
                  <a:lnTo>
                    <a:pt x="2728" y="1150"/>
                  </a:lnTo>
                  <a:lnTo>
                    <a:pt x="2712" y="1147"/>
                  </a:lnTo>
                  <a:lnTo>
                    <a:pt x="2698" y="1143"/>
                  </a:lnTo>
                  <a:close/>
                  <a:moveTo>
                    <a:pt x="2855" y="1097"/>
                  </a:moveTo>
                  <a:lnTo>
                    <a:pt x="2850" y="1097"/>
                  </a:lnTo>
                  <a:lnTo>
                    <a:pt x="2847" y="1099"/>
                  </a:lnTo>
                  <a:lnTo>
                    <a:pt x="2841" y="1101"/>
                  </a:lnTo>
                  <a:lnTo>
                    <a:pt x="2838" y="1103"/>
                  </a:lnTo>
                  <a:lnTo>
                    <a:pt x="2832" y="1103"/>
                  </a:lnTo>
                  <a:lnTo>
                    <a:pt x="2827" y="1104"/>
                  </a:lnTo>
                  <a:lnTo>
                    <a:pt x="2824" y="1106"/>
                  </a:lnTo>
                  <a:lnTo>
                    <a:pt x="2820" y="1106"/>
                  </a:lnTo>
                  <a:lnTo>
                    <a:pt x="2813" y="1103"/>
                  </a:lnTo>
                  <a:lnTo>
                    <a:pt x="2806" y="1099"/>
                  </a:lnTo>
                  <a:lnTo>
                    <a:pt x="2797" y="1097"/>
                  </a:lnTo>
                  <a:lnTo>
                    <a:pt x="2790" y="1095"/>
                  </a:lnTo>
                  <a:lnTo>
                    <a:pt x="2781" y="1094"/>
                  </a:lnTo>
                  <a:lnTo>
                    <a:pt x="2774" y="1094"/>
                  </a:lnTo>
                  <a:lnTo>
                    <a:pt x="2765" y="1095"/>
                  </a:lnTo>
                  <a:lnTo>
                    <a:pt x="2758" y="1097"/>
                  </a:lnTo>
                  <a:lnTo>
                    <a:pt x="2756" y="1092"/>
                  </a:lnTo>
                  <a:lnTo>
                    <a:pt x="2755" y="1087"/>
                  </a:lnTo>
                  <a:lnTo>
                    <a:pt x="2753" y="1083"/>
                  </a:lnTo>
                  <a:lnTo>
                    <a:pt x="2753" y="1080"/>
                  </a:lnTo>
                  <a:lnTo>
                    <a:pt x="2753" y="1076"/>
                  </a:lnTo>
                  <a:lnTo>
                    <a:pt x="2755" y="1073"/>
                  </a:lnTo>
                  <a:lnTo>
                    <a:pt x="2756" y="1067"/>
                  </a:lnTo>
                  <a:lnTo>
                    <a:pt x="2758" y="1060"/>
                  </a:lnTo>
                  <a:lnTo>
                    <a:pt x="2741" y="1042"/>
                  </a:lnTo>
                  <a:lnTo>
                    <a:pt x="2749" y="1039"/>
                  </a:lnTo>
                  <a:lnTo>
                    <a:pt x="2758" y="1034"/>
                  </a:lnTo>
                  <a:lnTo>
                    <a:pt x="2767" y="1030"/>
                  </a:lnTo>
                  <a:lnTo>
                    <a:pt x="2776" y="1025"/>
                  </a:lnTo>
                  <a:lnTo>
                    <a:pt x="2786" y="1021"/>
                  </a:lnTo>
                  <a:lnTo>
                    <a:pt x="2795" y="1018"/>
                  </a:lnTo>
                  <a:lnTo>
                    <a:pt x="2804" y="1014"/>
                  </a:lnTo>
                  <a:lnTo>
                    <a:pt x="2811" y="1014"/>
                  </a:lnTo>
                  <a:lnTo>
                    <a:pt x="2811" y="1011"/>
                  </a:lnTo>
                  <a:lnTo>
                    <a:pt x="2811" y="1007"/>
                  </a:lnTo>
                  <a:lnTo>
                    <a:pt x="2813" y="1004"/>
                  </a:lnTo>
                  <a:lnTo>
                    <a:pt x="2813" y="1002"/>
                  </a:lnTo>
                  <a:lnTo>
                    <a:pt x="2815" y="998"/>
                  </a:lnTo>
                  <a:lnTo>
                    <a:pt x="2818" y="997"/>
                  </a:lnTo>
                  <a:lnTo>
                    <a:pt x="2824" y="997"/>
                  </a:lnTo>
                  <a:lnTo>
                    <a:pt x="2829" y="995"/>
                  </a:lnTo>
                  <a:lnTo>
                    <a:pt x="2832" y="988"/>
                  </a:lnTo>
                  <a:lnTo>
                    <a:pt x="2839" y="979"/>
                  </a:lnTo>
                  <a:lnTo>
                    <a:pt x="2847" y="968"/>
                  </a:lnTo>
                  <a:lnTo>
                    <a:pt x="2854" y="958"/>
                  </a:lnTo>
                  <a:lnTo>
                    <a:pt x="2861" y="947"/>
                  </a:lnTo>
                  <a:lnTo>
                    <a:pt x="2866" y="938"/>
                  </a:lnTo>
                  <a:lnTo>
                    <a:pt x="2869" y="929"/>
                  </a:lnTo>
                  <a:lnTo>
                    <a:pt x="2871" y="921"/>
                  </a:lnTo>
                  <a:lnTo>
                    <a:pt x="2871" y="926"/>
                  </a:lnTo>
                  <a:lnTo>
                    <a:pt x="2869" y="933"/>
                  </a:lnTo>
                  <a:lnTo>
                    <a:pt x="2866" y="940"/>
                  </a:lnTo>
                  <a:lnTo>
                    <a:pt x="2862" y="949"/>
                  </a:lnTo>
                  <a:lnTo>
                    <a:pt x="2861" y="958"/>
                  </a:lnTo>
                  <a:lnTo>
                    <a:pt x="2857" y="965"/>
                  </a:lnTo>
                  <a:lnTo>
                    <a:pt x="2855" y="972"/>
                  </a:lnTo>
                  <a:lnTo>
                    <a:pt x="2855" y="977"/>
                  </a:lnTo>
                  <a:lnTo>
                    <a:pt x="2871" y="977"/>
                  </a:lnTo>
                  <a:lnTo>
                    <a:pt x="2873" y="981"/>
                  </a:lnTo>
                  <a:lnTo>
                    <a:pt x="2873" y="986"/>
                  </a:lnTo>
                  <a:lnTo>
                    <a:pt x="2869" y="993"/>
                  </a:lnTo>
                  <a:lnTo>
                    <a:pt x="2866" y="998"/>
                  </a:lnTo>
                  <a:lnTo>
                    <a:pt x="2862" y="1005"/>
                  </a:lnTo>
                  <a:lnTo>
                    <a:pt x="2859" y="1009"/>
                  </a:lnTo>
                  <a:lnTo>
                    <a:pt x="2855" y="1012"/>
                  </a:lnTo>
                  <a:lnTo>
                    <a:pt x="2855" y="1014"/>
                  </a:lnTo>
                  <a:lnTo>
                    <a:pt x="2880" y="1042"/>
                  </a:lnTo>
                  <a:lnTo>
                    <a:pt x="2855" y="1071"/>
                  </a:lnTo>
                  <a:lnTo>
                    <a:pt x="2855" y="1076"/>
                  </a:lnTo>
                  <a:lnTo>
                    <a:pt x="2855" y="1081"/>
                  </a:lnTo>
                  <a:lnTo>
                    <a:pt x="2857" y="1085"/>
                  </a:lnTo>
                  <a:lnTo>
                    <a:pt x="2857" y="1087"/>
                  </a:lnTo>
                  <a:lnTo>
                    <a:pt x="2859" y="1090"/>
                  </a:lnTo>
                  <a:lnTo>
                    <a:pt x="2857" y="1092"/>
                  </a:lnTo>
                  <a:lnTo>
                    <a:pt x="2857" y="1094"/>
                  </a:lnTo>
                  <a:lnTo>
                    <a:pt x="2855" y="1097"/>
                  </a:lnTo>
                  <a:close/>
                  <a:moveTo>
                    <a:pt x="2864" y="781"/>
                  </a:moveTo>
                  <a:lnTo>
                    <a:pt x="2864" y="784"/>
                  </a:lnTo>
                  <a:lnTo>
                    <a:pt x="2864" y="790"/>
                  </a:lnTo>
                  <a:lnTo>
                    <a:pt x="2866" y="795"/>
                  </a:lnTo>
                  <a:lnTo>
                    <a:pt x="2868" y="800"/>
                  </a:lnTo>
                  <a:lnTo>
                    <a:pt x="2869" y="806"/>
                  </a:lnTo>
                  <a:lnTo>
                    <a:pt x="2871" y="809"/>
                  </a:lnTo>
                  <a:lnTo>
                    <a:pt x="2871" y="814"/>
                  </a:lnTo>
                  <a:lnTo>
                    <a:pt x="2873" y="818"/>
                  </a:lnTo>
                  <a:lnTo>
                    <a:pt x="2855" y="837"/>
                  </a:lnTo>
                  <a:lnTo>
                    <a:pt x="2855" y="855"/>
                  </a:lnTo>
                  <a:lnTo>
                    <a:pt x="2855" y="859"/>
                  </a:lnTo>
                  <a:lnTo>
                    <a:pt x="2859" y="864"/>
                  </a:lnTo>
                  <a:lnTo>
                    <a:pt x="2862" y="868"/>
                  </a:lnTo>
                  <a:lnTo>
                    <a:pt x="2868" y="873"/>
                  </a:lnTo>
                  <a:lnTo>
                    <a:pt x="2880" y="882"/>
                  </a:lnTo>
                  <a:lnTo>
                    <a:pt x="2894" y="890"/>
                  </a:lnTo>
                  <a:lnTo>
                    <a:pt x="2910" y="899"/>
                  </a:lnTo>
                  <a:lnTo>
                    <a:pt x="2924" y="905"/>
                  </a:lnTo>
                  <a:lnTo>
                    <a:pt x="2935" y="910"/>
                  </a:lnTo>
                  <a:lnTo>
                    <a:pt x="2942" y="912"/>
                  </a:lnTo>
                  <a:lnTo>
                    <a:pt x="2938" y="905"/>
                  </a:lnTo>
                  <a:lnTo>
                    <a:pt x="2931" y="890"/>
                  </a:lnTo>
                  <a:lnTo>
                    <a:pt x="2921" y="873"/>
                  </a:lnTo>
                  <a:lnTo>
                    <a:pt x="2908" y="853"/>
                  </a:lnTo>
                  <a:lnTo>
                    <a:pt x="2896" y="832"/>
                  </a:lnTo>
                  <a:lnTo>
                    <a:pt x="2882" y="813"/>
                  </a:lnTo>
                  <a:lnTo>
                    <a:pt x="2871" y="795"/>
                  </a:lnTo>
                  <a:lnTo>
                    <a:pt x="2864" y="781"/>
                  </a:lnTo>
                  <a:close/>
                  <a:moveTo>
                    <a:pt x="2915" y="1060"/>
                  </a:moveTo>
                  <a:lnTo>
                    <a:pt x="2912" y="1062"/>
                  </a:lnTo>
                  <a:lnTo>
                    <a:pt x="2908" y="1065"/>
                  </a:lnTo>
                  <a:lnTo>
                    <a:pt x="2903" y="1069"/>
                  </a:lnTo>
                  <a:lnTo>
                    <a:pt x="2898" y="1074"/>
                  </a:lnTo>
                  <a:lnTo>
                    <a:pt x="2894" y="1080"/>
                  </a:lnTo>
                  <a:lnTo>
                    <a:pt x="2889" y="1083"/>
                  </a:lnTo>
                  <a:lnTo>
                    <a:pt x="2885" y="1087"/>
                  </a:lnTo>
                  <a:lnTo>
                    <a:pt x="2882" y="1088"/>
                  </a:lnTo>
                  <a:lnTo>
                    <a:pt x="2882" y="1095"/>
                  </a:lnTo>
                  <a:lnTo>
                    <a:pt x="2882" y="1104"/>
                  </a:lnTo>
                  <a:lnTo>
                    <a:pt x="2884" y="1115"/>
                  </a:lnTo>
                  <a:lnTo>
                    <a:pt x="2885" y="1124"/>
                  </a:lnTo>
                  <a:lnTo>
                    <a:pt x="2887" y="1134"/>
                  </a:lnTo>
                  <a:lnTo>
                    <a:pt x="2889" y="1141"/>
                  </a:lnTo>
                  <a:lnTo>
                    <a:pt x="2889" y="1148"/>
                  </a:lnTo>
                  <a:lnTo>
                    <a:pt x="2891" y="1154"/>
                  </a:lnTo>
                  <a:lnTo>
                    <a:pt x="2891" y="1150"/>
                  </a:lnTo>
                  <a:lnTo>
                    <a:pt x="2892" y="1145"/>
                  </a:lnTo>
                  <a:lnTo>
                    <a:pt x="2896" y="1140"/>
                  </a:lnTo>
                  <a:lnTo>
                    <a:pt x="2900" y="1136"/>
                  </a:lnTo>
                  <a:lnTo>
                    <a:pt x="2901" y="1131"/>
                  </a:lnTo>
                  <a:lnTo>
                    <a:pt x="2905" y="1127"/>
                  </a:lnTo>
                  <a:lnTo>
                    <a:pt x="2907" y="1126"/>
                  </a:lnTo>
                  <a:lnTo>
                    <a:pt x="2908" y="1126"/>
                  </a:lnTo>
                  <a:lnTo>
                    <a:pt x="2910" y="1126"/>
                  </a:lnTo>
                  <a:lnTo>
                    <a:pt x="2914" y="1126"/>
                  </a:lnTo>
                  <a:lnTo>
                    <a:pt x="2917" y="1124"/>
                  </a:lnTo>
                  <a:lnTo>
                    <a:pt x="2921" y="1124"/>
                  </a:lnTo>
                  <a:lnTo>
                    <a:pt x="2922" y="1122"/>
                  </a:lnTo>
                  <a:lnTo>
                    <a:pt x="2926" y="1120"/>
                  </a:lnTo>
                  <a:lnTo>
                    <a:pt x="2930" y="1118"/>
                  </a:lnTo>
                  <a:lnTo>
                    <a:pt x="2933" y="1115"/>
                  </a:lnTo>
                  <a:lnTo>
                    <a:pt x="2915" y="1097"/>
                  </a:lnTo>
                  <a:lnTo>
                    <a:pt x="2915" y="1090"/>
                  </a:lnTo>
                  <a:lnTo>
                    <a:pt x="2917" y="1083"/>
                  </a:lnTo>
                  <a:lnTo>
                    <a:pt x="2921" y="1078"/>
                  </a:lnTo>
                  <a:lnTo>
                    <a:pt x="2922" y="1073"/>
                  </a:lnTo>
                  <a:lnTo>
                    <a:pt x="2922" y="1067"/>
                  </a:lnTo>
                  <a:lnTo>
                    <a:pt x="2922" y="1064"/>
                  </a:lnTo>
                  <a:lnTo>
                    <a:pt x="2921" y="1062"/>
                  </a:lnTo>
                  <a:lnTo>
                    <a:pt x="2915" y="1060"/>
                  </a:lnTo>
                  <a:close/>
                  <a:moveTo>
                    <a:pt x="3081" y="1097"/>
                  </a:moveTo>
                  <a:lnTo>
                    <a:pt x="3071" y="1101"/>
                  </a:lnTo>
                  <a:lnTo>
                    <a:pt x="3066" y="1101"/>
                  </a:lnTo>
                  <a:lnTo>
                    <a:pt x="3062" y="1101"/>
                  </a:lnTo>
                  <a:lnTo>
                    <a:pt x="3062" y="1099"/>
                  </a:lnTo>
                  <a:lnTo>
                    <a:pt x="3064" y="1097"/>
                  </a:lnTo>
                  <a:lnTo>
                    <a:pt x="3066" y="1095"/>
                  </a:lnTo>
                  <a:lnTo>
                    <a:pt x="3069" y="1092"/>
                  </a:lnTo>
                  <a:lnTo>
                    <a:pt x="3073" y="1088"/>
                  </a:lnTo>
                  <a:lnTo>
                    <a:pt x="3069" y="1085"/>
                  </a:lnTo>
                  <a:lnTo>
                    <a:pt x="3067" y="1081"/>
                  </a:lnTo>
                  <a:lnTo>
                    <a:pt x="3064" y="1078"/>
                  </a:lnTo>
                  <a:lnTo>
                    <a:pt x="3058" y="1076"/>
                  </a:lnTo>
                  <a:lnTo>
                    <a:pt x="3055" y="1074"/>
                  </a:lnTo>
                  <a:lnTo>
                    <a:pt x="3050" y="1073"/>
                  </a:lnTo>
                  <a:lnTo>
                    <a:pt x="3044" y="1071"/>
                  </a:lnTo>
                  <a:lnTo>
                    <a:pt x="3039" y="1071"/>
                  </a:lnTo>
                  <a:lnTo>
                    <a:pt x="3057" y="1051"/>
                  </a:lnTo>
                  <a:lnTo>
                    <a:pt x="3060" y="1051"/>
                  </a:lnTo>
                  <a:lnTo>
                    <a:pt x="3062" y="1053"/>
                  </a:lnTo>
                  <a:lnTo>
                    <a:pt x="3066" y="1055"/>
                  </a:lnTo>
                  <a:lnTo>
                    <a:pt x="3069" y="1057"/>
                  </a:lnTo>
                  <a:lnTo>
                    <a:pt x="3073" y="1058"/>
                  </a:lnTo>
                  <a:lnTo>
                    <a:pt x="3076" y="1058"/>
                  </a:lnTo>
                  <a:lnTo>
                    <a:pt x="3078" y="1060"/>
                  </a:lnTo>
                  <a:lnTo>
                    <a:pt x="3081" y="1060"/>
                  </a:lnTo>
                  <a:lnTo>
                    <a:pt x="3081" y="1064"/>
                  </a:lnTo>
                  <a:lnTo>
                    <a:pt x="3083" y="1067"/>
                  </a:lnTo>
                  <a:lnTo>
                    <a:pt x="3085" y="1071"/>
                  </a:lnTo>
                  <a:lnTo>
                    <a:pt x="3085" y="1074"/>
                  </a:lnTo>
                  <a:lnTo>
                    <a:pt x="3087" y="1078"/>
                  </a:lnTo>
                  <a:lnTo>
                    <a:pt x="3088" y="1081"/>
                  </a:lnTo>
                  <a:lnTo>
                    <a:pt x="3090" y="1085"/>
                  </a:lnTo>
                  <a:lnTo>
                    <a:pt x="3090" y="1088"/>
                  </a:lnTo>
                  <a:lnTo>
                    <a:pt x="3096" y="1088"/>
                  </a:lnTo>
                  <a:lnTo>
                    <a:pt x="3101" y="1087"/>
                  </a:lnTo>
                  <a:lnTo>
                    <a:pt x="3106" y="1085"/>
                  </a:lnTo>
                  <a:lnTo>
                    <a:pt x="3111" y="1083"/>
                  </a:lnTo>
                  <a:lnTo>
                    <a:pt x="3115" y="1080"/>
                  </a:lnTo>
                  <a:lnTo>
                    <a:pt x="3119" y="1076"/>
                  </a:lnTo>
                  <a:lnTo>
                    <a:pt x="3122" y="1074"/>
                  </a:lnTo>
                  <a:lnTo>
                    <a:pt x="3126" y="1071"/>
                  </a:lnTo>
                  <a:lnTo>
                    <a:pt x="3136" y="1071"/>
                  </a:lnTo>
                  <a:lnTo>
                    <a:pt x="3150" y="1074"/>
                  </a:lnTo>
                  <a:lnTo>
                    <a:pt x="3166" y="1078"/>
                  </a:lnTo>
                  <a:lnTo>
                    <a:pt x="3182" y="1083"/>
                  </a:lnTo>
                  <a:lnTo>
                    <a:pt x="3198" y="1092"/>
                  </a:lnTo>
                  <a:lnTo>
                    <a:pt x="3209" y="1101"/>
                  </a:lnTo>
                  <a:lnTo>
                    <a:pt x="3214" y="1106"/>
                  </a:lnTo>
                  <a:lnTo>
                    <a:pt x="3217" y="1111"/>
                  </a:lnTo>
                  <a:lnTo>
                    <a:pt x="3219" y="1118"/>
                  </a:lnTo>
                  <a:lnTo>
                    <a:pt x="3221" y="1126"/>
                  </a:lnTo>
                  <a:lnTo>
                    <a:pt x="3233" y="1129"/>
                  </a:lnTo>
                  <a:lnTo>
                    <a:pt x="3246" y="1134"/>
                  </a:lnTo>
                  <a:lnTo>
                    <a:pt x="3258" y="1143"/>
                  </a:lnTo>
                  <a:lnTo>
                    <a:pt x="3269" y="1152"/>
                  </a:lnTo>
                  <a:lnTo>
                    <a:pt x="3277" y="1164"/>
                  </a:lnTo>
                  <a:lnTo>
                    <a:pt x="3285" y="1177"/>
                  </a:lnTo>
                  <a:lnTo>
                    <a:pt x="3288" y="1191"/>
                  </a:lnTo>
                  <a:lnTo>
                    <a:pt x="3290" y="1209"/>
                  </a:lnTo>
                  <a:lnTo>
                    <a:pt x="3281" y="1203"/>
                  </a:lnTo>
                  <a:lnTo>
                    <a:pt x="3270" y="1198"/>
                  </a:lnTo>
                  <a:lnTo>
                    <a:pt x="3262" y="1191"/>
                  </a:lnTo>
                  <a:lnTo>
                    <a:pt x="3253" y="1184"/>
                  </a:lnTo>
                  <a:lnTo>
                    <a:pt x="3244" y="1177"/>
                  </a:lnTo>
                  <a:lnTo>
                    <a:pt x="3235" y="1168"/>
                  </a:lnTo>
                  <a:lnTo>
                    <a:pt x="3228" y="1159"/>
                  </a:lnTo>
                  <a:lnTo>
                    <a:pt x="3221" y="1152"/>
                  </a:lnTo>
                  <a:lnTo>
                    <a:pt x="3217" y="1154"/>
                  </a:lnTo>
                  <a:lnTo>
                    <a:pt x="3212" y="1156"/>
                  </a:lnTo>
                  <a:lnTo>
                    <a:pt x="3209" y="1159"/>
                  </a:lnTo>
                  <a:lnTo>
                    <a:pt x="3205" y="1163"/>
                  </a:lnTo>
                  <a:lnTo>
                    <a:pt x="3202" y="1166"/>
                  </a:lnTo>
                  <a:lnTo>
                    <a:pt x="3198" y="1168"/>
                  </a:lnTo>
                  <a:lnTo>
                    <a:pt x="3196" y="1170"/>
                  </a:lnTo>
                  <a:lnTo>
                    <a:pt x="3194" y="1171"/>
                  </a:lnTo>
                  <a:lnTo>
                    <a:pt x="3189" y="1171"/>
                  </a:lnTo>
                  <a:lnTo>
                    <a:pt x="3184" y="1170"/>
                  </a:lnTo>
                  <a:lnTo>
                    <a:pt x="3179" y="1168"/>
                  </a:lnTo>
                  <a:lnTo>
                    <a:pt x="3173" y="1166"/>
                  </a:lnTo>
                  <a:lnTo>
                    <a:pt x="3168" y="1164"/>
                  </a:lnTo>
                  <a:lnTo>
                    <a:pt x="3163" y="1163"/>
                  </a:lnTo>
                  <a:lnTo>
                    <a:pt x="3157" y="1163"/>
                  </a:lnTo>
                  <a:lnTo>
                    <a:pt x="3150" y="1163"/>
                  </a:lnTo>
                  <a:lnTo>
                    <a:pt x="3150" y="1159"/>
                  </a:lnTo>
                  <a:lnTo>
                    <a:pt x="3149" y="1156"/>
                  </a:lnTo>
                  <a:lnTo>
                    <a:pt x="3147" y="1152"/>
                  </a:lnTo>
                  <a:lnTo>
                    <a:pt x="3145" y="1148"/>
                  </a:lnTo>
                  <a:lnTo>
                    <a:pt x="3143" y="1147"/>
                  </a:lnTo>
                  <a:lnTo>
                    <a:pt x="3140" y="1145"/>
                  </a:lnTo>
                  <a:lnTo>
                    <a:pt x="3136" y="1145"/>
                  </a:lnTo>
                  <a:lnTo>
                    <a:pt x="3134" y="1143"/>
                  </a:lnTo>
                  <a:lnTo>
                    <a:pt x="3134" y="1140"/>
                  </a:lnTo>
                  <a:lnTo>
                    <a:pt x="3134" y="1136"/>
                  </a:lnTo>
                  <a:lnTo>
                    <a:pt x="3133" y="1133"/>
                  </a:lnTo>
                  <a:lnTo>
                    <a:pt x="3133" y="1129"/>
                  </a:lnTo>
                  <a:lnTo>
                    <a:pt x="3133" y="1126"/>
                  </a:lnTo>
                  <a:lnTo>
                    <a:pt x="3131" y="1122"/>
                  </a:lnTo>
                  <a:lnTo>
                    <a:pt x="3127" y="1118"/>
                  </a:lnTo>
                  <a:lnTo>
                    <a:pt x="3126" y="1115"/>
                  </a:lnTo>
                  <a:lnTo>
                    <a:pt x="3090" y="1115"/>
                  </a:lnTo>
                  <a:lnTo>
                    <a:pt x="3090" y="1106"/>
                  </a:lnTo>
                  <a:lnTo>
                    <a:pt x="3088" y="1101"/>
                  </a:lnTo>
                  <a:lnTo>
                    <a:pt x="3087" y="1097"/>
                  </a:lnTo>
                  <a:lnTo>
                    <a:pt x="3085" y="1095"/>
                  </a:lnTo>
                  <a:lnTo>
                    <a:pt x="3083" y="1097"/>
                  </a:lnTo>
                  <a:lnTo>
                    <a:pt x="3081" y="1097"/>
                  </a:lnTo>
                  <a:close/>
                  <a:moveTo>
                    <a:pt x="3186" y="1191"/>
                  </a:moveTo>
                  <a:lnTo>
                    <a:pt x="3182" y="1200"/>
                  </a:lnTo>
                  <a:lnTo>
                    <a:pt x="3179" y="1207"/>
                  </a:lnTo>
                  <a:lnTo>
                    <a:pt x="3175" y="1212"/>
                  </a:lnTo>
                  <a:lnTo>
                    <a:pt x="3170" y="1217"/>
                  </a:lnTo>
                  <a:lnTo>
                    <a:pt x="3168" y="1221"/>
                  </a:lnTo>
                  <a:lnTo>
                    <a:pt x="3166" y="1224"/>
                  </a:lnTo>
                  <a:lnTo>
                    <a:pt x="3166" y="1230"/>
                  </a:lnTo>
                  <a:lnTo>
                    <a:pt x="3168" y="1237"/>
                  </a:lnTo>
                  <a:lnTo>
                    <a:pt x="3164" y="1240"/>
                  </a:lnTo>
                  <a:lnTo>
                    <a:pt x="3161" y="1244"/>
                  </a:lnTo>
                  <a:lnTo>
                    <a:pt x="3156" y="1249"/>
                  </a:lnTo>
                  <a:lnTo>
                    <a:pt x="3152" y="1256"/>
                  </a:lnTo>
                  <a:lnTo>
                    <a:pt x="3149" y="1262"/>
                  </a:lnTo>
                  <a:lnTo>
                    <a:pt x="3145" y="1269"/>
                  </a:lnTo>
                  <a:lnTo>
                    <a:pt x="3143" y="1276"/>
                  </a:lnTo>
                  <a:lnTo>
                    <a:pt x="3141" y="1283"/>
                  </a:lnTo>
                  <a:lnTo>
                    <a:pt x="3108" y="1283"/>
                  </a:lnTo>
                  <a:lnTo>
                    <a:pt x="3103" y="1279"/>
                  </a:lnTo>
                  <a:lnTo>
                    <a:pt x="3097" y="1274"/>
                  </a:lnTo>
                  <a:lnTo>
                    <a:pt x="3092" y="1269"/>
                  </a:lnTo>
                  <a:lnTo>
                    <a:pt x="3085" y="1263"/>
                  </a:lnTo>
                  <a:lnTo>
                    <a:pt x="3080" y="1258"/>
                  </a:lnTo>
                  <a:lnTo>
                    <a:pt x="3073" y="1255"/>
                  </a:lnTo>
                  <a:lnTo>
                    <a:pt x="3067" y="1249"/>
                  </a:lnTo>
                  <a:lnTo>
                    <a:pt x="3064" y="1246"/>
                  </a:lnTo>
                  <a:lnTo>
                    <a:pt x="3081" y="1246"/>
                  </a:lnTo>
                  <a:lnTo>
                    <a:pt x="3080" y="1239"/>
                  </a:lnTo>
                  <a:lnTo>
                    <a:pt x="3080" y="1233"/>
                  </a:lnTo>
                  <a:lnTo>
                    <a:pt x="3081" y="1228"/>
                  </a:lnTo>
                  <a:lnTo>
                    <a:pt x="3083" y="1223"/>
                  </a:lnTo>
                  <a:lnTo>
                    <a:pt x="3087" y="1219"/>
                  </a:lnTo>
                  <a:lnTo>
                    <a:pt x="3090" y="1216"/>
                  </a:lnTo>
                  <a:lnTo>
                    <a:pt x="3096" y="1212"/>
                  </a:lnTo>
                  <a:lnTo>
                    <a:pt x="3099" y="1209"/>
                  </a:lnTo>
                  <a:lnTo>
                    <a:pt x="3094" y="1207"/>
                  </a:lnTo>
                  <a:lnTo>
                    <a:pt x="3090" y="1205"/>
                  </a:lnTo>
                  <a:lnTo>
                    <a:pt x="3083" y="1202"/>
                  </a:lnTo>
                  <a:lnTo>
                    <a:pt x="3076" y="1198"/>
                  </a:lnTo>
                  <a:lnTo>
                    <a:pt x="3071" y="1194"/>
                  </a:lnTo>
                  <a:lnTo>
                    <a:pt x="3064" y="1189"/>
                  </a:lnTo>
                  <a:lnTo>
                    <a:pt x="3058" y="1184"/>
                  </a:lnTo>
                  <a:lnTo>
                    <a:pt x="3055" y="1180"/>
                  </a:lnTo>
                  <a:lnTo>
                    <a:pt x="3050" y="1186"/>
                  </a:lnTo>
                  <a:lnTo>
                    <a:pt x="3043" y="1194"/>
                  </a:lnTo>
                  <a:lnTo>
                    <a:pt x="3037" y="1205"/>
                  </a:lnTo>
                  <a:lnTo>
                    <a:pt x="3032" y="1216"/>
                  </a:lnTo>
                  <a:lnTo>
                    <a:pt x="3027" y="1228"/>
                  </a:lnTo>
                  <a:lnTo>
                    <a:pt x="3020" y="1237"/>
                  </a:lnTo>
                  <a:lnTo>
                    <a:pt x="3016" y="1240"/>
                  </a:lnTo>
                  <a:lnTo>
                    <a:pt x="3013" y="1242"/>
                  </a:lnTo>
                  <a:lnTo>
                    <a:pt x="3007" y="1244"/>
                  </a:lnTo>
                  <a:lnTo>
                    <a:pt x="3004" y="1246"/>
                  </a:lnTo>
                  <a:lnTo>
                    <a:pt x="2986" y="1246"/>
                  </a:lnTo>
                  <a:lnTo>
                    <a:pt x="2968" y="1228"/>
                  </a:lnTo>
                  <a:lnTo>
                    <a:pt x="2951" y="1228"/>
                  </a:lnTo>
                  <a:lnTo>
                    <a:pt x="2947" y="1230"/>
                  </a:lnTo>
                  <a:lnTo>
                    <a:pt x="2942" y="1235"/>
                  </a:lnTo>
                  <a:lnTo>
                    <a:pt x="2935" y="1242"/>
                  </a:lnTo>
                  <a:lnTo>
                    <a:pt x="2930" y="1251"/>
                  </a:lnTo>
                  <a:lnTo>
                    <a:pt x="2922" y="1258"/>
                  </a:lnTo>
                  <a:lnTo>
                    <a:pt x="2917" y="1267"/>
                  </a:lnTo>
                  <a:lnTo>
                    <a:pt x="2912" y="1272"/>
                  </a:lnTo>
                  <a:lnTo>
                    <a:pt x="2908" y="1274"/>
                  </a:lnTo>
                  <a:lnTo>
                    <a:pt x="2900" y="1263"/>
                  </a:lnTo>
                  <a:lnTo>
                    <a:pt x="2894" y="1265"/>
                  </a:lnTo>
                  <a:lnTo>
                    <a:pt x="2889" y="1270"/>
                  </a:lnTo>
                  <a:lnTo>
                    <a:pt x="2884" y="1276"/>
                  </a:lnTo>
                  <a:lnTo>
                    <a:pt x="2878" y="1283"/>
                  </a:lnTo>
                  <a:lnTo>
                    <a:pt x="2873" y="1290"/>
                  </a:lnTo>
                  <a:lnTo>
                    <a:pt x="2868" y="1295"/>
                  </a:lnTo>
                  <a:lnTo>
                    <a:pt x="2864" y="1299"/>
                  </a:lnTo>
                  <a:lnTo>
                    <a:pt x="2864" y="1300"/>
                  </a:lnTo>
                  <a:lnTo>
                    <a:pt x="2861" y="1300"/>
                  </a:lnTo>
                  <a:lnTo>
                    <a:pt x="2857" y="1300"/>
                  </a:lnTo>
                  <a:lnTo>
                    <a:pt x="2854" y="1299"/>
                  </a:lnTo>
                  <a:lnTo>
                    <a:pt x="2850" y="1297"/>
                  </a:lnTo>
                  <a:lnTo>
                    <a:pt x="2847" y="1295"/>
                  </a:lnTo>
                  <a:lnTo>
                    <a:pt x="2845" y="1293"/>
                  </a:lnTo>
                  <a:lnTo>
                    <a:pt x="2841" y="1293"/>
                  </a:lnTo>
                  <a:lnTo>
                    <a:pt x="2838" y="1292"/>
                  </a:lnTo>
                  <a:lnTo>
                    <a:pt x="2785" y="1339"/>
                  </a:lnTo>
                  <a:lnTo>
                    <a:pt x="2781" y="1338"/>
                  </a:lnTo>
                  <a:lnTo>
                    <a:pt x="2778" y="1338"/>
                  </a:lnTo>
                  <a:lnTo>
                    <a:pt x="2772" y="1336"/>
                  </a:lnTo>
                  <a:lnTo>
                    <a:pt x="2767" y="1334"/>
                  </a:lnTo>
                  <a:lnTo>
                    <a:pt x="2764" y="1332"/>
                  </a:lnTo>
                  <a:lnTo>
                    <a:pt x="2758" y="1331"/>
                  </a:lnTo>
                  <a:lnTo>
                    <a:pt x="2755" y="1331"/>
                  </a:lnTo>
                  <a:lnTo>
                    <a:pt x="2749" y="1329"/>
                  </a:lnTo>
                  <a:lnTo>
                    <a:pt x="2748" y="1332"/>
                  </a:lnTo>
                  <a:lnTo>
                    <a:pt x="2744" y="1334"/>
                  </a:lnTo>
                  <a:lnTo>
                    <a:pt x="2741" y="1336"/>
                  </a:lnTo>
                  <a:lnTo>
                    <a:pt x="2737" y="1338"/>
                  </a:lnTo>
                  <a:lnTo>
                    <a:pt x="2734" y="1338"/>
                  </a:lnTo>
                  <a:lnTo>
                    <a:pt x="2730" y="1339"/>
                  </a:lnTo>
                  <a:lnTo>
                    <a:pt x="2728" y="1339"/>
                  </a:lnTo>
                  <a:lnTo>
                    <a:pt x="2725" y="1339"/>
                  </a:lnTo>
                  <a:lnTo>
                    <a:pt x="2725" y="1346"/>
                  </a:lnTo>
                  <a:lnTo>
                    <a:pt x="2726" y="1353"/>
                  </a:lnTo>
                  <a:lnTo>
                    <a:pt x="2726" y="1359"/>
                  </a:lnTo>
                  <a:lnTo>
                    <a:pt x="2728" y="1366"/>
                  </a:lnTo>
                  <a:lnTo>
                    <a:pt x="2730" y="1371"/>
                  </a:lnTo>
                  <a:lnTo>
                    <a:pt x="2732" y="1376"/>
                  </a:lnTo>
                  <a:lnTo>
                    <a:pt x="2732" y="1382"/>
                  </a:lnTo>
                  <a:lnTo>
                    <a:pt x="2732" y="1385"/>
                  </a:lnTo>
                  <a:lnTo>
                    <a:pt x="2716" y="1405"/>
                  </a:lnTo>
                  <a:lnTo>
                    <a:pt x="2716" y="1410"/>
                  </a:lnTo>
                  <a:lnTo>
                    <a:pt x="2718" y="1417"/>
                  </a:lnTo>
                  <a:lnTo>
                    <a:pt x="2718" y="1424"/>
                  </a:lnTo>
                  <a:lnTo>
                    <a:pt x="2719" y="1431"/>
                  </a:lnTo>
                  <a:lnTo>
                    <a:pt x="2721" y="1437"/>
                  </a:lnTo>
                  <a:lnTo>
                    <a:pt x="2723" y="1442"/>
                  </a:lnTo>
                  <a:lnTo>
                    <a:pt x="2725" y="1447"/>
                  </a:lnTo>
                  <a:lnTo>
                    <a:pt x="2725" y="1451"/>
                  </a:lnTo>
                  <a:lnTo>
                    <a:pt x="2721" y="1458"/>
                  </a:lnTo>
                  <a:lnTo>
                    <a:pt x="2718" y="1467"/>
                  </a:lnTo>
                  <a:lnTo>
                    <a:pt x="2716" y="1474"/>
                  </a:lnTo>
                  <a:lnTo>
                    <a:pt x="2712" y="1482"/>
                  </a:lnTo>
                  <a:lnTo>
                    <a:pt x="2711" y="1491"/>
                  </a:lnTo>
                  <a:lnTo>
                    <a:pt x="2709" y="1500"/>
                  </a:lnTo>
                  <a:lnTo>
                    <a:pt x="2707" y="1509"/>
                  </a:lnTo>
                  <a:lnTo>
                    <a:pt x="2707" y="1516"/>
                  </a:lnTo>
                  <a:lnTo>
                    <a:pt x="2728" y="1514"/>
                  </a:lnTo>
                  <a:lnTo>
                    <a:pt x="2755" y="1513"/>
                  </a:lnTo>
                  <a:lnTo>
                    <a:pt x="2781" y="1507"/>
                  </a:lnTo>
                  <a:lnTo>
                    <a:pt x="2809" y="1502"/>
                  </a:lnTo>
                  <a:lnTo>
                    <a:pt x="2836" y="1493"/>
                  </a:lnTo>
                  <a:lnTo>
                    <a:pt x="2861" y="1484"/>
                  </a:lnTo>
                  <a:lnTo>
                    <a:pt x="2873" y="1479"/>
                  </a:lnTo>
                  <a:lnTo>
                    <a:pt x="2882" y="1472"/>
                  </a:lnTo>
                  <a:lnTo>
                    <a:pt x="2891" y="1467"/>
                  </a:lnTo>
                  <a:lnTo>
                    <a:pt x="2900" y="1460"/>
                  </a:lnTo>
                  <a:lnTo>
                    <a:pt x="2933" y="1460"/>
                  </a:lnTo>
                  <a:lnTo>
                    <a:pt x="2951" y="1477"/>
                  </a:lnTo>
                  <a:lnTo>
                    <a:pt x="2947" y="1481"/>
                  </a:lnTo>
                  <a:lnTo>
                    <a:pt x="2944" y="1484"/>
                  </a:lnTo>
                  <a:lnTo>
                    <a:pt x="2942" y="1490"/>
                  </a:lnTo>
                  <a:lnTo>
                    <a:pt x="2938" y="1493"/>
                  </a:lnTo>
                  <a:lnTo>
                    <a:pt x="2937" y="1498"/>
                  </a:lnTo>
                  <a:lnTo>
                    <a:pt x="2935" y="1504"/>
                  </a:lnTo>
                  <a:lnTo>
                    <a:pt x="2933" y="1509"/>
                  </a:lnTo>
                  <a:lnTo>
                    <a:pt x="2933" y="1516"/>
                  </a:lnTo>
                  <a:lnTo>
                    <a:pt x="2942" y="1511"/>
                  </a:lnTo>
                  <a:lnTo>
                    <a:pt x="2952" y="1504"/>
                  </a:lnTo>
                  <a:lnTo>
                    <a:pt x="2967" y="1497"/>
                  </a:lnTo>
                  <a:lnTo>
                    <a:pt x="2981" y="1490"/>
                  </a:lnTo>
                  <a:lnTo>
                    <a:pt x="2997" y="1484"/>
                  </a:lnTo>
                  <a:lnTo>
                    <a:pt x="3009" y="1479"/>
                  </a:lnTo>
                  <a:lnTo>
                    <a:pt x="3021" y="1477"/>
                  </a:lnTo>
                  <a:lnTo>
                    <a:pt x="3028" y="1477"/>
                  </a:lnTo>
                  <a:lnTo>
                    <a:pt x="3023" y="1482"/>
                  </a:lnTo>
                  <a:lnTo>
                    <a:pt x="3016" y="1488"/>
                  </a:lnTo>
                  <a:lnTo>
                    <a:pt x="3007" y="1493"/>
                  </a:lnTo>
                  <a:lnTo>
                    <a:pt x="3000" y="1500"/>
                  </a:lnTo>
                  <a:lnTo>
                    <a:pt x="2993" y="1505"/>
                  </a:lnTo>
                  <a:lnTo>
                    <a:pt x="2991" y="1511"/>
                  </a:lnTo>
                  <a:lnTo>
                    <a:pt x="2991" y="1513"/>
                  </a:lnTo>
                  <a:lnTo>
                    <a:pt x="2993" y="1514"/>
                  </a:lnTo>
                  <a:lnTo>
                    <a:pt x="2998" y="1516"/>
                  </a:lnTo>
                  <a:lnTo>
                    <a:pt x="3004" y="1516"/>
                  </a:lnTo>
                  <a:lnTo>
                    <a:pt x="2997" y="1516"/>
                  </a:lnTo>
                  <a:lnTo>
                    <a:pt x="2993" y="1520"/>
                  </a:lnTo>
                  <a:lnTo>
                    <a:pt x="2990" y="1525"/>
                  </a:lnTo>
                  <a:lnTo>
                    <a:pt x="2990" y="1532"/>
                  </a:lnTo>
                  <a:lnTo>
                    <a:pt x="2988" y="1539"/>
                  </a:lnTo>
                  <a:lnTo>
                    <a:pt x="2990" y="1546"/>
                  </a:lnTo>
                  <a:lnTo>
                    <a:pt x="2991" y="1555"/>
                  </a:lnTo>
                  <a:lnTo>
                    <a:pt x="2995" y="1562"/>
                  </a:lnTo>
                  <a:lnTo>
                    <a:pt x="3055" y="1534"/>
                  </a:lnTo>
                  <a:lnTo>
                    <a:pt x="3081" y="1562"/>
                  </a:lnTo>
                  <a:lnTo>
                    <a:pt x="3254" y="1385"/>
                  </a:lnTo>
                  <a:lnTo>
                    <a:pt x="3254" y="1375"/>
                  </a:lnTo>
                  <a:lnTo>
                    <a:pt x="3253" y="1366"/>
                  </a:lnTo>
                  <a:lnTo>
                    <a:pt x="3251" y="1359"/>
                  </a:lnTo>
                  <a:lnTo>
                    <a:pt x="3247" y="1352"/>
                  </a:lnTo>
                  <a:lnTo>
                    <a:pt x="3244" y="1346"/>
                  </a:lnTo>
                  <a:lnTo>
                    <a:pt x="3240" y="1343"/>
                  </a:lnTo>
                  <a:lnTo>
                    <a:pt x="3235" y="1339"/>
                  </a:lnTo>
                  <a:lnTo>
                    <a:pt x="3228" y="1339"/>
                  </a:lnTo>
                  <a:lnTo>
                    <a:pt x="3228" y="1300"/>
                  </a:lnTo>
                  <a:lnTo>
                    <a:pt x="3226" y="1300"/>
                  </a:lnTo>
                  <a:lnTo>
                    <a:pt x="3223" y="1300"/>
                  </a:lnTo>
                  <a:lnTo>
                    <a:pt x="3219" y="1299"/>
                  </a:lnTo>
                  <a:lnTo>
                    <a:pt x="3216" y="1297"/>
                  </a:lnTo>
                  <a:lnTo>
                    <a:pt x="3212" y="1295"/>
                  </a:lnTo>
                  <a:lnTo>
                    <a:pt x="3209" y="1293"/>
                  </a:lnTo>
                  <a:lnTo>
                    <a:pt x="3205" y="1293"/>
                  </a:lnTo>
                  <a:lnTo>
                    <a:pt x="3202" y="1292"/>
                  </a:lnTo>
                  <a:lnTo>
                    <a:pt x="3203" y="1288"/>
                  </a:lnTo>
                  <a:lnTo>
                    <a:pt x="3203" y="1285"/>
                  </a:lnTo>
                  <a:lnTo>
                    <a:pt x="3205" y="1281"/>
                  </a:lnTo>
                  <a:lnTo>
                    <a:pt x="3207" y="1278"/>
                  </a:lnTo>
                  <a:lnTo>
                    <a:pt x="3209" y="1274"/>
                  </a:lnTo>
                  <a:lnTo>
                    <a:pt x="3210" y="1270"/>
                  </a:lnTo>
                  <a:lnTo>
                    <a:pt x="3210" y="1267"/>
                  </a:lnTo>
                  <a:lnTo>
                    <a:pt x="3210" y="1263"/>
                  </a:lnTo>
                  <a:lnTo>
                    <a:pt x="3210" y="1246"/>
                  </a:lnTo>
                  <a:lnTo>
                    <a:pt x="3209" y="1246"/>
                  </a:lnTo>
                  <a:lnTo>
                    <a:pt x="3205" y="1244"/>
                  </a:lnTo>
                  <a:lnTo>
                    <a:pt x="3202" y="1242"/>
                  </a:lnTo>
                  <a:lnTo>
                    <a:pt x="3198" y="1240"/>
                  </a:lnTo>
                  <a:lnTo>
                    <a:pt x="3194" y="1239"/>
                  </a:lnTo>
                  <a:lnTo>
                    <a:pt x="3193" y="1239"/>
                  </a:lnTo>
                  <a:lnTo>
                    <a:pt x="3189" y="1237"/>
                  </a:lnTo>
                  <a:lnTo>
                    <a:pt x="3186" y="1237"/>
                  </a:lnTo>
                  <a:lnTo>
                    <a:pt x="3186" y="1230"/>
                  </a:lnTo>
                  <a:lnTo>
                    <a:pt x="3187" y="1224"/>
                  </a:lnTo>
                  <a:lnTo>
                    <a:pt x="3187" y="1219"/>
                  </a:lnTo>
                  <a:lnTo>
                    <a:pt x="3189" y="1214"/>
                  </a:lnTo>
                  <a:lnTo>
                    <a:pt x="3189" y="1209"/>
                  </a:lnTo>
                  <a:lnTo>
                    <a:pt x="3189" y="1203"/>
                  </a:lnTo>
                  <a:lnTo>
                    <a:pt x="3187" y="1196"/>
                  </a:lnTo>
                  <a:lnTo>
                    <a:pt x="3186" y="1191"/>
                  </a:lnTo>
                  <a:close/>
                  <a:moveTo>
                    <a:pt x="3203" y="1636"/>
                  </a:moveTo>
                  <a:lnTo>
                    <a:pt x="3246" y="1636"/>
                  </a:lnTo>
                  <a:lnTo>
                    <a:pt x="3263" y="1619"/>
                  </a:lnTo>
                  <a:lnTo>
                    <a:pt x="3279" y="1617"/>
                  </a:lnTo>
                  <a:lnTo>
                    <a:pt x="3293" y="1613"/>
                  </a:lnTo>
                  <a:lnTo>
                    <a:pt x="3306" y="1608"/>
                  </a:lnTo>
                  <a:lnTo>
                    <a:pt x="3318" y="1601"/>
                  </a:lnTo>
                  <a:lnTo>
                    <a:pt x="3329" y="1592"/>
                  </a:lnTo>
                  <a:lnTo>
                    <a:pt x="3339" y="1583"/>
                  </a:lnTo>
                  <a:lnTo>
                    <a:pt x="3350" y="1573"/>
                  </a:lnTo>
                  <a:lnTo>
                    <a:pt x="3359" y="1562"/>
                  </a:lnTo>
                  <a:lnTo>
                    <a:pt x="3341" y="1544"/>
                  </a:lnTo>
                  <a:lnTo>
                    <a:pt x="3307" y="1581"/>
                  </a:lnTo>
                  <a:lnTo>
                    <a:pt x="3272" y="1581"/>
                  </a:lnTo>
                  <a:lnTo>
                    <a:pt x="3265" y="1589"/>
                  </a:lnTo>
                  <a:lnTo>
                    <a:pt x="3256" y="1596"/>
                  </a:lnTo>
                  <a:lnTo>
                    <a:pt x="3247" y="1603"/>
                  </a:lnTo>
                  <a:lnTo>
                    <a:pt x="3237" y="1610"/>
                  </a:lnTo>
                  <a:lnTo>
                    <a:pt x="3228" y="1617"/>
                  </a:lnTo>
                  <a:lnTo>
                    <a:pt x="3219" y="1624"/>
                  </a:lnTo>
                  <a:lnTo>
                    <a:pt x="3210" y="1629"/>
                  </a:lnTo>
                  <a:lnTo>
                    <a:pt x="3203" y="1636"/>
                  </a:lnTo>
                  <a:close/>
                  <a:moveTo>
                    <a:pt x="3376" y="1581"/>
                  </a:moveTo>
                  <a:lnTo>
                    <a:pt x="3383" y="1576"/>
                  </a:lnTo>
                  <a:lnTo>
                    <a:pt x="3390" y="1571"/>
                  </a:lnTo>
                  <a:lnTo>
                    <a:pt x="3399" y="1564"/>
                  </a:lnTo>
                  <a:lnTo>
                    <a:pt x="3406" y="1558"/>
                  </a:lnTo>
                  <a:lnTo>
                    <a:pt x="3413" y="1551"/>
                  </a:lnTo>
                  <a:lnTo>
                    <a:pt x="3421" y="1544"/>
                  </a:lnTo>
                  <a:lnTo>
                    <a:pt x="3426" y="1539"/>
                  </a:lnTo>
                  <a:lnTo>
                    <a:pt x="3429" y="1534"/>
                  </a:lnTo>
                  <a:lnTo>
                    <a:pt x="3433" y="1536"/>
                  </a:lnTo>
                  <a:lnTo>
                    <a:pt x="3436" y="1536"/>
                  </a:lnTo>
                  <a:lnTo>
                    <a:pt x="3440" y="1537"/>
                  </a:lnTo>
                  <a:lnTo>
                    <a:pt x="3442" y="1539"/>
                  </a:lnTo>
                  <a:lnTo>
                    <a:pt x="3445" y="1541"/>
                  </a:lnTo>
                  <a:lnTo>
                    <a:pt x="3449" y="1543"/>
                  </a:lnTo>
                  <a:lnTo>
                    <a:pt x="3452" y="1544"/>
                  </a:lnTo>
                  <a:lnTo>
                    <a:pt x="3456" y="1544"/>
                  </a:lnTo>
                  <a:lnTo>
                    <a:pt x="3459" y="1541"/>
                  </a:lnTo>
                  <a:lnTo>
                    <a:pt x="3463" y="1539"/>
                  </a:lnTo>
                  <a:lnTo>
                    <a:pt x="3465" y="1537"/>
                  </a:lnTo>
                  <a:lnTo>
                    <a:pt x="3468" y="1536"/>
                  </a:lnTo>
                  <a:lnTo>
                    <a:pt x="3472" y="1536"/>
                  </a:lnTo>
                  <a:lnTo>
                    <a:pt x="3475" y="1536"/>
                  </a:lnTo>
                  <a:lnTo>
                    <a:pt x="3479" y="1534"/>
                  </a:lnTo>
                  <a:lnTo>
                    <a:pt x="3482" y="1534"/>
                  </a:lnTo>
                  <a:lnTo>
                    <a:pt x="3472" y="1525"/>
                  </a:lnTo>
                  <a:lnTo>
                    <a:pt x="3465" y="1518"/>
                  </a:lnTo>
                  <a:lnTo>
                    <a:pt x="3456" y="1513"/>
                  </a:lnTo>
                  <a:lnTo>
                    <a:pt x="3449" y="1507"/>
                  </a:lnTo>
                  <a:lnTo>
                    <a:pt x="3443" y="1502"/>
                  </a:lnTo>
                  <a:lnTo>
                    <a:pt x="3438" y="1495"/>
                  </a:lnTo>
                  <a:lnTo>
                    <a:pt x="3433" y="1488"/>
                  </a:lnTo>
                  <a:lnTo>
                    <a:pt x="3429" y="1479"/>
                  </a:lnTo>
                  <a:lnTo>
                    <a:pt x="3428" y="1490"/>
                  </a:lnTo>
                  <a:lnTo>
                    <a:pt x="3424" y="1498"/>
                  </a:lnTo>
                  <a:lnTo>
                    <a:pt x="3417" y="1505"/>
                  </a:lnTo>
                  <a:lnTo>
                    <a:pt x="3410" y="1514"/>
                  </a:lnTo>
                  <a:lnTo>
                    <a:pt x="3401" y="1520"/>
                  </a:lnTo>
                  <a:lnTo>
                    <a:pt x="3392" y="1525"/>
                  </a:lnTo>
                  <a:lnTo>
                    <a:pt x="3385" y="1530"/>
                  </a:lnTo>
                  <a:lnTo>
                    <a:pt x="3376" y="1534"/>
                  </a:lnTo>
                  <a:lnTo>
                    <a:pt x="3376" y="1581"/>
                  </a:lnTo>
                  <a:close/>
                  <a:moveTo>
                    <a:pt x="851" y="297"/>
                  </a:moveTo>
                  <a:lnTo>
                    <a:pt x="847" y="297"/>
                  </a:lnTo>
                  <a:lnTo>
                    <a:pt x="842" y="295"/>
                  </a:lnTo>
                  <a:lnTo>
                    <a:pt x="837" y="291"/>
                  </a:lnTo>
                  <a:lnTo>
                    <a:pt x="830" y="288"/>
                  </a:lnTo>
                  <a:lnTo>
                    <a:pt x="824" y="284"/>
                  </a:lnTo>
                  <a:lnTo>
                    <a:pt x="817" y="283"/>
                  </a:lnTo>
                  <a:lnTo>
                    <a:pt x="812" y="281"/>
                  </a:lnTo>
                  <a:lnTo>
                    <a:pt x="808" y="279"/>
                  </a:lnTo>
                  <a:lnTo>
                    <a:pt x="808" y="272"/>
                  </a:lnTo>
                  <a:lnTo>
                    <a:pt x="807" y="267"/>
                  </a:lnTo>
                  <a:lnTo>
                    <a:pt x="805" y="261"/>
                  </a:lnTo>
                  <a:lnTo>
                    <a:pt x="805" y="256"/>
                  </a:lnTo>
                  <a:lnTo>
                    <a:pt x="803" y="251"/>
                  </a:lnTo>
                  <a:lnTo>
                    <a:pt x="801" y="245"/>
                  </a:lnTo>
                  <a:lnTo>
                    <a:pt x="800" y="240"/>
                  </a:lnTo>
                  <a:lnTo>
                    <a:pt x="800" y="233"/>
                  </a:lnTo>
                  <a:lnTo>
                    <a:pt x="803" y="228"/>
                  </a:lnTo>
                  <a:lnTo>
                    <a:pt x="808" y="222"/>
                  </a:lnTo>
                  <a:lnTo>
                    <a:pt x="812" y="217"/>
                  </a:lnTo>
                  <a:lnTo>
                    <a:pt x="817" y="210"/>
                  </a:lnTo>
                  <a:lnTo>
                    <a:pt x="823" y="203"/>
                  </a:lnTo>
                  <a:lnTo>
                    <a:pt x="826" y="196"/>
                  </a:lnTo>
                  <a:lnTo>
                    <a:pt x="831" y="191"/>
                  </a:lnTo>
                  <a:lnTo>
                    <a:pt x="835" y="185"/>
                  </a:lnTo>
                  <a:lnTo>
                    <a:pt x="817" y="168"/>
                  </a:lnTo>
                  <a:lnTo>
                    <a:pt x="817" y="164"/>
                  </a:lnTo>
                  <a:lnTo>
                    <a:pt x="819" y="161"/>
                  </a:lnTo>
                  <a:lnTo>
                    <a:pt x="821" y="157"/>
                  </a:lnTo>
                  <a:lnTo>
                    <a:pt x="823" y="154"/>
                  </a:lnTo>
                  <a:lnTo>
                    <a:pt x="823" y="150"/>
                  </a:lnTo>
                  <a:lnTo>
                    <a:pt x="824" y="147"/>
                  </a:lnTo>
                  <a:lnTo>
                    <a:pt x="826" y="143"/>
                  </a:lnTo>
                  <a:lnTo>
                    <a:pt x="826" y="139"/>
                  </a:lnTo>
                  <a:lnTo>
                    <a:pt x="782" y="93"/>
                  </a:lnTo>
                  <a:lnTo>
                    <a:pt x="777" y="93"/>
                  </a:lnTo>
                  <a:lnTo>
                    <a:pt x="770" y="92"/>
                  </a:lnTo>
                  <a:lnTo>
                    <a:pt x="763" y="90"/>
                  </a:lnTo>
                  <a:lnTo>
                    <a:pt x="757" y="88"/>
                  </a:lnTo>
                  <a:lnTo>
                    <a:pt x="752" y="86"/>
                  </a:lnTo>
                  <a:lnTo>
                    <a:pt x="747" y="85"/>
                  </a:lnTo>
                  <a:lnTo>
                    <a:pt x="741" y="85"/>
                  </a:lnTo>
                  <a:lnTo>
                    <a:pt x="738" y="83"/>
                  </a:lnTo>
                  <a:lnTo>
                    <a:pt x="748" y="74"/>
                  </a:lnTo>
                  <a:lnTo>
                    <a:pt x="761" y="65"/>
                  </a:lnTo>
                  <a:lnTo>
                    <a:pt x="773" y="58"/>
                  </a:lnTo>
                  <a:lnTo>
                    <a:pt x="787" y="51"/>
                  </a:lnTo>
                  <a:lnTo>
                    <a:pt x="800" y="44"/>
                  </a:lnTo>
                  <a:lnTo>
                    <a:pt x="812" y="37"/>
                  </a:lnTo>
                  <a:lnTo>
                    <a:pt x="824" y="28"/>
                  </a:lnTo>
                  <a:lnTo>
                    <a:pt x="835" y="17"/>
                  </a:lnTo>
                  <a:lnTo>
                    <a:pt x="838" y="19"/>
                  </a:lnTo>
                  <a:lnTo>
                    <a:pt x="840" y="19"/>
                  </a:lnTo>
                  <a:lnTo>
                    <a:pt x="844" y="21"/>
                  </a:lnTo>
                  <a:lnTo>
                    <a:pt x="847" y="23"/>
                  </a:lnTo>
                  <a:lnTo>
                    <a:pt x="851" y="25"/>
                  </a:lnTo>
                  <a:lnTo>
                    <a:pt x="854" y="26"/>
                  </a:lnTo>
                  <a:lnTo>
                    <a:pt x="856" y="28"/>
                  </a:lnTo>
                  <a:lnTo>
                    <a:pt x="860" y="28"/>
                  </a:lnTo>
                  <a:lnTo>
                    <a:pt x="886" y="0"/>
                  </a:lnTo>
                  <a:lnTo>
                    <a:pt x="904" y="17"/>
                  </a:lnTo>
                  <a:lnTo>
                    <a:pt x="909" y="17"/>
                  </a:lnTo>
                  <a:lnTo>
                    <a:pt x="916" y="17"/>
                  </a:lnTo>
                  <a:lnTo>
                    <a:pt x="923" y="16"/>
                  </a:lnTo>
                  <a:lnTo>
                    <a:pt x="929" y="14"/>
                  </a:lnTo>
                  <a:lnTo>
                    <a:pt x="934" y="12"/>
                  </a:lnTo>
                  <a:lnTo>
                    <a:pt x="939" y="10"/>
                  </a:lnTo>
                  <a:lnTo>
                    <a:pt x="943" y="9"/>
                  </a:lnTo>
                  <a:lnTo>
                    <a:pt x="946" y="9"/>
                  </a:lnTo>
                  <a:lnTo>
                    <a:pt x="946" y="37"/>
                  </a:lnTo>
                  <a:lnTo>
                    <a:pt x="957" y="37"/>
                  </a:lnTo>
                  <a:lnTo>
                    <a:pt x="964" y="37"/>
                  </a:lnTo>
                  <a:lnTo>
                    <a:pt x="969" y="37"/>
                  </a:lnTo>
                  <a:lnTo>
                    <a:pt x="974" y="35"/>
                  </a:lnTo>
                  <a:lnTo>
                    <a:pt x="978" y="33"/>
                  </a:lnTo>
                  <a:lnTo>
                    <a:pt x="980" y="30"/>
                  </a:lnTo>
                  <a:lnTo>
                    <a:pt x="982" y="25"/>
                  </a:lnTo>
                  <a:lnTo>
                    <a:pt x="982" y="17"/>
                  </a:lnTo>
                  <a:lnTo>
                    <a:pt x="985" y="19"/>
                  </a:lnTo>
                  <a:lnTo>
                    <a:pt x="989" y="19"/>
                  </a:lnTo>
                  <a:lnTo>
                    <a:pt x="992" y="21"/>
                  </a:lnTo>
                  <a:lnTo>
                    <a:pt x="994" y="23"/>
                  </a:lnTo>
                  <a:lnTo>
                    <a:pt x="997" y="25"/>
                  </a:lnTo>
                  <a:lnTo>
                    <a:pt x="1001" y="26"/>
                  </a:lnTo>
                  <a:lnTo>
                    <a:pt x="1005" y="28"/>
                  </a:lnTo>
                  <a:lnTo>
                    <a:pt x="1008" y="28"/>
                  </a:lnTo>
                  <a:lnTo>
                    <a:pt x="1015" y="21"/>
                  </a:lnTo>
                  <a:lnTo>
                    <a:pt x="1024" y="16"/>
                  </a:lnTo>
                  <a:lnTo>
                    <a:pt x="1033" y="10"/>
                  </a:lnTo>
                  <a:lnTo>
                    <a:pt x="1043" y="9"/>
                  </a:lnTo>
                  <a:lnTo>
                    <a:pt x="1052" y="7"/>
                  </a:lnTo>
                  <a:lnTo>
                    <a:pt x="1063" y="5"/>
                  </a:lnTo>
                  <a:lnTo>
                    <a:pt x="1070" y="7"/>
                  </a:lnTo>
                  <a:lnTo>
                    <a:pt x="1079" y="9"/>
                  </a:lnTo>
                  <a:lnTo>
                    <a:pt x="1086" y="7"/>
                  </a:lnTo>
                  <a:lnTo>
                    <a:pt x="1095" y="3"/>
                  </a:lnTo>
                  <a:lnTo>
                    <a:pt x="1105" y="2"/>
                  </a:lnTo>
                  <a:lnTo>
                    <a:pt x="1118" y="2"/>
                  </a:lnTo>
                  <a:lnTo>
                    <a:pt x="1128" y="2"/>
                  </a:lnTo>
                  <a:lnTo>
                    <a:pt x="1139" y="0"/>
                  </a:lnTo>
                  <a:lnTo>
                    <a:pt x="1148" y="0"/>
                  </a:lnTo>
                  <a:lnTo>
                    <a:pt x="1156" y="0"/>
                  </a:lnTo>
                  <a:lnTo>
                    <a:pt x="1174" y="17"/>
                  </a:lnTo>
                  <a:lnTo>
                    <a:pt x="1121" y="17"/>
                  </a:lnTo>
                  <a:lnTo>
                    <a:pt x="1121" y="37"/>
                  </a:lnTo>
                  <a:lnTo>
                    <a:pt x="1126" y="39"/>
                  </a:lnTo>
                  <a:lnTo>
                    <a:pt x="1137" y="40"/>
                  </a:lnTo>
                  <a:lnTo>
                    <a:pt x="1148" y="39"/>
                  </a:lnTo>
                  <a:lnTo>
                    <a:pt x="1162" y="37"/>
                  </a:lnTo>
                  <a:lnTo>
                    <a:pt x="1176" y="33"/>
                  </a:lnTo>
                  <a:lnTo>
                    <a:pt x="1188" y="30"/>
                  </a:lnTo>
                  <a:lnTo>
                    <a:pt x="1201" y="28"/>
                  </a:lnTo>
                  <a:lnTo>
                    <a:pt x="1208" y="28"/>
                  </a:lnTo>
                  <a:lnTo>
                    <a:pt x="1197" y="33"/>
                  </a:lnTo>
                  <a:lnTo>
                    <a:pt x="1186" y="40"/>
                  </a:lnTo>
                  <a:lnTo>
                    <a:pt x="1176" y="51"/>
                  </a:lnTo>
                  <a:lnTo>
                    <a:pt x="1165" y="63"/>
                  </a:lnTo>
                  <a:lnTo>
                    <a:pt x="1158" y="78"/>
                  </a:lnTo>
                  <a:lnTo>
                    <a:pt x="1153" y="92"/>
                  </a:lnTo>
                  <a:lnTo>
                    <a:pt x="1153" y="99"/>
                  </a:lnTo>
                  <a:lnTo>
                    <a:pt x="1153" y="106"/>
                  </a:lnTo>
                  <a:lnTo>
                    <a:pt x="1153" y="113"/>
                  </a:lnTo>
                  <a:lnTo>
                    <a:pt x="1156" y="120"/>
                  </a:lnTo>
                  <a:lnTo>
                    <a:pt x="1139" y="139"/>
                  </a:lnTo>
                  <a:lnTo>
                    <a:pt x="1135" y="139"/>
                  </a:lnTo>
                  <a:lnTo>
                    <a:pt x="1132" y="138"/>
                  </a:lnTo>
                  <a:lnTo>
                    <a:pt x="1128" y="136"/>
                  </a:lnTo>
                  <a:lnTo>
                    <a:pt x="1126" y="134"/>
                  </a:lnTo>
                  <a:lnTo>
                    <a:pt x="1123" y="132"/>
                  </a:lnTo>
                  <a:lnTo>
                    <a:pt x="1119" y="131"/>
                  </a:lnTo>
                  <a:lnTo>
                    <a:pt x="1116" y="131"/>
                  </a:lnTo>
                  <a:lnTo>
                    <a:pt x="1112" y="131"/>
                  </a:lnTo>
                  <a:lnTo>
                    <a:pt x="1112" y="168"/>
                  </a:lnTo>
                  <a:lnTo>
                    <a:pt x="1103" y="168"/>
                  </a:lnTo>
                  <a:lnTo>
                    <a:pt x="1096" y="166"/>
                  </a:lnTo>
                  <a:lnTo>
                    <a:pt x="1089" y="166"/>
                  </a:lnTo>
                  <a:lnTo>
                    <a:pt x="1084" y="164"/>
                  </a:lnTo>
                  <a:lnTo>
                    <a:pt x="1077" y="164"/>
                  </a:lnTo>
                  <a:lnTo>
                    <a:pt x="1072" y="164"/>
                  </a:lnTo>
                  <a:lnTo>
                    <a:pt x="1066" y="164"/>
                  </a:lnTo>
                  <a:lnTo>
                    <a:pt x="1061" y="168"/>
                  </a:lnTo>
                  <a:lnTo>
                    <a:pt x="1061" y="171"/>
                  </a:lnTo>
                  <a:lnTo>
                    <a:pt x="1063" y="175"/>
                  </a:lnTo>
                  <a:lnTo>
                    <a:pt x="1066" y="177"/>
                  </a:lnTo>
                  <a:lnTo>
                    <a:pt x="1070" y="180"/>
                  </a:lnTo>
                  <a:lnTo>
                    <a:pt x="1075" y="182"/>
                  </a:lnTo>
                  <a:lnTo>
                    <a:pt x="1079" y="184"/>
                  </a:lnTo>
                  <a:lnTo>
                    <a:pt x="1082" y="185"/>
                  </a:lnTo>
                  <a:lnTo>
                    <a:pt x="1088" y="185"/>
                  </a:lnTo>
                  <a:lnTo>
                    <a:pt x="1079" y="192"/>
                  </a:lnTo>
                  <a:lnTo>
                    <a:pt x="1056" y="205"/>
                  </a:lnTo>
                  <a:lnTo>
                    <a:pt x="1024" y="219"/>
                  </a:lnTo>
                  <a:lnTo>
                    <a:pt x="987" y="237"/>
                  </a:lnTo>
                  <a:lnTo>
                    <a:pt x="950" y="253"/>
                  </a:lnTo>
                  <a:lnTo>
                    <a:pt x="914" y="267"/>
                  </a:lnTo>
                  <a:lnTo>
                    <a:pt x="884" y="276"/>
                  </a:lnTo>
                  <a:lnTo>
                    <a:pt x="869" y="279"/>
                  </a:lnTo>
                  <a:lnTo>
                    <a:pt x="869" y="283"/>
                  </a:lnTo>
                  <a:lnTo>
                    <a:pt x="867" y="286"/>
                  </a:lnTo>
                  <a:lnTo>
                    <a:pt x="865" y="290"/>
                  </a:lnTo>
                  <a:lnTo>
                    <a:pt x="863" y="291"/>
                  </a:lnTo>
                  <a:lnTo>
                    <a:pt x="861" y="293"/>
                  </a:lnTo>
                  <a:lnTo>
                    <a:pt x="858" y="295"/>
                  </a:lnTo>
                  <a:lnTo>
                    <a:pt x="854" y="297"/>
                  </a:lnTo>
                  <a:lnTo>
                    <a:pt x="851" y="297"/>
                  </a:lnTo>
                  <a:close/>
                  <a:moveTo>
                    <a:pt x="1165" y="242"/>
                  </a:moveTo>
                  <a:lnTo>
                    <a:pt x="1155" y="238"/>
                  </a:lnTo>
                  <a:lnTo>
                    <a:pt x="1144" y="237"/>
                  </a:lnTo>
                  <a:lnTo>
                    <a:pt x="1132" y="235"/>
                  </a:lnTo>
                  <a:lnTo>
                    <a:pt x="1118" y="235"/>
                  </a:lnTo>
                  <a:lnTo>
                    <a:pt x="1105" y="235"/>
                  </a:lnTo>
                  <a:lnTo>
                    <a:pt x="1093" y="237"/>
                  </a:lnTo>
                  <a:lnTo>
                    <a:pt x="1080" y="238"/>
                  </a:lnTo>
                  <a:lnTo>
                    <a:pt x="1070" y="242"/>
                  </a:lnTo>
                  <a:lnTo>
                    <a:pt x="1088" y="260"/>
                  </a:lnTo>
                  <a:lnTo>
                    <a:pt x="1098" y="260"/>
                  </a:lnTo>
                  <a:lnTo>
                    <a:pt x="1109" y="260"/>
                  </a:lnTo>
                  <a:lnTo>
                    <a:pt x="1119" y="258"/>
                  </a:lnTo>
                  <a:lnTo>
                    <a:pt x="1130" y="258"/>
                  </a:lnTo>
                  <a:lnTo>
                    <a:pt x="1140" y="256"/>
                  </a:lnTo>
                  <a:lnTo>
                    <a:pt x="1149" y="253"/>
                  </a:lnTo>
                  <a:lnTo>
                    <a:pt x="1158" y="247"/>
                  </a:lnTo>
                  <a:lnTo>
                    <a:pt x="1165" y="242"/>
                  </a:lnTo>
                  <a:close/>
                  <a:moveTo>
                    <a:pt x="1983" y="475"/>
                  </a:moveTo>
                  <a:lnTo>
                    <a:pt x="1976" y="479"/>
                  </a:lnTo>
                  <a:lnTo>
                    <a:pt x="1969" y="481"/>
                  </a:lnTo>
                  <a:lnTo>
                    <a:pt x="1963" y="484"/>
                  </a:lnTo>
                  <a:lnTo>
                    <a:pt x="1962" y="488"/>
                  </a:lnTo>
                  <a:lnTo>
                    <a:pt x="1960" y="493"/>
                  </a:lnTo>
                  <a:lnTo>
                    <a:pt x="1958" y="500"/>
                  </a:lnTo>
                  <a:lnTo>
                    <a:pt x="1958" y="509"/>
                  </a:lnTo>
                  <a:lnTo>
                    <a:pt x="1958" y="521"/>
                  </a:lnTo>
                  <a:lnTo>
                    <a:pt x="1969" y="519"/>
                  </a:lnTo>
                  <a:lnTo>
                    <a:pt x="1976" y="518"/>
                  </a:lnTo>
                  <a:lnTo>
                    <a:pt x="1981" y="512"/>
                  </a:lnTo>
                  <a:lnTo>
                    <a:pt x="1983" y="505"/>
                  </a:lnTo>
                  <a:lnTo>
                    <a:pt x="1985" y="498"/>
                  </a:lnTo>
                  <a:lnTo>
                    <a:pt x="1985" y="491"/>
                  </a:lnTo>
                  <a:lnTo>
                    <a:pt x="1983" y="482"/>
                  </a:lnTo>
                  <a:lnTo>
                    <a:pt x="1983" y="475"/>
                  </a:lnTo>
                  <a:close/>
                  <a:moveTo>
                    <a:pt x="1879" y="495"/>
                  </a:moveTo>
                  <a:lnTo>
                    <a:pt x="1882" y="493"/>
                  </a:lnTo>
                  <a:lnTo>
                    <a:pt x="1886" y="493"/>
                  </a:lnTo>
                  <a:lnTo>
                    <a:pt x="1888" y="491"/>
                  </a:lnTo>
                  <a:lnTo>
                    <a:pt x="1891" y="488"/>
                  </a:lnTo>
                  <a:lnTo>
                    <a:pt x="1893" y="486"/>
                  </a:lnTo>
                  <a:lnTo>
                    <a:pt x="1895" y="482"/>
                  </a:lnTo>
                  <a:lnTo>
                    <a:pt x="1896" y="479"/>
                  </a:lnTo>
                  <a:lnTo>
                    <a:pt x="1896" y="475"/>
                  </a:lnTo>
                  <a:lnTo>
                    <a:pt x="1886" y="475"/>
                  </a:lnTo>
                  <a:lnTo>
                    <a:pt x="1875" y="475"/>
                  </a:lnTo>
                  <a:lnTo>
                    <a:pt x="1863" y="477"/>
                  </a:lnTo>
                  <a:lnTo>
                    <a:pt x="1852" y="481"/>
                  </a:lnTo>
                  <a:lnTo>
                    <a:pt x="1842" y="484"/>
                  </a:lnTo>
                  <a:lnTo>
                    <a:pt x="1835" y="491"/>
                  </a:lnTo>
                  <a:lnTo>
                    <a:pt x="1831" y="495"/>
                  </a:lnTo>
                  <a:lnTo>
                    <a:pt x="1829" y="500"/>
                  </a:lnTo>
                  <a:lnTo>
                    <a:pt x="1828" y="505"/>
                  </a:lnTo>
                  <a:lnTo>
                    <a:pt x="1828" y="512"/>
                  </a:lnTo>
                  <a:lnTo>
                    <a:pt x="1833" y="512"/>
                  </a:lnTo>
                  <a:lnTo>
                    <a:pt x="1840" y="516"/>
                  </a:lnTo>
                  <a:lnTo>
                    <a:pt x="1847" y="518"/>
                  </a:lnTo>
                  <a:lnTo>
                    <a:pt x="1852" y="523"/>
                  </a:lnTo>
                  <a:lnTo>
                    <a:pt x="1858" y="526"/>
                  </a:lnTo>
                  <a:lnTo>
                    <a:pt x="1863" y="532"/>
                  </a:lnTo>
                  <a:lnTo>
                    <a:pt x="1866" y="537"/>
                  </a:lnTo>
                  <a:lnTo>
                    <a:pt x="1870" y="541"/>
                  </a:lnTo>
                  <a:lnTo>
                    <a:pt x="1870" y="595"/>
                  </a:lnTo>
                  <a:lnTo>
                    <a:pt x="1877" y="597"/>
                  </a:lnTo>
                  <a:lnTo>
                    <a:pt x="1884" y="599"/>
                  </a:lnTo>
                  <a:lnTo>
                    <a:pt x="1889" y="602"/>
                  </a:lnTo>
                  <a:lnTo>
                    <a:pt x="1895" y="606"/>
                  </a:lnTo>
                  <a:lnTo>
                    <a:pt x="1900" y="611"/>
                  </a:lnTo>
                  <a:lnTo>
                    <a:pt x="1905" y="615"/>
                  </a:lnTo>
                  <a:lnTo>
                    <a:pt x="1911" y="620"/>
                  </a:lnTo>
                  <a:lnTo>
                    <a:pt x="1914" y="624"/>
                  </a:lnTo>
                  <a:lnTo>
                    <a:pt x="1941" y="595"/>
                  </a:lnTo>
                  <a:lnTo>
                    <a:pt x="1923" y="578"/>
                  </a:lnTo>
                  <a:lnTo>
                    <a:pt x="1923" y="574"/>
                  </a:lnTo>
                  <a:lnTo>
                    <a:pt x="1925" y="571"/>
                  </a:lnTo>
                  <a:lnTo>
                    <a:pt x="1925" y="567"/>
                  </a:lnTo>
                  <a:lnTo>
                    <a:pt x="1926" y="564"/>
                  </a:lnTo>
                  <a:lnTo>
                    <a:pt x="1928" y="560"/>
                  </a:lnTo>
                  <a:lnTo>
                    <a:pt x="1930" y="556"/>
                  </a:lnTo>
                  <a:lnTo>
                    <a:pt x="1932" y="553"/>
                  </a:lnTo>
                  <a:lnTo>
                    <a:pt x="1932" y="549"/>
                  </a:lnTo>
                  <a:lnTo>
                    <a:pt x="1926" y="546"/>
                  </a:lnTo>
                  <a:lnTo>
                    <a:pt x="1921" y="541"/>
                  </a:lnTo>
                  <a:lnTo>
                    <a:pt x="1916" y="535"/>
                  </a:lnTo>
                  <a:lnTo>
                    <a:pt x="1909" y="530"/>
                  </a:lnTo>
                  <a:lnTo>
                    <a:pt x="1903" y="526"/>
                  </a:lnTo>
                  <a:lnTo>
                    <a:pt x="1896" y="521"/>
                  </a:lnTo>
                  <a:lnTo>
                    <a:pt x="1891" y="516"/>
                  </a:lnTo>
                  <a:lnTo>
                    <a:pt x="1888" y="512"/>
                  </a:lnTo>
                  <a:lnTo>
                    <a:pt x="1888" y="509"/>
                  </a:lnTo>
                  <a:lnTo>
                    <a:pt x="1889" y="505"/>
                  </a:lnTo>
                  <a:lnTo>
                    <a:pt x="1889" y="502"/>
                  </a:lnTo>
                  <a:lnTo>
                    <a:pt x="1889" y="500"/>
                  </a:lnTo>
                  <a:lnTo>
                    <a:pt x="1889" y="496"/>
                  </a:lnTo>
                  <a:lnTo>
                    <a:pt x="1888" y="495"/>
                  </a:lnTo>
                  <a:lnTo>
                    <a:pt x="1884" y="495"/>
                  </a:lnTo>
                  <a:lnTo>
                    <a:pt x="1879" y="495"/>
                  </a:lnTo>
                  <a:close/>
                  <a:moveTo>
                    <a:pt x="1997" y="723"/>
                  </a:moveTo>
                  <a:lnTo>
                    <a:pt x="1997" y="726"/>
                  </a:lnTo>
                  <a:lnTo>
                    <a:pt x="1997" y="728"/>
                  </a:lnTo>
                  <a:lnTo>
                    <a:pt x="1999" y="730"/>
                  </a:lnTo>
                  <a:lnTo>
                    <a:pt x="2001" y="731"/>
                  </a:lnTo>
                  <a:lnTo>
                    <a:pt x="2002" y="731"/>
                  </a:lnTo>
                  <a:lnTo>
                    <a:pt x="2004" y="733"/>
                  </a:lnTo>
                  <a:lnTo>
                    <a:pt x="2004" y="735"/>
                  </a:lnTo>
                  <a:lnTo>
                    <a:pt x="2006" y="739"/>
                  </a:lnTo>
                  <a:lnTo>
                    <a:pt x="2008" y="739"/>
                  </a:lnTo>
                  <a:lnTo>
                    <a:pt x="2011" y="740"/>
                  </a:lnTo>
                  <a:lnTo>
                    <a:pt x="2013" y="740"/>
                  </a:lnTo>
                  <a:lnTo>
                    <a:pt x="2016" y="742"/>
                  </a:lnTo>
                  <a:lnTo>
                    <a:pt x="2018" y="742"/>
                  </a:lnTo>
                  <a:lnTo>
                    <a:pt x="2022" y="744"/>
                  </a:lnTo>
                  <a:lnTo>
                    <a:pt x="2024" y="744"/>
                  </a:lnTo>
                  <a:lnTo>
                    <a:pt x="2027" y="744"/>
                  </a:lnTo>
                  <a:lnTo>
                    <a:pt x="2061" y="744"/>
                  </a:lnTo>
                  <a:lnTo>
                    <a:pt x="2052" y="753"/>
                  </a:lnTo>
                  <a:lnTo>
                    <a:pt x="2045" y="760"/>
                  </a:lnTo>
                  <a:lnTo>
                    <a:pt x="2038" y="769"/>
                  </a:lnTo>
                  <a:lnTo>
                    <a:pt x="2031" y="779"/>
                  </a:lnTo>
                  <a:lnTo>
                    <a:pt x="2025" y="788"/>
                  </a:lnTo>
                  <a:lnTo>
                    <a:pt x="2018" y="799"/>
                  </a:lnTo>
                  <a:lnTo>
                    <a:pt x="2009" y="809"/>
                  </a:lnTo>
                  <a:lnTo>
                    <a:pt x="2001" y="820"/>
                  </a:lnTo>
                  <a:lnTo>
                    <a:pt x="1965" y="820"/>
                  </a:lnTo>
                  <a:lnTo>
                    <a:pt x="1965" y="823"/>
                  </a:lnTo>
                  <a:lnTo>
                    <a:pt x="1965" y="827"/>
                  </a:lnTo>
                  <a:lnTo>
                    <a:pt x="1963" y="830"/>
                  </a:lnTo>
                  <a:lnTo>
                    <a:pt x="1962" y="834"/>
                  </a:lnTo>
                  <a:lnTo>
                    <a:pt x="1960" y="837"/>
                  </a:lnTo>
                  <a:lnTo>
                    <a:pt x="1958" y="841"/>
                  </a:lnTo>
                  <a:lnTo>
                    <a:pt x="1958" y="843"/>
                  </a:lnTo>
                  <a:lnTo>
                    <a:pt x="1958" y="846"/>
                  </a:lnTo>
                  <a:lnTo>
                    <a:pt x="1948" y="848"/>
                  </a:lnTo>
                  <a:lnTo>
                    <a:pt x="1937" y="852"/>
                  </a:lnTo>
                  <a:lnTo>
                    <a:pt x="1925" y="857"/>
                  </a:lnTo>
                  <a:lnTo>
                    <a:pt x="1914" y="862"/>
                  </a:lnTo>
                  <a:lnTo>
                    <a:pt x="1902" y="869"/>
                  </a:lnTo>
                  <a:lnTo>
                    <a:pt x="1891" y="875"/>
                  </a:lnTo>
                  <a:lnTo>
                    <a:pt x="1880" y="880"/>
                  </a:lnTo>
                  <a:lnTo>
                    <a:pt x="1870" y="885"/>
                  </a:lnTo>
                  <a:lnTo>
                    <a:pt x="1866" y="880"/>
                  </a:lnTo>
                  <a:lnTo>
                    <a:pt x="1861" y="876"/>
                  </a:lnTo>
                  <a:lnTo>
                    <a:pt x="1854" y="871"/>
                  </a:lnTo>
                  <a:lnTo>
                    <a:pt x="1849" y="868"/>
                  </a:lnTo>
                  <a:lnTo>
                    <a:pt x="1842" y="862"/>
                  </a:lnTo>
                  <a:lnTo>
                    <a:pt x="1836" y="859"/>
                  </a:lnTo>
                  <a:lnTo>
                    <a:pt x="1831" y="857"/>
                  </a:lnTo>
                  <a:lnTo>
                    <a:pt x="1828" y="857"/>
                  </a:lnTo>
                  <a:lnTo>
                    <a:pt x="1828" y="820"/>
                  </a:lnTo>
                  <a:lnTo>
                    <a:pt x="1824" y="816"/>
                  </a:lnTo>
                  <a:lnTo>
                    <a:pt x="1819" y="811"/>
                  </a:lnTo>
                  <a:lnTo>
                    <a:pt x="1815" y="806"/>
                  </a:lnTo>
                  <a:lnTo>
                    <a:pt x="1810" y="799"/>
                  </a:lnTo>
                  <a:lnTo>
                    <a:pt x="1806" y="793"/>
                  </a:lnTo>
                  <a:lnTo>
                    <a:pt x="1803" y="786"/>
                  </a:lnTo>
                  <a:lnTo>
                    <a:pt x="1801" y="779"/>
                  </a:lnTo>
                  <a:lnTo>
                    <a:pt x="1801" y="774"/>
                  </a:lnTo>
                  <a:lnTo>
                    <a:pt x="1796" y="774"/>
                  </a:lnTo>
                  <a:lnTo>
                    <a:pt x="1792" y="774"/>
                  </a:lnTo>
                  <a:lnTo>
                    <a:pt x="1789" y="772"/>
                  </a:lnTo>
                  <a:lnTo>
                    <a:pt x="1785" y="770"/>
                  </a:lnTo>
                  <a:lnTo>
                    <a:pt x="1780" y="765"/>
                  </a:lnTo>
                  <a:lnTo>
                    <a:pt x="1775" y="756"/>
                  </a:lnTo>
                  <a:lnTo>
                    <a:pt x="1769" y="747"/>
                  </a:lnTo>
                  <a:lnTo>
                    <a:pt x="1764" y="739"/>
                  </a:lnTo>
                  <a:lnTo>
                    <a:pt x="1757" y="731"/>
                  </a:lnTo>
                  <a:lnTo>
                    <a:pt x="1748" y="726"/>
                  </a:lnTo>
                  <a:lnTo>
                    <a:pt x="1716" y="726"/>
                  </a:lnTo>
                  <a:lnTo>
                    <a:pt x="1709" y="712"/>
                  </a:lnTo>
                  <a:lnTo>
                    <a:pt x="1702" y="700"/>
                  </a:lnTo>
                  <a:lnTo>
                    <a:pt x="1697" y="689"/>
                  </a:lnTo>
                  <a:lnTo>
                    <a:pt x="1692" y="678"/>
                  </a:lnTo>
                  <a:lnTo>
                    <a:pt x="1686" y="670"/>
                  </a:lnTo>
                  <a:lnTo>
                    <a:pt x="1681" y="663"/>
                  </a:lnTo>
                  <a:lnTo>
                    <a:pt x="1672" y="657"/>
                  </a:lnTo>
                  <a:lnTo>
                    <a:pt x="1663" y="654"/>
                  </a:lnTo>
                  <a:lnTo>
                    <a:pt x="1669" y="654"/>
                  </a:lnTo>
                  <a:lnTo>
                    <a:pt x="1674" y="650"/>
                  </a:lnTo>
                  <a:lnTo>
                    <a:pt x="1679" y="647"/>
                  </a:lnTo>
                  <a:lnTo>
                    <a:pt x="1683" y="643"/>
                  </a:lnTo>
                  <a:lnTo>
                    <a:pt x="1686" y="638"/>
                  </a:lnTo>
                  <a:lnTo>
                    <a:pt x="1690" y="632"/>
                  </a:lnTo>
                  <a:lnTo>
                    <a:pt x="1693" y="627"/>
                  </a:lnTo>
                  <a:lnTo>
                    <a:pt x="1697" y="624"/>
                  </a:lnTo>
                  <a:lnTo>
                    <a:pt x="1695" y="620"/>
                  </a:lnTo>
                  <a:lnTo>
                    <a:pt x="1695" y="617"/>
                  </a:lnTo>
                  <a:lnTo>
                    <a:pt x="1693" y="613"/>
                  </a:lnTo>
                  <a:lnTo>
                    <a:pt x="1692" y="610"/>
                  </a:lnTo>
                  <a:lnTo>
                    <a:pt x="1690" y="606"/>
                  </a:lnTo>
                  <a:lnTo>
                    <a:pt x="1688" y="602"/>
                  </a:lnTo>
                  <a:lnTo>
                    <a:pt x="1688" y="599"/>
                  </a:lnTo>
                  <a:lnTo>
                    <a:pt x="1688" y="595"/>
                  </a:lnTo>
                  <a:lnTo>
                    <a:pt x="1714" y="567"/>
                  </a:lnTo>
                  <a:lnTo>
                    <a:pt x="1707" y="567"/>
                  </a:lnTo>
                  <a:lnTo>
                    <a:pt x="1700" y="567"/>
                  </a:lnTo>
                  <a:lnTo>
                    <a:pt x="1695" y="565"/>
                  </a:lnTo>
                  <a:lnTo>
                    <a:pt x="1688" y="564"/>
                  </a:lnTo>
                  <a:lnTo>
                    <a:pt x="1683" y="562"/>
                  </a:lnTo>
                  <a:lnTo>
                    <a:pt x="1677" y="560"/>
                  </a:lnTo>
                  <a:lnTo>
                    <a:pt x="1674" y="560"/>
                  </a:lnTo>
                  <a:lnTo>
                    <a:pt x="1670" y="560"/>
                  </a:lnTo>
                  <a:lnTo>
                    <a:pt x="1653" y="560"/>
                  </a:lnTo>
                  <a:lnTo>
                    <a:pt x="1626" y="587"/>
                  </a:lnTo>
                  <a:lnTo>
                    <a:pt x="1624" y="585"/>
                  </a:lnTo>
                  <a:lnTo>
                    <a:pt x="1621" y="583"/>
                  </a:lnTo>
                  <a:lnTo>
                    <a:pt x="1616" y="578"/>
                  </a:lnTo>
                  <a:lnTo>
                    <a:pt x="1609" y="572"/>
                  </a:lnTo>
                  <a:lnTo>
                    <a:pt x="1603" y="565"/>
                  </a:lnTo>
                  <a:lnTo>
                    <a:pt x="1598" y="560"/>
                  </a:lnTo>
                  <a:lnTo>
                    <a:pt x="1593" y="553"/>
                  </a:lnTo>
                  <a:lnTo>
                    <a:pt x="1591" y="549"/>
                  </a:lnTo>
                  <a:lnTo>
                    <a:pt x="1591" y="532"/>
                  </a:lnTo>
                  <a:lnTo>
                    <a:pt x="1617" y="519"/>
                  </a:lnTo>
                  <a:lnTo>
                    <a:pt x="1639" y="511"/>
                  </a:lnTo>
                  <a:lnTo>
                    <a:pt x="1660" y="505"/>
                  </a:lnTo>
                  <a:lnTo>
                    <a:pt x="1677" y="503"/>
                  </a:lnTo>
                  <a:lnTo>
                    <a:pt x="1693" y="502"/>
                  </a:lnTo>
                  <a:lnTo>
                    <a:pt x="1707" y="502"/>
                  </a:lnTo>
                  <a:lnTo>
                    <a:pt x="1720" y="502"/>
                  </a:lnTo>
                  <a:lnTo>
                    <a:pt x="1732" y="502"/>
                  </a:lnTo>
                  <a:lnTo>
                    <a:pt x="1729" y="505"/>
                  </a:lnTo>
                  <a:lnTo>
                    <a:pt x="1730" y="509"/>
                  </a:lnTo>
                  <a:lnTo>
                    <a:pt x="1732" y="512"/>
                  </a:lnTo>
                  <a:lnTo>
                    <a:pt x="1737" y="516"/>
                  </a:lnTo>
                  <a:lnTo>
                    <a:pt x="1743" y="521"/>
                  </a:lnTo>
                  <a:lnTo>
                    <a:pt x="1748" y="525"/>
                  </a:lnTo>
                  <a:lnTo>
                    <a:pt x="1753" y="528"/>
                  </a:lnTo>
                  <a:lnTo>
                    <a:pt x="1757" y="532"/>
                  </a:lnTo>
                  <a:lnTo>
                    <a:pt x="1757" y="528"/>
                  </a:lnTo>
                  <a:lnTo>
                    <a:pt x="1759" y="525"/>
                  </a:lnTo>
                  <a:lnTo>
                    <a:pt x="1760" y="521"/>
                  </a:lnTo>
                  <a:lnTo>
                    <a:pt x="1762" y="516"/>
                  </a:lnTo>
                  <a:lnTo>
                    <a:pt x="1764" y="512"/>
                  </a:lnTo>
                  <a:lnTo>
                    <a:pt x="1764" y="509"/>
                  </a:lnTo>
                  <a:lnTo>
                    <a:pt x="1766" y="505"/>
                  </a:lnTo>
                  <a:lnTo>
                    <a:pt x="1766" y="502"/>
                  </a:lnTo>
                  <a:lnTo>
                    <a:pt x="1759" y="498"/>
                  </a:lnTo>
                  <a:lnTo>
                    <a:pt x="1748" y="489"/>
                  </a:lnTo>
                  <a:lnTo>
                    <a:pt x="1736" y="479"/>
                  </a:lnTo>
                  <a:lnTo>
                    <a:pt x="1723" y="466"/>
                  </a:lnTo>
                  <a:lnTo>
                    <a:pt x="1711" y="454"/>
                  </a:lnTo>
                  <a:lnTo>
                    <a:pt x="1700" y="449"/>
                  </a:lnTo>
                  <a:lnTo>
                    <a:pt x="1697" y="447"/>
                  </a:lnTo>
                  <a:lnTo>
                    <a:pt x="1693" y="447"/>
                  </a:lnTo>
                  <a:lnTo>
                    <a:pt x="1690" y="450"/>
                  </a:lnTo>
                  <a:lnTo>
                    <a:pt x="1688" y="456"/>
                  </a:lnTo>
                  <a:lnTo>
                    <a:pt x="1697" y="466"/>
                  </a:lnTo>
                  <a:lnTo>
                    <a:pt x="1693" y="468"/>
                  </a:lnTo>
                  <a:lnTo>
                    <a:pt x="1692" y="470"/>
                  </a:lnTo>
                  <a:lnTo>
                    <a:pt x="1688" y="472"/>
                  </a:lnTo>
                  <a:lnTo>
                    <a:pt x="1684" y="472"/>
                  </a:lnTo>
                  <a:lnTo>
                    <a:pt x="1676" y="472"/>
                  </a:lnTo>
                  <a:lnTo>
                    <a:pt x="1665" y="468"/>
                  </a:lnTo>
                  <a:lnTo>
                    <a:pt x="1656" y="465"/>
                  </a:lnTo>
                  <a:lnTo>
                    <a:pt x="1647" y="461"/>
                  </a:lnTo>
                  <a:lnTo>
                    <a:pt x="1640" y="458"/>
                  </a:lnTo>
                  <a:lnTo>
                    <a:pt x="1635" y="456"/>
                  </a:lnTo>
                  <a:lnTo>
                    <a:pt x="1635" y="463"/>
                  </a:lnTo>
                  <a:lnTo>
                    <a:pt x="1633" y="468"/>
                  </a:lnTo>
                  <a:lnTo>
                    <a:pt x="1631" y="472"/>
                  </a:lnTo>
                  <a:lnTo>
                    <a:pt x="1628" y="473"/>
                  </a:lnTo>
                  <a:lnTo>
                    <a:pt x="1624" y="477"/>
                  </a:lnTo>
                  <a:lnTo>
                    <a:pt x="1621" y="479"/>
                  </a:lnTo>
                  <a:lnTo>
                    <a:pt x="1616" y="481"/>
                  </a:lnTo>
                  <a:lnTo>
                    <a:pt x="1609" y="484"/>
                  </a:lnTo>
                  <a:lnTo>
                    <a:pt x="1609" y="489"/>
                  </a:lnTo>
                  <a:lnTo>
                    <a:pt x="1609" y="493"/>
                  </a:lnTo>
                  <a:lnTo>
                    <a:pt x="1610" y="496"/>
                  </a:lnTo>
                  <a:lnTo>
                    <a:pt x="1610" y="498"/>
                  </a:lnTo>
                  <a:lnTo>
                    <a:pt x="1612" y="500"/>
                  </a:lnTo>
                  <a:lnTo>
                    <a:pt x="1612" y="502"/>
                  </a:lnTo>
                  <a:lnTo>
                    <a:pt x="1612" y="505"/>
                  </a:lnTo>
                  <a:lnTo>
                    <a:pt x="1612" y="511"/>
                  </a:lnTo>
                  <a:lnTo>
                    <a:pt x="1614" y="512"/>
                  </a:lnTo>
                  <a:lnTo>
                    <a:pt x="1614" y="514"/>
                  </a:lnTo>
                  <a:lnTo>
                    <a:pt x="1614" y="516"/>
                  </a:lnTo>
                  <a:lnTo>
                    <a:pt x="1610" y="518"/>
                  </a:lnTo>
                  <a:lnTo>
                    <a:pt x="1607" y="519"/>
                  </a:lnTo>
                  <a:lnTo>
                    <a:pt x="1603" y="519"/>
                  </a:lnTo>
                  <a:lnTo>
                    <a:pt x="1600" y="519"/>
                  </a:lnTo>
                  <a:lnTo>
                    <a:pt x="1596" y="516"/>
                  </a:lnTo>
                  <a:lnTo>
                    <a:pt x="1591" y="519"/>
                  </a:lnTo>
                  <a:lnTo>
                    <a:pt x="1589" y="521"/>
                  </a:lnTo>
                  <a:lnTo>
                    <a:pt x="1587" y="523"/>
                  </a:lnTo>
                  <a:lnTo>
                    <a:pt x="1586" y="521"/>
                  </a:lnTo>
                  <a:lnTo>
                    <a:pt x="1582" y="521"/>
                  </a:lnTo>
                  <a:lnTo>
                    <a:pt x="1573" y="521"/>
                  </a:lnTo>
                  <a:lnTo>
                    <a:pt x="1557" y="541"/>
                  </a:lnTo>
                  <a:lnTo>
                    <a:pt x="1557" y="544"/>
                  </a:lnTo>
                  <a:lnTo>
                    <a:pt x="1559" y="549"/>
                  </a:lnTo>
                  <a:lnTo>
                    <a:pt x="1559" y="553"/>
                  </a:lnTo>
                  <a:lnTo>
                    <a:pt x="1561" y="560"/>
                  </a:lnTo>
                  <a:lnTo>
                    <a:pt x="1563" y="565"/>
                  </a:lnTo>
                  <a:lnTo>
                    <a:pt x="1564" y="572"/>
                  </a:lnTo>
                  <a:lnTo>
                    <a:pt x="1564" y="579"/>
                  </a:lnTo>
                  <a:lnTo>
                    <a:pt x="1564" y="587"/>
                  </a:lnTo>
                  <a:lnTo>
                    <a:pt x="1559" y="585"/>
                  </a:lnTo>
                  <a:lnTo>
                    <a:pt x="1554" y="581"/>
                  </a:lnTo>
                  <a:lnTo>
                    <a:pt x="1548" y="574"/>
                  </a:lnTo>
                  <a:lnTo>
                    <a:pt x="1543" y="567"/>
                  </a:lnTo>
                  <a:lnTo>
                    <a:pt x="1536" y="558"/>
                  </a:lnTo>
                  <a:lnTo>
                    <a:pt x="1531" y="551"/>
                  </a:lnTo>
                  <a:lnTo>
                    <a:pt x="1522" y="544"/>
                  </a:lnTo>
                  <a:lnTo>
                    <a:pt x="1513" y="541"/>
                  </a:lnTo>
                  <a:lnTo>
                    <a:pt x="1513" y="535"/>
                  </a:lnTo>
                  <a:lnTo>
                    <a:pt x="1513" y="530"/>
                  </a:lnTo>
                  <a:lnTo>
                    <a:pt x="1511" y="525"/>
                  </a:lnTo>
                  <a:lnTo>
                    <a:pt x="1506" y="518"/>
                  </a:lnTo>
                  <a:lnTo>
                    <a:pt x="1497" y="507"/>
                  </a:lnTo>
                  <a:lnTo>
                    <a:pt x="1483" y="498"/>
                  </a:lnTo>
                  <a:lnTo>
                    <a:pt x="1469" y="491"/>
                  </a:lnTo>
                  <a:lnTo>
                    <a:pt x="1455" y="486"/>
                  </a:lnTo>
                  <a:lnTo>
                    <a:pt x="1450" y="484"/>
                  </a:lnTo>
                  <a:lnTo>
                    <a:pt x="1444" y="482"/>
                  </a:lnTo>
                  <a:lnTo>
                    <a:pt x="1439" y="484"/>
                  </a:lnTo>
                  <a:lnTo>
                    <a:pt x="1435" y="484"/>
                  </a:lnTo>
                  <a:lnTo>
                    <a:pt x="1439" y="488"/>
                  </a:lnTo>
                  <a:lnTo>
                    <a:pt x="1442" y="493"/>
                  </a:lnTo>
                  <a:lnTo>
                    <a:pt x="1446" y="496"/>
                  </a:lnTo>
                  <a:lnTo>
                    <a:pt x="1450" y="500"/>
                  </a:lnTo>
                  <a:lnTo>
                    <a:pt x="1453" y="503"/>
                  </a:lnTo>
                  <a:lnTo>
                    <a:pt x="1458" y="505"/>
                  </a:lnTo>
                  <a:lnTo>
                    <a:pt x="1464" y="505"/>
                  </a:lnTo>
                  <a:lnTo>
                    <a:pt x="1469" y="502"/>
                  </a:lnTo>
                  <a:lnTo>
                    <a:pt x="1471" y="509"/>
                  </a:lnTo>
                  <a:lnTo>
                    <a:pt x="1471" y="516"/>
                  </a:lnTo>
                  <a:lnTo>
                    <a:pt x="1473" y="521"/>
                  </a:lnTo>
                  <a:lnTo>
                    <a:pt x="1474" y="525"/>
                  </a:lnTo>
                  <a:lnTo>
                    <a:pt x="1478" y="530"/>
                  </a:lnTo>
                  <a:lnTo>
                    <a:pt x="1481" y="534"/>
                  </a:lnTo>
                  <a:lnTo>
                    <a:pt x="1485" y="537"/>
                  </a:lnTo>
                  <a:lnTo>
                    <a:pt x="1487" y="541"/>
                  </a:lnTo>
                  <a:lnTo>
                    <a:pt x="1487" y="544"/>
                  </a:lnTo>
                  <a:lnTo>
                    <a:pt x="1487" y="548"/>
                  </a:lnTo>
                  <a:lnTo>
                    <a:pt x="1485" y="551"/>
                  </a:lnTo>
                  <a:lnTo>
                    <a:pt x="1483" y="555"/>
                  </a:lnTo>
                  <a:lnTo>
                    <a:pt x="1481" y="558"/>
                  </a:lnTo>
                  <a:lnTo>
                    <a:pt x="1480" y="562"/>
                  </a:lnTo>
                  <a:lnTo>
                    <a:pt x="1480" y="565"/>
                  </a:lnTo>
                  <a:lnTo>
                    <a:pt x="1478" y="567"/>
                  </a:lnTo>
                  <a:lnTo>
                    <a:pt x="1478" y="565"/>
                  </a:lnTo>
                  <a:lnTo>
                    <a:pt x="1478" y="562"/>
                  </a:lnTo>
                  <a:lnTo>
                    <a:pt x="1476" y="558"/>
                  </a:lnTo>
                  <a:lnTo>
                    <a:pt x="1474" y="555"/>
                  </a:lnTo>
                  <a:lnTo>
                    <a:pt x="1473" y="551"/>
                  </a:lnTo>
                  <a:lnTo>
                    <a:pt x="1471" y="548"/>
                  </a:lnTo>
                  <a:lnTo>
                    <a:pt x="1471" y="544"/>
                  </a:lnTo>
                  <a:lnTo>
                    <a:pt x="1469" y="541"/>
                  </a:lnTo>
                  <a:lnTo>
                    <a:pt x="1464" y="539"/>
                  </a:lnTo>
                  <a:lnTo>
                    <a:pt x="1457" y="537"/>
                  </a:lnTo>
                  <a:lnTo>
                    <a:pt x="1451" y="534"/>
                  </a:lnTo>
                  <a:lnTo>
                    <a:pt x="1446" y="528"/>
                  </a:lnTo>
                  <a:lnTo>
                    <a:pt x="1441" y="523"/>
                  </a:lnTo>
                  <a:lnTo>
                    <a:pt x="1437" y="516"/>
                  </a:lnTo>
                  <a:lnTo>
                    <a:pt x="1435" y="509"/>
                  </a:lnTo>
                  <a:lnTo>
                    <a:pt x="1435" y="502"/>
                  </a:lnTo>
                  <a:lnTo>
                    <a:pt x="1428" y="502"/>
                  </a:lnTo>
                  <a:lnTo>
                    <a:pt x="1423" y="502"/>
                  </a:lnTo>
                  <a:lnTo>
                    <a:pt x="1418" y="500"/>
                  </a:lnTo>
                  <a:lnTo>
                    <a:pt x="1414" y="496"/>
                  </a:lnTo>
                  <a:lnTo>
                    <a:pt x="1411" y="495"/>
                  </a:lnTo>
                  <a:lnTo>
                    <a:pt x="1407" y="491"/>
                  </a:lnTo>
                  <a:lnTo>
                    <a:pt x="1404" y="488"/>
                  </a:lnTo>
                  <a:lnTo>
                    <a:pt x="1400" y="484"/>
                  </a:lnTo>
                  <a:lnTo>
                    <a:pt x="1397" y="486"/>
                  </a:lnTo>
                  <a:lnTo>
                    <a:pt x="1393" y="486"/>
                  </a:lnTo>
                  <a:lnTo>
                    <a:pt x="1390" y="488"/>
                  </a:lnTo>
                  <a:lnTo>
                    <a:pt x="1388" y="489"/>
                  </a:lnTo>
                  <a:lnTo>
                    <a:pt x="1384" y="491"/>
                  </a:lnTo>
                  <a:lnTo>
                    <a:pt x="1381" y="493"/>
                  </a:lnTo>
                  <a:lnTo>
                    <a:pt x="1377" y="493"/>
                  </a:lnTo>
                  <a:lnTo>
                    <a:pt x="1375" y="495"/>
                  </a:lnTo>
                  <a:lnTo>
                    <a:pt x="1367" y="484"/>
                  </a:lnTo>
                  <a:lnTo>
                    <a:pt x="1356" y="486"/>
                  </a:lnTo>
                  <a:lnTo>
                    <a:pt x="1347" y="491"/>
                  </a:lnTo>
                  <a:lnTo>
                    <a:pt x="1337" y="500"/>
                  </a:lnTo>
                  <a:lnTo>
                    <a:pt x="1326" y="507"/>
                  </a:lnTo>
                  <a:lnTo>
                    <a:pt x="1317" y="516"/>
                  </a:lnTo>
                  <a:lnTo>
                    <a:pt x="1307" y="523"/>
                  </a:lnTo>
                  <a:lnTo>
                    <a:pt x="1298" y="528"/>
                  </a:lnTo>
                  <a:lnTo>
                    <a:pt x="1287" y="532"/>
                  </a:lnTo>
                  <a:lnTo>
                    <a:pt x="1287" y="567"/>
                  </a:lnTo>
                  <a:lnTo>
                    <a:pt x="1275" y="569"/>
                  </a:lnTo>
                  <a:lnTo>
                    <a:pt x="1261" y="569"/>
                  </a:lnTo>
                  <a:lnTo>
                    <a:pt x="1245" y="571"/>
                  </a:lnTo>
                  <a:lnTo>
                    <a:pt x="1231" y="572"/>
                  </a:lnTo>
                  <a:lnTo>
                    <a:pt x="1216" y="574"/>
                  </a:lnTo>
                  <a:lnTo>
                    <a:pt x="1202" y="576"/>
                  </a:lnTo>
                  <a:lnTo>
                    <a:pt x="1188" y="578"/>
                  </a:lnTo>
                  <a:lnTo>
                    <a:pt x="1174" y="578"/>
                  </a:lnTo>
                  <a:lnTo>
                    <a:pt x="1174" y="572"/>
                  </a:lnTo>
                  <a:lnTo>
                    <a:pt x="1174" y="567"/>
                  </a:lnTo>
                  <a:lnTo>
                    <a:pt x="1174" y="562"/>
                  </a:lnTo>
                  <a:lnTo>
                    <a:pt x="1176" y="556"/>
                  </a:lnTo>
                  <a:lnTo>
                    <a:pt x="1176" y="551"/>
                  </a:lnTo>
                  <a:lnTo>
                    <a:pt x="1178" y="548"/>
                  </a:lnTo>
                  <a:lnTo>
                    <a:pt x="1179" y="548"/>
                  </a:lnTo>
                  <a:lnTo>
                    <a:pt x="1183" y="549"/>
                  </a:lnTo>
                  <a:lnTo>
                    <a:pt x="1179" y="542"/>
                  </a:lnTo>
                  <a:lnTo>
                    <a:pt x="1178" y="539"/>
                  </a:lnTo>
                  <a:lnTo>
                    <a:pt x="1178" y="534"/>
                  </a:lnTo>
                  <a:lnTo>
                    <a:pt x="1176" y="530"/>
                  </a:lnTo>
                  <a:lnTo>
                    <a:pt x="1178" y="526"/>
                  </a:lnTo>
                  <a:lnTo>
                    <a:pt x="1178" y="523"/>
                  </a:lnTo>
                  <a:lnTo>
                    <a:pt x="1179" y="518"/>
                  </a:lnTo>
                  <a:lnTo>
                    <a:pt x="1183" y="512"/>
                  </a:lnTo>
                  <a:lnTo>
                    <a:pt x="1183" y="509"/>
                  </a:lnTo>
                  <a:lnTo>
                    <a:pt x="1181" y="505"/>
                  </a:lnTo>
                  <a:lnTo>
                    <a:pt x="1179" y="502"/>
                  </a:lnTo>
                  <a:lnTo>
                    <a:pt x="1179" y="498"/>
                  </a:lnTo>
                  <a:lnTo>
                    <a:pt x="1178" y="495"/>
                  </a:lnTo>
                  <a:lnTo>
                    <a:pt x="1176" y="491"/>
                  </a:lnTo>
                  <a:lnTo>
                    <a:pt x="1174" y="488"/>
                  </a:lnTo>
                  <a:lnTo>
                    <a:pt x="1174" y="484"/>
                  </a:lnTo>
                  <a:lnTo>
                    <a:pt x="1185" y="486"/>
                  </a:lnTo>
                  <a:lnTo>
                    <a:pt x="1197" y="488"/>
                  </a:lnTo>
                  <a:lnTo>
                    <a:pt x="1209" y="489"/>
                  </a:lnTo>
                  <a:lnTo>
                    <a:pt x="1222" y="493"/>
                  </a:lnTo>
                  <a:lnTo>
                    <a:pt x="1236" y="495"/>
                  </a:lnTo>
                  <a:lnTo>
                    <a:pt x="1248" y="496"/>
                  </a:lnTo>
                  <a:lnTo>
                    <a:pt x="1259" y="496"/>
                  </a:lnTo>
                  <a:lnTo>
                    <a:pt x="1269" y="495"/>
                  </a:lnTo>
                  <a:lnTo>
                    <a:pt x="1268" y="488"/>
                  </a:lnTo>
                  <a:lnTo>
                    <a:pt x="1266" y="481"/>
                  </a:lnTo>
                  <a:lnTo>
                    <a:pt x="1266" y="475"/>
                  </a:lnTo>
                  <a:lnTo>
                    <a:pt x="1266" y="470"/>
                  </a:lnTo>
                  <a:lnTo>
                    <a:pt x="1268" y="463"/>
                  </a:lnTo>
                  <a:lnTo>
                    <a:pt x="1269" y="456"/>
                  </a:lnTo>
                  <a:lnTo>
                    <a:pt x="1269" y="447"/>
                  </a:lnTo>
                  <a:lnTo>
                    <a:pt x="1269" y="438"/>
                  </a:lnTo>
                  <a:lnTo>
                    <a:pt x="1266" y="438"/>
                  </a:lnTo>
                  <a:lnTo>
                    <a:pt x="1264" y="436"/>
                  </a:lnTo>
                  <a:lnTo>
                    <a:pt x="1261" y="435"/>
                  </a:lnTo>
                  <a:lnTo>
                    <a:pt x="1257" y="433"/>
                  </a:lnTo>
                  <a:lnTo>
                    <a:pt x="1254" y="431"/>
                  </a:lnTo>
                  <a:lnTo>
                    <a:pt x="1250" y="431"/>
                  </a:lnTo>
                  <a:lnTo>
                    <a:pt x="1248" y="429"/>
                  </a:lnTo>
                  <a:lnTo>
                    <a:pt x="1245" y="429"/>
                  </a:lnTo>
                  <a:lnTo>
                    <a:pt x="1252" y="427"/>
                  </a:lnTo>
                  <a:lnTo>
                    <a:pt x="1259" y="427"/>
                  </a:lnTo>
                  <a:lnTo>
                    <a:pt x="1266" y="426"/>
                  </a:lnTo>
                  <a:lnTo>
                    <a:pt x="1275" y="424"/>
                  </a:lnTo>
                  <a:lnTo>
                    <a:pt x="1282" y="422"/>
                  </a:lnTo>
                  <a:lnTo>
                    <a:pt x="1291" y="420"/>
                  </a:lnTo>
                  <a:lnTo>
                    <a:pt x="1298" y="420"/>
                  </a:lnTo>
                  <a:lnTo>
                    <a:pt x="1305" y="419"/>
                  </a:lnTo>
                  <a:lnTo>
                    <a:pt x="1349" y="373"/>
                  </a:lnTo>
                  <a:lnTo>
                    <a:pt x="1352" y="373"/>
                  </a:lnTo>
                  <a:lnTo>
                    <a:pt x="1356" y="373"/>
                  </a:lnTo>
                  <a:lnTo>
                    <a:pt x="1361" y="373"/>
                  </a:lnTo>
                  <a:lnTo>
                    <a:pt x="1367" y="371"/>
                  </a:lnTo>
                  <a:lnTo>
                    <a:pt x="1374" y="371"/>
                  </a:lnTo>
                  <a:lnTo>
                    <a:pt x="1379" y="369"/>
                  </a:lnTo>
                  <a:lnTo>
                    <a:pt x="1384" y="367"/>
                  </a:lnTo>
                  <a:lnTo>
                    <a:pt x="1391" y="364"/>
                  </a:lnTo>
                  <a:lnTo>
                    <a:pt x="1386" y="357"/>
                  </a:lnTo>
                  <a:lnTo>
                    <a:pt x="1382" y="351"/>
                  </a:lnTo>
                  <a:lnTo>
                    <a:pt x="1381" y="346"/>
                  </a:lnTo>
                  <a:lnTo>
                    <a:pt x="1381" y="341"/>
                  </a:lnTo>
                  <a:lnTo>
                    <a:pt x="1382" y="337"/>
                  </a:lnTo>
                  <a:lnTo>
                    <a:pt x="1386" y="334"/>
                  </a:lnTo>
                  <a:lnTo>
                    <a:pt x="1391" y="330"/>
                  </a:lnTo>
                  <a:lnTo>
                    <a:pt x="1400" y="327"/>
                  </a:lnTo>
                  <a:lnTo>
                    <a:pt x="1400" y="332"/>
                  </a:lnTo>
                  <a:lnTo>
                    <a:pt x="1402" y="339"/>
                  </a:lnTo>
                  <a:lnTo>
                    <a:pt x="1404" y="344"/>
                  </a:lnTo>
                  <a:lnTo>
                    <a:pt x="1405" y="348"/>
                  </a:lnTo>
                  <a:lnTo>
                    <a:pt x="1407" y="353"/>
                  </a:lnTo>
                  <a:lnTo>
                    <a:pt x="1411" y="357"/>
                  </a:lnTo>
                  <a:lnTo>
                    <a:pt x="1414" y="360"/>
                  </a:lnTo>
                  <a:lnTo>
                    <a:pt x="1418" y="364"/>
                  </a:lnTo>
                  <a:lnTo>
                    <a:pt x="1423" y="360"/>
                  </a:lnTo>
                  <a:lnTo>
                    <a:pt x="1427" y="359"/>
                  </a:lnTo>
                  <a:lnTo>
                    <a:pt x="1428" y="359"/>
                  </a:lnTo>
                  <a:lnTo>
                    <a:pt x="1430" y="359"/>
                  </a:lnTo>
                  <a:lnTo>
                    <a:pt x="1432" y="359"/>
                  </a:lnTo>
                  <a:lnTo>
                    <a:pt x="1435" y="359"/>
                  </a:lnTo>
                  <a:lnTo>
                    <a:pt x="1439" y="357"/>
                  </a:lnTo>
                  <a:lnTo>
                    <a:pt x="1444" y="353"/>
                  </a:lnTo>
                  <a:lnTo>
                    <a:pt x="1444" y="355"/>
                  </a:lnTo>
                  <a:lnTo>
                    <a:pt x="1446" y="357"/>
                  </a:lnTo>
                  <a:lnTo>
                    <a:pt x="1450" y="360"/>
                  </a:lnTo>
                  <a:lnTo>
                    <a:pt x="1453" y="364"/>
                  </a:lnTo>
                  <a:lnTo>
                    <a:pt x="1458" y="367"/>
                  </a:lnTo>
                  <a:lnTo>
                    <a:pt x="1462" y="369"/>
                  </a:lnTo>
                  <a:lnTo>
                    <a:pt x="1465" y="373"/>
                  </a:lnTo>
                  <a:lnTo>
                    <a:pt x="1469" y="373"/>
                  </a:lnTo>
                  <a:lnTo>
                    <a:pt x="1480" y="367"/>
                  </a:lnTo>
                  <a:lnTo>
                    <a:pt x="1490" y="362"/>
                  </a:lnTo>
                  <a:lnTo>
                    <a:pt x="1501" y="353"/>
                  </a:lnTo>
                  <a:lnTo>
                    <a:pt x="1513" y="344"/>
                  </a:lnTo>
                  <a:lnTo>
                    <a:pt x="1524" y="336"/>
                  </a:lnTo>
                  <a:lnTo>
                    <a:pt x="1536" y="329"/>
                  </a:lnTo>
                  <a:lnTo>
                    <a:pt x="1547" y="321"/>
                  </a:lnTo>
                  <a:lnTo>
                    <a:pt x="1557" y="318"/>
                  </a:lnTo>
                  <a:lnTo>
                    <a:pt x="1556" y="311"/>
                  </a:lnTo>
                  <a:lnTo>
                    <a:pt x="1556" y="304"/>
                  </a:lnTo>
                  <a:lnTo>
                    <a:pt x="1559" y="300"/>
                  </a:lnTo>
                  <a:lnTo>
                    <a:pt x="1564" y="295"/>
                  </a:lnTo>
                  <a:lnTo>
                    <a:pt x="1571" y="291"/>
                  </a:lnTo>
                  <a:lnTo>
                    <a:pt x="1577" y="286"/>
                  </a:lnTo>
                  <a:lnTo>
                    <a:pt x="1586" y="284"/>
                  </a:lnTo>
                  <a:lnTo>
                    <a:pt x="1591" y="281"/>
                  </a:lnTo>
                  <a:lnTo>
                    <a:pt x="1582" y="281"/>
                  </a:lnTo>
                  <a:lnTo>
                    <a:pt x="1571" y="281"/>
                  </a:lnTo>
                  <a:lnTo>
                    <a:pt x="1559" y="279"/>
                  </a:lnTo>
                  <a:lnTo>
                    <a:pt x="1548" y="279"/>
                  </a:lnTo>
                  <a:lnTo>
                    <a:pt x="1538" y="277"/>
                  </a:lnTo>
                  <a:lnTo>
                    <a:pt x="1529" y="276"/>
                  </a:lnTo>
                  <a:lnTo>
                    <a:pt x="1520" y="274"/>
                  </a:lnTo>
                  <a:lnTo>
                    <a:pt x="1513" y="270"/>
                  </a:lnTo>
                  <a:lnTo>
                    <a:pt x="1548" y="233"/>
                  </a:lnTo>
                  <a:lnTo>
                    <a:pt x="1545" y="233"/>
                  </a:lnTo>
                  <a:lnTo>
                    <a:pt x="1541" y="231"/>
                  </a:lnTo>
                  <a:lnTo>
                    <a:pt x="1538" y="230"/>
                  </a:lnTo>
                  <a:lnTo>
                    <a:pt x="1534" y="228"/>
                  </a:lnTo>
                  <a:lnTo>
                    <a:pt x="1533" y="226"/>
                  </a:lnTo>
                  <a:lnTo>
                    <a:pt x="1529" y="224"/>
                  </a:lnTo>
                  <a:lnTo>
                    <a:pt x="1526" y="224"/>
                  </a:lnTo>
                  <a:lnTo>
                    <a:pt x="1522" y="224"/>
                  </a:lnTo>
                  <a:lnTo>
                    <a:pt x="1469" y="281"/>
                  </a:lnTo>
                  <a:lnTo>
                    <a:pt x="1469" y="284"/>
                  </a:lnTo>
                  <a:lnTo>
                    <a:pt x="1469" y="288"/>
                  </a:lnTo>
                  <a:lnTo>
                    <a:pt x="1469" y="293"/>
                  </a:lnTo>
                  <a:lnTo>
                    <a:pt x="1469" y="298"/>
                  </a:lnTo>
                  <a:lnTo>
                    <a:pt x="1467" y="304"/>
                  </a:lnTo>
                  <a:lnTo>
                    <a:pt x="1465" y="309"/>
                  </a:lnTo>
                  <a:lnTo>
                    <a:pt x="1464" y="313"/>
                  </a:lnTo>
                  <a:lnTo>
                    <a:pt x="1460" y="318"/>
                  </a:lnTo>
                  <a:lnTo>
                    <a:pt x="1462" y="316"/>
                  </a:lnTo>
                  <a:lnTo>
                    <a:pt x="1464" y="316"/>
                  </a:lnTo>
                  <a:lnTo>
                    <a:pt x="1462" y="320"/>
                  </a:lnTo>
                  <a:lnTo>
                    <a:pt x="1460" y="325"/>
                  </a:lnTo>
                  <a:lnTo>
                    <a:pt x="1457" y="332"/>
                  </a:lnTo>
                  <a:lnTo>
                    <a:pt x="1451" y="339"/>
                  </a:lnTo>
                  <a:lnTo>
                    <a:pt x="1444" y="346"/>
                  </a:lnTo>
                  <a:lnTo>
                    <a:pt x="1435" y="351"/>
                  </a:lnTo>
                  <a:lnTo>
                    <a:pt x="1427" y="353"/>
                  </a:lnTo>
                  <a:lnTo>
                    <a:pt x="1428" y="344"/>
                  </a:lnTo>
                  <a:lnTo>
                    <a:pt x="1430" y="337"/>
                  </a:lnTo>
                  <a:lnTo>
                    <a:pt x="1428" y="332"/>
                  </a:lnTo>
                  <a:lnTo>
                    <a:pt x="1427" y="327"/>
                  </a:lnTo>
                  <a:lnTo>
                    <a:pt x="1425" y="323"/>
                  </a:lnTo>
                  <a:lnTo>
                    <a:pt x="1420" y="320"/>
                  </a:lnTo>
                  <a:lnTo>
                    <a:pt x="1414" y="314"/>
                  </a:lnTo>
                  <a:lnTo>
                    <a:pt x="1409" y="307"/>
                  </a:lnTo>
                  <a:lnTo>
                    <a:pt x="1409" y="302"/>
                  </a:lnTo>
                  <a:lnTo>
                    <a:pt x="1411" y="297"/>
                  </a:lnTo>
                  <a:lnTo>
                    <a:pt x="1411" y="293"/>
                  </a:lnTo>
                  <a:lnTo>
                    <a:pt x="1412" y="290"/>
                  </a:lnTo>
                  <a:lnTo>
                    <a:pt x="1412" y="284"/>
                  </a:lnTo>
                  <a:lnTo>
                    <a:pt x="1412" y="281"/>
                  </a:lnTo>
                  <a:lnTo>
                    <a:pt x="1411" y="276"/>
                  </a:lnTo>
                  <a:lnTo>
                    <a:pt x="1409" y="270"/>
                  </a:lnTo>
                  <a:lnTo>
                    <a:pt x="1405" y="277"/>
                  </a:lnTo>
                  <a:lnTo>
                    <a:pt x="1402" y="284"/>
                  </a:lnTo>
                  <a:lnTo>
                    <a:pt x="1398" y="290"/>
                  </a:lnTo>
                  <a:lnTo>
                    <a:pt x="1393" y="297"/>
                  </a:lnTo>
                  <a:lnTo>
                    <a:pt x="1388" y="300"/>
                  </a:lnTo>
                  <a:lnTo>
                    <a:pt x="1382" y="304"/>
                  </a:lnTo>
                  <a:lnTo>
                    <a:pt x="1375" y="307"/>
                  </a:lnTo>
                  <a:lnTo>
                    <a:pt x="1367" y="307"/>
                  </a:lnTo>
                  <a:lnTo>
                    <a:pt x="1365" y="304"/>
                  </a:lnTo>
                  <a:lnTo>
                    <a:pt x="1363" y="298"/>
                  </a:lnTo>
                  <a:lnTo>
                    <a:pt x="1361" y="295"/>
                  </a:lnTo>
                  <a:lnTo>
                    <a:pt x="1358" y="290"/>
                  </a:lnTo>
                  <a:lnTo>
                    <a:pt x="1354" y="284"/>
                  </a:lnTo>
                  <a:lnTo>
                    <a:pt x="1351" y="279"/>
                  </a:lnTo>
                  <a:lnTo>
                    <a:pt x="1349" y="274"/>
                  </a:lnTo>
                  <a:lnTo>
                    <a:pt x="1349" y="270"/>
                  </a:lnTo>
                  <a:lnTo>
                    <a:pt x="1354" y="261"/>
                  </a:lnTo>
                  <a:lnTo>
                    <a:pt x="1361" y="256"/>
                  </a:lnTo>
                  <a:lnTo>
                    <a:pt x="1368" y="251"/>
                  </a:lnTo>
                  <a:lnTo>
                    <a:pt x="1374" y="249"/>
                  </a:lnTo>
                  <a:lnTo>
                    <a:pt x="1381" y="247"/>
                  </a:lnTo>
                  <a:lnTo>
                    <a:pt x="1388" y="247"/>
                  </a:lnTo>
                  <a:lnTo>
                    <a:pt x="1393" y="245"/>
                  </a:lnTo>
                  <a:lnTo>
                    <a:pt x="1400" y="242"/>
                  </a:lnTo>
                  <a:lnTo>
                    <a:pt x="1409" y="233"/>
                  </a:lnTo>
                  <a:lnTo>
                    <a:pt x="1416" y="221"/>
                  </a:lnTo>
                  <a:lnTo>
                    <a:pt x="1425" y="208"/>
                  </a:lnTo>
                  <a:lnTo>
                    <a:pt x="1434" y="198"/>
                  </a:lnTo>
                  <a:lnTo>
                    <a:pt x="1444" y="187"/>
                  </a:lnTo>
                  <a:lnTo>
                    <a:pt x="1455" y="178"/>
                  </a:lnTo>
                  <a:lnTo>
                    <a:pt x="1465" y="169"/>
                  </a:lnTo>
                  <a:lnTo>
                    <a:pt x="1478" y="159"/>
                  </a:lnTo>
                  <a:lnTo>
                    <a:pt x="1487" y="150"/>
                  </a:lnTo>
                  <a:lnTo>
                    <a:pt x="1573" y="150"/>
                  </a:lnTo>
                  <a:lnTo>
                    <a:pt x="1591" y="168"/>
                  </a:lnTo>
                  <a:lnTo>
                    <a:pt x="1626" y="168"/>
                  </a:lnTo>
                  <a:lnTo>
                    <a:pt x="1633" y="175"/>
                  </a:lnTo>
                  <a:lnTo>
                    <a:pt x="1640" y="180"/>
                  </a:lnTo>
                  <a:lnTo>
                    <a:pt x="1646" y="185"/>
                  </a:lnTo>
                  <a:lnTo>
                    <a:pt x="1653" y="187"/>
                  </a:lnTo>
                  <a:lnTo>
                    <a:pt x="1660" y="191"/>
                  </a:lnTo>
                  <a:lnTo>
                    <a:pt x="1665" y="191"/>
                  </a:lnTo>
                  <a:lnTo>
                    <a:pt x="1672" y="189"/>
                  </a:lnTo>
                  <a:lnTo>
                    <a:pt x="1679" y="187"/>
                  </a:lnTo>
                  <a:lnTo>
                    <a:pt x="1697" y="205"/>
                  </a:lnTo>
                  <a:lnTo>
                    <a:pt x="1679" y="224"/>
                  </a:lnTo>
                  <a:lnTo>
                    <a:pt x="1644" y="224"/>
                  </a:lnTo>
                  <a:lnTo>
                    <a:pt x="1626" y="205"/>
                  </a:lnTo>
                  <a:lnTo>
                    <a:pt x="1617" y="215"/>
                  </a:lnTo>
                  <a:lnTo>
                    <a:pt x="1653" y="253"/>
                  </a:lnTo>
                  <a:lnTo>
                    <a:pt x="1670" y="253"/>
                  </a:lnTo>
                  <a:lnTo>
                    <a:pt x="1674" y="251"/>
                  </a:lnTo>
                  <a:lnTo>
                    <a:pt x="1681" y="245"/>
                  </a:lnTo>
                  <a:lnTo>
                    <a:pt x="1688" y="240"/>
                  </a:lnTo>
                  <a:lnTo>
                    <a:pt x="1695" y="233"/>
                  </a:lnTo>
                  <a:lnTo>
                    <a:pt x="1702" y="226"/>
                  </a:lnTo>
                  <a:lnTo>
                    <a:pt x="1707" y="221"/>
                  </a:lnTo>
                  <a:lnTo>
                    <a:pt x="1713" y="217"/>
                  </a:lnTo>
                  <a:lnTo>
                    <a:pt x="1714" y="215"/>
                  </a:lnTo>
                  <a:lnTo>
                    <a:pt x="1732" y="215"/>
                  </a:lnTo>
                  <a:lnTo>
                    <a:pt x="1757" y="187"/>
                  </a:lnTo>
                  <a:lnTo>
                    <a:pt x="1775" y="205"/>
                  </a:lnTo>
                  <a:lnTo>
                    <a:pt x="1801" y="177"/>
                  </a:lnTo>
                  <a:lnTo>
                    <a:pt x="1819" y="196"/>
                  </a:lnTo>
                  <a:lnTo>
                    <a:pt x="1824" y="192"/>
                  </a:lnTo>
                  <a:lnTo>
                    <a:pt x="1831" y="191"/>
                  </a:lnTo>
                  <a:lnTo>
                    <a:pt x="1838" y="189"/>
                  </a:lnTo>
                  <a:lnTo>
                    <a:pt x="1843" y="187"/>
                  </a:lnTo>
                  <a:lnTo>
                    <a:pt x="1850" y="185"/>
                  </a:lnTo>
                  <a:lnTo>
                    <a:pt x="1858" y="184"/>
                  </a:lnTo>
                  <a:lnTo>
                    <a:pt x="1863" y="180"/>
                  </a:lnTo>
                  <a:lnTo>
                    <a:pt x="1870" y="177"/>
                  </a:lnTo>
                  <a:lnTo>
                    <a:pt x="1845" y="150"/>
                  </a:lnTo>
                  <a:lnTo>
                    <a:pt x="1854" y="154"/>
                  </a:lnTo>
                  <a:lnTo>
                    <a:pt x="1865" y="157"/>
                  </a:lnTo>
                  <a:lnTo>
                    <a:pt x="1873" y="161"/>
                  </a:lnTo>
                  <a:lnTo>
                    <a:pt x="1884" y="162"/>
                  </a:lnTo>
                  <a:lnTo>
                    <a:pt x="1895" y="166"/>
                  </a:lnTo>
                  <a:lnTo>
                    <a:pt x="1907" y="168"/>
                  </a:lnTo>
                  <a:lnTo>
                    <a:pt x="1919" y="168"/>
                  </a:lnTo>
                  <a:lnTo>
                    <a:pt x="1932" y="168"/>
                  </a:lnTo>
                  <a:lnTo>
                    <a:pt x="1932" y="164"/>
                  </a:lnTo>
                  <a:lnTo>
                    <a:pt x="1933" y="161"/>
                  </a:lnTo>
                  <a:lnTo>
                    <a:pt x="1933" y="157"/>
                  </a:lnTo>
                  <a:lnTo>
                    <a:pt x="1935" y="154"/>
                  </a:lnTo>
                  <a:lnTo>
                    <a:pt x="1937" y="150"/>
                  </a:lnTo>
                  <a:lnTo>
                    <a:pt x="1939" y="147"/>
                  </a:lnTo>
                  <a:lnTo>
                    <a:pt x="1941" y="143"/>
                  </a:lnTo>
                  <a:lnTo>
                    <a:pt x="1941" y="139"/>
                  </a:lnTo>
                  <a:lnTo>
                    <a:pt x="1983" y="187"/>
                  </a:lnTo>
                  <a:lnTo>
                    <a:pt x="1983" y="191"/>
                  </a:lnTo>
                  <a:lnTo>
                    <a:pt x="1983" y="194"/>
                  </a:lnTo>
                  <a:lnTo>
                    <a:pt x="1981" y="198"/>
                  </a:lnTo>
                  <a:lnTo>
                    <a:pt x="1979" y="201"/>
                  </a:lnTo>
                  <a:lnTo>
                    <a:pt x="1978" y="205"/>
                  </a:lnTo>
                  <a:lnTo>
                    <a:pt x="1976" y="208"/>
                  </a:lnTo>
                  <a:lnTo>
                    <a:pt x="1976" y="212"/>
                  </a:lnTo>
                  <a:lnTo>
                    <a:pt x="1974" y="215"/>
                  </a:lnTo>
                  <a:lnTo>
                    <a:pt x="2009" y="215"/>
                  </a:lnTo>
                  <a:lnTo>
                    <a:pt x="2009" y="177"/>
                  </a:lnTo>
                  <a:lnTo>
                    <a:pt x="2016" y="184"/>
                  </a:lnTo>
                  <a:lnTo>
                    <a:pt x="2024" y="189"/>
                  </a:lnTo>
                  <a:lnTo>
                    <a:pt x="2032" y="192"/>
                  </a:lnTo>
                  <a:lnTo>
                    <a:pt x="2039" y="194"/>
                  </a:lnTo>
                  <a:lnTo>
                    <a:pt x="2048" y="198"/>
                  </a:lnTo>
                  <a:lnTo>
                    <a:pt x="2057" y="200"/>
                  </a:lnTo>
                  <a:lnTo>
                    <a:pt x="2064" y="203"/>
                  </a:lnTo>
                  <a:lnTo>
                    <a:pt x="2071" y="205"/>
                  </a:lnTo>
                  <a:lnTo>
                    <a:pt x="2071" y="201"/>
                  </a:lnTo>
                  <a:lnTo>
                    <a:pt x="2069" y="198"/>
                  </a:lnTo>
                  <a:lnTo>
                    <a:pt x="2068" y="194"/>
                  </a:lnTo>
                  <a:lnTo>
                    <a:pt x="2066" y="191"/>
                  </a:lnTo>
                  <a:lnTo>
                    <a:pt x="2064" y="187"/>
                  </a:lnTo>
                  <a:lnTo>
                    <a:pt x="2062" y="184"/>
                  </a:lnTo>
                  <a:lnTo>
                    <a:pt x="2062" y="180"/>
                  </a:lnTo>
                  <a:lnTo>
                    <a:pt x="2061" y="177"/>
                  </a:lnTo>
                  <a:lnTo>
                    <a:pt x="2045" y="177"/>
                  </a:lnTo>
                  <a:lnTo>
                    <a:pt x="2036" y="187"/>
                  </a:lnTo>
                  <a:lnTo>
                    <a:pt x="2018" y="187"/>
                  </a:lnTo>
                  <a:lnTo>
                    <a:pt x="1992" y="159"/>
                  </a:lnTo>
                  <a:lnTo>
                    <a:pt x="2002" y="157"/>
                  </a:lnTo>
                  <a:lnTo>
                    <a:pt x="2011" y="155"/>
                  </a:lnTo>
                  <a:lnTo>
                    <a:pt x="2022" y="155"/>
                  </a:lnTo>
                  <a:lnTo>
                    <a:pt x="2031" y="154"/>
                  </a:lnTo>
                  <a:lnTo>
                    <a:pt x="2041" y="154"/>
                  </a:lnTo>
                  <a:lnTo>
                    <a:pt x="2052" y="154"/>
                  </a:lnTo>
                  <a:lnTo>
                    <a:pt x="2061" y="152"/>
                  </a:lnTo>
                  <a:lnTo>
                    <a:pt x="2071" y="150"/>
                  </a:lnTo>
                  <a:lnTo>
                    <a:pt x="2068" y="150"/>
                  </a:lnTo>
                  <a:lnTo>
                    <a:pt x="2064" y="148"/>
                  </a:lnTo>
                  <a:lnTo>
                    <a:pt x="2061" y="147"/>
                  </a:lnTo>
                  <a:lnTo>
                    <a:pt x="2057" y="145"/>
                  </a:lnTo>
                  <a:lnTo>
                    <a:pt x="2054" y="143"/>
                  </a:lnTo>
                  <a:lnTo>
                    <a:pt x="2052" y="141"/>
                  </a:lnTo>
                  <a:lnTo>
                    <a:pt x="2048" y="141"/>
                  </a:lnTo>
                  <a:lnTo>
                    <a:pt x="2045" y="139"/>
                  </a:lnTo>
                  <a:lnTo>
                    <a:pt x="2048" y="136"/>
                  </a:lnTo>
                  <a:lnTo>
                    <a:pt x="2052" y="131"/>
                  </a:lnTo>
                  <a:lnTo>
                    <a:pt x="2057" y="124"/>
                  </a:lnTo>
                  <a:lnTo>
                    <a:pt x="2061" y="116"/>
                  </a:lnTo>
                  <a:lnTo>
                    <a:pt x="2064" y="109"/>
                  </a:lnTo>
                  <a:lnTo>
                    <a:pt x="2068" y="104"/>
                  </a:lnTo>
                  <a:lnTo>
                    <a:pt x="2069" y="99"/>
                  </a:lnTo>
                  <a:lnTo>
                    <a:pt x="2071" y="93"/>
                  </a:lnTo>
                  <a:lnTo>
                    <a:pt x="2078" y="93"/>
                  </a:lnTo>
                  <a:lnTo>
                    <a:pt x="2085" y="93"/>
                  </a:lnTo>
                  <a:lnTo>
                    <a:pt x="2092" y="95"/>
                  </a:lnTo>
                  <a:lnTo>
                    <a:pt x="2101" y="95"/>
                  </a:lnTo>
                  <a:lnTo>
                    <a:pt x="2108" y="97"/>
                  </a:lnTo>
                  <a:lnTo>
                    <a:pt x="2117" y="97"/>
                  </a:lnTo>
                  <a:lnTo>
                    <a:pt x="2124" y="101"/>
                  </a:lnTo>
                  <a:lnTo>
                    <a:pt x="2131" y="104"/>
                  </a:lnTo>
                  <a:lnTo>
                    <a:pt x="2135" y="102"/>
                  </a:lnTo>
                  <a:lnTo>
                    <a:pt x="2138" y="102"/>
                  </a:lnTo>
                  <a:lnTo>
                    <a:pt x="2142" y="101"/>
                  </a:lnTo>
                  <a:lnTo>
                    <a:pt x="2144" y="99"/>
                  </a:lnTo>
                  <a:lnTo>
                    <a:pt x="2147" y="97"/>
                  </a:lnTo>
                  <a:lnTo>
                    <a:pt x="2151" y="95"/>
                  </a:lnTo>
                  <a:lnTo>
                    <a:pt x="2154" y="93"/>
                  </a:lnTo>
                  <a:lnTo>
                    <a:pt x="2158" y="93"/>
                  </a:lnTo>
                  <a:lnTo>
                    <a:pt x="2158" y="90"/>
                  </a:lnTo>
                  <a:lnTo>
                    <a:pt x="2158" y="86"/>
                  </a:lnTo>
                  <a:lnTo>
                    <a:pt x="2158" y="83"/>
                  </a:lnTo>
                  <a:lnTo>
                    <a:pt x="2160" y="79"/>
                  </a:lnTo>
                  <a:lnTo>
                    <a:pt x="2160" y="76"/>
                  </a:lnTo>
                  <a:lnTo>
                    <a:pt x="2161" y="72"/>
                  </a:lnTo>
                  <a:lnTo>
                    <a:pt x="2163" y="69"/>
                  </a:lnTo>
                  <a:lnTo>
                    <a:pt x="2167" y="65"/>
                  </a:lnTo>
                  <a:lnTo>
                    <a:pt x="2211" y="93"/>
                  </a:lnTo>
                  <a:lnTo>
                    <a:pt x="2202" y="85"/>
                  </a:lnTo>
                  <a:lnTo>
                    <a:pt x="2220" y="85"/>
                  </a:lnTo>
                  <a:lnTo>
                    <a:pt x="2202" y="85"/>
                  </a:lnTo>
                  <a:lnTo>
                    <a:pt x="2209" y="85"/>
                  </a:lnTo>
                  <a:lnTo>
                    <a:pt x="2218" y="85"/>
                  </a:lnTo>
                  <a:lnTo>
                    <a:pt x="2228" y="85"/>
                  </a:lnTo>
                  <a:lnTo>
                    <a:pt x="2241" y="83"/>
                  </a:lnTo>
                  <a:lnTo>
                    <a:pt x="2251" y="83"/>
                  </a:lnTo>
                  <a:lnTo>
                    <a:pt x="2262" y="81"/>
                  </a:lnTo>
                  <a:lnTo>
                    <a:pt x="2273" y="78"/>
                  </a:lnTo>
                  <a:lnTo>
                    <a:pt x="2280" y="76"/>
                  </a:lnTo>
                  <a:lnTo>
                    <a:pt x="2280" y="79"/>
                  </a:lnTo>
                  <a:lnTo>
                    <a:pt x="2278" y="83"/>
                  </a:lnTo>
                  <a:lnTo>
                    <a:pt x="2276" y="86"/>
                  </a:lnTo>
                  <a:lnTo>
                    <a:pt x="2276" y="90"/>
                  </a:lnTo>
                  <a:lnTo>
                    <a:pt x="2274" y="93"/>
                  </a:lnTo>
                  <a:lnTo>
                    <a:pt x="2273" y="97"/>
                  </a:lnTo>
                  <a:lnTo>
                    <a:pt x="2271" y="101"/>
                  </a:lnTo>
                  <a:lnTo>
                    <a:pt x="2271" y="104"/>
                  </a:lnTo>
                  <a:lnTo>
                    <a:pt x="2288" y="122"/>
                  </a:lnTo>
                  <a:lnTo>
                    <a:pt x="2281" y="125"/>
                  </a:lnTo>
                  <a:lnTo>
                    <a:pt x="2274" y="131"/>
                  </a:lnTo>
                  <a:lnTo>
                    <a:pt x="2265" y="136"/>
                  </a:lnTo>
                  <a:lnTo>
                    <a:pt x="2258" y="141"/>
                  </a:lnTo>
                  <a:lnTo>
                    <a:pt x="2250" y="148"/>
                  </a:lnTo>
                  <a:lnTo>
                    <a:pt x="2243" y="155"/>
                  </a:lnTo>
                  <a:lnTo>
                    <a:pt x="2234" y="162"/>
                  </a:lnTo>
                  <a:lnTo>
                    <a:pt x="2228" y="168"/>
                  </a:lnTo>
                  <a:lnTo>
                    <a:pt x="2235" y="161"/>
                  </a:lnTo>
                  <a:lnTo>
                    <a:pt x="2246" y="154"/>
                  </a:lnTo>
                  <a:lnTo>
                    <a:pt x="2257" y="150"/>
                  </a:lnTo>
                  <a:lnTo>
                    <a:pt x="2269" y="147"/>
                  </a:lnTo>
                  <a:lnTo>
                    <a:pt x="2281" y="143"/>
                  </a:lnTo>
                  <a:lnTo>
                    <a:pt x="2294" y="141"/>
                  </a:lnTo>
                  <a:lnTo>
                    <a:pt x="2308" y="141"/>
                  </a:lnTo>
                  <a:lnTo>
                    <a:pt x="2320" y="141"/>
                  </a:lnTo>
                  <a:lnTo>
                    <a:pt x="2348" y="143"/>
                  </a:lnTo>
                  <a:lnTo>
                    <a:pt x="2377" y="147"/>
                  </a:lnTo>
                  <a:lnTo>
                    <a:pt x="2403" y="148"/>
                  </a:lnTo>
                  <a:lnTo>
                    <a:pt x="2428" y="150"/>
                  </a:lnTo>
                  <a:lnTo>
                    <a:pt x="2454" y="177"/>
                  </a:lnTo>
                  <a:lnTo>
                    <a:pt x="2470" y="171"/>
                  </a:lnTo>
                  <a:lnTo>
                    <a:pt x="2486" y="168"/>
                  </a:lnTo>
                  <a:lnTo>
                    <a:pt x="2506" y="168"/>
                  </a:lnTo>
                  <a:lnTo>
                    <a:pt x="2527" y="169"/>
                  </a:lnTo>
                  <a:lnTo>
                    <a:pt x="2569" y="175"/>
                  </a:lnTo>
                  <a:lnTo>
                    <a:pt x="2615" y="185"/>
                  </a:lnTo>
                  <a:lnTo>
                    <a:pt x="2663" y="198"/>
                  </a:lnTo>
                  <a:lnTo>
                    <a:pt x="2707" y="208"/>
                  </a:lnTo>
                  <a:lnTo>
                    <a:pt x="2728" y="212"/>
                  </a:lnTo>
                  <a:lnTo>
                    <a:pt x="2749" y="214"/>
                  </a:lnTo>
                  <a:lnTo>
                    <a:pt x="2767" y="215"/>
                  </a:lnTo>
                  <a:lnTo>
                    <a:pt x="2785" y="215"/>
                  </a:lnTo>
                  <a:lnTo>
                    <a:pt x="2792" y="215"/>
                  </a:lnTo>
                  <a:lnTo>
                    <a:pt x="2797" y="214"/>
                  </a:lnTo>
                  <a:lnTo>
                    <a:pt x="2804" y="212"/>
                  </a:lnTo>
                  <a:lnTo>
                    <a:pt x="2811" y="212"/>
                  </a:lnTo>
                  <a:lnTo>
                    <a:pt x="2817" y="210"/>
                  </a:lnTo>
                  <a:lnTo>
                    <a:pt x="2824" y="210"/>
                  </a:lnTo>
                  <a:lnTo>
                    <a:pt x="2831" y="212"/>
                  </a:lnTo>
                  <a:lnTo>
                    <a:pt x="2838" y="215"/>
                  </a:lnTo>
                  <a:lnTo>
                    <a:pt x="2839" y="215"/>
                  </a:lnTo>
                  <a:lnTo>
                    <a:pt x="2843" y="214"/>
                  </a:lnTo>
                  <a:lnTo>
                    <a:pt x="2847" y="212"/>
                  </a:lnTo>
                  <a:lnTo>
                    <a:pt x="2850" y="210"/>
                  </a:lnTo>
                  <a:lnTo>
                    <a:pt x="2854" y="208"/>
                  </a:lnTo>
                  <a:lnTo>
                    <a:pt x="2857" y="207"/>
                  </a:lnTo>
                  <a:lnTo>
                    <a:pt x="2859" y="207"/>
                  </a:lnTo>
                  <a:lnTo>
                    <a:pt x="2862" y="205"/>
                  </a:lnTo>
                  <a:lnTo>
                    <a:pt x="2880" y="224"/>
                  </a:lnTo>
                  <a:lnTo>
                    <a:pt x="2889" y="222"/>
                  </a:lnTo>
                  <a:lnTo>
                    <a:pt x="2898" y="222"/>
                  </a:lnTo>
                  <a:lnTo>
                    <a:pt x="2903" y="221"/>
                  </a:lnTo>
                  <a:lnTo>
                    <a:pt x="2910" y="221"/>
                  </a:lnTo>
                  <a:lnTo>
                    <a:pt x="2915" y="219"/>
                  </a:lnTo>
                  <a:lnTo>
                    <a:pt x="2921" y="221"/>
                  </a:lnTo>
                  <a:lnTo>
                    <a:pt x="2926" y="221"/>
                  </a:lnTo>
                  <a:lnTo>
                    <a:pt x="2933" y="224"/>
                  </a:lnTo>
                  <a:lnTo>
                    <a:pt x="2951" y="205"/>
                  </a:lnTo>
                  <a:lnTo>
                    <a:pt x="2933" y="205"/>
                  </a:lnTo>
                  <a:lnTo>
                    <a:pt x="2945" y="207"/>
                  </a:lnTo>
                  <a:lnTo>
                    <a:pt x="2960" y="208"/>
                  </a:lnTo>
                  <a:lnTo>
                    <a:pt x="2972" y="212"/>
                  </a:lnTo>
                  <a:lnTo>
                    <a:pt x="2984" y="214"/>
                  </a:lnTo>
                  <a:lnTo>
                    <a:pt x="2998" y="217"/>
                  </a:lnTo>
                  <a:lnTo>
                    <a:pt x="3011" y="221"/>
                  </a:lnTo>
                  <a:lnTo>
                    <a:pt x="3025" y="222"/>
                  </a:lnTo>
                  <a:lnTo>
                    <a:pt x="3037" y="224"/>
                  </a:lnTo>
                  <a:lnTo>
                    <a:pt x="3055" y="242"/>
                  </a:lnTo>
                  <a:lnTo>
                    <a:pt x="3062" y="242"/>
                  </a:lnTo>
                  <a:lnTo>
                    <a:pt x="3069" y="242"/>
                  </a:lnTo>
                  <a:lnTo>
                    <a:pt x="3076" y="244"/>
                  </a:lnTo>
                  <a:lnTo>
                    <a:pt x="3085" y="244"/>
                  </a:lnTo>
                  <a:lnTo>
                    <a:pt x="3094" y="245"/>
                  </a:lnTo>
                  <a:lnTo>
                    <a:pt x="3101" y="247"/>
                  </a:lnTo>
                  <a:lnTo>
                    <a:pt x="3108" y="249"/>
                  </a:lnTo>
                  <a:lnTo>
                    <a:pt x="3115" y="253"/>
                  </a:lnTo>
                  <a:lnTo>
                    <a:pt x="3113" y="258"/>
                  </a:lnTo>
                  <a:lnTo>
                    <a:pt x="3111" y="261"/>
                  </a:lnTo>
                  <a:lnTo>
                    <a:pt x="3111" y="263"/>
                  </a:lnTo>
                  <a:lnTo>
                    <a:pt x="3111" y="265"/>
                  </a:lnTo>
                  <a:lnTo>
                    <a:pt x="3111" y="268"/>
                  </a:lnTo>
                  <a:lnTo>
                    <a:pt x="3110" y="270"/>
                  </a:lnTo>
                  <a:lnTo>
                    <a:pt x="3110" y="274"/>
                  </a:lnTo>
                  <a:lnTo>
                    <a:pt x="3106" y="281"/>
                  </a:lnTo>
                  <a:lnTo>
                    <a:pt x="3088" y="261"/>
                  </a:lnTo>
                  <a:lnTo>
                    <a:pt x="3037" y="261"/>
                  </a:lnTo>
                  <a:lnTo>
                    <a:pt x="3037" y="258"/>
                  </a:lnTo>
                  <a:lnTo>
                    <a:pt x="3036" y="253"/>
                  </a:lnTo>
                  <a:lnTo>
                    <a:pt x="3032" y="249"/>
                  </a:lnTo>
                  <a:lnTo>
                    <a:pt x="3028" y="244"/>
                  </a:lnTo>
                  <a:lnTo>
                    <a:pt x="3025" y="240"/>
                  </a:lnTo>
                  <a:lnTo>
                    <a:pt x="3023" y="237"/>
                  </a:lnTo>
                  <a:lnTo>
                    <a:pt x="3021" y="233"/>
                  </a:lnTo>
                  <a:lnTo>
                    <a:pt x="3020" y="233"/>
                  </a:lnTo>
                  <a:lnTo>
                    <a:pt x="3020" y="237"/>
                  </a:lnTo>
                  <a:lnTo>
                    <a:pt x="3020" y="240"/>
                  </a:lnTo>
                  <a:lnTo>
                    <a:pt x="3020" y="245"/>
                  </a:lnTo>
                  <a:lnTo>
                    <a:pt x="3021" y="249"/>
                  </a:lnTo>
                  <a:lnTo>
                    <a:pt x="3028" y="260"/>
                  </a:lnTo>
                  <a:lnTo>
                    <a:pt x="3037" y="268"/>
                  </a:lnTo>
                  <a:lnTo>
                    <a:pt x="3048" y="276"/>
                  </a:lnTo>
                  <a:lnTo>
                    <a:pt x="3058" y="283"/>
                  </a:lnTo>
                  <a:lnTo>
                    <a:pt x="3071" y="288"/>
                  </a:lnTo>
                  <a:lnTo>
                    <a:pt x="3081" y="290"/>
                  </a:lnTo>
                  <a:lnTo>
                    <a:pt x="3080" y="293"/>
                  </a:lnTo>
                  <a:lnTo>
                    <a:pt x="3078" y="297"/>
                  </a:lnTo>
                  <a:lnTo>
                    <a:pt x="3076" y="302"/>
                  </a:lnTo>
                  <a:lnTo>
                    <a:pt x="3073" y="307"/>
                  </a:lnTo>
                  <a:lnTo>
                    <a:pt x="3069" y="311"/>
                  </a:lnTo>
                  <a:lnTo>
                    <a:pt x="3066" y="314"/>
                  </a:lnTo>
                  <a:lnTo>
                    <a:pt x="3064" y="316"/>
                  </a:lnTo>
                  <a:lnTo>
                    <a:pt x="3064" y="318"/>
                  </a:lnTo>
                  <a:lnTo>
                    <a:pt x="3060" y="318"/>
                  </a:lnTo>
                  <a:lnTo>
                    <a:pt x="3057" y="318"/>
                  </a:lnTo>
                  <a:lnTo>
                    <a:pt x="3053" y="320"/>
                  </a:lnTo>
                  <a:lnTo>
                    <a:pt x="3050" y="321"/>
                  </a:lnTo>
                  <a:lnTo>
                    <a:pt x="3046" y="323"/>
                  </a:lnTo>
                  <a:lnTo>
                    <a:pt x="3044" y="325"/>
                  </a:lnTo>
                  <a:lnTo>
                    <a:pt x="3041" y="327"/>
                  </a:lnTo>
                  <a:lnTo>
                    <a:pt x="3037" y="327"/>
                  </a:lnTo>
                  <a:lnTo>
                    <a:pt x="3032" y="327"/>
                  </a:lnTo>
                  <a:lnTo>
                    <a:pt x="3025" y="325"/>
                  </a:lnTo>
                  <a:lnTo>
                    <a:pt x="3021" y="323"/>
                  </a:lnTo>
                  <a:lnTo>
                    <a:pt x="3016" y="323"/>
                  </a:lnTo>
                  <a:lnTo>
                    <a:pt x="3011" y="323"/>
                  </a:lnTo>
                  <a:lnTo>
                    <a:pt x="3005" y="323"/>
                  </a:lnTo>
                  <a:lnTo>
                    <a:pt x="3000" y="323"/>
                  </a:lnTo>
                  <a:lnTo>
                    <a:pt x="2993" y="327"/>
                  </a:lnTo>
                  <a:lnTo>
                    <a:pt x="2995" y="336"/>
                  </a:lnTo>
                  <a:lnTo>
                    <a:pt x="2998" y="344"/>
                  </a:lnTo>
                  <a:lnTo>
                    <a:pt x="3002" y="351"/>
                  </a:lnTo>
                  <a:lnTo>
                    <a:pt x="3009" y="357"/>
                  </a:lnTo>
                  <a:lnTo>
                    <a:pt x="3016" y="362"/>
                  </a:lnTo>
                  <a:lnTo>
                    <a:pt x="3023" y="366"/>
                  </a:lnTo>
                  <a:lnTo>
                    <a:pt x="3030" y="369"/>
                  </a:lnTo>
                  <a:lnTo>
                    <a:pt x="3037" y="373"/>
                  </a:lnTo>
                  <a:lnTo>
                    <a:pt x="3037" y="380"/>
                  </a:lnTo>
                  <a:lnTo>
                    <a:pt x="3039" y="389"/>
                  </a:lnTo>
                  <a:lnTo>
                    <a:pt x="3041" y="396"/>
                  </a:lnTo>
                  <a:lnTo>
                    <a:pt x="3041" y="405"/>
                  </a:lnTo>
                  <a:lnTo>
                    <a:pt x="3043" y="413"/>
                  </a:lnTo>
                  <a:lnTo>
                    <a:pt x="3044" y="422"/>
                  </a:lnTo>
                  <a:lnTo>
                    <a:pt x="3046" y="431"/>
                  </a:lnTo>
                  <a:lnTo>
                    <a:pt x="3046" y="438"/>
                  </a:lnTo>
                  <a:lnTo>
                    <a:pt x="3036" y="427"/>
                  </a:lnTo>
                  <a:lnTo>
                    <a:pt x="3023" y="420"/>
                  </a:lnTo>
                  <a:lnTo>
                    <a:pt x="3011" y="412"/>
                  </a:lnTo>
                  <a:lnTo>
                    <a:pt x="2998" y="405"/>
                  </a:lnTo>
                  <a:lnTo>
                    <a:pt x="2984" y="397"/>
                  </a:lnTo>
                  <a:lnTo>
                    <a:pt x="2972" y="390"/>
                  </a:lnTo>
                  <a:lnTo>
                    <a:pt x="2961" y="383"/>
                  </a:lnTo>
                  <a:lnTo>
                    <a:pt x="2951" y="373"/>
                  </a:lnTo>
                  <a:lnTo>
                    <a:pt x="2951" y="369"/>
                  </a:lnTo>
                  <a:lnTo>
                    <a:pt x="2951" y="366"/>
                  </a:lnTo>
                  <a:lnTo>
                    <a:pt x="2952" y="362"/>
                  </a:lnTo>
                  <a:lnTo>
                    <a:pt x="2954" y="359"/>
                  </a:lnTo>
                  <a:lnTo>
                    <a:pt x="2956" y="355"/>
                  </a:lnTo>
                  <a:lnTo>
                    <a:pt x="2958" y="351"/>
                  </a:lnTo>
                  <a:lnTo>
                    <a:pt x="2958" y="348"/>
                  </a:lnTo>
                  <a:lnTo>
                    <a:pt x="2960" y="344"/>
                  </a:lnTo>
                  <a:lnTo>
                    <a:pt x="2958" y="341"/>
                  </a:lnTo>
                  <a:lnTo>
                    <a:pt x="2956" y="334"/>
                  </a:lnTo>
                  <a:lnTo>
                    <a:pt x="2952" y="329"/>
                  </a:lnTo>
                  <a:lnTo>
                    <a:pt x="2951" y="320"/>
                  </a:lnTo>
                  <a:lnTo>
                    <a:pt x="2947" y="313"/>
                  </a:lnTo>
                  <a:lnTo>
                    <a:pt x="2944" y="304"/>
                  </a:lnTo>
                  <a:lnTo>
                    <a:pt x="2942" y="297"/>
                  </a:lnTo>
                  <a:lnTo>
                    <a:pt x="2942" y="290"/>
                  </a:lnTo>
                  <a:lnTo>
                    <a:pt x="2935" y="291"/>
                  </a:lnTo>
                  <a:lnTo>
                    <a:pt x="2931" y="293"/>
                  </a:lnTo>
                  <a:lnTo>
                    <a:pt x="2928" y="293"/>
                  </a:lnTo>
                  <a:lnTo>
                    <a:pt x="2924" y="293"/>
                  </a:lnTo>
                  <a:lnTo>
                    <a:pt x="2921" y="291"/>
                  </a:lnTo>
                  <a:lnTo>
                    <a:pt x="2917" y="290"/>
                  </a:lnTo>
                  <a:lnTo>
                    <a:pt x="2912" y="290"/>
                  </a:lnTo>
                  <a:lnTo>
                    <a:pt x="2907" y="290"/>
                  </a:lnTo>
                  <a:lnTo>
                    <a:pt x="2903" y="297"/>
                  </a:lnTo>
                  <a:lnTo>
                    <a:pt x="2898" y="304"/>
                  </a:lnTo>
                  <a:lnTo>
                    <a:pt x="2894" y="313"/>
                  </a:lnTo>
                  <a:lnTo>
                    <a:pt x="2887" y="321"/>
                  </a:lnTo>
                  <a:lnTo>
                    <a:pt x="2882" y="330"/>
                  </a:lnTo>
                  <a:lnTo>
                    <a:pt x="2877" y="339"/>
                  </a:lnTo>
                  <a:lnTo>
                    <a:pt x="2869" y="346"/>
                  </a:lnTo>
                  <a:lnTo>
                    <a:pt x="2862" y="353"/>
                  </a:lnTo>
                  <a:lnTo>
                    <a:pt x="2854" y="353"/>
                  </a:lnTo>
                  <a:lnTo>
                    <a:pt x="2847" y="351"/>
                  </a:lnTo>
                  <a:lnTo>
                    <a:pt x="2841" y="350"/>
                  </a:lnTo>
                  <a:lnTo>
                    <a:pt x="2836" y="346"/>
                  </a:lnTo>
                  <a:lnTo>
                    <a:pt x="2832" y="343"/>
                  </a:lnTo>
                  <a:lnTo>
                    <a:pt x="2831" y="339"/>
                  </a:lnTo>
                  <a:lnTo>
                    <a:pt x="2829" y="332"/>
                  </a:lnTo>
                  <a:lnTo>
                    <a:pt x="2829" y="327"/>
                  </a:lnTo>
                  <a:lnTo>
                    <a:pt x="2811" y="344"/>
                  </a:lnTo>
                  <a:lnTo>
                    <a:pt x="2794" y="327"/>
                  </a:lnTo>
                  <a:lnTo>
                    <a:pt x="2790" y="330"/>
                  </a:lnTo>
                  <a:lnTo>
                    <a:pt x="2785" y="336"/>
                  </a:lnTo>
                  <a:lnTo>
                    <a:pt x="2778" y="343"/>
                  </a:lnTo>
                  <a:lnTo>
                    <a:pt x="2772" y="350"/>
                  </a:lnTo>
                  <a:lnTo>
                    <a:pt x="2767" y="359"/>
                  </a:lnTo>
                  <a:lnTo>
                    <a:pt x="2762" y="367"/>
                  </a:lnTo>
                  <a:lnTo>
                    <a:pt x="2760" y="374"/>
                  </a:lnTo>
                  <a:lnTo>
                    <a:pt x="2758" y="382"/>
                  </a:lnTo>
                  <a:lnTo>
                    <a:pt x="2762" y="382"/>
                  </a:lnTo>
                  <a:lnTo>
                    <a:pt x="2767" y="385"/>
                  </a:lnTo>
                  <a:lnTo>
                    <a:pt x="2771" y="387"/>
                  </a:lnTo>
                  <a:lnTo>
                    <a:pt x="2776" y="390"/>
                  </a:lnTo>
                  <a:lnTo>
                    <a:pt x="2781" y="394"/>
                  </a:lnTo>
                  <a:lnTo>
                    <a:pt x="2785" y="397"/>
                  </a:lnTo>
                  <a:lnTo>
                    <a:pt x="2790" y="399"/>
                  </a:lnTo>
                  <a:lnTo>
                    <a:pt x="2794" y="401"/>
                  </a:lnTo>
                  <a:lnTo>
                    <a:pt x="2802" y="390"/>
                  </a:lnTo>
                  <a:lnTo>
                    <a:pt x="2809" y="392"/>
                  </a:lnTo>
                  <a:lnTo>
                    <a:pt x="2817" y="396"/>
                  </a:lnTo>
                  <a:lnTo>
                    <a:pt x="2824" y="401"/>
                  </a:lnTo>
                  <a:lnTo>
                    <a:pt x="2831" y="406"/>
                  </a:lnTo>
                  <a:lnTo>
                    <a:pt x="2838" y="413"/>
                  </a:lnTo>
                  <a:lnTo>
                    <a:pt x="2845" y="419"/>
                  </a:lnTo>
                  <a:lnTo>
                    <a:pt x="2850" y="424"/>
                  </a:lnTo>
                  <a:lnTo>
                    <a:pt x="2855" y="429"/>
                  </a:lnTo>
                  <a:lnTo>
                    <a:pt x="2855" y="466"/>
                  </a:lnTo>
                  <a:lnTo>
                    <a:pt x="2857" y="470"/>
                  </a:lnTo>
                  <a:lnTo>
                    <a:pt x="2862" y="473"/>
                  </a:lnTo>
                  <a:lnTo>
                    <a:pt x="2866" y="477"/>
                  </a:lnTo>
                  <a:lnTo>
                    <a:pt x="2871" y="481"/>
                  </a:lnTo>
                  <a:lnTo>
                    <a:pt x="2877" y="484"/>
                  </a:lnTo>
                  <a:lnTo>
                    <a:pt x="2882" y="488"/>
                  </a:lnTo>
                  <a:lnTo>
                    <a:pt x="2885" y="491"/>
                  </a:lnTo>
                  <a:lnTo>
                    <a:pt x="2889" y="495"/>
                  </a:lnTo>
                  <a:lnTo>
                    <a:pt x="2889" y="498"/>
                  </a:lnTo>
                  <a:lnTo>
                    <a:pt x="2887" y="503"/>
                  </a:lnTo>
                  <a:lnTo>
                    <a:pt x="2884" y="511"/>
                  </a:lnTo>
                  <a:lnTo>
                    <a:pt x="2880" y="518"/>
                  </a:lnTo>
                  <a:lnTo>
                    <a:pt x="2877" y="523"/>
                  </a:lnTo>
                  <a:lnTo>
                    <a:pt x="2875" y="530"/>
                  </a:lnTo>
                  <a:lnTo>
                    <a:pt x="2873" y="535"/>
                  </a:lnTo>
                  <a:lnTo>
                    <a:pt x="2871" y="541"/>
                  </a:lnTo>
                  <a:lnTo>
                    <a:pt x="2868" y="541"/>
                  </a:lnTo>
                  <a:lnTo>
                    <a:pt x="2864" y="539"/>
                  </a:lnTo>
                  <a:lnTo>
                    <a:pt x="2859" y="539"/>
                  </a:lnTo>
                  <a:lnTo>
                    <a:pt x="2855" y="537"/>
                  </a:lnTo>
                  <a:lnTo>
                    <a:pt x="2852" y="539"/>
                  </a:lnTo>
                  <a:lnTo>
                    <a:pt x="2848" y="541"/>
                  </a:lnTo>
                  <a:lnTo>
                    <a:pt x="2847" y="544"/>
                  </a:lnTo>
                  <a:lnTo>
                    <a:pt x="2847" y="549"/>
                  </a:lnTo>
                  <a:lnTo>
                    <a:pt x="2847" y="567"/>
                  </a:lnTo>
                  <a:lnTo>
                    <a:pt x="2848" y="579"/>
                  </a:lnTo>
                  <a:lnTo>
                    <a:pt x="2852" y="590"/>
                  </a:lnTo>
                  <a:lnTo>
                    <a:pt x="2859" y="602"/>
                  </a:lnTo>
                  <a:lnTo>
                    <a:pt x="2868" y="615"/>
                  </a:lnTo>
                  <a:lnTo>
                    <a:pt x="2875" y="627"/>
                  </a:lnTo>
                  <a:lnTo>
                    <a:pt x="2882" y="638"/>
                  </a:lnTo>
                  <a:lnTo>
                    <a:pt x="2887" y="650"/>
                  </a:lnTo>
                  <a:lnTo>
                    <a:pt x="2889" y="661"/>
                  </a:lnTo>
                  <a:lnTo>
                    <a:pt x="2880" y="661"/>
                  </a:lnTo>
                  <a:lnTo>
                    <a:pt x="2875" y="659"/>
                  </a:lnTo>
                  <a:lnTo>
                    <a:pt x="2871" y="657"/>
                  </a:lnTo>
                  <a:lnTo>
                    <a:pt x="2869" y="654"/>
                  </a:lnTo>
                  <a:lnTo>
                    <a:pt x="2868" y="650"/>
                  </a:lnTo>
                  <a:lnTo>
                    <a:pt x="2866" y="645"/>
                  </a:lnTo>
                  <a:lnTo>
                    <a:pt x="2866" y="640"/>
                  </a:lnTo>
                  <a:lnTo>
                    <a:pt x="2862" y="632"/>
                  </a:lnTo>
                  <a:lnTo>
                    <a:pt x="2855" y="624"/>
                  </a:lnTo>
                  <a:lnTo>
                    <a:pt x="2845" y="620"/>
                  </a:lnTo>
                  <a:lnTo>
                    <a:pt x="2836" y="613"/>
                  </a:lnTo>
                  <a:lnTo>
                    <a:pt x="2829" y="606"/>
                  </a:lnTo>
                  <a:lnTo>
                    <a:pt x="2820" y="599"/>
                  </a:lnTo>
                  <a:lnTo>
                    <a:pt x="2813" y="592"/>
                  </a:lnTo>
                  <a:lnTo>
                    <a:pt x="2808" y="583"/>
                  </a:lnTo>
                  <a:lnTo>
                    <a:pt x="2801" y="576"/>
                  </a:lnTo>
                  <a:lnTo>
                    <a:pt x="2794" y="567"/>
                  </a:lnTo>
                  <a:lnTo>
                    <a:pt x="2786" y="571"/>
                  </a:lnTo>
                  <a:lnTo>
                    <a:pt x="2779" y="574"/>
                  </a:lnTo>
                  <a:lnTo>
                    <a:pt x="2771" y="579"/>
                  </a:lnTo>
                  <a:lnTo>
                    <a:pt x="2762" y="583"/>
                  </a:lnTo>
                  <a:lnTo>
                    <a:pt x="2755" y="588"/>
                  </a:lnTo>
                  <a:lnTo>
                    <a:pt x="2746" y="594"/>
                  </a:lnTo>
                  <a:lnTo>
                    <a:pt x="2739" y="599"/>
                  </a:lnTo>
                  <a:lnTo>
                    <a:pt x="2732" y="606"/>
                  </a:lnTo>
                  <a:lnTo>
                    <a:pt x="2739" y="606"/>
                  </a:lnTo>
                  <a:lnTo>
                    <a:pt x="2744" y="608"/>
                  </a:lnTo>
                  <a:lnTo>
                    <a:pt x="2751" y="608"/>
                  </a:lnTo>
                  <a:lnTo>
                    <a:pt x="2756" y="610"/>
                  </a:lnTo>
                  <a:lnTo>
                    <a:pt x="2764" y="611"/>
                  </a:lnTo>
                  <a:lnTo>
                    <a:pt x="2767" y="613"/>
                  </a:lnTo>
                  <a:lnTo>
                    <a:pt x="2772" y="613"/>
                  </a:lnTo>
                  <a:lnTo>
                    <a:pt x="2776" y="615"/>
                  </a:lnTo>
                  <a:lnTo>
                    <a:pt x="2776" y="620"/>
                  </a:lnTo>
                  <a:lnTo>
                    <a:pt x="2776" y="625"/>
                  </a:lnTo>
                  <a:lnTo>
                    <a:pt x="2778" y="631"/>
                  </a:lnTo>
                  <a:lnTo>
                    <a:pt x="2781" y="636"/>
                  </a:lnTo>
                  <a:lnTo>
                    <a:pt x="2788" y="647"/>
                  </a:lnTo>
                  <a:lnTo>
                    <a:pt x="2799" y="657"/>
                  </a:lnTo>
                  <a:lnTo>
                    <a:pt x="2809" y="670"/>
                  </a:lnTo>
                  <a:lnTo>
                    <a:pt x="2818" y="682"/>
                  </a:lnTo>
                  <a:lnTo>
                    <a:pt x="2822" y="687"/>
                  </a:lnTo>
                  <a:lnTo>
                    <a:pt x="2825" y="694"/>
                  </a:lnTo>
                  <a:lnTo>
                    <a:pt x="2827" y="700"/>
                  </a:lnTo>
                  <a:lnTo>
                    <a:pt x="2829" y="707"/>
                  </a:lnTo>
                  <a:lnTo>
                    <a:pt x="2832" y="708"/>
                  </a:lnTo>
                  <a:lnTo>
                    <a:pt x="2836" y="710"/>
                  </a:lnTo>
                  <a:lnTo>
                    <a:pt x="2839" y="712"/>
                  </a:lnTo>
                  <a:lnTo>
                    <a:pt x="2845" y="716"/>
                  </a:lnTo>
                  <a:lnTo>
                    <a:pt x="2848" y="719"/>
                  </a:lnTo>
                  <a:lnTo>
                    <a:pt x="2852" y="723"/>
                  </a:lnTo>
                  <a:lnTo>
                    <a:pt x="2854" y="724"/>
                  </a:lnTo>
                  <a:lnTo>
                    <a:pt x="2855" y="726"/>
                  </a:lnTo>
                  <a:lnTo>
                    <a:pt x="2854" y="730"/>
                  </a:lnTo>
                  <a:lnTo>
                    <a:pt x="2854" y="735"/>
                  </a:lnTo>
                  <a:lnTo>
                    <a:pt x="2852" y="740"/>
                  </a:lnTo>
                  <a:lnTo>
                    <a:pt x="2850" y="746"/>
                  </a:lnTo>
                  <a:lnTo>
                    <a:pt x="2848" y="753"/>
                  </a:lnTo>
                  <a:lnTo>
                    <a:pt x="2847" y="760"/>
                  </a:lnTo>
                  <a:lnTo>
                    <a:pt x="2847" y="767"/>
                  </a:lnTo>
                  <a:lnTo>
                    <a:pt x="2847" y="774"/>
                  </a:lnTo>
                  <a:lnTo>
                    <a:pt x="2829" y="792"/>
                  </a:lnTo>
                  <a:lnTo>
                    <a:pt x="2794" y="792"/>
                  </a:lnTo>
                  <a:lnTo>
                    <a:pt x="2788" y="797"/>
                  </a:lnTo>
                  <a:lnTo>
                    <a:pt x="2783" y="800"/>
                  </a:lnTo>
                  <a:lnTo>
                    <a:pt x="2779" y="802"/>
                  </a:lnTo>
                  <a:lnTo>
                    <a:pt x="2776" y="802"/>
                  </a:lnTo>
                  <a:lnTo>
                    <a:pt x="2772" y="802"/>
                  </a:lnTo>
                  <a:lnTo>
                    <a:pt x="2769" y="802"/>
                  </a:lnTo>
                  <a:lnTo>
                    <a:pt x="2764" y="800"/>
                  </a:lnTo>
                  <a:lnTo>
                    <a:pt x="2758" y="800"/>
                  </a:lnTo>
                  <a:lnTo>
                    <a:pt x="2776" y="781"/>
                  </a:lnTo>
                  <a:lnTo>
                    <a:pt x="2771" y="784"/>
                  </a:lnTo>
                  <a:lnTo>
                    <a:pt x="2767" y="786"/>
                  </a:lnTo>
                  <a:lnTo>
                    <a:pt x="2764" y="786"/>
                  </a:lnTo>
                  <a:lnTo>
                    <a:pt x="2762" y="788"/>
                  </a:lnTo>
                  <a:lnTo>
                    <a:pt x="2758" y="792"/>
                  </a:lnTo>
                  <a:lnTo>
                    <a:pt x="2755" y="795"/>
                  </a:lnTo>
                  <a:lnTo>
                    <a:pt x="2749" y="800"/>
                  </a:lnTo>
                  <a:lnTo>
                    <a:pt x="2742" y="797"/>
                  </a:lnTo>
                  <a:lnTo>
                    <a:pt x="2737" y="795"/>
                  </a:lnTo>
                  <a:lnTo>
                    <a:pt x="2730" y="793"/>
                  </a:lnTo>
                  <a:lnTo>
                    <a:pt x="2723" y="793"/>
                  </a:lnTo>
                  <a:lnTo>
                    <a:pt x="2718" y="793"/>
                  </a:lnTo>
                  <a:lnTo>
                    <a:pt x="2711" y="795"/>
                  </a:lnTo>
                  <a:lnTo>
                    <a:pt x="2703" y="797"/>
                  </a:lnTo>
                  <a:lnTo>
                    <a:pt x="2698" y="800"/>
                  </a:lnTo>
                  <a:lnTo>
                    <a:pt x="2700" y="807"/>
                  </a:lnTo>
                  <a:lnTo>
                    <a:pt x="2702" y="816"/>
                  </a:lnTo>
                  <a:lnTo>
                    <a:pt x="2707" y="823"/>
                  </a:lnTo>
                  <a:lnTo>
                    <a:pt x="2712" y="832"/>
                  </a:lnTo>
                  <a:lnTo>
                    <a:pt x="2718" y="839"/>
                  </a:lnTo>
                  <a:lnTo>
                    <a:pt x="2723" y="846"/>
                  </a:lnTo>
                  <a:lnTo>
                    <a:pt x="2728" y="852"/>
                  </a:lnTo>
                  <a:lnTo>
                    <a:pt x="2732" y="857"/>
                  </a:lnTo>
                  <a:lnTo>
                    <a:pt x="2732" y="860"/>
                  </a:lnTo>
                  <a:lnTo>
                    <a:pt x="2730" y="864"/>
                  </a:lnTo>
                  <a:lnTo>
                    <a:pt x="2730" y="868"/>
                  </a:lnTo>
                  <a:lnTo>
                    <a:pt x="2728" y="871"/>
                  </a:lnTo>
                  <a:lnTo>
                    <a:pt x="2726" y="875"/>
                  </a:lnTo>
                  <a:lnTo>
                    <a:pt x="2725" y="878"/>
                  </a:lnTo>
                  <a:lnTo>
                    <a:pt x="2725" y="882"/>
                  </a:lnTo>
                  <a:lnTo>
                    <a:pt x="2723" y="885"/>
                  </a:lnTo>
                  <a:lnTo>
                    <a:pt x="2726" y="889"/>
                  </a:lnTo>
                  <a:lnTo>
                    <a:pt x="2732" y="892"/>
                  </a:lnTo>
                  <a:lnTo>
                    <a:pt x="2735" y="898"/>
                  </a:lnTo>
                  <a:lnTo>
                    <a:pt x="2739" y="905"/>
                  </a:lnTo>
                  <a:lnTo>
                    <a:pt x="2744" y="910"/>
                  </a:lnTo>
                  <a:lnTo>
                    <a:pt x="2746" y="917"/>
                  </a:lnTo>
                  <a:lnTo>
                    <a:pt x="2749" y="924"/>
                  </a:lnTo>
                  <a:lnTo>
                    <a:pt x="2749" y="931"/>
                  </a:lnTo>
                  <a:lnTo>
                    <a:pt x="2744" y="931"/>
                  </a:lnTo>
                  <a:lnTo>
                    <a:pt x="2739" y="933"/>
                  </a:lnTo>
                  <a:lnTo>
                    <a:pt x="2735" y="935"/>
                  </a:lnTo>
                  <a:lnTo>
                    <a:pt x="2734" y="938"/>
                  </a:lnTo>
                  <a:lnTo>
                    <a:pt x="2730" y="942"/>
                  </a:lnTo>
                  <a:lnTo>
                    <a:pt x="2728" y="947"/>
                  </a:lnTo>
                  <a:lnTo>
                    <a:pt x="2726" y="952"/>
                  </a:lnTo>
                  <a:lnTo>
                    <a:pt x="2723" y="958"/>
                  </a:lnTo>
                  <a:lnTo>
                    <a:pt x="2718" y="956"/>
                  </a:lnTo>
                  <a:lnTo>
                    <a:pt x="2707" y="949"/>
                  </a:lnTo>
                  <a:lnTo>
                    <a:pt x="2691" y="940"/>
                  </a:lnTo>
                  <a:lnTo>
                    <a:pt x="2675" y="929"/>
                  </a:lnTo>
                  <a:lnTo>
                    <a:pt x="2659" y="919"/>
                  </a:lnTo>
                  <a:lnTo>
                    <a:pt x="2645" y="908"/>
                  </a:lnTo>
                  <a:lnTo>
                    <a:pt x="2635" y="899"/>
                  </a:lnTo>
                  <a:lnTo>
                    <a:pt x="2628" y="894"/>
                  </a:lnTo>
                  <a:lnTo>
                    <a:pt x="2624" y="903"/>
                  </a:lnTo>
                  <a:lnTo>
                    <a:pt x="2624" y="913"/>
                  </a:lnTo>
                  <a:lnTo>
                    <a:pt x="2624" y="924"/>
                  </a:lnTo>
                  <a:lnTo>
                    <a:pt x="2628" y="933"/>
                  </a:lnTo>
                  <a:lnTo>
                    <a:pt x="2638" y="951"/>
                  </a:lnTo>
                  <a:lnTo>
                    <a:pt x="2654" y="968"/>
                  </a:lnTo>
                  <a:lnTo>
                    <a:pt x="2668" y="986"/>
                  </a:lnTo>
                  <a:lnTo>
                    <a:pt x="2684" y="1004"/>
                  </a:lnTo>
                  <a:lnTo>
                    <a:pt x="2689" y="1012"/>
                  </a:lnTo>
                  <a:lnTo>
                    <a:pt x="2695" y="1023"/>
                  </a:lnTo>
                  <a:lnTo>
                    <a:pt x="2696" y="1032"/>
                  </a:lnTo>
                  <a:lnTo>
                    <a:pt x="2698" y="1042"/>
                  </a:lnTo>
                  <a:lnTo>
                    <a:pt x="2688" y="1041"/>
                  </a:lnTo>
                  <a:lnTo>
                    <a:pt x="2677" y="1039"/>
                  </a:lnTo>
                  <a:lnTo>
                    <a:pt x="2666" y="1034"/>
                  </a:lnTo>
                  <a:lnTo>
                    <a:pt x="2658" y="1027"/>
                  </a:lnTo>
                  <a:lnTo>
                    <a:pt x="2647" y="1018"/>
                  </a:lnTo>
                  <a:lnTo>
                    <a:pt x="2636" y="1007"/>
                  </a:lnTo>
                  <a:lnTo>
                    <a:pt x="2628" y="997"/>
                  </a:lnTo>
                  <a:lnTo>
                    <a:pt x="2619" y="986"/>
                  </a:lnTo>
                  <a:lnTo>
                    <a:pt x="2612" y="974"/>
                  </a:lnTo>
                  <a:lnTo>
                    <a:pt x="2605" y="961"/>
                  </a:lnTo>
                  <a:lnTo>
                    <a:pt x="2599" y="949"/>
                  </a:lnTo>
                  <a:lnTo>
                    <a:pt x="2594" y="936"/>
                  </a:lnTo>
                  <a:lnTo>
                    <a:pt x="2592" y="924"/>
                  </a:lnTo>
                  <a:lnTo>
                    <a:pt x="2590" y="913"/>
                  </a:lnTo>
                  <a:lnTo>
                    <a:pt x="2590" y="903"/>
                  </a:lnTo>
                  <a:lnTo>
                    <a:pt x="2592" y="894"/>
                  </a:lnTo>
                  <a:lnTo>
                    <a:pt x="2589" y="892"/>
                  </a:lnTo>
                  <a:lnTo>
                    <a:pt x="2587" y="892"/>
                  </a:lnTo>
                  <a:lnTo>
                    <a:pt x="2583" y="890"/>
                  </a:lnTo>
                  <a:lnTo>
                    <a:pt x="2580" y="889"/>
                  </a:lnTo>
                  <a:lnTo>
                    <a:pt x="2576" y="887"/>
                  </a:lnTo>
                  <a:lnTo>
                    <a:pt x="2573" y="885"/>
                  </a:lnTo>
                  <a:lnTo>
                    <a:pt x="2571" y="885"/>
                  </a:lnTo>
                  <a:lnTo>
                    <a:pt x="2567" y="885"/>
                  </a:lnTo>
                  <a:lnTo>
                    <a:pt x="2560" y="875"/>
                  </a:lnTo>
                  <a:lnTo>
                    <a:pt x="2550" y="859"/>
                  </a:lnTo>
                  <a:lnTo>
                    <a:pt x="2536" y="839"/>
                  </a:lnTo>
                  <a:lnTo>
                    <a:pt x="2522" y="818"/>
                  </a:lnTo>
                  <a:lnTo>
                    <a:pt x="2507" y="799"/>
                  </a:lnTo>
                  <a:lnTo>
                    <a:pt x="2495" y="784"/>
                  </a:lnTo>
                  <a:lnTo>
                    <a:pt x="2490" y="774"/>
                  </a:lnTo>
                  <a:lnTo>
                    <a:pt x="2488" y="774"/>
                  </a:lnTo>
                  <a:lnTo>
                    <a:pt x="2484" y="772"/>
                  </a:lnTo>
                  <a:lnTo>
                    <a:pt x="2483" y="772"/>
                  </a:lnTo>
                  <a:lnTo>
                    <a:pt x="2479" y="770"/>
                  </a:lnTo>
                  <a:lnTo>
                    <a:pt x="2476" y="769"/>
                  </a:lnTo>
                  <a:lnTo>
                    <a:pt x="2472" y="767"/>
                  </a:lnTo>
                  <a:lnTo>
                    <a:pt x="2469" y="765"/>
                  </a:lnTo>
                  <a:lnTo>
                    <a:pt x="2465" y="763"/>
                  </a:lnTo>
                  <a:lnTo>
                    <a:pt x="2462" y="763"/>
                  </a:lnTo>
                  <a:lnTo>
                    <a:pt x="2458" y="767"/>
                  </a:lnTo>
                  <a:lnTo>
                    <a:pt x="2454" y="769"/>
                  </a:lnTo>
                  <a:lnTo>
                    <a:pt x="2449" y="770"/>
                  </a:lnTo>
                  <a:lnTo>
                    <a:pt x="2446" y="772"/>
                  </a:lnTo>
                  <a:lnTo>
                    <a:pt x="2440" y="774"/>
                  </a:lnTo>
                  <a:lnTo>
                    <a:pt x="2435" y="776"/>
                  </a:lnTo>
                  <a:lnTo>
                    <a:pt x="2432" y="779"/>
                  </a:lnTo>
                  <a:lnTo>
                    <a:pt x="2428" y="781"/>
                  </a:lnTo>
                  <a:lnTo>
                    <a:pt x="2419" y="792"/>
                  </a:lnTo>
                  <a:lnTo>
                    <a:pt x="2419" y="809"/>
                  </a:lnTo>
                  <a:lnTo>
                    <a:pt x="2410" y="820"/>
                  </a:lnTo>
                  <a:lnTo>
                    <a:pt x="2393" y="820"/>
                  </a:lnTo>
                  <a:lnTo>
                    <a:pt x="2384" y="829"/>
                  </a:lnTo>
                  <a:lnTo>
                    <a:pt x="2380" y="836"/>
                  </a:lnTo>
                  <a:lnTo>
                    <a:pt x="2377" y="841"/>
                  </a:lnTo>
                  <a:lnTo>
                    <a:pt x="2373" y="846"/>
                  </a:lnTo>
                  <a:lnTo>
                    <a:pt x="2370" y="852"/>
                  </a:lnTo>
                  <a:lnTo>
                    <a:pt x="2366" y="857"/>
                  </a:lnTo>
                  <a:lnTo>
                    <a:pt x="2361" y="862"/>
                  </a:lnTo>
                  <a:lnTo>
                    <a:pt x="2356" y="869"/>
                  </a:lnTo>
                  <a:lnTo>
                    <a:pt x="2348" y="875"/>
                  </a:lnTo>
                  <a:lnTo>
                    <a:pt x="2352" y="882"/>
                  </a:lnTo>
                  <a:lnTo>
                    <a:pt x="2354" y="889"/>
                  </a:lnTo>
                  <a:lnTo>
                    <a:pt x="2356" y="896"/>
                  </a:lnTo>
                  <a:lnTo>
                    <a:pt x="2357" y="901"/>
                  </a:lnTo>
                  <a:lnTo>
                    <a:pt x="2357" y="908"/>
                  </a:lnTo>
                  <a:lnTo>
                    <a:pt x="2357" y="913"/>
                  </a:lnTo>
                  <a:lnTo>
                    <a:pt x="2357" y="917"/>
                  </a:lnTo>
                  <a:lnTo>
                    <a:pt x="2357" y="922"/>
                  </a:lnTo>
                  <a:lnTo>
                    <a:pt x="2333" y="951"/>
                  </a:lnTo>
                  <a:lnTo>
                    <a:pt x="2315" y="951"/>
                  </a:lnTo>
                  <a:lnTo>
                    <a:pt x="2311" y="949"/>
                  </a:lnTo>
                  <a:lnTo>
                    <a:pt x="2306" y="944"/>
                  </a:lnTo>
                  <a:lnTo>
                    <a:pt x="2303" y="938"/>
                  </a:lnTo>
                  <a:lnTo>
                    <a:pt x="2297" y="929"/>
                  </a:lnTo>
                  <a:lnTo>
                    <a:pt x="2294" y="922"/>
                  </a:lnTo>
                  <a:lnTo>
                    <a:pt x="2292" y="913"/>
                  </a:lnTo>
                  <a:lnTo>
                    <a:pt x="2288" y="908"/>
                  </a:lnTo>
                  <a:lnTo>
                    <a:pt x="2288" y="903"/>
                  </a:lnTo>
                  <a:lnTo>
                    <a:pt x="2285" y="903"/>
                  </a:lnTo>
                  <a:lnTo>
                    <a:pt x="2281" y="901"/>
                  </a:lnTo>
                  <a:lnTo>
                    <a:pt x="2278" y="899"/>
                  </a:lnTo>
                  <a:lnTo>
                    <a:pt x="2276" y="898"/>
                  </a:lnTo>
                  <a:lnTo>
                    <a:pt x="2273" y="896"/>
                  </a:lnTo>
                  <a:lnTo>
                    <a:pt x="2269" y="894"/>
                  </a:lnTo>
                  <a:lnTo>
                    <a:pt x="2265" y="894"/>
                  </a:lnTo>
                  <a:lnTo>
                    <a:pt x="2262" y="894"/>
                  </a:lnTo>
                  <a:lnTo>
                    <a:pt x="2262" y="887"/>
                  </a:lnTo>
                  <a:lnTo>
                    <a:pt x="2260" y="882"/>
                  </a:lnTo>
                  <a:lnTo>
                    <a:pt x="2260" y="876"/>
                  </a:lnTo>
                  <a:lnTo>
                    <a:pt x="2258" y="871"/>
                  </a:lnTo>
                  <a:lnTo>
                    <a:pt x="2258" y="866"/>
                  </a:lnTo>
                  <a:lnTo>
                    <a:pt x="2258" y="859"/>
                  </a:lnTo>
                  <a:lnTo>
                    <a:pt x="2260" y="853"/>
                  </a:lnTo>
                  <a:lnTo>
                    <a:pt x="2262" y="846"/>
                  </a:lnTo>
                  <a:lnTo>
                    <a:pt x="2257" y="839"/>
                  </a:lnTo>
                  <a:lnTo>
                    <a:pt x="2250" y="829"/>
                  </a:lnTo>
                  <a:lnTo>
                    <a:pt x="2246" y="816"/>
                  </a:lnTo>
                  <a:lnTo>
                    <a:pt x="2243" y="804"/>
                  </a:lnTo>
                  <a:lnTo>
                    <a:pt x="2239" y="792"/>
                  </a:lnTo>
                  <a:lnTo>
                    <a:pt x="2237" y="777"/>
                  </a:lnTo>
                  <a:lnTo>
                    <a:pt x="2235" y="765"/>
                  </a:lnTo>
                  <a:lnTo>
                    <a:pt x="2235" y="754"/>
                  </a:lnTo>
                  <a:lnTo>
                    <a:pt x="2235" y="758"/>
                  </a:lnTo>
                  <a:lnTo>
                    <a:pt x="2234" y="761"/>
                  </a:lnTo>
                  <a:lnTo>
                    <a:pt x="2234" y="765"/>
                  </a:lnTo>
                  <a:lnTo>
                    <a:pt x="2232" y="769"/>
                  </a:lnTo>
                  <a:lnTo>
                    <a:pt x="2230" y="772"/>
                  </a:lnTo>
                  <a:lnTo>
                    <a:pt x="2228" y="776"/>
                  </a:lnTo>
                  <a:lnTo>
                    <a:pt x="2228" y="779"/>
                  </a:lnTo>
                  <a:lnTo>
                    <a:pt x="2228" y="781"/>
                  </a:lnTo>
                  <a:lnTo>
                    <a:pt x="2221" y="781"/>
                  </a:lnTo>
                  <a:lnTo>
                    <a:pt x="2216" y="781"/>
                  </a:lnTo>
                  <a:lnTo>
                    <a:pt x="2211" y="779"/>
                  </a:lnTo>
                  <a:lnTo>
                    <a:pt x="2207" y="776"/>
                  </a:lnTo>
                  <a:lnTo>
                    <a:pt x="2202" y="774"/>
                  </a:lnTo>
                  <a:lnTo>
                    <a:pt x="2198" y="770"/>
                  </a:lnTo>
                  <a:lnTo>
                    <a:pt x="2195" y="767"/>
                  </a:lnTo>
                  <a:lnTo>
                    <a:pt x="2193" y="763"/>
                  </a:lnTo>
                  <a:lnTo>
                    <a:pt x="2158" y="763"/>
                  </a:lnTo>
                  <a:lnTo>
                    <a:pt x="2158" y="760"/>
                  </a:lnTo>
                  <a:lnTo>
                    <a:pt x="2160" y="756"/>
                  </a:lnTo>
                  <a:lnTo>
                    <a:pt x="2161" y="753"/>
                  </a:lnTo>
                  <a:lnTo>
                    <a:pt x="2161" y="749"/>
                  </a:lnTo>
                  <a:lnTo>
                    <a:pt x="2163" y="746"/>
                  </a:lnTo>
                  <a:lnTo>
                    <a:pt x="2165" y="742"/>
                  </a:lnTo>
                  <a:lnTo>
                    <a:pt x="2167" y="739"/>
                  </a:lnTo>
                  <a:lnTo>
                    <a:pt x="2167" y="735"/>
                  </a:lnTo>
                  <a:lnTo>
                    <a:pt x="2161" y="737"/>
                  </a:lnTo>
                  <a:lnTo>
                    <a:pt x="2156" y="737"/>
                  </a:lnTo>
                  <a:lnTo>
                    <a:pt x="2152" y="737"/>
                  </a:lnTo>
                  <a:lnTo>
                    <a:pt x="2151" y="733"/>
                  </a:lnTo>
                  <a:lnTo>
                    <a:pt x="2149" y="730"/>
                  </a:lnTo>
                  <a:lnTo>
                    <a:pt x="2149" y="724"/>
                  </a:lnTo>
                  <a:lnTo>
                    <a:pt x="2149" y="721"/>
                  </a:lnTo>
                  <a:lnTo>
                    <a:pt x="2149" y="717"/>
                  </a:lnTo>
                  <a:lnTo>
                    <a:pt x="2114" y="754"/>
                  </a:lnTo>
                  <a:lnTo>
                    <a:pt x="2110" y="753"/>
                  </a:lnTo>
                  <a:lnTo>
                    <a:pt x="2105" y="751"/>
                  </a:lnTo>
                  <a:lnTo>
                    <a:pt x="2099" y="747"/>
                  </a:lnTo>
                  <a:lnTo>
                    <a:pt x="2092" y="744"/>
                  </a:lnTo>
                  <a:lnTo>
                    <a:pt x="2085" y="739"/>
                  </a:lnTo>
                  <a:lnTo>
                    <a:pt x="2080" y="735"/>
                  </a:lnTo>
                  <a:lnTo>
                    <a:pt x="2075" y="730"/>
                  </a:lnTo>
                  <a:lnTo>
                    <a:pt x="2071" y="726"/>
                  </a:lnTo>
                  <a:lnTo>
                    <a:pt x="2064" y="728"/>
                  </a:lnTo>
                  <a:lnTo>
                    <a:pt x="2057" y="728"/>
                  </a:lnTo>
                  <a:lnTo>
                    <a:pt x="2048" y="726"/>
                  </a:lnTo>
                  <a:lnTo>
                    <a:pt x="2041" y="724"/>
                  </a:lnTo>
                  <a:lnTo>
                    <a:pt x="2034" y="719"/>
                  </a:lnTo>
                  <a:lnTo>
                    <a:pt x="2027" y="716"/>
                  </a:lnTo>
                  <a:lnTo>
                    <a:pt x="2022" y="710"/>
                  </a:lnTo>
                  <a:lnTo>
                    <a:pt x="2018" y="707"/>
                  </a:lnTo>
                  <a:lnTo>
                    <a:pt x="2011" y="714"/>
                  </a:lnTo>
                  <a:lnTo>
                    <a:pt x="2002" y="717"/>
                  </a:lnTo>
                  <a:lnTo>
                    <a:pt x="1994" y="721"/>
                  </a:lnTo>
                  <a:lnTo>
                    <a:pt x="1983" y="723"/>
                  </a:lnTo>
                  <a:lnTo>
                    <a:pt x="1974" y="723"/>
                  </a:lnTo>
                  <a:lnTo>
                    <a:pt x="1963" y="723"/>
                  </a:lnTo>
                  <a:lnTo>
                    <a:pt x="1955" y="721"/>
                  </a:lnTo>
                  <a:lnTo>
                    <a:pt x="1948" y="717"/>
                  </a:lnTo>
                  <a:lnTo>
                    <a:pt x="1941" y="707"/>
                  </a:lnTo>
                  <a:lnTo>
                    <a:pt x="1937" y="700"/>
                  </a:lnTo>
                  <a:lnTo>
                    <a:pt x="1933" y="691"/>
                  </a:lnTo>
                  <a:lnTo>
                    <a:pt x="1928" y="682"/>
                  </a:lnTo>
                  <a:lnTo>
                    <a:pt x="1923" y="675"/>
                  </a:lnTo>
                  <a:lnTo>
                    <a:pt x="1918" y="670"/>
                  </a:lnTo>
                  <a:lnTo>
                    <a:pt x="1909" y="666"/>
                  </a:lnTo>
                  <a:lnTo>
                    <a:pt x="1905" y="666"/>
                  </a:lnTo>
                  <a:lnTo>
                    <a:pt x="1900" y="666"/>
                  </a:lnTo>
                  <a:lnTo>
                    <a:pt x="1895" y="668"/>
                  </a:lnTo>
                  <a:lnTo>
                    <a:pt x="1888" y="671"/>
                  </a:lnTo>
                  <a:lnTo>
                    <a:pt x="1898" y="680"/>
                  </a:lnTo>
                  <a:lnTo>
                    <a:pt x="1907" y="691"/>
                  </a:lnTo>
                  <a:lnTo>
                    <a:pt x="1916" y="700"/>
                  </a:lnTo>
                  <a:lnTo>
                    <a:pt x="1926" y="708"/>
                  </a:lnTo>
                  <a:lnTo>
                    <a:pt x="1935" y="719"/>
                  </a:lnTo>
                  <a:lnTo>
                    <a:pt x="1942" y="730"/>
                  </a:lnTo>
                  <a:lnTo>
                    <a:pt x="1951" y="740"/>
                  </a:lnTo>
                  <a:lnTo>
                    <a:pt x="1958" y="754"/>
                  </a:lnTo>
                  <a:lnTo>
                    <a:pt x="1963" y="753"/>
                  </a:lnTo>
                  <a:lnTo>
                    <a:pt x="1969" y="751"/>
                  </a:lnTo>
                  <a:lnTo>
                    <a:pt x="1974" y="749"/>
                  </a:lnTo>
                  <a:lnTo>
                    <a:pt x="1978" y="746"/>
                  </a:lnTo>
                  <a:lnTo>
                    <a:pt x="1983" y="744"/>
                  </a:lnTo>
                  <a:lnTo>
                    <a:pt x="1986" y="740"/>
                  </a:lnTo>
                  <a:lnTo>
                    <a:pt x="1990" y="739"/>
                  </a:lnTo>
                  <a:lnTo>
                    <a:pt x="1994" y="739"/>
                  </a:lnTo>
                  <a:lnTo>
                    <a:pt x="1997" y="72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6"/>
            <p:cNvSpPr>
              <a:spLocks noEditPoints="1"/>
            </p:cNvSpPr>
            <p:nvPr/>
          </p:nvSpPr>
          <p:spPr bwMode="auto">
            <a:xfrm>
              <a:off x="1951038" y="1871663"/>
              <a:ext cx="2263775" cy="2763837"/>
            </a:xfrm>
            <a:custGeom>
              <a:avLst/>
              <a:gdLst>
                <a:gd name="T0" fmla="*/ 2147483646 w 1426"/>
                <a:gd name="T1" fmla="*/ 2147483646 h 1741"/>
                <a:gd name="T2" fmla="*/ 2147483646 w 1426"/>
                <a:gd name="T3" fmla="*/ 2147483646 h 1741"/>
                <a:gd name="T4" fmla="*/ 2147483646 w 1426"/>
                <a:gd name="T5" fmla="*/ 2147483646 h 1741"/>
                <a:gd name="T6" fmla="*/ 2147483646 w 1426"/>
                <a:gd name="T7" fmla="*/ 2147483646 h 1741"/>
                <a:gd name="T8" fmla="*/ 2147483646 w 1426"/>
                <a:gd name="T9" fmla="*/ 2147483646 h 1741"/>
                <a:gd name="T10" fmla="*/ 2147483646 w 1426"/>
                <a:gd name="T11" fmla="*/ 2147483646 h 1741"/>
                <a:gd name="T12" fmla="*/ 2147483646 w 1426"/>
                <a:gd name="T13" fmla="*/ 2147483646 h 1741"/>
                <a:gd name="T14" fmla="*/ 2147483646 w 1426"/>
                <a:gd name="T15" fmla="*/ 2147483646 h 1741"/>
                <a:gd name="T16" fmla="*/ 2147483646 w 1426"/>
                <a:gd name="T17" fmla="*/ 2147483646 h 1741"/>
                <a:gd name="T18" fmla="*/ 2147483646 w 1426"/>
                <a:gd name="T19" fmla="*/ 2147483646 h 1741"/>
                <a:gd name="T20" fmla="*/ 2147483646 w 1426"/>
                <a:gd name="T21" fmla="*/ 2147483646 h 1741"/>
                <a:gd name="T22" fmla="*/ 2147483646 w 1426"/>
                <a:gd name="T23" fmla="*/ 2147483646 h 1741"/>
                <a:gd name="T24" fmla="*/ 2147483646 w 1426"/>
                <a:gd name="T25" fmla="*/ 2147483646 h 1741"/>
                <a:gd name="T26" fmla="*/ 2147483646 w 1426"/>
                <a:gd name="T27" fmla="*/ 2147483646 h 1741"/>
                <a:gd name="T28" fmla="*/ 2147483646 w 1426"/>
                <a:gd name="T29" fmla="*/ 2147483646 h 1741"/>
                <a:gd name="T30" fmla="*/ 2147483646 w 1426"/>
                <a:gd name="T31" fmla="*/ 2147483646 h 1741"/>
                <a:gd name="T32" fmla="*/ 2147483646 w 1426"/>
                <a:gd name="T33" fmla="*/ 2147483646 h 1741"/>
                <a:gd name="T34" fmla="*/ 2147483646 w 1426"/>
                <a:gd name="T35" fmla="*/ 2147483646 h 1741"/>
                <a:gd name="T36" fmla="*/ 2147483646 w 1426"/>
                <a:gd name="T37" fmla="*/ 2147483646 h 1741"/>
                <a:gd name="T38" fmla="*/ 2147483646 w 1426"/>
                <a:gd name="T39" fmla="*/ 2147483646 h 1741"/>
                <a:gd name="T40" fmla="*/ 2147483646 w 1426"/>
                <a:gd name="T41" fmla="*/ 2147483646 h 1741"/>
                <a:gd name="T42" fmla="*/ 2147483646 w 1426"/>
                <a:gd name="T43" fmla="*/ 2147483646 h 1741"/>
                <a:gd name="T44" fmla="*/ 2147483646 w 1426"/>
                <a:gd name="T45" fmla="*/ 2147483646 h 1741"/>
                <a:gd name="T46" fmla="*/ 2147483646 w 1426"/>
                <a:gd name="T47" fmla="*/ 2147483646 h 1741"/>
                <a:gd name="T48" fmla="*/ 2147483646 w 1426"/>
                <a:gd name="T49" fmla="*/ 2147483646 h 1741"/>
                <a:gd name="T50" fmla="*/ 2147483646 w 1426"/>
                <a:gd name="T51" fmla="*/ 2147483646 h 1741"/>
                <a:gd name="T52" fmla="*/ 2147483646 w 1426"/>
                <a:gd name="T53" fmla="*/ 2147483646 h 1741"/>
                <a:gd name="T54" fmla="*/ 2147483646 w 1426"/>
                <a:gd name="T55" fmla="*/ 2147483646 h 1741"/>
                <a:gd name="T56" fmla="*/ 2147483646 w 1426"/>
                <a:gd name="T57" fmla="*/ 2147483646 h 1741"/>
                <a:gd name="T58" fmla="*/ 2147483646 w 1426"/>
                <a:gd name="T59" fmla="*/ 2147483646 h 1741"/>
                <a:gd name="T60" fmla="*/ 2147483646 w 1426"/>
                <a:gd name="T61" fmla="*/ 2147483646 h 1741"/>
                <a:gd name="T62" fmla="*/ 2147483646 w 1426"/>
                <a:gd name="T63" fmla="*/ 2147483646 h 1741"/>
                <a:gd name="T64" fmla="*/ 2147483646 w 1426"/>
                <a:gd name="T65" fmla="*/ 2147483646 h 1741"/>
                <a:gd name="T66" fmla="*/ 2147483646 w 1426"/>
                <a:gd name="T67" fmla="*/ 2147483646 h 1741"/>
                <a:gd name="T68" fmla="*/ 2147483646 w 1426"/>
                <a:gd name="T69" fmla="*/ 2147483646 h 1741"/>
                <a:gd name="T70" fmla="*/ 2147483646 w 1426"/>
                <a:gd name="T71" fmla="*/ 2147483646 h 1741"/>
                <a:gd name="T72" fmla="*/ 2147483646 w 1426"/>
                <a:gd name="T73" fmla="*/ 2147483646 h 1741"/>
                <a:gd name="T74" fmla="*/ 2147483646 w 1426"/>
                <a:gd name="T75" fmla="*/ 2147483646 h 1741"/>
                <a:gd name="T76" fmla="*/ 2147483646 w 1426"/>
                <a:gd name="T77" fmla="*/ 2147483646 h 1741"/>
                <a:gd name="T78" fmla="*/ 2147483646 w 1426"/>
                <a:gd name="T79" fmla="*/ 2147483646 h 1741"/>
                <a:gd name="T80" fmla="*/ 2147483646 w 1426"/>
                <a:gd name="T81" fmla="*/ 2147483646 h 1741"/>
                <a:gd name="T82" fmla="*/ 2147483646 w 1426"/>
                <a:gd name="T83" fmla="*/ 2147483646 h 1741"/>
                <a:gd name="T84" fmla="*/ 2147483646 w 1426"/>
                <a:gd name="T85" fmla="*/ 2147483646 h 1741"/>
                <a:gd name="T86" fmla="*/ 2147483646 w 1426"/>
                <a:gd name="T87" fmla="*/ 2147483646 h 1741"/>
                <a:gd name="T88" fmla="*/ 2147483646 w 1426"/>
                <a:gd name="T89" fmla="*/ 2147483646 h 1741"/>
                <a:gd name="T90" fmla="*/ 2147483646 w 1426"/>
                <a:gd name="T91" fmla="*/ 2147483646 h 1741"/>
                <a:gd name="T92" fmla="*/ 2147483646 w 1426"/>
                <a:gd name="T93" fmla="*/ 2147483646 h 1741"/>
                <a:gd name="T94" fmla="*/ 2147483646 w 1426"/>
                <a:gd name="T95" fmla="*/ 2147483646 h 1741"/>
                <a:gd name="T96" fmla="*/ 2147483646 w 1426"/>
                <a:gd name="T97" fmla="*/ 2147483646 h 1741"/>
                <a:gd name="T98" fmla="*/ 2147483646 w 1426"/>
                <a:gd name="T99" fmla="*/ 2147483646 h 1741"/>
                <a:gd name="T100" fmla="*/ 2147483646 w 1426"/>
                <a:gd name="T101" fmla="*/ 2147483646 h 1741"/>
                <a:gd name="T102" fmla="*/ 2147483646 w 1426"/>
                <a:gd name="T103" fmla="*/ 2147483646 h 1741"/>
                <a:gd name="T104" fmla="*/ 2147483646 w 1426"/>
                <a:gd name="T105" fmla="*/ 2147483646 h 1741"/>
                <a:gd name="T106" fmla="*/ 2147483646 w 1426"/>
                <a:gd name="T107" fmla="*/ 2147483646 h 1741"/>
                <a:gd name="T108" fmla="*/ 2147483646 w 1426"/>
                <a:gd name="T109" fmla="*/ 2147483646 h 1741"/>
                <a:gd name="T110" fmla="*/ 2147483646 w 1426"/>
                <a:gd name="T111" fmla="*/ 2147483646 h 1741"/>
                <a:gd name="T112" fmla="*/ 2147483646 w 1426"/>
                <a:gd name="T113" fmla="*/ 2147483646 h 1741"/>
                <a:gd name="T114" fmla="*/ 2147483646 w 1426"/>
                <a:gd name="T115" fmla="*/ 2147483646 h 1741"/>
                <a:gd name="T116" fmla="*/ 2147483646 w 1426"/>
                <a:gd name="T117" fmla="*/ 2147483646 h 1741"/>
                <a:gd name="T118" fmla="*/ 2147483646 w 1426"/>
                <a:gd name="T119" fmla="*/ 2147483646 h 1741"/>
                <a:gd name="T120" fmla="*/ 2147483646 w 1426"/>
                <a:gd name="T121" fmla="*/ 2147483646 h 1741"/>
                <a:gd name="T122" fmla="*/ 2147483646 w 1426"/>
                <a:gd name="T123" fmla="*/ 2147483646 h 174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26"/>
                <a:gd name="T187" fmla="*/ 0 h 1741"/>
                <a:gd name="T188" fmla="*/ 1426 w 1426"/>
                <a:gd name="T189" fmla="*/ 1741 h 1741"/>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26" h="1741">
                  <a:moveTo>
                    <a:pt x="1078" y="1741"/>
                  </a:moveTo>
                  <a:lnTo>
                    <a:pt x="1069" y="1735"/>
                  </a:lnTo>
                  <a:lnTo>
                    <a:pt x="1058" y="1730"/>
                  </a:lnTo>
                  <a:lnTo>
                    <a:pt x="1046" y="1723"/>
                  </a:lnTo>
                  <a:lnTo>
                    <a:pt x="1034" y="1714"/>
                  </a:lnTo>
                  <a:lnTo>
                    <a:pt x="1021" y="1705"/>
                  </a:lnTo>
                  <a:lnTo>
                    <a:pt x="1012" y="1696"/>
                  </a:lnTo>
                  <a:lnTo>
                    <a:pt x="1011" y="1691"/>
                  </a:lnTo>
                  <a:lnTo>
                    <a:pt x="1009" y="1686"/>
                  </a:lnTo>
                  <a:lnTo>
                    <a:pt x="1007" y="1680"/>
                  </a:lnTo>
                  <a:lnTo>
                    <a:pt x="1009" y="1675"/>
                  </a:lnTo>
                  <a:lnTo>
                    <a:pt x="1005" y="1675"/>
                  </a:lnTo>
                  <a:lnTo>
                    <a:pt x="1000" y="1672"/>
                  </a:lnTo>
                  <a:lnTo>
                    <a:pt x="997" y="1670"/>
                  </a:lnTo>
                  <a:lnTo>
                    <a:pt x="991" y="1666"/>
                  </a:lnTo>
                  <a:lnTo>
                    <a:pt x="986" y="1663"/>
                  </a:lnTo>
                  <a:lnTo>
                    <a:pt x="981" y="1659"/>
                  </a:lnTo>
                  <a:lnTo>
                    <a:pt x="977" y="1657"/>
                  </a:lnTo>
                  <a:lnTo>
                    <a:pt x="974" y="1656"/>
                  </a:lnTo>
                  <a:lnTo>
                    <a:pt x="974" y="1620"/>
                  </a:lnTo>
                  <a:lnTo>
                    <a:pt x="963" y="1606"/>
                  </a:lnTo>
                  <a:lnTo>
                    <a:pt x="956" y="1594"/>
                  </a:lnTo>
                  <a:lnTo>
                    <a:pt x="949" y="1578"/>
                  </a:lnTo>
                  <a:lnTo>
                    <a:pt x="944" y="1564"/>
                  </a:lnTo>
                  <a:lnTo>
                    <a:pt x="938" y="1532"/>
                  </a:lnTo>
                  <a:lnTo>
                    <a:pt x="935" y="1498"/>
                  </a:lnTo>
                  <a:lnTo>
                    <a:pt x="931" y="1465"/>
                  </a:lnTo>
                  <a:lnTo>
                    <a:pt x="924" y="1433"/>
                  </a:lnTo>
                  <a:lnTo>
                    <a:pt x="921" y="1419"/>
                  </a:lnTo>
                  <a:lnTo>
                    <a:pt x="914" y="1403"/>
                  </a:lnTo>
                  <a:lnTo>
                    <a:pt x="906" y="1391"/>
                  </a:lnTo>
                  <a:lnTo>
                    <a:pt x="896" y="1378"/>
                  </a:lnTo>
                  <a:lnTo>
                    <a:pt x="896" y="1368"/>
                  </a:lnTo>
                  <a:lnTo>
                    <a:pt x="898" y="1357"/>
                  </a:lnTo>
                  <a:lnTo>
                    <a:pt x="901" y="1346"/>
                  </a:lnTo>
                  <a:lnTo>
                    <a:pt x="905" y="1336"/>
                  </a:lnTo>
                  <a:lnTo>
                    <a:pt x="906" y="1325"/>
                  </a:lnTo>
                  <a:lnTo>
                    <a:pt x="910" y="1315"/>
                  </a:lnTo>
                  <a:lnTo>
                    <a:pt x="912" y="1304"/>
                  </a:lnTo>
                  <a:lnTo>
                    <a:pt x="912" y="1293"/>
                  </a:lnTo>
                  <a:lnTo>
                    <a:pt x="898" y="1292"/>
                  </a:lnTo>
                  <a:lnTo>
                    <a:pt x="882" y="1286"/>
                  </a:lnTo>
                  <a:lnTo>
                    <a:pt x="862" y="1278"/>
                  </a:lnTo>
                  <a:lnTo>
                    <a:pt x="845" y="1267"/>
                  </a:lnTo>
                  <a:lnTo>
                    <a:pt x="825" y="1255"/>
                  </a:lnTo>
                  <a:lnTo>
                    <a:pt x="809" y="1242"/>
                  </a:lnTo>
                  <a:lnTo>
                    <a:pt x="793" y="1230"/>
                  </a:lnTo>
                  <a:lnTo>
                    <a:pt x="783" y="1219"/>
                  </a:lnTo>
                  <a:lnTo>
                    <a:pt x="783" y="1182"/>
                  </a:lnTo>
                  <a:lnTo>
                    <a:pt x="776" y="1182"/>
                  </a:lnTo>
                  <a:lnTo>
                    <a:pt x="770" y="1180"/>
                  </a:lnTo>
                  <a:lnTo>
                    <a:pt x="765" y="1179"/>
                  </a:lnTo>
                  <a:lnTo>
                    <a:pt x="760" y="1177"/>
                  </a:lnTo>
                  <a:lnTo>
                    <a:pt x="755" y="1175"/>
                  </a:lnTo>
                  <a:lnTo>
                    <a:pt x="749" y="1175"/>
                  </a:lnTo>
                  <a:lnTo>
                    <a:pt x="744" y="1173"/>
                  </a:lnTo>
                  <a:lnTo>
                    <a:pt x="739" y="1173"/>
                  </a:lnTo>
                  <a:lnTo>
                    <a:pt x="735" y="1170"/>
                  </a:lnTo>
                  <a:lnTo>
                    <a:pt x="732" y="1164"/>
                  </a:lnTo>
                  <a:lnTo>
                    <a:pt x="728" y="1159"/>
                  </a:lnTo>
                  <a:lnTo>
                    <a:pt x="725" y="1154"/>
                  </a:lnTo>
                  <a:lnTo>
                    <a:pt x="719" y="1148"/>
                  </a:lnTo>
                  <a:lnTo>
                    <a:pt x="716" y="1143"/>
                  </a:lnTo>
                  <a:lnTo>
                    <a:pt x="710" y="1140"/>
                  </a:lnTo>
                  <a:lnTo>
                    <a:pt x="703" y="1136"/>
                  </a:lnTo>
                  <a:lnTo>
                    <a:pt x="705" y="1131"/>
                  </a:lnTo>
                  <a:lnTo>
                    <a:pt x="707" y="1126"/>
                  </a:lnTo>
                  <a:lnTo>
                    <a:pt x="710" y="1120"/>
                  </a:lnTo>
                  <a:lnTo>
                    <a:pt x="714" y="1113"/>
                  </a:lnTo>
                  <a:lnTo>
                    <a:pt x="717" y="1106"/>
                  </a:lnTo>
                  <a:lnTo>
                    <a:pt x="723" y="1099"/>
                  </a:lnTo>
                  <a:lnTo>
                    <a:pt x="726" y="1094"/>
                  </a:lnTo>
                  <a:lnTo>
                    <a:pt x="730" y="1088"/>
                  </a:lnTo>
                  <a:lnTo>
                    <a:pt x="730" y="1085"/>
                  </a:lnTo>
                  <a:lnTo>
                    <a:pt x="728" y="1083"/>
                  </a:lnTo>
                  <a:lnTo>
                    <a:pt x="726" y="1080"/>
                  </a:lnTo>
                  <a:lnTo>
                    <a:pt x="725" y="1076"/>
                  </a:lnTo>
                  <a:lnTo>
                    <a:pt x="725" y="1073"/>
                  </a:lnTo>
                  <a:lnTo>
                    <a:pt x="723" y="1069"/>
                  </a:lnTo>
                  <a:lnTo>
                    <a:pt x="721" y="1065"/>
                  </a:lnTo>
                  <a:lnTo>
                    <a:pt x="721" y="1062"/>
                  </a:lnTo>
                  <a:lnTo>
                    <a:pt x="728" y="1053"/>
                  </a:lnTo>
                  <a:lnTo>
                    <a:pt x="733" y="1044"/>
                  </a:lnTo>
                  <a:lnTo>
                    <a:pt x="740" y="1034"/>
                  </a:lnTo>
                  <a:lnTo>
                    <a:pt x="748" y="1025"/>
                  </a:lnTo>
                  <a:lnTo>
                    <a:pt x="753" y="1014"/>
                  </a:lnTo>
                  <a:lnTo>
                    <a:pt x="760" y="1004"/>
                  </a:lnTo>
                  <a:lnTo>
                    <a:pt x="767" y="995"/>
                  </a:lnTo>
                  <a:lnTo>
                    <a:pt x="772" y="986"/>
                  </a:lnTo>
                  <a:lnTo>
                    <a:pt x="756" y="968"/>
                  </a:lnTo>
                  <a:lnTo>
                    <a:pt x="756" y="951"/>
                  </a:lnTo>
                  <a:lnTo>
                    <a:pt x="783" y="922"/>
                  </a:lnTo>
                  <a:lnTo>
                    <a:pt x="790" y="924"/>
                  </a:lnTo>
                  <a:lnTo>
                    <a:pt x="799" y="926"/>
                  </a:lnTo>
                  <a:lnTo>
                    <a:pt x="808" y="924"/>
                  </a:lnTo>
                  <a:lnTo>
                    <a:pt x="816" y="922"/>
                  </a:lnTo>
                  <a:lnTo>
                    <a:pt x="827" y="919"/>
                  </a:lnTo>
                  <a:lnTo>
                    <a:pt x="836" y="915"/>
                  </a:lnTo>
                  <a:lnTo>
                    <a:pt x="845" y="910"/>
                  </a:lnTo>
                  <a:lnTo>
                    <a:pt x="852" y="903"/>
                  </a:lnTo>
                  <a:lnTo>
                    <a:pt x="859" y="906"/>
                  </a:lnTo>
                  <a:lnTo>
                    <a:pt x="864" y="910"/>
                  </a:lnTo>
                  <a:lnTo>
                    <a:pt x="871" y="912"/>
                  </a:lnTo>
                  <a:lnTo>
                    <a:pt x="878" y="913"/>
                  </a:lnTo>
                  <a:lnTo>
                    <a:pt x="883" y="915"/>
                  </a:lnTo>
                  <a:lnTo>
                    <a:pt x="891" y="917"/>
                  </a:lnTo>
                  <a:lnTo>
                    <a:pt x="898" y="919"/>
                  </a:lnTo>
                  <a:lnTo>
                    <a:pt x="903" y="922"/>
                  </a:lnTo>
                  <a:lnTo>
                    <a:pt x="906" y="921"/>
                  </a:lnTo>
                  <a:lnTo>
                    <a:pt x="910" y="921"/>
                  </a:lnTo>
                  <a:lnTo>
                    <a:pt x="914" y="919"/>
                  </a:lnTo>
                  <a:lnTo>
                    <a:pt x="917" y="917"/>
                  </a:lnTo>
                  <a:lnTo>
                    <a:pt x="921" y="915"/>
                  </a:lnTo>
                  <a:lnTo>
                    <a:pt x="924" y="913"/>
                  </a:lnTo>
                  <a:lnTo>
                    <a:pt x="928" y="913"/>
                  </a:lnTo>
                  <a:lnTo>
                    <a:pt x="929" y="913"/>
                  </a:lnTo>
                  <a:lnTo>
                    <a:pt x="938" y="931"/>
                  </a:lnTo>
                  <a:lnTo>
                    <a:pt x="942" y="931"/>
                  </a:lnTo>
                  <a:lnTo>
                    <a:pt x="945" y="929"/>
                  </a:lnTo>
                  <a:lnTo>
                    <a:pt x="949" y="928"/>
                  </a:lnTo>
                  <a:lnTo>
                    <a:pt x="952" y="926"/>
                  </a:lnTo>
                  <a:lnTo>
                    <a:pt x="954" y="924"/>
                  </a:lnTo>
                  <a:lnTo>
                    <a:pt x="958" y="922"/>
                  </a:lnTo>
                  <a:lnTo>
                    <a:pt x="961" y="922"/>
                  </a:lnTo>
                  <a:lnTo>
                    <a:pt x="965" y="922"/>
                  </a:lnTo>
                  <a:lnTo>
                    <a:pt x="972" y="926"/>
                  </a:lnTo>
                  <a:lnTo>
                    <a:pt x="981" y="929"/>
                  </a:lnTo>
                  <a:lnTo>
                    <a:pt x="989" y="933"/>
                  </a:lnTo>
                  <a:lnTo>
                    <a:pt x="998" y="936"/>
                  </a:lnTo>
                  <a:lnTo>
                    <a:pt x="1007" y="940"/>
                  </a:lnTo>
                  <a:lnTo>
                    <a:pt x="1014" y="944"/>
                  </a:lnTo>
                  <a:lnTo>
                    <a:pt x="1021" y="947"/>
                  </a:lnTo>
                  <a:lnTo>
                    <a:pt x="1025" y="951"/>
                  </a:lnTo>
                  <a:lnTo>
                    <a:pt x="1034" y="959"/>
                  </a:lnTo>
                  <a:lnTo>
                    <a:pt x="1034" y="977"/>
                  </a:lnTo>
                  <a:lnTo>
                    <a:pt x="1042" y="986"/>
                  </a:lnTo>
                  <a:lnTo>
                    <a:pt x="1048" y="989"/>
                  </a:lnTo>
                  <a:lnTo>
                    <a:pt x="1055" y="993"/>
                  </a:lnTo>
                  <a:lnTo>
                    <a:pt x="1062" y="995"/>
                  </a:lnTo>
                  <a:lnTo>
                    <a:pt x="1071" y="995"/>
                  </a:lnTo>
                  <a:lnTo>
                    <a:pt x="1080" y="997"/>
                  </a:lnTo>
                  <a:lnTo>
                    <a:pt x="1088" y="997"/>
                  </a:lnTo>
                  <a:lnTo>
                    <a:pt x="1095" y="997"/>
                  </a:lnTo>
                  <a:lnTo>
                    <a:pt x="1104" y="997"/>
                  </a:lnTo>
                  <a:lnTo>
                    <a:pt x="1110" y="1004"/>
                  </a:lnTo>
                  <a:lnTo>
                    <a:pt x="1115" y="1011"/>
                  </a:lnTo>
                  <a:lnTo>
                    <a:pt x="1120" y="1018"/>
                  </a:lnTo>
                  <a:lnTo>
                    <a:pt x="1124" y="1025"/>
                  </a:lnTo>
                  <a:lnTo>
                    <a:pt x="1127" y="1032"/>
                  </a:lnTo>
                  <a:lnTo>
                    <a:pt x="1131" y="1039"/>
                  </a:lnTo>
                  <a:lnTo>
                    <a:pt x="1134" y="1046"/>
                  </a:lnTo>
                  <a:lnTo>
                    <a:pt x="1138" y="1051"/>
                  </a:lnTo>
                  <a:lnTo>
                    <a:pt x="1122" y="1071"/>
                  </a:lnTo>
                  <a:lnTo>
                    <a:pt x="1138" y="1088"/>
                  </a:lnTo>
                  <a:lnTo>
                    <a:pt x="1141" y="1085"/>
                  </a:lnTo>
                  <a:lnTo>
                    <a:pt x="1148" y="1081"/>
                  </a:lnTo>
                  <a:lnTo>
                    <a:pt x="1154" y="1076"/>
                  </a:lnTo>
                  <a:lnTo>
                    <a:pt x="1161" y="1073"/>
                  </a:lnTo>
                  <a:lnTo>
                    <a:pt x="1168" y="1067"/>
                  </a:lnTo>
                  <a:lnTo>
                    <a:pt x="1177" y="1064"/>
                  </a:lnTo>
                  <a:lnTo>
                    <a:pt x="1184" y="1062"/>
                  </a:lnTo>
                  <a:lnTo>
                    <a:pt x="1191" y="1062"/>
                  </a:lnTo>
                  <a:lnTo>
                    <a:pt x="1200" y="1071"/>
                  </a:lnTo>
                  <a:lnTo>
                    <a:pt x="1210" y="1080"/>
                  </a:lnTo>
                  <a:lnTo>
                    <a:pt x="1221" y="1088"/>
                  </a:lnTo>
                  <a:lnTo>
                    <a:pt x="1231" y="1095"/>
                  </a:lnTo>
                  <a:lnTo>
                    <a:pt x="1244" y="1101"/>
                  </a:lnTo>
                  <a:lnTo>
                    <a:pt x="1256" y="1104"/>
                  </a:lnTo>
                  <a:lnTo>
                    <a:pt x="1270" y="1106"/>
                  </a:lnTo>
                  <a:lnTo>
                    <a:pt x="1286" y="1108"/>
                  </a:lnTo>
                  <a:lnTo>
                    <a:pt x="1293" y="1115"/>
                  </a:lnTo>
                  <a:lnTo>
                    <a:pt x="1302" y="1120"/>
                  </a:lnTo>
                  <a:lnTo>
                    <a:pt x="1313" y="1126"/>
                  </a:lnTo>
                  <a:lnTo>
                    <a:pt x="1321" y="1129"/>
                  </a:lnTo>
                  <a:lnTo>
                    <a:pt x="1332" y="1131"/>
                  </a:lnTo>
                  <a:lnTo>
                    <a:pt x="1344" y="1134"/>
                  </a:lnTo>
                  <a:lnTo>
                    <a:pt x="1355" y="1134"/>
                  </a:lnTo>
                  <a:lnTo>
                    <a:pt x="1364" y="1136"/>
                  </a:lnTo>
                  <a:lnTo>
                    <a:pt x="1364" y="1156"/>
                  </a:lnTo>
                  <a:lnTo>
                    <a:pt x="1364" y="1175"/>
                  </a:lnTo>
                  <a:lnTo>
                    <a:pt x="1362" y="1191"/>
                  </a:lnTo>
                  <a:lnTo>
                    <a:pt x="1359" y="1207"/>
                  </a:lnTo>
                  <a:lnTo>
                    <a:pt x="1352" y="1221"/>
                  </a:lnTo>
                  <a:lnTo>
                    <a:pt x="1343" y="1233"/>
                  </a:lnTo>
                  <a:lnTo>
                    <a:pt x="1330" y="1246"/>
                  </a:lnTo>
                  <a:lnTo>
                    <a:pt x="1313" y="1256"/>
                  </a:lnTo>
                  <a:lnTo>
                    <a:pt x="1316" y="1267"/>
                  </a:lnTo>
                  <a:lnTo>
                    <a:pt x="1318" y="1278"/>
                  </a:lnTo>
                  <a:lnTo>
                    <a:pt x="1320" y="1288"/>
                  </a:lnTo>
                  <a:lnTo>
                    <a:pt x="1318" y="1299"/>
                  </a:lnTo>
                  <a:lnTo>
                    <a:pt x="1316" y="1309"/>
                  </a:lnTo>
                  <a:lnTo>
                    <a:pt x="1313" y="1320"/>
                  </a:lnTo>
                  <a:lnTo>
                    <a:pt x="1309" y="1329"/>
                  </a:lnTo>
                  <a:lnTo>
                    <a:pt x="1302" y="1338"/>
                  </a:lnTo>
                  <a:lnTo>
                    <a:pt x="1297" y="1346"/>
                  </a:lnTo>
                  <a:lnTo>
                    <a:pt x="1290" y="1353"/>
                  </a:lnTo>
                  <a:lnTo>
                    <a:pt x="1281" y="1361"/>
                  </a:lnTo>
                  <a:lnTo>
                    <a:pt x="1272" y="1366"/>
                  </a:lnTo>
                  <a:lnTo>
                    <a:pt x="1263" y="1371"/>
                  </a:lnTo>
                  <a:lnTo>
                    <a:pt x="1254" y="1375"/>
                  </a:lnTo>
                  <a:lnTo>
                    <a:pt x="1244" y="1376"/>
                  </a:lnTo>
                  <a:lnTo>
                    <a:pt x="1235" y="1378"/>
                  </a:lnTo>
                  <a:lnTo>
                    <a:pt x="1235" y="1385"/>
                  </a:lnTo>
                  <a:lnTo>
                    <a:pt x="1235" y="1391"/>
                  </a:lnTo>
                  <a:lnTo>
                    <a:pt x="1237" y="1398"/>
                  </a:lnTo>
                  <a:lnTo>
                    <a:pt x="1238" y="1405"/>
                  </a:lnTo>
                  <a:lnTo>
                    <a:pt x="1240" y="1410"/>
                  </a:lnTo>
                  <a:lnTo>
                    <a:pt x="1242" y="1415"/>
                  </a:lnTo>
                  <a:lnTo>
                    <a:pt x="1242" y="1421"/>
                  </a:lnTo>
                  <a:lnTo>
                    <a:pt x="1242" y="1424"/>
                  </a:lnTo>
                  <a:lnTo>
                    <a:pt x="1242" y="1428"/>
                  </a:lnTo>
                  <a:lnTo>
                    <a:pt x="1242" y="1433"/>
                  </a:lnTo>
                  <a:lnTo>
                    <a:pt x="1240" y="1438"/>
                  </a:lnTo>
                  <a:lnTo>
                    <a:pt x="1238" y="1444"/>
                  </a:lnTo>
                  <a:lnTo>
                    <a:pt x="1237" y="1451"/>
                  </a:lnTo>
                  <a:lnTo>
                    <a:pt x="1235" y="1458"/>
                  </a:lnTo>
                  <a:lnTo>
                    <a:pt x="1235" y="1463"/>
                  </a:lnTo>
                  <a:lnTo>
                    <a:pt x="1235" y="1470"/>
                  </a:lnTo>
                  <a:lnTo>
                    <a:pt x="1217" y="1490"/>
                  </a:lnTo>
                  <a:lnTo>
                    <a:pt x="1208" y="1479"/>
                  </a:lnTo>
                  <a:lnTo>
                    <a:pt x="1203" y="1481"/>
                  </a:lnTo>
                  <a:lnTo>
                    <a:pt x="1200" y="1486"/>
                  </a:lnTo>
                  <a:lnTo>
                    <a:pt x="1193" y="1491"/>
                  </a:lnTo>
                  <a:lnTo>
                    <a:pt x="1187" y="1498"/>
                  </a:lnTo>
                  <a:lnTo>
                    <a:pt x="1182" y="1505"/>
                  </a:lnTo>
                  <a:lnTo>
                    <a:pt x="1177" y="1511"/>
                  </a:lnTo>
                  <a:lnTo>
                    <a:pt x="1175" y="1516"/>
                  </a:lnTo>
                  <a:lnTo>
                    <a:pt x="1173" y="1518"/>
                  </a:lnTo>
                  <a:lnTo>
                    <a:pt x="1166" y="1518"/>
                  </a:lnTo>
                  <a:lnTo>
                    <a:pt x="1161" y="1518"/>
                  </a:lnTo>
                  <a:lnTo>
                    <a:pt x="1154" y="1520"/>
                  </a:lnTo>
                  <a:lnTo>
                    <a:pt x="1148" y="1521"/>
                  </a:lnTo>
                  <a:lnTo>
                    <a:pt x="1143" y="1523"/>
                  </a:lnTo>
                  <a:lnTo>
                    <a:pt x="1138" y="1525"/>
                  </a:lnTo>
                  <a:lnTo>
                    <a:pt x="1133" y="1525"/>
                  </a:lnTo>
                  <a:lnTo>
                    <a:pt x="1129" y="1527"/>
                  </a:lnTo>
                  <a:lnTo>
                    <a:pt x="1129" y="1530"/>
                  </a:lnTo>
                  <a:lnTo>
                    <a:pt x="1131" y="1534"/>
                  </a:lnTo>
                  <a:lnTo>
                    <a:pt x="1133" y="1537"/>
                  </a:lnTo>
                  <a:lnTo>
                    <a:pt x="1134" y="1541"/>
                  </a:lnTo>
                  <a:lnTo>
                    <a:pt x="1136" y="1544"/>
                  </a:lnTo>
                  <a:lnTo>
                    <a:pt x="1136" y="1548"/>
                  </a:lnTo>
                  <a:lnTo>
                    <a:pt x="1138" y="1551"/>
                  </a:lnTo>
                  <a:lnTo>
                    <a:pt x="1138" y="1555"/>
                  </a:lnTo>
                  <a:lnTo>
                    <a:pt x="1131" y="1555"/>
                  </a:lnTo>
                  <a:lnTo>
                    <a:pt x="1124" y="1557"/>
                  </a:lnTo>
                  <a:lnTo>
                    <a:pt x="1117" y="1558"/>
                  </a:lnTo>
                  <a:lnTo>
                    <a:pt x="1108" y="1560"/>
                  </a:lnTo>
                  <a:lnTo>
                    <a:pt x="1099" y="1562"/>
                  </a:lnTo>
                  <a:lnTo>
                    <a:pt x="1092" y="1566"/>
                  </a:lnTo>
                  <a:lnTo>
                    <a:pt x="1085" y="1569"/>
                  </a:lnTo>
                  <a:lnTo>
                    <a:pt x="1078" y="1573"/>
                  </a:lnTo>
                  <a:lnTo>
                    <a:pt x="1081" y="1573"/>
                  </a:lnTo>
                  <a:lnTo>
                    <a:pt x="1085" y="1574"/>
                  </a:lnTo>
                  <a:lnTo>
                    <a:pt x="1087" y="1574"/>
                  </a:lnTo>
                  <a:lnTo>
                    <a:pt x="1090" y="1576"/>
                  </a:lnTo>
                  <a:lnTo>
                    <a:pt x="1094" y="1578"/>
                  </a:lnTo>
                  <a:lnTo>
                    <a:pt x="1097" y="1580"/>
                  </a:lnTo>
                  <a:lnTo>
                    <a:pt x="1101" y="1581"/>
                  </a:lnTo>
                  <a:lnTo>
                    <a:pt x="1104" y="1581"/>
                  </a:lnTo>
                  <a:lnTo>
                    <a:pt x="1087" y="1601"/>
                  </a:lnTo>
                  <a:lnTo>
                    <a:pt x="1088" y="1608"/>
                  </a:lnTo>
                  <a:lnTo>
                    <a:pt x="1090" y="1615"/>
                  </a:lnTo>
                  <a:lnTo>
                    <a:pt x="1090" y="1622"/>
                  </a:lnTo>
                  <a:lnTo>
                    <a:pt x="1088" y="1629"/>
                  </a:lnTo>
                  <a:lnTo>
                    <a:pt x="1088" y="1638"/>
                  </a:lnTo>
                  <a:lnTo>
                    <a:pt x="1087" y="1647"/>
                  </a:lnTo>
                  <a:lnTo>
                    <a:pt x="1087" y="1656"/>
                  </a:lnTo>
                  <a:lnTo>
                    <a:pt x="1087" y="1666"/>
                  </a:lnTo>
                  <a:lnTo>
                    <a:pt x="1104" y="1684"/>
                  </a:lnTo>
                  <a:lnTo>
                    <a:pt x="1104" y="1703"/>
                  </a:lnTo>
                  <a:lnTo>
                    <a:pt x="1087" y="1721"/>
                  </a:lnTo>
                  <a:lnTo>
                    <a:pt x="1087" y="1728"/>
                  </a:lnTo>
                  <a:lnTo>
                    <a:pt x="1087" y="1732"/>
                  </a:lnTo>
                  <a:lnTo>
                    <a:pt x="1088" y="1735"/>
                  </a:lnTo>
                  <a:lnTo>
                    <a:pt x="1088" y="1737"/>
                  </a:lnTo>
                  <a:lnTo>
                    <a:pt x="1088" y="1739"/>
                  </a:lnTo>
                  <a:lnTo>
                    <a:pt x="1087" y="1739"/>
                  </a:lnTo>
                  <a:lnTo>
                    <a:pt x="1083" y="1741"/>
                  </a:lnTo>
                  <a:lnTo>
                    <a:pt x="1078" y="1741"/>
                  </a:lnTo>
                  <a:close/>
                  <a:moveTo>
                    <a:pt x="783" y="922"/>
                  </a:moveTo>
                  <a:lnTo>
                    <a:pt x="756" y="951"/>
                  </a:lnTo>
                  <a:lnTo>
                    <a:pt x="748" y="942"/>
                  </a:lnTo>
                  <a:lnTo>
                    <a:pt x="737" y="933"/>
                  </a:lnTo>
                  <a:lnTo>
                    <a:pt x="726" y="926"/>
                  </a:lnTo>
                  <a:lnTo>
                    <a:pt x="714" y="919"/>
                  </a:lnTo>
                  <a:lnTo>
                    <a:pt x="687" y="905"/>
                  </a:lnTo>
                  <a:lnTo>
                    <a:pt x="659" y="892"/>
                  </a:lnTo>
                  <a:lnTo>
                    <a:pt x="631" y="880"/>
                  </a:lnTo>
                  <a:lnTo>
                    <a:pt x="603" y="868"/>
                  </a:lnTo>
                  <a:lnTo>
                    <a:pt x="578" y="857"/>
                  </a:lnTo>
                  <a:lnTo>
                    <a:pt x="557" y="846"/>
                  </a:lnTo>
                  <a:lnTo>
                    <a:pt x="550" y="850"/>
                  </a:lnTo>
                  <a:lnTo>
                    <a:pt x="541" y="852"/>
                  </a:lnTo>
                  <a:lnTo>
                    <a:pt x="534" y="853"/>
                  </a:lnTo>
                  <a:lnTo>
                    <a:pt x="525" y="855"/>
                  </a:lnTo>
                  <a:lnTo>
                    <a:pt x="518" y="855"/>
                  </a:lnTo>
                  <a:lnTo>
                    <a:pt x="509" y="857"/>
                  </a:lnTo>
                  <a:lnTo>
                    <a:pt x="502" y="857"/>
                  </a:lnTo>
                  <a:lnTo>
                    <a:pt x="495" y="857"/>
                  </a:lnTo>
                  <a:lnTo>
                    <a:pt x="442" y="800"/>
                  </a:lnTo>
                  <a:lnTo>
                    <a:pt x="442" y="744"/>
                  </a:lnTo>
                  <a:lnTo>
                    <a:pt x="435" y="733"/>
                  </a:lnTo>
                  <a:lnTo>
                    <a:pt x="428" y="723"/>
                  </a:lnTo>
                  <a:lnTo>
                    <a:pt x="423" y="710"/>
                  </a:lnTo>
                  <a:lnTo>
                    <a:pt x="417" y="698"/>
                  </a:lnTo>
                  <a:lnTo>
                    <a:pt x="414" y="684"/>
                  </a:lnTo>
                  <a:lnTo>
                    <a:pt x="410" y="670"/>
                  </a:lnTo>
                  <a:lnTo>
                    <a:pt x="405" y="657"/>
                  </a:lnTo>
                  <a:lnTo>
                    <a:pt x="400" y="643"/>
                  </a:lnTo>
                  <a:lnTo>
                    <a:pt x="396" y="648"/>
                  </a:lnTo>
                  <a:lnTo>
                    <a:pt x="394" y="654"/>
                  </a:lnTo>
                  <a:lnTo>
                    <a:pt x="393" y="657"/>
                  </a:lnTo>
                  <a:lnTo>
                    <a:pt x="393" y="661"/>
                  </a:lnTo>
                  <a:lnTo>
                    <a:pt x="393" y="664"/>
                  </a:lnTo>
                  <a:lnTo>
                    <a:pt x="394" y="668"/>
                  </a:lnTo>
                  <a:lnTo>
                    <a:pt x="396" y="673"/>
                  </a:lnTo>
                  <a:lnTo>
                    <a:pt x="400" y="680"/>
                  </a:lnTo>
                  <a:lnTo>
                    <a:pt x="382" y="698"/>
                  </a:lnTo>
                  <a:lnTo>
                    <a:pt x="382" y="707"/>
                  </a:lnTo>
                  <a:lnTo>
                    <a:pt x="382" y="716"/>
                  </a:lnTo>
                  <a:lnTo>
                    <a:pt x="382" y="726"/>
                  </a:lnTo>
                  <a:lnTo>
                    <a:pt x="384" y="737"/>
                  </a:lnTo>
                  <a:lnTo>
                    <a:pt x="385" y="746"/>
                  </a:lnTo>
                  <a:lnTo>
                    <a:pt x="389" y="753"/>
                  </a:lnTo>
                  <a:lnTo>
                    <a:pt x="391" y="754"/>
                  </a:lnTo>
                  <a:lnTo>
                    <a:pt x="394" y="754"/>
                  </a:lnTo>
                  <a:lnTo>
                    <a:pt x="396" y="754"/>
                  </a:lnTo>
                  <a:lnTo>
                    <a:pt x="400" y="754"/>
                  </a:lnTo>
                  <a:lnTo>
                    <a:pt x="396" y="754"/>
                  </a:lnTo>
                  <a:lnTo>
                    <a:pt x="393" y="756"/>
                  </a:lnTo>
                  <a:lnTo>
                    <a:pt x="389" y="758"/>
                  </a:lnTo>
                  <a:lnTo>
                    <a:pt x="385" y="758"/>
                  </a:lnTo>
                  <a:lnTo>
                    <a:pt x="384" y="760"/>
                  </a:lnTo>
                  <a:lnTo>
                    <a:pt x="380" y="761"/>
                  </a:lnTo>
                  <a:lnTo>
                    <a:pt x="377" y="763"/>
                  </a:lnTo>
                  <a:lnTo>
                    <a:pt x="373" y="763"/>
                  </a:lnTo>
                  <a:lnTo>
                    <a:pt x="375" y="758"/>
                  </a:lnTo>
                  <a:lnTo>
                    <a:pt x="373" y="753"/>
                  </a:lnTo>
                  <a:lnTo>
                    <a:pt x="371" y="749"/>
                  </a:lnTo>
                  <a:lnTo>
                    <a:pt x="368" y="744"/>
                  </a:lnTo>
                  <a:lnTo>
                    <a:pt x="363" y="740"/>
                  </a:lnTo>
                  <a:lnTo>
                    <a:pt x="359" y="737"/>
                  </a:lnTo>
                  <a:lnTo>
                    <a:pt x="357" y="731"/>
                  </a:lnTo>
                  <a:lnTo>
                    <a:pt x="355" y="726"/>
                  </a:lnTo>
                  <a:lnTo>
                    <a:pt x="355" y="707"/>
                  </a:lnTo>
                  <a:lnTo>
                    <a:pt x="373" y="689"/>
                  </a:lnTo>
                  <a:lnTo>
                    <a:pt x="355" y="671"/>
                  </a:lnTo>
                  <a:lnTo>
                    <a:pt x="355" y="668"/>
                  </a:lnTo>
                  <a:lnTo>
                    <a:pt x="357" y="663"/>
                  </a:lnTo>
                  <a:lnTo>
                    <a:pt x="357" y="659"/>
                  </a:lnTo>
                  <a:lnTo>
                    <a:pt x="359" y="657"/>
                  </a:lnTo>
                  <a:lnTo>
                    <a:pt x="361" y="654"/>
                  </a:lnTo>
                  <a:lnTo>
                    <a:pt x="363" y="650"/>
                  </a:lnTo>
                  <a:lnTo>
                    <a:pt x="364" y="647"/>
                  </a:lnTo>
                  <a:lnTo>
                    <a:pt x="364" y="643"/>
                  </a:lnTo>
                  <a:lnTo>
                    <a:pt x="361" y="638"/>
                  </a:lnTo>
                  <a:lnTo>
                    <a:pt x="355" y="634"/>
                  </a:lnTo>
                  <a:lnTo>
                    <a:pt x="348" y="629"/>
                  </a:lnTo>
                  <a:lnTo>
                    <a:pt x="343" y="625"/>
                  </a:lnTo>
                  <a:lnTo>
                    <a:pt x="336" y="620"/>
                  </a:lnTo>
                  <a:lnTo>
                    <a:pt x="331" y="617"/>
                  </a:lnTo>
                  <a:lnTo>
                    <a:pt x="325" y="615"/>
                  </a:lnTo>
                  <a:lnTo>
                    <a:pt x="320" y="615"/>
                  </a:lnTo>
                  <a:lnTo>
                    <a:pt x="338" y="578"/>
                  </a:lnTo>
                  <a:lnTo>
                    <a:pt x="338" y="574"/>
                  </a:lnTo>
                  <a:lnTo>
                    <a:pt x="338" y="571"/>
                  </a:lnTo>
                  <a:lnTo>
                    <a:pt x="336" y="567"/>
                  </a:lnTo>
                  <a:lnTo>
                    <a:pt x="334" y="564"/>
                  </a:lnTo>
                  <a:lnTo>
                    <a:pt x="332" y="560"/>
                  </a:lnTo>
                  <a:lnTo>
                    <a:pt x="331" y="556"/>
                  </a:lnTo>
                  <a:lnTo>
                    <a:pt x="331" y="553"/>
                  </a:lnTo>
                  <a:lnTo>
                    <a:pt x="329" y="549"/>
                  </a:lnTo>
                  <a:lnTo>
                    <a:pt x="341" y="542"/>
                  </a:lnTo>
                  <a:lnTo>
                    <a:pt x="354" y="534"/>
                  </a:lnTo>
                  <a:lnTo>
                    <a:pt x="363" y="523"/>
                  </a:lnTo>
                  <a:lnTo>
                    <a:pt x="371" y="514"/>
                  </a:lnTo>
                  <a:lnTo>
                    <a:pt x="387" y="491"/>
                  </a:lnTo>
                  <a:lnTo>
                    <a:pt x="401" y="468"/>
                  </a:lnTo>
                  <a:lnTo>
                    <a:pt x="414" y="443"/>
                  </a:lnTo>
                  <a:lnTo>
                    <a:pt x="428" y="419"/>
                  </a:lnTo>
                  <a:lnTo>
                    <a:pt x="442" y="396"/>
                  </a:lnTo>
                  <a:lnTo>
                    <a:pt x="460" y="373"/>
                  </a:lnTo>
                  <a:lnTo>
                    <a:pt x="461" y="366"/>
                  </a:lnTo>
                  <a:lnTo>
                    <a:pt x="461" y="357"/>
                  </a:lnTo>
                  <a:lnTo>
                    <a:pt x="463" y="350"/>
                  </a:lnTo>
                  <a:lnTo>
                    <a:pt x="465" y="341"/>
                  </a:lnTo>
                  <a:lnTo>
                    <a:pt x="467" y="332"/>
                  </a:lnTo>
                  <a:lnTo>
                    <a:pt x="467" y="323"/>
                  </a:lnTo>
                  <a:lnTo>
                    <a:pt x="468" y="314"/>
                  </a:lnTo>
                  <a:lnTo>
                    <a:pt x="468" y="307"/>
                  </a:lnTo>
                  <a:lnTo>
                    <a:pt x="461" y="307"/>
                  </a:lnTo>
                  <a:lnTo>
                    <a:pt x="454" y="309"/>
                  </a:lnTo>
                  <a:lnTo>
                    <a:pt x="447" y="311"/>
                  </a:lnTo>
                  <a:lnTo>
                    <a:pt x="438" y="313"/>
                  </a:lnTo>
                  <a:lnTo>
                    <a:pt x="430" y="314"/>
                  </a:lnTo>
                  <a:lnTo>
                    <a:pt x="423" y="316"/>
                  </a:lnTo>
                  <a:lnTo>
                    <a:pt x="415" y="316"/>
                  </a:lnTo>
                  <a:lnTo>
                    <a:pt x="408" y="318"/>
                  </a:lnTo>
                  <a:lnTo>
                    <a:pt x="408" y="314"/>
                  </a:lnTo>
                  <a:lnTo>
                    <a:pt x="407" y="311"/>
                  </a:lnTo>
                  <a:lnTo>
                    <a:pt x="405" y="307"/>
                  </a:lnTo>
                  <a:lnTo>
                    <a:pt x="403" y="304"/>
                  </a:lnTo>
                  <a:lnTo>
                    <a:pt x="401" y="300"/>
                  </a:lnTo>
                  <a:lnTo>
                    <a:pt x="401" y="297"/>
                  </a:lnTo>
                  <a:lnTo>
                    <a:pt x="400" y="293"/>
                  </a:lnTo>
                  <a:lnTo>
                    <a:pt x="400" y="290"/>
                  </a:lnTo>
                  <a:lnTo>
                    <a:pt x="396" y="288"/>
                  </a:lnTo>
                  <a:lnTo>
                    <a:pt x="393" y="288"/>
                  </a:lnTo>
                  <a:lnTo>
                    <a:pt x="389" y="286"/>
                  </a:lnTo>
                  <a:lnTo>
                    <a:pt x="385" y="284"/>
                  </a:lnTo>
                  <a:lnTo>
                    <a:pt x="384" y="283"/>
                  </a:lnTo>
                  <a:lnTo>
                    <a:pt x="380" y="281"/>
                  </a:lnTo>
                  <a:lnTo>
                    <a:pt x="377" y="281"/>
                  </a:lnTo>
                  <a:lnTo>
                    <a:pt x="373" y="281"/>
                  </a:lnTo>
                  <a:lnTo>
                    <a:pt x="355" y="281"/>
                  </a:lnTo>
                  <a:lnTo>
                    <a:pt x="348" y="283"/>
                  </a:lnTo>
                  <a:lnTo>
                    <a:pt x="343" y="286"/>
                  </a:lnTo>
                  <a:lnTo>
                    <a:pt x="338" y="290"/>
                  </a:lnTo>
                  <a:lnTo>
                    <a:pt x="332" y="293"/>
                  </a:lnTo>
                  <a:lnTo>
                    <a:pt x="329" y="297"/>
                  </a:lnTo>
                  <a:lnTo>
                    <a:pt x="327" y="300"/>
                  </a:lnTo>
                  <a:lnTo>
                    <a:pt x="327" y="304"/>
                  </a:lnTo>
                  <a:lnTo>
                    <a:pt x="329" y="307"/>
                  </a:lnTo>
                  <a:lnTo>
                    <a:pt x="311" y="290"/>
                  </a:lnTo>
                  <a:lnTo>
                    <a:pt x="304" y="295"/>
                  </a:lnTo>
                  <a:lnTo>
                    <a:pt x="295" y="302"/>
                  </a:lnTo>
                  <a:lnTo>
                    <a:pt x="287" y="306"/>
                  </a:lnTo>
                  <a:lnTo>
                    <a:pt x="276" y="311"/>
                  </a:lnTo>
                  <a:lnTo>
                    <a:pt x="265" y="313"/>
                  </a:lnTo>
                  <a:lnTo>
                    <a:pt x="255" y="316"/>
                  </a:lnTo>
                  <a:lnTo>
                    <a:pt x="244" y="316"/>
                  </a:lnTo>
                  <a:lnTo>
                    <a:pt x="234" y="318"/>
                  </a:lnTo>
                  <a:lnTo>
                    <a:pt x="232" y="323"/>
                  </a:lnTo>
                  <a:lnTo>
                    <a:pt x="228" y="329"/>
                  </a:lnTo>
                  <a:lnTo>
                    <a:pt x="221" y="334"/>
                  </a:lnTo>
                  <a:lnTo>
                    <a:pt x="212" y="337"/>
                  </a:lnTo>
                  <a:lnTo>
                    <a:pt x="204" y="341"/>
                  </a:lnTo>
                  <a:lnTo>
                    <a:pt x="193" y="343"/>
                  </a:lnTo>
                  <a:lnTo>
                    <a:pt x="182" y="344"/>
                  </a:lnTo>
                  <a:lnTo>
                    <a:pt x="174" y="344"/>
                  </a:lnTo>
                  <a:lnTo>
                    <a:pt x="156" y="364"/>
                  </a:lnTo>
                  <a:lnTo>
                    <a:pt x="154" y="360"/>
                  </a:lnTo>
                  <a:lnTo>
                    <a:pt x="154" y="357"/>
                  </a:lnTo>
                  <a:lnTo>
                    <a:pt x="152" y="353"/>
                  </a:lnTo>
                  <a:lnTo>
                    <a:pt x="151" y="350"/>
                  </a:lnTo>
                  <a:lnTo>
                    <a:pt x="149" y="346"/>
                  </a:lnTo>
                  <a:lnTo>
                    <a:pt x="147" y="343"/>
                  </a:lnTo>
                  <a:lnTo>
                    <a:pt x="147" y="339"/>
                  </a:lnTo>
                  <a:lnTo>
                    <a:pt x="147" y="336"/>
                  </a:lnTo>
                  <a:lnTo>
                    <a:pt x="182" y="336"/>
                  </a:lnTo>
                  <a:lnTo>
                    <a:pt x="216" y="298"/>
                  </a:lnTo>
                  <a:lnTo>
                    <a:pt x="212" y="298"/>
                  </a:lnTo>
                  <a:lnTo>
                    <a:pt x="211" y="300"/>
                  </a:lnTo>
                  <a:lnTo>
                    <a:pt x="207" y="302"/>
                  </a:lnTo>
                  <a:lnTo>
                    <a:pt x="204" y="304"/>
                  </a:lnTo>
                  <a:lnTo>
                    <a:pt x="200" y="306"/>
                  </a:lnTo>
                  <a:lnTo>
                    <a:pt x="196" y="306"/>
                  </a:lnTo>
                  <a:lnTo>
                    <a:pt x="193" y="307"/>
                  </a:lnTo>
                  <a:lnTo>
                    <a:pt x="191" y="307"/>
                  </a:lnTo>
                  <a:lnTo>
                    <a:pt x="188" y="307"/>
                  </a:lnTo>
                  <a:lnTo>
                    <a:pt x="184" y="306"/>
                  </a:lnTo>
                  <a:lnTo>
                    <a:pt x="181" y="306"/>
                  </a:lnTo>
                  <a:lnTo>
                    <a:pt x="177" y="304"/>
                  </a:lnTo>
                  <a:lnTo>
                    <a:pt x="174" y="302"/>
                  </a:lnTo>
                  <a:lnTo>
                    <a:pt x="170" y="300"/>
                  </a:lnTo>
                  <a:lnTo>
                    <a:pt x="168" y="298"/>
                  </a:lnTo>
                  <a:lnTo>
                    <a:pt x="165" y="298"/>
                  </a:lnTo>
                  <a:lnTo>
                    <a:pt x="174" y="288"/>
                  </a:lnTo>
                  <a:lnTo>
                    <a:pt x="184" y="281"/>
                  </a:lnTo>
                  <a:lnTo>
                    <a:pt x="195" y="274"/>
                  </a:lnTo>
                  <a:lnTo>
                    <a:pt x="205" y="268"/>
                  </a:lnTo>
                  <a:lnTo>
                    <a:pt x="216" y="265"/>
                  </a:lnTo>
                  <a:lnTo>
                    <a:pt x="227" y="263"/>
                  </a:lnTo>
                  <a:lnTo>
                    <a:pt x="239" y="261"/>
                  </a:lnTo>
                  <a:lnTo>
                    <a:pt x="251" y="261"/>
                  </a:lnTo>
                  <a:lnTo>
                    <a:pt x="253" y="258"/>
                  </a:lnTo>
                  <a:lnTo>
                    <a:pt x="257" y="254"/>
                  </a:lnTo>
                  <a:lnTo>
                    <a:pt x="258" y="251"/>
                  </a:lnTo>
                  <a:lnTo>
                    <a:pt x="258" y="247"/>
                  </a:lnTo>
                  <a:lnTo>
                    <a:pt x="260" y="244"/>
                  </a:lnTo>
                  <a:lnTo>
                    <a:pt x="260" y="240"/>
                  </a:lnTo>
                  <a:lnTo>
                    <a:pt x="260" y="237"/>
                  </a:lnTo>
                  <a:lnTo>
                    <a:pt x="260" y="233"/>
                  </a:lnTo>
                  <a:lnTo>
                    <a:pt x="264" y="231"/>
                  </a:lnTo>
                  <a:lnTo>
                    <a:pt x="267" y="230"/>
                  </a:lnTo>
                  <a:lnTo>
                    <a:pt x="272" y="228"/>
                  </a:lnTo>
                  <a:lnTo>
                    <a:pt x="278" y="224"/>
                  </a:lnTo>
                  <a:lnTo>
                    <a:pt x="283" y="221"/>
                  </a:lnTo>
                  <a:lnTo>
                    <a:pt x="287" y="217"/>
                  </a:lnTo>
                  <a:lnTo>
                    <a:pt x="292" y="215"/>
                  </a:lnTo>
                  <a:lnTo>
                    <a:pt x="295" y="215"/>
                  </a:lnTo>
                  <a:lnTo>
                    <a:pt x="299" y="215"/>
                  </a:lnTo>
                  <a:lnTo>
                    <a:pt x="301" y="215"/>
                  </a:lnTo>
                  <a:lnTo>
                    <a:pt x="304" y="217"/>
                  </a:lnTo>
                  <a:lnTo>
                    <a:pt x="308" y="219"/>
                  </a:lnTo>
                  <a:lnTo>
                    <a:pt x="311" y="221"/>
                  </a:lnTo>
                  <a:lnTo>
                    <a:pt x="315" y="222"/>
                  </a:lnTo>
                  <a:lnTo>
                    <a:pt x="317" y="222"/>
                  </a:lnTo>
                  <a:lnTo>
                    <a:pt x="320" y="224"/>
                  </a:lnTo>
                  <a:lnTo>
                    <a:pt x="324" y="221"/>
                  </a:lnTo>
                  <a:lnTo>
                    <a:pt x="329" y="215"/>
                  </a:lnTo>
                  <a:lnTo>
                    <a:pt x="332" y="210"/>
                  </a:lnTo>
                  <a:lnTo>
                    <a:pt x="338" y="205"/>
                  </a:lnTo>
                  <a:lnTo>
                    <a:pt x="341" y="198"/>
                  </a:lnTo>
                  <a:lnTo>
                    <a:pt x="345" y="191"/>
                  </a:lnTo>
                  <a:lnTo>
                    <a:pt x="347" y="184"/>
                  </a:lnTo>
                  <a:lnTo>
                    <a:pt x="347" y="177"/>
                  </a:lnTo>
                  <a:lnTo>
                    <a:pt x="364" y="196"/>
                  </a:lnTo>
                  <a:lnTo>
                    <a:pt x="368" y="196"/>
                  </a:lnTo>
                  <a:lnTo>
                    <a:pt x="373" y="192"/>
                  </a:lnTo>
                  <a:lnTo>
                    <a:pt x="380" y="191"/>
                  </a:lnTo>
                  <a:lnTo>
                    <a:pt x="385" y="187"/>
                  </a:lnTo>
                  <a:lnTo>
                    <a:pt x="393" y="184"/>
                  </a:lnTo>
                  <a:lnTo>
                    <a:pt x="400" y="180"/>
                  </a:lnTo>
                  <a:lnTo>
                    <a:pt x="405" y="178"/>
                  </a:lnTo>
                  <a:lnTo>
                    <a:pt x="408" y="177"/>
                  </a:lnTo>
                  <a:lnTo>
                    <a:pt x="424" y="196"/>
                  </a:lnTo>
                  <a:lnTo>
                    <a:pt x="431" y="194"/>
                  </a:lnTo>
                  <a:lnTo>
                    <a:pt x="435" y="192"/>
                  </a:lnTo>
                  <a:lnTo>
                    <a:pt x="437" y="191"/>
                  </a:lnTo>
                  <a:lnTo>
                    <a:pt x="438" y="191"/>
                  </a:lnTo>
                  <a:lnTo>
                    <a:pt x="440" y="191"/>
                  </a:lnTo>
                  <a:lnTo>
                    <a:pt x="442" y="191"/>
                  </a:lnTo>
                  <a:lnTo>
                    <a:pt x="446" y="189"/>
                  </a:lnTo>
                  <a:lnTo>
                    <a:pt x="451" y="187"/>
                  </a:lnTo>
                  <a:lnTo>
                    <a:pt x="456" y="187"/>
                  </a:lnTo>
                  <a:lnTo>
                    <a:pt x="460" y="189"/>
                  </a:lnTo>
                  <a:lnTo>
                    <a:pt x="463" y="192"/>
                  </a:lnTo>
                  <a:lnTo>
                    <a:pt x="468" y="196"/>
                  </a:lnTo>
                  <a:lnTo>
                    <a:pt x="472" y="200"/>
                  </a:lnTo>
                  <a:lnTo>
                    <a:pt x="476" y="203"/>
                  </a:lnTo>
                  <a:lnTo>
                    <a:pt x="477" y="205"/>
                  </a:lnTo>
                  <a:lnTo>
                    <a:pt x="486" y="201"/>
                  </a:lnTo>
                  <a:lnTo>
                    <a:pt x="495" y="198"/>
                  </a:lnTo>
                  <a:lnTo>
                    <a:pt x="506" y="192"/>
                  </a:lnTo>
                  <a:lnTo>
                    <a:pt x="518" y="187"/>
                  </a:lnTo>
                  <a:lnTo>
                    <a:pt x="530" y="184"/>
                  </a:lnTo>
                  <a:lnTo>
                    <a:pt x="543" y="180"/>
                  </a:lnTo>
                  <a:lnTo>
                    <a:pt x="555" y="178"/>
                  </a:lnTo>
                  <a:lnTo>
                    <a:pt x="566" y="177"/>
                  </a:lnTo>
                  <a:lnTo>
                    <a:pt x="592" y="205"/>
                  </a:lnTo>
                  <a:lnTo>
                    <a:pt x="596" y="207"/>
                  </a:lnTo>
                  <a:lnTo>
                    <a:pt x="604" y="207"/>
                  </a:lnTo>
                  <a:lnTo>
                    <a:pt x="613" y="208"/>
                  </a:lnTo>
                  <a:lnTo>
                    <a:pt x="622" y="208"/>
                  </a:lnTo>
                  <a:lnTo>
                    <a:pt x="631" y="207"/>
                  </a:lnTo>
                  <a:lnTo>
                    <a:pt x="636" y="205"/>
                  </a:lnTo>
                  <a:lnTo>
                    <a:pt x="638" y="205"/>
                  </a:lnTo>
                  <a:lnTo>
                    <a:pt x="638" y="201"/>
                  </a:lnTo>
                  <a:lnTo>
                    <a:pt x="636" y="200"/>
                  </a:lnTo>
                  <a:lnTo>
                    <a:pt x="634" y="196"/>
                  </a:lnTo>
                  <a:lnTo>
                    <a:pt x="638" y="196"/>
                  </a:lnTo>
                  <a:lnTo>
                    <a:pt x="642" y="196"/>
                  </a:lnTo>
                  <a:lnTo>
                    <a:pt x="645" y="196"/>
                  </a:lnTo>
                  <a:lnTo>
                    <a:pt x="647" y="194"/>
                  </a:lnTo>
                  <a:lnTo>
                    <a:pt x="650" y="194"/>
                  </a:lnTo>
                  <a:lnTo>
                    <a:pt x="654" y="192"/>
                  </a:lnTo>
                  <a:lnTo>
                    <a:pt x="657" y="189"/>
                  </a:lnTo>
                  <a:lnTo>
                    <a:pt x="661" y="187"/>
                  </a:lnTo>
                  <a:lnTo>
                    <a:pt x="712" y="187"/>
                  </a:lnTo>
                  <a:lnTo>
                    <a:pt x="730" y="205"/>
                  </a:lnTo>
                  <a:lnTo>
                    <a:pt x="765" y="205"/>
                  </a:lnTo>
                  <a:lnTo>
                    <a:pt x="756" y="212"/>
                  </a:lnTo>
                  <a:lnTo>
                    <a:pt x="748" y="221"/>
                  </a:lnTo>
                  <a:lnTo>
                    <a:pt x="737" y="228"/>
                  </a:lnTo>
                  <a:lnTo>
                    <a:pt x="725" y="235"/>
                  </a:lnTo>
                  <a:lnTo>
                    <a:pt x="710" y="242"/>
                  </a:lnTo>
                  <a:lnTo>
                    <a:pt x="696" y="247"/>
                  </a:lnTo>
                  <a:lnTo>
                    <a:pt x="682" y="251"/>
                  </a:lnTo>
                  <a:lnTo>
                    <a:pt x="670" y="253"/>
                  </a:lnTo>
                  <a:lnTo>
                    <a:pt x="673" y="253"/>
                  </a:lnTo>
                  <a:lnTo>
                    <a:pt x="677" y="253"/>
                  </a:lnTo>
                  <a:lnTo>
                    <a:pt x="682" y="254"/>
                  </a:lnTo>
                  <a:lnTo>
                    <a:pt x="687" y="256"/>
                  </a:lnTo>
                  <a:lnTo>
                    <a:pt x="693" y="258"/>
                  </a:lnTo>
                  <a:lnTo>
                    <a:pt x="700" y="260"/>
                  </a:lnTo>
                  <a:lnTo>
                    <a:pt x="705" y="261"/>
                  </a:lnTo>
                  <a:lnTo>
                    <a:pt x="712" y="261"/>
                  </a:lnTo>
                  <a:lnTo>
                    <a:pt x="719" y="254"/>
                  </a:lnTo>
                  <a:lnTo>
                    <a:pt x="728" y="247"/>
                  </a:lnTo>
                  <a:lnTo>
                    <a:pt x="737" y="240"/>
                  </a:lnTo>
                  <a:lnTo>
                    <a:pt x="748" y="233"/>
                  </a:lnTo>
                  <a:lnTo>
                    <a:pt x="756" y="226"/>
                  </a:lnTo>
                  <a:lnTo>
                    <a:pt x="767" y="219"/>
                  </a:lnTo>
                  <a:lnTo>
                    <a:pt x="776" y="212"/>
                  </a:lnTo>
                  <a:lnTo>
                    <a:pt x="783" y="205"/>
                  </a:lnTo>
                  <a:lnTo>
                    <a:pt x="800" y="224"/>
                  </a:lnTo>
                  <a:lnTo>
                    <a:pt x="806" y="222"/>
                  </a:lnTo>
                  <a:lnTo>
                    <a:pt x="813" y="222"/>
                  </a:lnTo>
                  <a:lnTo>
                    <a:pt x="822" y="222"/>
                  </a:lnTo>
                  <a:lnTo>
                    <a:pt x="831" y="221"/>
                  </a:lnTo>
                  <a:lnTo>
                    <a:pt x="839" y="222"/>
                  </a:lnTo>
                  <a:lnTo>
                    <a:pt x="845" y="224"/>
                  </a:lnTo>
                  <a:lnTo>
                    <a:pt x="846" y="226"/>
                  </a:lnTo>
                  <a:lnTo>
                    <a:pt x="846" y="228"/>
                  </a:lnTo>
                  <a:lnTo>
                    <a:pt x="846" y="230"/>
                  </a:lnTo>
                  <a:lnTo>
                    <a:pt x="843" y="233"/>
                  </a:lnTo>
                  <a:lnTo>
                    <a:pt x="861" y="215"/>
                  </a:lnTo>
                  <a:lnTo>
                    <a:pt x="871" y="215"/>
                  </a:lnTo>
                  <a:lnTo>
                    <a:pt x="880" y="215"/>
                  </a:lnTo>
                  <a:lnTo>
                    <a:pt x="891" y="217"/>
                  </a:lnTo>
                  <a:lnTo>
                    <a:pt x="899" y="219"/>
                  </a:lnTo>
                  <a:lnTo>
                    <a:pt x="908" y="219"/>
                  </a:lnTo>
                  <a:lnTo>
                    <a:pt x="915" y="219"/>
                  </a:lnTo>
                  <a:lnTo>
                    <a:pt x="924" y="217"/>
                  </a:lnTo>
                  <a:lnTo>
                    <a:pt x="931" y="215"/>
                  </a:lnTo>
                  <a:lnTo>
                    <a:pt x="926" y="221"/>
                  </a:lnTo>
                  <a:lnTo>
                    <a:pt x="926" y="224"/>
                  </a:lnTo>
                  <a:lnTo>
                    <a:pt x="929" y="226"/>
                  </a:lnTo>
                  <a:lnTo>
                    <a:pt x="933" y="226"/>
                  </a:lnTo>
                  <a:lnTo>
                    <a:pt x="940" y="226"/>
                  </a:lnTo>
                  <a:lnTo>
                    <a:pt x="947" y="224"/>
                  </a:lnTo>
                  <a:lnTo>
                    <a:pt x="952" y="224"/>
                  </a:lnTo>
                  <a:lnTo>
                    <a:pt x="956" y="224"/>
                  </a:lnTo>
                  <a:lnTo>
                    <a:pt x="974" y="242"/>
                  </a:lnTo>
                  <a:lnTo>
                    <a:pt x="977" y="242"/>
                  </a:lnTo>
                  <a:lnTo>
                    <a:pt x="981" y="240"/>
                  </a:lnTo>
                  <a:lnTo>
                    <a:pt x="984" y="240"/>
                  </a:lnTo>
                  <a:lnTo>
                    <a:pt x="986" y="238"/>
                  </a:lnTo>
                  <a:lnTo>
                    <a:pt x="989" y="237"/>
                  </a:lnTo>
                  <a:lnTo>
                    <a:pt x="993" y="235"/>
                  </a:lnTo>
                  <a:lnTo>
                    <a:pt x="997" y="233"/>
                  </a:lnTo>
                  <a:lnTo>
                    <a:pt x="1000" y="233"/>
                  </a:lnTo>
                  <a:lnTo>
                    <a:pt x="998" y="228"/>
                  </a:lnTo>
                  <a:lnTo>
                    <a:pt x="998" y="222"/>
                  </a:lnTo>
                  <a:lnTo>
                    <a:pt x="1000" y="219"/>
                  </a:lnTo>
                  <a:lnTo>
                    <a:pt x="1002" y="215"/>
                  </a:lnTo>
                  <a:lnTo>
                    <a:pt x="1005" y="214"/>
                  </a:lnTo>
                  <a:lnTo>
                    <a:pt x="1011" y="212"/>
                  </a:lnTo>
                  <a:lnTo>
                    <a:pt x="1014" y="208"/>
                  </a:lnTo>
                  <a:lnTo>
                    <a:pt x="1018" y="205"/>
                  </a:lnTo>
                  <a:lnTo>
                    <a:pt x="1016" y="196"/>
                  </a:lnTo>
                  <a:lnTo>
                    <a:pt x="1014" y="187"/>
                  </a:lnTo>
                  <a:lnTo>
                    <a:pt x="1009" y="180"/>
                  </a:lnTo>
                  <a:lnTo>
                    <a:pt x="1005" y="173"/>
                  </a:lnTo>
                  <a:lnTo>
                    <a:pt x="1002" y="166"/>
                  </a:lnTo>
                  <a:lnTo>
                    <a:pt x="998" y="159"/>
                  </a:lnTo>
                  <a:lnTo>
                    <a:pt x="998" y="150"/>
                  </a:lnTo>
                  <a:lnTo>
                    <a:pt x="1000" y="139"/>
                  </a:lnTo>
                  <a:lnTo>
                    <a:pt x="1007" y="148"/>
                  </a:lnTo>
                  <a:lnTo>
                    <a:pt x="1014" y="155"/>
                  </a:lnTo>
                  <a:lnTo>
                    <a:pt x="1021" y="164"/>
                  </a:lnTo>
                  <a:lnTo>
                    <a:pt x="1030" y="175"/>
                  </a:lnTo>
                  <a:lnTo>
                    <a:pt x="1037" y="184"/>
                  </a:lnTo>
                  <a:lnTo>
                    <a:pt x="1042" y="194"/>
                  </a:lnTo>
                  <a:lnTo>
                    <a:pt x="1048" y="205"/>
                  </a:lnTo>
                  <a:lnTo>
                    <a:pt x="1051" y="215"/>
                  </a:lnTo>
                  <a:lnTo>
                    <a:pt x="1058" y="214"/>
                  </a:lnTo>
                  <a:lnTo>
                    <a:pt x="1067" y="212"/>
                  </a:lnTo>
                  <a:lnTo>
                    <a:pt x="1074" y="208"/>
                  </a:lnTo>
                  <a:lnTo>
                    <a:pt x="1081" y="205"/>
                  </a:lnTo>
                  <a:lnTo>
                    <a:pt x="1088" y="201"/>
                  </a:lnTo>
                  <a:lnTo>
                    <a:pt x="1095" y="200"/>
                  </a:lnTo>
                  <a:lnTo>
                    <a:pt x="1101" y="198"/>
                  </a:lnTo>
                  <a:lnTo>
                    <a:pt x="1104" y="196"/>
                  </a:lnTo>
                  <a:lnTo>
                    <a:pt x="1122" y="215"/>
                  </a:lnTo>
                  <a:lnTo>
                    <a:pt x="1095" y="242"/>
                  </a:lnTo>
                  <a:lnTo>
                    <a:pt x="1087" y="240"/>
                  </a:lnTo>
                  <a:lnTo>
                    <a:pt x="1076" y="238"/>
                  </a:lnTo>
                  <a:lnTo>
                    <a:pt x="1067" y="238"/>
                  </a:lnTo>
                  <a:lnTo>
                    <a:pt x="1057" y="240"/>
                  </a:lnTo>
                  <a:lnTo>
                    <a:pt x="1048" y="242"/>
                  </a:lnTo>
                  <a:lnTo>
                    <a:pt x="1037" y="245"/>
                  </a:lnTo>
                  <a:lnTo>
                    <a:pt x="1028" y="249"/>
                  </a:lnTo>
                  <a:lnTo>
                    <a:pt x="1018" y="253"/>
                  </a:lnTo>
                  <a:lnTo>
                    <a:pt x="1012" y="249"/>
                  </a:lnTo>
                  <a:lnTo>
                    <a:pt x="1007" y="247"/>
                  </a:lnTo>
                  <a:lnTo>
                    <a:pt x="1004" y="245"/>
                  </a:lnTo>
                  <a:lnTo>
                    <a:pt x="1000" y="245"/>
                  </a:lnTo>
                  <a:lnTo>
                    <a:pt x="997" y="245"/>
                  </a:lnTo>
                  <a:lnTo>
                    <a:pt x="993" y="247"/>
                  </a:lnTo>
                  <a:lnTo>
                    <a:pt x="988" y="249"/>
                  </a:lnTo>
                  <a:lnTo>
                    <a:pt x="982" y="253"/>
                  </a:lnTo>
                  <a:lnTo>
                    <a:pt x="986" y="253"/>
                  </a:lnTo>
                  <a:lnTo>
                    <a:pt x="991" y="253"/>
                  </a:lnTo>
                  <a:lnTo>
                    <a:pt x="995" y="254"/>
                  </a:lnTo>
                  <a:lnTo>
                    <a:pt x="1002" y="256"/>
                  </a:lnTo>
                  <a:lnTo>
                    <a:pt x="1007" y="258"/>
                  </a:lnTo>
                  <a:lnTo>
                    <a:pt x="1014" y="260"/>
                  </a:lnTo>
                  <a:lnTo>
                    <a:pt x="1019" y="261"/>
                  </a:lnTo>
                  <a:lnTo>
                    <a:pt x="1027" y="261"/>
                  </a:lnTo>
                  <a:lnTo>
                    <a:pt x="1019" y="261"/>
                  </a:lnTo>
                  <a:lnTo>
                    <a:pt x="1012" y="263"/>
                  </a:lnTo>
                  <a:lnTo>
                    <a:pt x="1004" y="265"/>
                  </a:lnTo>
                  <a:lnTo>
                    <a:pt x="995" y="265"/>
                  </a:lnTo>
                  <a:lnTo>
                    <a:pt x="986" y="267"/>
                  </a:lnTo>
                  <a:lnTo>
                    <a:pt x="975" y="268"/>
                  </a:lnTo>
                  <a:lnTo>
                    <a:pt x="967" y="270"/>
                  </a:lnTo>
                  <a:lnTo>
                    <a:pt x="956" y="270"/>
                  </a:lnTo>
                  <a:lnTo>
                    <a:pt x="954" y="274"/>
                  </a:lnTo>
                  <a:lnTo>
                    <a:pt x="951" y="279"/>
                  </a:lnTo>
                  <a:lnTo>
                    <a:pt x="949" y="284"/>
                  </a:lnTo>
                  <a:lnTo>
                    <a:pt x="947" y="290"/>
                  </a:lnTo>
                  <a:lnTo>
                    <a:pt x="945" y="295"/>
                  </a:lnTo>
                  <a:lnTo>
                    <a:pt x="944" y="298"/>
                  </a:lnTo>
                  <a:lnTo>
                    <a:pt x="942" y="304"/>
                  </a:lnTo>
                  <a:lnTo>
                    <a:pt x="938" y="307"/>
                  </a:lnTo>
                  <a:lnTo>
                    <a:pt x="931" y="318"/>
                  </a:lnTo>
                  <a:lnTo>
                    <a:pt x="928" y="320"/>
                  </a:lnTo>
                  <a:lnTo>
                    <a:pt x="922" y="323"/>
                  </a:lnTo>
                  <a:lnTo>
                    <a:pt x="917" y="325"/>
                  </a:lnTo>
                  <a:lnTo>
                    <a:pt x="914" y="327"/>
                  </a:lnTo>
                  <a:lnTo>
                    <a:pt x="908" y="329"/>
                  </a:lnTo>
                  <a:lnTo>
                    <a:pt x="903" y="330"/>
                  </a:lnTo>
                  <a:lnTo>
                    <a:pt x="899" y="332"/>
                  </a:lnTo>
                  <a:lnTo>
                    <a:pt x="896" y="336"/>
                  </a:lnTo>
                  <a:lnTo>
                    <a:pt x="901" y="344"/>
                  </a:lnTo>
                  <a:lnTo>
                    <a:pt x="910" y="357"/>
                  </a:lnTo>
                  <a:lnTo>
                    <a:pt x="922" y="371"/>
                  </a:lnTo>
                  <a:lnTo>
                    <a:pt x="936" y="387"/>
                  </a:lnTo>
                  <a:lnTo>
                    <a:pt x="951" y="403"/>
                  </a:lnTo>
                  <a:lnTo>
                    <a:pt x="963" y="417"/>
                  </a:lnTo>
                  <a:lnTo>
                    <a:pt x="974" y="429"/>
                  </a:lnTo>
                  <a:lnTo>
                    <a:pt x="982" y="438"/>
                  </a:lnTo>
                  <a:lnTo>
                    <a:pt x="988" y="427"/>
                  </a:lnTo>
                  <a:lnTo>
                    <a:pt x="995" y="417"/>
                  </a:lnTo>
                  <a:lnTo>
                    <a:pt x="1005" y="405"/>
                  </a:lnTo>
                  <a:lnTo>
                    <a:pt x="1014" y="396"/>
                  </a:lnTo>
                  <a:lnTo>
                    <a:pt x="1023" y="387"/>
                  </a:lnTo>
                  <a:lnTo>
                    <a:pt x="1028" y="380"/>
                  </a:lnTo>
                  <a:lnTo>
                    <a:pt x="1030" y="376"/>
                  </a:lnTo>
                  <a:lnTo>
                    <a:pt x="1030" y="374"/>
                  </a:lnTo>
                  <a:lnTo>
                    <a:pt x="1028" y="373"/>
                  </a:lnTo>
                  <a:lnTo>
                    <a:pt x="1027" y="373"/>
                  </a:lnTo>
                  <a:lnTo>
                    <a:pt x="1030" y="373"/>
                  </a:lnTo>
                  <a:lnTo>
                    <a:pt x="1034" y="369"/>
                  </a:lnTo>
                  <a:lnTo>
                    <a:pt x="1039" y="367"/>
                  </a:lnTo>
                  <a:lnTo>
                    <a:pt x="1042" y="364"/>
                  </a:lnTo>
                  <a:lnTo>
                    <a:pt x="1046" y="360"/>
                  </a:lnTo>
                  <a:lnTo>
                    <a:pt x="1050" y="357"/>
                  </a:lnTo>
                  <a:lnTo>
                    <a:pt x="1051" y="355"/>
                  </a:lnTo>
                  <a:lnTo>
                    <a:pt x="1051" y="353"/>
                  </a:lnTo>
                  <a:lnTo>
                    <a:pt x="1053" y="348"/>
                  </a:lnTo>
                  <a:lnTo>
                    <a:pt x="1053" y="341"/>
                  </a:lnTo>
                  <a:lnTo>
                    <a:pt x="1055" y="337"/>
                  </a:lnTo>
                  <a:lnTo>
                    <a:pt x="1058" y="332"/>
                  </a:lnTo>
                  <a:lnTo>
                    <a:pt x="1060" y="329"/>
                  </a:lnTo>
                  <a:lnTo>
                    <a:pt x="1064" y="325"/>
                  </a:lnTo>
                  <a:lnTo>
                    <a:pt x="1067" y="321"/>
                  </a:lnTo>
                  <a:lnTo>
                    <a:pt x="1069" y="318"/>
                  </a:lnTo>
                  <a:lnTo>
                    <a:pt x="1104" y="318"/>
                  </a:lnTo>
                  <a:lnTo>
                    <a:pt x="1104" y="314"/>
                  </a:lnTo>
                  <a:lnTo>
                    <a:pt x="1102" y="311"/>
                  </a:lnTo>
                  <a:lnTo>
                    <a:pt x="1101" y="307"/>
                  </a:lnTo>
                  <a:lnTo>
                    <a:pt x="1101" y="304"/>
                  </a:lnTo>
                  <a:lnTo>
                    <a:pt x="1099" y="300"/>
                  </a:lnTo>
                  <a:lnTo>
                    <a:pt x="1097" y="297"/>
                  </a:lnTo>
                  <a:lnTo>
                    <a:pt x="1095" y="293"/>
                  </a:lnTo>
                  <a:lnTo>
                    <a:pt x="1095" y="290"/>
                  </a:lnTo>
                  <a:lnTo>
                    <a:pt x="1108" y="290"/>
                  </a:lnTo>
                  <a:lnTo>
                    <a:pt x="1118" y="293"/>
                  </a:lnTo>
                  <a:lnTo>
                    <a:pt x="1129" y="298"/>
                  </a:lnTo>
                  <a:lnTo>
                    <a:pt x="1136" y="306"/>
                  </a:lnTo>
                  <a:lnTo>
                    <a:pt x="1143" y="313"/>
                  </a:lnTo>
                  <a:lnTo>
                    <a:pt x="1148" y="320"/>
                  </a:lnTo>
                  <a:lnTo>
                    <a:pt x="1154" y="329"/>
                  </a:lnTo>
                  <a:lnTo>
                    <a:pt x="1157" y="336"/>
                  </a:lnTo>
                  <a:lnTo>
                    <a:pt x="1164" y="332"/>
                  </a:lnTo>
                  <a:lnTo>
                    <a:pt x="1173" y="330"/>
                  </a:lnTo>
                  <a:lnTo>
                    <a:pt x="1182" y="329"/>
                  </a:lnTo>
                  <a:lnTo>
                    <a:pt x="1191" y="329"/>
                  </a:lnTo>
                  <a:lnTo>
                    <a:pt x="1201" y="329"/>
                  </a:lnTo>
                  <a:lnTo>
                    <a:pt x="1210" y="330"/>
                  </a:lnTo>
                  <a:lnTo>
                    <a:pt x="1219" y="332"/>
                  </a:lnTo>
                  <a:lnTo>
                    <a:pt x="1226" y="336"/>
                  </a:lnTo>
                  <a:lnTo>
                    <a:pt x="1226" y="339"/>
                  </a:lnTo>
                  <a:lnTo>
                    <a:pt x="1224" y="343"/>
                  </a:lnTo>
                  <a:lnTo>
                    <a:pt x="1224" y="346"/>
                  </a:lnTo>
                  <a:lnTo>
                    <a:pt x="1223" y="350"/>
                  </a:lnTo>
                  <a:lnTo>
                    <a:pt x="1221" y="353"/>
                  </a:lnTo>
                  <a:lnTo>
                    <a:pt x="1219" y="357"/>
                  </a:lnTo>
                  <a:lnTo>
                    <a:pt x="1217" y="360"/>
                  </a:lnTo>
                  <a:lnTo>
                    <a:pt x="1217" y="364"/>
                  </a:lnTo>
                  <a:lnTo>
                    <a:pt x="1235" y="382"/>
                  </a:lnTo>
                  <a:lnTo>
                    <a:pt x="1235" y="385"/>
                  </a:lnTo>
                  <a:lnTo>
                    <a:pt x="1233" y="389"/>
                  </a:lnTo>
                  <a:lnTo>
                    <a:pt x="1233" y="392"/>
                  </a:lnTo>
                  <a:lnTo>
                    <a:pt x="1231" y="396"/>
                  </a:lnTo>
                  <a:lnTo>
                    <a:pt x="1230" y="399"/>
                  </a:lnTo>
                  <a:lnTo>
                    <a:pt x="1228" y="403"/>
                  </a:lnTo>
                  <a:lnTo>
                    <a:pt x="1226" y="406"/>
                  </a:lnTo>
                  <a:lnTo>
                    <a:pt x="1226" y="410"/>
                  </a:lnTo>
                  <a:lnTo>
                    <a:pt x="1230" y="410"/>
                  </a:lnTo>
                  <a:lnTo>
                    <a:pt x="1235" y="408"/>
                  </a:lnTo>
                  <a:lnTo>
                    <a:pt x="1240" y="406"/>
                  </a:lnTo>
                  <a:lnTo>
                    <a:pt x="1246" y="405"/>
                  </a:lnTo>
                  <a:lnTo>
                    <a:pt x="1251" y="403"/>
                  </a:lnTo>
                  <a:lnTo>
                    <a:pt x="1258" y="403"/>
                  </a:lnTo>
                  <a:lnTo>
                    <a:pt x="1263" y="401"/>
                  </a:lnTo>
                  <a:lnTo>
                    <a:pt x="1270" y="401"/>
                  </a:lnTo>
                  <a:lnTo>
                    <a:pt x="1263" y="406"/>
                  </a:lnTo>
                  <a:lnTo>
                    <a:pt x="1256" y="413"/>
                  </a:lnTo>
                  <a:lnTo>
                    <a:pt x="1247" y="419"/>
                  </a:lnTo>
                  <a:lnTo>
                    <a:pt x="1240" y="424"/>
                  </a:lnTo>
                  <a:lnTo>
                    <a:pt x="1231" y="429"/>
                  </a:lnTo>
                  <a:lnTo>
                    <a:pt x="1223" y="435"/>
                  </a:lnTo>
                  <a:lnTo>
                    <a:pt x="1216" y="440"/>
                  </a:lnTo>
                  <a:lnTo>
                    <a:pt x="1208" y="447"/>
                  </a:lnTo>
                  <a:lnTo>
                    <a:pt x="1189" y="447"/>
                  </a:lnTo>
                  <a:lnTo>
                    <a:pt x="1171" y="447"/>
                  </a:lnTo>
                  <a:lnTo>
                    <a:pt x="1154" y="449"/>
                  </a:lnTo>
                  <a:lnTo>
                    <a:pt x="1134" y="452"/>
                  </a:lnTo>
                  <a:lnTo>
                    <a:pt x="1117" y="456"/>
                  </a:lnTo>
                  <a:lnTo>
                    <a:pt x="1099" y="463"/>
                  </a:lnTo>
                  <a:lnTo>
                    <a:pt x="1080" y="472"/>
                  </a:lnTo>
                  <a:lnTo>
                    <a:pt x="1060" y="484"/>
                  </a:lnTo>
                  <a:lnTo>
                    <a:pt x="1071" y="484"/>
                  </a:lnTo>
                  <a:lnTo>
                    <a:pt x="1081" y="481"/>
                  </a:lnTo>
                  <a:lnTo>
                    <a:pt x="1090" y="475"/>
                  </a:lnTo>
                  <a:lnTo>
                    <a:pt x="1101" y="472"/>
                  </a:lnTo>
                  <a:lnTo>
                    <a:pt x="1110" y="468"/>
                  </a:lnTo>
                  <a:lnTo>
                    <a:pt x="1120" y="465"/>
                  </a:lnTo>
                  <a:lnTo>
                    <a:pt x="1129" y="465"/>
                  </a:lnTo>
                  <a:lnTo>
                    <a:pt x="1140" y="466"/>
                  </a:lnTo>
                  <a:lnTo>
                    <a:pt x="1122" y="484"/>
                  </a:lnTo>
                  <a:lnTo>
                    <a:pt x="1125" y="488"/>
                  </a:lnTo>
                  <a:lnTo>
                    <a:pt x="1129" y="491"/>
                  </a:lnTo>
                  <a:lnTo>
                    <a:pt x="1133" y="495"/>
                  </a:lnTo>
                  <a:lnTo>
                    <a:pt x="1136" y="496"/>
                  </a:lnTo>
                  <a:lnTo>
                    <a:pt x="1141" y="500"/>
                  </a:lnTo>
                  <a:lnTo>
                    <a:pt x="1145" y="502"/>
                  </a:lnTo>
                  <a:lnTo>
                    <a:pt x="1152" y="502"/>
                  </a:lnTo>
                  <a:lnTo>
                    <a:pt x="1157" y="502"/>
                  </a:lnTo>
                  <a:lnTo>
                    <a:pt x="1152" y="503"/>
                  </a:lnTo>
                  <a:lnTo>
                    <a:pt x="1145" y="503"/>
                  </a:lnTo>
                  <a:lnTo>
                    <a:pt x="1141" y="505"/>
                  </a:lnTo>
                  <a:lnTo>
                    <a:pt x="1136" y="509"/>
                  </a:lnTo>
                  <a:lnTo>
                    <a:pt x="1133" y="511"/>
                  </a:lnTo>
                  <a:lnTo>
                    <a:pt x="1129" y="514"/>
                  </a:lnTo>
                  <a:lnTo>
                    <a:pt x="1125" y="518"/>
                  </a:lnTo>
                  <a:lnTo>
                    <a:pt x="1122" y="521"/>
                  </a:lnTo>
                  <a:lnTo>
                    <a:pt x="1118" y="521"/>
                  </a:lnTo>
                  <a:lnTo>
                    <a:pt x="1115" y="519"/>
                  </a:lnTo>
                  <a:lnTo>
                    <a:pt x="1111" y="518"/>
                  </a:lnTo>
                  <a:lnTo>
                    <a:pt x="1110" y="516"/>
                  </a:lnTo>
                  <a:lnTo>
                    <a:pt x="1106" y="516"/>
                  </a:lnTo>
                  <a:lnTo>
                    <a:pt x="1102" y="514"/>
                  </a:lnTo>
                  <a:lnTo>
                    <a:pt x="1099" y="512"/>
                  </a:lnTo>
                  <a:lnTo>
                    <a:pt x="1095" y="512"/>
                  </a:lnTo>
                  <a:lnTo>
                    <a:pt x="1078" y="518"/>
                  </a:lnTo>
                  <a:lnTo>
                    <a:pt x="1058" y="525"/>
                  </a:lnTo>
                  <a:lnTo>
                    <a:pt x="1039" y="535"/>
                  </a:lnTo>
                  <a:lnTo>
                    <a:pt x="1018" y="546"/>
                  </a:lnTo>
                  <a:lnTo>
                    <a:pt x="998" y="556"/>
                  </a:lnTo>
                  <a:lnTo>
                    <a:pt x="979" y="569"/>
                  </a:lnTo>
                  <a:lnTo>
                    <a:pt x="963" y="578"/>
                  </a:lnTo>
                  <a:lnTo>
                    <a:pt x="947" y="587"/>
                  </a:lnTo>
                  <a:lnTo>
                    <a:pt x="938" y="595"/>
                  </a:lnTo>
                  <a:lnTo>
                    <a:pt x="936" y="601"/>
                  </a:lnTo>
                  <a:lnTo>
                    <a:pt x="933" y="606"/>
                  </a:lnTo>
                  <a:lnTo>
                    <a:pt x="929" y="613"/>
                  </a:lnTo>
                  <a:lnTo>
                    <a:pt x="926" y="620"/>
                  </a:lnTo>
                  <a:lnTo>
                    <a:pt x="922" y="625"/>
                  </a:lnTo>
                  <a:lnTo>
                    <a:pt x="919" y="632"/>
                  </a:lnTo>
                  <a:lnTo>
                    <a:pt x="917" y="638"/>
                  </a:lnTo>
                  <a:lnTo>
                    <a:pt x="914" y="643"/>
                  </a:lnTo>
                  <a:lnTo>
                    <a:pt x="878" y="643"/>
                  </a:lnTo>
                  <a:lnTo>
                    <a:pt x="871" y="648"/>
                  </a:lnTo>
                  <a:lnTo>
                    <a:pt x="866" y="654"/>
                  </a:lnTo>
                  <a:lnTo>
                    <a:pt x="859" y="657"/>
                  </a:lnTo>
                  <a:lnTo>
                    <a:pt x="852" y="661"/>
                  </a:lnTo>
                  <a:lnTo>
                    <a:pt x="846" y="664"/>
                  </a:lnTo>
                  <a:lnTo>
                    <a:pt x="839" y="668"/>
                  </a:lnTo>
                  <a:lnTo>
                    <a:pt x="832" y="673"/>
                  </a:lnTo>
                  <a:lnTo>
                    <a:pt x="825" y="680"/>
                  </a:lnTo>
                  <a:lnTo>
                    <a:pt x="825" y="661"/>
                  </a:lnTo>
                  <a:lnTo>
                    <a:pt x="825" y="664"/>
                  </a:lnTo>
                  <a:lnTo>
                    <a:pt x="825" y="670"/>
                  </a:lnTo>
                  <a:lnTo>
                    <a:pt x="823" y="675"/>
                  </a:lnTo>
                  <a:lnTo>
                    <a:pt x="822" y="680"/>
                  </a:lnTo>
                  <a:lnTo>
                    <a:pt x="820" y="687"/>
                  </a:lnTo>
                  <a:lnTo>
                    <a:pt x="818" y="694"/>
                  </a:lnTo>
                  <a:lnTo>
                    <a:pt x="818" y="700"/>
                  </a:lnTo>
                  <a:lnTo>
                    <a:pt x="818" y="707"/>
                  </a:lnTo>
                  <a:lnTo>
                    <a:pt x="834" y="726"/>
                  </a:lnTo>
                  <a:lnTo>
                    <a:pt x="800" y="763"/>
                  </a:lnTo>
                  <a:lnTo>
                    <a:pt x="800" y="760"/>
                  </a:lnTo>
                  <a:lnTo>
                    <a:pt x="799" y="754"/>
                  </a:lnTo>
                  <a:lnTo>
                    <a:pt x="797" y="749"/>
                  </a:lnTo>
                  <a:lnTo>
                    <a:pt x="795" y="744"/>
                  </a:lnTo>
                  <a:lnTo>
                    <a:pt x="793" y="737"/>
                  </a:lnTo>
                  <a:lnTo>
                    <a:pt x="793" y="731"/>
                  </a:lnTo>
                  <a:lnTo>
                    <a:pt x="792" y="724"/>
                  </a:lnTo>
                  <a:lnTo>
                    <a:pt x="792" y="717"/>
                  </a:lnTo>
                  <a:lnTo>
                    <a:pt x="788" y="714"/>
                  </a:lnTo>
                  <a:lnTo>
                    <a:pt x="785" y="710"/>
                  </a:lnTo>
                  <a:lnTo>
                    <a:pt x="781" y="705"/>
                  </a:lnTo>
                  <a:lnTo>
                    <a:pt x="779" y="701"/>
                  </a:lnTo>
                  <a:lnTo>
                    <a:pt x="778" y="696"/>
                  </a:lnTo>
                  <a:lnTo>
                    <a:pt x="776" y="693"/>
                  </a:lnTo>
                  <a:lnTo>
                    <a:pt x="774" y="685"/>
                  </a:lnTo>
                  <a:lnTo>
                    <a:pt x="774" y="680"/>
                  </a:lnTo>
                  <a:lnTo>
                    <a:pt x="770" y="680"/>
                  </a:lnTo>
                  <a:lnTo>
                    <a:pt x="767" y="680"/>
                  </a:lnTo>
                  <a:lnTo>
                    <a:pt x="763" y="682"/>
                  </a:lnTo>
                  <a:lnTo>
                    <a:pt x="760" y="684"/>
                  </a:lnTo>
                  <a:lnTo>
                    <a:pt x="758" y="685"/>
                  </a:lnTo>
                  <a:lnTo>
                    <a:pt x="755" y="687"/>
                  </a:lnTo>
                  <a:lnTo>
                    <a:pt x="751" y="689"/>
                  </a:lnTo>
                  <a:lnTo>
                    <a:pt x="748" y="689"/>
                  </a:lnTo>
                  <a:lnTo>
                    <a:pt x="730" y="671"/>
                  </a:lnTo>
                  <a:lnTo>
                    <a:pt x="712" y="689"/>
                  </a:lnTo>
                  <a:lnTo>
                    <a:pt x="705" y="689"/>
                  </a:lnTo>
                  <a:lnTo>
                    <a:pt x="700" y="687"/>
                  </a:lnTo>
                  <a:lnTo>
                    <a:pt x="693" y="685"/>
                  </a:lnTo>
                  <a:lnTo>
                    <a:pt x="687" y="684"/>
                  </a:lnTo>
                  <a:lnTo>
                    <a:pt x="682" y="682"/>
                  </a:lnTo>
                  <a:lnTo>
                    <a:pt x="677" y="680"/>
                  </a:lnTo>
                  <a:lnTo>
                    <a:pt x="673" y="680"/>
                  </a:lnTo>
                  <a:lnTo>
                    <a:pt x="670" y="680"/>
                  </a:lnTo>
                  <a:lnTo>
                    <a:pt x="666" y="680"/>
                  </a:lnTo>
                  <a:lnTo>
                    <a:pt x="661" y="680"/>
                  </a:lnTo>
                  <a:lnTo>
                    <a:pt x="656" y="682"/>
                  </a:lnTo>
                  <a:lnTo>
                    <a:pt x="650" y="684"/>
                  </a:lnTo>
                  <a:lnTo>
                    <a:pt x="645" y="685"/>
                  </a:lnTo>
                  <a:lnTo>
                    <a:pt x="638" y="687"/>
                  </a:lnTo>
                  <a:lnTo>
                    <a:pt x="633" y="689"/>
                  </a:lnTo>
                  <a:lnTo>
                    <a:pt x="626" y="689"/>
                  </a:lnTo>
                  <a:lnTo>
                    <a:pt x="620" y="694"/>
                  </a:lnTo>
                  <a:lnTo>
                    <a:pt x="615" y="698"/>
                  </a:lnTo>
                  <a:lnTo>
                    <a:pt x="612" y="700"/>
                  </a:lnTo>
                  <a:lnTo>
                    <a:pt x="608" y="700"/>
                  </a:lnTo>
                  <a:lnTo>
                    <a:pt x="604" y="700"/>
                  </a:lnTo>
                  <a:lnTo>
                    <a:pt x="601" y="700"/>
                  </a:lnTo>
                  <a:lnTo>
                    <a:pt x="597" y="698"/>
                  </a:lnTo>
                  <a:lnTo>
                    <a:pt x="592" y="698"/>
                  </a:lnTo>
                  <a:lnTo>
                    <a:pt x="590" y="701"/>
                  </a:lnTo>
                  <a:lnTo>
                    <a:pt x="590" y="707"/>
                  </a:lnTo>
                  <a:lnTo>
                    <a:pt x="589" y="712"/>
                  </a:lnTo>
                  <a:lnTo>
                    <a:pt x="587" y="717"/>
                  </a:lnTo>
                  <a:lnTo>
                    <a:pt x="585" y="724"/>
                  </a:lnTo>
                  <a:lnTo>
                    <a:pt x="583" y="731"/>
                  </a:lnTo>
                  <a:lnTo>
                    <a:pt x="581" y="737"/>
                  </a:lnTo>
                  <a:lnTo>
                    <a:pt x="581" y="744"/>
                  </a:lnTo>
                  <a:lnTo>
                    <a:pt x="578" y="746"/>
                  </a:lnTo>
                  <a:lnTo>
                    <a:pt x="576" y="746"/>
                  </a:lnTo>
                  <a:lnTo>
                    <a:pt x="573" y="747"/>
                  </a:lnTo>
                  <a:lnTo>
                    <a:pt x="569" y="749"/>
                  </a:lnTo>
                  <a:lnTo>
                    <a:pt x="566" y="751"/>
                  </a:lnTo>
                  <a:lnTo>
                    <a:pt x="562" y="753"/>
                  </a:lnTo>
                  <a:lnTo>
                    <a:pt x="559" y="754"/>
                  </a:lnTo>
                  <a:lnTo>
                    <a:pt x="557" y="754"/>
                  </a:lnTo>
                  <a:lnTo>
                    <a:pt x="557" y="761"/>
                  </a:lnTo>
                  <a:lnTo>
                    <a:pt x="560" y="772"/>
                  </a:lnTo>
                  <a:lnTo>
                    <a:pt x="564" y="783"/>
                  </a:lnTo>
                  <a:lnTo>
                    <a:pt x="571" y="795"/>
                  </a:lnTo>
                  <a:lnTo>
                    <a:pt x="576" y="806"/>
                  </a:lnTo>
                  <a:lnTo>
                    <a:pt x="581" y="816"/>
                  </a:lnTo>
                  <a:lnTo>
                    <a:pt x="587" y="823"/>
                  </a:lnTo>
                  <a:lnTo>
                    <a:pt x="592" y="829"/>
                  </a:lnTo>
                  <a:lnTo>
                    <a:pt x="626" y="829"/>
                  </a:lnTo>
                  <a:lnTo>
                    <a:pt x="629" y="825"/>
                  </a:lnTo>
                  <a:lnTo>
                    <a:pt x="634" y="818"/>
                  </a:lnTo>
                  <a:lnTo>
                    <a:pt x="642" y="813"/>
                  </a:lnTo>
                  <a:lnTo>
                    <a:pt x="649" y="806"/>
                  </a:lnTo>
                  <a:lnTo>
                    <a:pt x="656" y="800"/>
                  </a:lnTo>
                  <a:lnTo>
                    <a:pt x="665" y="795"/>
                  </a:lnTo>
                  <a:lnTo>
                    <a:pt x="672" y="792"/>
                  </a:lnTo>
                  <a:lnTo>
                    <a:pt x="679" y="792"/>
                  </a:lnTo>
                  <a:lnTo>
                    <a:pt x="677" y="797"/>
                  </a:lnTo>
                  <a:lnTo>
                    <a:pt x="677" y="804"/>
                  </a:lnTo>
                  <a:lnTo>
                    <a:pt x="675" y="809"/>
                  </a:lnTo>
                  <a:lnTo>
                    <a:pt x="673" y="813"/>
                  </a:lnTo>
                  <a:lnTo>
                    <a:pt x="670" y="818"/>
                  </a:lnTo>
                  <a:lnTo>
                    <a:pt x="666" y="822"/>
                  </a:lnTo>
                  <a:lnTo>
                    <a:pt x="665" y="825"/>
                  </a:lnTo>
                  <a:lnTo>
                    <a:pt x="661" y="829"/>
                  </a:lnTo>
                  <a:lnTo>
                    <a:pt x="661" y="866"/>
                  </a:lnTo>
                  <a:lnTo>
                    <a:pt x="670" y="875"/>
                  </a:lnTo>
                  <a:lnTo>
                    <a:pt x="739" y="875"/>
                  </a:lnTo>
                  <a:lnTo>
                    <a:pt x="739" y="883"/>
                  </a:lnTo>
                  <a:lnTo>
                    <a:pt x="739" y="889"/>
                  </a:lnTo>
                  <a:lnTo>
                    <a:pt x="739" y="892"/>
                  </a:lnTo>
                  <a:lnTo>
                    <a:pt x="739" y="894"/>
                  </a:lnTo>
                  <a:lnTo>
                    <a:pt x="739" y="896"/>
                  </a:lnTo>
                  <a:lnTo>
                    <a:pt x="737" y="899"/>
                  </a:lnTo>
                  <a:lnTo>
                    <a:pt x="737" y="903"/>
                  </a:lnTo>
                  <a:lnTo>
                    <a:pt x="737" y="908"/>
                  </a:lnTo>
                  <a:lnTo>
                    <a:pt x="744" y="917"/>
                  </a:lnTo>
                  <a:lnTo>
                    <a:pt x="783" y="922"/>
                  </a:lnTo>
                  <a:close/>
                  <a:moveTo>
                    <a:pt x="792" y="475"/>
                  </a:moveTo>
                  <a:lnTo>
                    <a:pt x="797" y="475"/>
                  </a:lnTo>
                  <a:lnTo>
                    <a:pt x="804" y="477"/>
                  </a:lnTo>
                  <a:lnTo>
                    <a:pt x="809" y="479"/>
                  </a:lnTo>
                  <a:lnTo>
                    <a:pt x="816" y="481"/>
                  </a:lnTo>
                  <a:lnTo>
                    <a:pt x="822" y="482"/>
                  </a:lnTo>
                  <a:lnTo>
                    <a:pt x="827" y="482"/>
                  </a:lnTo>
                  <a:lnTo>
                    <a:pt x="831" y="484"/>
                  </a:lnTo>
                  <a:lnTo>
                    <a:pt x="834" y="484"/>
                  </a:lnTo>
                  <a:lnTo>
                    <a:pt x="829" y="491"/>
                  </a:lnTo>
                  <a:lnTo>
                    <a:pt x="822" y="498"/>
                  </a:lnTo>
                  <a:lnTo>
                    <a:pt x="816" y="505"/>
                  </a:lnTo>
                  <a:lnTo>
                    <a:pt x="813" y="512"/>
                  </a:lnTo>
                  <a:lnTo>
                    <a:pt x="809" y="521"/>
                  </a:lnTo>
                  <a:lnTo>
                    <a:pt x="806" y="530"/>
                  </a:lnTo>
                  <a:lnTo>
                    <a:pt x="806" y="539"/>
                  </a:lnTo>
                  <a:lnTo>
                    <a:pt x="808" y="549"/>
                  </a:lnTo>
                  <a:lnTo>
                    <a:pt x="815" y="546"/>
                  </a:lnTo>
                  <a:lnTo>
                    <a:pt x="820" y="541"/>
                  </a:lnTo>
                  <a:lnTo>
                    <a:pt x="825" y="535"/>
                  </a:lnTo>
                  <a:lnTo>
                    <a:pt x="831" y="530"/>
                  </a:lnTo>
                  <a:lnTo>
                    <a:pt x="836" y="523"/>
                  </a:lnTo>
                  <a:lnTo>
                    <a:pt x="841" y="516"/>
                  </a:lnTo>
                  <a:lnTo>
                    <a:pt x="846" y="509"/>
                  </a:lnTo>
                  <a:lnTo>
                    <a:pt x="852" y="502"/>
                  </a:lnTo>
                  <a:lnTo>
                    <a:pt x="855" y="502"/>
                  </a:lnTo>
                  <a:lnTo>
                    <a:pt x="859" y="502"/>
                  </a:lnTo>
                  <a:lnTo>
                    <a:pt x="862" y="500"/>
                  </a:lnTo>
                  <a:lnTo>
                    <a:pt x="866" y="498"/>
                  </a:lnTo>
                  <a:lnTo>
                    <a:pt x="869" y="496"/>
                  </a:lnTo>
                  <a:lnTo>
                    <a:pt x="871" y="495"/>
                  </a:lnTo>
                  <a:lnTo>
                    <a:pt x="875" y="495"/>
                  </a:lnTo>
                  <a:lnTo>
                    <a:pt x="878" y="495"/>
                  </a:lnTo>
                  <a:lnTo>
                    <a:pt x="861" y="512"/>
                  </a:lnTo>
                  <a:lnTo>
                    <a:pt x="864" y="518"/>
                  </a:lnTo>
                  <a:lnTo>
                    <a:pt x="864" y="523"/>
                  </a:lnTo>
                  <a:lnTo>
                    <a:pt x="864" y="526"/>
                  </a:lnTo>
                  <a:lnTo>
                    <a:pt x="864" y="530"/>
                  </a:lnTo>
                  <a:lnTo>
                    <a:pt x="864" y="534"/>
                  </a:lnTo>
                  <a:lnTo>
                    <a:pt x="862" y="539"/>
                  </a:lnTo>
                  <a:lnTo>
                    <a:pt x="861" y="542"/>
                  </a:lnTo>
                  <a:lnTo>
                    <a:pt x="861" y="549"/>
                  </a:lnTo>
                  <a:lnTo>
                    <a:pt x="875" y="548"/>
                  </a:lnTo>
                  <a:lnTo>
                    <a:pt x="887" y="542"/>
                  </a:lnTo>
                  <a:lnTo>
                    <a:pt x="899" y="534"/>
                  </a:lnTo>
                  <a:lnTo>
                    <a:pt x="910" y="526"/>
                  </a:lnTo>
                  <a:lnTo>
                    <a:pt x="921" y="518"/>
                  </a:lnTo>
                  <a:lnTo>
                    <a:pt x="928" y="511"/>
                  </a:lnTo>
                  <a:lnTo>
                    <a:pt x="935" y="505"/>
                  </a:lnTo>
                  <a:lnTo>
                    <a:pt x="938" y="502"/>
                  </a:lnTo>
                  <a:lnTo>
                    <a:pt x="929" y="498"/>
                  </a:lnTo>
                  <a:lnTo>
                    <a:pt x="919" y="493"/>
                  </a:lnTo>
                  <a:lnTo>
                    <a:pt x="910" y="486"/>
                  </a:lnTo>
                  <a:lnTo>
                    <a:pt x="901" y="479"/>
                  </a:lnTo>
                  <a:lnTo>
                    <a:pt x="892" y="470"/>
                  </a:lnTo>
                  <a:lnTo>
                    <a:pt x="883" y="463"/>
                  </a:lnTo>
                  <a:lnTo>
                    <a:pt x="876" y="454"/>
                  </a:lnTo>
                  <a:lnTo>
                    <a:pt x="869" y="447"/>
                  </a:lnTo>
                  <a:lnTo>
                    <a:pt x="862" y="447"/>
                  </a:lnTo>
                  <a:lnTo>
                    <a:pt x="853" y="445"/>
                  </a:lnTo>
                  <a:lnTo>
                    <a:pt x="843" y="445"/>
                  </a:lnTo>
                  <a:lnTo>
                    <a:pt x="832" y="445"/>
                  </a:lnTo>
                  <a:lnTo>
                    <a:pt x="822" y="447"/>
                  </a:lnTo>
                  <a:lnTo>
                    <a:pt x="811" y="452"/>
                  </a:lnTo>
                  <a:lnTo>
                    <a:pt x="806" y="458"/>
                  </a:lnTo>
                  <a:lnTo>
                    <a:pt x="800" y="463"/>
                  </a:lnTo>
                  <a:lnTo>
                    <a:pt x="795" y="468"/>
                  </a:lnTo>
                  <a:lnTo>
                    <a:pt x="792" y="475"/>
                  </a:lnTo>
                  <a:close/>
                  <a:moveTo>
                    <a:pt x="1217" y="410"/>
                  </a:moveTo>
                  <a:lnTo>
                    <a:pt x="1217" y="419"/>
                  </a:lnTo>
                  <a:lnTo>
                    <a:pt x="1217" y="427"/>
                  </a:lnTo>
                  <a:lnTo>
                    <a:pt x="1216" y="436"/>
                  </a:lnTo>
                  <a:lnTo>
                    <a:pt x="1214" y="442"/>
                  </a:lnTo>
                  <a:lnTo>
                    <a:pt x="1208" y="449"/>
                  </a:lnTo>
                  <a:lnTo>
                    <a:pt x="1203" y="452"/>
                  </a:lnTo>
                  <a:lnTo>
                    <a:pt x="1194" y="454"/>
                  </a:lnTo>
                  <a:lnTo>
                    <a:pt x="1184" y="456"/>
                  </a:lnTo>
                  <a:lnTo>
                    <a:pt x="1187" y="459"/>
                  </a:lnTo>
                  <a:lnTo>
                    <a:pt x="1191" y="461"/>
                  </a:lnTo>
                  <a:lnTo>
                    <a:pt x="1196" y="465"/>
                  </a:lnTo>
                  <a:lnTo>
                    <a:pt x="1200" y="468"/>
                  </a:lnTo>
                  <a:lnTo>
                    <a:pt x="1205" y="472"/>
                  </a:lnTo>
                  <a:lnTo>
                    <a:pt x="1210" y="475"/>
                  </a:lnTo>
                  <a:lnTo>
                    <a:pt x="1214" y="479"/>
                  </a:lnTo>
                  <a:lnTo>
                    <a:pt x="1217" y="482"/>
                  </a:lnTo>
                  <a:lnTo>
                    <a:pt x="1235" y="465"/>
                  </a:lnTo>
                  <a:lnTo>
                    <a:pt x="1238" y="465"/>
                  </a:lnTo>
                  <a:lnTo>
                    <a:pt x="1240" y="465"/>
                  </a:lnTo>
                  <a:lnTo>
                    <a:pt x="1244" y="466"/>
                  </a:lnTo>
                  <a:lnTo>
                    <a:pt x="1247" y="468"/>
                  </a:lnTo>
                  <a:lnTo>
                    <a:pt x="1251" y="470"/>
                  </a:lnTo>
                  <a:lnTo>
                    <a:pt x="1254" y="472"/>
                  </a:lnTo>
                  <a:lnTo>
                    <a:pt x="1258" y="473"/>
                  </a:lnTo>
                  <a:lnTo>
                    <a:pt x="1261" y="473"/>
                  </a:lnTo>
                  <a:lnTo>
                    <a:pt x="1235" y="445"/>
                  </a:lnTo>
                  <a:lnTo>
                    <a:pt x="1235" y="440"/>
                  </a:lnTo>
                  <a:lnTo>
                    <a:pt x="1235" y="435"/>
                  </a:lnTo>
                  <a:lnTo>
                    <a:pt x="1235" y="431"/>
                  </a:lnTo>
                  <a:lnTo>
                    <a:pt x="1235" y="427"/>
                  </a:lnTo>
                  <a:lnTo>
                    <a:pt x="1235" y="424"/>
                  </a:lnTo>
                  <a:lnTo>
                    <a:pt x="1231" y="420"/>
                  </a:lnTo>
                  <a:lnTo>
                    <a:pt x="1226" y="415"/>
                  </a:lnTo>
                  <a:lnTo>
                    <a:pt x="1217" y="410"/>
                  </a:lnTo>
                  <a:close/>
                  <a:moveTo>
                    <a:pt x="1117" y="138"/>
                  </a:moveTo>
                  <a:lnTo>
                    <a:pt x="1117" y="148"/>
                  </a:lnTo>
                  <a:lnTo>
                    <a:pt x="1118" y="154"/>
                  </a:lnTo>
                  <a:lnTo>
                    <a:pt x="1122" y="155"/>
                  </a:lnTo>
                  <a:lnTo>
                    <a:pt x="1125" y="155"/>
                  </a:lnTo>
                  <a:lnTo>
                    <a:pt x="1129" y="152"/>
                  </a:lnTo>
                  <a:lnTo>
                    <a:pt x="1134" y="148"/>
                  </a:lnTo>
                  <a:lnTo>
                    <a:pt x="1141" y="143"/>
                  </a:lnTo>
                  <a:lnTo>
                    <a:pt x="1147" y="138"/>
                  </a:lnTo>
                  <a:lnTo>
                    <a:pt x="1164" y="157"/>
                  </a:lnTo>
                  <a:lnTo>
                    <a:pt x="1171" y="155"/>
                  </a:lnTo>
                  <a:lnTo>
                    <a:pt x="1178" y="155"/>
                  </a:lnTo>
                  <a:lnTo>
                    <a:pt x="1187" y="157"/>
                  </a:lnTo>
                  <a:lnTo>
                    <a:pt x="1196" y="159"/>
                  </a:lnTo>
                  <a:lnTo>
                    <a:pt x="1205" y="161"/>
                  </a:lnTo>
                  <a:lnTo>
                    <a:pt x="1216" y="164"/>
                  </a:lnTo>
                  <a:lnTo>
                    <a:pt x="1224" y="166"/>
                  </a:lnTo>
                  <a:lnTo>
                    <a:pt x="1235" y="168"/>
                  </a:lnTo>
                  <a:lnTo>
                    <a:pt x="1235" y="173"/>
                  </a:lnTo>
                  <a:lnTo>
                    <a:pt x="1237" y="178"/>
                  </a:lnTo>
                  <a:lnTo>
                    <a:pt x="1238" y="182"/>
                  </a:lnTo>
                  <a:lnTo>
                    <a:pt x="1240" y="184"/>
                  </a:lnTo>
                  <a:lnTo>
                    <a:pt x="1244" y="185"/>
                  </a:lnTo>
                  <a:lnTo>
                    <a:pt x="1249" y="189"/>
                  </a:lnTo>
                  <a:lnTo>
                    <a:pt x="1254" y="191"/>
                  </a:lnTo>
                  <a:lnTo>
                    <a:pt x="1260" y="194"/>
                  </a:lnTo>
                  <a:lnTo>
                    <a:pt x="1260" y="201"/>
                  </a:lnTo>
                  <a:lnTo>
                    <a:pt x="1260" y="208"/>
                  </a:lnTo>
                  <a:lnTo>
                    <a:pt x="1261" y="214"/>
                  </a:lnTo>
                  <a:lnTo>
                    <a:pt x="1261" y="219"/>
                  </a:lnTo>
                  <a:lnTo>
                    <a:pt x="1265" y="222"/>
                  </a:lnTo>
                  <a:lnTo>
                    <a:pt x="1267" y="224"/>
                  </a:lnTo>
                  <a:lnTo>
                    <a:pt x="1272" y="224"/>
                  </a:lnTo>
                  <a:lnTo>
                    <a:pt x="1277" y="222"/>
                  </a:lnTo>
                  <a:lnTo>
                    <a:pt x="1277" y="230"/>
                  </a:lnTo>
                  <a:lnTo>
                    <a:pt x="1276" y="235"/>
                  </a:lnTo>
                  <a:lnTo>
                    <a:pt x="1274" y="240"/>
                  </a:lnTo>
                  <a:lnTo>
                    <a:pt x="1272" y="244"/>
                  </a:lnTo>
                  <a:lnTo>
                    <a:pt x="1270" y="249"/>
                  </a:lnTo>
                  <a:lnTo>
                    <a:pt x="1267" y="253"/>
                  </a:lnTo>
                  <a:lnTo>
                    <a:pt x="1263" y="256"/>
                  </a:lnTo>
                  <a:lnTo>
                    <a:pt x="1260" y="260"/>
                  </a:lnTo>
                  <a:lnTo>
                    <a:pt x="1256" y="256"/>
                  </a:lnTo>
                  <a:lnTo>
                    <a:pt x="1253" y="253"/>
                  </a:lnTo>
                  <a:lnTo>
                    <a:pt x="1249" y="249"/>
                  </a:lnTo>
                  <a:lnTo>
                    <a:pt x="1246" y="247"/>
                  </a:lnTo>
                  <a:lnTo>
                    <a:pt x="1242" y="244"/>
                  </a:lnTo>
                  <a:lnTo>
                    <a:pt x="1237" y="242"/>
                  </a:lnTo>
                  <a:lnTo>
                    <a:pt x="1231" y="242"/>
                  </a:lnTo>
                  <a:lnTo>
                    <a:pt x="1226" y="240"/>
                  </a:lnTo>
                  <a:lnTo>
                    <a:pt x="1226" y="244"/>
                  </a:lnTo>
                  <a:lnTo>
                    <a:pt x="1226" y="247"/>
                  </a:lnTo>
                  <a:lnTo>
                    <a:pt x="1228" y="251"/>
                  </a:lnTo>
                  <a:lnTo>
                    <a:pt x="1230" y="254"/>
                  </a:lnTo>
                  <a:lnTo>
                    <a:pt x="1231" y="258"/>
                  </a:lnTo>
                  <a:lnTo>
                    <a:pt x="1233" y="261"/>
                  </a:lnTo>
                  <a:lnTo>
                    <a:pt x="1233" y="265"/>
                  </a:lnTo>
                  <a:lnTo>
                    <a:pt x="1235" y="268"/>
                  </a:lnTo>
                  <a:lnTo>
                    <a:pt x="1228" y="272"/>
                  </a:lnTo>
                  <a:lnTo>
                    <a:pt x="1224" y="274"/>
                  </a:lnTo>
                  <a:lnTo>
                    <a:pt x="1221" y="276"/>
                  </a:lnTo>
                  <a:lnTo>
                    <a:pt x="1217" y="276"/>
                  </a:lnTo>
                  <a:lnTo>
                    <a:pt x="1214" y="276"/>
                  </a:lnTo>
                  <a:lnTo>
                    <a:pt x="1210" y="274"/>
                  </a:lnTo>
                  <a:lnTo>
                    <a:pt x="1205" y="272"/>
                  </a:lnTo>
                  <a:lnTo>
                    <a:pt x="1200" y="268"/>
                  </a:lnTo>
                  <a:lnTo>
                    <a:pt x="1182" y="288"/>
                  </a:lnTo>
                  <a:lnTo>
                    <a:pt x="1155" y="260"/>
                  </a:lnTo>
                  <a:lnTo>
                    <a:pt x="1104" y="260"/>
                  </a:lnTo>
                  <a:lnTo>
                    <a:pt x="1108" y="260"/>
                  </a:lnTo>
                  <a:lnTo>
                    <a:pt x="1111" y="258"/>
                  </a:lnTo>
                  <a:lnTo>
                    <a:pt x="1117" y="256"/>
                  </a:lnTo>
                  <a:lnTo>
                    <a:pt x="1122" y="254"/>
                  </a:lnTo>
                  <a:lnTo>
                    <a:pt x="1127" y="253"/>
                  </a:lnTo>
                  <a:lnTo>
                    <a:pt x="1134" y="251"/>
                  </a:lnTo>
                  <a:lnTo>
                    <a:pt x="1140" y="251"/>
                  </a:lnTo>
                  <a:lnTo>
                    <a:pt x="1147" y="251"/>
                  </a:lnTo>
                  <a:lnTo>
                    <a:pt x="1150" y="244"/>
                  </a:lnTo>
                  <a:lnTo>
                    <a:pt x="1154" y="237"/>
                  </a:lnTo>
                  <a:lnTo>
                    <a:pt x="1157" y="230"/>
                  </a:lnTo>
                  <a:lnTo>
                    <a:pt x="1161" y="222"/>
                  </a:lnTo>
                  <a:lnTo>
                    <a:pt x="1166" y="215"/>
                  </a:lnTo>
                  <a:lnTo>
                    <a:pt x="1170" y="208"/>
                  </a:lnTo>
                  <a:lnTo>
                    <a:pt x="1175" y="201"/>
                  </a:lnTo>
                  <a:lnTo>
                    <a:pt x="1182" y="194"/>
                  </a:lnTo>
                  <a:lnTo>
                    <a:pt x="1177" y="187"/>
                  </a:lnTo>
                  <a:lnTo>
                    <a:pt x="1168" y="182"/>
                  </a:lnTo>
                  <a:lnTo>
                    <a:pt x="1157" y="178"/>
                  </a:lnTo>
                  <a:lnTo>
                    <a:pt x="1147" y="175"/>
                  </a:lnTo>
                  <a:lnTo>
                    <a:pt x="1134" y="173"/>
                  </a:lnTo>
                  <a:lnTo>
                    <a:pt x="1122" y="173"/>
                  </a:lnTo>
                  <a:lnTo>
                    <a:pt x="1111" y="173"/>
                  </a:lnTo>
                  <a:lnTo>
                    <a:pt x="1104" y="177"/>
                  </a:lnTo>
                  <a:lnTo>
                    <a:pt x="1104" y="175"/>
                  </a:lnTo>
                  <a:lnTo>
                    <a:pt x="1101" y="173"/>
                  </a:lnTo>
                  <a:lnTo>
                    <a:pt x="1099" y="169"/>
                  </a:lnTo>
                  <a:lnTo>
                    <a:pt x="1094" y="168"/>
                  </a:lnTo>
                  <a:lnTo>
                    <a:pt x="1090" y="164"/>
                  </a:lnTo>
                  <a:lnTo>
                    <a:pt x="1087" y="161"/>
                  </a:lnTo>
                  <a:lnTo>
                    <a:pt x="1081" y="159"/>
                  </a:lnTo>
                  <a:lnTo>
                    <a:pt x="1078" y="157"/>
                  </a:lnTo>
                  <a:lnTo>
                    <a:pt x="1085" y="152"/>
                  </a:lnTo>
                  <a:lnTo>
                    <a:pt x="1092" y="147"/>
                  </a:lnTo>
                  <a:lnTo>
                    <a:pt x="1097" y="143"/>
                  </a:lnTo>
                  <a:lnTo>
                    <a:pt x="1104" y="139"/>
                  </a:lnTo>
                  <a:lnTo>
                    <a:pt x="1110" y="138"/>
                  </a:lnTo>
                  <a:lnTo>
                    <a:pt x="1113" y="138"/>
                  </a:lnTo>
                  <a:lnTo>
                    <a:pt x="1115" y="138"/>
                  </a:lnTo>
                  <a:lnTo>
                    <a:pt x="1117" y="138"/>
                  </a:lnTo>
                  <a:close/>
                  <a:moveTo>
                    <a:pt x="1131" y="102"/>
                  </a:moveTo>
                  <a:lnTo>
                    <a:pt x="1134" y="102"/>
                  </a:lnTo>
                  <a:lnTo>
                    <a:pt x="1138" y="104"/>
                  </a:lnTo>
                  <a:lnTo>
                    <a:pt x="1143" y="106"/>
                  </a:lnTo>
                  <a:lnTo>
                    <a:pt x="1147" y="108"/>
                  </a:lnTo>
                  <a:lnTo>
                    <a:pt x="1152" y="108"/>
                  </a:lnTo>
                  <a:lnTo>
                    <a:pt x="1157" y="109"/>
                  </a:lnTo>
                  <a:lnTo>
                    <a:pt x="1161" y="111"/>
                  </a:lnTo>
                  <a:lnTo>
                    <a:pt x="1164" y="111"/>
                  </a:lnTo>
                  <a:lnTo>
                    <a:pt x="1171" y="108"/>
                  </a:lnTo>
                  <a:lnTo>
                    <a:pt x="1180" y="106"/>
                  </a:lnTo>
                  <a:lnTo>
                    <a:pt x="1189" y="104"/>
                  </a:lnTo>
                  <a:lnTo>
                    <a:pt x="1200" y="101"/>
                  </a:lnTo>
                  <a:lnTo>
                    <a:pt x="1208" y="99"/>
                  </a:lnTo>
                  <a:lnTo>
                    <a:pt x="1219" y="95"/>
                  </a:lnTo>
                  <a:lnTo>
                    <a:pt x="1228" y="90"/>
                  </a:lnTo>
                  <a:lnTo>
                    <a:pt x="1235" y="85"/>
                  </a:lnTo>
                  <a:lnTo>
                    <a:pt x="1238" y="85"/>
                  </a:lnTo>
                  <a:lnTo>
                    <a:pt x="1240" y="86"/>
                  </a:lnTo>
                  <a:lnTo>
                    <a:pt x="1244" y="86"/>
                  </a:lnTo>
                  <a:lnTo>
                    <a:pt x="1247" y="88"/>
                  </a:lnTo>
                  <a:lnTo>
                    <a:pt x="1251" y="90"/>
                  </a:lnTo>
                  <a:lnTo>
                    <a:pt x="1254" y="92"/>
                  </a:lnTo>
                  <a:lnTo>
                    <a:pt x="1258" y="93"/>
                  </a:lnTo>
                  <a:lnTo>
                    <a:pt x="1260" y="93"/>
                  </a:lnTo>
                  <a:lnTo>
                    <a:pt x="1286" y="65"/>
                  </a:lnTo>
                  <a:lnTo>
                    <a:pt x="1302" y="65"/>
                  </a:lnTo>
                  <a:lnTo>
                    <a:pt x="1313" y="62"/>
                  </a:lnTo>
                  <a:lnTo>
                    <a:pt x="1323" y="58"/>
                  </a:lnTo>
                  <a:lnTo>
                    <a:pt x="1332" y="53"/>
                  </a:lnTo>
                  <a:lnTo>
                    <a:pt x="1341" y="46"/>
                  </a:lnTo>
                  <a:lnTo>
                    <a:pt x="1348" y="37"/>
                  </a:lnTo>
                  <a:lnTo>
                    <a:pt x="1357" y="28"/>
                  </a:lnTo>
                  <a:lnTo>
                    <a:pt x="1366" y="17"/>
                  </a:lnTo>
                  <a:lnTo>
                    <a:pt x="1371" y="21"/>
                  </a:lnTo>
                  <a:lnTo>
                    <a:pt x="1378" y="21"/>
                  </a:lnTo>
                  <a:lnTo>
                    <a:pt x="1385" y="19"/>
                  </a:lnTo>
                  <a:lnTo>
                    <a:pt x="1392" y="16"/>
                  </a:lnTo>
                  <a:lnTo>
                    <a:pt x="1399" y="14"/>
                  </a:lnTo>
                  <a:lnTo>
                    <a:pt x="1408" y="10"/>
                  </a:lnTo>
                  <a:lnTo>
                    <a:pt x="1417" y="9"/>
                  </a:lnTo>
                  <a:lnTo>
                    <a:pt x="1426" y="7"/>
                  </a:lnTo>
                  <a:lnTo>
                    <a:pt x="1424" y="7"/>
                  </a:lnTo>
                  <a:lnTo>
                    <a:pt x="1422" y="5"/>
                  </a:lnTo>
                  <a:lnTo>
                    <a:pt x="1420" y="3"/>
                  </a:lnTo>
                  <a:lnTo>
                    <a:pt x="1417" y="3"/>
                  </a:lnTo>
                  <a:lnTo>
                    <a:pt x="1415" y="2"/>
                  </a:lnTo>
                  <a:lnTo>
                    <a:pt x="1412" y="0"/>
                  </a:lnTo>
                  <a:lnTo>
                    <a:pt x="1408" y="0"/>
                  </a:lnTo>
                  <a:lnTo>
                    <a:pt x="1403" y="3"/>
                  </a:lnTo>
                  <a:lnTo>
                    <a:pt x="1399" y="5"/>
                  </a:lnTo>
                  <a:lnTo>
                    <a:pt x="1397" y="5"/>
                  </a:lnTo>
                  <a:lnTo>
                    <a:pt x="1396" y="5"/>
                  </a:lnTo>
                  <a:lnTo>
                    <a:pt x="1394" y="5"/>
                  </a:lnTo>
                  <a:lnTo>
                    <a:pt x="1390" y="5"/>
                  </a:lnTo>
                  <a:lnTo>
                    <a:pt x="1387" y="7"/>
                  </a:lnTo>
                  <a:lnTo>
                    <a:pt x="1382" y="10"/>
                  </a:lnTo>
                  <a:lnTo>
                    <a:pt x="1376" y="7"/>
                  </a:lnTo>
                  <a:lnTo>
                    <a:pt x="1369" y="5"/>
                  </a:lnTo>
                  <a:lnTo>
                    <a:pt x="1362" y="3"/>
                  </a:lnTo>
                  <a:lnTo>
                    <a:pt x="1357" y="3"/>
                  </a:lnTo>
                  <a:lnTo>
                    <a:pt x="1350" y="3"/>
                  </a:lnTo>
                  <a:lnTo>
                    <a:pt x="1343" y="5"/>
                  </a:lnTo>
                  <a:lnTo>
                    <a:pt x="1337" y="7"/>
                  </a:lnTo>
                  <a:lnTo>
                    <a:pt x="1330" y="10"/>
                  </a:lnTo>
                  <a:lnTo>
                    <a:pt x="1318" y="7"/>
                  </a:lnTo>
                  <a:lnTo>
                    <a:pt x="1304" y="7"/>
                  </a:lnTo>
                  <a:lnTo>
                    <a:pt x="1286" y="9"/>
                  </a:lnTo>
                  <a:lnTo>
                    <a:pt x="1269" y="10"/>
                  </a:lnTo>
                  <a:lnTo>
                    <a:pt x="1249" y="14"/>
                  </a:lnTo>
                  <a:lnTo>
                    <a:pt x="1231" y="16"/>
                  </a:lnTo>
                  <a:lnTo>
                    <a:pt x="1214" y="19"/>
                  </a:lnTo>
                  <a:lnTo>
                    <a:pt x="1200" y="19"/>
                  </a:lnTo>
                  <a:lnTo>
                    <a:pt x="1203" y="23"/>
                  </a:lnTo>
                  <a:lnTo>
                    <a:pt x="1208" y="28"/>
                  </a:lnTo>
                  <a:lnTo>
                    <a:pt x="1214" y="33"/>
                  </a:lnTo>
                  <a:lnTo>
                    <a:pt x="1221" y="37"/>
                  </a:lnTo>
                  <a:lnTo>
                    <a:pt x="1228" y="42"/>
                  </a:lnTo>
                  <a:lnTo>
                    <a:pt x="1233" y="48"/>
                  </a:lnTo>
                  <a:lnTo>
                    <a:pt x="1238" y="53"/>
                  </a:lnTo>
                  <a:lnTo>
                    <a:pt x="1244" y="56"/>
                  </a:lnTo>
                  <a:lnTo>
                    <a:pt x="1233" y="62"/>
                  </a:lnTo>
                  <a:lnTo>
                    <a:pt x="1221" y="67"/>
                  </a:lnTo>
                  <a:lnTo>
                    <a:pt x="1210" y="76"/>
                  </a:lnTo>
                  <a:lnTo>
                    <a:pt x="1196" y="83"/>
                  </a:lnTo>
                  <a:lnTo>
                    <a:pt x="1182" y="90"/>
                  </a:lnTo>
                  <a:lnTo>
                    <a:pt x="1166" y="97"/>
                  </a:lnTo>
                  <a:lnTo>
                    <a:pt x="1148" y="101"/>
                  </a:lnTo>
                  <a:lnTo>
                    <a:pt x="1131" y="102"/>
                  </a:lnTo>
                  <a:close/>
                  <a:moveTo>
                    <a:pt x="947" y="148"/>
                  </a:moveTo>
                  <a:lnTo>
                    <a:pt x="942" y="148"/>
                  </a:lnTo>
                  <a:lnTo>
                    <a:pt x="935" y="148"/>
                  </a:lnTo>
                  <a:lnTo>
                    <a:pt x="928" y="148"/>
                  </a:lnTo>
                  <a:lnTo>
                    <a:pt x="922" y="148"/>
                  </a:lnTo>
                  <a:lnTo>
                    <a:pt x="915" y="147"/>
                  </a:lnTo>
                  <a:lnTo>
                    <a:pt x="908" y="145"/>
                  </a:lnTo>
                  <a:lnTo>
                    <a:pt x="903" y="143"/>
                  </a:lnTo>
                  <a:lnTo>
                    <a:pt x="896" y="139"/>
                  </a:lnTo>
                  <a:lnTo>
                    <a:pt x="892" y="139"/>
                  </a:lnTo>
                  <a:lnTo>
                    <a:pt x="889" y="141"/>
                  </a:lnTo>
                  <a:lnTo>
                    <a:pt x="885" y="143"/>
                  </a:lnTo>
                  <a:lnTo>
                    <a:pt x="883" y="145"/>
                  </a:lnTo>
                  <a:lnTo>
                    <a:pt x="880" y="147"/>
                  </a:lnTo>
                  <a:lnTo>
                    <a:pt x="876" y="147"/>
                  </a:lnTo>
                  <a:lnTo>
                    <a:pt x="873" y="148"/>
                  </a:lnTo>
                  <a:lnTo>
                    <a:pt x="869" y="148"/>
                  </a:lnTo>
                  <a:lnTo>
                    <a:pt x="852" y="131"/>
                  </a:lnTo>
                  <a:lnTo>
                    <a:pt x="848" y="131"/>
                  </a:lnTo>
                  <a:lnTo>
                    <a:pt x="846" y="132"/>
                  </a:lnTo>
                  <a:lnTo>
                    <a:pt x="843" y="134"/>
                  </a:lnTo>
                  <a:lnTo>
                    <a:pt x="839" y="136"/>
                  </a:lnTo>
                  <a:lnTo>
                    <a:pt x="836" y="136"/>
                  </a:lnTo>
                  <a:lnTo>
                    <a:pt x="832" y="138"/>
                  </a:lnTo>
                  <a:lnTo>
                    <a:pt x="829" y="139"/>
                  </a:lnTo>
                  <a:lnTo>
                    <a:pt x="825" y="139"/>
                  </a:lnTo>
                  <a:lnTo>
                    <a:pt x="809" y="122"/>
                  </a:lnTo>
                  <a:lnTo>
                    <a:pt x="792" y="122"/>
                  </a:lnTo>
                  <a:lnTo>
                    <a:pt x="788" y="124"/>
                  </a:lnTo>
                  <a:lnTo>
                    <a:pt x="783" y="127"/>
                  </a:lnTo>
                  <a:lnTo>
                    <a:pt x="779" y="134"/>
                  </a:lnTo>
                  <a:lnTo>
                    <a:pt x="776" y="141"/>
                  </a:lnTo>
                  <a:lnTo>
                    <a:pt x="770" y="148"/>
                  </a:lnTo>
                  <a:lnTo>
                    <a:pt x="769" y="155"/>
                  </a:lnTo>
                  <a:lnTo>
                    <a:pt x="767" y="162"/>
                  </a:lnTo>
                  <a:lnTo>
                    <a:pt x="765" y="168"/>
                  </a:lnTo>
                  <a:lnTo>
                    <a:pt x="772" y="166"/>
                  </a:lnTo>
                  <a:lnTo>
                    <a:pt x="778" y="166"/>
                  </a:lnTo>
                  <a:lnTo>
                    <a:pt x="781" y="164"/>
                  </a:lnTo>
                  <a:lnTo>
                    <a:pt x="786" y="161"/>
                  </a:lnTo>
                  <a:lnTo>
                    <a:pt x="790" y="159"/>
                  </a:lnTo>
                  <a:lnTo>
                    <a:pt x="793" y="155"/>
                  </a:lnTo>
                  <a:lnTo>
                    <a:pt x="797" y="152"/>
                  </a:lnTo>
                  <a:lnTo>
                    <a:pt x="800" y="148"/>
                  </a:lnTo>
                  <a:lnTo>
                    <a:pt x="852" y="148"/>
                  </a:lnTo>
                  <a:lnTo>
                    <a:pt x="846" y="150"/>
                  </a:lnTo>
                  <a:lnTo>
                    <a:pt x="841" y="150"/>
                  </a:lnTo>
                  <a:lnTo>
                    <a:pt x="836" y="152"/>
                  </a:lnTo>
                  <a:lnTo>
                    <a:pt x="834" y="155"/>
                  </a:lnTo>
                  <a:lnTo>
                    <a:pt x="832" y="159"/>
                  </a:lnTo>
                  <a:lnTo>
                    <a:pt x="831" y="164"/>
                  </a:lnTo>
                  <a:lnTo>
                    <a:pt x="832" y="169"/>
                  </a:lnTo>
                  <a:lnTo>
                    <a:pt x="834" y="177"/>
                  </a:lnTo>
                  <a:lnTo>
                    <a:pt x="831" y="177"/>
                  </a:lnTo>
                  <a:lnTo>
                    <a:pt x="829" y="178"/>
                  </a:lnTo>
                  <a:lnTo>
                    <a:pt x="825" y="178"/>
                  </a:lnTo>
                  <a:lnTo>
                    <a:pt x="822" y="180"/>
                  </a:lnTo>
                  <a:lnTo>
                    <a:pt x="818" y="182"/>
                  </a:lnTo>
                  <a:lnTo>
                    <a:pt x="815" y="184"/>
                  </a:lnTo>
                  <a:lnTo>
                    <a:pt x="813" y="185"/>
                  </a:lnTo>
                  <a:lnTo>
                    <a:pt x="809" y="185"/>
                  </a:lnTo>
                  <a:lnTo>
                    <a:pt x="825" y="191"/>
                  </a:lnTo>
                  <a:lnTo>
                    <a:pt x="845" y="194"/>
                  </a:lnTo>
                  <a:lnTo>
                    <a:pt x="862" y="196"/>
                  </a:lnTo>
                  <a:lnTo>
                    <a:pt x="882" y="194"/>
                  </a:lnTo>
                  <a:lnTo>
                    <a:pt x="891" y="192"/>
                  </a:lnTo>
                  <a:lnTo>
                    <a:pt x="899" y="189"/>
                  </a:lnTo>
                  <a:lnTo>
                    <a:pt x="908" y="185"/>
                  </a:lnTo>
                  <a:lnTo>
                    <a:pt x="917" y="180"/>
                  </a:lnTo>
                  <a:lnTo>
                    <a:pt x="926" y="175"/>
                  </a:lnTo>
                  <a:lnTo>
                    <a:pt x="933" y="168"/>
                  </a:lnTo>
                  <a:lnTo>
                    <a:pt x="942" y="159"/>
                  </a:lnTo>
                  <a:lnTo>
                    <a:pt x="947" y="148"/>
                  </a:lnTo>
                  <a:close/>
                  <a:moveTo>
                    <a:pt x="1161" y="71"/>
                  </a:moveTo>
                  <a:lnTo>
                    <a:pt x="1150" y="71"/>
                  </a:lnTo>
                  <a:lnTo>
                    <a:pt x="1141" y="71"/>
                  </a:lnTo>
                  <a:lnTo>
                    <a:pt x="1133" y="71"/>
                  </a:lnTo>
                  <a:lnTo>
                    <a:pt x="1122" y="71"/>
                  </a:lnTo>
                  <a:lnTo>
                    <a:pt x="1113" y="72"/>
                  </a:lnTo>
                  <a:lnTo>
                    <a:pt x="1106" y="74"/>
                  </a:lnTo>
                  <a:lnTo>
                    <a:pt x="1099" y="76"/>
                  </a:lnTo>
                  <a:lnTo>
                    <a:pt x="1092" y="79"/>
                  </a:lnTo>
                  <a:lnTo>
                    <a:pt x="1088" y="76"/>
                  </a:lnTo>
                  <a:lnTo>
                    <a:pt x="1085" y="72"/>
                  </a:lnTo>
                  <a:lnTo>
                    <a:pt x="1081" y="69"/>
                  </a:lnTo>
                  <a:lnTo>
                    <a:pt x="1078" y="67"/>
                  </a:lnTo>
                  <a:lnTo>
                    <a:pt x="1072" y="65"/>
                  </a:lnTo>
                  <a:lnTo>
                    <a:pt x="1069" y="63"/>
                  </a:lnTo>
                  <a:lnTo>
                    <a:pt x="1064" y="62"/>
                  </a:lnTo>
                  <a:lnTo>
                    <a:pt x="1057" y="62"/>
                  </a:lnTo>
                  <a:lnTo>
                    <a:pt x="1057" y="58"/>
                  </a:lnTo>
                  <a:lnTo>
                    <a:pt x="1057" y="55"/>
                  </a:lnTo>
                  <a:lnTo>
                    <a:pt x="1058" y="51"/>
                  </a:lnTo>
                  <a:lnTo>
                    <a:pt x="1058" y="48"/>
                  </a:lnTo>
                  <a:lnTo>
                    <a:pt x="1058" y="46"/>
                  </a:lnTo>
                  <a:lnTo>
                    <a:pt x="1058" y="42"/>
                  </a:lnTo>
                  <a:lnTo>
                    <a:pt x="1058" y="39"/>
                  </a:lnTo>
                  <a:lnTo>
                    <a:pt x="1058" y="35"/>
                  </a:lnTo>
                  <a:lnTo>
                    <a:pt x="1048" y="16"/>
                  </a:lnTo>
                  <a:lnTo>
                    <a:pt x="1051" y="17"/>
                  </a:lnTo>
                  <a:lnTo>
                    <a:pt x="1058" y="23"/>
                  </a:lnTo>
                  <a:lnTo>
                    <a:pt x="1065" y="32"/>
                  </a:lnTo>
                  <a:lnTo>
                    <a:pt x="1072" y="42"/>
                  </a:lnTo>
                  <a:lnTo>
                    <a:pt x="1080" y="53"/>
                  </a:lnTo>
                  <a:lnTo>
                    <a:pt x="1087" y="62"/>
                  </a:lnTo>
                  <a:lnTo>
                    <a:pt x="1090" y="67"/>
                  </a:lnTo>
                  <a:lnTo>
                    <a:pt x="1092" y="71"/>
                  </a:lnTo>
                  <a:lnTo>
                    <a:pt x="1101" y="69"/>
                  </a:lnTo>
                  <a:lnTo>
                    <a:pt x="1110" y="69"/>
                  </a:lnTo>
                  <a:lnTo>
                    <a:pt x="1118" y="67"/>
                  </a:lnTo>
                  <a:lnTo>
                    <a:pt x="1125" y="67"/>
                  </a:lnTo>
                  <a:lnTo>
                    <a:pt x="1134" y="65"/>
                  </a:lnTo>
                  <a:lnTo>
                    <a:pt x="1143" y="67"/>
                  </a:lnTo>
                  <a:lnTo>
                    <a:pt x="1152" y="67"/>
                  </a:lnTo>
                  <a:lnTo>
                    <a:pt x="1161" y="71"/>
                  </a:lnTo>
                  <a:close/>
                  <a:moveTo>
                    <a:pt x="956" y="131"/>
                  </a:moveTo>
                  <a:lnTo>
                    <a:pt x="959" y="118"/>
                  </a:lnTo>
                  <a:lnTo>
                    <a:pt x="961" y="111"/>
                  </a:lnTo>
                  <a:lnTo>
                    <a:pt x="961" y="106"/>
                  </a:lnTo>
                  <a:lnTo>
                    <a:pt x="959" y="104"/>
                  </a:lnTo>
                  <a:lnTo>
                    <a:pt x="958" y="106"/>
                  </a:lnTo>
                  <a:lnTo>
                    <a:pt x="954" y="109"/>
                  </a:lnTo>
                  <a:lnTo>
                    <a:pt x="947" y="115"/>
                  </a:lnTo>
                  <a:lnTo>
                    <a:pt x="938" y="120"/>
                  </a:lnTo>
                  <a:lnTo>
                    <a:pt x="933" y="115"/>
                  </a:lnTo>
                  <a:lnTo>
                    <a:pt x="926" y="109"/>
                  </a:lnTo>
                  <a:lnTo>
                    <a:pt x="921" y="106"/>
                  </a:lnTo>
                  <a:lnTo>
                    <a:pt x="915" y="102"/>
                  </a:lnTo>
                  <a:lnTo>
                    <a:pt x="910" y="99"/>
                  </a:lnTo>
                  <a:lnTo>
                    <a:pt x="906" y="95"/>
                  </a:lnTo>
                  <a:lnTo>
                    <a:pt x="905" y="90"/>
                  </a:lnTo>
                  <a:lnTo>
                    <a:pt x="903" y="83"/>
                  </a:lnTo>
                  <a:lnTo>
                    <a:pt x="894" y="85"/>
                  </a:lnTo>
                  <a:lnTo>
                    <a:pt x="887" y="85"/>
                  </a:lnTo>
                  <a:lnTo>
                    <a:pt x="880" y="86"/>
                  </a:lnTo>
                  <a:lnTo>
                    <a:pt x="875" y="86"/>
                  </a:lnTo>
                  <a:lnTo>
                    <a:pt x="869" y="88"/>
                  </a:lnTo>
                  <a:lnTo>
                    <a:pt x="864" y="88"/>
                  </a:lnTo>
                  <a:lnTo>
                    <a:pt x="859" y="86"/>
                  </a:lnTo>
                  <a:lnTo>
                    <a:pt x="852" y="83"/>
                  </a:lnTo>
                  <a:lnTo>
                    <a:pt x="846" y="86"/>
                  </a:lnTo>
                  <a:lnTo>
                    <a:pt x="839" y="90"/>
                  </a:lnTo>
                  <a:lnTo>
                    <a:pt x="834" y="92"/>
                  </a:lnTo>
                  <a:lnTo>
                    <a:pt x="829" y="95"/>
                  </a:lnTo>
                  <a:lnTo>
                    <a:pt x="823" y="99"/>
                  </a:lnTo>
                  <a:lnTo>
                    <a:pt x="820" y="104"/>
                  </a:lnTo>
                  <a:lnTo>
                    <a:pt x="818" y="111"/>
                  </a:lnTo>
                  <a:lnTo>
                    <a:pt x="816" y="120"/>
                  </a:lnTo>
                  <a:lnTo>
                    <a:pt x="823" y="116"/>
                  </a:lnTo>
                  <a:lnTo>
                    <a:pt x="832" y="115"/>
                  </a:lnTo>
                  <a:lnTo>
                    <a:pt x="843" y="111"/>
                  </a:lnTo>
                  <a:lnTo>
                    <a:pt x="852" y="108"/>
                  </a:lnTo>
                  <a:lnTo>
                    <a:pt x="862" y="106"/>
                  </a:lnTo>
                  <a:lnTo>
                    <a:pt x="871" y="104"/>
                  </a:lnTo>
                  <a:lnTo>
                    <a:pt x="880" y="102"/>
                  </a:lnTo>
                  <a:lnTo>
                    <a:pt x="887" y="102"/>
                  </a:lnTo>
                  <a:lnTo>
                    <a:pt x="869" y="120"/>
                  </a:lnTo>
                  <a:lnTo>
                    <a:pt x="876" y="122"/>
                  </a:lnTo>
                  <a:lnTo>
                    <a:pt x="883" y="122"/>
                  </a:lnTo>
                  <a:lnTo>
                    <a:pt x="892" y="124"/>
                  </a:lnTo>
                  <a:lnTo>
                    <a:pt x="899" y="125"/>
                  </a:lnTo>
                  <a:lnTo>
                    <a:pt x="908" y="127"/>
                  </a:lnTo>
                  <a:lnTo>
                    <a:pt x="915" y="129"/>
                  </a:lnTo>
                  <a:lnTo>
                    <a:pt x="922" y="129"/>
                  </a:lnTo>
                  <a:lnTo>
                    <a:pt x="929" y="131"/>
                  </a:lnTo>
                  <a:lnTo>
                    <a:pt x="956" y="131"/>
                  </a:lnTo>
                  <a:close/>
                  <a:moveTo>
                    <a:pt x="1042" y="14"/>
                  </a:moveTo>
                  <a:lnTo>
                    <a:pt x="1034" y="17"/>
                  </a:lnTo>
                  <a:lnTo>
                    <a:pt x="1028" y="21"/>
                  </a:lnTo>
                  <a:lnTo>
                    <a:pt x="1023" y="23"/>
                  </a:lnTo>
                  <a:lnTo>
                    <a:pt x="1019" y="25"/>
                  </a:lnTo>
                  <a:lnTo>
                    <a:pt x="1016" y="26"/>
                  </a:lnTo>
                  <a:lnTo>
                    <a:pt x="1014" y="30"/>
                  </a:lnTo>
                  <a:lnTo>
                    <a:pt x="1011" y="35"/>
                  </a:lnTo>
                  <a:lnTo>
                    <a:pt x="1009" y="44"/>
                  </a:lnTo>
                  <a:lnTo>
                    <a:pt x="1000" y="44"/>
                  </a:lnTo>
                  <a:lnTo>
                    <a:pt x="993" y="46"/>
                  </a:lnTo>
                  <a:lnTo>
                    <a:pt x="984" y="48"/>
                  </a:lnTo>
                  <a:lnTo>
                    <a:pt x="975" y="51"/>
                  </a:lnTo>
                  <a:lnTo>
                    <a:pt x="968" y="51"/>
                  </a:lnTo>
                  <a:lnTo>
                    <a:pt x="963" y="51"/>
                  </a:lnTo>
                  <a:lnTo>
                    <a:pt x="961" y="49"/>
                  </a:lnTo>
                  <a:lnTo>
                    <a:pt x="959" y="48"/>
                  </a:lnTo>
                  <a:lnTo>
                    <a:pt x="958" y="46"/>
                  </a:lnTo>
                  <a:lnTo>
                    <a:pt x="958" y="42"/>
                  </a:lnTo>
                  <a:lnTo>
                    <a:pt x="949" y="48"/>
                  </a:lnTo>
                  <a:lnTo>
                    <a:pt x="942" y="53"/>
                  </a:lnTo>
                  <a:lnTo>
                    <a:pt x="935" y="58"/>
                  </a:lnTo>
                  <a:lnTo>
                    <a:pt x="929" y="63"/>
                  </a:lnTo>
                  <a:lnTo>
                    <a:pt x="924" y="67"/>
                  </a:lnTo>
                  <a:lnTo>
                    <a:pt x="919" y="72"/>
                  </a:lnTo>
                  <a:lnTo>
                    <a:pt x="914" y="76"/>
                  </a:lnTo>
                  <a:lnTo>
                    <a:pt x="908" y="79"/>
                  </a:lnTo>
                  <a:lnTo>
                    <a:pt x="914" y="55"/>
                  </a:lnTo>
                  <a:lnTo>
                    <a:pt x="921" y="51"/>
                  </a:lnTo>
                  <a:lnTo>
                    <a:pt x="926" y="48"/>
                  </a:lnTo>
                  <a:lnTo>
                    <a:pt x="933" y="42"/>
                  </a:lnTo>
                  <a:lnTo>
                    <a:pt x="938" y="37"/>
                  </a:lnTo>
                  <a:lnTo>
                    <a:pt x="945" y="30"/>
                  </a:lnTo>
                  <a:lnTo>
                    <a:pt x="952" y="25"/>
                  </a:lnTo>
                  <a:lnTo>
                    <a:pt x="958" y="21"/>
                  </a:lnTo>
                  <a:lnTo>
                    <a:pt x="963" y="17"/>
                  </a:lnTo>
                  <a:lnTo>
                    <a:pt x="967" y="19"/>
                  </a:lnTo>
                  <a:lnTo>
                    <a:pt x="968" y="21"/>
                  </a:lnTo>
                  <a:lnTo>
                    <a:pt x="972" y="25"/>
                  </a:lnTo>
                  <a:lnTo>
                    <a:pt x="974" y="26"/>
                  </a:lnTo>
                  <a:lnTo>
                    <a:pt x="977" y="28"/>
                  </a:lnTo>
                  <a:lnTo>
                    <a:pt x="981" y="32"/>
                  </a:lnTo>
                  <a:lnTo>
                    <a:pt x="982" y="33"/>
                  </a:lnTo>
                  <a:lnTo>
                    <a:pt x="984" y="37"/>
                  </a:lnTo>
                  <a:lnTo>
                    <a:pt x="989" y="33"/>
                  </a:lnTo>
                  <a:lnTo>
                    <a:pt x="995" y="30"/>
                  </a:lnTo>
                  <a:lnTo>
                    <a:pt x="998" y="26"/>
                  </a:lnTo>
                  <a:lnTo>
                    <a:pt x="1002" y="21"/>
                  </a:lnTo>
                  <a:lnTo>
                    <a:pt x="1005" y="17"/>
                  </a:lnTo>
                  <a:lnTo>
                    <a:pt x="1009" y="14"/>
                  </a:lnTo>
                  <a:lnTo>
                    <a:pt x="1012" y="10"/>
                  </a:lnTo>
                  <a:lnTo>
                    <a:pt x="1018" y="7"/>
                  </a:lnTo>
                  <a:lnTo>
                    <a:pt x="1019" y="10"/>
                  </a:lnTo>
                  <a:lnTo>
                    <a:pt x="1023" y="12"/>
                  </a:lnTo>
                  <a:lnTo>
                    <a:pt x="1025" y="14"/>
                  </a:lnTo>
                  <a:lnTo>
                    <a:pt x="1028" y="14"/>
                  </a:lnTo>
                  <a:lnTo>
                    <a:pt x="1032" y="16"/>
                  </a:lnTo>
                  <a:lnTo>
                    <a:pt x="1035" y="16"/>
                  </a:lnTo>
                  <a:lnTo>
                    <a:pt x="1039" y="16"/>
                  </a:lnTo>
                  <a:lnTo>
                    <a:pt x="1042" y="14"/>
                  </a:lnTo>
                  <a:close/>
                  <a:moveTo>
                    <a:pt x="1042" y="122"/>
                  </a:moveTo>
                  <a:lnTo>
                    <a:pt x="1042" y="131"/>
                  </a:lnTo>
                  <a:lnTo>
                    <a:pt x="1042" y="139"/>
                  </a:lnTo>
                  <a:lnTo>
                    <a:pt x="1042" y="148"/>
                  </a:lnTo>
                  <a:lnTo>
                    <a:pt x="1042" y="155"/>
                  </a:lnTo>
                  <a:lnTo>
                    <a:pt x="1046" y="161"/>
                  </a:lnTo>
                  <a:lnTo>
                    <a:pt x="1051" y="164"/>
                  </a:lnTo>
                  <a:lnTo>
                    <a:pt x="1058" y="168"/>
                  </a:lnTo>
                  <a:lnTo>
                    <a:pt x="1069" y="168"/>
                  </a:lnTo>
                  <a:lnTo>
                    <a:pt x="1069" y="161"/>
                  </a:lnTo>
                  <a:lnTo>
                    <a:pt x="1067" y="155"/>
                  </a:lnTo>
                  <a:lnTo>
                    <a:pt x="1065" y="150"/>
                  </a:lnTo>
                  <a:lnTo>
                    <a:pt x="1062" y="145"/>
                  </a:lnTo>
                  <a:lnTo>
                    <a:pt x="1058" y="139"/>
                  </a:lnTo>
                  <a:lnTo>
                    <a:pt x="1055" y="134"/>
                  </a:lnTo>
                  <a:lnTo>
                    <a:pt x="1050" y="127"/>
                  </a:lnTo>
                  <a:lnTo>
                    <a:pt x="1042" y="122"/>
                  </a:lnTo>
                  <a:close/>
                  <a:moveTo>
                    <a:pt x="1012" y="78"/>
                  </a:moveTo>
                  <a:lnTo>
                    <a:pt x="1002" y="81"/>
                  </a:lnTo>
                  <a:lnTo>
                    <a:pt x="995" y="85"/>
                  </a:lnTo>
                  <a:lnTo>
                    <a:pt x="991" y="86"/>
                  </a:lnTo>
                  <a:lnTo>
                    <a:pt x="991" y="88"/>
                  </a:lnTo>
                  <a:lnTo>
                    <a:pt x="991" y="90"/>
                  </a:lnTo>
                  <a:lnTo>
                    <a:pt x="993" y="95"/>
                  </a:lnTo>
                  <a:lnTo>
                    <a:pt x="995" y="102"/>
                  </a:lnTo>
                  <a:lnTo>
                    <a:pt x="995" y="113"/>
                  </a:lnTo>
                  <a:lnTo>
                    <a:pt x="1002" y="113"/>
                  </a:lnTo>
                  <a:lnTo>
                    <a:pt x="1007" y="111"/>
                  </a:lnTo>
                  <a:lnTo>
                    <a:pt x="1011" y="109"/>
                  </a:lnTo>
                  <a:lnTo>
                    <a:pt x="1014" y="108"/>
                  </a:lnTo>
                  <a:lnTo>
                    <a:pt x="1019" y="104"/>
                  </a:lnTo>
                  <a:lnTo>
                    <a:pt x="1023" y="102"/>
                  </a:lnTo>
                  <a:lnTo>
                    <a:pt x="1025" y="99"/>
                  </a:lnTo>
                  <a:lnTo>
                    <a:pt x="1028" y="95"/>
                  </a:lnTo>
                  <a:lnTo>
                    <a:pt x="1025" y="92"/>
                  </a:lnTo>
                  <a:lnTo>
                    <a:pt x="1023" y="88"/>
                  </a:lnTo>
                  <a:lnTo>
                    <a:pt x="1019" y="85"/>
                  </a:lnTo>
                  <a:lnTo>
                    <a:pt x="1018" y="83"/>
                  </a:lnTo>
                  <a:lnTo>
                    <a:pt x="1014" y="79"/>
                  </a:lnTo>
                  <a:lnTo>
                    <a:pt x="1014" y="78"/>
                  </a:lnTo>
                  <a:lnTo>
                    <a:pt x="1012" y="78"/>
                  </a:lnTo>
                  <a:close/>
                  <a:moveTo>
                    <a:pt x="894" y="800"/>
                  </a:moveTo>
                  <a:lnTo>
                    <a:pt x="887" y="802"/>
                  </a:lnTo>
                  <a:lnTo>
                    <a:pt x="880" y="806"/>
                  </a:lnTo>
                  <a:lnTo>
                    <a:pt x="875" y="807"/>
                  </a:lnTo>
                  <a:lnTo>
                    <a:pt x="873" y="811"/>
                  </a:lnTo>
                  <a:lnTo>
                    <a:pt x="871" y="816"/>
                  </a:lnTo>
                  <a:lnTo>
                    <a:pt x="869" y="823"/>
                  </a:lnTo>
                  <a:lnTo>
                    <a:pt x="869" y="834"/>
                  </a:lnTo>
                  <a:lnTo>
                    <a:pt x="869" y="846"/>
                  </a:lnTo>
                  <a:lnTo>
                    <a:pt x="878" y="846"/>
                  </a:lnTo>
                  <a:lnTo>
                    <a:pt x="885" y="845"/>
                  </a:lnTo>
                  <a:lnTo>
                    <a:pt x="892" y="843"/>
                  </a:lnTo>
                  <a:lnTo>
                    <a:pt x="898" y="843"/>
                  </a:lnTo>
                  <a:lnTo>
                    <a:pt x="903" y="841"/>
                  </a:lnTo>
                  <a:lnTo>
                    <a:pt x="908" y="843"/>
                  </a:lnTo>
                  <a:lnTo>
                    <a:pt x="914" y="843"/>
                  </a:lnTo>
                  <a:lnTo>
                    <a:pt x="921" y="846"/>
                  </a:lnTo>
                  <a:lnTo>
                    <a:pt x="938" y="827"/>
                  </a:lnTo>
                  <a:lnTo>
                    <a:pt x="921" y="807"/>
                  </a:lnTo>
                  <a:lnTo>
                    <a:pt x="894" y="800"/>
                  </a:lnTo>
                  <a:close/>
                  <a:moveTo>
                    <a:pt x="843" y="809"/>
                  </a:moveTo>
                  <a:lnTo>
                    <a:pt x="831" y="809"/>
                  </a:lnTo>
                  <a:lnTo>
                    <a:pt x="822" y="809"/>
                  </a:lnTo>
                  <a:lnTo>
                    <a:pt x="816" y="807"/>
                  </a:lnTo>
                  <a:lnTo>
                    <a:pt x="809" y="807"/>
                  </a:lnTo>
                  <a:lnTo>
                    <a:pt x="806" y="804"/>
                  </a:lnTo>
                  <a:lnTo>
                    <a:pt x="800" y="802"/>
                  </a:lnTo>
                  <a:lnTo>
                    <a:pt x="797" y="797"/>
                  </a:lnTo>
                  <a:lnTo>
                    <a:pt x="790" y="792"/>
                  </a:lnTo>
                  <a:lnTo>
                    <a:pt x="783" y="792"/>
                  </a:lnTo>
                  <a:lnTo>
                    <a:pt x="776" y="792"/>
                  </a:lnTo>
                  <a:lnTo>
                    <a:pt x="769" y="790"/>
                  </a:lnTo>
                  <a:lnTo>
                    <a:pt x="760" y="790"/>
                  </a:lnTo>
                  <a:lnTo>
                    <a:pt x="753" y="788"/>
                  </a:lnTo>
                  <a:lnTo>
                    <a:pt x="744" y="786"/>
                  </a:lnTo>
                  <a:lnTo>
                    <a:pt x="737" y="784"/>
                  </a:lnTo>
                  <a:lnTo>
                    <a:pt x="730" y="781"/>
                  </a:lnTo>
                  <a:lnTo>
                    <a:pt x="739" y="779"/>
                  </a:lnTo>
                  <a:lnTo>
                    <a:pt x="749" y="776"/>
                  </a:lnTo>
                  <a:lnTo>
                    <a:pt x="758" y="774"/>
                  </a:lnTo>
                  <a:lnTo>
                    <a:pt x="767" y="772"/>
                  </a:lnTo>
                  <a:lnTo>
                    <a:pt x="774" y="774"/>
                  </a:lnTo>
                  <a:lnTo>
                    <a:pt x="781" y="776"/>
                  </a:lnTo>
                  <a:lnTo>
                    <a:pt x="786" y="783"/>
                  </a:lnTo>
                  <a:lnTo>
                    <a:pt x="790" y="792"/>
                  </a:lnTo>
                  <a:lnTo>
                    <a:pt x="793" y="790"/>
                  </a:lnTo>
                  <a:lnTo>
                    <a:pt x="797" y="790"/>
                  </a:lnTo>
                  <a:lnTo>
                    <a:pt x="800" y="788"/>
                  </a:lnTo>
                  <a:lnTo>
                    <a:pt x="804" y="786"/>
                  </a:lnTo>
                  <a:lnTo>
                    <a:pt x="808" y="784"/>
                  </a:lnTo>
                  <a:lnTo>
                    <a:pt x="811" y="783"/>
                  </a:lnTo>
                  <a:lnTo>
                    <a:pt x="813" y="783"/>
                  </a:lnTo>
                  <a:lnTo>
                    <a:pt x="816" y="781"/>
                  </a:lnTo>
                  <a:lnTo>
                    <a:pt x="820" y="783"/>
                  </a:lnTo>
                  <a:lnTo>
                    <a:pt x="825" y="784"/>
                  </a:lnTo>
                  <a:lnTo>
                    <a:pt x="829" y="788"/>
                  </a:lnTo>
                  <a:lnTo>
                    <a:pt x="834" y="792"/>
                  </a:lnTo>
                  <a:lnTo>
                    <a:pt x="839" y="795"/>
                  </a:lnTo>
                  <a:lnTo>
                    <a:pt x="843" y="797"/>
                  </a:lnTo>
                  <a:lnTo>
                    <a:pt x="848" y="800"/>
                  </a:lnTo>
                  <a:lnTo>
                    <a:pt x="852" y="800"/>
                  </a:lnTo>
                  <a:lnTo>
                    <a:pt x="843" y="809"/>
                  </a:lnTo>
                  <a:close/>
                  <a:moveTo>
                    <a:pt x="98" y="380"/>
                  </a:moveTo>
                  <a:lnTo>
                    <a:pt x="89" y="380"/>
                  </a:lnTo>
                  <a:lnTo>
                    <a:pt x="80" y="383"/>
                  </a:lnTo>
                  <a:lnTo>
                    <a:pt x="69" y="383"/>
                  </a:lnTo>
                  <a:lnTo>
                    <a:pt x="69" y="382"/>
                  </a:lnTo>
                  <a:lnTo>
                    <a:pt x="69" y="380"/>
                  </a:lnTo>
                  <a:lnTo>
                    <a:pt x="71" y="380"/>
                  </a:lnTo>
                  <a:lnTo>
                    <a:pt x="73" y="380"/>
                  </a:lnTo>
                  <a:lnTo>
                    <a:pt x="75" y="380"/>
                  </a:lnTo>
                  <a:lnTo>
                    <a:pt x="75" y="378"/>
                  </a:lnTo>
                  <a:lnTo>
                    <a:pt x="75" y="376"/>
                  </a:lnTo>
                  <a:lnTo>
                    <a:pt x="76" y="376"/>
                  </a:lnTo>
                  <a:lnTo>
                    <a:pt x="80" y="376"/>
                  </a:lnTo>
                  <a:lnTo>
                    <a:pt x="80" y="378"/>
                  </a:lnTo>
                  <a:lnTo>
                    <a:pt x="82" y="378"/>
                  </a:lnTo>
                  <a:lnTo>
                    <a:pt x="83" y="378"/>
                  </a:lnTo>
                  <a:lnTo>
                    <a:pt x="85" y="378"/>
                  </a:lnTo>
                  <a:lnTo>
                    <a:pt x="87" y="378"/>
                  </a:lnTo>
                  <a:lnTo>
                    <a:pt x="87" y="376"/>
                  </a:lnTo>
                  <a:lnTo>
                    <a:pt x="85" y="376"/>
                  </a:lnTo>
                  <a:lnTo>
                    <a:pt x="85" y="374"/>
                  </a:lnTo>
                  <a:lnTo>
                    <a:pt x="83" y="374"/>
                  </a:lnTo>
                  <a:lnTo>
                    <a:pt x="85" y="374"/>
                  </a:lnTo>
                  <a:lnTo>
                    <a:pt x="87" y="374"/>
                  </a:lnTo>
                  <a:lnTo>
                    <a:pt x="89" y="374"/>
                  </a:lnTo>
                  <a:lnTo>
                    <a:pt x="91" y="374"/>
                  </a:lnTo>
                  <a:lnTo>
                    <a:pt x="91" y="376"/>
                  </a:lnTo>
                  <a:lnTo>
                    <a:pt x="92" y="376"/>
                  </a:lnTo>
                  <a:lnTo>
                    <a:pt x="94" y="376"/>
                  </a:lnTo>
                  <a:lnTo>
                    <a:pt x="96" y="378"/>
                  </a:lnTo>
                  <a:lnTo>
                    <a:pt x="98" y="380"/>
                  </a:lnTo>
                  <a:close/>
                  <a:moveTo>
                    <a:pt x="145" y="367"/>
                  </a:moveTo>
                  <a:lnTo>
                    <a:pt x="136" y="371"/>
                  </a:lnTo>
                  <a:lnTo>
                    <a:pt x="122" y="376"/>
                  </a:lnTo>
                  <a:lnTo>
                    <a:pt x="110" y="374"/>
                  </a:lnTo>
                  <a:lnTo>
                    <a:pt x="110" y="373"/>
                  </a:lnTo>
                  <a:lnTo>
                    <a:pt x="110" y="371"/>
                  </a:lnTo>
                  <a:lnTo>
                    <a:pt x="112" y="371"/>
                  </a:lnTo>
                  <a:lnTo>
                    <a:pt x="113" y="371"/>
                  </a:lnTo>
                  <a:lnTo>
                    <a:pt x="115" y="371"/>
                  </a:lnTo>
                  <a:lnTo>
                    <a:pt x="117" y="371"/>
                  </a:lnTo>
                  <a:lnTo>
                    <a:pt x="117" y="369"/>
                  </a:lnTo>
                  <a:lnTo>
                    <a:pt x="117" y="367"/>
                  </a:lnTo>
                  <a:lnTo>
                    <a:pt x="117" y="366"/>
                  </a:lnTo>
                  <a:lnTo>
                    <a:pt x="119" y="366"/>
                  </a:lnTo>
                  <a:lnTo>
                    <a:pt x="122" y="366"/>
                  </a:lnTo>
                  <a:lnTo>
                    <a:pt x="124" y="366"/>
                  </a:lnTo>
                  <a:lnTo>
                    <a:pt x="124" y="367"/>
                  </a:lnTo>
                  <a:lnTo>
                    <a:pt x="126" y="367"/>
                  </a:lnTo>
                  <a:lnTo>
                    <a:pt x="128" y="367"/>
                  </a:lnTo>
                  <a:lnTo>
                    <a:pt x="129" y="366"/>
                  </a:lnTo>
                  <a:lnTo>
                    <a:pt x="131" y="367"/>
                  </a:lnTo>
                  <a:lnTo>
                    <a:pt x="133" y="366"/>
                  </a:lnTo>
                  <a:lnTo>
                    <a:pt x="133" y="364"/>
                  </a:lnTo>
                  <a:lnTo>
                    <a:pt x="131" y="364"/>
                  </a:lnTo>
                  <a:lnTo>
                    <a:pt x="129" y="362"/>
                  </a:lnTo>
                  <a:lnTo>
                    <a:pt x="131" y="362"/>
                  </a:lnTo>
                  <a:lnTo>
                    <a:pt x="133" y="362"/>
                  </a:lnTo>
                  <a:lnTo>
                    <a:pt x="135" y="360"/>
                  </a:lnTo>
                  <a:lnTo>
                    <a:pt x="135" y="362"/>
                  </a:lnTo>
                  <a:lnTo>
                    <a:pt x="136" y="362"/>
                  </a:lnTo>
                  <a:lnTo>
                    <a:pt x="138" y="364"/>
                  </a:lnTo>
                  <a:lnTo>
                    <a:pt x="136" y="364"/>
                  </a:lnTo>
                  <a:lnTo>
                    <a:pt x="138" y="364"/>
                  </a:lnTo>
                  <a:lnTo>
                    <a:pt x="140" y="364"/>
                  </a:lnTo>
                  <a:lnTo>
                    <a:pt x="142" y="364"/>
                  </a:lnTo>
                  <a:lnTo>
                    <a:pt x="144" y="364"/>
                  </a:lnTo>
                  <a:lnTo>
                    <a:pt x="144" y="366"/>
                  </a:lnTo>
                  <a:lnTo>
                    <a:pt x="145" y="367"/>
                  </a:lnTo>
                  <a:close/>
                  <a:moveTo>
                    <a:pt x="32" y="387"/>
                  </a:moveTo>
                  <a:lnTo>
                    <a:pt x="59" y="387"/>
                  </a:lnTo>
                  <a:lnTo>
                    <a:pt x="57" y="385"/>
                  </a:lnTo>
                  <a:lnTo>
                    <a:pt x="55" y="385"/>
                  </a:lnTo>
                  <a:lnTo>
                    <a:pt x="53" y="385"/>
                  </a:lnTo>
                  <a:lnTo>
                    <a:pt x="52" y="385"/>
                  </a:lnTo>
                  <a:lnTo>
                    <a:pt x="50" y="383"/>
                  </a:lnTo>
                  <a:lnTo>
                    <a:pt x="48" y="383"/>
                  </a:lnTo>
                  <a:lnTo>
                    <a:pt x="46" y="383"/>
                  </a:lnTo>
                  <a:lnTo>
                    <a:pt x="45" y="385"/>
                  </a:lnTo>
                  <a:lnTo>
                    <a:pt x="43" y="385"/>
                  </a:lnTo>
                  <a:lnTo>
                    <a:pt x="41" y="385"/>
                  </a:lnTo>
                  <a:lnTo>
                    <a:pt x="39" y="385"/>
                  </a:lnTo>
                  <a:lnTo>
                    <a:pt x="39" y="383"/>
                  </a:lnTo>
                  <a:lnTo>
                    <a:pt x="38" y="383"/>
                  </a:lnTo>
                  <a:lnTo>
                    <a:pt x="38" y="382"/>
                  </a:lnTo>
                  <a:lnTo>
                    <a:pt x="36" y="382"/>
                  </a:lnTo>
                  <a:lnTo>
                    <a:pt x="32" y="385"/>
                  </a:lnTo>
                  <a:lnTo>
                    <a:pt x="32" y="387"/>
                  </a:lnTo>
                  <a:close/>
                  <a:moveTo>
                    <a:pt x="0" y="387"/>
                  </a:moveTo>
                  <a:lnTo>
                    <a:pt x="18" y="387"/>
                  </a:lnTo>
                  <a:lnTo>
                    <a:pt x="16" y="385"/>
                  </a:lnTo>
                  <a:lnTo>
                    <a:pt x="15" y="385"/>
                  </a:lnTo>
                  <a:lnTo>
                    <a:pt x="13" y="385"/>
                  </a:lnTo>
                  <a:lnTo>
                    <a:pt x="11" y="385"/>
                  </a:lnTo>
                  <a:lnTo>
                    <a:pt x="9" y="385"/>
                  </a:lnTo>
                  <a:lnTo>
                    <a:pt x="8" y="385"/>
                  </a:lnTo>
                  <a:lnTo>
                    <a:pt x="6" y="385"/>
                  </a:lnTo>
                  <a:lnTo>
                    <a:pt x="6" y="383"/>
                  </a:lnTo>
                  <a:lnTo>
                    <a:pt x="2" y="383"/>
                  </a:lnTo>
                  <a:lnTo>
                    <a:pt x="0" y="38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7"/>
            <p:cNvSpPr>
              <a:spLocks/>
            </p:cNvSpPr>
            <p:nvPr/>
          </p:nvSpPr>
          <p:spPr bwMode="auto">
            <a:xfrm>
              <a:off x="1270000" y="1743075"/>
              <a:ext cx="7527925" cy="3584575"/>
            </a:xfrm>
            <a:custGeom>
              <a:avLst/>
              <a:gdLst>
                <a:gd name="T0" fmla="*/ 2147483646 w 4742"/>
                <a:gd name="T1" fmla="*/ 2147483646 h 2258"/>
                <a:gd name="T2" fmla="*/ 2147483646 w 4742"/>
                <a:gd name="T3" fmla="*/ 2147483646 h 2258"/>
                <a:gd name="T4" fmla="*/ 2147483646 w 4742"/>
                <a:gd name="T5" fmla="*/ 2147483646 h 2258"/>
                <a:gd name="T6" fmla="*/ 2147483646 w 4742"/>
                <a:gd name="T7" fmla="*/ 2147483646 h 2258"/>
                <a:gd name="T8" fmla="*/ 2147483646 w 4742"/>
                <a:gd name="T9" fmla="*/ 2147483646 h 2258"/>
                <a:gd name="T10" fmla="*/ 2147483646 w 4742"/>
                <a:gd name="T11" fmla="*/ 2147483646 h 2258"/>
                <a:gd name="T12" fmla="*/ 2147483646 w 4742"/>
                <a:gd name="T13" fmla="*/ 2147483646 h 2258"/>
                <a:gd name="T14" fmla="*/ 2147483646 w 4742"/>
                <a:gd name="T15" fmla="*/ 2147483646 h 2258"/>
                <a:gd name="T16" fmla="*/ 2147483646 w 4742"/>
                <a:gd name="T17" fmla="*/ 2147483646 h 2258"/>
                <a:gd name="T18" fmla="*/ 2147483646 w 4742"/>
                <a:gd name="T19" fmla="*/ 2147483646 h 2258"/>
                <a:gd name="T20" fmla="*/ 0 w 4742"/>
                <a:gd name="T21" fmla="*/ 2147483646 h 2258"/>
                <a:gd name="T22" fmla="*/ 2147483646 w 4742"/>
                <a:gd name="T23" fmla="*/ 2147483646 h 2258"/>
                <a:gd name="T24" fmla="*/ 2147483646 w 4742"/>
                <a:gd name="T25" fmla="*/ 2147483646 h 2258"/>
                <a:gd name="T26" fmla="*/ 2147483646 w 4742"/>
                <a:gd name="T27" fmla="*/ 2147483646 h 2258"/>
                <a:gd name="T28" fmla="*/ 2147483646 w 4742"/>
                <a:gd name="T29" fmla="*/ 2147483646 h 2258"/>
                <a:gd name="T30" fmla="*/ 2147483646 w 4742"/>
                <a:gd name="T31" fmla="*/ 2147483646 h 2258"/>
                <a:gd name="T32" fmla="*/ 2147483646 w 4742"/>
                <a:gd name="T33" fmla="*/ 2147483646 h 2258"/>
                <a:gd name="T34" fmla="*/ 2147483646 w 4742"/>
                <a:gd name="T35" fmla="*/ 2147483646 h 2258"/>
                <a:gd name="T36" fmla="*/ 2147483646 w 4742"/>
                <a:gd name="T37" fmla="*/ 2147483646 h 2258"/>
                <a:gd name="T38" fmla="*/ 2147483646 w 4742"/>
                <a:gd name="T39" fmla="*/ 2147483646 h 2258"/>
                <a:gd name="T40" fmla="*/ 2147483646 w 4742"/>
                <a:gd name="T41" fmla="*/ 2147483646 h 2258"/>
                <a:gd name="T42" fmla="*/ 2147483646 w 4742"/>
                <a:gd name="T43" fmla="*/ 0 h 2258"/>
                <a:gd name="T44" fmla="*/ 2147483646 w 4742"/>
                <a:gd name="T45" fmla="*/ 2147483646 h 2258"/>
                <a:gd name="T46" fmla="*/ 2147483646 w 4742"/>
                <a:gd name="T47" fmla="*/ 2147483646 h 2258"/>
                <a:gd name="T48" fmla="*/ 2147483646 w 4742"/>
                <a:gd name="T49" fmla="*/ 2147483646 h 2258"/>
                <a:gd name="T50" fmla="*/ 2147483646 w 4742"/>
                <a:gd name="T51" fmla="*/ 2147483646 h 2258"/>
                <a:gd name="T52" fmla="*/ 2147483646 w 4742"/>
                <a:gd name="T53" fmla="*/ 2147483646 h 2258"/>
                <a:gd name="T54" fmla="*/ 2147483646 w 4742"/>
                <a:gd name="T55" fmla="*/ 2147483646 h 2258"/>
                <a:gd name="T56" fmla="*/ 2147483646 w 4742"/>
                <a:gd name="T57" fmla="*/ 2147483646 h 2258"/>
                <a:gd name="T58" fmla="*/ 2147483646 w 4742"/>
                <a:gd name="T59" fmla="*/ 2147483646 h 2258"/>
                <a:gd name="T60" fmla="*/ 2147483646 w 4742"/>
                <a:gd name="T61" fmla="*/ 2147483646 h 2258"/>
                <a:gd name="T62" fmla="*/ 2147483646 w 4742"/>
                <a:gd name="T63" fmla="*/ 2147483646 h 2258"/>
                <a:gd name="T64" fmla="*/ 2147483646 w 4742"/>
                <a:gd name="T65" fmla="*/ 2147483646 h 2258"/>
                <a:gd name="T66" fmla="*/ 2147483646 w 4742"/>
                <a:gd name="T67" fmla="*/ 2147483646 h 2258"/>
                <a:gd name="T68" fmla="*/ 2147483646 w 4742"/>
                <a:gd name="T69" fmla="*/ 2147483646 h 2258"/>
                <a:gd name="T70" fmla="*/ 2147483646 w 4742"/>
                <a:gd name="T71" fmla="*/ 2147483646 h 2258"/>
                <a:gd name="T72" fmla="*/ 2147483646 w 4742"/>
                <a:gd name="T73" fmla="*/ 2147483646 h 2258"/>
                <a:gd name="T74" fmla="*/ 2147483646 w 4742"/>
                <a:gd name="T75" fmla="*/ 2147483646 h 2258"/>
                <a:gd name="T76" fmla="*/ 2147483646 w 4742"/>
                <a:gd name="T77" fmla="*/ 2147483646 h 2258"/>
                <a:gd name="T78" fmla="*/ 2147483646 w 4742"/>
                <a:gd name="T79" fmla="*/ 2147483646 h 2258"/>
                <a:gd name="T80" fmla="*/ 2147483646 w 4742"/>
                <a:gd name="T81" fmla="*/ 2147483646 h 2258"/>
                <a:gd name="T82" fmla="*/ 2147483646 w 4742"/>
                <a:gd name="T83" fmla="*/ 2147483646 h 2258"/>
                <a:gd name="T84" fmla="*/ 2147483646 w 4742"/>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742"/>
                <a:gd name="T130" fmla="*/ 0 h 2258"/>
                <a:gd name="T131" fmla="*/ 4742 w 4742"/>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742" h="2258">
                  <a:moveTo>
                    <a:pt x="1385" y="2258"/>
                  </a:moveTo>
                  <a:lnTo>
                    <a:pt x="1298" y="2235"/>
                  </a:lnTo>
                  <a:lnTo>
                    <a:pt x="1215" y="2210"/>
                  </a:lnTo>
                  <a:lnTo>
                    <a:pt x="1134" y="2184"/>
                  </a:lnTo>
                  <a:lnTo>
                    <a:pt x="1056" y="2157"/>
                  </a:lnTo>
                  <a:lnTo>
                    <a:pt x="980" y="2131"/>
                  </a:lnTo>
                  <a:lnTo>
                    <a:pt x="908" y="2102"/>
                  </a:lnTo>
                  <a:lnTo>
                    <a:pt x="839" y="2072"/>
                  </a:lnTo>
                  <a:lnTo>
                    <a:pt x="772" y="2042"/>
                  </a:lnTo>
                  <a:lnTo>
                    <a:pt x="708" y="2012"/>
                  </a:lnTo>
                  <a:lnTo>
                    <a:pt x="647" y="1981"/>
                  </a:lnTo>
                  <a:lnTo>
                    <a:pt x="588" y="1949"/>
                  </a:lnTo>
                  <a:lnTo>
                    <a:pt x="532" y="1917"/>
                  </a:lnTo>
                  <a:lnTo>
                    <a:pt x="479" y="1883"/>
                  </a:lnTo>
                  <a:lnTo>
                    <a:pt x="429" y="1848"/>
                  </a:lnTo>
                  <a:lnTo>
                    <a:pt x="382" y="1814"/>
                  </a:lnTo>
                  <a:lnTo>
                    <a:pt x="338" y="1779"/>
                  </a:lnTo>
                  <a:lnTo>
                    <a:pt x="295" y="1742"/>
                  </a:lnTo>
                  <a:lnTo>
                    <a:pt x="256" y="1707"/>
                  </a:lnTo>
                  <a:lnTo>
                    <a:pt x="221" y="1670"/>
                  </a:lnTo>
                  <a:lnTo>
                    <a:pt x="188" y="1632"/>
                  </a:lnTo>
                  <a:lnTo>
                    <a:pt x="156" y="1595"/>
                  </a:lnTo>
                  <a:lnTo>
                    <a:pt x="127" y="1556"/>
                  </a:lnTo>
                  <a:lnTo>
                    <a:pt x="103" y="1518"/>
                  </a:lnTo>
                  <a:lnTo>
                    <a:pt x="80" y="1479"/>
                  </a:lnTo>
                  <a:lnTo>
                    <a:pt x="60" y="1440"/>
                  </a:lnTo>
                  <a:lnTo>
                    <a:pt x="44" y="1401"/>
                  </a:lnTo>
                  <a:lnTo>
                    <a:pt x="30" y="1360"/>
                  </a:lnTo>
                  <a:lnTo>
                    <a:pt x="18" y="1321"/>
                  </a:lnTo>
                  <a:lnTo>
                    <a:pt x="9" y="1281"/>
                  </a:lnTo>
                  <a:lnTo>
                    <a:pt x="4" y="1240"/>
                  </a:lnTo>
                  <a:lnTo>
                    <a:pt x="0" y="1201"/>
                  </a:lnTo>
                  <a:lnTo>
                    <a:pt x="0" y="1161"/>
                  </a:lnTo>
                  <a:lnTo>
                    <a:pt x="2" y="1120"/>
                  </a:lnTo>
                  <a:lnTo>
                    <a:pt x="7" y="1079"/>
                  </a:lnTo>
                  <a:lnTo>
                    <a:pt x="14" y="1039"/>
                  </a:lnTo>
                  <a:lnTo>
                    <a:pt x="25" y="998"/>
                  </a:lnTo>
                  <a:lnTo>
                    <a:pt x="39" y="957"/>
                  </a:lnTo>
                  <a:lnTo>
                    <a:pt x="55" y="917"/>
                  </a:lnTo>
                  <a:lnTo>
                    <a:pt x="73" y="878"/>
                  </a:lnTo>
                  <a:lnTo>
                    <a:pt x="94" y="837"/>
                  </a:lnTo>
                  <a:lnTo>
                    <a:pt x="119" y="797"/>
                  </a:lnTo>
                  <a:lnTo>
                    <a:pt x="145" y="758"/>
                  </a:lnTo>
                  <a:lnTo>
                    <a:pt x="175" y="719"/>
                  </a:lnTo>
                  <a:lnTo>
                    <a:pt x="207" y="680"/>
                  </a:lnTo>
                  <a:lnTo>
                    <a:pt x="242" y="641"/>
                  </a:lnTo>
                  <a:lnTo>
                    <a:pt x="279" y="602"/>
                  </a:lnTo>
                  <a:lnTo>
                    <a:pt x="320" y="563"/>
                  </a:lnTo>
                  <a:lnTo>
                    <a:pt x="362" y="526"/>
                  </a:lnTo>
                  <a:lnTo>
                    <a:pt x="408" y="489"/>
                  </a:lnTo>
                  <a:lnTo>
                    <a:pt x="458" y="452"/>
                  </a:lnTo>
                  <a:lnTo>
                    <a:pt x="509" y="415"/>
                  </a:lnTo>
                  <a:lnTo>
                    <a:pt x="562" y="379"/>
                  </a:lnTo>
                  <a:lnTo>
                    <a:pt x="618" y="344"/>
                  </a:lnTo>
                  <a:lnTo>
                    <a:pt x="678" y="309"/>
                  </a:lnTo>
                  <a:lnTo>
                    <a:pt x="740" y="275"/>
                  </a:lnTo>
                  <a:lnTo>
                    <a:pt x="806" y="242"/>
                  </a:lnTo>
                  <a:lnTo>
                    <a:pt x="873" y="208"/>
                  </a:lnTo>
                  <a:lnTo>
                    <a:pt x="942" y="176"/>
                  </a:lnTo>
                  <a:lnTo>
                    <a:pt x="1014" y="144"/>
                  </a:lnTo>
                  <a:lnTo>
                    <a:pt x="1090" y="114"/>
                  </a:lnTo>
                  <a:lnTo>
                    <a:pt x="1168" y="84"/>
                  </a:lnTo>
                  <a:lnTo>
                    <a:pt x="1249" y="54"/>
                  </a:lnTo>
                  <a:lnTo>
                    <a:pt x="1332" y="26"/>
                  </a:lnTo>
                  <a:lnTo>
                    <a:pt x="1418" y="0"/>
                  </a:lnTo>
                  <a:lnTo>
                    <a:pt x="3324" y="0"/>
                  </a:lnTo>
                  <a:lnTo>
                    <a:pt x="3411" y="26"/>
                  </a:lnTo>
                  <a:lnTo>
                    <a:pt x="3494" y="54"/>
                  </a:lnTo>
                  <a:lnTo>
                    <a:pt x="3573" y="84"/>
                  </a:lnTo>
                  <a:lnTo>
                    <a:pt x="3653" y="114"/>
                  </a:lnTo>
                  <a:lnTo>
                    <a:pt x="3727" y="144"/>
                  </a:lnTo>
                  <a:lnTo>
                    <a:pt x="3801" y="176"/>
                  </a:lnTo>
                  <a:lnTo>
                    <a:pt x="3870" y="208"/>
                  </a:lnTo>
                  <a:lnTo>
                    <a:pt x="3937" y="242"/>
                  </a:lnTo>
                  <a:lnTo>
                    <a:pt x="4002" y="275"/>
                  </a:lnTo>
                  <a:lnTo>
                    <a:pt x="4064" y="309"/>
                  </a:lnTo>
                  <a:lnTo>
                    <a:pt x="4124" y="344"/>
                  </a:lnTo>
                  <a:lnTo>
                    <a:pt x="4181" y="379"/>
                  </a:lnTo>
                  <a:lnTo>
                    <a:pt x="4234" y="415"/>
                  </a:lnTo>
                  <a:lnTo>
                    <a:pt x="4285" y="452"/>
                  </a:lnTo>
                  <a:lnTo>
                    <a:pt x="4334" y="489"/>
                  </a:lnTo>
                  <a:lnTo>
                    <a:pt x="4378" y="526"/>
                  </a:lnTo>
                  <a:lnTo>
                    <a:pt x="4423" y="563"/>
                  </a:lnTo>
                  <a:lnTo>
                    <a:pt x="4463" y="602"/>
                  </a:lnTo>
                  <a:lnTo>
                    <a:pt x="4500" y="641"/>
                  </a:lnTo>
                  <a:lnTo>
                    <a:pt x="4536" y="680"/>
                  </a:lnTo>
                  <a:lnTo>
                    <a:pt x="4567" y="719"/>
                  </a:lnTo>
                  <a:lnTo>
                    <a:pt x="4597" y="758"/>
                  </a:lnTo>
                  <a:lnTo>
                    <a:pt x="4624" y="797"/>
                  </a:lnTo>
                  <a:lnTo>
                    <a:pt x="4649" y="837"/>
                  </a:lnTo>
                  <a:lnTo>
                    <a:pt x="4670" y="878"/>
                  </a:lnTo>
                  <a:lnTo>
                    <a:pt x="4687" y="917"/>
                  </a:lnTo>
                  <a:lnTo>
                    <a:pt x="4703" y="957"/>
                  </a:lnTo>
                  <a:lnTo>
                    <a:pt x="4718" y="998"/>
                  </a:lnTo>
                  <a:lnTo>
                    <a:pt x="4728" y="1039"/>
                  </a:lnTo>
                  <a:lnTo>
                    <a:pt x="4735" y="1079"/>
                  </a:lnTo>
                  <a:lnTo>
                    <a:pt x="4740" y="1120"/>
                  </a:lnTo>
                  <a:lnTo>
                    <a:pt x="4742" y="1161"/>
                  </a:lnTo>
                  <a:lnTo>
                    <a:pt x="4742" y="1201"/>
                  </a:lnTo>
                  <a:lnTo>
                    <a:pt x="4739" y="1240"/>
                  </a:lnTo>
                  <a:lnTo>
                    <a:pt x="4733" y="1281"/>
                  </a:lnTo>
                  <a:lnTo>
                    <a:pt x="4725" y="1321"/>
                  </a:lnTo>
                  <a:lnTo>
                    <a:pt x="4712" y="1360"/>
                  </a:lnTo>
                  <a:lnTo>
                    <a:pt x="4698" y="1401"/>
                  </a:lnTo>
                  <a:lnTo>
                    <a:pt x="4682" y="1440"/>
                  </a:lnTo>
                  <a:lnTo>
                    <a:pt x="4661" y="1479"/>
                  </a:lnTo>
                  <a:lnTo>
                    <a:pt x="4640" y="1518"/>
                  </a:lnTo>
                  <a:lnTo>
                    <a:pt x="4613" y="1556"/>
                  </a:lnTo>
                  <a:lnTo>
                    <a:pt x="4587" y="1595"/>
                  </a:lnTo>
                  <a:lnTo>
                    <a:pt x="4555" y="1632"/>
                  </a:lnTo>
                  <a:lnTo>
                    <a:pt x="4521" y="1670"/>
                  </a:lnTo>
                  <a:lnTo>
                    <a:pt x="4486" y="1707"/>
                  </a:lnTo>
                  <a:lnTo>
                    <a:pt x="4447" y="1742"/>
                  </a:lnTo>
                  <a:lnTo>
                    <a:pt x="4405" y="1779"/>
                  </a:lnTo>
                  <a:lnTo>
                    <a:pt x="4361" y="1814"/>
                  </a:lnTo>
                  <a:lnTo>
                    <a:pt x="4313" y="1848"/>
                  </a:lnTo>
                  <a:lnTo>
                    <a:pt x="4262" y="1883"/>
                  </a:lnTo>
                  <a:lnTo>
                    <a:pt x="4209" y="1917"/>
                  </a:lnTo>
                  <a:lnTo>
                    <a:pt x="4154" y="1949"/>
                  </a:lnTo>
                  <a:lnTo>
                    <a:pt x="4096" y="1981"/>
                  </a:lnTo>
                  <a:lnTo>
                    <a:pt x="4034" y="2012"/>
                  </a:lnTo>
                  <a:lnTo>
                    <a:pt x="3970" y="2042"/>
                  </a:lnTo>
                  <a:lnTo>
                    <a:pt x="3903" y="2072"/>
                  </a:lnTo>
                  <a:lnTo>
                    <a:pt x="3834" y="2102"/>
                  </a:lnTo>
                  <a:lnTo>
                    <a:pt x="3762" y="2131"/>
                  </a:lnTo>
                  <a:lnTo>
                    <a:pt x="3686" y="2157"/>
                  </a:lnTo>
                  <a:lnTo>
                    <a:pt x="3608" y="2184"/>
                  </a:lnTo>
                  <a:lnTo>
                    <a:pt x="3527" y="2210"/>
                  </a:lnTo>
                  <a:lnTo>
                    <a:pt x="3444" y="2235"/>
                  </a:lnTo>
                  <a:lnTo>
                    <a:pt x="3358" y="2258"/>
                  </a:lnTo>
                  <a:lnTo>
                    <a:pt x="1385"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 name="Freeform 8"/>
            <p:cNvSpPr>
              <a:spLocks/>
            </p:cNvSpPr>
            <p:nvPr/>
          </p:nvSpPr>
          <p:spPr bwMode="auto">
            <a:xfrm>
              <a:off x="1455738" y="1743075"/>
              <a:ext cx="7151687" cy="3584575"/>
            </a:xfrm>
            <a:custGeom>
              <a:avLst/>
              <a:gdLst>
                <a:gd name="T0" fmla="*/ 2147483646 w 4505"/>
                <a:gd name="T1" fmla="*/ 2147483646 h 2258"/>
                <a:gd name="T2" fmla="*/ 2147483646 w 4505"/>
                <a:gd name="T3" fmla="*/ 2147483646 h 2258"/>
                <a:gd name="T4" fmla="*/ 2147483646 w 4505"/>
                <a:gd name="T5" fmla="*/ 2147483646 h 2258"/>
                <a:gd name="T6" fmla="*/ 2147483646 w 4505"/>
                <a:gd name="T7" fmla="*/ 2147483646 h 2258"/>
                <a:gd name="T8" fmla="*/ 2147483646 w 4505"/>
                <a:gd name="T9" fmla="*/ 2147483646 h 2258"/>
                <a:gd name="T10" fmla="*/ 2147483646 w 4505"/>
                <a:gd name="T11" fmla="*/ 2147483646 h 2258"/>
                <a:gd name="T12" fmla="*/ 2147483646 w 4505"/>
                <a:gd name="T13" fmla="*/ 2147483646 h 2258"/>
                <a:gd name="T14" fmla="*/ 2147483646 w 4505"/>
                <a:gd name="T15" fmla="*/ 2147483646 h 2258"/>
                <a:gd name="T16" fmla="*/ 2147483646 w 4505"/>
                <a:gd name="T17" fmla="*/ 2147483646 h 2258"/>
                <a:gd name="T18" fmla="*/ 2147483646 w 4505"/>
                <a:gd name="T19" fmla="*/ 2147483646 h 2258"/>
                <a:gd name="T20" fmla="*/ 0 w 4505"/>
                <a:gd name="T21" fmla="*/ 2147483646 h 2258"/>
                <a:gd name="T22" fmla="*/ 2147483646 w 4505"/>
                <a:gd name="T23" fmla="*/ 2147483646 h 2258"/>
                <a:gd name="T24" fmla="*/ 2147483646 w 4505"/>
                <a:gd name="T25" fmla="*/ 2147483646 h 2258"/>
                <a:gd name="T26" fmla="*/ 2147483646 w 4505"/>
                <a:gd name="T27" fmla="*/ 2147483646 h 2258"/>
                <a:gd name="T28" fmla="*/ 2147483646 w 4505"/>
                <a:gd name="T29" fmla="*/ 2147483646 h 2258"/>
                <a:gd name="T30" fmla="*/ 2147483646 w 4505"/>
                <a:gd name="T31" fmla="*/ 2147483646 h 2258"/>
                <a:gd name="T32" fmla="*/ 2147483646 w 4505"/>
                <a:gd name="T33" fmla="*/ 2147483646 h 2258"/>
                <a:gd name="T34" fmla="*/ 2147483646 w 4505"/>
                <a:gd name="T35" fmla="*/ 2147483646 h 2258"/>
                <a:gd name="T36" fmla="*/ 2147483646 w 4505"/>
                <a:gd name="T37" fmla="*/ 2147483646 h 2258"/>
                <a:gd name="T38" fmla="*/ 2147483646 w 4505"/>
                <a:gd name="T39" fmla="*/ 2147483646 h 2258"/>
                <a:gd name="T40" fmla="*/ 2147483646 w 4505"/>
                <a:gd name="T41" fmla="*/ 2147483646 h 2258"/>
                <a:gd name="T42" fmla="*/ 2147483646 w 4505"/>
                <a:gd name="T43" fmla="*/ 0 h 2258"/>
                <a:gd name="T44" fmla="*/ 2147483646 w 4505"/>
                <a:gd name="T45" fmla="*/ 2147483646 h 2258"/>
                <a:gd name="T46" fmla="*/ 2147483646 w 4505"/>
                <a:gd name="T47" fmla="*/ 2147483646 h 2258"/>
                <a:gd name="T48" fmla="*/ 2147483646 w 4505"/>
                <a:gd name="T49" fmla="*/ 2147483646 h 2258"/>
                <a:gd name="T50" fmla="*/ 2147483646 w 4505"/>
                <a:gd name="T51" fmla="*/ 2147483646 h 2258"/>
                <a:gd name="T52" fmla="*/ 2147483646 w 4505"/>
                <a:gd name="T53" fmla="*/ 2147483646 h 2258"/>
                <a:gd name="T54" fmla="*/ 2147483646 w 4505"/>
                <a:gd name="T55" fmla="*/ 2147483646 h 2258"/>
                <a:gd name="T56" fmla="*/ 2147483646 w 4505"/>
                <a:gd name="T57" fmla="*/ 2147483646 h 2258"/>
                <a:gd name="T58" fmla="*/ 2147483646 w 4505"/>
                <a:gd name="T59" fmla="*/ 2147483646 h 2258"/>
                <a:gd name="T60" fmla="*/ 2147483646 w 4505"/>
                <a:gd name="T61" fmla="*/ 2147483646 h 2258"/>
                <a:gd name="T62" fmla="*/ 2147483646 w 4505"/>
                <a:gd name="T63" fmla="*/ 2147483646 h 2258"/>
                <a:gd name="T64" fmla="*/ 2147483646 w 4505"/>
                <a:gd name="T65" fmla="*/ 2147483646 h 2258"/>
                <a:gd name="T66" fmla="*/ 2147483646 w 4505"/>
                <a:gd name="T67" fmla="*/ 2147483646 h 2258"/>
                <a:gd name="T68" fmla="*/ 2147483646 w 4505"/>
                <a:gd name="T69" fmla="*/ 2147483646 h 2258"/>
                <a:gd name="T70" fmla="*/ 2147483646 w 4505"/>
                <a:gd name="T71" fmla="*/ 2147483646 h 2258"/>
                <a:gd name="T72" fmla="*/ 2147483646 w 4505"/>
                <a:gd name="T73" fmla="*/ 2147483646 h 2258"/>
                <a:gd name="T74" fmla="*/ 2147483646 w 4505"/>
                <a:gd name="T75" fmla="*/ 2147483646 h 2258"/>
                <a:gd name="T76" fmla="*/ 2147483646 w 4505"/>
                <a:gd name="T77" fmla="*/ 2147483646 h 2258"/>
                <a:gd name="T78" fmla="*/ 2147483646 w 4505"/>
                <a:gd name="T79" fmla="*/ 2147483646 h 2258"/>
                <a:gd name="T80" fmla="*/ 2147483646 w 4505"/>
                <a:gd name="T81" fmla="*/ 2147483646 h 2258"/>
                <a:gd name="T82" fmla="*/ 2147483646 w 4505"/>
                <a:gd name="T83" fmla="*/ 2147483646 h 2258"/>
                <a:gd name="T84" fmla="*/ 2147483646 w 4505"/>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505"/>
                <a:gd name="T130" fmla="*/ 0 h 2258"/>
                <a:gd name="T131" fmla="*/ 4505 w 4505"/>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505" h="2258">
                  <a:moveTo>
                    <a:pt x="1316" y="2258"/>
                  </a:moveTo>
                  <a:lnTo>
                    <a:pt x="1233" y="2235"/>
                  </a:lnTo>
                  <a:lnTo>
                    <a:pt x="1153" y="2210"/>
                  </a:lnTo>
                  <a:lnTo>
                    <a:pt x="1077" y="2184"/>
                  </a:lnTo>
                  <a:lnTo>
                    <a:pt x="1003" y="2157"/>
                  </a:lnTo>
                  <a:lnTo>
                    <a:pt x="931" y="2131"/>
                  </a:lnTo>
                  <a:lnTo>
                    <a:pt x="862" y="2102"/>
                  </a:lnTo>
                  <a:lnTo>
                    <a:pt x="796" y="2072"/>
                  </a:lnTo>
                  <a:lnTo>
                    <a:pt x="733" y="2042"/>
                  </a:lnTo>
                  <a:lnTo>
                    <a:pt x="673" y="2012"/>
                  </a:lnTo>
                  <a:lnTo>
                    <a:pt x="614" y="1981"/>
                  </a:lnTo>
                  <a:lnTo>
                    <a:pt x="558" y="1949"/>
                  </a:lnTo>
                  <a:lnTo>
                    <a:pt x="505" y="1917"/>
                  </a:lnTo>
                  <a:lnTo>
                    <a:pt x="456" y="1883"/>
                  </a:lnTo>
                  <a:lnTo>
                    <a:pt x="408" y="1848"/>
                  </a:lnTo>
                  <a:lnTo>
                    <a:pt x="362" y="1814"/>
                  </a:lnTo>
                  <a:lnTo>
                    <a:pt x="320" y="1779"/>
                  </a:lnTo>
                  <a:lnTo>
                    <a:pt x="281" y="1742"/>
                  </a:lnTo>
                  <a:lnTo>
                    <a:pt x="244" y="1707"/>
                  </a:lnTo>
                  <a:lnTo>
                    <a:pt x="208" y="1670"/>
                  </a:lnTo>
                  <a:lnTo>
                    <a:pt x="176" y="1632"/>
                  </a:lnTo>
                  <a:lnTo>
                    <a:pt x="148" y="1595"/>
                  </a:lnTo>
                  <a:lnTo>
                    <a:pt x="122" y="1556"/>
                  </a:lnTo>
                  <a:lnTo>
                    <a:pt x="97" y="1518"/>
                  </a:lnTo>
                  <a:lnTo>
                    <a:pt x="76" y="1479"/>
                  </a:lnTo>
                  <a:lnTo>
                    <a:pt x="56" y="1440"/>
                  </a:lnTo>
                  <a:lnTo>
                    <a:pt x="40" y="1401"/>
                  </a:lnTo>
                  <a:lnTo>
                    <a:pt x="28" y="1360"/>
                  </a:lnTo>
                  <a:lnTo>
                    <a:pt x="18" y="1321"/>
                  </a:lnTo>
                  <a:lnTo>
                    <a:pt x="9" y="1281"/>
                  </a:lnTo>
                  <a:lnTo>
                    <a:pt x="3" y="1240"/>
                  </a:lnTo>
                  <a:lnTo>
                    <a:pt x="0" y="1201"/>
                  </a:lnTo>
                  <a:lnTo>
                    <a:pt x="0" y="1161"/>
                  </a:lnTo>
                  <a:lnTo>
                    <a:pt x="2" y="1120"/>
                  </a:lnTo>
                  <a:lnTo>
                    <a:pt x="7" y="1079"/>
                  </a:lnTo>
                  <a:lnTo>
                    <a:pt x="14" y="1039"/>
                  </a:lnTo>
                  <a:lnTo>
                    <a:pt x="23" y="998"/>
                  </a:lnTo>
                  <a:lnTo>
                    <a:pt x="35" y="957"/>
                  </a:lnTo>
                  <a:lnTo>
                    <a:pt x="51" y="917"/>
                  </a:lnTo>
                  <a:lnTo>
                    <a:pt x="69" y="878"/>
                  </a:lnTo>
                  <a:lnTo>
                    <a:pt x="88" y="837"/>
                  </a:lnTo>
                  <a:lnTo>
                    <a:pt x="111" y="797"/>
                  </a:lnTo>
                  <a:lnTo>
                    <a:pt x="138" y="758"/>
                  </a:lnTo>
                  <a:lnTo>
                    <a:pt x="166" y="719"/>
                  </a:lnTo>
                  <a:lnTo>
                    <a:pt x="196" y="680"/>
                  </a:lnTo>
                  <a:lnTo>
                    <a:pt x="229" y="641"/>
                  </a:lnTo>
                  <a:lnTo>
                    <a:pt x="265" y="602"/>
                  </a:lnTo>
                  <a:lnTo>
                    <a:pt x="304" y="563"/>
                  </a:lnTo>
                  <a:lnTo>
                    <a:pt x="344" y="526"/>
                  </a:lnTo>
                  <a:lnTo>
                    <a:pt x="388" y="489"/>
                  </a:lnTo>
                  <a:lnTo>
                    <a:pt x="434" y="452"/>
                  </a:lnTo>
                  <a:lnTo>
                    <a:pt x="482" y="415"/>
                  </a:lnTo>
                  <a:lnTo>
                    <a:pt x="533" y="379"/>
                  </a:lnTo>
                  <a:lnTo>
                    <a:pt x="588" y="344"/>
                  </a:lnTo>
                  <a:lnTo>
                    <a:pt x="643" y="309"/>
                  </a:lnTo>
                  <a:lnTo>
                    <a:pt x="703" y="275"/>
                  </a:lnTo>
                  <a:lnTo>
                    <a:pt x="763" y="242"/>
                  </a:lnTo>
                  <a:lnTo>
                    <a:pt x="828" y="208"/>
                  </a:lnTo>
                  <a:lnTo>
                    <a:pt x="893" y="176"/>
                  </a:lnTo>
                  <a:lnTo>
                    <a:pt x="962" y="144"/>
                  </a:lnTo>
                  <a:lnTo>
                    <a:pt x="1035" y="114"/>
                  </a:lnTo>
                  <a:lnTo>
                    <a:pt x="1109" y="84"/>
                  </a:lnTo>
                  <a:lnTo>
                    <a:pt x="1185" y="54"/>
                  </a:lnTo>
                  <a:lnTo>
                    <a:pt x="1264" y="26"/>
                  </a:lnTo>
                  <a:lnTo>
                    <a:pt x="1346" y="0"/>
                  </a:lnTo>
                  <a:lnTo>
                    <a:pt x="3158" y="0"/>
                  </a:lnTo>
                  <a:lnTo>
                    <a:pt x="3239" y="26"/>
                  </a:lnTo>
                  <a:lnTo>
                    <a:pt x="3318" y="54"/>
                  </a:lnTo>
                  <a:lnTo>
                    <a:pt x="3394" y="84"/>
                  </a:lnTo>
                  <a:lnTo>
                    <a:pt x="3468" y="114"/>
                  </a:lnTo>
                  <a:lnTo>
                    <a:pt x="3541" y="144"/>
                  </a:lnTo>
                  <a:lnTo>
                    <a:pt x="3610" y="176"/>
                  </a:lnTo>
                  <a:lnTo>
                    <a:pt x="3677" y="208"/>
                  </a:lnTo>
                  <a:lnTo>
                    <a:pt x="3740" y="242"/>
                  </a:lnTo>
                  <a:lnTo>
                    <a:pt x="3802" y="275"/>
                  </a:lnTo>
                  <a:lnTo>
                    <a:pt x="3861" y="309"/>
                  </a:lnTo>
                  <a:lnTo>
                    <a:pt x="3917" y="344"/>
                  </a:lnTo>
                  <a:lnTo>
                    <a:pt x="3970" y="379"/>
                  </a:lnTo>
                  <a:lnTo>
                    <a:pt x="4021" y="415"/>
                  </a:lnTo>
                  <a:lnTo>
                    <a:pt x="4071" y="452"/>
                  </a:lnTo>
                  <a:lnTo>
                    <a:pt x="4117" y="489"/>
                  </a:lnTo>
                  <a:lnTo>
                    <a:pt x="4159" y="526"/>
                  </a:lnTo>
                  <a:lnTo>
                    <a:pt x="4201" y="563"/>
                  </a:lnTo>
                  <a:lnTo>
                    <a:pt x="4238" y="602"/>
                  </a:lnTo>
                  <a:lnTo>
                    <a:pt x="4276" y="641"/>
                  </a:lnTo>
                  <a:lnTo>
                    <a:pt x="4307" y="680"/>
                  </a:lnTo>
                  <a:lnTo>
                    <a:pt x="4339" y="719"/>
                  </a:lnTo>
                  <a:lnTo>
                    <a:pt x="4367" y="758"/>
                  </a:lnTo>
                  <a:lnTo>
                    <a:pt x="4392" y="797"/>
                  </a:lnTo>
                  <a:lnTo>
                    <a:pt x="4415" y="837"/>
                  </a:lnTo>
                  <a:lnTo>
                    <a:pt x="4434" y="878"/>
                  </a:lnTo>
                  <a:lnTo>
                    <a:pt x="4454" y="917"/>
                  </a:lnTo>
                  <a:lnTo>
                    <a:pt x="4468" y="957"/>
                  </a:lnTo>
                  <a:lnTo>
                    <a:pt x="4480" y="998"/>
                  </a:lnTo>
                  <a:lnTo>
                    <a:pt x="4491" y="1039"/>
                  </a:lnTo>
                  <a:lnTo>
                    <a:pt x="4498" y="1079"/>
                  </a:lnTo>
                  <a:lnTo>
                    <a:pt x="4503" y="1120"/>
                  </a:lnTo>
                  <a:lnTo>
                    <a:pt x="4505" y="1161"/>
                  </a:lnTo>
                  <a:lnTo>
                    <a:pt x="4505" y="1201"/>
                  </a:lnTo>
                  <a:lnTo>
                    <a:pt x="4502" y="1240"/>
                  </a:lnTo>
                  <a:lnTo>
                    <a:pt x="4496" y="1281"/>
                  </a:lnTo>
                  <a:lnTo>
                    <a:pt x="4487" y="1321"/>
                  </a:lnTo>
                  <a:lnTo>
                    <a:pt x="4477" y="1360"/>
                  </a:lnTo>
                  <a:lnTo>
                    <a:pt x="4463" y="1401"/>
                  </a:lnTo>
                  <a:lnTo>
                    <a:pt x="4447" y="1440"/>
                  </a:lnTo>
                  <a:lnTo>
                    <a:pt x="4427" y="1479"/>
                  </a:lnTo>
                  <a:lnTo>
                    <a:pt x="4406" y="1518"/>
                  </a:lnTo>
                  <a:lnTo>
                    <a:pt x="4383" y="1556"/>
                  </a:lnTo>
                  <a:lnTo>
                    <a:pt x="4357" y="1595"/>
                  </a:lnTo>
                  <a:lnTo>
                    <a:pt x="4327" y="1632"/>
                  </a:lnTo>
                  <a:lnTo>
                    <a:pt x="4295" y="1670"/>
                  </a:lnTo>
                  <a:lnTo>
                    <a:pt x="4261" y="1707"/>
                  </a:lnTo>
                  <a:lnTo>
                    <a:pt x="4224" y="1742"/>
                  </a:lnTo>
                  <a:lnTo>
                    <a:pt x="4184" y="1779"/>
                  </a:lnTo>
                  <a:lnTo>
                    <a:pt x="4141" y="1814"/>
                  </a:lnTo>
                  <a:lnTo>
                    <a:pt x="4097" y="1848"/>
                  </a:lnTo>
                  <a:lnTo>
                    <a:pt x="4049" y="1883"/>
                  </a:lnTo>
                  <a:lnTo>
                    <a:pt x="3998" y="1917"/>
                  </a:lnTo>
                  <a:lnTo>
                    <a:pt x="3945" y="1949"/>
                  </a:lnTo>
                  <a:lnTo>
                    <a:pt x="3891" y="1981"/>
                  </a:lnTo>
                  <a:lnTo>
                    <a:pt x="3832" y="2012"/>
                  </a:lnTo>
                  <a:lnTo>
                    <a:pt x="3772" y="2042"/>
                  </a:lnTo>
                  <a:lnTo>
                    <a:pt x="3709" y="2072"/>
                  </a:lnTo>
                  <a:lnTo>
                    <a:pt x="3642" y="2102"/>
                  </a:lnTo>
                  <a:lnTo>
                    <a:pt x="3573" y="2131"/>
                  </a:lnTo>
                  <a:lnTo>
                    <a:pt x="3502" y="2157"/>
                  </a:lnTo>
                  <a:lnTo>
                    <a:pt x="3428" y="2184"/>
                  </a:lnTo>
                  <a:lnTo>
                    <a:pt x="3350" y="2210"/>
                  </a:lnTo>
                  <a:lnTo>
                    <a:pt x="3271" y="2235"/>
                  </a:lnTo>
                  <a:lnTo>
                    <a:pt x="3189" y="2258"/>
                  </a:lnTo>
                  <a:lnTo>
                    <a:pt x="1316"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 name="Freeform 9"/>
            <p:cNvSpPr>
              <a:spLocks/>
            </p:cNvSpPr>
            <p:nvPr/>
          </p:nvSpPr>
          <p:spPr bwMode="auto">
            <a:xfrm>
              <a:off x="1758950" y="1743075"/>
              <a:ext cx="6548438" cy="3584575"/>
            </a:xfrm>
            <a:custGeom>
              <a:avLst/>
              <a:gdLst>
                <a:gd name="T0" fmla="*/ 2147483646 w 4125"/>
                <a:gd name="T1" fmla="*/ 2147483646 h 2258"/>
                <a:gd name="T2" fmla="*/ 2147483646 w 4125"/>
                <a:gd name="T3" fmla="*/ 2147483646 h 2258"/>
                <a:gd name="T4" fmla="*/ 2147483646 w 4125"/>
                <a:gd name="T5" fmla="*/ 2147483646 h 2258"/>
                <a:gd name="T6" fmla="*/ 2147483646 w 4125"/>
                <a:gd name="T7" fmla="*/ 2147483646 h 2258"/>
                <a:gd name="T8" fmla="*/ 2147483646 w 4125"/>
                <a:gd name="T9" fmla="*/ 2147483646 h 2258"/>
                <a:gd name="T10" fmla="*/ 2147483646 w 4125"/>
                <a:gd name="T11" fmla="*/ 2147483646 h 2258"/>
                <a:gd name="T12" fmla="*/ 2147483646 w 4125"/>
                <a:gd name="T13" fmla="*/ 2147483646 h 2258"/>
                <a:gd name="T14" fmla="*/ 2147483646 w 4125"/>
                <a:gd name="T15" fmla="*/ 2147483646 h 2258"/>
                <a:gd name="T16" fmla="*/ 2147483646 w 4125"/>
                <a:gd name="T17" fmla="*/ 2147483646 h 2258"/>
                <a:gd name="T18" fmla="*/ 2147483646 w 4125"/>
                <a:gd name="T19" fmla="*/ 2147483646 h 2258"/>
                <a:gd name="T20" fmla="*/ 0 w 4125"/>
                <a:gd name="T21" fmla="*/ 2147483646 h 2258"/>
                <a:gd name="T22" fmla="*/ 2147483646 w 4125"/>
                <a:gd name="T23" fmla="*/ 2147483646 h 2258"/>
                <a:gd name="T24" fmla="*/ 2147483646 w 4125"/>
                <a:gd name="T25" fmla="*/ 2147483646 h 2258"/>
                <a:gd name="T26" fmla="*/ 2147483646 w 4125"/>
                <a:gd name="T27" fmla="*/ 2147483646 h 2258"/>
                <a:gd name="T28" fmla="*/ 2147483646 w 4125"/>
                <a:gd name="T29" fmla="*/ 2147483646 h 2258"/>
                <a:gd name="T30" fmla="*/ 2147483646 w 4125"/>
                <a:gd name="T31" fmla="*/ 2147483646 h 2258"/>
                <a:gd name="T32" fmla="*/ 2147483646 w 4125"/>
                <a:gd name="T33" fmla="*/ 2147483646 h 2258"/>
                <a:gd name="T34" fmla="*/ 2147483646 w 4125"/>
                <a:gd name="T35" fmla="*/ 2147483646 h 2258"/>
                <a:gd name="T36" fmla="*/ 2147483646 w 4125"/>
                <a:gd name="T37" fmla="*/ 2147483646 h 2258"/>
                <a:gd name="T38" fmla="*/ 2147483646 w 4125"/>
                <a:gd name="T39" fmla="*/ 2147483646 h 2258"/>
                <a:gd name="T40" fmla="*/ 2147483646 w 4125"/>
                <a:gd name="T41" fmla="*/ 2147483646 h 2258"/>
                <a:gd name="T42" fmla="*/ 2147483646 w 4125"/>
                <a:gd name="T43" fmla="*/ 0 h 2258"/>
                <a:gd name="T44" fmla="*/ 2147483646 w 4125"/>
                <a:gd name="T45" fmla="*/ 2147483646 h 2258"/>
                <a:gd name="T46" fmla="*/ 2147483646 w 4125"/>
                <a:gd name="T47" fmla="*/ 2147483646 h 2258"/>
                <a:gd name="T48" fmla="*/ 2147483646 w 4125"/>
                <a:gd name="T49" fmla="*/ 2147483646 h 2258"/>
                <a:gd name="T50" fmla="*/ 2147483646 w 4125"/>
                <a:gd name="T51" fmla="*/ 2147483646 h 2258"/>
                <a:gd name="T52" fmla="*/ 2147483646 w 4125"/>
                <a:gd name="T53" fmla="*/ 2147483646 h 2258"/>
                <a:gd name="T54" fmla="*/ 2147483646 w 4125"/>
                <a:gd name="T55" fmla="*/ 2147483646 h 2258"/>
                <a:gd name="T56" fmla="*/ 2147483646 w 4125"/>
                <a:gd name="T57" fmla="*/ 2147483646 h 2258"/>
                <a:gd name="T58" fmla="*/ 2147483646 w 4125"/>
                <a:gd name="T59" fmla="*/ 2147483646 h 2258"/>
                <a:gd name="T60" fmla="*/ 2147483646 w 4125"/>
                <a:gd name="T61" fmla="*/ 2147483646 h 2258"/>
                <a:gd name="T62" fmla="*/ 2147483646 w 4125"/>
                <a:gd name="T63" fmla="*/ 2147483646 h 2258"/>
                <a:gd name="T64" fmla="*/ 2147483646 w 4125"/>
                <a:gd name="T65" fmla="*/ 2147483646 h 2258"/>
                <a:gd name="T66" fmla="*/ 2147483646 w 4125"/>
                <a:gd name="T67" fmla="*/ 2147483646 h 2258"/>
                <a:gd name="T68" fmla="*/ 2147483646 w 4125"/>
                <a:gd name="T69" fmla="*/ 2147483646 h 2258"/>
                <a:gd name="T70" fmla="*/ 2147483646 w 4125"/>
                <a:gd name="T71" fmla="*/ 2147483646 h 2258"/>
                <a:gd name="T72" fmla="*/ 2147483646 w 4125"/>
                <a:gd name="T73" fmla="*/ 2147483646 h 2258"/>
                <a:gd name="T74" fmla="*/ 2147483646 w 4125"/>
                <a:gd name="T75" fmla="*/ 2147483646 h 2258"/>
                <a:gd name="T76" fmla="*/ 2147483646 w 4125"/>
                <a:gd name="T77" fmla="*/ 2147483646 h 2258"/>
                <a:gd name="T78" fmla="*/ 2147483646 w 4125"/>
                <a:gd name="T79" fmla="*/ 2147483646 h 2258"/>
                <a:gd name="T80" fmla="*/ 2147483646 w 4125"/>
                <a:gd name="T81" fmla="*/ 2147483646 h 2258"/>
                <a:gd name="T82" fmla="*/ 2147483646 w 4125"/>
                <a:gd name="T83" fmla="*/ 2147483646 h 2258"/>
                <a:gd name="T84" fmla="*/ 2147483646 w 4125"/>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125"/>
                <a:gd name="T130" fmla="*/ 0 h 2258"/>
                <a:gd name="T131" fmla="*/ 4125 w 4125"/>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125" h="2258">
                  <a:moveTo>
                    <a:pt x="1204" y="2258"/>
                  </a:moveTo>
                  <a:lnTo>
                    <a:pt x="1128" y="2235"/>
                  </a:lnTo>
                  <a:lnTo>
                    <a:pt x="1056" y="2210"/>
                  </a:lnTo>
                  <a:lnTo>
                    <a:pt x="985" y="2184"/>
                  </a:lnTo>
                  <a:lnTo>
                    <a:pt x="918" y="2157"/>
                  </a:lnTo>
                  <a:lnTo>
                    <a:pt x="853" y="2131"/>
                  </a:lnTo>
                  <a:lnTo>
                    <a:pt x="789" y="2102"/>
                  </a:lnTo>
                  <a:lnTo>
                    <a:pt x="729" y="2072"/>
                  </a:lnTo>
                  <a:lnTo>
                    <a:pt x="671" y="2042"/>
                  </a:lnTo>
                  <a:lnTo>
                    <a:pt x="614" y="2012"/>
                  </a:lnTo>
                  <a:lnTo>
                    <a:pt x="561" y="1981"/>
                  </a:lnTo>
                  <a:lnTo>
                    <a:pt x="510" y="1949"/>
                  </a:lnTo>
                  <a:lnTo>
                    <a:pt x="462" y="1917"/>
                  </a:lnTo>
                  <a:lnTo>
                    <a:pt x="416" y="1883"/>
                  </a:lnTo>
                  <a:lnTo>
                    <a:pt x="372" y="1848"/>
                  </a:lnTo>
                  <a:lnTo>
                    <a:pt x="332" y="1814"/>
                  </a:lnTo>
                  <a:lnTo>
                    <a:pt x="293" y="1779"/>
                  </a:lnTo>
                  <a:lnTo>
                    <a:pt x="256" y="1742"/>
                  </a:lnTo>
                  <a:lnTo>
                    <a:pt x="222" y="1707"/>
                  </a:lnTo>
                  <a:lnTo>
                    <a:pt x="190" y="1670"/>
                  </a:lnTo>
                  <a:lnTo>
                    <a:pt x="162" y="1632"/>
                  </a:lnTo>
                  <a:lnTo>
                    <a:pt x="136" y="1595"/>
                  </a:lnTo>
                  <a:lnTo>
                    <a:pt x="111" y="1556"/>
                  </a:lnTo>
                  <a:lnTo>
                    <a:pt x="88" y="1518"/>
                  </a:lnTo>
                  <a:lnTo>
                    <a:pt x="68" y="1479"/>
                  </a:lnTo>
                  <a:lnTo>
                    <a:pt x="53" y="1440"/>
                  </a:lnTo>
                  <a:lnTo>
                    <a:pt x="37" y="1401"/>
                  </a:lnTo>
                  <a:lnTo>
                    <a:pt x="24" y="1360"/>
                  </a:lnTo>
                  <a:lnTo>
                    <a:pt x="15" y="1321"/>
                  </a:lnTo>
                  <a:lnTo>
                    <a:pt x="7" y="1281"/>
                  </a:lnTo>
                  <a:lnTo>
                    <a:pt x="1" y="1240"/>
                  </a:lnTo>
                  <a:lnTo>
                    <a:pt x="0" y="1201"/>
                  </a:lnTo>
                  <a:lnTo>
                    <a:pt x="0" y="1161"/>
                  </a:lnTo>
                  <a:lnTo>
                    <a:pt x="1" y="1120"/>
                  </a:lnTo>
                  <a:lnTo>
                    <a:pt x="5" y="1079"/>
                  </a:lnTo>
                  <a:lnTo>
                    <a:pt x="12" y="1039"/>
                  </a:lnTo>
                  <a:lnTo>
                    <a:pt x="21" y="998"/>
                  </a:lnTo>
                  <a:lnTo>
                    <a:pt x="33" y="957"/>
                  </a:lnTo>
                  <a:lnTo>
                    <a:pt x="46" y="917"/>
                  </a:lnTo>
                  <a:lnTo>
                    <a:pt x="63" y="878"/>
                  </a:lnTo>
                  <a:lnTo>
                    <a:pt x="81" y="837"/>
                  </a:lnTo>
                  <a:lnTo>
                    <a:pt x="102" y="797"/>
                  </a:lnTo>
                  <a:lnTo>
                    <a:pt x="125" y="758"/>
                  </a:lnTo>
                  <a:lnTo>
                    <a:pt x="151" y="719"/>
                  </a:lnTo>
                  <a:lnTo>
                    <a:pt x="180" y="680"/>
                  </a:lnTo>
                  <a:lnTo>
                    <a:pt x="210" y="641"/>
                  </a:lnTo>
                  <a:lnTo>
                    <a:pt x="242" y="602"/>
                  </a:lnTo>
                  <a:lnTo>
                    <a:pt x="277" y="563"/>
                  </a:lnTo>
                  <a:lnTo>
                    <a:pt x="316" y="526"/>
                  </a:lnTo>
                  <a:lnTo>
                    <a:pt x="355" y="489"/>
                  </a:lnTo>
                  <a:lnTo>
                    <a:pt x="397" y="452"/>
                  </a:lnTo>
                  <a:lnTo>
                    <a:pt x="441" y="415"/>
                  </a:lnTo>
                  <a:lnTo>
                    <a:pt x="489" y="379"/>
                  </a:lnTo>
                  <a:lnTo>
                    <a:pt x="538" y="344"/>
                  </a:lnTo>
                  <a:lnTo>
                    <a:pt x="589" y="309"/>
                  </a:lnTo>
                  <a:lnTo>
                    <a:pt x="642" y="275"/>
                  </a:lnTo>
                  <a:lnTo>
                    <a:pt x="699" y="242"/>
                  </a:lnTo>
                  <a:lnTo>
                    <a:pt x="757" y="208"/>
                  </a:lnTo>
                  <a:lnTo>
                    <a:pt x="819" y="176"/>
                  </a:lnTo>
                  <a:lnTo>
                    <a:pt x="883" y="144"/>
                  </a:lnTo>
                  <a:lnTo>
                    <a:pt x="948" y="114"/>
                  </a:lnTo>
                  <a:lnTo>
                    <a:pt x="1015" y="84"/>
                  </a:lnTo>
                  <a:lnTo>
                    <a:pt x="1086" y="54"/>
                  </a:lnTo>
                  <a:lnTo>
                    <a:pt x="1158" y="26"/>
                  </a:lnTo>
                  <a:lnTo>
                    <a:pt x="1234" y="0"/>
                  </a:lnTo>
                  <a:lnTo>
                    <a:pt x="2891" y="0"/>
                  </a:lnTo>
                  <a:lnTo>
                    <a:pt x="2965" y="26"/>
                  </a:lnTo>
                  <a:lnTo>
                    <a:pt x="3037" y="54"/>
                  </a:lnTo>
                  <a:lnTo>
                    <a:pt x="3108" y="84"/>
                  </a:lnTo>
                  <a:lnTo>
                    <a:pt x="3177" y="114"/>
                  </a:lnTo>
                  <a:lnTo>
                    <a:pt x="3242" y="144"/>
                  </a:lnTo>
                  <a:lnTo>
                    <a:pt x="3306" y="176"/>
                  </a:lnTo>
                  <a:lnTo>
                    <a:pt x="3366" y="208"/>
                  </a:lnTo>
                  <a:lnTo>
                    <a:pt x="3424" y="242"/>
                  </a:lnTo>
                  <a:lnTo>
                    <a:pt x="3481" y="275"/>
                  </a:lnTo>
                  <a:lnTo>
                    <a:pt x="3535" y="309"/>
                  </a:lnTo>
                  <a:lnTo>
                    <a:pt x="3587" y="344"/>
                  </a:lnTo>
                  <a:lnTo>
                    <a:pt x="3636" y="379"/>
                  </a:lnTo>
                  <a:lnTo>
                    <a:pt x="3682" y="415"/>
                  </a:lnTo>
                  <a:lnTo>
                    <a:pt x="3726" y="452"/>
                  </a:lnTo>
                  <a:lnTo>
                    <a:pt x="3768" y="489"/>
                  </a:lnTo>
                  <a:lnTo>
                    <a:pt x="3809" y="526"/>
                  </a:lnTo>
                  <a:lnTo>
                    <a:pt x="3846" y="563"/>
                  </a:lnTo>
                  <a:lnTo>
                    <a:pt x="3881" y="602"/>
                  </a:lnTo>
                  <a:lnTo>
                    <a:pt x="3913" y="641"/>
                  </a:lnTo>
                  <a:lnTo>
                    <a:pt x="3945" y="680"/>
                  </a:lnTo>
                  <a:lnTo>
                    <a:pt x="3973" y="719"/>
                  </a:lnTo>
                  <a:lnTo>
                    <a:pt x="3998" y="758"/>
                  </a:lnTo>
                  <a:lnTo>
                    <a:pt x="4021" y="797"/>
                  </a:lnTo>
                  <a:lnTo>
                    <a:pt x="4042" y="837"/>
                  </a:lnTo>
                  <a:lnTo>
                    <a:pt x="4062" y="878"/>
                  </a:lnTo>
                  <a:lnTo>
                    <a:pt x="4077" y="917"/>
                  </a:lnTo>
                  <a:lnTo>
                    <a:pt x="4092" y="957"/>
                  </a:lnTo>
                  <a:lnTo>
                    <a:pt x="4102" y="998"/>
                  </a:lnTo>
                  <a:lnTo>
                    <a:pt x="4111" y="1039"/>
                  </a:lnTo>
                  <a:lnTo>
                    <a:pt x="4118" y="1079"/>
                  </a:lnTo>
                  <a:lnTo>
                    <a:pt x="4123" y="1120"/>
                  </a:lnTo>
                  <a:lnTo>
                    <a:pt x="4125" y="1161"/>
                  </a:lnTo>
                  <a:lnTo>
                    <a:pt x="4123" y="1201"/>
                  </a:lnTo>
                  <a:lnTo>
                    <a:pt x="4122" y="1240"/>
                  </a:lnTo>
                  <a:lnTo>
                    <a:pt x="4116" y="1281"/>
                  </a:lnTo>
                  <a:lnTo>
                    <a:pt x="4109" y="1321"/>
                  </a:lnTo>
                  <a:lnTo>
                    <a:pt x="4099" y="1360"/>
                  </a:lnTo>
                  <a:lnTo>
                    <a:pt x="4086" y="1401"/>
                  </a:lnTo>
                  <a:lnTo>
                    <a:pt x="4072" y="1440"/>
                  </a:lnTo>
                  <a:lnTo>
                    <a:pt x="4055" y="1479"/>
                  </a:lnTo>
                  <a:lnTo>
                    <a:pt x="4035" y="1518"/>
                  </a:lnTo>
                  <a:lnTo>
                    <a:pt x="4012" y="1556"/>
                  </a:lnTo>
                  <a:lnTo>
                    <a:pt x="3989" y="1595"/>
                  </a:lnTo>
                  <a:lnTo>
                    <a:pt x="3961" y="1632"/>
                  </a:lnTo>
                  <a:lnTo>
                    <a:pt x="3933" y="1670"/>
                  </a:lnTo>
                  <a:lnTo>
                    <a:pt x="3901" y="1707"/>
                  </a:lnTo>
                  <a:lnTo>
                    <a:pt x="3867" y="1742"/>
                  </a:lnTo>
                  <a:lnTo>
                    <a:pt x="3830" y="1779"/>
                  </a:lnTo>
                  <a:lnTo>
                    <a:pt x="3791" y="1814"/>
                  </a:lnTo>
                  <a:lnTo>
                    <a:pt x="3751" y="1848"/>
                  </a:lnTo>
                  <a:lnTo>
                    <a:pt x="3707" y="1883"/>
                  </a:lnTo>
                  <a:lnTo>
                    <a:pt x="3661" y="1917"/>
                  </a:lnTo>
                  <a:lnTo>
                    <a:pt x="3613" y="1949"/>
                  </a:lnTo>
                  <a:lnTo>
                    <a:pt x="3562" y="1981"/>
                  </a:lnTo>
                  <a:lnTo>
                    <a:pt x="3509" y="2012"/>
                  </a:lnTo>
                  <a:lnTo>
                    <a:pt x="3452" y="2042"/>
                  </a:lnTo>
                  <a:lnTo>
                    <a:pt x="3394" y="2072"/>
                  </a:lnTo>
                  <a:lnTo>
                    <a:pt x="3334" y="2102"/>
                  </a:lnTo>
                  <a:lnTo>
                    <a:pt x="3270" y="2131"/>
                  </a:lnTo>
                  <a:lnTo>
                    <a:pt x="3205" y="2157"/>
                  </a:lnTo>
                  <a:lnTo>
                    <a:pt x="3138" y="2184"/>
                  </a:lnTo>
                  <a:lnTo>
                    <a:pt x="3067" y="2210"/>
                  </a:lnTo>
                  <a:lnTo>
                    <a:pt x="2995" y="2235"/>
                  </a:lnTo>
                  <a:lnTo>
                    <a:pt x="2919" y="2258"/>
                  </a:lnTo>
                  <a:lnTo>
                    <a:pt x="1204"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10"/>
            <p:cNvSpPr>
              <a:spLocks/>
            </p:cNvSpPr>
            <p:nvPr/>
          </p:nvSpPr>
          <p:spPr bwMode="auto">
            <a:xfrm>
              <a:off x="2066925" y="1743075"/>
              <a:ext cx="5929313" cy="3584575"/>
            </a:xfrm>
            <a:custGeom>
              <a:avLst/>
              <a:gdLst>
                <a:gd name="T0" fmla="*/ 2147483646 w 3735"/>
                <a:gd name="T1" fmla="*/ 2147483646 h 2258"/>
                <a:gd name="T2" fmla="*/ 2147483646 w 3735"/>
                <a:gd name="T3" fmla="*/ 2147483646 h 2258"/>
                <a:gd name="T4" fmla="*/ 2147483646 w 3735"/>
                <a:gd name="T5" fmla="*/ 2147483646 h 2258"/>
                <a:gd name="T6" fmla="*/ 2147483646 w 3735"/>
                <a:gd name="T7" fmla="*/ 2147483646 h 2258"/>
                <a:gd name="T8" fmla="*/ 2147483646 w 3735"/>
                <a:gd name="T9" fmla="*/ 2147483646 h 2258"/>
                <a:gd name="T10" fmla="*/ 2147483646 w 3735"/>
                <a:gd name="T11" fmla="*/ 2147483646 h 2258"/>
                <a:gd name="T12" fmla="*/ 2147483646 w 3735"/>
                <a:gd name="T13" fmla="*/ 2147483646 h 2258"/>
                <a:gd name="T14" fmla="*/ 2147483646 w 3735"/>
                <a:gd name="T15" fmla="*/ 2147483646 h 2258"/>
                <a:gd name="T16" fmla="*/ 2147483646 w 3735"/>
                <a:gd name="T17" fmla="*/ 2147483646 h 2258"/>
                <a:gd name="T18" fmla="*/ 2147483646 w 3735"/>
                <a:gd name="T19" fmla="*/ 2147483646 h 2258"/>
                <a:gd name="T20" fmla="*/ 0 w 3735"/>
                <a:gd name="T21" fmla="*/ 2147483646 h 2258"/>
                <a:gd name="T22" fmla="*/ 2147483646 w 3735"/>
                <a:gd name="T23" fmla="*/ 2147483646 h 2258"/>
                <a:gd name="T24" fmla="*/ 2147483646 w 3735"/>
                <a:gd name="T25" fmla="*/ 2147483646 h 2258"/>
                <a:gd name="T26" fmla="*/ 2147483646 w 3735"/>
                <a:gd name="T27" fmla="*/ 2147483646 h 2258"/>
                <a:gd name="T28" fmla="*/ 2147483646 w 3735"/>
                <a:gd name="T29" fmla="*/ 2147483646 h 2258"/>
                <a:gd name="T30" fmla="*/ 2147483646 w 3735"/>
                <a:gd name="T31" fmla="*/ 2147483646 h 2258"/>
                <a:gd name="T32" fmla="*/ 2147483646 w 3735"/>
                <a:gd name="T33" fmla="*/ 2147483646 h 2258"/>
                <a:gd name="T34" fmla="*/ 2147483646 w 3735"/>
                <a:gd name="T35" fmla="*/ 2147483646 h 2258"/>
                <a:gd name="T36" fmla="*/ 2147483646 w 3735"/>
                <a:gd name="T37" fmla="*/ 2147483646 h 2258"/>
                <a:gd name="T38" fmla="*/ 2147483646 w 3735"/>
                <a:gd name="T39" fmla="*/ 2147483646 h 2258"/>
                <a:gd name="T40" fmla="*/ 2147483646 w 3735"/>
                <a:gd name="T41" fmla="*/ 2147483646 h 2258"/>
                <a:gd name="T42" fmla="*/ 2147483646 w 3735"/>
                <a:gd name="T43" fmla="*/ 0 h 2258"/>
                <a:gd name="T44" fmla="*/ 2147483646 w 3735"/>
                <a:gd name="T45" fmla="*/ 2147483646 h 2258"/>
                <a:gd name="T46" fmla="*/ 2147483646 w 3735"/>
                <a:gd name="T47" fmla="*/ 2147483646 h 2258"/>
                <a:gd name="T48" fmla="*/ 2147483646 w 3735"/>
                <a:gd name="T49" fmla="*/ 2147483646 h 2258"/>
                <a:gd name="T50" fmla="*/ 2147483646 w 3735"/>
                <a:gd name="T51" fmla="*/ 2147483646 h 2258"/>
                <a:gd name="T52" fmla="*/ 2147483646 w 3735"/>
                <a:gd name="T53" fmla="*/ 2147483646 h 2258"/>
                <a:gd name="T54" fmla="*/ 2147483646 w 3735"/>
                <a:gd name="T55" fmla="*/ 2147483646 h 2258"/>
                <a:gd name="T56" fmla="*/ 2147483646 w 3735"/>
                <a:gd name="T57" fmla="*/ 2147483646 h 2258"/>
                <a:gd name="T58" fmla="*/ 2147483646 w 3735"/>
                <a:gd name="T59" fmla="*/ 2147483646 h 2258"/>
                <a:gd name="T60" fmla="*/ 2147483646 w 3735"/>
                <a:gd name="T61" fmla="*/ 2147483646 h 2258"/>
                <a:gd name="T62" fmla="*/ 2147483646 w 3735"/>
                <a:gd name="T63" fmla="*/ 2147483646 h 2258"/>
                <a:gd name="T64" fmla="*/ 2147483646 w 3735"/>
                <a:gd name="T65" fmla="*/ 2147483646 h 2258"/>
                <a:gd name="T66" fmla="*/ 2147483646 w 3735"/>
                <a:gd name="T67" fmla="*/ 2147483646 h 2258"/>
                <a:gd name="T68" fmla="*/ 2147483646 w 3735"/>
                <a:gd name="T69" fmla="*/ 2147483646 h 2258"/>
                <a:gd name="T70" fmla="*/ 2147483646 w 3735"/>
                <a:gd name="T71" fmla="*/ 2147483646 h 2258"/>
                <a:gd name="T72" fmla="*/ 2147483646 w 3735"/>
                <a:gd name="T73" fmla="*/ 2147483646 h 2258"/>
                <a:gd name="T74" fmla="*/ 2147483646 w 3735"/>
                <a:gd name="T75" fmla="*/ 2147483646 h 2258"/>
                <a:gd name="T76" fmla="*/ 2147483646 w 3735"/>
                <a:gd name="T77" fmla="*/ 2147483646 h 2258"/>
                <a:gd name="T78" fmla="*/ 2147483646 w 3735"/>
                <a:gd name="T79" fmla="*/ 2147483646 h 2258"/>
                <a:gd name="T80" fmla="*/ 2147483646 w 3735"/>
                <a:gd name="T81" fmla="*/ 2147483646 h 2258"/>
                <a:gd name="T82" fmla="*/ 2147483646 w 3735"/>
                <a:gd name="T83" fmla="*/ 2147483646 h 2258"/>
                <a:gd name="T84" fmla="*/ 2147483646 w 3735"/>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735"/>
                <a:gd name="T130" fmla="*/ 0 h 2258"/>
                <a:gd name="T131" fmla="*/ 3735 w 3735"/>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735" h="2258">
                  <a:moveTo>
                    <a:pt x="1091" y="2258"/>
                  </a:moveTo>
                  <a:lnTo>
                    <a:pt x="1024" y="2235"/>
                  </a:lnTo>
                  <a:lnTo>
                    <a:pt x="957" y="2210"/>
                  </a:lnTo>
                  <a:lnTo>
                    <a:pt x="894" y="2184"/>
                  </a:lnTo>
                  <a:lnTo>
                    <a:pt x="832" y="2157"/>
                  </a:lnTo>
                  <a:lnTo>
                    <a:pt x="773" y="2131"/>
                  </a:lnTo>
                  <a:lnTo>
                    <a:pt x="717" y="2102"/>
                  </a:lnTo>
                  <a:lnTo>
                    <a:pt x="662" y="2072"/>
                  </a:lnTo>
                  <a:lnTo>
                    <a:pt x="609" y="2042"/>
                  </a:lnTo>
                  <a:lnTo>
                    <a:pt x="558" y="2012"/>
                  </a:lnTo>
                  <a:lnTo>
                    <a:pt x="510" y="1981"/>
                  </a:lnTo>
                  <a:lnTo>
                    <a:pt x="464" y="1949"/>
                  </a:lnTo>
                  <a:lnTo>
                    <a:pt x="420" y="1917"/>
                  </a:lnTo>
                  <a:lnTo>
                    <a:pt x="378" y="1883"/>
                  </a:lnTo>
                  <a:lnTo>
                    <a:pt x="339" y="1848"/>
                  </a:lnTo>
                  <a:lnTo>
                    <a:pt x="302" y="1814"/>
                  </a:lnTo>
                  <a:lnTo>
                    <a:pt x="267" y="1779"/>
                  </a:lnTo>
                  <a:lnTo>
                    <a:pt x="233" y="1742"/>
                  </a:lnTo>
                  <a:lnTo>
                    <a:pt x="203" y="1707"/>
                  </a:lnTo>
                  <a:lnTo>
                    <a:pt x="175" y="1670"/>
                  </a:lnTo>
                  <a:lnTo>
                    <a:pt x="148" y="1632"/>
                  </a:lnTo>
                  <a:lnTo>
                    <a:pt x="123" y="1595"/>
                  </a:lnTo>
                  <a:lnTo>
                    <a:pt x="102" y="1556"/>
                  </a:lnTo>
                  <a:lnTo>
                    <a:pt x="81" y="1518"/>
                  </a:lnTo>
                  <a:lnTo>
                    <a:pt x="63" y="1479"/>
                  </a:lnTo>
                  <a:lnTo>
                    <a:pt x="49" y="1440"/>
                  </a:lnTo>
                  <a:lnTo>
                    <a:pt x="35" y="1401"/>
                  </a:lnTo>
                  <a:lnTo>
                    <a:pt x="25" y="1360"/>
                  </a:lnTo>
                  <a:lnTo>
                    <a:pt x="14" y="1321"/>
                  </a:lnTo>
                  <a:lnTo>
                    <a:pt x="9" y="1281"/>
                  </a:lnTo>
                  <a:lnTo>
                    <a:pt x="3" y="1240"/>
                  </a:lnTo>
                  <a:lnTo>
                    <a:pt x="0" y="1201"/>
                  </a:lnTo>
                  <a:lnTo>
                    <a:pt x="0" y="1161"/>
                  </a:lnTo>
                  <a:lnTo>
                    <a:pt x="2" y="1120"/>
                  </a:lnTo>
                  <a:lnTo>
                    <a:pt x="5" y="1079"/>
                  </a:lnTo>
                  <a:lnTo>
                    <a:pt x="12" y="1039"/>
                  </a:lnTo>
                  <a:lnTo>
                    <a:pt x="21" y="998"/>
                  </a:lnTo>
                  <a:lnTo>
                    <a:pt x="30" y="957"/>
                  </a:lnTo>
                  <a:lnTo>
                    <a:pt x="44" y="917"/>
                  </a:lnTo>
                  <a:lnTo>
                    <a:pt x="58" y="878"/>
                  </a:lnTo>
                  <a:lnTo>
                    <a:pt x="74" y="837"/>
                  </a:lnTo>
                  <a:lnTo>
                    <a:pt x="93" y="797"/>
                  </a:lnTo>
                  <a:lnTo>
                    <a:pt x="115" y="758"/>
                  </a:lnTo>
                  <a:lnTo>
                    <a:pt x="138" y="719"/>
                  </a:lnTo>
                  <a:lnTo>
                    <a:pt x="164" y="680"/>
                  </a:lnTo>
                  <a:lnTo>
                    <a:pt x="191" y="641"/>
                  </a:lnTo>
                  <a:lnTo>
                    <a:pt x="221" y="602"/>
                  </a:lnTo>
                  <a:lnTo>
                    <a:pt x="252" y="563"/>
                  </a:lnTo>
                  <a:lnTo>
                    <a:pt x="286" y="526"/>
                  </a:lnTo>
                  <a:lnTo>
                    <a:pt x="323" y="489"/>
                  </a:lnTo>
                  <a:lnTo>
                    <a:pt x="360" y="452"/>
                  </a:lnTo>
                  <a:lnTo>
                    <a:pt x="401" y="415"/>
                  </a:lnTo>
                  <a:lnTo>
                    <a:pt x="443" y="379"/>
                  </a:lnTo>
                  <a:lnTo>
                    <a:pt x="487" y="344"/>
                  </a:lnTo>
                  <a:lnTo>
                    <a:pt x="535" y="309"/>
                  </a:lnTo>
                  <a:lnTo>
                    <a:pt x="583" y="275"/>
                  </a:lnTo>
                  <a:lnTo>
                    <a:pt x="634" y="242"/>
                  </a:lnTo>
                  <a:lnTo>
                    <a:pt x="687" y="208"/>
                  </a:lnTo>
                  <a:lnTo>
                    <a:pt x="742" y="176"/>
                  </a:lnTo>
                  <a:lnTo>
                    <a:pt x="800" y="144"/>
                  </a:lnTo>
                  <a:lnTo>
                    <a:pt x="858" y="114"/>
                  </a:lnTo>
                  <a:lnTo>
                    <a:pt x="920" y="84"/>
                  </a:lnTo>
                  <a:lnTo>
                    <a:pt x="984" y="54"/>
                  </a:lnTo>
                  <a:lnTo>
                    <a:pt x="1049" y="26"/>
                  </a:lnTo>
                  <a:lnTo>
                    <a:pt x="1118" y="0"/>
                  </a:lnTo>
                  <a:lnTo>
                    <a:pt x="2617" y="0"/>
                  </a:lnTo>
                  <a:lnTo>
                    <a:pt x="2686" y="26"/>
                  </a:lnTo>
                  <a:lnTo>
                    <a:pt x="2751" y="54"/>
                  </a:lnTo>
                  <a:lnTo>
                    <a:pt x="2815" y="84"/>
                  </a:lnTo>
                  <a:lnTo>
                    <a:pt x="2877" y="114"/>
                  </a:lnTo>
                  <a:lnTo>
                    <a:pt x="2935" y="144"/>
                  </a:lnTo>
                  <a:lnTo>
                    <a:pt x="2993" y="176"/>
                  </a:lnTo>
                  <a:lnTo>
                    <a:pt x="3048" y="208"/>
                  </a:lnTo>
                  <a:lnTo>
                    <a:pt x="3101" y="242"/>
                  </a:lnTo>
                  <a:lnTo>
                    <a:pt x="3152" y="275"/>
                  </a:lnTo>
                  <a:lnTo>
                    <a:pt x="3200" y="309"/>
                  </a:lnTo>
                  <a:lnTo>
                    <a:pt x="3248" y="344"/>
                  </a:lnTo>
                  <a:lnTo>
                    <a:pt x="3292" y="379"/>
                  </a:lnTo>
                  <a:lnTo>
                    <a:pt x="3334" y="415"/>
                  </a:lnTo>
                  <a:lnTo>
                    <a:pt x="3375" y="452"/>
                  </a:lnTo>
                  <a:lnTo>
                    <a:pt x="3412" y="489"/>
                  </a:lnTo>
                  <a:lnTo>
                    <a:pt x="3449" y="526"/>
                  </a:lnTo>
                  <a:lnTo>
                    <a:pt x="3483" y="563"/>
                  </a:lnTo>
                  <a:lnTo>
                    <a:pt x="3514" y="602"/>
                  </a:lnTo>
                  <a:lnTo>
                    <a:pt x="3544" y="641"/>
                  </a:lnTo>
                  <a:lnTo>
                    <a:pt x="3571" y="680"/>
                  </a:lnTo>
                  <a:lnTo>
                    <a:pt x="3597" y="719"/>
                  </a:lnTo>
                  <a:lnTo>
                    <a:pt x="3620" y="758"/>
                  </a:lnTo>
                  <a:lnTo>
                    <a:pt x="3642" y="797"/>
                  </a:lnTo>
                  <a:lnTo>
                    <a:pt x="3661" y="837"/>
                  </a:lnTo>
                  <a:lnTo>
                    <a:pt x="3677" y="878"/>
                  </a:lnTo>
                  <a:lnTo>
                    <a:pt x="3691" y="917"/>
                  </a:lnTo>
                  <a:lnTo>
                    <a:pt x="3705" y="957"/>
                  </a:lnTo>
                  <a:lnTo>
                    <a:pt x="3714" y="998"/>
                  </a:lnTo>
                  <a:lnTo>
                    <a:pt x="3723" y="1039"/>
                  </a:lnTo>
                  <a:lnTo>
                    <a:pt x="3730" y="1079"/>
                  </a:lnTo>
                  <a:lnTo>
                    <a:pt x="3733" y="1120"/>
                  </a:lnTo>
                  <a:lnTo>
                    <a:pt x="3735" y="1161"/>
                  </a:lnTo>
                  <a:lnTo>
                    <a:pt x="3733" y="1201"/>
                  </a:lnTo>
                  <a:lnTo>
                    <a:pt x="3732" y="1240"/>
                  </a:lnTo>
                  <a:lnTo>
                    <a:pt x="3726" y="1281"/>
                  </a:lnTo>
                  <a:lnTo>
                    <a:pt x="3719" y="1321"/>
                  </a:lnTo>
                  <a:lnTo>
                    <a:pt x="3710" y="1360"/>
                  </a:lnTo>
                  <a:lnTo>
                    <a:pt x="3700" y="1401"/>
                  </a:lnTo>
                  <a:lnTo>
                    <a:pt x="3686" y="1440"/>
                  </a:lnTo>
                  <a:lnTo>
                    <a:pt x="3672" y="1479"/>
                  </a:lnTo>
                  <a:lnTo>
                    <a:pt x="3654" y="1518"/>
                  </a:lnTo>
                  <a:lnTo>
                    <a:pt x="3633" y="1556"/>
                  </a:lnTo>
                  <a:lnTo>
                    <a:pt x="3612" y="1595"/>
                  </a:lnTo>
                  <a:lnTo>
                    <a:pt x="3587" y="1632"/>
                  </a:lnTo>
                  <a:lnTo>
                    <a:pt x="3560" y="1670"/>
                  </a:lnTo>
                  <a:lnTo>
                    <a:pt x="3532" y="1707"/>
                  </a:lnTo>
                  <a:lnTo>
                    <a:pt x="3502" y="1742"/>
                  </a:lnTo>
                  <a:lnTo>
                    <a:pt x="3468" y="1779"/>
                  </a:lnTo>
                  <a:lnTo>
                    <a:pt x="3433" y="1814"/>
                  </a:lnTo>
                  <a:lnTo>
                    <a:pt x="3396" y="1848"/>
                  </a:lnTo>
                  <a:lnTo>
                    <a:pt x="3357" y="1883"/>
                  </a:lnTo>
                  <a:lnTo>
                    <a:pt x="3315" y="1917"/>
                  </a:lnTo>
                  <a:lnTo>
                    <a:pt x="3271" y="1949"/>
                  </a:lnTo>
                  <a:lnTo>
                    <a:pt x="3225" y="1981"/>
                  </a:lnTo>
                  <a:lnTo>
                    <a:pt x="3177" y="2012"/>
                  </a:lnTo>
                  <a:lnTo>
                    <a:pt x="3126" y="2042"/>
                  </a:lnTo>
                  <a:lnTo>
                    <a:pt x="3073" y="2072"/>
                  </a:lnTo>
                  <a:lnTo>
                    <a:pt x="3018" y="2102"/>
                  </a:lnTo>
                  <a:lnTo>
                    <a:pt x="2962" y="2131"/>
                  </a:lnTo>
                  <a:lnTo>
                    <a:pt x="2903" y="2157"/>
                  </a:lnTo>
                  <a:lnTo>
                    <a:pt x="2841" y="2184"/>
                  </a:lnTo>
                  <a:lnTo>
                    <a:pt x="2778" y="2210"/>
                  </a:lnTo>
                  <a:lnTo>
                    <a:pt x="2711" y="2235"/>
                  </a:lnTo>
                  <a:lnTo>
                    <a:pt x="2644" y="2258"/>
                  </a:lnTo>
                  <a:lnTo>
                    <a:pt x="1091"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 name="Freeform 11"/>
            <p:cNvSpPr>
              <a:spLocks/>
            </p:cNvSpPr>
            <p:nvPr/>
          </p:nvSpPr>
          <p:spPr bwMode="auto">
            <a:xfrm>
              <a:off x="2425700" y="1743075"/>
              <a:ext cx="5211763" cy="3584575"/>
            </a:xfrm>
            <a:custGeom>
              <a:avLst/>
              <a:gdLst>
                <a:gd name="T0" fmla="*/ 2147483646 w 3283"/>
                <a:gd name="T1" fmla="*/ 2147483646 h 2258"/>
                <a:gd name="T2" fmla="*/ 2147483646 w 3283"/>
                <a:gd name="T3" fmla="*/ 2147483646 h 2258"/>
                <a:gd name="T4" fmla="*/ 2147483646 w 3283"/>
                <a:gd name="T5" fmla="*/ 2147483646 h 2258"/>
                <a:gd name="T6" fmla="*/ 2147483646 w 3283"/>
                <a:gd name="T7" fmla="*/ 2147483646 h 2258"/>
                <a:gd name="T8" fmla="*/ 2147483646 w 3283"/>
                <a:gd name="T9" fmla="*/ 2147483646 h 2258"/>
                <a:gd name="T10" fmla="*/ 2147483646 w 3283"/>
                <a:gd name="T11" fmla="*/ 2147483646 h 2258"/>
                <a:gd name="T12" fmla="*/ 2147483646 w 3283"/>
                <a:gd name="T13" fmla="*/ 2147483646 h 2258"/>
                <a:gd name="T14" fmla="*/ 2147483646 w 3283"/>
                <a:gd name="T15" fmla="*/ 2147483646 h 2258"/>
                <a:gd name="T16" fmla="*/ 2147483646 w 3283"/>
                <a:gd name="T17" fmla="*/ 2147483646 h 2258"/>
                <a:gd name="T18" fmla="*/ 2147483646 w 3283"/>
                <a:gd name="T19" fmla="*/ 2147483646 h 2258"/>
                <a:gd name="T20" fmla="*/ 0 w 3283"/>
                <a:gd name="T21" fmla="*/ 2147483646 h 2258"/>
                <a:gd name="T22" fmla="*/ 2147483646 w 3283"/>
                <a:gd name="T23" fmla="*/ 2147483646 h 2258"/>
                <a:gd name="T24" fmla="*/ 2147483646 w 3283"/>
                <a:gd name="T25" fmla="*/ 2147483646 h 2258"/>
                <a:gd name="T26" fmla="*/ 2147483646 w 3283"/>
                <a:gd name="T27" fmla="*/ 2147483646 h 2258"/>
                <a:gd name="T28" fmla="*/ 2147483646 w 3283"/>
                <a:gd name="T29" fmla="*/ 2147483646 h 2258"/>
                <a:gd name="T30" fmla="*/ 2147483646 w 3283"/>
                <a:gd name="T31" fmla="*/ 2147483646 h 2258"/>
                <a:gd name="T32" fmla="*/ 2147483646 w 3283"/>
                <a:gd name="T33" fmla="*/ 2147483646 h 2258"/>
                <a:gd name="T34" fmla="*/ 2147483646 w 3283"/>
                <a:gd name="T35" fmla="*/ 2147483646 h 2258"/>
                <a:gd name="T36" fmla="*/ 2147483646 w 3283"/>
                <a:gd name="T37" fmla="*/ 2147483646 h 2258"/>
                <a:gd name="T38" fmla="*/ 2147483646 w 3283"/>
                <a:gd name="T39" fmla="*/ 2147483646 h 2258"/>
                <a:gd name="T40" fmla="*/ 2147483646 w 3283"/>
                <a:gd name="T41" fmla="*/ 2147483646 h 2258"/>
                <a:gd name="T42" fmla="*/ 2147483646 w 3283"/>
                <a:gd name="T43" fmla="*/ 0 h 2258"/>
                <a:gd name="T44" fmla="*/ 2147483646 w 3283"/>
                <a:gd name="T45" fmla="*/ 2147483646 h 2258"/>
                <a:gd name="T46" fmla="*/ 2147483646 w 3283"/>
                <a:gd name="T47" fmla="*/ 2147483646 h 2258"/>
                <a:gd name="T48" fmla="*/ 2147483646 w 3283"/>
                <a:gd name="T49" fmla="*/ 2147483646 h 2258"/>
                <a:gd name="T50" fmla="*/ 2147483646 w 3283"/>
                <a:gd name="T51" fmla="*/ 2147483646 h 2258"/>
                <a:gd name="T52" fmla="*/ 2147483646 w 3283"/>
                <a:gd name="T53" fmla="*/ 2147483646 h 2258"/>
                <a:gd name="T54" fmla="*/ 2147483646 w 3283"/>
                <a:gd name="T55" fmla="*/ 2147483646 h 2258"/>
                <a:gd name="T56" fmla="*/ 2147483646 w 3283"/>
                <a:gd name="T57" fmla="*/ 2147483646 h 2258"/>
                <a:gd name="T58" fmla="*/ 2147483646 w 3283"/>
                <a:gd name="T59" fmla="*/ 2147483646 h 2258"/>
                <a:gd name="T60" fmla="*/ 2147483646 w 3283"/>
                <a:gd name="T61" fmla="*/ 2147483646 h 2258"/>
                <a:gd name="T62" fmla="*/ 2147483646 w 3283"/>
                <a:gd name="T63" fmla="*/ 2147483646 h 2258"/>
                <a:gd name="T64" fmla="*/ 2147483646 w 3283"/>
                <a:gd name="T65" fmla="*/ 2147483646 h 2258"/>
                <a:gd name="T66" fmla="*/ 2147483646 w 3283"/>
                <a:gd name="T67" fmla="*/ 2147483646 h 2258"/>
                <a:gd name="T68" fmla="*/ 2147483646 w 3283"/>
                <a:gd name="T69" fmla="*/ 2147483646 h 2258"/>
                <a:gd name="T70" fmla="*/ 2147483646 w 3283"/>
                <a:gd name="T71" fmla="*/ 2147483646 h 2258"/>
                <a:gd name="T72" fmla="*/ 2147483646 w 3283"/>
                <a:gd name="T73" fmla="*/ 2147483646 h 2258"/>
                <a:gd name="T74" fmla="*/ 2147483646 w 3283"/>
                <a:gd name="T75" fmla="*/ 2147483646 h 2258"/>
                <a:gd name="T76" fmla="*/ 2147483646 w 3283"/>
                <a:gd name="T77" fmla="*/ 2147483646 h 2258"/>
                <a:gd name="T78" fmla="*/ 2147483646 w 3283"/>
                <a:gd name="T79" fmla="*/ 2147483646 h 2258"/>
                <a:gd name="T80" fmla="*/ 2147483646 w 3283"/>
                <a:gd name="T81" fmla="*/ 2147483646 h 2258"/>
                <a:gd name="T82" fmla="*/ 2147483646 w 3283"/>
                <a:gd name="T83" fmla="*/ 2147483646 h 2258"/>
                <a:gd name="T84" fmla="*/ 2147483646 w 3283"/>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283"/>
                <a:gd name="T130" fmla="*/ 0 h 2258"/>
                <a:gd name="T131" fmla="*/ 3283 w 3283"/>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283" h="2258">
                  <a:moveTo>
                    <a:pt x="959" y="2258"/>
                  </a:moveTo>
                  <a:lnTo>
                    <a:pt x="899" y="2235"/>
                  </a:lnTo>
                  <a:lnTo>
                    <a:pt x="841" y="2210"/>
                  </a:lnTo>
                  <a:lnTo>
                    <a:pt x="786" y="2184"/>
                  </a:lnTo>
                  <a:lnTo>
                    <a:pt x="731" y="2157"/>
                  </a:lnTo>
                  <a:lnTo>
                    <a:pt x="678" y="2131"/>
                  </a:lnTo>
                  <a:lnTo>
                    <a:pt x="629" y="2102"/>
                  </a:lnTo>
                  <a:lnTo>
                    <a:pt x="581" y="2072"/>
                  </a:lnTo>
                  <a:lnTo>
                    <a:pt x="535" y="2042"/>
                  </a:lnTo>
                  <a:lnTo>
                    <a:pt x="489" y="2012"/>
                  </a:lnTo>
                  <a:lnTo>
                    <a:pt x="447" y="1981"/>
                  </a:lnTo>
                  <a:lnTo>
                    <a:pt x="406" y="1949"/>
                  </a:lnTo>
                  <a:lnTo>
                    <a:pt x="369" y="1917"/>
                  </a:lnTo>
                  <a:lnTo>
                    <a:pt x="332" y="1883"/>
                  </a:lnTo>
                  <a:lnTo>
                    <a:pt x="297" y="1848"/>
                  </a:lnTo>
                  <a:lnTo>
                    <a:pt x="265" y="1814"/>
                  </a:lnTo>
                  <a:lnTo>
                    <a:pt x="233" y="1779"/>
                  </a:lnTo>
                  <a:lnTo>
                    <a:pt x="205" y="1742"/>
                  </a:lnTo>
                  <a:lnTo>
                    <a:pt x="178" y="1707"/>
                  </a:lnTo>
                  <a:lnTo>
                    <a:pt x="152" y="1670"/>
                  </a:lnTo>
                  <a:lnTo>
                    <a:pt x="129" y="1632"/>
                  </a:lnTo>
                  <a:lnTo>
                    <a:pt x="108" y="1595"/>
                  </a:lnTo>
                  <a:lnTo>
                    <a:pt x="88" y="1556"/>
                  </a:lnTo>
                  <a:lnTo>
                    <a:pt x="71" y="1518"/>
                  </a:lnTo>
                  <a:lnTo>
                    <a:pt x="55" y="1479"/>
                  </a:lnTo>
                  <a:lnTo>
                    <a:pt x="42" y="1440"/>
                  </a:lnTo>
                  <a:lnTo>
                    <a:pt x="30" y="1401"/>
                  </a:lnTo>
                  <a:lnTo>
                    <a:pt x="21" y="1360"/>
                  </a:lnTo>
                  <a:lnTo>
                    <a:pt x="12" y="1321"/>
                  </a:lnTo>
                  <a:lnTo>
                    <a:pt x="7" y="1281"/>
                  </a:lnTo>
                  <a:lnTo>
                    <a:pt x="2" y="1240"/>
                  </a:lnTo>
                  <a:lnTo>
                    <a:pt x="0" y="1201"/>
                  </a:lnTo>
                  <a:lnTo>
                    <a:pt x="0" y="1161"/>
                  </a:lnTo>
                  <a:lnTo>
                    <a:pt x="2" y="1120"/>
                  </a:lnTo>
                  <a:lnTo>
                    <a:pt x="5" y="1079"/>
                  </a:lnTo>
                  <a:lnTo>
                    <a:pt x="11" y="1039"/>
                  </a:lnTo>
                  <a:lnTo>
                    <a:pt x="18" y="998"/>
                  </a:lnTo>
                  <a:lnTo>
                    <a:pt x="26" y="957"/>
                  </a:lnTo>
                  <a:lnTo>
                    <a:pt x="37" y="917"/>
                  </a:lnTo>
                  <a:lnTo>
                    <a:pt x="51" y="878"/>
                  </a:lnTo>
                  <a:lnTo>
                    <a:pt x="65" y="837"/>
                  </a:lnTo>
                  <a:lnTo>
                    <a:pt x="81" y="797"/>
                  </a:lnTo>
                  <a:lnTo>
                    <a:pt x="101" y="758"/>
                  </a:lnTo>
                  <a:lnTo>
                    <a:pt x="120" y="719"/>
                  </a:lnTo>
                  <a:lnTo>
                    <a:pt x="143" y="680"/>
                  </a:lnTo>
                  <a:lnTo>
                    <a:pt x="168" y="641"/>
                  </a:lnTo>
                  <a:lnTo>
                    <a:pt x="194" y="602"/>
                  </a:lnTo>
                  <a:lnTo>
                    <a:pt x="221" y="563"/>
                  </a:lnTo>
                  <a:lnTo>
                    <a:pt x="251" y="526"/>
                  </a:lnTo>
                  <a:lnTo>
                    <a:pt x="282" y="489"/>
                  </a:lnTo>
                  <a:lnTo>
                    <a:pt x="316" y="452"/>
                  </a:lnTo>
                  <a:lnTo>
                    <a:pt x="351" y="415"/>
                  </a:lnTo>
                  <a:lnTo>
                    <a:pt x="388" y="379"/>
                  </a:lnTo>
                  <a:lnTo>
                    <a:pt x="429" y="344"/>
                  </a:lnTo>
                  <a:lnTo>
                    <a:pt x="470" y="309"/>
                  </a:lnTo>
                  <a:lnTo>
                    <a:pt x="512" y="275"/>
                  </a:lnTo>
                  <a:lnTo>
                    <a:pt x="556" y="242"/>
                  </a:lnTo>
                  <a:lnTo>
                    <a:pt x="604" y="208"/>
                  </a:lnTo>
                  <a:lnTo>
                    <a:pt x="652" y="176"/>
                  </a:lnTo>
                  <a:lnTo>
                    <a:pt x="703" y="144"/>
                  </a:lnTo>
                  <a:lnTo>
                    <a:pt x="754" y="114"/>
                  </a:lnTo>
                  <a:lnTo>
                    <a:pt x="809" y="84"/>
                  </a:lnTo>
                  <a:lnTo>
                    <a:pt x="865" y="54"/>
                  </a:lnTo>
                  <a:lnTo>
                    <a:pt x="922" y="26"/>
                  </a:lnTo>
                  <a:lnTo>
                    <a:pt x="982" y="0"/>
                  </a:lnTo>
                  <a:lnTo>
                    <a:pt x="2301" y="0"/>
                  </a:lnTo>
                  <a:lnTo>
                    <a:pt x="2361" y="26"/>
                  </a:lnTo>
                  <a:lnTo>
                    <a:pt x="2418" y="54"/>
                  </a:lnTo>
                  <a:lnTo>
                    <a:pt x="2474" y="84"/>
                  </a:lnTo>
                  <a:lnTo>
                    <a:pt x="2529" y="114"/>
                  </a:lnTo>
                  <a:lnTo>
                    <a:pt x="2580" y="144"/>
                  </a:lnTo>
                  <a:lnTo>
                    <a:pt x="2631" y="176"/>
                  </a:lnTo>
                  <a:lnTo>
                    <a:pt x="2679" y="208"/>
                  </a:lnTo>
                  <a:lnTo>
                    <a:pt x="2727" y="242"/>
                  </a:lnTo>
                  <a:lnTo>
                    <a:pt x="2771" y="275"/>
                  </a:lnTo>
                  <a:lnTo>
                    <a:pt x="2813" y="309"/>
                  </a:lnTo>
                  <a:lnTo>
                    <a:pt x="2856" y="344"/>
                  </a:lnTo>
                  <a:lnTo>
                    <a:pt x="2895" y="379"/>
                  </a:lnTo>
                  <a:lnTo>
                    <a:pt x="2932" y="415"/>
                  </a:lnTo>
                  <a:lnTo>
                    <a:pt x="2967" y="452"/>
                  </a:lnTo>
                  <a:lnTo>
                    <a:pt x="3001" y="489"/>
                  </a:lnTo>
                  <a:lnTo>
                    <a:pt x="3032" y="526"/>
                  </a:lnTo>
                  <a:lnTo>
                    <a:pt x="3062" y="563"/>
                  </a:lnTo>
                  <a:lnTo>
                    <a:pt x="3091" y="602"/>
                  </a:lnTo>
                  <a:lnTo>
                    <a:pt x="3115" y="641"/>
                  </a:lnTo>
                  <a:lnTo>
                    <a:pt x="3140" y="680"/>
                  </a:lnTo>
                  <a:lnTo>
                    <a:pt x="3163" y="719"/>
                  </a:lnTo>
                  <a:lnTo>
                    <a:pt x="3182" y="758"/>
                  </a:lnTo>
                  <a:lnTo>
                    <a:pt x="3202" y="797"/>
                  </a:lnTo>
                  <a:lnTo>
                    <a:pt x="3218" y="837"/>
                  </a:lnTo>
                  <a:lnTo>
                    <a:pt x="3234" y="878"/>
                  </a:lnTo>
                  <a:lnTo>
                    <a:pt x="3246" y="917"/>
                  </a:lnTo>
                  <a:lnTo>
                    <a:pt x="3257" y="957"/>
                  </a:lnTo>
                  <a:lnTo>
                    <a:pt x="3265" y="998"/>
                  </a:lnTo>
                  <a:lnTo>
                    <a:pt x="3272" y="1039"/>
                  </a:lnTo>
                  <a:lnTo>
                    <a:pt x="3278" y="1079"/>
                  </a:lnTo>
                  <a:lnTo>
                    <a:pt x="3281" y="1120"/>
                  </a:lnTo>
                  <a:lnTo>
                    <a:pt x="3283" y="1161"/>
                  </a:lnTo>
                  <a:lnTo>
                    <a:pt x="3283" y="1201"/>
                  </a:lnTo>
                  <a:lnTo>
                    <a:pt x="3281" y="1240"/>
                  </a:lnTo>
                  <a:lnTo>
                    <a:pt x="3278" y="1281"/>
                  </a:lnTo>
                  <a:lnTo>
                    <a:pt x="3271" y="1321"/>
                  </a:lnTo>
                  <a:lnTo>
                    <a:pt x="3264" y="1360"/>
                  </a:lnTo>
                  <a:lnTo>
                    <a:pt x="3253" y="1401"/>
                  </a:lnTo>
                  <a:lnTo>
                    <a:pt x="3241" y="1440"/>
                  </a:lnTo>
                  <a:lnTo>
                    <a:pt x="3228" y="1479"/>
                  </a:lnTo>
                  <a:lnTo>
                    <a:pt x="3212" y="1518"/>
                  </a:lnTo>
                  <a:lnTo>
                    <a:pt x="3195" y="1556"/>
                  </a:lnTo>
                  <a:lnTo>
                    <a:pt x="3175" y="1595"/>
                  </a:lnTo>
                  <a:lnTo>
                    <a:pt x="3154" y="1632"/>
                  </a:lnTo>
                  <a:lnTo>
                    <a:pt x="3131" y="1670"/>
                  </a:lnTo>
                  <a:lnTo>
                    <a:pt x="3106" y="1707"/>
                  </a:lnTo>
                  <a:lnTo>
                    <a:pt x="3078" y="1742"/>
                  </a:lnTo>
                  <a:lnTo>
                    <a:pt x="3050" y="1779"/>
                  </a:lnTo>
                  <a:lnTo>
                    <a:pt x="3018" y="1814"/>
                  </a:lnTo>
                  <a:lnTo>
                    <a:pt x="2986" y="1848"/>
                  </a:lnTo>
                  <a:lnTo>
                    <a:pt x="2951" y="1883"/>
                  </a:lnTo>
                  <a:lnTo>
                    <a:pt x="2914" y="1917"/>
                  </a:lnTo>
                  <a:lnTo>
                    <a:pt x="2877" y="1949"/>
                  </a:lnTo>
                  <a:lnTo>
                    <a:pt x="2836" y="1981"/>
                  </a:lnTo>
                  <a:lnTo>
                    <a:pt x="2794" y="2012"/>
                  </a:lnTo>
                  <a:lnTo>
                    <a:pt x="2748" y="2042"/>
                  </a:lnTo>
                  <a:lnTo>
                    <a:pt x="2702" y="2072"/>
                  </a:lnTo>
                  <a:lnTo>
                    <a:pt x="2654" y="2102"/>
                  </a:lnTo>
                  <a:lnTo>
                    <a:pt x="2605" y="2131"/>
                  </a:lnTo>
                  <a:lnTo>
                    <a:pt x="2552" y="2157"/>
                  </a:lnTo>
                  <a:lnTo>
                    <a:pt x="2497" y="2184"/>
                  </a:lnTo>
                  <a:lnTo>
                    <a:pt x="2442" y="2210"/>
                  </a:lnTo>
                  <a:lnTo>
                    <a:pt x="2384" y="2235"/>
                  </a:lnTo>
                  <a:lnTo>
                    <a:pt x="2324" y="2258"/>
                  </a:lnTo>
                  <a:lnTo>
                    <a:pt x="959"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 name="Freeform 12"/>
            <p:cNvSpPr>
              <a:spLocks/>
            </p:cNvSpPr>
            <p:nvPr/>
          </p:nvSpPr>
          <p:spPr bwMode="auto">
            <a:xfrm>
              <a:off x="2890838" y="1743075"/>
              <a:ext cx="4281487" cy="3584575"/>
            </a:xfrm>
            <a:custGeom>
              <a:avLst/>
              <a:gdLst>
                <a:gd name="T0" fmla="*/ 2147483646 w 2697"/>
                <a:gd name="T1" fmla="*/ 2147483646 h 2258"/>
                <a:gd name="T2" fmla="*/ 2147483646 w 2697"/>
                <a:gd name="T3" fmla="*/ 2147483646 h 2258"/>
                <a:gd name="T4" fmla="*/ 2147483646 w 2697"/>
                <a:gd name="T5" fmla="*/ 2147483646 h 2258"/>
                <a:gd name="T6" fmla="*/ 2147483646 w 2697"/>
                <a:gd name="T7" fmla="*/ 2147483646 h 2258"/>
                <a:gd name="T8" fmla="*/ 2147483646 w 2697"/>
                <a:gd name="T9" fmla="*/ 2147483646 h 2258"/>
                <a:gd name="T10" fmla="*/ 2147483646 w 2697"/>
                <a:gd name="T11" fmla="*/ 2147483646 h 2258"/>
                <a:gd name="T12" fmla="*/ 2147483646 w 2697"/>
                <a:gd name="T13" fmla="*/ 2147483646 h 2258"/>
                <a:gd name="T14" fmla="*/ 2147483646 w 2697"/>
                <a:gd name="T15" fmla="*/ 2147483646 h 2258"/>
                <a:gd name="T16" fmla="*/ 2147483646 w 2697"/>
                <a:gd name="T17" fmla="*/ 2147483646 h 2258"/>
                <a:gd name="T18" fmla="*/ 2147483646 w 2697"/>
                <a:gd name="T19" fmla="*/ 2147483646 h 2258"/>
                <a:gd name="T20" fmla="*/ 0 w 2697"/>
                <a:gd name="T21" fmla="*/ 2147483646 h 2258"/>
                <a:gd name="T22" fmla="*/ 2147483646 w 2697"/>
                <a:gd name="T23" fmla="*/ 2147483646 h 2258"/>
                <a:gd name="T24" fmla="*/ 2147483646 w 2697"/>
                <a:gd name="T25" fmla="*/ 2147483646 h 2258"/>
                <a:gd name="T26" fmla="*/ 2147483646 w 2697"/>
                <a:gd name="T27" fmla="*/ 2147483646 h 2258"/>
                <a:gd name="T28" fmla="*/ 2147483646 w 2697"/>
                <a:gd name="T29" fmla="*/ 2147483646 h 2258"/>
                <a:gd name="T30" fmla="*/ 2147483646 w 2697"/>
                <a:gd name="T31" fmla="*/ 2147483646 h 2258"/>
                <a:gd name="T32" fmla="*/ 2147483646 w 2697"/>
                <a:gd name="T33" fmla="*/ 2147483646 h 2258"/>
                <a:gd name="T34" fmla="*/ 2147483646 w 2697"/>
                <a:gd name="T35" fmla="*/ 2147483646 h 2258"/>
                <a:gd name="T36" fmla="*/ 2147483646 w 2697"/>
                <a:gd name="T37" fmla="*/ 2147483646 h 2258"/>
                <a:gd name="T38" fmla="*/ 2147483646 w 2697"/>
                <a:gd name="T39" fmla="*/ 2147483646 h 2258"/>
                <a:gd name="T40" fmla="*/ 2147483646 w 2697"/>
                <a:gd name="T41" fmla="*/ 2147483646 h 2258"/>
                <a:gd name="T42" fmla="*/ 2147483646 w 2697"/>
                <a:gd name="T43" fmla="*/ 0 h 2258"/>
                <a:gd name="T44" fmla="*/ 2147483646 w 2697"/>
                <a:gd name="T45" fmla="*/ 2147483646 h 2258"/>
                <a:gd name="T46" fmla="*/ 2147483646 w 2697"/>
                <a:gd name="T47" fmla="*/ 2147483646 h 2258"/>
                <a:gd name="T48" fmla="*/ 2147483646 w 2697"/>
                <a:gd name="T49" fmla="*/ 2147483646 h 2258"/>
                <a:gd name="T50" fmla="*/ 2147483646 w 2697"/>
                <a:gd name="T51" fmla="*/ 2147483646 h 2258"/>
                <a:gd name="T52" fmla="*/ 2147483646 w 2697"/>
                <a:gd name="T53" fmla="*/ 2147483646 h 2258"/>
                <a:gd name="T54" fmla="*/ 2147483646 w 2697"/>
                <a:gd name="T55" fmla="*/ 2147483646 h 2258"/>
                <a:gd name="T56" fmla="*/ 2147483646 w 2697"/>
                <a:gd name="T57" fmla="*/ 2147483646 h 2258"/>
                <a:gd name="T58" fmla="*/ 2147483646 w 2697"/>
                <a:gd name="T59" fmla="*/ 2147483646 h 2258"/>
                <a:gd name="T60" fmla="*/ 2147483646 w 2697"/>
                <a:gd name="T61" fmla="*/ 2147483646 h 2258"/>
                <a:gd name="T62" fmla="*/ 2147483646 w 2697"/>
                <a:gd name="T63" fmla="*/ 2147483646 h 2258"/>
                <a:gd name="T64" fmla="*/ 2147483646 w 2697"/>
                <a:gd name="T65" fmla="*/ 2147483646 h 2258"/>
                <a:gd name="T66" fmla="*/ 2147483646 w 2697"/>
                <a:gd name="T67" fmla="*/ 2147483646 h 2258"/>
                <a:gd name="T68" fmla="*/ 2147483646 w 2697"/>
                <a:gd name="T69" fmla="*/ 2147483646 h 2258"/>
                <a:gd name="T70" fmla="*/ 2147483646 w 2697"/>
                <a:gd name="T71" fmla="*/ 2147483646 h 2258"/>
                <a:gd name="T72" fmla="*/ 2147483646 w 2697"/>
                <a:gd name="T73" fmla="*/ 2147483646 h 2258"/>
                <a:gd name="T74" fmla="*/ 2147483646 w 2697"/>
                <a:gd name="T75" fmla="*/ 2147483646 h 2258"/>
                <a:gd name="T76" fmla="*/ 2147483646 w 2697"/>
                <a:gd name="T77" fmla="*/ 2147483646 h 2258"/>
                <a:gd name="T78" fmla="*/ 2147483646 w 2697"/>
                <a:gd name="T79" fmla="*/ 2147483646 h 2258"/>
                <a:gd name="T80" fmla="*/ 2147483646 w 2697"/>
                <a:gd name="T81" fmla="*/ 2147483646 h 2258"/>
                <a:gd name="T82" fmla="*/ 2147483646 w 2697"/>
                <a:gd name="T83" fmla="*/ 2147483646 h 2258"/>
                <a:gd name="T84" fmla="*/ 2147483646 w 2697"/>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97"/>
                <a:gd name="T130" fmla="*/ 0 h 2258"/>
                <a:gd name="T131" fmla="*/ 2697 w 2697"/>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97" h="2258">
                  <a:moveTo>
                    <a:pt x="788" y="2258"/>
                  </a:moveTo>
                  <a:lnTo>
                    <a:pt x="738" y="2235"/>
                  </a:lnTo>
                  <a:lnTo>
                    <a:pt x="691" y="2210"/>
                  </a:lnTo>
                  <a:lnTo>
                    <a:pt x="645" y="2184"/>
                  </a:lnTo>
                  <a:lnTo>
                    <a:pt x="601" y="2157"/>
                  </a:lnTo>
                  <a:lnTo>
                    <a:pt x="558" y="2131"/>
                  </a:lnTo>
                  <a:lnTo>
                    <a:pt x="518" y="2102"/>
                  </a:lnTo>
                  <a:lnTo>
                    <a:pt x="477" y="2072"/>
                  </a:lnTo>
                  <a:lnTo>
                    <a:pt x="440" y="2042"/>
                  </a:lnTo>
                  <a:lnTo>
                    <a:pt x="403" y="2012"/>
                  </a:lnTo>
                  <a:lnTo>
                    <a:pt x="367" y="1981"/>
                  </a:lnTo>
                  <a:lnTo>
                    <a:pt x="334" y="1949"/>
                  </a:lnTo>
                  <a:lnTo>
                    <a:pt x="302" y="1917"/>
                  </a:lnTo>
                  <a:lnTo>
                    <a:pt x="272" y="1883"/>
                  </a:lnTo>
                  <a:lnTo>
                    <a:pt x="244" y="1848"/>
                  </a:lnTo>
                  <a:lnTo>
                    <a:pt x="217" y="1814"/>
                  </a:lnTo>
                  <a:lnTo>
                    <a:pt x="193" y="1779"/>
                  </a:lnTo>
                  <a:lnTo>
                    <a:pt x="168" y="1742"/>
                  </a:lnTo>
                  <a:lnTo>
                    <a:pt x="147" y="1707"/>
                  </a:lnTo>
                  <a:lnTo>
                    <a:pt x="125" y="1670"/>
                  </a:lnTo>
                  <a:lnTo>
                    <a:pt x="106" y="1632"/>
                  </a:lnTo>
                  <a:lnTo>
                    <a:pt x="88" y="1595"/>
                  </a:lnTo>
                  <a:lnTo>
                    <a:pt x="73" y="1556"/>
                  </a:lnTo>
                  <a:lnTo>
                    <a:pt x="58" y="1518"/>
                  </a:lnTo>
                  <a:lnTo>
                    <a:pt x="46" y="1479"/>
                  </a:lnTo>
                  <a:lnTo>
                    <a:pt x="35" y="1440"/>
                  </a:lnTo>
                  <a:lnTo>
                    <a:pt x="25" y="1401"/>
                  </a:lnTo>
                  <a:lnTo>
                    <a:pt x="18" y="1360"/>
                  </a:lnTo>
                  <a:lnTo>
                    <a:pt x="11" y="1321"/>
                  </a:lnTo>
                  <a:lnTo>
                    <a:pt x="5" y="1281"/>
                  </a:lnTo>
                  <a:lnTo>
                    <a:pt x="2" y="1240"/>
                  </a:lnTo>
                  <a:lnTo>
                    <a:pt x="0" y="1201"/>
                  </a:lnTo>
                  <a:lnTo>
                    <a:pt x="0" y="1161"/>
                  </a:lnTo>
                  <a:lnTo>
                    <a:pt x="2" y="1120"/>
                  </a:lnTo>
                  <a:lnTo>
                    <a:pt x="4" y="1079"/>
                  </a:lnTo>
                  <a:lnTo>
                    <a:pt x="9" y="1039"/>
                  </a:lnTo>
                  <a:lnTo>
                    <a:pt x="14" y="998"/>
                  </a:lnTo>
                  <a:lnTo>
                    <a:pt x="21" y="957"/>
                  </a:lnTo>
                  <a:lnTo>
                    <a:pt x="32" y="917"/>
                  </a:lnTo>
                  <a:lnTo>
                    <a:pt x="42" y="878"/>
                  </a:lnTo>
                  <a:lnTo>
                    <a:pt x="53" y="837"/>
                  </a:lnTo>
                  <a:lnTo>
                    <a:pt x="67" y="797"/>
                  </a:lnTo>
                  <a:lnTo>
                    <a:pt x="83" y="758"/>
                  </a:lnTo>
                  <a:lnTo>
                    <a:pt x="99" y="719"/>
                  </a:lnTo>
                  <a:lnTo>
                    <a:pt x="118" y="680"/>
                  </a:lnTo>
                  <a:lnTo>
                    <a:pt x="138" y="641"/>
                  </a:lnTo>
                  <a:lnTo>
                    <a:pt x="159" y="602"/>
                  </a:lnTo>
                  <a:lnTo>
                    <a:pt x="182" y="563"/>
                  </a:lnTo>
                  <a:lnTo>
                    <a:pt x="207" y="526"/>
                  </a:lnTo>
                  <a:lnTo>
                    <a:pt x="233" y="489"/>
                  </a:lnTo>
                  <a:lnTo>
                    <a:pt x="260" y="452"/>
                  </a:lnTo>
                  <a:lnTo>
                    <a:pt x="290" y="415"/>
                  </a:lnTo>
                  <a:lnTo>
                    <a:pt x="320" y="379"/>
                  </a:lnTo>
                  <a:lnTo>
                    <a:pt x="352" y="344"/>
                  </a:lnTo>
                  <a:lnTo>
                    <a:pt x="385" y="309"/>
                  </a:lnTo>
                  <a:lnTo>
                    <a:pt x="420" y="275"/>
                  </a:lnTo>
                  <a:lnTo>
                    <a:pt x="458" y="242"/>
                  </a:lnTo>
                  <a:lnTo>
                    <a:pt x="496" y="208"/>
                  </a:lnTo>
                  <a:lnTo>
                    <a:pt x="535" y="176"/>
                  </a:lnTo>
                  <a:lnTo>
                    <a:pt x="578" y="144"/>
                  </a:lnTo>
                  <a:lnTo>
                    <a:pt x="620" y="114"/>
                  </a:lnTo>
                  <a:lnTo>
                    <a:pt x="664" y="84"/>
                  </a:lnTo>
                  <a:lnTo>
                    <a:pt x="710" y="54"/>
                  </a:lnTo>
                  <a:lnTo>
                    <a:pt x="758" y="26"/>
                  </a:lnTo>
                  <a:lnTo>
                    <a:pt x="807" y="0"/>
                  </a:lnTo>
                  <a:lnTo>
                    <a:pt x="1892" y="0"/>
                  </a:lnTo>
                  <a:lnTo>
                    <a:pt x="1939" y="26"/>
                  </a:lnTo>
                  <a:lnTo>
                    <a:pt x="1987" y="54"/>
                  </a:lnTo>
                  <a:lnTo>
                    <a:pt x="2033" y="84"/>
                  </a:lnTo>
                  <a:lnTo>
                    <a:pt x="2077" y="114"/>
                  </a:lnTo>
                  <a:lnTo>
                    <a:pt x="2121" y="144"/>
                  </a:lnTo>
                  <a:lnTo>
                    <a:pt x="2162" y="176"/>
                  </a:lnTo>
                  <a:lnTo>
                    <a:pt x="2202" y="208"/>
                  </a:lnTo>
                  <a:lnTo>
                    <a:pt x="2239" y="242"/>
                  </a:lnTo>
                  <a:lnTo>
                    <a:pt x="2277" y="275"/>
                  </a:lnTo>
                  <a:lnTo>
                    <a:pt x="2312" y="309"/>
                  </a:lnTo>
                  <a:lnTo>
                    <a:pt x="2345" y="344"/>
                  </a:lnTo>
                  <a:lnTo>
                    <a:pt x="2377" y="379"/>
                  </a:lnTo>
                  <a:lnTo>
                    <a:pt x="2409" y="415"/>
                  </a:lnTo>
                  <a:lnTo>
                    <a:pt x="2437" y="452"/>
                  </a:lnTo>
                  <a:lnTo>
                    <a:pt x="2466" y="489"/>
                  </a:lnTo>
                  <a:lnTo>
                    <a:pt x="2492" y="526"/>
                  </a:lnTo>
                  <a:lnTo>
                    <a:pt x="2515" y="563"/>
                  </a:lnTo>
                  <a:lnTo>
                    <a:pt x="2538" y="602"/>
                  </a:lnTo>
                  <a:lnTo>
                    <a:pt x="2561" y="641"/>
                  </a:lnTo>
                  <a:lnTo>
                    <a:pt x="2580" y="680"/>
                  </a:lnTo>
                  <a:lnTo>
                    <a:pt x="2598" y="719"/>
                  </a:lnTo>
                  <a:lnTo>
                    <a:pt x="2616" y="758"/>
                  </a:lnTo>
                  <a:lnTo>
                    <a:pt x="2630" y="797"/>
                  </a:lnTo>
                  <a:lnTo>
                    <a:pt x="2644" y="837"/>
                  </a:lnTo>
                  <a:lnTo>
                    <a:pt x="2656" y="878"/>
                  </a:lnTo>
                  <a:lnTo>
                    <a:pt x="2667" y="917"/>
                  </a:lnTo>
                  <a:lnTo>
                    <a:pt x="2676" y="957"/>
                  </a:lnTo>
                  <a:lnTo>
                    <a:pt x="2683" y="998"/>
                  </a:lnTo>
                  <a:lnTo>
                    <a:pt x="2690" y="1039"/>
                  </a:lnTo>
                  <a:lnTo>
                    <a:pt x="2693" y="1079"/>
                  </a:lnTo>
                  <a:lnTo>
                    <a:pt x="2697" y="1120"/>
                  </a:lnTo>
                  <a:lnTo>
                    <a:pt x="2697" y="1161"/>
                  </a:lnTo>
                  <a:lnTo>
                    <a:pt x="2697" y="1201"/>
                  </a:lnTo>
                  <a:lnTo>
                    <a:pt x="2695" y="1240"/>
                  </a:lnTo>
                  <a:lnTo>
                    <a:pt x="2692" y="1281"/>
                  </a:lnTo>
                  <a:lnTo>
                    <a:pt x="2686" y="1321"/>
                  </a:lnTo>
                  <a:lnTo>
                    <a:pt x="2681" y="1360"/>
                  </a:lnTo>
                  <a:lnTo>
                    <a:pt x="2672" y="1401"/>
                  </a:lnTo>
                  <a:lnTo>
                    <a:pt x="2663" y="1440"/>
                  </a:lnTo>
                  <a:lnTo>
                    <a:pt x="2651" y="1479"/>
                  </a:lnTo>
                  <a:lnTo>
                    <a:pt x="2639" y="1518"/>
                  </a:lnTo>
                  <a:lnTo>
                    <a:pt x="2624" y="1556"/>
                  </a:lnTo>
                  <a:lnTo>
                    <a:pt x="2609" y="1595"/>
                  </a:lnTo>
                  <a:lnTo>
                    <a:pt x="2591" y="1632"/>
                  </a:lnTo>
                  <a:lnTo>
                    <a:pt x="2572" y="1670"/>
                  </a:lnTo>
                  <a:lnTo>
                    <a:pt x="2550" y="1707"/>
                  </a:lnTo>
                  <a:lnTo>
                    <a:pt x="2529" y="1742"/>
                  </a:lnTo>
                  <a:lnTo>
                    <a:pt x="2504" y="1779"/>
                  </a:lnTo>
                  <a:lnTo>
                    <a:pt x="2480" y="1814"/>
                  </a:lnTo>
                  <a:lnTo>
                    <a:pt x="2453" y="1848"/>
                  </a:lnTo>
                  <a:lnTo>
                    <a:pt x="2425" y="1883"/>
                  </a:lnTo>
                  <a:lnTo>
                    <a:pt x="2395" y="1917"/>
                  </a:lnTo>
                  <a:lnTo>
                    <a:pt x="2363" y="1949"/>
                  </a:lnTo>
                  <a:lnTo>
                    <a:pt x="2330" y="1981"/>
                  </a:lnTo>
                  <a:lnTo>
                    <a:pt x="2294" y="2012"/>
                  </a:lnTo>
                  <a:lnTo>
                    <a:pt x="2257" y="2042"/>
                  </a:lnTo>
                  <a:lnTo>
                    <a:pt x="2220" y="2072"/>
                  </a:lnTo>
                  <a:lnTo>
                    <a:pt x="2179" y="2102"/>
                  </a:lnTo>
                  <a:lnTo>
                    <a:pt x="2139" y="2131"/>
                  </a:lnTo>
                  <a:lnTo>
                    <a:pt x="2096" y="2157"/>
                  </a:lnTo>
                  <a:lnTo>
                    <a:pt x="2052" y="2184"/>
                  </a:lnTo>
                  <a:lnTo>
                    <a:pt x="2006" y="2210"/>
                  </a:lnTo>
                  <a:lnTo>
                    <a:pt x="1959" y="2235"/>
                  </a:lnTo>
                  <a:lnTo>
                    <a:pt x="1909" y="2258"/>
                  </a:lnTo>
                  <a:lnTo>
                    <a:pt x="788"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 name="Freeform 13"/>
            <p:cNvSpPr>
              <a:spLocks/>
            </p:cNvSpPr>
            <p:nvPr/>
          </p:nvSpPr>
          <p:spPr bwMode="auto">
            <a:xfrm>
              <a:off x="3502025" y="1743075"/>
              <a:ext cx="3059113" cy="3584575"/>
            </a:xfrm>
            <a:custGeom>
              <a:avLst/>
              <a:gdLst>
                <a:gd name="T0" fmla="*/ 2147483646 w 1927"/>
                <a:gd name="T1" fmla="*/ 2147483646 h 2258"/>
                <a:gd name="T2" fmla="*/ 2147483646 w 1927"/>
                <a:gd name="T3" fmla="*/ 2147483646 h 2258"/>
                <a:gd name="T4" fmla="*/ 2147483646 w 1927"/>
                <a:gd name="T5" fmla="*/ 2147483646 h 2258"/>
                <a:gd name="T6" fmla="*/ 2147483646 w 1927"/>
                <a:gd name="T7" fmla="*/ 2147483646 h 2258"/>
                <a:gd name="T8" fmla="*/ 2147483646 w 1927"/>
                <a:gd name="T9" fmla="*/ 2147483646 h 2258"/>
                <a:gd name="T10" fmla="*/ 2147483646 w 1927"/>
                <a:gd name="T11" fmla="*/ 2147483646 h 2258"/>
                <a:gd name="T12" fmla="*/ 2147483646 w 1927"/>
                <a:gd name="T13" fmla="*/ 2147483646 h 2258"/>
                <a:gd name="T14" fmla="*/ 2147483646 w 1927"/>
                <a:gd name="T15" fmla="*/ 2147483646 h 2258"/>
                <a:gd name="T16" fmla="*/ 2147483646 w 1927"/>
                <a:gd name="T17" fmla="*/ 2147483646 h 2258"/>
                <a:gd name="T18" fmla="*/ 2147483646 w 1927"/>
                <a:gd name="T19" fmla="*/ 2147483646 h 2258"/>
                <a:gd name="T20" fmla="*/ 0 w 1927"/>
                <a:gd name="T21" fmla="*/ 2147483646 h 2258"/>
                <a:gd name="T22" fmla="*/ 2147483646 w 1927"/>
                <a:gd name="T23" fmla="*/ 2147483646 h 2258"/>
                <a:gd name="T24" fmla="*/ 2147483646 w 1927"/>
                <a:gd name="T25" fmla="*/ 2147483646 h 2258"/>
                <a:gd name="T26" fmla="*/ 2147483646 w 1927"/>
                <a:gd name="T27" fmla="*/ 2147483646 h 2258"/>
                <a:gd name="T28" fmla="*/ 2147483646 w 1927"/>
                <a:gd name="T29" fmla="*/ 2147483646 h 2258"/>
                <a:gd name="T30" fmla="*/ 2147483646 w 1927"/>
                <a:gd name="T31" fmla="*/ 2147483646 h 2258"/>
                <a:gd name="T32" fmla="*/ 2147483646 w 1927"/>
                <a:gd name="T33" fmla="*/ 2147483646 h 2258"/>
                <a:gd name="T34" fmla="*/ 2147483646 w 1927"/>
                <a:gd name="T35" fmla="*/ 2147483646 h 2258"/>
                <a:gd name="T36" fmla="*/ 2147483646 w 1927"/>
                <a:gd name="T37" fmla="*/ 2147483646 h 2258"/>
                <a:gd name="T38" fmla="*/ 2147483646 w 1927"/>
                <a:gd name="T39" fmla="*/ 2147483646 h 2258"/>
                <a:gd name="T40" fmla="*/ 2147483646 w 1927"/>
                <a:gd name="T41" fmla="*/ 2147483646 h 2258"/>
                <a:gd name="T42" fmla="*/ 2147483646 w 1927"/>
                <a:gd name="T43" fmla="*/ 0 h 2258"/>
                <a:gd name="T44" fmla="*/ 2147483646 w 1927"/>
                <a:gd name="T45" fmla="*/ 2147483646 h 2258"/>
                <a:gd name="T46" fmla="*/ 2147483646 w 1927"/>
                <a:gd name="T47" fmla="*/ 2147483646 h 2258"/>
                <a:gd name="T48" fmla="*/ 2147483646 w 1927"/>
                <a:gd name="T49" fmla="*/ 2147483646 h 2258"/>
                <a:gd name="T50" fmla="*/ 2147483646 w 1927"/>
                <a:gd name="T51" fmla="*/ 2147483646 h 2258"/>
                <a:gd name="T52" fmla="*/ 2147483646 w 1927"/>
                <a:gd name="T53" fmla="*/ 2147483646 h 2258"/>
                <a:gd name="T54" fmla="*/ 2147483646 w 1927"/>
                <a:gd name="T55" fmla="*/ 2147483646 h 2258"/>
                <a:gd name="T56" fmla="*/ 2147483646 w 1927"/>
                <a:gd name="T57" fmla="*/ 2147483646 h 2258"/>
                <a:gd name="T58" fmla="*/ 2147483646 w 1927"/>
                <a:gd name="T59" fmla="*/ 2147483646 h 2258"/>
                <a:gd name="T60" fmla="*/ 2147483646 w 1927"/>
                <a:gd name="T61" fmla="*/ 2147483646 h 2258"/>
                <a:gd name="T62" fmla="*/ 2147483646 w 1927"/>
                <a:gd name="T63" fmla="*/ 2147483646 h 2258"/>
                <a:gd name="T64" fmla="*/ 2147483646 w 1927"/>
                <a:gd name="T65" fmla="*/ 2147483646 h 2258"/>
                <a:gd name="T66" fmla="*/ 2147483646 w 1927"/>
                <a:gd name="T67" fmla="*/ 2147483646 h 2258"/>
                <a:gd name="T68" fmla="*/ 2147483646 w 1927"/>
                <a:gd name="T69" fmla="*/ 2147483646 h 2258"/>
                <a:gd name="T70" fmla="*/ 2147483646 w 1927"/>
                <a:gd name="T71" fmla="*/ 2147483646 h 2258"/>
                <a:gd name="T72" fmla="*/ 2147483646 w 1927"/>
                <a:gd name="T73" fmla="*/ 2147483646 h 2258"/>
                <a:gd name="T74" fmla="*/ 2147483646 w 1927"/>
                <a:gd name="T75" fmla="*/ 2147483646 h 2258"/>
                <a:gd name="T76" fmla="*/ 2147483646 w 1927"/>
                <a:gd name="T77" fmla="*/ 2147483646 h 2258"/>
                <a:gd name="T78" fmla="*/ 2147483646 w 1927"/>
                <a:gd name="T79" fmla="*/ 2147483646 h 2258"/>
                <a:gd name="T80" fmla="*/ 2147483646 w 1927"/>
                <a:gd name="T81" fmla="*/ 2147483646 h 2258"/>
                <a:gd name="T82" fmla="*/ 2147483646 w 1927"/>
                <a:gd name="T83" fmla="*/ 2147483646 h 2258"/>
                <a:gd name="T84" fmla="*/ 2147483646 w 1927"/>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927"/>
                <a:gd name="T130" fmla="*/ 0 h 2258"/>
                <a:gd name="T131" fmla="*/ 1927 w 1927"/>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927" h="2258">
                  <a:moveTo>
                    <a:pt x="563" y="2258"/>
                  </a:moveTo>
                  <a:lnTo>
                    <a:pt x="528" y="2235"/>
                  </a:lnTo>
                  <a:lnTo>
                    <a:pt x="495" y="2210"/>
                  </a:lnTo>
                  <a:lnTo>
                    <a:pt x="461" y="2184"/>
                  </a:lnTo>
                  <a:lnTo>
                    <a:pt x="429" y="2157"/>
                  </a:lnTo>
                  <a:lnTo>
                    <a:pt x="399" y="2131"/>
                  </a:lnTo>
                  <a:lnTo>
                    <a:pt x="369" y="2102"/>
                  </a:lnTo>
                  <a:lnTo>
                    <a:pt x="341" y="2072"/>
                  </a:lnTo>
                  <a:lnTo>
                    <a:pt x="314" y="2042"/>
                  </a:lnTo>
                  <a:lnTo>
                    <a:pt x="288" y="2012"/>
                  </a:lnTo>
                  <a:lnTo>
                    <a:pt x="263" y="1981"/>
                  </a:lnTo>
                  <a:lnTo>
                    <a:pt x="239" y="1949"/>
                  </a:lnTo>
                  <a:lnTo>
                    <a:pt x="217" y="1917"/>
                  </a:lnTo>
                  <a:lnTo>
                    <a:pt x="194" y="1883"/>
                  </a:lnTo>
                  <a:lnTo>
                    <a:pt x="175" y="1848"/>
                  </a:lnTo>
                  <a:lnTo>
                    <a:pt x="156" y="1814"/>
                  </a:lnTo>
                  <a:lnTo>
                    <a:pt x="138" y="1779"/>
                  </a:lnTo>
                  <a:lnTo>
                    <a:pt x="120" y="1742"/>
                  </a:lnTo>
                  <a:lnTo>
                    <a:pt x="104" y="1707"/>
                  </a:lnTo>
                  <a:lnTo>
                    <a:pt x="90" y="1670"/>
                  </a:lnTo>
                  <a:lnTo>
                    <a:pt x="76" y="1632"/>
                  </a:lnTo>
                  <a:lnTo>
                    <a:pt x="64" y="1595"/>
                  </a:lnTo>
                  <a:lnTo>
                    <a:pt x="51" y="1556"/>
                  </a:lnTo>
                  <a:lnTo>
                    <a:pt x="42" y="1518"/>
                  </a:lnTo>
                  <a:lnTo>
                    <a:pt x="32" y="1479"/>
                  </a:lnTo>
                  <a:lnTo>
                    <a:pt x="25" y="1440"/>
                  </a:lnTo>
                  <a:lnTo>
                    <a:pt x="18" y="1401"/>
                  </a:lnTo>
                  <a:lnTo>
                    <a:pt x="12" y="1360"/>
                  </a:lnTo>
                  <a:lnTo>
                    <a:pt x="7" y="1321"/>
                  </a:lnTo>
                  <a:lnTo>
                    <a:pt x="4" y="1281"/>
                  </a:lnTo>
                  <a:lnTo>
                    <a:pt x="2" y="1240"/>
                  </a:lnTo>
                  <a:lnTo>
                    <a:pt x="0" y="1201"/>
                  </a:lnTo>
                  <a:lnTo>
                    <a:pt x="0" y="1161"/>
                  </a:lnTo>
                  <a:lnTo>
                    <a:pt x="0" y="1120"/>
                  </a:lnTo>
                  <a:lnTo>
                    <a:pt x="4" y="1079"/>
                  </a:lnTo>
                  <a:lnTo>
                    <a:pt x="5" y="1039"/>
                  </a:lnTo>
                  <a:lnTo>
                    <a:pt x="11" y="998"/>
                  </a:lnTo>
                  <a:lnTo>
                    <a:pt x="16" y="957"/>
                  </a:lnTo>
                  <a:lnTo>
                    <a:pt x="21" y="917"/>
                  </a:lnTo>
                  <a:lnTo>
                    <a:pt x="30" y="878"/>
                  </a:lnTo>
                  <a:lnTo>
                    <a:pt x="39" y="837"/>
                  </a:lnTo>
                  <a:lnTo>
                    <a:pt x="48" y="797"/>
                  </a:lnTo>
                  <a:lnTo>
                    <a:pt x="58" y="758"/>
                  </a:lnTo>
                  <a:lnTo>
                    <a:pt x="71" y="719"/>
                  </a:lnTo>
                  <a:lnTo>
                    <a:pt x="85" y="680"/>
                  </a:lnTo>
                  <a:lnTo>
                    <a:pt x="99" y="641"/>
                  </a:lnTo>
                  <a:lnTo>
                    <a:pt x="113" y="602"/>
                  </a:lnTo>
                  <a:lnTo>
                    <a:pt x="131" y="563"/>
                  </a:lnTo>
                  <a:lnTo>
                    <a:pt x="147" y="526"/>
                  </a:lnTo>
                  <a:lnTo>
                    <a:pt x="166" y="489"/>
                  </a:lnTo>
                  <a:lnTo>
                    <a:pt x="186" y="452"/>
                  </a:lnTo>
                  <a:lnTo>
                    <a:pt x="207" y="415"/>
                  </a:lnTo>
                  <a:lnTo>
                    <a:pt x="228" y="379"/>
                  </a:lnTo>
                  <a:lnTo>
                    <a:pt x="251" y="344"/>
                  </a:lnTo>
                  <a:lnTo>
                    <a:pt x="276" y="309"/>
                  </a:lnTo>
                  <a:lnTo>
                    <a:pt x="300" y="275"/>
                  </a:lnTo>
                  <a:lnTo>
                    <a:pt x="327" y="242"/>
                  </a:lnTo>
                  <a:lnTo>
                    <a:pt x="355" y="208"/>
                  </a:lnTo>
                  <a:lnTo>
                    <a:pt x="383" y="176"/>
                  </a:lnTo>
                  <a:lnTo>
                    <a:pt x="413" y="144"/>
                  </a:lnTo>
                  <a:lnTo>
                    <a:pt x="443" y="114"/>
                  </a:lnTo>
                  <a:lnTo>
                    <a:pt x="475" y="84"/>
                  </a:lnTo>
                  <a:lnTo>
                    <a:pt x="509" y="54"/>
                  </a:lnTo>
                  <a:lnTo>
                    <a:pt x="542" y="26"/>
                  </a:lnTo>
                  <a:lnTo>
                    <a:pt x="578" y="0"/>
                  </a:lnTo>
                  <a:lnTo>
                    <a:pt x="1351" y="0"/>
                  </a:lnTo>
                  <a:lnTo>
                    <a:pt x="1386" y="26"/>
                  </a:lnTo>
                  <a:lnTo>
                    <a:pt x="1420" y="54"/>
                  </a:lnTo>
                  <a:lnTo>
                    <a:pt x="1452" y="84"/>
                  </a:lnTo>
                  <a:lnTo>
                    <a:pt x="1484" y="114"/>
                  </a:lnTo>
                  <a:lnTo>
                    <a:pt x="1515" y="144"/>
                  </a:lnTo>
                  <a:lnTo>
                    <a:pt x="1544" y="176"/>
                  </a:lnTo>
                  <a:lnTo>
                    <a:pt x="1574" y="208"/>
                  </a:lnTo>
                  <a:lnTo>
                    <a:pt x="1600" y="242"/>
                  </a:lnTo>
                  <a:lnTo>
                    <a:pt x="1627" y="275"/>
                  </a:lnTo>
                  <a:lnTo>
                    <a:pt x="1651" y="309"/>
                  </a:lnTo>
                  <a:lnTo>
                    <a:pt x="1676" y="344"/>
                  </a:lnTo>
                  <a:lnTo>
                    <a:pt x="1699" y="379"/>
                  </a:lnTo>
                  <a:lnTo>
                    <a:pt x="1720" y="415"/>
                  </a:lnTo>
                  <a:lnTo>
                    <a:pt x="1741" y="452"/>
                  </a:lnTo>
                  <a:lnTo>
                    <a:pt x="1761" y="489"/>
                  </a:lnTo>
                  <a:lnTo>
                    <a:pt x="1780" y="526"/>
                  </a:lnTo>
                  <a:lnTo>
                    <a:pt x="1798" y="563"/>
                  </a:lnTo>
                  <a:lnTo>
                    <a:pt x="1814" y="602"/>
                  </a:lnTo>
                  <a:lnTo>
                    <a:pt x="1830" y="641"/>
                  </a:lnTo>
                  <a:lnTo>
                    <a:pt x="1844" y="680"/>
                  </a:lnTo>
                  <a:lnTo>
                    <a:pt x="1856" y="719"/>
                  </a:lnTo>
                  <a:lnTo>
                    <a:pt x="1869" y="758"/>
                  </a:lnTo>
                  <a:lnTo>
                    <a:pt x="1879" y="797"/>
                  </a:lnTo>
                  <a:lnTo>
                    <a:pt x="1890" y="837"/>
                  </a:lnTo>
                  <a:lnTo>
                    <a:pt x="1897" y="878"/>
                  </a:lnTo>
                  <a:lnTo>
                    <a:pt x="1906" y="917"/>
                  </a:lnTo>
                  <a:lnTo>
                    <a:pt x="1911" y="957"/>
                  </a:lnTo>
                  <a:lnTo>
                    <a:pt x="1916" y="998"/>
                  </a:lnTo>
                  <a:lnTo>
                    <a:pt x="1922" y="1039"/>
                  </a:lnTo>
                  <a:lnTo>
                    <a:pt x="1925" y="1079"/>
                  </a:lnTo>
                  <a:lnTo>
                    <a:pt x="1927" y="1120"/>
                  </a:lnTo>
                  <a:lnTo>
                    <a:pt x="1927" y="1161"/>
                  </a:lnTo>
                  <a:lnTo>
                    <a:pt x="1927" y="1201"/>
                  </a:lnTo>
                  <a:lnTo>
                    <a:pt x="1925" y="1240"/>
                  </a:lnTo>
                  <a:lnTo>
                    <a:pt x="1923" y="1281"/>
                  </a:lnTo>
                  <a:lnTo>
                    <a:pt x="1920" y="1321"/>
                  </a:lnTo>
                  <a:lnTo>
                    <a:pt x="1915" y="1360"/>
                  </a:lnTo>
                  <a:lnTo>
                    <a:pt x="1909" y="1401"/>
                  </a:lnTo>
                  <a:lnTo>
                    <a:pt x="1902" y="1440"/>
                  </a:lnTo>
                  <a:lnTo>
                    <a:pt x="1895" y="1479"/>
                  </a:lnTo>
                  <a:lnTo>
                    <a:pt x="1885" y="1518"/>
                  </a:lnTo>
                  <a:lnTo>
                    <a:pt x="1876" y="1556"/>
                  </a:lnTo>
                  <a:lnTo>
                    <a:pt x="1863" y="1595"/>
                  </a:lnTo>
                  <a:lnTo>
                    <a:pt x="1851" y="1632"/>
                  </a:lnTo>
                  <a:lnTo>
                    <a:pt x="1837" y="1670"/>
                  </a:lnTo>
                  <a:lnTo>
                    <a:pt x="1823" y="1707"/>
                  </a:lnTo>
                  <a:lnTo>
                    <a:pt x="1807" y="1742"/>
                  </a:lnTo>
                  <a:lnTo>
                    <a:pt x="1791" y="1779"/>
                  </a:lnTo>
                  <a:lnTo>
                    <a:pt x="1771" y="1814"/>
                  </a:lnTo>
                  <a:lnTo>
                    <a:pt x="1752" y="1848"/>
                  </a:lnTo>
                  <a:lnTo>
                    <a:pt x="1733" y="1883"/>
                  </a:lnTo>
                  <a:lnTo>
                    <a:pt x="1711" y="1917"/>
                  </a:lnTo>
                  <a:lnTo>
                    <a:pt x="1688" y="1949"/>
                  </a:lnTo>
                  <a:lnTo>
                    <a:pt x="1664" y="1981"/>
                  </a:lnTo>
                  <a:lnTo>
                    <a:pt x="1639" y="2012"/>
                  </a:lnTo>
                  <a:lnTo>
                    <a:pt x="1614" y="2042"/>
                  </a:lnTo>
                  <a:lnTo>
                    <a:pt x="1586" y="2072"/>
                  </a:lnTo>
                  <a:lnTo>
                    <a:pt x="1558" y="2102"/>
                  </a:lnTo>
                  <a:lnTo>
                    <a:pt x="1530" y="2131"/>
                  </a:lnTo>
                  <a:lnTo>
                    <a:pt x="1498" y="2157"/>
                  </a:lnTo>
                  <a:lnTo>
                    <a:pt x="1466" y="2184"/>
                  </a:lnTo>
                  <a:lnTo>
                    <a:pt x="1434" y="2210"/>
                  </a:lnTo>
                  <a:lnTo>
                    <a:pt x="1399" y="2235"/>
                  </a:lnTo>
                  <a:lnTo>
                    <a:pt x="1365" y="2258"/>
                  </a:lnTo>
                  <a:lnTo>
                    <a:pt x="563"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Freeform 14"/>
            <p:cNvSpPr>
              <a:spLocks/>
            </p:cNvSpPr>
            <p:nvPr/>
          </p:nvSpPr>
          <p:spPr bwMode="auto">
            <a:xfrm>
              <a:off x="4211638" y="1743075"/>
              <a:ext cx="1643062" cy="3584575"/>
            </a:xfrm>
            <a:custGeom>
              <a:avLst/>
              <a:gdLst>
                <a:gd name="T0" fmla="*/ 2147483646 w 1035"/>
                <a:gd name="T1" fmla="*/ 2147483646 h 2258"/>
                <a:gd name="T2" fmla="*/ 2147483646 w 1035"/>
                <a:gd name="T3" fmla="*/ 2147483646 h 2258"/>
                <a:gd name="T4" fmla="*/ 2147483646 w 1035"/>
                <a:gd name="T5" fmla="*/ 2147483646 h 2258"/>
                <a:gd name="T6" fmla="*/ 2147483646 w 1035"/>
                <a:gd name="T7" fmla="*/ 2147483646 h 2258"/>
                <a:gd name="T8" fmla="*/ 2147483646 w 1035"/>
                <a:gd name="T9" fmla="*/ 2147483646 h 2258"/>
                <a:gd name="T10" fmla="*/ 2147483646 w 1035"/>
                <a:gd name="T11" fmla="*/ 2147483646 h 2258"/>
                <a:gd name="T12" fmla="*/ 2147483646 w 1035"/>
                <a:gd name="T13" fmla="*/ 2147483646 h 2258"/>
                <a:gd name="T14" fmla="*/ 2147483646 w 1035"/>
                <a:gd name="T15" fmla="*/ 2147483646 h 2258"/>
                <a:gd name="T16" fmla="*/ 2147483646 w 1035"/>
                <a:gd name="T17" fmla="*/ 2147483646 h 2258"/>
                <a:gd name="T18" fmla="*/ 0 w 1035"/>
                <a:gd name="T19" fmla="*/ 2147483646 h 2258"/>
                <a:gd name="T20" fmla="*/ 2147483646 w 1035"/>
                <a:gd name="T21" fmla="*/ 2147483646 h 2258"/>
                <a:gd name="T22" fmla="*/ 2147483646 w 1035"/>
                <a:gd name="T23" fmla="*/ 2147483646 h 2258"/>
                <a:gd name="T24" fmla="*/ 2147483646 w 1035"/>
                <a:gd name="T25" fmla="*/ 2147483646 h 2258"/>
                <a:gd name="T26" fmla="*/ 2147483646 w 1035"/>
                <a:gd name="T27" fmla="*/ 2147483646 h 2258"/>
                <a:gd name="T28" fmla="*/ 2147483646 w 1035"/>
                <a:gd name="T29" fmla="*/ 2147483646 h 2258"/>
                <a:gd name="T30" fmla="*/ 2147483646 w 1035"/>
                <a:gd name="T31" fmla="*/ 2147483646 h 2258"/>
                <a:gd name="T32" fmla="*/ 2147483646 w 1035"/>
                <a:gd name="T33" fmla="*/ 2147483646 h 2258"/>
                <a:gd name="T34" fmla="*/ 2147483646 w 1035"/>
                <a:gd name="T35" fmla="*/ 2147483646 h 2258"/>
                <a:gd name="T36" fmla="*/ 2147483646 w 1035"/>
                <a:gd name="T37" fmla="*/ 2147483646 h 2258"/>
                <a:gd name="T38" fmla="*/ 2147483646 w 1035"/>
                <a:gd name="T39" fmla="*/ 0 h 2258"/>
                <a:gd name="T40" fmla="*/ 2147483646 w 1035"/>
                <a:gd name="T41" fmla="*/ 2147483646 h 2258"/>
                <a:gd name="T42" fmla="*/ 2147483646 w 1035"/>
                <a:gd name="T43" fmla="*/ 2147483646 h 2258"/>
                <a:gd name="T44" fmla="*/ 2147483646 w 1035"/>
                <a:gd name="T45" fmla="*/ 2147483646 h 2258"/>
                <a:gd name="T46" fmla="*/ 2147483646 w 1035"/>
                <a:gd name="T47" fmla="*/ 2147483646 h 2258"/>
                <a:gd name="T48" fmla="*/ 2147483646 w 1035"/>
                <a:gd name="T49" fmla="*/ 2147483646 h 2258"/>
                <a:gd name="T50" fmla="*/ 2147483646 w 1035"/>
                <a:gd name="T51" fmla="*/ 2147483646 h 2258"/>
                <a:gd name="T52" fmla="*/ 2147483646 w 1035"/>
                <a:gd name="T53" fmla="*/ 2147483646 h 2258"/>
                <a:gd name="T54" fmla="*/ 2147483646 w 1035"/>
                <a:gd name="T55" fmla="*/ 2147483646 h 2258"/>
                <a:gd name="T56" fmla="*/ 2147483646 w 1035"/>
                <a:gd name="T57" fmla="*/ 2147483646 h 2258"/>
                <a:gd name="T58" fmla="*/ 2147483646 w 1035"/>
                <a:gd name="T59" fmla="*/ 2147483646 h 2258"/>
                <a:gd name="T60" fmla="*/ 2147483646 w 1035"/>
                <a:gd name="T61" fmla="*/ 2147483646 h 2258"/>
                <a:gd name="T62" fmla="*/ 2147483646 w 1035"/>
                <a:gd name="T63" fmla="*/ 2147483646 h 2258"/>
                <a:gd name="T64" fmla="*/ 2147483646 w 1035"/>
                <a:gd name="T65" fmla="*/ 2147483646 h 2258"/>
                <a:gd name="T66" fmla="*/ 2147483646 w 1035"/>
                <a:gd name="T67" fmla="*/ 2147483646 h 2258"/>
                <a:gd name="T68" fmla="*/ 2147483646 w 1035"/>
                <a:gd name="T69" fmla="*/ 2147483646 h 2258"/>
                <a:gd name="T70" fmla="*/ 2147483646 w 1035"/>
                <a:gd name="T71" fmla="*/ 2147483646 h 2258"/>
                <a:gd name="T72" fmla="*/ 2147483646 w 1035"/>
                <a:gd name="T73" fmla="*/ 2147483646 h 2258"/>
                <a:gd name="T74" fmla="*/ 2147483646 w 1035"/>
                <a:gd name="T75" fmla="*/ 2147483646 h 2258"/>
                <a:gd name="T76" fmla="*/ 2147483646 w 1035"/>
                <a:gd name="T77" fmla="*/ 2147483646 h 2258"/>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5"/>
                <a:gd name="T118" fmla="*/ 0 h 2258"/>
                <a:gd name="T119" fmla="*/ 1035 w 1035"/>
                <a:gd name="T120" fmla="*/ 2258 h 2258"/>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5" h="2258">
                  <a:moveTo>
                    <a:pt x="302" y="2258"/>
                  </a:moveTo>
                  <a:lnTo>
                    <a:pt x="284" y="2235"/>
                  </a:lnTo>
                  <a:lnTo>
                    <a:pt x="265" y="2210"/>
                  </a:lnTo>
                  <a:lnTo>
                    <a:pt x="247" y="2184"/>
                  </a:lnTo>
                  <a:lnTo>
                    <a:pt x="231" y="2157"/>
                  </a:lnTo>
                  <a:lnTo>
                    <a:pt x="214" y="2131"/>
                  </a:lnTo>
                  <a:lnTo>
                    <a:pt x="198" y="2102"/>
                  </a:lnTo>
                  <a:lnTo>
                    <a:pt x="184" y="2072"/>
                  </a:lnTo>
                  <a:lnTo>
                    <a:pt x="168" y="2042"/>
                  </a:lnTo>
                  <a:lnTo>
                    <a:pt x="141" y="1981"/>
                  </a:lnTo>
                  <a:lnTo>
                    <a:pt x="116" y="1917"/>
                  </a:lnTo>
                  <a:lnTo>
                    <a:pt x="94" y="1848"/>
                  </a:lnTo>
                  <a:lnTo>
                    <a:pt x="74" y="1779"/>
                  </a:lnTo>
                  <a:lnTo>
                    <a:pt x="56" y="1707"/>
                  </a:lnTo>
                  <a:lnTo>
                    <a:pt x="41" y="1632"/>
                  </a:lnTo>
                  <a:lnTo>
                    <a:pt x="28" y="1556"/>
                  </a:lnTo>
                  <a:lnTo>
                    <a:pt x="18" y="1479"/>
                  </a:lnTo>
                  <a:lnTo>
                    <a:pt x="9" y="1401"/>
                  </a:lnTo>
                  <a:lnTo>
                    <a:pt x="3" y="1321"/>
                  </a:lnTo>
                  <a:lnTo>
                    <a:pt x="0" y="1240"/>
                  </a:lnTo>
                  <a:lnTo>
                    <a:pt x="0" y="1161"/>
                  </a:lnTo>
                  <a:lnTo>
                    <a:pt x="2" y="1079"/>
                  </a:lnTo>
                  <a:lnTo>
                    <a:pt x="5" y="998"/>
                  </a:lnTo>
                  <a:lnTo>
                    <a:pt x="12" y="917"/>
                  </a:lnTo>
                  <a:lnTo>
                    <a:pt x="21" y="837"/>
                  </a:lnTo>
                  <a:lnTo>
                    <a:pt x="32" y="758"/>
                  </a:lnTo>
                  <a:lnTo>
                    <a:pt x="44" y="680"/>
                  </a:lnTo>
                  <a:lnTo>
                    <a:pt x="60" y="602"/>
                  </a:lnTo>
                  <a:lnTo>
                    <a:pt x="79" y="526"/>
                  </a:lnTo>
                  <a:lnTo>
                    <a:pt x="99" y="452"/>
                  </a:lnTo>
                  <a:lnTo>
                    <a:pt x="122" y="379"/>
                  </a:lnTo>
                  <a:lnTo>
                    <a:pt x="148" y="309"/>
                  </a:lnTo>
                  <a:lnTo>
                    <a:pt x="175" y="242"/>
                  </a:lnTo>
                  <a:lnTo>
                    <a:pt x="205" y="176"/>
                  </a:lnTo>
                  <a:lnTo>
                    <a:pt x="238" y="114"/>
                  </a:lnTo>
                  <a:lnTo>
                    <a:pt x="254" y="84"/>
                  </a:lnTo>
                  <a:lnTo>
                    <a:pt x="272" y="54"/>
                  </a:lnTo>
                  <a:lnTo>
                    <a:pt x="291" y="26"/>
                  </a:lnTo>
                  <a:lnTo>
                    <a:pt x="309" y="0"/>
                  </a:lnTo>
                  <a:lnTo>
                    <a:pt x="726" y="0"/>
                  </a:lnTo>
                  <a:lnTo>
                    <a:pt x="745" y="26"/>
                  </a:lnTo>
                  <a:lnTo>
                    <a:pt x="763" y="54"/>
                  </a:lnTo>
                  <a:lnTo>
                    <a:pt x="781" y="84"/>
                  </a:lnTo>
                  <a:lnTo>
                    <a:pt x="796" y="114"/>
                  </a:lnTo>
                  <a:lnTo>
                    <a:pt x="830" y="176"/>
                  </a:lnTo>
                  <a:lnTo>
                    <a:pt x="860" y="242"/>
                  </a:lnTo>
                  <a:lnTo>
                    <a:pt x="886" y="309"/>
                  </a:lnTo>
                  <a:lnTo>
                    <a:pt x="913" y="379"/>
                  </a:lnTo>
                  <a:lnTo>
                    <a:pt x="936" y="452"/>
                  </a:lnTo>
                  <a:lnTo>
                    <a:pt x="955" y="526"/>
                  </a:lnTo>
                  <a:lnTo>
                    <a:pt x="975" y="602"/>
                  </a:lnTo>
                  <a:lnTo>
                    <a:pt x="991" y="680"/>
                  </a:lnTo>
                  <a:lnTo>
                    <a:pt x="1003" y="758"/>
                  </a:lnTo>
                  <a:lnTo>
                    <a:pt x="1014" y="837"/>
                  </a:lnTo>
                  <a:lnTo>
                    <a:pt x="1022" y="917"/>
                  </a:lnTo>
                  <a:lnTo>
                    <a:pt x="1030" y="998"/>
                  </a:lnTo>
                  <a:lnTo>
                    <a:pt x="1033" y="1079"/>
                  </a:lnTo>
                  <a:lnTo>
                    <a:pt x="1035" y="1161"/>
                  </a:lnTo>
                  <a:lnTo>
                    <a:pt x="1035" y="1240"/>
                  </a:lnTo>
                  <a:lnTo>
                    <a:pt x="1031" y="1321"/>
                  </a:lnTo>
                  <a:lnTo>
                    <a:pt x="1026" y="1401"/>
                  </a:lnTo>
                  <a:lnTo>
                    <a:pt x="1017" y="1479"/>
                  </a:lnTo>
                  <a:lnTo>
                    <a:pt x="1007" y="1556"/>
                  </a:lnTo>
                  <a:lnTo>
                    <a:pt x="994" y="1632"/>
                  </a:lnTo>
                  <a:lnTo>
                    <a:pt x="978" y="1707"/>
                  </a:lnTo>
                  <a:lnTo>
                    <a:pt x="961" y="1779"/>
                  </a:lnTo>
                  <a:lnTo>
                    <a:pt x="941" y="1848"/>
                  </a:lnTo>
                  <a:lnTo>
                    <a:pt x="918" y="1917"/>
                  </a:lnTo>
                  <a:lnTo>
                    <a:pt x="894" y="1981"/>
                  </a:lnTo>
                  <a:lnTo>
                    <a:pt x="865" y="2042"/>
                  </a:lnTo>
                  <a:lnTo>
                    <a:pt x="851" y="2072"/>
                  </a:lnTo>
                  <a:lnTo>
                    <a:pt x="837" y="2102"/>
                  </a:lnTo>
                  <a:lnTo>
                    <a:pt x="821" y="2131"/>
                  </a:lnTo>
                  <a:lnTo>
                    <a:pt x="803" y="2157"/>
                  </a:lnTo>
                  <a:lnTo>
                    <a:pt x="788" y="2184"/>
                  </a:lnTo>
                  <a:lnTo>
                    <a:pt x="770" y="2210"/>
                  </a:lnTo>
                  <a:lnTo>
                    <a:pt x="751" y="2235"/>
                  </a:lnTo>
                  <a:lnTo>
                    <a:pt x="733" y="2258"/>
                  </a:lnTo>
                  <a:lnTo>
                    <a:pt x="302"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Line 15"/>
            <p:cNvSpPr>
              <a:spLocks noChangeShapeType="1"/>
            </p:cNvSpPr>
            <p:nvPr/>
          </p:nvSpPr>
          <p:spPr bwMode="auto">
            <a:xfrm flipH="1" flipV="1">
              <a:off x="5027613" y="1743075"/>
              <a:ext cx="4762" cy="3581400"/>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 name="Line 16"/>
            <p:cNvSpPr>
              <a:spLocks noChangeShapeType="1"/>
            </p:cNvSpPr>
            <p:nvPr/>
          </p:nvSpPr>
          <p:spPr bwMode="auto">
            <a:xfrm>
              <a:off x="3051175" y="1874838"/>
              <a:ext cx="3952875"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 name="Line 17"/>
            <p:cNvSpPr>
              <a:spLocks noChangeShapeType="1"/>
            </p:cNvSpPr>
            <p:nvPr/>
          </p:nvSpPr>
          <p:spPr bwMode="auto">
            <a:xfrm>
              <a:off x="2513013" y="2090738"/>
              <a:ext cx="5037137"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 name="Line 18"/>
            <p:cNvSpPr>
              <a:spLocks noChangeShapeType="1"/>
            </p:cNvSpPr>
            <p:nvPr/>
          </p:nvSpPr>
          <p:spPr bwMode="auto">
            <a:xfrm flipV="1">
              <a:off x="1949450" y="2401888"/>
              <a:ext cx="6159500" cy="3175"/>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 name="Line 19"/>
            <p:cNvSpPr>
              <a:spLocks noChangeShapeType="1"/>
            </p:cNvSpPr>
            <p:nvPr/>
          </p:nvSpPr>
          <p:spPr bwMode="auto">
            <a:xfrm>
              <a:off x="1511300" y="2757488"/>
              <a:ext cx="7034213"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 name="Line 20"/>
            <p:cNvSpPr>
              <a:spLocks noChangeShapeType="1"/>
            </p:cNvSpPr>
            <p:nvPr/>
          </p:nvSpPr>
          <p:spPr bwMode="auto">
            <a:xfrm>
              <a:off x="1220788" y="3155950"/>
              <a:ext cx="7620000" cy="1588"/>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 name="Line 21"/>
            <p:cNvSpPr>
              <a:spLocks noChangeShapeType="1"/>
            </p:cNvSpPr>
            <p:nvPr/>
          </p:nvSpPr>
          <p:spPr bwMode="auto">
            <a:xfrm>
              <a:off x="1111250" y="3598863"/>
              <a:ext cx="7839075"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 name="Line 22"/>
            <p:cNvSpPr>
              <a:spLocks noChangeShapeType="1"/>
            </p:cNvSpPr>
            <p:nvPr/>
          </p:nvSpPr>
          <p:spPr bwMode="auto">
            <a:xfrm>
              <a:off x="1228725" y="4059238"/>
              <a:ext cx="7605713"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 name="Line 23"/>
            <p:cNvSpPr>
              <a:spLocks noChangeShapeType="1"/>
            </p:cNvSpPr>
            <p:nvPr/>
          </p:nvSpPr>
          <p:spPr bwMode="auto">
            <a:xfrm>
              <a:off x="1536700" y="4454525"/>
              <a:ext cx="6983413" cy="1588"/>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 name="Line 24"/>
            <p:cNvSpPr>
              <a:spLocks noChangeShapeType="1"/>
            </p:cNvSpPr>
            <p:nvPr/>
          </p:nvSpPr>
          <p:spPr bwMode="auto">
            <a:xfrm>
              <a:off x="2030413" y="4808538"/>
              <a:ext cx="5988050" cy="3175"/>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 name="Line 25"/>
            <p:cNvSpPr>
              <a:spLocks noChangeShapeType="1"/>
            </p:cNvSpPr>
            <p:nvPr/>
          </p:nvSpPr>
          <p:spPr bwMode="auto">
            <a:xfrm>
              <a:off x="2719388" y="5116513"/>
              <a:ext cx="4610100"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8" name="Rectangle 27"/>
          <p:cNvSpPr/>
          <p:nvPr/>
        </p:nvSpPr>
        <p:spPr>
          <a:xfrm>
            <a:off x="3919745" y="3953691"/>
            <a:ext cx="2234907" cy="553998"/>
          </a:xfrm>
          <a:prstGeom prst="rect">
            <a:avLst/>
          </a:prstGeom>
        </p:spPr>
        <p:txBody>
          <a:bodyPr wrap="square">
            <a:spAutoFit/>
          </a:bodyPr>
          <a:lstStyle/>
          <a:p>
            <a:pPr algn="ctr">
              <a:lnSpc>
                <a:spcPct val="75000"/>
              </a:lnSpc>
            </a:pPr>
            <a:r>
              <a:rPr lang="en-US" altLang="en-US" sz="1200" b="1" dirty="0" smtClean="0">
                <a:latin typeface="AvenirNext LT Com Cn" pitchFamily="34" charset="0"/>
                <a:ea typeface="MS PGothic" panose="020B0600070205080204" pitchFamily="34" charset="-128"/>
              </a:rPr>
              <a:t>Sub-Saharan Africa</a:t>
            </a:r>
          </a:p>
          <a:p>
            <a:pPr algn="ctr">
              <a:lnSpc>
                <a:spcPct val="75000"/>
              </a:lnSpc>
            </a:pPr>
            <a:r>
              <a:rPr lang="en-US" altLang="en-US" sz="1200" b="1" dirty="0" smtClean="0">
                <a:latin typeface="AvenirNext LT Com Cn" pitchFamily="34" charset="0"/>
                <a:ea typeface="MS PGothic" panose="020B0600070205080204" pitchFamily="34" charset="-128"/>
              </a:rPr>
              <a:t>24.7 million</a:t>
            </a:r>
          </a:p>
          <a:p>
            <a:pPr algn="ctr">
              <a:lnSpc>
                <a:spcPct val="75000"/>
              </a:lnSpc>
            </a:pPr>
            <a:r>
              <a:rPr lang="en-US" altLang="en-US" sz="1200" dirty="0" smtClean="0">
                <a:solidFill>
                  <a:srgbClr val="4D4D4D"/>
                </a:solidFill>
                <a:latin typeface="Arial Narrow" panose="020B0606020202030204" pitchFamily="34" charset="0"/>
                <a:ea typeface="MS PGothic" panose="020B0600070205080204" pitchFamily="34" charset="-128"/>
              </a:rPr>
              <a:t>[23.5 million – 26.1 million</a:t>
            </a:r>
            <a:r>
              <a:rPr lang="en-US" altLang="en-US" sz="1600" dirty="0" smtClean="0">
                <a:solidFill>
                  <a:srgbClr val="4D4D4D"/>
                </a:solidFill>
                <a:latin typeface="Arial Narrow" panose="020B0606020202030204" pitchFamily="34" charset="0"/>
                <a:ea typeface="MS PGothic" panose="020B0600070205080204" pitchFamily="34" charset="-128"/>
              </a:rPr>
              <a:t>]</a:t>
            </a:r>
            <a:endParaRPr lang="en-US" altLang="en-US" sz="1600" dirty="0">
              <a:solidFill>
                <a:srgbClr val="4D4D4D"/>
              </a:solidFill>
              <a:latin typeface="Arial Narrow" panose="020B0606020202030204" pitchFamily="34" charset="0"/>
              <a:ea typeface="MS PGothic" panose="020B0600070205080204" pitchFamily="34" charset="-128"/>
            </a:endParaRPr>
          </a:p>
        </p:txBody>
      </p:sp>
      <p:sp>
        <p:nvSpPr>
          <p:cNvPr id="29" name="Rectangle 28"/>
          <p:cNvSpPr/>
          <p:nvPr/>
        </p:nvSpPr>
        <p:spPr>
          <a:xfrm>
            <a:off x="1945697" y="3958763"/>
            <a:ext cx="2258793" cy="577081"/>
          </a:xfrm>
          <a:prstGeom prst="rect">
            <a:avLst/>
          </a:prstGeom>
        </p:spPr>
        <p:txBody>
          <a:bodyPr wrap="square">
            <a:spAutoFit/>
          </a:bodyPr>
          <a:lstStyle/>
          <a:p>
            <a:pPr algn="ctr">
              <a:lnSpc>
                <a:spcPct val="75000"/>
              </a:lnSpc>
            </a:pPr>
            <a:r>
              <a:rPr lang="en-US" altLang="en-US" sz="1200" b="1" dirty="0" smtClean="0">
                <a:latin typeface="AvenirNext LT Com Cn" pitchFamily="34" charset="0"/>
                <a:ea typeface="MS PGothic" panose="020B0600070205080204" pitchFamily="34" charset="-128"/>
              </a:rPr>
              <a:t>Latin America</a:t>
            </a:r>
          </a:p>
          <a:p>
            <a:pPr algn="ctr">
              <a:lnSpc>
                <a:spcPct val="75000"/>
              </a:lnSpc>
            </a:pPr>
            <a:r>
              <a:rPr lang="en-US" altLang="en-US" sz="1200" b="1" dirty="0" smtClean="0">
                <a:latin typeface="AvenirNext LT Com Cn" pitchFamily="34" charset="0"/>
                <a:ea typeface="MS PGothic" panose="020B0600070205080204" pitchFamily="34" charset="-128"/>
              </a:rPr>
              <a:t>1.6 million</a:t>
            </a:r>
          </a:p>
          <a:p>
            <a:pPr algn="ctr">
              <a:lnSpc>
                <a:spcPct val="75000"/>
              </a:lnSpc>
            </a:pPr>
            <a:r>
              <a:rPr lang="en-US" altLang="en-US" sz="1200" dirty="0" smtClean="0">
                <a:solidFill>
                  <a:srgbClr val="4D4D4D"/>
                </a:solidFill>
                <a:latin typeface="Arial Narrow" panose="020B0606020202030204" pitchFamily="34" charset="0"/>
                <a:ea typeface="MS PGothic" panose="020B0600070205080204" pitchFamily="34" charset="-128"/>
              </a:rPr>
              <a:t>[1.4 million – 2.1 million</a:t>
            </a:r>
            <a:r>
              <a:rPr lang="en-US" altLang="en-US" dirty="0" smtClean="0">
                <a:solidFill>
                  <a:srgbClr val="4D4D4D"/>
                </a:solidFill>
                <a:latin typeface="Arial Narrow" panose="020B0606020202030204" pitchFamily="34" charset="0"/>
                <a:ea typeface="MS PGothic" panose="020B0600070205080204" pitchFamily="34" charset="-128"/>
              </a:rPr>
              <a:t>]</a:t>
            </a:r>
            <a:endParaRPr lang="en-US" altLang="en-US" dirty="0">
              <a:solidFill>
                <a:srgbClr val="4D4D4D"/>
              </a:solidFill>
              <a:latin typeface="Arial Narrow" panose="020B0606020202030204" pitchFamily="34" charset="0"/>
              <a:ea typeface="MS PGothic" panose="020B0600070205080204" pitchFamily="34" charset="-128"/>
            </a:endParaRPr>
          </a:p>
        </p:txBody>
      </p:sp>
      <p:sp>
        <p:nvSpPr>
          <p:cNvPr id="30" name="Rectangle 29"/>
          <p:cNvSpPr/>
          <p:nvPr/>
        </p:nvSpPr>
        <p:spPr>
          <a:xfrm>
            <a:off x="1974881" y="3221540"/>
            <a:ext cx="1304645" cy="507831"/>
          </a:xfrm>
          <a:prstGeom prst="rect">
            <a:avLst/>
          </a:prstGeom>
        </p:spPr>
        <p:txBody>
          <a:bodyPr wrap="square">
            <a:spAutoFit/>
          </a:bodyPr>
          <a:lstStyle/>
          <a:p>
            <a:pPr algn="ctr">
              <a:lnSpc>
                <a:spcPct val="75000"/>
              </a:lnSpc>
            </a:pPr>
            <a:r>
              <a:rPr lang="en-US" altLang="en-US" sz="1200" b="1" dirty="0" smtClean="0">
                <a:latin typeface="AvenirNext LT Com Cn" pitchFamily="34" charset="0"/>
                <a:ea typeface="MS PGothic" panose="020B0600070205080204" pitchFamily="34" charset="-128"/>
              </a:rPr>
              <a:t>Caribbean</a:t>
            </a:r>
          </a:p>
          <a:p>
            <a:pPr algn="ctr">
              <a:lnSpc>
                <a:spcPct val="75000"/>
              </a:lnSpc>
            </a:pPr>
            <a:r>
              <a:rPr lang="en-US" altLang="en-US" sz="1200" b="1" dirty="0" smtClean="0">
                <a:latin typeface="AvenirNext LT Com Cn" pitchFamily="34" charset="0"/>
                <a:ea typeface="MS PGothic" panose="020B0600070205080204" pitchFamily="34" charset="-128"/>
              </a:rPr>
              <a:t>250 000</a:t>
            </a:r>
          </a:p>
          <a:p>
            <a:pPr algn="ctr">
              <a:lnSpc>
                <a:spcPct val="75000"/>
              </a:lnSpc>
            </a:pPr>
            <a:r>
              <a:rPr lang="en-US" altLang="en-US" sz="1200" dirty="0" smtClean="0">
                <a:solidFill>
                  <a:srgbClr val="4D4D4D"/>
                </a:solidFill>
                <a:latin typeface="Arial Narrow" panose="020B0606020202030204" pitchFamily="34" charset="0"/>
                <a:ea typeface="MS PGothic" panose="020B0600070205080204" pitchFamily="34" charset="-128"/>
              </a:rPr>
              <a:t>[230 000 – 280 000]</a:t>
            </a:r>
            <a:endParaRPr lang="en-US" altLang="en-US" sz="1200" dirty="0">
              <a:solidFill>
                <a:srgbClr val="4D4D4D"/>
              </a:solidFill>
              <a:latin typeface="Arial Narrow" panose="020B0606020202030204" pitchFamily="34" charset="0"/>
              <a:ea typeface="MS PGothic" panose="020B0600070205080204" pitchFamily="34" charset="-128"/>
            </a:endParaRPr>
          </a:p>
        </p:txBody>
      </p:sp>
      <p:sp>
        <p:nvSpPr>
          <p:cNvPr id="31" name="Rectangle 30"/>
          <p:cNvSpPr/>
          <p:nvPr/>
        </p:nvSpPr>
        <p:spPr>
          <a:xfrm>
            <a:off x="3536372" y="3015084"/>
            <a:ext cx="2436125" cy="507831"/>
          </a:xfrm>
          <a:prstGeom prst="rect">
            <a:avLst/>
          </a:prstGeom>
        </p:spPr>
        <p:txBody>
          <a:bodyPr wrap="square">
            <a:spAutoFit/>
          </a:bodyPr>
          <a:lstStyle/>
          <a:p>
            <a:pPr algn="ctr">
              <a:lnSpc>
                <a:spcPct val="75000"/>
              </a:lnSpc>
            </a:pPr>
            <a:r>
              <a:rPr lang="en-US" altLang="en-US" sz="1200" b="1" dirty="0" smtClean="0">
                <a:latin typeface="AvenirNext LT Com Cn" pitchFamily="34" charset="0"/>
                <a:ea typeface="MS PGothic" panose="020B0600070205080204" pitchFamily="34" charset="-128"/>
              </a:rPr>
              <a:t>Middle East</a:t>
            </a:r>
            <a:r>
              <a:rPr lang="en-US" altLang="en-US" sz="1200" dirty="0" smtClean="0">
                <a:latin typeface="AvenirNext LT Com Cn" pitchFamily="34" charset="0"/>
                <a:ea typeface="MS PGothic" panose="020B0600070205080204" pitchFamily="34" charset="-128"/>
              </a:rPr>
              <a:t> </a:t>
            </a:r>
            <a:r>
              <a:rPr lang="en-US" altLang="en-US" sz="1200" b="1" dirty="0" smtClean="0">
                <a:latin typeface="AvenirNext LT Com Cn" pitchFamily="34" charset="0"/>
                <a:ea typeface="MS PGothic" panose="020B0600070205080204" pitchFamily="34" charset="-128"/>
              </a:rPr>
              <a:t>&amp;</a:t>
            </a:r>
            <a:r>
              <a:rPr lang="en-US" altLang="en-US" sz="1200" dirty="0" smtClean="0">
                <a:latin typeface="AvenirNext LT Com Cn" pitchFamily="34" charset="0"/>
                <a:ea typeface="MS PGothic" panose="020B0600070205080204" pitchFamily="34" charset="-128"/>
              </a:rPr>
              <a:t> </a:t>
            </a:r>
            <a:r>
              <a:rPr lang="en-US" altLang="en-US" sz="1200" b="1" dirty="0" smtClean="0">
                <a:latin typeface="AvenirNext LT Com Cn" pitchFamily="34" charset="0"/>
                <a:ea typeface="MS PGothic" panose="020B0600070205080204" pitchFamily="34" charset="-128"/>
              </a:rPr>
              <a:t>North Africa</a:t>
            </a:r>
          </a:p>
          <a:p>
            <a:pPr algn="ctr">
              <a:lnSpc>
                <a:spcPct val="75000"/>
              </a:lnSpc>
            </a:pPr>
            <a:r>
              <a:rPr lang="en-US" altLang="en-US" sz="1200" b="1" dirty="0" smtClean="0">
                <a:latin typeface="AvenirNext LT Com Cn" pitchFamily="34" charset="0"/>
                <a:ea typeface="MS PGothic" panose="020B0600070205080204" pitchFamily="34" charset="-128"/>
              </a:rPr>
              <a:t>230 000</a:t>
            </a:r>
          </a:p>
          <a:p>
            <a:pPr algn="ctr">
              <a:lnSpc>
                <a:spcPct val="75000"/>
              </a:lnSpc>
            </a:pPr>
            <a:r>
              <a:rPr lang="en-US" altLang="en-US" sz="1200" dirty="0" smtClean="0">
                <a:solidFill>
                  <a:srgbClr val="4D4D4D"/>
                </a:solidFill>
                <a:latin typeface="Arial Narrow" panose="020B0606020202030204" pitchFamily="34" charset="0"/>
                <a:ea typeface="MS PGothic" panose="020B0600070205080204" pitchFamily="34" charset="-128"/>
              </a:rPr>
              <a:t>[160 000 – 330 000]</a:t>
            </a:r>
            <a:endParaRPr lang="en-US" altLang="en-US" sz="1200" dirty="0">
              <a:solidFill>
                <a:srgbClr val="4D4D4D"/>
              </a:solidFill>
              <a:latin typeface="Arial Narrow" panose="020B0606020202030204" pitchFamily="34" charset="0"/>
              <a:ea typeface="MS PGothic" panose="020B0600070205080204" pitchFamily="34" charset="-128"/>
            </a:endParaRPr>
          </a:p>
        </p:txBody>
      </p:sp>
      <p:sp>
        <p:nvSpPr>
          <p:cNvPr id="32" name="Rectangle 31"/>
          <p:cNvSpPr/>
          <p:nvPr/>
        </p:nvSpPr>
        <p:spPr>
          <a:xfrm>
            <a:off x="2075256" y="2260435"/>
            <a:ext cx="3163005" cy="507831"/>
          </a:xfrm>
          <a:prstGeom prst="rect">
            <a:avLst/>
          </a:prstGeom>
        </p:spPr>
        <p:txBody>
          <a:bodyPr wrap="square">
            <a:spAutoFit/>
          </a:bodyPr>
          <a:lstStyle/>
          <a:p>
            <a:pPr algn="ctr">
              <a:lnSpc>
                <a:spcPct val="75000"/>
              </a:lnSpc>
            </a:pPr>
            <a:r>
              <a:rPr lang="en-US" altLang="en-US" sz="1200" b="1" dirty="0" smtClean="0">
                <a:latin typeface="AvenirNext LT Com Cn" pitchFamily="34" charset="0"/>
                <a:ea typeface="MS PGothic" panose="020B0600070205080204" pitchFamily="34" charset="-128"/>
                <a:cs typeface="Arial Bold" panose="020B0704020202020204" pitchFamily="34" charset="0"/>
              </a:rPr>
              <a:t>North America and Western and Central Europe  2.3 million </a:t>
            </a:r>
          </a:p>
          <a:p>
            <a:pPr algn="ctr">
              <a:lnSpc>
                <a:spcPct val="75000"/>
              </a:lnSpc>
            </a:pPr>
            <a:r>
              <a:rPr lang="en-US" altLang="en-US" sz="1200" dirty="0" smtClean="0">
                <a:solidFill>
                  <a:srgbClr val="4D4D4D"/>
                </a:solidFill>
                <a:latin typeface="Arial Narrow" panose="020B0606020202030204" pitchFamily="34" charset="0"/>
                <a:ea typeface="MS PGothic" panose="020B0600070205080204" pitchFamily="34" charset="-128"/>
                <a:cs typeface="Arial Bold" panose="020B0704020202020204" pitchFamily="34" charset="0"/>
              </a:rPr>
              <a:t>   [2.0 million – 3.0 million]</a:t>
            </a:r>
            <a:endParaRPr lang="en-US" altLang="en-US" sz="1200" dirty="0">
              <a:solidFill>
                <a:srgbClr val="4D4D4D"/>
              </a:solidFill>
              <a:latin typeface="Arial Narrow" panose="020B0606020202030204" pitchFamily="34" charset="0"/>
              <a:ea typeface="MS PGothic" panose="020B0600070205080204" pitchFamily="34" charset="-128"/>
              <a:cs typeface="Arial Bold" panose="020B0704020202020204" pitchFamily="34" charset="0"/>
            </a:endParaRPr>
          </a:p>
        </p:txBody>
      </p:sp>
      <p:sp>
        <p:nvSpPr>
          <p:cNvPr id="33" name="Rectangle 32"/>
          <p:cNvSpPr/>
          <p:nvPr/>
        </p:nvSpPr>
        <p:spPr>
          <a:xfrm>
            <a:off x="5139241" y="2145660"/>
            <a:ext cx="2704729" cy="507831"/>
          </a:xfrm>
          <a:prstGeom prst="rect">
            <a:avLst/>
          </a:prstGeom>
        </p:spPr>
        <p:txBody>
          <a:bodyPr wrap="square">
            <a:spAutoFit/>
          </a:bodyPr>
          <a:lstStyle/>
          <a:p>
            <a:pPr algn="ctr">
              <a:lnSpc>
                <a:spcPct val="75000"/>
              </a:lnSpc>
            </a:pPr>
            <a:r>
              <a:rPr lang="en-US" altLang="en-US" sz="1200" b="1" dirty="0" smtClean="0">
                <a:latin typeface="AvenirNext LT Com Cn" pitchFamily="34" charset="0"/>
                <a:ea typeface="MS PGothic" panose="020B0600070205080204" pitchFamily="34" charset="-128"/>
              </a:rPr>
              <a:t>Eastern Europe &amp; Central Asia</a:t>
            </a:r>
          </a:p>
          <a:p>
            <a:pPr algn="ctr">
              <a:lnSpc>
                <a:spcPct val="75000"/>
              </a:lnSpc>
            </a:pPr>
            <a:r>
              <a:rPr lang="en-US" altLang="en-US" sz="1200" b="1" dirty="0" smtClean="0">
                <a:latin typeface="AvenirNext LT Com Cn" pitchFamily="34" charset="0"/>
                <a:ea typeface="MS PGothic" panose="020B0600070205080204" pitchFamily="34" charset="-128"/>
              </a:rPr>
              <a:t>1.1 million </a:t>
            </a:r>
          </a:p>
          <a:p>
            <a:pPr algn="ctr">
              <a:lnSpc>
                <a:spcPct val="75000"/>
              </a:lnSpc>
            </a:pPr>
            <a:r>
              <a:rPr lang="en-US" altLang="en-US" sz="1200" dirty="0" smtClean="0">
                <a:solidFill>
                  <a:srgbClr val="4D4D4D"/>
                </a:solidFill>
                <a:latin typeface="Arial Narrow" panose="020B0606020202030204" pitchFamily="34" charset="0"/>
                <a:ea typeface="MS PGothic" panose="020B0600070205080204" pitchFamily="34" charset="-128"/>
              </a:rPr>
              <a:t>[980 000– 1.3 million]</a:t>
            </a:r>
            <a:endParaRPr lang="en-US" altLang="en-US" sz="1200" dirty="0">
              <a:solidFill>
                <a:srgbClr val="4D4D4D"/>
              </a:solidFill>
              <a:latin typeface="Arial Narrow" panose="020B0606020202030204" pitchFamily="34" charset="0"/>
              <a:ea typeface="MS PGothic" panose="020B0600070205080204" pitchFamily="34" charset="-128"/>
            </a:endParaRPr>
          </a:p>
        </p:txBody>
      </p:sp>
      <p:sp>
        <p:nvSpPr>
          <p:cNvPr id="34" name="Rectangle 33"/>
          <p:cNvSpPr/>
          <p:nvPr/>
        </p:nvSpPr>
        <p:spPr>
          <a:xfrm>
            <a:off x="6119493" y="3500542"/>
            <a:ext cx="2410823" cy="507831"/>
          </a:xfrm>
          <a:prstGeom prst="rect">
            <a:avLst/>
          </a:prstGeom>
        </p:spPr>
        <p:txBody>
          <a:bodyPr wrap="square">
            <a:spAutoFit/>
          </a:bodyPr>
          <a:lstStyle/>
          <a:p>
            <a:pPr algn="ctr">
              <a:lnSpc>
                <a:spcPct val="75000"/>
              </a:lnSpc>
            </a:pPr>
            <a:r>
              <a:rPr lang="en-US" altLang="en-US" sz="1200" b="1" dirty="0" smtClean="0">
                <a:latin typeface="AvenirNext LT Com Cn" pitchFamily="34" charset="0"/>
                <a:ea typeface="MS PGothic" panose="020B0600070205080204" pitchFamily="34" charset="-128"/>
              </a:rPr>
              <a:t>Asia and the Pacific 4.8 million</a:t>
            </a:r>
          </a:p>
          <a:p>
            <a:pPr algn="ctr">
              <a:lnSpc>
                <a:spcPct val="75000"/>
              </a:lnSpc>
            </a:pPr>
            <a:r>
              <a:rPr lang="en-US" altLang="en-US" sz="1200" dirty="0" smtClean="0">
                <a:solidFill>
                  <a:srgbClr val="4D4D4D"/>
                </a:solidFill>
                <a:latin typeface="Arial Narrow" panose="020B0606020202030204" pitchFamily="34" charset="0"/>
                <a:ea typeface="MS PGothic" panose="020B0600070205080204" pitchFamily="34" charset="-128"/>
              </a:rPr>
              <a:t>[4.1 million – 5.5 million]</a:t>
            </a:r>
            <a:endParaRPr lang="en-US" altLang="en-US" sz="1200" dirty="0">
              <a:solidFill>
                <a:srgbClr val="4D4D4D"/>
              </a:solidFill>
              <a:latin typeface="Arial Narrow" panose="020B0606020202030204" pitchFamily="34" charset="0"/>
              <a:ea typeface="MS PGothic" panose="020B0600070205080204" pitchFamily="34" charset="-128"/>
            </a:endParaRPr>
          </a:p>
        </p:txBody>
      </p:sp>
      <p:sp>
        <p:nvSpPr>
          <p:cNvPr id="35" name="Rectangle 2"/>
          <p:cNvSpPr>
            <a:spLocks noChangeArrowheads="1"/>
          </p:cNvSpPr>
          <p:nvPr/>
        </p:nvSpPr>
        <p:spPr bwMode="auto">
          <a:xfrm>
            <a:off x="794426" y="5828428"/>
            <a:ext cx="8174038" cy="600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defTabSz="457200">
              <a:defRPr>
                <a:solidFill>
                  <a:schemeClr val="tx1"/>
                </a:solidFill>
                <a:latin typeface="Arial" panose="020B0604020202020204" pitchFamily="34" charset="0"/>
              </a:defRPr>
            </a:lvl1pPr>
            <a:lvl2pPr marL="742950" indent="-285750" defTabSz="457200">
              <a:defRPr>
                <a:solidFill>
                  <a:schemeClr val="tx1"/>
                </a:solidFill>
                <a:latin typeface="Arial" panose="020B0604020202020204" pitchFamily="34" charset="0"/>
              </a:defRPr>
            </a:lvl2pPr>
            <a:lvl3pPr marL="1143000" indent="-228600" defTabSz="457200">
              <a:defRPr>
                <a:solidFill>
                  <a:schemeClr val="tx1"/>
                </a:solidFill>
                <a:latin typeface="Arial" panose="020B0604020202020204" pitchFamily="34" charset="0"/>
              </a:defRPr>
            </a:lvl3pPr>
            <a:lvl4pPr marL="1600200" indent="-228600" defTabSz="457200">
              <a:defRPr>
                <a:solidFill>
                  <a:schemeClr val="tx1"/>
                </a:solidFill>
                <a:latin typeface="Arial" panose="020B0604020202020204" pitchFamily="34" charset="0"/>
              </a:defRPr>
            </a:lvl4pPr>
            <a:lvl5pPr marL="2057400" indent="-228600" defTabSz="4572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200" b="1" dirty="0">
                <a:ea typeface="MS PGothic" panose="020B0600070205080204" pitchFamily="34" charset="-128"/>
                <a:cs typeface="Arial Bold" panose="020B0704020202020204" pitchFamily="34" charset="0"/>
              </a:rPr>
              <a:t>Total: 35.0 million</a:t>
            </a:r>
            <a:r>
              <a:rPr lang="en-US" altLang="en-US" sz="2200" dirty="0">
                <a:ea typeface="MS PGothic" panose="020B0600070205080204" pitchFamily="34" charset="-128"/>
                <a:cs typeface="Arial Bold" panose="020B0704020202020204" pitchFamily="34" charset="0"/>
              </a:rPr>
              <a:t> </a:t>
            </a:r>
            <a:r>
              <a:rPr lang="en-US" altLang="en-US" dirty="0">
                <a:solidFill>
                  <a:srgbClr val="4D4D4D"/>
                </a:solidFill>
                <a:ea typeface="MS PGothic" panose="020B0600070205080204" pitchFamily="34" charset="-128"/>
                <a:cs typeface="Arial Bold" panose="020B0704020202020204" pitchFamily="34" charset="0"/>
              </a:rPr>
              <a:t>[33.2 million – 37.2 million</a:t>
            </a:r>
            <a:r>
              <a:rPr lang="en-US" altLang="en-US" dirty="0" smtClean="0">
                <a:solidFill>
                  <a:srgbClr val="4D4D4D"/>
                </a:solidFill>
                <a:ea typeface="MS PGothic" panose="020B0600070205080204" pitchFamily="34" charset="-128"/>
                <a:cs typeface="Arial Bold" panose="020B0704020202020204" pitchFamily="34" charset="0"/>
              </a:rPr>
              <a:t>]</a:t>
            </a:r>
          </a:p>
          <a:p>
            <a:pPr eaLnBrk="1" hangingPunct="1"/>
            <a:r>
              <a:rPr lang="en-US" altLang="en-US" sz="1050" dirty="0" smtClean="0">
                <a:solidFill>
                  <a:srgbClr val="7F7F7F"/>
                </a:solidFill>
                <a:ea typeface="MS PGothic" panose="020B0600070205080204" pitchFamily="34" charset="-128"/>
                <a:cs typeface="Arial Bold" panose="020B0704020202020204" pitchFamily="34" charset="0"/>
              </a:rPr>
              <a:t>Source: UNAIDS</a:t>
            </a:r>
            <a:endParaRPr lang="en-US" altLang="en-US" sz="1050" dirty="0">
              <a:solidFill>
                <a:srgbClr val="4D4D4D"/>
              </a:solidFill>
              <a:ea typeface="MS PGothic" panose="020B0600070205080204" pitchFamily="34" charset="-128"/>
              <a:cs typeface="Arial Bold" panose="020B0704020202020204" pitchFamily="34" charset="0"/>
            </a:endParaRPr>
          </a:p>
        </p:txBody>
      </p:sp>
    </p:spTree>
    <p:extLst>
      <p:ext uri="{BB962C8B-B14F-4D97-AF65-F5344CB8AC3E}">
        <p14:creationId xmlns:p14="http://schemas.microsoft.com/office/powerpoint/2010/main" val="119979992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9065"/>
            <a:ext cx="7886700" cy="407606"/>
          </a:xfrm>
        </p:spPr>
        <p:txBody>
          <a:bodyPr>
            <a:noAutofit/>
          </a:bodyPr>
          <a:lstStyle/>
          <a:p>
            <a:r>
              <a:rPr lang="en-US" sz="2800" b="1" dirty="0">
                <a:latin typeface="Times New Roman" panose="02020603050405020304" pitchFamily="18" charset="0"/>
                <a:cs typeface="Times New Roman" panose="02020603050405020304" pitchFamily="18" charset="0"/>
              </a:rPr>
              <a:t>Limitations</a:t>
            </a:r>
            <a:endParaRPr lang="en-US"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67425" y="785610"/>
            <a:ext cx="8757634" cy="5769735"/>
          </a:xfrm>
        </p:spPr>
        <p:txBody>
          <a:bodyPr>
            <a:normAutofit/>
          </a:bodyPr>
          <a:lstStyle/>
          <a:p>
            <a:r>
              <a:rPr lang="en-US" sz="2800" dirty="0" smtClean="0">
                <a:latin typeface="Times New Roman" panose="02020603050405020304" pitchFamily="18" charset="0"/>
                <a:cs typeface="Times New Roman" panose="02020603050405020304" pitchFamily="18" charset="0"/>
              </a:rPr>
              <a:t>This study have limitations</a:t>
            </a:r>
            <a:endParaRPr lang="en-US" sz="2800" dirty="0" smtClean="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pPr lvl="1"/>
            <a:r>
              <a:rPr lang="en-US" sz="2500" dirty="0" smtClean="0">
                <a:latin typeface="Times New Roman" panose="02020603050405020304" pitchFamily="18" charset="0"/>
                <a:cs typeface="Times New Roman" panose="02020603050405020304" pitchFamily="18" charset="0"/>
              </a:rPr>
              <a:t>The </a:t>
            </a:r>
            <a:r>
              <a:rPr lang="en-US" sz="2500" dirty="0">
                <a:latin typeface="Times New Roman" panose="02020603050405020304" pitchFamily="18" charset="0"/>
                <a:cs typeface="Times New Roman" panose="02020603050405020304" pitchFamily="18" charset="0"/>
              </a:rPr>
              <a:t>objective and self-reported measures of Comprehensive Knowledge on HIV/AIDS and Accepting attitudes towards PLHA (questionnaire) might affect the quality of data. </a:t>
            </a:r>
            <a:endParaRPr lang="en-US" sz="2500" dirty="0" smtClean="0">
              <a:latin typeface="Times New Roman" panose="02020603050405020304" pitchFamily="18" charset="0"/>
              <a:cs typeface="Times New Roman" panose="02020603050405020304" pitchFamily="18" charset="0"/>
            </a:endParaRPr>
          </a:p>
          <a:p>
            <a:pPr lvl="1"/>
            <a:endParaRPr lang="en-US" sz="2500" dirty="0" smtClean="0">
              <a:latin typeface="Times New Roman" panose="02020603050405020304" pitchFamily="18" charset="0"/>
              <a:cs typeface="Times New Roman" panose="02020603050405020304" pitchFamily="18" charset="0"/>
            </a:endParaRPr>
          </a:p>
          <a:p>
            <a:pPr lvl="1"/>
            <a:r>
              <a:rPr lang="en-US" sz="2500" dirty="0" smtClean="0">
                <a:latin typeface="Times New Roman" panose="02020603050405020304" pitchFamily="18" charset="0"/>
                <a:cs typeface="Times New Roman" panose="02020603050405020304" pitchFamily="18" charset="0"/>
              </a:rPr>
              <a:t>Individuals </a:t>
            </a:r>
            <a:r>
              <a:rPr lang="en-US" sz="2500" dirty="0">
                <a:latin typeface="Times New Roman" panose="02020603050405020304" pitchFamily="18" charset="0"/>
                <a:cs typeface="Times New Roman" panose="02020603050405020304" pitchFamily="18" charset="0"/>
              </a:rPr>
              <a:t>may not be willingly to express their negative attitudes during face to face interview. </a:t>
            </a:r>
            <a:endParaRPr lang="en-US" sz="2500" dirty="0" smtClean="0">
              <a:latin typeface="Times New Roman" panose="02020603050405020304" pitchFamily="18" charset="0"/>
              <a:cs typeface="Times New Roman" panose="02020603050405020304" pitchFamily="18" charset="0"/>
            </a:endParaRPr>
          </a:p>
          <a:p>
            <a:pPr lvl="1"/>
            <a:endParaRPr lang="en-US" sz="2500" dirty="0">
              <a:latin typeface="Times New Roman" panose="02020603050405020304" pitchFamily="18" charset="0"/>
              <a:cs typeface="Times New Roman" panose="02020603050405020304" pitchFamily="18" charset="0"/>
            </a:endParaRPr>
          </a:p>
          <a:p>
            <a:pPr lvl="1"/>
            <a:r>
              <a:rPr lang="en-US" sz="2500" dirty="0">
                <a:latin typeface="Times New Roman" panose="02020603050405020304" pitchFamily="18" charset="0"/>
                <a:cs typeface="Times New Roman" panose="02020603050405020304" pitchFamily="18" charset="0"/>
              </a:rPr>
              <a:t>D</a:t>
            </a:r>
            <a:r>
              <a:rPr lang="en-US" sz="2500" dirty="0" smtClean="0">
                <a:latin typeface="Times New Roman" panose="02020603050405020304" pitchFamily="18" charset="0"/>
                <a:cs typeface="Times New Roman" panose="02020603050405020304" pitchFamily="18" charset="0"/>
              </a:rPr>
              <a:t>ue </a:t>
            </a:r>
            <a:r>
              <a:rPr lang="en-US" sz="2500" dirty="0">
                <a:latin typeface="Times New Roman" panose="02020603050405020304" pitchFamily="18" charset="0"/>
                <a:cs typeface="Times New Roman" panose="02020603050405020304" pitchFamily="18" charset="0"/>
              </a:rPr>
              <a:t>to the Cross-sectional nature of the study method, we are unable to make any casual inferences based on the associations presented. </a:t>
            </a:r>
          </a:p>
        </p:txBody>
      </p:sp>
    </p:spTree>
    <p:extLst>
      <p:ext uri="{BB962C8B-B14F-4D97-AF65-F5344CB8AC3E}">
        <p14:creationId xmlns:p14="http://schemas.microsoft.com/office/powerpoint/2010/main" val="27535438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407606"/>
          </a:xfrm>
        </p:spPr>
        <p:txBody>
          <a:bodyPr>
            <a:noAutofit/>
          </a:bodyPr>
          <a:lstStyle/>
          <a:p>
            <a:r>
              <a:rPr lang="en-US" sz="3200" dirty="0" smtClean="0">
                <a:latin typeface="Times New Roman" panose="02020603050405020304" pitchFamily="18" charset="0"/>
                <a:cs typeface="Times New Roman" panose="02020603050405020304" pitchFamily="18" charset="0"/>
              </a:rPr>
              <a:t>Conclusion </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3031" y="772732"/>
            <a:ext cx="8873544" cy="5975797"/>
          </a:xfrm>
        </p:spPr>
        <p:txBody>
          <a:bodyPr/>
          <a:lstStyle/>
          <a:p>
            <a:endParaRPr lang="en-US" dirty="0" smtClean="0"/>
          </a:p>
          <a:p>
            <a:r>
              <a:rPr lang="en-US" sz="2800" dirty="0" smtClean="0">
                <a:latin typeface="Times New Roman" panose="02020603050405020304" pitchFamily="18" charset="0"/>
                <a:cs typeface="Times New Roman" panose="02020603050405020304" pitchFamily="18" charset="0"/>
              </a:rPr>
              <a:t>Our </a:t>
            </a:r>
            <a:r>
              <a:rPr lang="en-US" sz="2800" dirty="0">
                <a:latin typeface="Times New Roman" panose="02020603050405020304" pitchFamily="18" charset="0"/>
                <a:cs typeface="Times New Roman" panose="02020603050405020304" pitchFamily="18" charset="0"/>
              </a:rPr>
              <a:t>study findings highlighted that, majority of Women of the </a:t>
            </a:r>
            <a:r>
              <a:rPr lang="en-US" sz="2800" dirty="0" smtClean="0">
                <a:latin typeface="Times New Roman" panose="02020603050405020304" pitchFamily="18" charset="0"/>
                <a:cs typeface="Times New Roman" panose="02020603050405020304" pitchFamily="18" charset="0"/>
              </a:rPr>
              <a:t>Three East </a:t>
            </a:r>
            <a:r>
              <a:rPr lang="en-US" sz="2800" dirty="0">
                <a:latin typeface="Times New Roman" panose="02020603050405020304" pitchFamily="18" charset="0"/>
                <a:cs typeface="Times New Roman" panose="02020603050405020304" pitchFamily="18" charset="0"/>
              </a:rPr>
              <a:t>African countries were aware of HIV/AIDS. </a:t>
            </a:r>
            <a:endParaRPr lang="en-US" sz="2800" dirty="0" smtClean="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However</a:t>
            </a:r>
            <a:r>
              <a:rPr lang="en-US" sz="2800" dirty="0">
                <a:latin typeface="Times New Roman" panose="02020603050405020304" pitchFamily="18" charset="0"/>
                <a:cs typeface="Times New Roman" panose="02020603050405020304" pitchFamily="18" charset="0"/>
              </a:rPr>
              <a:t>, comprehensive knowledge on HIV/AIDS as well as acceptance attitude towards PLHA were remained low</a:t>
            </a:r>
            <a:r>
              <a:rPr lang="en-US" sz="2800" dirty="0" smtClean="0">
                <a:latin typeface="Times New Roman" panose="02020603050405020304" pitchFamily="18" charset="0"/>
                <a:cs typeface="Times New Roman" panose="02020603050405020304" pitchFamily="18" charset="0"/>
              </a:rPr>
              <a:t>.</a:t>
            </a:r>
          </a:p>
          <a:p>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Women from Burundi have higher HIV/AIDS Comprehensive knowledge and Acceptance attitude towards PLHA than women in Kenya and Ethiopia.</a:t>
            </a:r>
          </a:p>
        </p:txBody>
      </p:sp>
    </p:spTree>
    <p:extLst>
      <p:ext uri="{BB962C8B-B14F-4D97-AF65-F5344CB8AC3E}">
        <p14:creationId xmlns:p14="http://schemas.microsoft.com/office/powerpoint/2010/main" val="364868112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9064"/>
            <a:ext cx="7886700" cy="330333"/>
          </a:xfrm>
        </p:spPr>
        <p:txBody>
          <a:bodyPr>
            <a:normAutofit fontScale="90000"/>
          </a:bodyPr>
          <a:lstStyle/>
          <a:p>
            <a:r>
              <a:rPr lang="en-US" sz="3600" dirty="0">
                <a:latin typeface="Times New Roman" panose="02020603050405020304" pitchFamily="18" charset="0"/>
                <a:cs typeface="Times New Roman" panose="02020603050405020304" pitchFamily="18" charset="0"/>
              </a:rPr>
              <a:t>Conclusion</a:t>
            </a:r>
            <a:endParaRPr lang="en-US" dirty="0"/>
          </a:p>
        </p:txBody>
      </p:sp>
      <p:sp>
        <p:nvSpPr>
          <p:cNvPr id="3" name="Content Placeholder 2"/>
          <p:cNvSpPr>
            <a:spLocks noGrp="1"/>
          </p:cNvSpPr>
          <p:nvPr>
            <p:ph idx="1"/>
          </p:nvPr>
        </p:nvSpPr>
        <p:spPr>
          <a:xfrm>
            <a:off x="141668" y="695458"/>
            <a:ext cx="8847786" cy="6053071"/>
          </a:xfrm>
        </p:spPr>
        <p:txBody>
          <a:bodyPr/>
          <a:lstStyle/>
          <a:p>
            <a:r>
              <a:rPr lang="en-US" sz="2800" dirty="0">
                <a:latin typeface="Times New Roman" panose="02020603050405020304" pitchFamily="18" charset="0"/>
                <a:cs typeface="Times New Roman" panose="02020603050405020304" pitchFamily="18" charset="0"/>
              </a:rPr>
              <a:t>The associate variables in Burundi and Kenya were age, Women living in urban areas, educated Women and women with higher socioeconomic status</a:t>
            </a:r>
            <a:r>
              <a:rPr lang="en-US" sz="2800" dirty="0" smtClean="0">
                <a:latin typeface="Times New Roman" panose="02020603050405020304" pitchFamily="18" charset="0"/>
                <a:cs typeface="Times New Roman" panose="02020603050405020304" pitchFamily="18" charset="0"/>
              </a:rPr>
              <a:t>.</a:t>
            </a:r>
          </a:p>
          <a:p>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In the other hand, in Ethiopia associate variables were Women living in urban areas, educated Women and women with higher socioeconomic </a:t>
            </a:r>
            <a:r>
              <a:rPr lang="en-US" sz="2800" dirty="0" smtClean="0">
                <a:latin typeface="Times New Roman" panose="02020603050405020304" pitchFamily="18" charset="0"/>
                <a:cs typeface="Times New Roman" panose="02020603050405020304" pitchFamily="18" charset="0"/>
              </a:rPr>
              <a:t>status.</a:t>
            </a:r>
          </a:p>
          <a:p>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Education </a:t>
            </a:r>
            <a:r>
              <a:rPr lang="en-US" sz="2800" dirty="0">
                <a:latin typeface="Times New Roman" panose="02020603050405020304" pitchFamily="18" charset="0"/>
                <a:cs typeface="Times New Roman" panose="02020603050405020304" pitchFamily="18" charset="0"/>
              </a:rPr>
              <a:t>and information on HIV/AIDS prevention and transmission methods are necessary to all women of east African countries and particularly to women living in rural areas, women with no educational background and women in the lower economic status  of the society.   </a:t>
            </a:r>
          </a:p>
          <a:p>
            <a:endParaRPr lang="en-US" dirty="0"/>
          </a:p>
        </p:txBody>
      </p:sp>
    </p:spTree>
    <p:extLst>
      <p:ext uri="{BB962C8B-B14F-4D97-AF65-F5344CB8AC3E}">
        <p14:creationId xmlns:p14="http://schemas.microsoft.com/office/powerpoint/2010/main" val="147542188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anose="02020603050405020304" pitchFamily="18" charset="0"/>
                <a:cs typeface="Times New Roman" panose="02020603050405020304" pitchFamily="18" charset="0"/>
              </a:rPr>
              <a:t>Acknowledgement </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825625"/>
            <a:ext cx="9053848" cy="4351338"/>
          </a:xfrm>
        </p:spPr>
        <p:txBody>
          <a:bodyPr>
            <a:normAutofit/>
          </a:bodyPr>
          <a:lstStyle/>
          <a:p>
            <a:pPr marL="0" indent="0">
              <a:buNone/>
            </a:pPr>
            <a:r>
              <a:rPr lang="en-US" sz="2800" dirty="0" smtClean="0">
                <a:latin typeface="Times New Roman" panose="02020603050405020304" pitchFamily="18" charset="0"/>
                <a:cs typeface="Times New Roman" panose="02020603050405020304" pitchFamily="18" charset="0"/>
              </a:rPr>
              <a:t>Study Team: Russom </a:t>
            </a:r>
            <a:r>
              <a:rPr lang="en-US" sz="2800" dirty="0" err="1" smtClean="0">
                <a:latin typeface="Times New Roman" panose="02020603050405020304" pitchFamily="18" charset="0"/>
                <a:cs typeface="Times New Roman" panose="02020603050405020304" pitchFamily="18" charset="0"/>
              </a:rPr>
              <a:t>Teshome</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Eyasu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Habte</a:t>
            </a:r>
            <a:r>
              <a:rPr lang="en-US" sz="2800" dirty="0" smtClean="0">
                <a:latin typeface="Times New Roman" panose="02020603050405020304" pitchFamily="18" charset="0"/>
                <a:cs typeface="Times New Roman" panose="02020603050405020304" pitchFamily="18" charset="0"/>
              </a:rPr>
              <a:t> and </a:t>
            </a:r>
            <a:r>
              <a:rPr lang="en-US" sz="2800" dirty="0" err="1" smtClean="0">
                <a:latin typeface="Times New Roman" panose="02020603050405020304" pitchFamily="18" charset="0"/>
                <a:cs typeface="Times New Roman" panose="02020603050405020304" pitchFamily="18" charset="0"/>
              </a:rPr>
              <a:t>Nuredin</a:t>
            </a:r>
            <a:r>
              <a:rPr lang="en-US" sz="2800" dirty="0" smtClean="0">
                <a:latin typeface="Times New Roman" panose="02020603050405020304" pitchFamily="18" charset="0"/>
                <a:cs typeface="Times New Roman" panose="02020603050405020304" pitchFamily="18" charset="0"/>
              </a:rPr>
              <a:t> Mohammed </a:t>
            </a:r>
            <a:r>
              <a:rPr lang="en-US" sz="2800" dirty="0" err="1" smtClean="0">
                <a:latin typeface="Times New Roman" panose="02020603050405020304" pitchFamily="18" charset="0"/>
                <a:cs typeface="Times New Roman" panose="02020603050405020304" pitchFamily="18" charset="0"/>
              </a:rPr>
              <a:t>Kasim</a:t>
            </a:r>
            <a:r>
              <a:rPr lang="en-US" sz="2800" dirty="0" smtClean="0">
                <a:latin typeface="Times New Roman" panose="02020603050405020304" pitchFamily="18" charset="0"/>
                <a:cs typeface="Times New Roman" panose="02020603050405020304" pitchFamily="18" charset="0"/>
              </a:rPr>
              <a:t>.</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smtClean="0">
                <a:latin typeface="Times New Roman" panose="02020603050405020304" pitchFamily="18" charset="0"/>
                <a:cs typeface="Times New Roman" panose="02020603050405020304" pitchFamily="18" charset="0"/>
              </a:rPr>
              <a:t>Supervisor :Prof. Wang </a:t>
            </a:r>
            <a:r>
              <a:rPr lang="en-US" sz="2800" dirty="0" err="1" smtClean="0">
                <a:latin typeface="Times New Roman" panose="02020603050405020304" pitchFamily="18" charset="0"/>
                <a:cs typeface="Times New Roman" panose="02020603050405020304" pitchFamily="18" charset="0"/>
              </a:rPr>
              <a:t>Youjie</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Tongji</a:t>
            </a:r>
            <a:r>
              <a:rPr lang="en-US" sz="2800" dirty="0" smtClean="0">
                <a:latin typeface="Times New Roman" panose="02020603050405020304" pitchFamily="18" charset="0"/>
                <a:cs typeface="Times New Roman" panose="02020603050405020304" pitchFamily="18" charset="0"/>
              </a:rPr>
              <a:t> Medical College.</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smtClean="0">
                <a:latin typeface="Times New Roman" panose="02020603050405020304" pitchFamily="18" charset="0"/>
                <a:cs typeface="Times New Roman" panose="02020603050405020304" pitchFamily="18" charset="0"/>
              </a:rPr>
              <a:t>Data Source: The Demography Health Surveys (DHS) Program ICF International Rockville, USA.</a:t>
            </a:r>
          </a:p>
        </p:txBody>
      </p:sp>
    </p:spTree>
    <p:extLst>
      <p:ext uri="{BB962C8B-B14F-4D97-AF65-F5344CB8AC3E}">
        <p14:creationId xmlns:p14="http://schemas.microsoft.com/office/powerpoint/2010/main" val="29040804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a:p>
          <a:p>
            <a:pPr marL="0" indent="0" algn="ctr">
              <a:buNone/>
            </a:pPr>
            <a:r>
              <a:rPr lang="en-US" sz="8000" dirty="0" smtClean="0">
                <a:latin typeface="Algerian" panose="04020705040A02060702" pitchFamily="82" charset="0"/>
                <a:cs typeface="Times New Roman" panose="02020603050405020304" pitchFamily="18" charset="0"/>
              </a:rPr>
              <a:t>Thank You </a:t>
            </a:r>
            <a:endParaRPr lang="en-US" sz="8000" dirty="0">
              <a:latin typeface="Algerian" panose="04020705040A02060702" pitchFamily="82" charset="0"/>
              <a:cs typeface="Times New Roman" panose="02020603050405020304" pitchFamily="18" charset="0"/>
            </a:endParaRPr>
          </a:p>
        </p:txBody>
      </p:sp>
    </p:spTree>
    <p:extLst>
      <p:ext uri="{BB962C8B-B14F-4D97-AF65-F5344CB8AC3E}">
        <p14:creationId xmlns:p14="http://schemas.microsoft.com/office/powerpoint/2010/main" val="8439884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33"/>
          <p:cNvGrpSpPr>
            <a:grpSpLocks/>
          </p:cNvGrpSpPr>
          <p:nvPr/>
        </p:nvGrpSpPr>
        <p:grpSpPr bwMode="auto">
          <a:xfrm>
            <a:off x="300251" y="1050878"/>
            <a:ext cx="8584442" cy="5227092"/>
            <a:chOff x="1111250" y="1736725"/>
            <a:chExt cx="7840663" cy="3590925"/>
          </a:xfrm>
        </p:grpSpPr>
        <p:sp>
          <p:nvSpPr>
            <p:cNvPr id="17420" name="Freeform 3"/>
            <p:cNvSpPr>
              <a:spLocks/>
            </p:cNvSpPr>
            <p:nvPr/>
          </p:nvSpPr>
          <p:spPr bwMode="auto">
            <a:xfrm>
              <a:off x="1111250" y="1736725"/>
              <a:ext cx="7840663" cy="3587750"/>
            </a:xfrm>
            <a:custGeom>
              <a:avLst/>
              <a:gdLst>
                <a:gd name="T0" fmla="*/ 2147483646 w 4939"/>
                <a:gd name="T1" fmla="*/ 2147483646 h 2260"/>
                <a:gd name="T2" fmla="*/ 2147483646 w 4939"/>
                <a:gd name="T3" fmla="*/ 2147483646 h 2260"/>
                <a:gd name="T4" fmla="*/ 2147483646 w 4939"/>
                <a:gd name="T5" fmla="*/ 2147483646 h 2260"/>
                <a:gd name="T6" fmla="*/ 2147483646 w 4939"/>
                <a:gd name="T7" fmla="*/ 2147483646 h 2260"/>
                <a:gd name="T8" fmla="*/ 2147483646 w 4939"/>
                <a:gd name="T9" fmla="*/ 2147483646 h 2260"/>
                <a:gd name="T10" fmla="*/ 2147483646 w 4939"/>
                <a:gd name="T11" fmla="*/ 2147483646 h 2260"/>
                <a:gd name="T12" fmla="*/ 2147483646 w 4939"/>
                <a:gd name="T13" fmla="*/ 2147483646 h 2260"/>
                <a:gd name="T14" fmla="*/ 2147483646 w 4939"/>
                <a:gd name="T15" fmla="*/ 2147483646 h 2260"/>
                <a:gd name="T16" fmla="*/ 2147483646 w 4939"/>
                <a:gd name="T17" fmla="*/ 2147483646 h 2260"/>
                <a:gd name="T18" fmla="*/ 2147483646 w 4939"/>
                <a:gd name="T19" fmla="*/ 2147483646 h 2260"/>
                <a:gd name="T20" fmla="*/ 0 w 4939"/>
                <a:gd name="T21" fmla="*/ 2147483646 h 2260"/>
                <a:gd name="T22" fmla="*/ 2147483646 w 4939"/>
                <a:gd name="T23" fmla="*/ 2147483646 h 2260"/>
                <a:gd name="T24" fmla="*/ 2147483646 w 4939"/>
                <a:gd name="T25" fmla="*/ 2147483646 h 2260"/>
                <a:gd name="T26" fmla="*/ 2147483646 w 4939"/>
                <a:gd name="T27" fmla="*/ 2147483646 h 2260"/>
                <a:gd name="T28" fmla="*/ 2147483646 w 4939"/>
                <a:gd name="T29" fmla="*/ 2147483646 h 2260"/>
                <a:gd name="T30" fmla="*/ 2147483646 w 4939"/>
                <a:gd name="T31" fmla="*/ 2147483646 h 2260"/>
                <a:gd name="T32" fmla="*/ 2147483646 w 4939"/>
                <a:gd name="T33" fmla="*/ 2147483646 h 2260"/>
                <a:gd name="T34" fmla="*/ 2147483646 w 4939"/>
                <a:gd name="T35" fmla="*/ 2147483646 h 2260"/>
                <a:gd name="T36" fmla="*/ 2147483646 w 4939"/>
                <a:gd name="T37" fmla="*/ 2147483646 h 2260"/>
                <a:gd name="T38" fmla="*/ 2147483646 w 4939"/>
                <a:gd name="T39" fmla="*/ 2147483646 h 2260"/>
                <a:gd name="T40" fmla="*/ 2147483646 w 4939"/>
                <a:gd name="T41" fmla="*/ 2147483646 h 2260"/>
                <a:gd name="T42" fmla="*/ 2147483646 w 4939"/>
                <a:gd name="T43" fmla="*/ 0 h 2260"/>
                <a:gd name="T44" fmla="*/ 2147483646 w 4939"/>
                <a:gd name="T45" fmla="*/ 2147483646 h 2260"/>
                <a:gd name="T46" fmla="*/ 2147483646 w 4939"/>
                <a:gd name="T47" fmla="*/ 2147483646 h 2260"/>
                <a:gd name="T48" fmla="*/ 2147483646 w 4939"/>
                <a:gd name="T49" fmla="*/ 2147483646 h 2260"/>
                <a:gd name="T50" fmla="*/ 2147483646 w 4939"/>
                <a:gd name="T51" fmla="*/ 2147483646 h 2260"/>
                <a:gd name="T52" fmla="*/ 2147483646 w 4939"/>
                <a:gd name="T53" fmla="*/ 2147483646 h 2260"/>
                <a:gd name="T54" fmla="*/ 2147483646 w 4939"/>
                <a:gd name="T55" fmla="*/ 2147483646 h 2260"/>
                <a:gd name="T56" fmla="*/ 2147483646 w 4939"/>
                <a:gd name="T57" fmla="*/ 2147483646 h 2260"/>
                <a:gd name="T58" fmla="*/ 2147483646 w 4939"/>
                <a:gd name="T59" fmla="*/ 2147483646 h 2260"/>
                <a:gd name="T60" fmla="*/ 2147483646 w 4939"/>
                <a:gd name="T61" fmla="*/ 2147483646 h 2260"/>
                <a:gd name="T62" fmla="*/ 2147483646 w 4939"/>
                <a:gd name="T63" fmla="*/ 2147483646 h 2260"/>
                <a:gd name="T64" fmla="*/ 2147483646 w 4939"/>
                <a:gd name="T65" fmla="*/ 2147483646 h 2260"/>
                <a:gd name="T66" fmla="*/ 2147483646 w 4939"/>
                <a:gd name="T67" fmla="*/ 2147483646 h 2260"/>
                <a:gd name="T68" fmla="*/ 2147483646 w 4939"/>
                <a:gd name="T69" fmla="*/ 2147483646 h 2260"/>
                <a:gd name="T70" fmla="*/ 2147483646 w 4939"/>
                <a:gd name="T71" fmla="*/ 2147483646 h 2260"/>
                <a:gd name="T72" fmla="*/ 2147483646 w 4939"/>
                <a:gd name="T73" fmla="*/ 2147483646 h 2260"/>
                <a:gd name="T74" fmla="*/ 2147483646 w 4939"/>
                <a:gd name="T75" fmla="*/ 2147483646 h 2260"/>
                <a:gd name="T76" fmla="*/ 2147483646 w 4939"/>
                <a:gd name="T77" fmla="*/ 2147483646 h 2260"/>
                <a:gd name="T78" fmla="*/ 2147483646 w 4939"/>
                <a:gd name="T79" fmla="*/ 2147483646 h 2260"/>
                <a:gd name="T80" fmla="*/ 2147483646 w 4939"/>
                <a:gd name="T81" fmla="*/ 2147483646 h 2260"/>
                <a:gd name="T82" fmla="*/ 2147483646 w 4939"/>
                <a:gd name="T83" fmla="*/ 2147483646 h 2260"/>
                <a:gd name="T84" fmla="*/ 2147483646 w 4939"/>
                <a:gd name="T85" fmla="*/ 2147483646 h 226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939"/>
                <a:gd name="T130" fmla="*/ 0 h 2260"/>
                <a:gd name="T131" fmla="*/ 4939 w 4939"/>
                <a:gd name="T132" fmla="*/ 2260 h 226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939" h="2260">
                  <a:moveTo>
                    <a:pt x="1441" y="2260"/>
                  </a:moveTo>
                  <a:lnTo>
                    <a:pt x="1351" y="2237"/>
                  </a:lnTo>
                  <a:lnTo>
                    <a:pt x="1264" y="2213"/>
                  </a:lnTo>
                  <a:lnTo>
                    <a:pt x="1181" y="2186"/>
                  </a:lnTo>
                  <a:lnTo>
                    <a:pt x="1100" y="2160"/>
                  </a:lnTo>
                  <a:lnTo>
                    <a:pt x="1020" y="2133"/>
                  </a:lnTo>
                  <a:lnTo>
                    <a:pt x="946" y="2105"/>
                  </a:lnTo>
                  <a:lnTo>
                    <a:pt x="874" y="2075"/>
                  </a:lnTo>
                  <a:lnTo>
                    <a:pt x="803" y="2045"/>
                  </a:lnTo>
                  <a:lnTo>
                    <a:pt x="736" y="2015"/>
                  </a:lnTo>
                  <a:lnTo>
                    <a:pt x="673" y="1983"/>
                  </a:lnTo>
                  <a:lnTo>
                    <a:pt x="612" y="1951"/>
                  </a:lnTo>
                  <a:lnTo>
                    <a:pt x="554" y="1917"/>
                  </a:lnTo>
                  <a:lnTo>
                    <a:pt x="499" y="1884"/>
                  </a:lnTo>
                  <a:lnTo>
                    <a:pt x="446" y="1850"/>
                  </a:lnTo>
                  <a:lnTo>
                    <a:pt x="397" y="1815"/>
                  </a:lnTo>
                  <a:lnTo>
                    <a:pt x="351" y="1780"/>
                  </a:lnTo>
                  <a:lnTo>
                    <a:pt x="307" y="1744"/>
                  </a:lnTo>
                  <a:lnTo>
                    <a:pt x="266" y="1709"/>
                  </a:lnTo>
                  <a:lnTo>
                    <a:pt x="229" y="1672"/>
                  </a:lnTo>
                  <a:lnTo>
                    <a:pt x="194" y="1635"/>
                  </a:lnTo>
                  <a:lnTo>
                    <a:pt x="162" y="1596"/>
                  </a:lnTo>
                  <a:lnTo>
                    <a:pt x="134" y="1559"/>
                  </a:lnTo>
                  <a:lnTo>
                    <a:pt x="107" y="1520"/>
                  </a:lnTo>
                  <a:lnTo>
                    <a:pt x="84" y="1481"/>
                  </a:lnTo>
                  <a:lnTo>
                    <a:pt x="63" y="1442"/>
                  </a:lnTo>
                  <a:lnTo>
                    <a:pt x="46" y="1401"/>
                  </a:lnTo>
                  <a:lnTo>
                    <a:pt x="31" y="1363"/>
                  </a:lnTo>
                  <a:lnTo>
                    <a:pt x="19" y="1322"/>
                  </a:lnTo>
                  <a:lnTo>
                    <a:pt x="10" y="1283"/>
                  </a:lnTo>
                  <a:lnTo>
                    <a:pt x="3" y="1242"/>
                  </a:lnTo>
                  <a:lnTo>
                    <a:pt x="0" y="1202"/>
                  </a:lnTo>
                  <a:lnTo>
                    <a:pt x="0" y="1161"/>
                  </a:lnTo>
                  <a:lnTo>
                    <a:pt x="1" y="1120"/>
                  </a:lnTo>
                  <a:lnTo>
                    <a:pt x="7" y="1082"/>
                  </a:lnTo>
                  <a:lnTo>
                    <a:pt x="16" y="1041"/>
                  </a:lnTo>
                  <a:lnTo>
                    <a:pt x="26" y="1000"/>
                  </a:lnTo>
                  <a:lnTo>
                    <a:pt x="40" y="960"/>
                  </a:lnTo>
                  <a:lnTo>
                    <a:pt x="56" y="919"/>
                  </a:lnTo>
                  <a:lnTo>
                    <a:pt x="76" y="878"/>
                  </a:lnTo>
                  <a:lnTo>
                    <a:pt x="99" y="839"/>
                  </a:lnTo>
                  <a:lnTo>
                    <a:pt x="123" y="799"/>
                  </a:lnTo>
                  <a:lnTo>
                    <a:pt x="152" y="760"/>
                  </a:lnTo>
                  <a:lnTo>
                    <a:pt x="182" y="719"/>
                  </a:lnTo>
                  <a:lnTo>
                    <a:pt x="215" y="680"/>
                  </a:lnTo>
                  <a:lnTo>
                    <a:pt x="252" y="641"/>
                  </a:lnTo>
                  <a:lnTo>
                    <a:pt x="291" y="603"/>
                  </a:lnTo>
                  <a:lnTo>
                    <a:pt x="333" y="566"/>
                  </a:lnTo>
                  <a:lnTo>
                    <a:pt x="378" y="527"/>
                  </a:lnTo>
                  <a:lnTo>
                    <a:pt x="425" y="490"/>
                  </a:lnTo>
                  <a:lnTo>
                    <a:pt x="476" y="452"/>
                  </a:lnTo>
                  <a:lnTo>
                    <a:pt x="529" y="417"/>
                  </a:lnTo>
                  <a:lnTo>
                    <a:pt x="586" y="380"/>
                  </a:lnTo>
                  <a:lnTo>
                    <a:pt x="644" y="345"/>
                  </a:lnTo>
                  <a:lnTo>
                    <a:pt x="706" y="311"/>
                  </a:lnTo>
                  <a:lnTo>
                    <a:pt x="770" y="276"/>
                  </a:lnTo>
                  <a:lnTo>
                    <a:pt x="839" y="242"/>
                  </a:lnTo>
                  <a:lnTo>
                    <a:pt x="907" y="210"/>
                  </a:lnTo>
                  <a:lnTo>
                    <a:pt x="980" y="177"/>
                  </a:lnTo>
                  <a:lnTo>
                    <a:pt x="1056" y="147"/>
                  </a:lnTo>
                  <a:lnTo>
                    <a:pt x="1135" y="115"/>
                  </a:lnTo>
                  <a:lnTo>
                    <a:pt x="1216" y="85"/>
                  </a:lnTo>
                  <a:lnTo>
                    <a:pt x="1299" y="57"/>
                  </a:lnTo>
                  <a:lnTo>
                    <a:pt x="1388" y="28"/>
                  </a:lnTo>
                  <a:lnTo>
                    <a:pt x="1476" y="0"/>
                  </a:lnTo>
                  <a:lnTo>
                    <a:pt x="3463" y="0"/>
                  </a:lnTo>
                  <a:lnTo>
                    <a:pt x="3551" y="28"/>
                  </a:lnTo>
                  <a:lnTo>
                    <a:pt x="3640" y="57"/>
                  </a:lnTo>
                  <a:lnTo>
                    <a:pt x="3723" y="85"/>
                  </a:lnTo>
                  <a:lnTo>
                    <a:pt x="3804" y="115"/>
                  </a:lnTo>
                  <a:lnTo>
                    <a:pt x="3883" y="147"/>
                  </a:lnTo>
                  <a:lnTo>
                    <a:pt x="3957" y="177"/>
                  </a:lnTo>
                  <a:lnTo>
                    <a:pt x="4032" y="210"/>
                  </a:lnTo>
                  <a:lnTo>
                    <a:pt x="4100" y="242"/>
                  </a:lnTo>
                  <a:lnTo>
                    <a:pt x="4169" y="276"/>
                  </a:lnTo>
                  <a:lnTo>
                    <a:pt x="4233" y="311"/>
                  </a:lnTo>
                  <a:lnTo>
                    <a:pt x="4295" y="345"/>
                  </a:lnTo>
                  <a:lnTo>
                    <a:pt x="4353" y="380"/>
                  </a:lnTo>
                  <a:lnTo>
                    <a:pt x="4410" y="417"/>
                  </a:lnTo>
                  <a:lnTo>
                    <a:pt x="4463" y="452"/>
                  </a:lnTo>
                  <a:lnTo>
                    <a:pt x="4514" y="490"/>
                  </a:lnTo>
                  <a:lnTo>
                    <a:pt x="4561" y="527"/>
                  </a:lnTo>
                  <a:lnTo>
                    <a:pt x="4606" y="566"/>
                  </a:lnTo>
                  <a:lnTo>
                    <a:pt x="4648" y="603"/>
                  </a:lnTo>
                  <a:lnTo>
                    <a:pt x="4687" y="641"/>
                  </a:lnTo>
                  <a:lnTo>
                    <a:pt x="4724" y="680"/>
                  </a:lnTo>
                  <a:lnTo>
                    <a:pt x="4757" y="719"/>
                  </a:lnTo>
                  <a:lnTo>
                    <a:pt x="4787" y="760"/>
                  </a:lnTo>
                  <a:lnTo>
                    <a:pt x="4816" y="799"/>
                  </a:lnTo>
                  <a:lnTo>
                    <a:pt x="4840" y="839"/>
                  </a:lnTo>
                  <a:lnTo>
                    <a:pt x="4863" y="878"/>
                  </a:lnTo>
                  <a:lnTo>
                    <a:pt x="4883" y="919"/>
                  </a:lnTo>
                  <a:lnTo>
                    <a:pt x="4899" y="960"/>
                  </a:lnTo>
                  <a:lnTo>
                    <a:pt x="4913" y="1000"/>
                  </a:lnTo>
                  <a:lnTo>
                    <a:pt x="4923" y="1041"/>
                  </a:lnTo>
                  <a:lnTo>
                    <a:pt x="4932" y="1082"/>
                  </a:lnTo>
                  <a:lnTo>
                    <a:pt x="4938" y="1120"/>
                  </a:lnTo>
                  <a:lnTo>
                    <a:pt x="4939" y="1161"/>
                  </a:lnTo>
                  <a:lnTo>
                    <a:pt x="4939" y="1202"/>
                  </a:lnTo>
                  <a:lnTo>
                    <a:pt x="4936" y="1242"/>
                  </a:lnTo>
                  <a:lnTo>
                    <a:pt x="4929" y="1283"/>
                  </a:lnTo>
                  <a:lnTo>
                    <a:pt x="4920" y="1322"/>
                  </a:lnTo>
                  <a:lnTo>
                    <a:pt x="4908" y="1363"/>
                  </a:lnTo>
                  <a:lnTo>
                    <a:pt x="4893" y="1401"/>
                  </a:lnTo>
                  <a:lnTo>
                    <a:pt x="4876" y="1442"/>
                  </a:lnTo>
                  <a:lnTo>
                    <a:pt x="4855" y="1481"/>
                  </a:lnTo>
                  <a:lnTo>
                    <a:pt x="4832" y="1520"/>
                  </a:lnTo>
                  <a:lnTo>
                    <a:pt x="4805" y="1559"/>
                  </a:lnTo>
                  <a:lnTo>
                    <a:pt x="4777" y="1596"/>
                  </a:lnTo>
                  <a:lnTo>
                    <a:pt x="4745" y="1635"/>
                  </a:lnTo>
                  <a:lnTo>
                    <a:pt x="4710" y="1672"/>
                  </a:lnTo>
                  <a:lnTo>
                    <a:pt x="4671" y="1709"/>
                  </a:lnTo>
                  <a:lnTo>
                    <a:pt x="4630" y="1744"/>
                  </a:lnTo>
                  <a:lnTo>
                    <a:pt x="4588" y="1780"/>
                  </a:lnTo>
                  <a:lnTo>
                    <a:pt x="4540" y="1815"/>
                  </a:lnTo>
                  <a:lnTo>
                    <a:pt x="4493" y="1850"/>
                  </a:lnTo>
                  <a:lnTo>
                    <a:pt x="4440" y="1884"/>
                  </a:lnTo>
                  <a:lnTo>
                    <a:pt x="4385" y="1917"/>
                  </a:lnTo>
                  <a:lnTo>
                    <a:pt x="4327" y="1951"/>
                  </a:lnTo>
                  <a:lnTo>
                    <a:pt x="4265" y="1983"/>
                  </a:lnTo>
                  <a:lnTo>
                    <a:pt x="4201" y="2015"/>
                  </a:lnTo>
                  <a:lnTo>
                    <a:pt x="4136" y="2045"/>
                  </a:lnTo>
                  <a:lnTo>
                    <a:pt x="4065" y="2075"/>
                  </a:lnTo>
                  <a:lnTo>
                    <a:pt x="3993" y="2105"/>
                  </a:lnTo>
                  <a:lnTo>
                    <a:pt x="3917" y="2133"/>
                  </a:lnTo>
                  <a:lnTo>
                    <a:pt x="3839" y="2160"/>
                  </a:lnTo>
                  <a:lnTo>
                    <a:pt x="3758" y="2186"/>
                  </a:lnTo>
                  <a:lnTo>
                    <a:pt x="3673" y="2213"/>
                  </a:lnTo>
                  <a:lnTo>
                    <a:pt x="3587" y="2237"/>
                  </a:lnTo>
                  <a:lnTo>
                    <a:pt x="3496" y="2260"/>
                  </a:lnTo>
                  <a:lnTo>
                    <a:pt x="1441" y="2260"/>
                  </a:lnTo>
                  <a:close/>
                </a:path>
              </a:pathLst>
            </a:custGeom>
            <a:solidFill>
              <a:srgbClr val="C7EAF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539"/>
            </a:p>
          </p:txBody>
        </p:sp>
        <p:sp>
          <p:nvSpPr>
            <p:cNvPr id="17421" name="Freeform 4"/>
            <p:cNvSpPr>
              <a:spLocks/>
            </p:cNvSpPr>
            <p:nvPr/>
          </p:nvSpPr>
          <p:spPr bwMode="auto">
            <a:xfrm>
              <a:off x="1111250" y="1736725"/>
              <a:ext cx="7840663" cy="3587750"/>
            </a:xfrm>
            <a:custGeom>
              <a:avLst/>
              <a:gdLst>
                <a:gd name="T0" fmla="*/ 2147483646 w 4939"/>
                <a:gd name="T1" fmla="*/ 2147483646 h 2260"/>
                <a:gd name="T2" fmla="*/ 2147483646 w 4939"/>
                <a:gd name="T3" fmla="*/ 2147483646 h 2260"/>
                <a:gd name="T4" fmla="*/ 2147483646 w 4939"/>
                <a:gd name="T5" fmla="*/ 2147483646 h 2260"/>
                <a:gd name="T6" fmla="*/ 2147483646 w 4939"/>
                <a:gd name="T7" fmla="*/ 2147483646 h 2260"/>
                <a:gd name="T8" fmla="*/ 2147483646 w 4939"/>
                <a:gd name="T9" fmla="*/ 2147483646 h 2260"/>
                <a:gd name="T10" fmla="*/ 2147483646 w 4939"/>
                <a:gd name="T11" fmla="*/ 2147483646 h 2260"/>
                <a:gd name="T12" fmla="*/ 2147483646 w 4939"/>
                <a:gd name="T13" fmla="*/ 2147483646 h 2260"/>
                <a:gd name="T14" fmla="*/ 2147483646 w 4939"/>
                <a:gd name="T15" fmla="*/ 2147483646 h 2260"/>
                <a:gd name="T16" fmla="*/ 2147483646 w 4939"/>
                <a:gd name="T17" fmla="*/ 2147483646 h 2260"/>
                <a:gd name="T18" fmla="*/ 2147483646 w 4939"/>
                <a:gd name="T19" fmla="*/ 2147483646 h 2260"/>
                <a:gd name="T20" fmla="*/ 0 w 4939"/>
                <a:gd name="T21" fmla="*/ 2147483646 h 2260"/>
                <a:gd name="T22" fmla="*/ 2147483646 w 4939"/>
                <a:gd name="T23" fmla="*/ 2147483646 h 2260"/>
                <a:gd name="T24" fmla="*/ 2147483646 w 4939"/>
                <a:gd name="T25" fmla="*/ 2147483646 h 2260"/>
                <a:gd name="T26" fmla="*/ 2147483646 w 4939"/>
                <a:gd name="T27" fmla="*/ 2147483646 h 2260"/>
                <a:gd name="T28" fmla="*/ 2147483646 w 4939"/>
                <a:gd name="T29" fmla="*/ 2147483646 h 2260"/>
                <a:gd name="T30" fmla="*/ 2147483646 w 4939"/>
                <a:gd name="T31" fmla="*/ 2147483646 h 2260"/>
                <a:gd name="T32" fmla="*/ 2147483646 w 4939"/>
                <a:gd name="T33" fmla="*/ 2147483646 h 2260"/>
                <a:gd name="T34" fmla="*/ 2147483646 w 4939"/>
                <a:gd name="T35" fmla="*/ 2147483646 h 2260"/>
                <a:gd name="T36" fmla="*/ 2147483646 w 4939"/>
                <a:gd name="T37" fmla="*/ 2147483646 h 2260"/>
                <a:gd name="T38" fmla="*/ 2147483646 w 4939"/>
                <a:gd name="T39" fmla="*/ 2147483646 h 2260"/>
                <a:gd name="T40" fmla="*/ 2147483646 w 4939"/>
                <a:gd name="T41" fmla="*/ 2147483646 h 2260"/>
                <a:gd name="T42" fmla="*/ 2147483646 w 4939"/>
                <a:gd name="T43" fmla="*/ 0 h 2260"/>
                <a:gd name="T44" fmla="*/ 2147483646 w 4939"/>
                <a:gd name="T45" fmla="*/ 2147483646 h 2260"/>
                <a:gd name="T46" fmla="*/ 2147483646 w 4939"/>
                <a:gd name="T47" fmla="*/ 2147483646 h 2260"/>
                <a:gd name="T48" fmla="*/ 2147483646 w 4939"/>
                <a:gd name="T49" fmla="*/ 2147483646 h 2260"/>
                <a:gd name="T50" fmla="*/ 2147483646 w 4939"/>
                <a:gd name="T51" fmla="*/ 2147483646 h 2260"/>
                <a:gd name="T52" fmla="*/ 2147483646 w 4939"/>
                <a:gd name="T53" fmla="*/ 2147483646 h 2260"/>
                <a:gd name="T54" fmla="*/ 2147483646 w 4939"/>
                <a:gd name="T55" fmla="*/ 2147483646 h 2260"/>
                <a:gd name="T56" fmla="*/ 2147483646 w 4939"/>
                <a:gd name="T57" fmla="*/ 2147483646 h 2260"/>
                <a:gd name="T58" fmla="*/ 2147483646 w 4939"/>
                <a:gd name="T59" fmla="*/ 2147483646 h 2260"/>
                <a:gd name="T60" fmla="*/ 2147483646 w 4939"/>
                <a:gd name="T61" fmla="*/ 2147483646 h 2260"/>
                <a:gd name="T62" fmla="*/ 2147483646 w 4939"/>
                <a:gd name="T63" fmla="*/ 2147483646 h 2260"/>
                <a:gd name="T64" fmla="*/ 2147483646 w 4939"/>
                <a:gd name="T65" fmla="*/ 2147483646 h 2260"/>
                <a:gd name="T66" fmla="*/ 2147483646 w 4939"/>
                <a:gd name="T67" fmla="*/ 2147483646 h 2260"/>
                <a:gd name="T68" fmla="*/ 2147483646 w 4939"/>
                <a:gd name="T69" fmla="*/ 2147483646 h 2260"/>
                <a:gd name="T70" fmla="*/ 2147483646 w 4939"/>
                <a:gd name="T71" fmla="*/ 2147483646 h 2260"/>
                <a:gd name="T72" fmla="*/ 2147483646 w 4939"/>
                <a:gd name="T73" fmla="*/ 2147483646 h 2260"/>
                <a:gd name="T74" fmla="*/ 2147483646 w 4939"/>
                <a:gd name="T75" fmla="*/ 2147483646 h 2260"/>
                <a:gd name="T76" fmla="*/ 2147483646 w 4939"/>
                <a:gd name="T77" fmla="*/ 2147483646 h 2260"/>
                <a:gd name="T78" fmla="*/ 2147483646 w 4939"/>
                <a:gd name="T79" fmla="*/ 2147483646 h 2260"/>
                <a:gd name="T80" fmla="*/ 2147483646 w 4939"/>
                <a:gd name="T81" fmla="*/ 2147483646 h 2260"/>
                <a:gd name="T82" fmla="*/ 2147483646 w 4939"/>
                <a:gd name="T83" fmla="*/ 2147483646 h 2260"/>
                <a:gd name="T84" fmla="*/ 2147483646 w 4939"/>
                <a:gd name="T85" fmla="*/ 2147483646 h 226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939"/>
                <a:gd name="T130" fmla="*/ 0 h 2260"/>
                <a:gd name="T131" fmla="*/ 4939 w 4939"/>
                <a:gd name="T132" fmla="*/ 2260 h 226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939" h="2260">
                  <a:moveTo>
                    <a:pt x="1441" y="2260"/>
                  </a:moveTo>
                  <a:lnTo>
                    <a:pt x="1351" y="2237"/>
                  </a:lnTo>
                  <a:lnTo>
                    <a:pt x="1264" y="2213"/>
                  </a:lnTo>
                  <a:lnTo>
                    <a:pt x="1181" y="2186"/>
                  </a:lnTo>
                  <a:lnTo>
                    <a:pt x="1100" y="2160"/>
                  </a:lnTo>
                  <a:lnTo>
                    <a:pt x="1020" y="2133"/>
                  </a:lnTo>
                  <a:lnTo>
                    <a:pt x="946" y="2105"/>
                  </a:lnTo>
                  <a:lnTo>
                    <a:pt x="874" y="2075"/>
                  </a:lnTo>
                  <a:lnTo>
                    <a:pt x="803" y="2045"/>
                  </a:lnTo>
                  <a:lnTo>
                    <a:pt x="736" y="2015"/>
                  </a:lnTo>
                  <a:lnTo>
                    <a:pt x="673" y="1983"/>
                  </a:lnTo>
                  <a:lnTo>
                    <a:pt x="612" y="1951"/>
                  </a:lnTo>
                  <a:lnTo>
                    <a:pt x="554" y="1917"/>
                  </a:lnTo>
                  <a:lnTo>
                    <a:pt x="499" y="1884"/>
                  </a:lnTo>
                  <a:lnTo>
                    <a:pt x="446" y="1850"/>
                  </a:lnTo>
                  <a:lnTo>
                    <a:pt x="397" y="1815"/>
                  </a:lnTo>
                  <a:lnTo>
                    <a:pt x="351" y="1780"/>
                  </a:lnTo>
                  <a:lnTo>
                    <a:pt x="307" y="1744"/>
                  </a:lnTo>
                  <a:lnTo>
                    <a:pt x="266" y="1709"/>
                  </a:lnTo>
                  <a:lnTo>
                    <a:pt x="229" y="1672"/>
                  </a:lnTo>
                  <a:lnTo>
                    <a:pt x="194" y="1635"/>
                  </a:lnTo>
                  <a:lnTo>
                    <a:pt x="162" y="1596"/>
                  </a:lnTo>
                  <a:lnTo>
                    <a:pt x="134" y="1559"/>
                  </a:lnTo>
                  <a:lnTo>
                    <a:pt x="107" y="1520"/>
                  </a:lnTo>
                  <a:lnTo>
                    <a:pt x="84" y="1481"/>
                  </a:lnTo>
                  <a:lnTo>
                    <a:pt x="63" y="1442"/>
                  </a:lnTo>
                  <a:lnTo>
                    <a:pt x="46" y="1401"/>
                  </a:lnTo>
                  <a:lnTo>
                    <a:pt x="31" y="1363"/>
                  </a:lnTo>
                  <a:lnTo>
                    <a:pt x="19" y="1322"/>
                  </a:lnTo>
                  <a:lnTo>
                    <a:pt x="10" y="1283"/>
                  </a:lnTo>
                  <a:lnTo>
                    <a:pt x="3" y="1242"/>
                  </a:lnTo>
                  <a:lnTo>
                    <a:pt x="0" y="1202"/>
                  </a:lnTo>
                  <a:lnTo>
                    <a:pt x="0" y="1161"/>
                  </a:lnTo>
                  <a:lnTo>
                    <a:pt x="1" y="1120"/>
                  </a:lnTo>
                  <a:lnTo>
                    <a:pt x="7" y="1082"/>
                  </a:lnTo>
                  <a:lnTo>
                    <a:pt x="16" y="1041"/>
                  </a:lnTo>
                  <a:lnTo>
                    <a:pt x="26" y="1000"/>
                  </a:lnTo>
                  <a:lnTo>
                    <a:pt x="40" y="960"/>
                  </a:lnTo>
                  <a:lnTo>
                    <a:pt x="56" y="919"/>
                  </a:lnTo>
                  <a:lnTo>
                    <a:pt x="76" y="878"/>
                  </a:lnTo>
                  <a:lnTo>
                    <a:pt x="99" y="839"/>
                  </a:lnTo>
                  <a:lnTo>
                    <a:pt x="123" y="799"/>
                  </a:lnTo>
                  <a:lnTo>
                    <a:pt x="152" y="760"/>
                  </a:lnTo>
                  <a:lnTo>
                    <a:pt x="182" y="719"/>
                  </a:lnTo>
                  <a:lnTo>
                    <a:pt x="215" y="680"/>
                  </a:lnTo>
                  <a:lnTo>
                    <a:pt x="252" y="641"/>
                  </a:lnTo>
                  <a:lnTo>
                    <a:pt x="291" y="603"/>
                  </a:lnTo>
                  <a:lnTo>
                    <a:pt x="333" y="566"/>
                  </a:lnTo>
                  <a:lnTo>
                    <a:pt x="378" y="527"/>
                  </a:lnTo>
                  <a:lnTo>
                    <a:pt x="425" y="490"/>
                  </a:lnTo>
                  <a:lnTo>
                    <a:pt x="476" y="452"/>
                  </a:lnTo>
                  <a:lnTo>
                    <a:pt x="529" y="417"/>
                  </a:lnTo>
                  <a:lnTo>
                    <a:pt x="586" y="380"/>
                  </a:lnTo>
                  <a:lnTo>
                    <a:pt x="644" y="345"/>
                  </a:lnTo>
                  <a:lnTo>
                    <a:pt x="706" y="311"/>
                  </a:lnTo>
                  <a:lnTo>
                    <a:pt x="770" y="276"/>
                  </a:lnTo>
                  <a:lnTo>
                    <a:pt x="839" y="242"/>
                  </a:lnTo>
                  <a:lnTo>
                    <a:pt x="907" y="210"/>
                  </a:lnTo>
                  <a:lnTo>
                    <a:pt x="980" y="177"/>
                  </a:lnTo>
                  <a:lnTo>
                    <a:pt x="1056" y="147"/>
                  </a:lnTo>
                  <a:lnTo>
                    <a:pt x="1135" y="115"/>
                  </a:lnTo>
                  <a:lnTo>
                    <a:pt x="1216" y="85"/>
                  </a:lnTo>
                  <a:lnTo>
                    <a:pt x="1299" y="57"/>
                  </a:lnTo>
                  <a:lnTo>
                    <a:pt x="1388" y="28"/>
                  </a:lnTo>
                  <a:lnTo>
                    <a:pt x="1476" y="0"/>
                  </a:lnTo>
                  <a:lnTo>
                    <a:pt x="3463" y="0"/>
                  </a:lnTo>
                  <a:lnTo>
                    <a:pt x="3551" y="28"/>
                  </a:lnTo>
                  <a:lnTo>
                    <a:pt x="3640" y="57"/>
                  </a:lnTo>
                  <a:lnTo>
                    <a:pt x="3723" y="85"/>
                  </a:lnTo>
                  <a:lnTo>
                    <a:pt x="3804" y="115"/>
                  </a:lnTo>
                  <a:lnTo>
                    <a:pt x="3883" y="147"/>
                  </a:lnTo>
                  <a:lnTo>
                    <a:pt x="3957" y="177"/>
                  </a:lnTo>
                  <a:lnTo>
                    <a:pt x="4032" y="210"/>
                  </a:lnTo>
                  <a:lnTo>
                    <a:pt x="4100" y="242"/>
                  </a:lnTo>
                  <a:lnTo>
                    <a:pt x="4169" y="276"/>
                  </a:lnTo>
                  <a:lnTo>
                    <a:pt x="4233" y="311"/>
                  </a:lnTo>
                  <a:lnTo>
                    <a:pt x="4295" y="345"/>
                  </a:lnTo>
                  <a:lnTo>
                    <a:pt x="4353" y="380"/>
                  </a:lnTo>
                  <a:lnTo>
                    <a:pt x="4410" y="417"/>
                  </a:lnTo>
                  <a:lnTo>
                    <a:pt x="4463" y="452"/>
                  </a:lnTo>
                  <a:lnTo>
                    <a:pt x="4514" y="490"/>
                  </a:lnTo>
                  <a:lnTo>
                    <a:pt x="4561" y="527"/>
                  </a:lnTo>
                  <a:lnTo>
                    <a:pt x="4606" y="566"/>
                  </a:lnTo>
                  <a:lnTo>
                    <a:pt x="4648" y="603"/>
                  </a:lnTo>
                  <a:lnTo>
                    <a:pt x="4687" y="641"/>
                  </a:lnTo>
                  <a:lnTo>
                    <a:pt x="4724" y="680"/>
                  </a:lnTo>
                  <a:lnTo>
                    <a:pt x="4757" y="719"/>
                  </a:lnTo>
                  <a:lnTo>
                    <a:pt x="4787" y="760"/>
                  </a:lnTo>
                  <a:lnTo>
                    <a:pt x="4816" y="799"/>
                  </a:lnTo>
                  <a:lnTo>
                    <a:pt x="4840" y="839"/>
                  </a:lnTo>
                  <a:lnTo>
                    <a:pt x="4863" y="878"/>
                  </a:lnTo>
                  <a:lnTo>
                    <a:pt x="4883" y="919"/>
                  </a:lnTo>
                  <a:lnTo>
                    <a:pt x="4899" y="960"/>
                  </a:lnTo>
                  <a:lnTo>
                    <a:pt x="4913" y="1000"/>
                  </a:lnTo>
                  <a:lnTo>
                    <a:pt x="4923" y="1041"/>
                  </a:lnTo>
                  <a:lnTo>
                    <a:pt x="4932" y="1082"/>
                  </a:lnTo>
                  <a:lnTo>
                    <a:pt x="4938" y="1120"/>
                  </a:lnTo>
                  <a:lnTo>
                    <a:pt x="4939" y="1161"/>
                  </a:lnTo>
                  <a:lnTo>
                    <a:pt x="4939" y="1202"/>
                  </a:lnTo>
                  <a:lnTo>
                    <a:pt x="4936" y="1242"/>
                  </a:lnTo>
                  <a:lnTo>
                    <a:pt x="4929" y="1283"/>
                  </a:lnTo>
                  <a:lnTo>
                    <a:pt x="4920" y="1322"/>
                  </a:lnTo>
                  <a:lnTo>
                    <a:pt x="4908" y="1363"/>
                  </a:lnTo>
                  <a:lnTo>
                    <a:pt x="4893" y="1401"/>
                  </a:lnTo>
                  <a:lnTo>
                    <a:pt x="4876" y="1442"/>
                  </a:lnTo>
                  <a:lnTo>
                    <a:pt x="4855" y="1481"/>
                  </a:lnTo>
                  <a:lnTo>
                    <a:pt x="4832" y="1520"/>
                  </a:lnTo>
                  <a:lnTo>
                    <a:pt x="4805" y="1559"/>
                  </a:lnTo>
                  <a:lnTo>
                    <a:pt x="4777" y="1596"/>
                  </a:lnTo>
                  <a:lnTo>
                    <a:pt x="4745" y="1635"/>
                  </a:lnTo>
                  <a:lnTo>
                    <a:pt x="4710" y="1672"/>
                  </a:lnTo>
                  <a:lnTo>
                    <a:pt x="4671" y="1709"/>
                  </a:lnTo>
                  <a:lnTo>
                    <a:pt x="4630" y="1744"/>
                  </a:lnTo>
                  <a:lnTo>
                    <a:pt x="4588" y="1780"/>
                  </a:lnTo>
                  <a:lnTo>
                    <a:pt x="4540" y="1815"/>
                  </a:lnTo>
                  <a:lnTo>
                    <a:pt x="4493" y="1850"/>
                  </a:lnTo>
                  <a:lnTo>
                    <a:pt x="4440" y="1884"/>
                  </a:lnTo>
                  <a:lnTo>
                    <a:pt x="4385" y="1917"/>
                  </a:lnTo>
                  <a:lnTo>
                    <a:pt x="4327" y="1951"/>
                  </a:lnTo>
                  <a:lnTo>
                    <a:pt x="4265" y="1983"/>
                  </a:lnTo>
                  <a:lnTo>
                    <a:pt x="4201" y="2015"/>
                  </a:lnTo>
                  <a:lnTo>
                    <a:pt x="4136" y="2045"/>
                  </a:lnTo>
                  <a:lnTo>
                    <a:pt x="4065" y="2075"/>
                  </a:lnTo>
                  <a:lnTo>
                    <a:pt x="3993" y="2105"/>
                  </a:lnTo>
                  <a:lnTo>
                    <a:pt x="3917" y="2133"/>
                  </a:lnTo>
                  <a:lnTo>
                    <a:pt x="3839" y="2160"/>
                  </a:lnTo>
                  <a:lnTo>
                    <a:pt x="3758" y="2186"/>
                  </a:lnTo>
                  <a:lnTo>
                    <a:pt x="3673" y="2213"/>
                  </a:lnTo>
                  <a:lnTo>
                    <a:pt x="3587" y="2237"/>
                  </a:lnTo>
                  <a:lnTo>
                    <a:pt x="3496" y="2260"/>
                  </a:lnTo>
                  <a:lnTo>
                    <a:pt x="1441" y="2260"/>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7422" name="Freeform 5"/>
            <p:cNvSpPr>
              <a:spLocks noEditPoints="1"/>
            </p:cNvSpPr>
            <p:nvPr/>
          </p:nvSpPr>
          <p:spPr bwMode="auto">
            <a:xfrm>
              <a:off x="2849563" y="1871663"/>
              <a:ext cx="5527675" cy="3455987"/>
            </a:xfrm>
            <a:custGeom>
              <a:avLst/>
              <a:gdLst>
                <a:gd name="T0" fmla="*/ 2147483646 w 3482"/>
                <a:gd name="T1" fmla="*/ 2147483646 h 2177"/>
                <a:gd name="T2" fmla="*/ 2147483646 w 3482"/>
                <a:gd name="T3" fmla="*/ 2147483646 h 2177"/>
                <a:gd name="T4" fmla="*/ 2147483646 w 3482"/>
                <a:gd name="T5" fmla="*/ 2147483646 h 2177"/>
                <a:gd name="T6" fmla="*/ 2147483646 w 3482"/>
                <a:gd name="T7" fmla="*/ 2147483646 h 2177"/>
                <a:gd name="T8" fmla="*/ 2147483646 w 3482"/>
                <a:gd name="T9" fmla="*/ 2147483646 h 2177"/>
                <a:gd name="T10" fmla="*/ 2147483646 w 3482"/>
                <a:gd name="T11" fmla="*/ 2147483646 h 2177"/>
                <a:gd name="T12" fmla="*/ 2147483646 w 3482"/>
                <a:gd name="T13" fmla="*/ 2147483646 h 2177"/>
                <a:gd name="T14" fmla="*/ 2147483646 w 3482"/>
                <a:gd name="T15" fmla="*/ 2147483646 h 2177"/>
                <a:gd name="T16" fmla="*/ 2147483646 w 3482"/>
                <a:gd name="T17" fmla="*/ 2147483646 h 2177"/>
                <a:gd name="T18" fmla="*/ 2147483646 w 3482"/>
                <a:gd name="T19" fmla="*/ 2147483646 h 2177"/>
                <a:gd name="T20" fmla="*/ 2147483646 w 3482"/>
                <a:gd name="T21" fmla="*/ 2147483646 h 2177"/>
                <a:gd name="T22" fmla="*/ 2147483646 w 3482"/>
                <a:gd name="T23" fmla="*/ 2147483646 h 2177"/>
                <a:gd name="T24" fmla="*/ 2147483646 w 3482"/>
                <a:gd name="T25" fmla="*/ 2147483646 h 2177"/>
                <a:gd name="T26" fmla="*/ 2147483646 w 3482"/>
                <a:gd name="T27" fmla="*/ 2147483646 h 2177"/>
                <a:gd name="T28" fmla="*/ 2147483646 w 3482"/>
                <a:gd name="T29" fmla="*/ 2147483646 h 2177"/>
                <a:gd name="T30" fmla="*/ 2147483646 w 3482"/>
                <a:gd name="T31" fmla="*/ 2147483646 h 2177"/>
                <a:gd name="T32" fmla="*/ 2147483646 w 3482"/>
                <a:gd name="T33" fmla="*/ 2147483646 h 2177"/>
                <a:gd name="T34" fmla="*/ 2147483646 w 3482"/>
                <a:gd name="T35" fmla="*/ 2147483646 h 2177"/>
                <a:gd name="T36" fmla="*/ 2147483646 w 3482"/>
                <a:gd name="T37" fmla="*/ 2147483646 h 2177"/>
                <a:gd name="T38" fmla="*/ 2147483646 w 3482"/>
                <a:gd name="T39" fmla="*/ 2147483646 h 2177"/>
                <a:gd name="T40" fmla="*/ 2147483646 w 3482"/>
                <a:gd name="T41" fmla="*/ 2147483646 h 2177"/>
                <a:gd name="T42" fmla="*/ 2147483646 w 3482"/>
                <a:gd name="T43" fmla="*/ 2147483646 h 2177"/>
                <a:gd name="T44" fmla="*/ 2147483646 w 3482"/>
                <a:gd name="T45" fmla="*/ 2147483646 h 2177"/>
                <a:gd name="T46" fmla="*/ 2147483646 w 3482"/>
                <a:gd name="T47" fmla="*/ 2147483646 h 2177"/>
                <a:gd name="T48" fmla="*/ 2147483646 w 3482"/>
                <a:gd name="T49" fmla="*/ 2147483646 h 2177"/>
                <a:gd name="T50" fmla="*/ 2147483646 w 3482"/>
                <a:gd name="T51" fmla="*/ 2147483646 h 2177"/>
                <a:gd name="T52" fmla="*/ 2147483646 w 3482"/>
                <a:gd name="T53" fmla="*/ 2147483646 h 2177"/>
                <a:gd name="T54" fmla="*/ 2147483646 w 3482"/>
                <a:gd name="T55" fmla="*/ 2147483646 h 2177"/>
                <a:gd name="T56" fmla="*/ 2147483646 w 3482"/>
                <a:gd name="T57" fmla="*/ 2147483646 h 2177"/>
                <a:gd name="T58" fmla="*/ 2147483646 w 3482"/>
                <a:gd name="T59" fmla="*/ 2147483646 h 2177"/>
                <a:gd name="T60" fmla="*/ 2147483646 w 3482"/>
                <a:gd name="T61" fmla="*/ 2147483646 h 2177"/>
                <a:gd name="T62" fmla="*/ 2147483646 w 3482"/>
                <a:gd name="T63" fmla="*/ 2147483646 h 2177"/>
                <a:gd name="T64" fmla="*/ 2147483646 w 3482"/>
                <a:gd name="T65" fmla="*/ 2147483646 h 2177"/>
                <a:gd name="T66" fmla="*/ 2147483646 w 3482"/>
                <a:gd name="T67" fmla="*/ 2147483646 h 2177"/>
                <a:gd name="T68" fmla="*/ 2147483646 w 3482"/>
                <a:gd name="T69" fmla="*/ 2147483646 h 2177"/>
                <a:gd name="T70" fmla="*/ 2147483646 w 3482"/>
                <a:gd name="T71" fmla="*/ 2147483646 h 2177"/>
                <a:gd name="T72" fmla="*/ 2147483646 w 3482"/>
                <a:gd name="T73" fmla="*/ 2147483646 h 2177"/>
                <a:gd name="T74" fmla="*/ 2147483646 w 3482"/>
                <a:gd name="T75" fmla="*/ 2147483646 h 2177"/>
                <a:gd name="T76" fmla="*/ 2147483646 w 3482"/>
                <a:gd name="T77" fmla="*/ 2147483646 h 2177"/>
                <a:gd name="T78" fmla="*/ 2147483646 w 3482"/>
                <a:gd name="T79" fmla="*/ 2147483646 h 2177"/>
                <a:gd name="T80" fmla="*/ 2147483646 w 3482"/>
                <a:gd name="T81" fmla="*/ 2147483646 h 2177"/>
                <a:gd name="T82" fmla="*/ 2147483646 w 3482"/>
                <a:gd name="T83" fmla="*/ 2147483646 h 2177"/>
                <a:gd name="T84" fmla="*/ 2147483646 w 3482"/>
                <a:gd name="T85" fmla="*/ 2147483646 h 2177"/>
                <a:gd name="T86" fmla="*/ 2147483646 w 3482"/>
                <a:gd name="T87" fmla="*/ 2147483646 h 2177"/>
                <a:gd name="T88" fmla="*/ 2147483646 w 3482"/>
                <a:gd name="T89" fmla="*/ 2147483646 h 2177"/>
                <a:gd name="T90" fmla="*/ 2147483646 w 3482"/>
                <a:gd name="T91" fmla="*/ 2147483646 h 2177"/>
                <a:gd name="T92" fmla="*/ 2147483646 w 3482"/>
                <a:gd name="T93" fmla="*/ 2147483646 h 2177"/>
                <a:gd name="T94" fmla="*/ 2147483646 w 3482"/>
                <a:gd name="T95" fmla="*/ 2147483646 h 2177"/>
                <a:gd name="T96" fmla="*/ 2147483646 w 3482"/>
                <a:gd name="T97" fmla="*/ 2147483646 h 2177"/>
                <a:gd name="T98" fmla="*/ 2147483646 w 3482"/>
                <a:gd name="T99" fmla="*/ 2147483646 h 2177"/>
                <a:gd name="T100" fmla="*/ 2147483646 w 3482"/>
                <a:gd name="T101" fmla="*/ 2147483646 h 2177"/>
                <a:gd name="T102" fmla="*/ 2147483646 w 3482"/>
                <a:gd name="T103" fmla="*/ 2147483646 h 2177"/>
                <a:gd name="T104" fmla="*/ 2147483646 w 3482"/>
                <a:gd name="T105" fmla="*/ 2147483646 h 2177"/>
                <a:gd name="T106" fmla="*/ 2147483646 w 3482"/>
                <a:gd name="T107" fmla="*/ 2147483646 h 2177"/>
                <a:gd name="T108" fmla="*/ 2147483646 w 3482"/>
                <a:gd name="T109" fmla="*/ 2147483646 h 2177"/>
                <a:gd name="T110" fmla="*/ 2147483646 w 3482"/>
                <a:gd name="T111" fmla="*/ 2147483646 h 2177"/>
                <a:gd name="T112" fmla="*/ 2147483646 w 3482"/>
                <a:gd name="T113" fmla="*/ 2147483646 h 2177"/>
                <a:gd name="T114" fmla="*/ 2147483646 w 3482"/>
                <a:gd name="T115" fmla="*/ 2147483646 h 2177"/>
                <a:gd name="T116" fmla="*/ 2147483646 w 3482"/>
                <a:gd name="T117" fmla="*/ 2147483646 h 2177"/>
                <a:gd name="T118" fmla="*/ 2147483646 w 3482"/>
                <a:gd name="T119" fmla="*/ 2147483646 h 2177"/>
                <a:gd name="T120" fmla="*/ 2147483646 w 3482"/>
                <a:gd name="T121" fmla="*/ 2147483646 h 2177"/>
                <a:gd name="T122" fmla="*/ 2147483646 w 3482"/>
                <a:gd name="T123" fmla="*/ 2147483646 h 2177"/>
                <a:gd name="T124" fmla="*/ 2147483646 w 3482"/>
                <a:gd name="T125" fmla="*/ 2147483646 h 217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482"/>
                <a:gd name="T190" fmla="*/ 0 h 2177"/>
                <a:gd name="T191" fmla="*/ 3482 w 3482"/>
                <a:gd name="T192" fmla="*/ 2177 h 217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482" h="2177">
                  <a:moveTo>
                    <a:pt x="2645" y="2108"/>
                  </a:moveTo>
                  <a:lnTo>
                    <a:pt x="2635" y="2106"/>
                  </a:lnTo>
                  <a:lnTo>
                    <a:pt x="2628" y="2105"/>
                  </a:lnTo>
                  <a:lnTo>
                    <a:pt x="2622" y="2105"/>
                  </a:lnTo>
                  <a:lnTo>
                    <a:pt x="2619" y="2106"/>
                  </a:lnTo>
                  <a:lnTo>
                    <a:pt x="2617" y="2108"/>
                  </a:lnTo>
                  <a:lnTo>
                    <a:pt x="2612" y="2110"/>
                  </a:lnTo>
                  <a:lnTo>
                    <a:pt x="2605" y="2112"/>
                  </a:lnTo>
                  <a:lnTo>
                    <a:pt x="2594" y="2112"/>
                  </a:lnTo>
                  <a:lnTo>
                    <a:pt x="2590" y="2108"/>
                  </a:lnTo>
                  <a:lnTo>
                    <a:pt x="2587" y="2101"/>
                  </a:lnTo>
                  <a:lnTo>
                    <a:pt x="2582" y="2096"/>
                  </a:lnTo>
                  <a:lnTo>
                    <a:pt x="2578" y="2089"/>
                  </a:lnTo>
                  <a:lnTo>
                    <a:pt x="2575" y="2082"/>
                  </a:lnTo>
                  <a:lnTo>
                    <a:pt x="2571" y="2075"/>
                  </a:lnTo>
                  <a:lnTo>
                    <a:pt x="2569" y="2069"/>
                  </a:lnTo>
                  <a:lnTo>
                    <a:pt x="2567" y="2066"/>
                  </a:lnTo>
                  <a:lnTo>
                    <a:pt x="2578" y="2062"/>
                  </a:lnTo>
                  <a:lnTo>
                    <a:pt x="2587" y="2057"/>
                  </a:lnTo>
                  <a:lnTo>
                    <a:pt x="2598" y="2052"/>
                  </a:lnTo>
                  <a:lnTo>
                    <a:pt x="2608" y="2044"/>
                  </a:lnTo>
                  <a:lnTo>
                    <a:pt x="2617" y="2037"/>
                  </a:lnTo>
                  <a:lnTo>
                    <a:pt x="2628" y="2029"/>
                  </a:lnTo>
                  <a:lnTo>
                    <a:pt x="2636" y="2020"/>
                  </a:lnTo>
                  <a:lnTo>
                    <a:pt x="2647" y="2011"/>
                  </a:lnTo>
                  <a:lnTo>
                    <a:pt x="2652" y="2011"/>
                  </a:lnTo>
                  <a:lnTo>
                    <a:pt x="2658" y="2011"/>
                  </a:lnTo>
                  <a:lnTo>
                    <a:pt x="2663" y="2013"/>
                  </a:lnTo>
                  <a:lnTo>
                    <a:pt x="2668" y="2014"/>
                  </a:lnTo>
                  <a:lnTo>
                    <a:pt x="2672" y="2016"/>
                  </a:lnTo>
                  <a:lnTo>
                    <a:pt x="2677" y="2018"/>
                  </a:lnTo>
                  <a:lnTo>
                    <a:pt x="2682" y="2018"/>
                  </a:lnTo>
                  <a:lnTo>
                    <a:pt x="2689" y="2018"/>
                  </a:lnTo>
                  <a:lnTo>
                    <a:pt x="2700" y="2009"/>
                  </a:lnTo>
                  <a:lnTo>
                    <a:pt x="2712" y="2000"/>
                  </a:lnTo>
                  <a:lnTo>
                    <a:pt x="2725" y="1993"/>
                  </a:lnTo>
                  <a:lnTo>
                    <a:pt x="2737" y="1986"/>
                  </a:lnTo>
                  <a:lnTo>
                    <a:pt x="2749" y="1979"/>
                  </a:lnTo>
                  <a:lnTo>
                    <a:pt x="2764" y="1972"/>
                  </a:lnTo>
                  <a:lnTo>
                    <a:pt x="2774" y="1963"/>
                  </a:lnTo>
                  <a:lnTo>
                    <a:pt x="2785" y="1954"/>
                  </a:lnTo>
                  <a:lnTo>
                    <a:pt x="2788" y="1954"/>
                  </a:lnTo>
                  <a:lnTo>
                    <a:pt x="2794" y="1956"/>
                  </a:lnTo>
                  <a:lnTo>
                    <a:pt x="2797" y="1960"/>
                  </a:lnTo>
                  <a:lnTo>
                    <a:pt x="2802" y="1963"/>
                  </a:lnTo>
                  <a:lnTo>
                    <a:pt x="2808" y="1967"/>
                  </a:lnTo>
                  <a:lnTo>
                    <a:pt x="2811" y="1970"/>
                  </a:lnTo>
                  <a:lnTo>
                    <a:pt x="2817" y="1972"/>
                  </a:lnTo>
                  <a:lnTo>
                    <a:pt x="2820" y="1972"/>
                  </a:lnTo>
                  <a:lnTo>
                    <a:pt x="2824" y="1965"/>
                  </a:lnTo>
                  <a:lnTo>
                    <a:pt x="2825" y="1960"/>
                  </a:lnTo>
                  <a:lnTo>
                    <a:pt x="2825" y="1954"/>
                  </a:lnTo>
                  <a:lnTo>
                    <a:pt x="2825" y="1949"/>
                  </a:lnTo>
                  <a:lnTo>
                    <a:pt x="2824" y="1944"/>
                  </a:lnTo>
                  <a:lnTo>
                    <a:pt x="2822" y="1938"/>
                  </a:lnTo>
                  <a:lnTo>
                    <a:pt x="2817" y="1933"/>
                  </a:lnTo>
                  <a:lnTo>
                    <a:pt x="2811" y="1926"/>
                  </a:lnTo>
                  <a:lnTo>
                    <a:pt x="2758" y="1926"/>
                  </a:lnTo>
                  <a:lnTo>
                    <a:pt x="2741" y="1907"/>
                  </a:lnTo>
                  <a:lnTo>
                    <a:pt x="2739" y="1908"/>
                  </a:lnTo>
                  <a:lnTo>
                    <a:pt x="2735" y="1908"/>
                  </a:lnTo>
                  <a:lnTo>
                    <a:pt x="2732" y="1910"/>
                  </a:lnTo>
                  <a:lnTo>
                    <a:pt x="2728" y="1912"/>
                  </a:lnTo>
                  <a:lnTo>
                    <a:pt x="2725" y="1914"/>
                  </a:lnTo>
                  <a:lnTo>
                    <a:pt x="2721" y="1915"/>
                  </a:lnTo>
                  <a:lnTo>
                    <a:pt x="2719" y="1915"/>
                  </a:lnTo>
                  <a:lnTo>
                    <a:pt x="2716" y="1917"/>
                  </a:lnTo>
                  <a:lnTo>
                    <a:pt x="2698" y="1898"/>
                  </a:lnTo>
                  <a:lnTo>
                    <a:pt x="2686" y="1898"/>
                  </a:lnTo>
                  <a:lnTo>
                    <a:pt x="2672" y="1898"/>
                  </a:lnTo>
                  <a:lnTo>
                    <a:pt x="2659" y="1898"/>
                  </a:lnTo>
                  <a:lnTo>
                    <a:pt x="2647" y="1894"/>
                  </a:lnTo>
                  <a:lnTo>
                    <a:pt x="2635" y="1891"/>
                  </a:lnTo>
                  <a:lnTo>
                    <a:pt x="2624" y="1887"/>
                  </a:lnTo>
                  <a:lnTo>
                    <a:pt x="2613" y="1880"/>
                  </a:lnTo>
                  <a:lnTo>
                    <a:pt x="2603" y="1870"/>
                  </a:lnTo>
                  <a:lnTo>
                    <a:pt x="2585" y="1875"/>
                  </a:lnTo>
                  <a:lnTo>
                    <a:pt x="2566" y="1878"/>
                  </a:lnTo>
                  <a:lnTo>
                    <a:pt x="2543" y="1880"/>
                  </a:lnTo>
                  <a:lnTo>
                    <a:pt x="2520" y="1880"/>
                  </a:lnTo>
                  <a:lnTo>
                    <a:pt x="2497" y="1880"/>
                  </a:lnTo>
                  <a:lnTo>
                    <a:pt x="2476" y="1880"/>
                  </a:lnTo>
                  <a:lnTo>
                    <a:pt x="2456" y="1884"/>
                  </a:lnTo>
                  <a:lnTo>
                    <a:pt x="2439" y="1889"/>
                  </a:lnTo>
                  <a:lnTo>
                    <a:pt x="2433" y="1889"/>
                  </a:lnTo>
                  <a:lnTo>
                    <a:pt x="2428" y="1885"/>
                  </a:lnTo>
                  <a:lnTo>
                    <a:pt x="2421" y="1884"/>
                  </a:lnTo>
                  <a:lnTo>
                    <a:pt x="2414" y="1880"/>
                  </a:lnTo>
                  <a:lnTo>
                    <a:pt x="2407" y="1877"/>
                  </a:lnTo>
                  <a:lnTo>
                    <a:pt x="2400" y="1873"/>
                  </a:lnTo>
                  <a:lnTo>
                    <a:pt x="2393" y="1871"/>
                  </a:lnTo>
                  <a:lnTo>
                    <a:pt x="2386" y="1870"/>
                  </a:lnTo>
                  <a:lnTo>
                    <a:pt x="2368" y="1889"/>
                  </a:lnTo>
                  <a:lnTo>
                    <a:pt x="2318" y="1889"/>
                  </a:lnTo>
                  <a:lnTo>
                    <a:pt x="2265" y="1887"/>
                  </a:lnTo>
                  <a:lnTo>
                    <a:pt x="2213" y="1887"/>
                  </a:lnTo>
                  <a:lnTo>
                    <a:pt x="2160" y="1887"/>
                  </a:lnTo>
                  <a:lnTo>
                    <a:pt x="2133" y="1889"/>
                  </a:lnTo>
                  <a:lnTo>
                    <a:pt x="2107" y="1892"/>
                  </a:lnTo>
                  <a:lnTo>
                    <a:pt x="2082" y="1896"/>
                  </a:lnTo>
                  <a:lnTo>
                    <a:pt x="2055" y="1901"/>
                  </a:lnTo>
                  <a:lnTo>
                    <a:pt x="2031" y="1907"/>
                  </a:lnTo>
                  <a:lnTo>
                    <a:pt x="2006" y="1915"/>
                  </a:lnTo>
                  <a:lnTo>
                    <a:pt x="1981" y="1924"/>
                  </a:lnTo>
                  <a:lnTo>
                    <a:pt x="1958" y="1935"/>
                  </a:lnTo>
                  <a:lnTo>
                    <a:pt x="1956" y="1926"/>
                  </a:lnTo>
                  <a:lnTo>
                    <a:pt x="1953" y="1921"/>
                  </a:lnTo>
                  <a:lnTo>
                    <a:pt x="1951" y="1919"/>
                  </a:lnTo>
                  <a:lnTo>
                    <a:pt x="1949" y="1917"/>
                  </a:lnTo>
                  <a:lnTo>
                    <a:pt x="1946" y="1915"/>
                  </a:lnTo>
                  <a:lnTo>
                    <a:pt x="1942" y="1912"/>
                  </a:lnTo>
                  <a:lnTo>
                    <a:pt x="1939" y="1907"/>
                  </a:lnTo>
                  <a:lnTo>
                    <a:pt x="1932" y="1898"/>
                  </a:lnTo>
                  <a:lnTo>
                    <a:pt x="1921" y="1898"/>
                  </a:lnTo>
                  <a:lnTo>
                    <a:pt x="1911" y="1898"/>
                  </a:lnTo>
                  <a:lnTo>
                    <a:pt x="1898" y="1900"/>
                  </a:lnTo>
                  <a:lnTo>
                    <a:pt x="1886" y="1900"/>
                  </a:lnTo>
                  <a:lnTo>
                    <a:pt x="1873" y="1901"/>
                  </a:lnTo>
                  <a:lnTo>
                    <a:pt x="1863" y="1901"/>
                  </a:lnTo>
                  <a:lnTo>
                    <a:pt x="1854" y="1905"/>
                  </a:lnTo>
                  <a:lnTo>
                    <a:pt x="1845" y="1907"/>
                  </a:lnTo>
                  <a:lnTo>
                    <a:pt x="1845" y="1903"/>
                  </a:lnTo>
                  <a:lnTo>
                    <a:pt x="1843" y="1901"/>
                  </a:lnTo>
                  <a:lnTo>
                    <a:pt x="1843" y="1898"/>
                  </a:lnTo>
                  <a:lnTo>
                    <a:pt x="1842" y="1894"/>
                  </a:lnTo>
                  <a:lnTo>
                    <a:pt x="1840" y="1891"/>
                  </a:lnTo>
                  <a:lnTo>
                    <a:pt x="1838" y="1887"/>
                  </a:lnTo>
                  <a:lnTo>
                    <a:pt x="1836" y="1884"/>
                  </a:lnTo>
                  <a:lnTo>
                    <a:pt x="1836" y="1880"/>
                  </a:lnTo>
                  <a:lnTo>
                    <a:pt x="1785" y="1880"/>
                  </a:lnTo>
                  <a:lnTo>
                    <a:pt x="1767" y="1898"/>
                  </a:lnTo>
                  <a:lnTo>
                    <a:pt x="1741" y="1900"/>
                  </a:lnTo>
                  <a:lnTo>
                    <a:pt x="1713" y="1900"/>
                  </a:lnTo>
                  <a:lnTo>
                    <a:pt x="1684" y="1903"/>
                  </a:lnTo>
                  <a:lnTo>
                    <a:pt x="1654" y="1907"/>
                  </a:lnTo>
                  <a:lnTo>
                    <a:pt x="1626" y="1912"/>
                  </a:lnTo>
                  <a:lnTo>
                    <a:pt x="1600" y="1917"/>
                  </a:lnTo>
                  <a:lnTo>
                    <a:pt x="1573" y="1926"/>
                  </a:lnTo>
                  <a:lnTo>
                    <a:pt x="1548" y="1935"/>
                  </a:lnTo>
                  <a:lnTo>
                    <a:pt x="1540" y="1931"/>
                  </a:lnTo>
                  <a:lnTo>
                    <a:pt x="1527" y="1926"/>
                  </a:lnTo>
                  <a:lnTo>
                    <a:pt x="1515" y="1924"/>
                  </a:lnTo>
                  <a:lnTo>
                    <a:pt x="1503" y="1923"/>
                  </a:lnTo>
                  <a:lnTo>
                    <a:pt x="1476" y="1921"/>
                  </a:lnTo>
                  <a:lnTo>
                    <a:pt x="1448" y="1921"/>
                  </a:lnTo>
                  <a:lnTo>
                    <a:pt x="1420" y="1921"/>
                  </a:lnTo>
                  <a:lnTo>
                    <a:pt x="1391" y="1924"/>
                  </a:lnTo>
                  <a:lnTo>
                    <a:pt x="1365" y="1926"/>
                  </a:lnTo>
                  <a:lnTo>
                    <a:pt x="1340" y="1926"/>
                  </a:lnTo>
                  <a:lnTo>
                    <a:pt x="1322" y="1945"/>
                  </a:lnTo>
                  <a:lnTo>
                    <a:pt x="1308" y="1938"/>
                  </a:lnTo>
                  <a:lnTo>
                    <a:pt x="1294" y="1935"/>
                  </a:lnTo>
                  <a:lnTo>
                    <a:pt x="1280" y="1935"/>
                  </a:lnTo>
                  <a:lnTo>
                    <a:pt x="1266" y="1935"/>
                  </a:lnTo>
                  <a:lnTo>
                    <a:pt x="1252" y="1937"/>
                  </a:lnTo>
                  <a:lnTo>
                    <a:pt x="1238" y="1940"/>
                  </a:lnTo>
                  <a:lnTo>
                    <a:pt x="1225" y="1944"/>
                  </a:lnTo>
                  <a:lnTo>
                    <a:pt x="1211" y="1949"/>
                  </a:lnTo>
                  <a:lnTo>
                    <a:pt x="1185" y="1960"/>
                  </a:lnTo>
                  <a:lnTo>
                    <a:pt x="1158" y="1970"/>
                  </a:lnTo>
                  <a:lnTo>
                    <a:pt x="1144" y="1976"/>
                  </a:lnTo>
                  <a:lnTo>
                    <a:pt x="1132" y="1979"/>
                  </a:lnTo>
                  <a:lnTo>
                    <a:pt x="1118" y="1981"/>
                  </a:lnTo>
                  <a:lnTo>
                    <a:pt x="1105" y="1983"/>
                  </a:lnTo>
                  <a:lnTo>
                    <a:pt x="1088" y="1997"/>
                  </a:lnTo>
                  <a:lnTo>
                    <a:pt x="1070" y="2009"/>
                  </a:lnTo>
                  <a:lnTo>
                    <a:pt x="1050" y="2020"/>
                  </a:lnTo>
                  <a:lnTo>
                    <a:pt x="1031" y="2029"/>
                  </a:lnTo>
                  <a:lnTo>
                    <a:pt x="1012" y="2037"/>
                  </a:lnTo>
                  <a:lnTo>
                    <a:pt x="992" y="2046"/>
                  </a:lnTo>
                  <a:lnTo>
                    <a:pt x="974" y="2059"/>
                  </a:lnTo>
                  <a:lnTo>
                    <a:pt x="957" y="2075"/>
                  </a:lnTo>
                  <a:lnTo>
                    <a:pt x="941" y="2067"/>
                  </a:lnTo>
                  <a:lnTo>
                    <a:pt x="921" y="2060"/>
                  </a:lnTo>
                  <a:lnTo>
                    <a:pt x="902" y="2055"/>
                  </a:lnTo>
                  <a:lnTo>
                    <a:pt x="883" y="2050"/>
                  </a:lnTo>
                  <a:lnTo>
                    <a:pt x="861" y="2044"/>
                  </a:lnTo>
                  <a:lnTo>
                    <a:pt x="840" y="2041"/>
                  </a:lnTo>
                  <a:lnTo>
                    <a:pt x="821" y="2039"/>
                  </a:lnTo>
                  <a:lnTo>
                    <a:pt x="801" y="2037"/>
                  </a:lnTo>
                  <a:lnTo>
                    <a:pt x="784" y="2018"/>
                  </a:lnTo>
                  <a:lnTo>
                    <a:pt x="784" y="2016"/>
                  </a:lnTo>
                  <a:lnTo>
                    <a:pt x="784" y="2013"/>
                  </a:lnTo>
                  <a:lnTo>
                    <a:pt x="786" y="2009"/>
                  </a:lnTo>
                  <a:lnTo>
                    <a:pt x="787" y="2006"/>
                  </a:lnTo>
                  <a:lnTo>
                    <a:pt x="789" y="2002"/>
                  </a:lnTo>
                  <a:lnTo>
                    <a:pt x="791" y="1999"/>
                  </a:lnTo>
                  <a:lnTo>
                    <a:pt x="791" y="1995"/>
                  </a:lnTo>
                  <a:lnTo>
                    <a:pt x="791" y="1991"/>
                  </a:lnTo>
                  <a:lnTo>
                    <a:pt x="786" y="1984"/>
                  </a:lnTo>
                  <a:lnTo>
                    <a:pt x="778" y="1976"/>
                  </a:lnTo>
                  <a:lnTo>
                    <a:pt x="771" y="1968"/>
                  </a:lnTo>
                  <a:lnTo>
                    <a:pt x="764" y="1961"/>
                  </a:lnTo>
                  <a:lnTo>
                    <a:pt x="757" y="1954"/>
                  </a:lnTo>
                  <a:lnTo>
                    <a:pt x="748" y="1949"/>
                  </a:lnTo>
                  <a:lnTo>
                    <a:pt x="740" y="1945"/>
                  </a:lnTo>
                  <a:lnTo>
                    <a:pt x="731" y="1945"/>
                  </a:lnTo>
                  <a:lnTo>
                    <a:pt x="729" y="1937"/>
                  </a:lnTo>
                  <a:lnTo>
                    <a:pt x="727" y="1930"/>
                  </a:lnTo>
                  <a:lnTo>
                    <a:pt x="722" y="1921"/>
                  </a:lnTo>
                  <a:lnTo>
                    <a:pt x="717" y="1914"/>
                  </a:lnTo>
                  <a:lnTo>
                    <a:pt x="711" y="1907"/>
                  </a:lnTo>
                  <a:lnTo>
                    <a:pt x="704" y="1900"/>
                  </a:lnTo>
                  <a:lnTo>
                    <a:pt x="699" y="1894"/>
                  </a:lnTo>
                  <a:lnTo>
                    <a:pt x="695" y="1889"/>
                  </a:lnTo>
                  <a:lnTo>
                    <a:pt x="699" y="1885"/>
                  </a:lnTo>
                  <a:lnTo>
                    <a:pt x="703" y="1880"/>
                  </a:lnTo>
                  <a:lnTo>
                    <a:pt x="706" y="1875"/>
                  </a:lnTo>
                  <a:lnTo>
                    <a:pt x="710" y="1870"/>
                  </a:lnTo>
                  <a:lnTo>
                    <a:pt x="713" y="1864"/>
                  </a:lnTo>
                  <a:lnTo>
                    <a:pt x="715" y="1861"/>
                  </a:lnTo>
                  <a:lnTo>
                    <a:pt x="718" y="1855"/>
                  </a:lnTo>
                  <a:lnTo>
                    <a:pt x="722" y="1852"/>
                  </a:lnTo>
                  <a:lnTo>
                    <a:pt x="725" y="1852"/>
                  </a:lnTo>
                  <a:lnTo>
                    <a:pt x="729" y="1854"/>
                  </a:lnTo>
                  <a:lnTo>
                    <a:pt x="733" y="1854"/>
                  </a:lnTo>
                  <a:lnTo>
                    <a:pt x="734" y="1855"/>
                  </a:lnTo>
                  <a:lnTo>
                    <a:pt x="738" y="1857"/>
                  </a:lnTo>
                  <a:lnTo>
                    <a:pt x="741" y="1859"/>
                  </a:lnTo>
                  <a:lnTo>
                    <a:pt x="745" y="1861"/>
                  </a:lnTo>
                  <a:lnTo>
                    <a:pt x="748" y="1861"/>
                  </a:lnTo>
                  <a:lnTo>
                    <a:pt x="731" y="1841"/>
                  </a:lnTo>
                  <a:lnTo>
                    <a:pt x="713" y="1841"/>
                  </a:lnTo>
                  <a:lnTo>
                    <a:pt x="710" y="1845"/>
                  </a:lnTo>
                  <a:lnTo>
                    <a:pt x="703" y="1850"/>
                  </a:lnTo>
                  <a:lnTo>
                    <a:pt x="695" y="1857"/>
                  </a:lnTo>
                  <a:lnTo>
                    <a:pt x="687" y="1866"/>
                  </a:lnTo>
                  <a:lnTo>
                    <a:pt x="680" y="1877"/>
                  </a:lnTo>
                  <a:lnTo>
                    <a:pt x="672" y="1885"/>
                  </a:lnTo>
                  <a:lnTo>
                    <a:pt x="665" y="1894"/>
                  </a:lnTo>
                  <a:lnTo>
                    <a:pt x="662" y="1898"/>
                  </a:lnTo>
                  <a:lnTo>
                    <a:pt x="667" y="1905"/>
                  </a:lnTo>
                  <a:lnTo>
                    <a:pt x="671" y="1912"/>
                  </a:lnTo>
                  <a:lnTo>
                    <a:pt x="674" y="1919"/>
                  </a:lnTo>
                  <a:lnTo>
                    <a:pt x="678" y="1926"/>
                  </a:lnTo>
                  <a:lnTo>
                    <a:pt x="681" y="1933"/>
                  </a:lnTo>
                  <a:lnTo>
                    <a:pt x="685" y="1940"/>
                  </a:lnTo>
                  <a:lnTo>
                    <a:pt x="690" y="1947"/>
                  </a:lnTo>
                  <a:lnTo>
                    <a:pt x="695" y="1954"/>
                  </a:lnTo>
                  <a:lnTo>
                    <a:pt x="685" y="1963"/>
                  </a:lnTo>
                  <a:lnTo>
                    <a:pt x="674" y="1970"/>
                  </a:lnTo>
                  <a:lnTo>
                    <a:pt x="660" y="1976"/>
                  </a:lnTo>
                  <a:lnTo>
                    <a:pt x="646" y="1979"/>
                  </a:lnTo>
                  <a:lnTo>
                    <a:pt x="632" y="1981"/>
                  </a:lnTo>
                  <a:lnTo>
                    <a:pt x="618" y="1981"/>
                  </a:lnTo>
                  <a:lnTo>
                    <a:pt x="605" y="1983"/>
                  </a:lnTo>
                  <a:lnTo>
                    <a:pt x="591" y="1983"/>
                  </a:lnTo>
                  <a:lnTo>
                    <a:pt x="574" y="1963"/>
                  </a:lnTo>
                  <a:lnTo>
                    <a:pt x="567" y="1963"/>
                  </a:lnTo>
                  <a:lnTo>
                    <a:pt x="558" y="1965"/>
                  </a:lnTo>
                  <a:lnTo>
                    <a:pt x="547" y="1967"/>
                  </a:lnTo>
                  <a:lnTo>
                    <a:pt x="535" y="1968"/>
                  </a:lnTo>
                  <a:lnTo>
                    <a:pt x="524" y="1972"/>
                  </a:lnTo>
                  <a:lnTo>
                    <a:pt x="514" y="1976"/>
                  </a:lnTo>
                  <a:lnTo>
                    <a:pt x="503" y="1979"/>
                  </a:lnTo>
                  <a:lnTo>
                    <a:pt x="496" y="1983"/>
                  </a:lnTo>
                  <a:lnTo>
                    <a:pt x="478" y="1963"/>
                  </a:lnTo>
                  <a:lnTo>
                    <a:pt x="475" y="1963"/>
                  </a:lnTo>
                  <a:lnTo>
                    <a:pt x="469" y="1965"/>
                  </a:lnTo>
                  <a:lnTo>
                    <a:pt x="466" y="1967"/>
                  </a:lnTo>
                  <a:lnTo>
                    <a:pt x="461" y="1968"/>
                  </a:lnTo>
                  <a:lnTo>
                    <a:pt x="455" y="1970"/>
                  </a:lnTo>
                  <a:lnTo>
                    <a:pt x="452" y="1970"/>
                  </a:lnTo>
                  <a:lnTo>
                    <a:pt x="446" y="1972"/>
                  </a:lnTo>
                  <a:lnTo>
                    <a:pt x="443" y="1972"/>
                  </a:lnTo>
                  <a:lnTo>
                    <a:pt x="439" y="1968"/>
                  </a:lnTo>
                  <a:lnTo>
                    <a:pt x="436" y="1965"/>
                  </a:lnTo>
                  <a:lnTo>
                    <a:pt x="431" y="1960"/>
                  </a:lnTo>
                  <a:lnTo>
                    <a:pt x="425" y="1956"/>
                  </a:lnTo>
                  <a:lnTo>
                    <a:pt x="418" y="1953"/>
                  </a:lnTo>
                  <a:lnTo>
                    <a:pt x="413" y="1951"/>
                  </a:lnTo>
                  <a:lnTo>
                    <a:pt x="406" y="1951"/>
                  </a:lnTo>
                  <a:lnTo>
                    <a:pt x="401" y="1954"/>
                  </a:lnTo>
                  <a:lnTo>
                    <a:pt x="452" y="2011"/>
                  </a:lnTo>
                  <a:lnTo>
                    <a:pt x="441" y="2011"/>
                  </a:lnTo>
                  <a:lnTo>
                    <a:pt x="431" y="2011"/>
                  </a:lnTo>
                  <a:lnTo>
                    <a:pt x="420" y="2007"/>
                  </a:lnTo>
                  <a:lnTo>
                    <a:pt x="409" y="2002"/>
                  </a:lnTo>
                  <a:lnTo>
                    <a:pt x="397" y="1997"/>
                  </a:lnTo>
                  <a:lnTo>
                    <a:pt x="386" y="1991"/>
                  </a:lnTo>
                  <a:lnTo>
                    <a:pt x="376" y="1986"/>
                  </a:lnTo>
                  <a:lnTo>
                    <a:pt x="365" y="1983"/>
                  </a:lnTo>
                  <a:lnTo>
                    <a:pt x="355" y="1984"/>
                  </a:lnTo>
                  <a:lnTo>
                    <a:pt x="344" y="1986"/>
                  </a:lnTo>
                  <a:lnTo>
                    <a:pt x="333" y="1984"/>
                  </a:lnTo>
                  <a:lnTo>
                    <a:pt x="325" y="1983"/>
                  </a:lnTo>
                  <a:lnTo>
                    <a:pt x="316" y="1979"/>
                  </a:lnTo>
                  <a:lnTo>
                    <a:pt x="310" y="1976"/>
                  </a:lnTo>
                  <a:lnTo>
                    <a:pt x="305" y="1970"/>
                  </a:lnTo>
                  <a:lnTo>
                    <a:pt x="303" y="1963"/>
                  </a:lnTo>
                  <a:lnTo>
                    <a:pt x="298" y="1963"/>
                  </a:lnTo>
                  <a:lnTo>
                    <a:pt x="286" y="1965"/>
                  </a:lnTo>
                  <a:lnTo>
                    <a:pt x="272" y="1965"/>
                  </a:lnTo>
                  <a:lnTo>
                    <a:pt x="256" y="1967"/>
                  </a:lnTo>
                  <a:lnTo>
                    <a:pt x="238" y="1967"/>
                  </a:lnTo>
                  <a:lnTo>
                    <a:pt x="222" y="1967"/>
                  </a:lnTo>
                  <a:lnTo>
                    <a:pt x="208" y="1965"/>
                  </a:lnTo>
                  <a:lnTo>
                    <a:pt x="199" y="1963"/>
                  </a:lnTo>
                  <a:lnTo>
                    <a:pt x="199" y="1967"/>
                  </a:lnTo>
                  <a:lnTo>
                    <a:pt x="201" y="1972"/>
                  </a:lnTo>
                  <a:lnTo>
                    <a:pt x="203" y="1977"/>
                  </a:lnTo>
                  <a:lnTo>
                    <a:pt x="204" y="1981"/>
                  </a:lnTo>
                  <a:lnTo>
                    <a:pt x="206" y="1986"/>
                  </a:lnTo>
                  <a:lnTo>
                    <a:pt x="206" y="1991"/>
                  </a:lnTo>
                  <a:lnTo>
                    <a:pt x="208" y="1997"/>
                  </a:lnTo>
                  <a:lnTo>
                    <a:pt x="208" y="2000"/>
                  </a:lnTo>
                  <a:lnTo>
                    <a:pt x="197" y="2000"/>
                  </a:lnTo>
                  <a:lnTo>
                    <a:pt x="187" y="2000"/>
                  </a:lnTo>
                  <a:lnTo>
                    <a:pt x="176" y="1999"/>
                  </a:lnTo>
                  <a:lnTo>
                    <a:pt x="166" y="1999"/>
                  </a:lnTo>
                  <a:lnTo>
                    <a:pt x="155" y="1999"/>
                  </a:lnTo>
                  <a:lnTo>
                    <a:pt x="146" y="1997"/>
                  </a:lnTo>
                  <a:lnTo>
                    <a:pt x="137" y="1993"/>
                  </a:lnTo>
                  <a:lnTo>
                    <a:pt x="130" y="1991"/>
                  </a:lnTo>
                  <a:lnTo>
                    <a:pt x="123" y="1993"/>
                  </a:lnTo>
                  <a:lnTo>
                    <a:pt x="114" y="1997"/>
                  </a:lnTo>
                  <a:lnTo>
                    <a:pt x="107" y="1999"/>
                  </a:lnTo>
                  <a:lnTo>
                    <a:pt x="99" y="1999"/>
                  </a:lnTo>
                  <a:lnTo>
                    <a:pt x="91" y="1999"/>
                  </a:lnTo>
                  <a:lnTo>
                    <a:pt x="83" y="2000"/>
                  </a:lnTo>
                  <a:lnTo>
                    <a:pt x="76" y="2000"/>
                  </a:lnTo>
                  <a:lnTo>
                    <a:pt x="68" y="2000"/>
                  </a:lnTo>
                  <a:lnTo>
                    <a:pt x="68" y="2007"/>
                  </a:lnTo>
                  <a:lnTo>
                    <a:pt x="67" y="2013"/>
                  </a:lnTo>
                  <a:lnTo>
                    <a:pt x="65" y="2018"/>
                  </a:lnTo>
                  <a:lnTo>
                    <a:pt x="63" y="2021"/>
                  </a:lnTo>
                  <a:lnTo>
                    <a:pt x="61" y="2027"/>
                  </a:lnTo>
                  <a:lnTo>
                    <a:pt x="58" y="2030"/>
                  </a:lnTo>
                  <a:lnTo>
                    <a:pt x="54" y="2034"/>
                  </a:lnTo>
                  <a:lnTo>
                    <a:pt x="51" y="2037"/>
                  </a:lnTo>
                  <a:lnTo>
                    <a:pt x="44" y="2034"/>
                  </a:lnTo>
                  <a:lnTo>
                    <a:pt x="38" y="2032"/>
                  </a:lnTo>
                  <a:lnTo>
                    <a:pt x="31" y="2030"/>
                  </a:lnTo>
                  <a:lnTo>
                    <a:pt x="24" y="2030"/>
                  </a:lnTo>
                  <a:lnTo>
                    <a:pt x="19" y="2030"/>
                  </a:lnTo>
                  <a:lnTo>
                    <a:pt x="12" y="2032"/>
                  </a:lnTo>
                  <a:lnTo>
                    <a:pt x="5" y="2034"/>
                  </a:lnTo>
                  <a:lnTo>
                    <a:pt x="0" y="2037"/>
                  </a:lnTo>
                  <a:lnTo>
                    <a:pt x="5" y="2041"/>
                  </a:lnTo>
                  <a:lnTo>
                    <a:pt x="10" y="2041"/>
                  </a:lnTo>
                  <a:lnTo>
                    <a:pt x="15" y="2041"/>
                  </a:lnTo>
                  <a:lnTo>
                    <a:pt x="23" y="2041"/>
                  </a:lnTo>
                  <a:lnTo>
                    <a:pt x="28" y="2041"/>
                  </a:lnTo>
                  <a:lnTo>
                    <a:pt x="35" y="2039"/>
                  </a:lnTo>
                  <a:lnTo>
                    <a:pt x="42" y="2037"/>
                  </a:lnTo>
                  <a:lnTo>
                    <a:pt x="51" y="2037"/>
                  </a:lnTo>
                  <a:lnTo>
                    <a:pt x="63" y="2046"/>
                  </a:lnTo>
                  <a:lnTo>
                    <a:pt x="77" y="2053"/>
                  </a:lnTo>
                  <a:lnTo>
                    <a:pt x="91" y="2059"/>
                  </a:lnTo>
                  <a:lnTo>
                    <a:pt x="109" y="2062"/>
                  </a:lnTo>
                  <a:lnTo>
                    <a:pt x="125" y="2067"/>
                  </a:lnTo>
                  <a:lnTo>
                    <a:pt x="141" y="2073"/>
                  </a:lnTo>
                  <a:lnTo>
                    <a:pt x="155" y="2078"/>
                  </a:lnTo>
                  <a:lnTo>
                    <a:pt x="167" y="2087"/>
                  </a:lnTo>
                  <a:lnTo>
                    <a:pt x="174" y="2087"/>
                  </a:lnTo>
                  <a:lnTo>
                    <a:pt x="182" y="2089"/>
                  </a:lnTo>
                  <a:lnTo>
                    <a:pt x="189" y="2092"/>
                  </a:lnTo>
                  <a:lnTo>
                    <a:pt x="197" y="2097"/>
                  </a:lnTo>
                  <a:lnTo>
                    <a:pt x="204" y="2103"/>
                  </a:lnTo>
                  <a:lnTo>
                    <a:pt x="213" y="2108"/>
                  </a:lnTo>
                  <a:lnTo>
                    <a:pt x="220" y="2113"/>
                  </a:lnTo>
                  <a:lnTo>
                    <a:pt x="227" y="2113"/>
                  </a:lnTo>
                  <a:lnTo>
                    <a:pt x="234" y="2120"/>
                  </a:lnTo>
                  <a:lnTo>
                    <a:pt x="238" y="2122"/>
                  </a:lnTo>
                  <a:lnTo>
                    <a:pt x="243" y="2124"/>
                  </a:lnTo>
                  <a:lnTo>
                    <a:pt x="250" y="2126"/>
                  </a:lnTo>
                  <a:lnTo>
                    <a:pt x="256" y="2129"/>
                  </a:lnTo>
                  <a:lnTo>
                    <a:pt x="263" y="2133"/>
                  </a:lnTo>
                  <a:lnTo>
                    <a:pt x="268" y="2136"/>
                  </a:lnTo>
                  <a:lnTo>
                    <a:pt x="273" y="2138"/>
                  </a:lnTo>
                  <a:lnTo>
                    <a:pt x="277" y="2138"/>
                  </a:lnTo>
                  <a:lnTo>
                    <a:pt x="272" y="2142"/>
                  </a:lnTo>
                  <a:lnTo>
                    <a:pt x="266" y="2143"/>
                  </a:lnTo>
                  <a:lnTo>
                    <a:pt x="261" y="2145"/>
                  </a:lnTo>
                  <a:lnTo>
                    <a:pt x="256" y="2145"/>
                  </a:lnTo>
                  <a:lnTo>
                    <a:pt x="250" y="2143"/>
                  </a:lnTo>
                  <a:lnTo>
                    <a:pt x="245" y="2140"/>
                  </a:lnTo>
                  <a:lnTo>
                    <a:pt x="240" y="2136"/>
                  </a:lnTo>
                  <a:lnTo>
                    <a:pt x="234" y="2129"/>
                  </a:lnTo>
                  <a:lnTo>
                    <a:pt x="227" y="2129"/>
                  </a:lnTo>
                  <a:lnTo>
                    <a:pt x="224" y="2128"/>
                  </a:lnTo>
                  <a:lnTo>
                    <a:pt x="219" y="2126"/>
                  </a:lnTo>
                  <a:lnTo>
                    <a:pt x="215" y="2122"/>
                  </a:lnTo>
                  <a:lnTo>
                    <a:pt x="212" y="2120"/>
                  </a:lnTo>
                  <a:lnTo>
                    <a:pt x="208" y="2119"/>
                  </a:lnTo>
                  <a:lnTo>
                    <a:pt x="203" y="2117"/>
                  </a:lnTo>
                  <a:lnTo>
                    <a:pt x="197" y="2117"/>
                  </a:lnTo>
                  <a:lnTo>
                    <a:pt x="192" y="2113"/>
                  </a:lnTo>
                  <a:lnTo>
                    <a:pt x="187" y="2112"/>
                  </a:lnTo>
                  <a:lnTo>
                    <a:pt x="180" y="2112"/>
                  </a:lnTo>
                  <a:lnTo>
                    <a:pt x="173" y="2110"/>
                  </a:lnTo>
                  <a:lnTo>
                    <a:pt x="164" y="2110"/>
                  </a:lnTo>
                  <a:lnTo>
                    <a:pt x="157" y="2112"/>
                  </a:lnTo>
                  <a:lnTo>
                    <a:pt x="151" y="2112"/>
                  </a:lnTo>
                  <a:lnTo>
                    <a:pt x="148" y="2112"/>
                  </a:lnTo>
                  <a:lnTo>
                    <a:pt x="144" y="2110"/>
                  </a:lnTo>
                  <a:lnTo>
                    <a:pt x="141" y="2108"/>
                  </a:lnTo>
                  <a:lnTo>
                    <a:pt x="136" y="2106"/>
                  </a:lnTo>
                  <a:lnTo>
                    <a:pt x="132" y="2103"/>
                  </a:lnTo>
                  <a:lnTo>
                    <a:pt x="127" y="2099"/>
                  </a:lnTo>
                  <a:lnTo>
                    <a:pt x="121" y="2097"/>
                  </a:lnTo>
                  <a:lnTo>
                    <a:pt x="116" y="2096"/>
                  </a:lnTo>
                  <a:lnTo>
                    <a:pt x="109" y="2094"/>
                  </a:lnTo>
                  <a:lnTo>
                    <a:pt x="107" y="2108"/>
                  </a:lnTo>
                  <a:lnTo>
                    <a:pt x="143" y="2119"/>
                  </a:lnTo>
                  <a:lnTo>
                    <a:pt x="176" y="2129"/>
                  </a:lnTo>
                  <a:lnTo>
                    <a:pt x="208" y="2138"/>
                  </a:lnTo>
                  <a:lnTo>
                    <a:pt x="238" y="2145"/>
                  </a:lnTo>
                  <a:lnTo>
                    <a:pt x="266" y="2154"/>
                  </a:lnTo>
                  <a:lnTo>
                    <a:pt x="295" y="2161"/>
                  </a:lnTo>
                  <a:lnTo>
                    <a:pt x="321" y="2168"/>
                  </a:lnTo>
                  <a:lnTo>
                    <a:pt x="348" y="2175"/>
                  </a:lnTo>
                  <a:lnTo>
                    <a:pt x="2405" y="2177"/>
                  </a:lnTo>
                  <a:lnTo>
                    <a:pt x="2442" y="2166"/>
                  </a:lnTo>
                  <a:lnTo>
                    <a:pt x="2474" y="2158"/>
                  </a:lnTo>
                  <a:lnTo>
                    <a:pt x="2504" y="2149"/>
                  </a:lnTo>
                  <a:lnTo>
                    <a:pt x="2532" y="2142"/>
                  </a:lnTo>
                  <a:lnTo>
                    <a:pt x="2559" y="2135"/>
                  </a:lnTo>
                  <a:lnTo>
                    <a:pt x="2585" y="2126"/>
                  </a:lnTo>
                  <a:lnTo>
                    <a:pt x="2613" y="2119"/>
                  </a:lnTo>
                  <a:lnTo>
                    <a:pt x="2645" y="2108"/>
                  </a:lnTo>
                  <a:close/>
                  <a:moveTo>
                    <a:pt x="1958" y="921"/>
                  </a:moveTo>
                  <a:lnTo>
                    <a:pt x="1956" y="936"/>
                  </a:lnTo>
                  <a:lnTo>
                    <a:pt x="1951" y="954"/>
                  </a:lnTo>
                  <a:lnTo>
                    <a:pt x="1944" y="972"/>
                  </a:lnTo>
                  <a:lnTo>
                    <a:pt x="1935" y="989"/>
                  </a:lnTo>
                  <a:lnTo>
                    <a:pt x="1923" y="1007"/>
                  </a:lnTo>
                  <a:lnTo>
                    <a:pt x="1911" y="1019"/>
                  </a:lnTo>
                  <a:lnTo>
                    <a:pt x="1903" y="1025"/>
                  </a:lnTo>
                  <a:lnTo>
                    <a:pt x="1896" y="1028"/>
                  </a:lnTo>
                  <a:lnTo>
                    <a:pt x="1888" y="1032"/>
                  </a:lnTo>
                  <a:lnTo>
                    <a:pt x="1880" y="1032"/>
                  </a:lnTo>
                  <a:lnTo>
                    <a:pt x="1879" y="1039"/>
                  </a:lnTo>
                  <a:lnTo>
                    <a:pt x="1877" y="1046"/>
                  </a:lnTo>
                  <a:lnTo>
                    <a:pt x="1873" y="1053"/>
                  </a:lnTo>
                  <a:lnTo>
                    <a:pt x="1870" y="1060"/>
                  </a:lnTo>
                  <a:lnTo>
                    <a:pt x="1859" y="1073"/>
                  </a:lnTo>
                  <a:lnTo>
                    <a:pt x="1847" y="1085"/>
                  </a:lnTo>
                  <a:lnTo>
                    <a:pt x="1835" y="1097"/>
                  </a:lnTo>
                  <a:lnTo>
                    <a:pt x="1820" y="1108"/>
                  </a:lnTo>
                  <a:lnTo>
                    <a:pt x="1810" y="1117"/>
                  </a:lnTo>
                  <a:lnTo>
                    <a:pt x="1801" y="1126"/>
                  </a:lnTo>
                  <a:lnTo>
                    <a:pt x="1801" y="1163"/>
                  </a:lnTo>
                  <a:lnTo>
                    <a:pt x="1819" y="1180"/>
                  </a:lnTo>
                  <a:lnTo>
                    <a:pt x="1819" y="1191"/>
                  </a:lnTo>
                  <a:lnTo>
                    <a:pt x="1817" y="1198"/>
                  </a:lnTo>
                  <a:lnTo>
                    <a:pt x="1817" y="1205"/>
                  </a:lnTo>
                  <a:lnTo>
                    <a:pt x="1815" y="1212"/>
                  </a:lnTo>
                  <a:lnTo>
                    <a:pt x="1815" y="1217"/>
                  </a:lnTo>
                  <a:lnTo>
                    <a:pt x="1815" y="1224"/>
                  </a:lnTo>
                  <a:lnTo>
                    <a:pt x="1817" y="1230"/>
                  </a:lnTo>
                  <a:lnTo>
                    <a:pt x="1819" y="1237"/>
                  </a:lnTo>
                  <a:lnTo>
                    <a:pt x="1815" y="1240"/>
                  </a:lnTo>
                  <a:lnTo>
                    <a:pt x="1813" y="1246"/>
                  </a:lnTo>
                  <a:lnTo>
                    <a:pt x="1812" y="1249"/>
                  </a:lnTo>
                  <a:lnTo>
                    <a:pt x="1810" y="1255"/>
                  </a:lnTo>
                  <a:lnTo>
                    <a:pt x="1808" y="1260"/>
                  </a:lnTo>
                  <a:lnTo>
                    <a:pt x="1806" y="1265"/>
                  </a:lnTo>
                  <a:lnTo>
                    <a:pt x="1805" y="1270"/>
                  </a:lnTo>
                  <a:lnTo>
                    <a:pt x="1801" y="1274"/>
                  </a:lnTo>
                  <a:lnTo>
                    <a:pt x="1792" y="1283"/>
                  </a:lnTo>
                  <a:lnTo>
                    <a:pt x="1776" y="1283"/>
                  </a:lnTo>
                  <a:lnTo>
                    <a:pt x="1767" y="1292"/>
                  </a:lnTo>
                  <a:lnTo>
                    <a:pt x="1764" y="1297"/>
                  </a:lnTo>
                  <a:lnTo>
                    <a:pt x="1762" y="1302"/>
                  </a:lnTo>
                  <a:lnTo>
                    <a:pt x="1762" y="1308"/>
                  </a:lnTo>
                  <a:lnTo>
                    <a:pt x="1760" y="1313"/>
                  </a:lnTo>
                  <a:lnTo>
                    <a:pt x="1759" y="1318"/>
                  </a:lnTo>
                  <a:lnTo>
                    <a:pt x="1755" y="1322"/>
                  </a:lnTo>
                  <a:lnTo>
                    <a:pt x="1748" y="1322"/>
                  </a:lnTo>
                  <a:lnTo>
                    <a:pt x="1741" y="1320"/>
                  </a:lnTo>
                  <a:lnTo>
                    <a:pt x="1741" y="1327"/>
                  </a:lnTo>
                  <a:lnTo>
                    <a:pt x="1741" y="1332"/>
                  </a:lnTo>
                  <a:lnTo>
                    <a:pt x="1743" y="1338"/>
                  </a:lnTo>
                  <a:lnTo>
                    <a:pt x="1744" y="1343"/>
                  </a:lnTo>
                  <a:lnTo>
                    <a:pt x="1746" y="1348"/>
                  </a:lnTo>
                  <a:lnTo>
                    <a:pt x="1748" y="1355"/>
                  </a:lnTo>
                  <a:lnTo>
                    <a:pt x="1748" y="1361"/>
                  </a:lnTo>
                  <a:lnTo>
                    <a:pt x="1750" y="1368"/>
                  </a:lnTo>
                  <a:lnTo>
                    <a:pt x="1746" y="1371"/>
                  </a:lnTo>
                  <a:lnTo>
                    <a:pt x="1743" y="1373"/>
                  </a:lnTo>
                  <a:lnTo>
                    <a:pt x="1739" y="1376"/>
                  </a:lnTo>
                  <a:lnTo>
                    <a:pt x="1734" y="1380"/>
                  </a:lnTo>
                  <a:lnTo>
                    <a:pt x="1730" y="1382"/>
                  </a:lnTo>
                  <a:lnTo>
                    <a:pt x="1725" y="1384"/>
                  </a:lnTo>
                  <a:lnTo>
                    <a:pt x="1720" y="1385"/>
                  </a:lnTo>
                  <a:lnTo>
                    <a:pt x="1714" y="1385"/>
                  </a:lnTo>
                  <a:lnTo>
                    <a:pt x="1714" y="1389"/>
                  </a:lnTo>
                  <a:lnTo>
                    <a:pt x="1713" y="1394"/>
                  </a:lnTo>
                  <a:lnTo>
                    <a:pt x="1713" y="1398"/>
                  </a:lnTo>
                  <a:lnTo>
                    <a:pt x="1711" y="1401"/>
                  </a:lnTo>
                  <a:lnTo>
                    <a:pt x="1711" y="1405"/>
                  </a:lnTo>
                  <a:lnTo>
                    <a:pt x="1711" y="1407"/>
                  </a:lnTo>
                  <a:lnTo>
                    <a:pt x="1713" y="1407"/>
                  </a:lnTo>
                  <a:lnTo>
                    <a:pt x="1714" y="1405"/>
                  </a:lnTo>
                  <a:lnTo>
                    <a:pt x="1714" y="1422"/>
                  </a:lnTo>
                  <a:lnTo>
                    <a:pt x="1707" y="1429"/>
                  </a:lnTo>
                  <a:lnTo>
                    <a:pt x="1697" y="1435"/>
                  </a:lnTo>
                  <a:lnTo>
                    <a:pt x="1688" y="1442"/>
                  </a:lnTo>
                  <a:lnTo>
                    <a:pt x="1677" y="1449"/>
                  </a:lnTo>
                  <a:lnTo>
                    <a:pt x="1669" y="1456"/>
                  </a:lnTo>
                  <a:lnTo>
                    <a:pt x="1660" y="1465"/>
                  </a:lnTo>
                  <a:lnTo>
                    <a:pt x="1658" y="1470"/>
                  </a:lnTo>
                  <a:lnTo>
                    <a:pt x="1656" y="1475"/>
                  </a:lnTo>
                  <a:lnTo>
                    <a:pt x="1654" y="1481"/>
                  </a:lnTo>
                  <a:lnTo>
                    <a:pt x="1653" y="1488"/>
                  </a:lnTo>
                  <a:lnTo>
                    <a:pt x="1635" y="1491"/>
                  </a:lnTo>
                  <a:lnTo>
                    <a:pt x="1617" y="1495"/>
                  </a:lnTo>
                  <a:lnTo>
                    <a:pt x="1600" y="1498"/>
                  </a:lnTo>
                  <a:lnTo>
                    <a:pt x="1584" y="1500"/>
                  </a:lnTo>
                  <a:lnTo>
                    <a:pt x="1568" y="1502"/>
                  </a:lnTo>
                  <a:lnTo>
                    <a:pt x="1550" y="1504"/>
                  </a:lnTo>
                  <a:lnTo>
                    <a:pt x="1533" y="1505"/>
                  </a:lnTo>
                  <a:lnTo>
                    <a:pt x="1513" y="1505"/>
                  </a:lnTo>
                  <a:lnTo>
                    <a:pt x="1504" y="1495"/>
                  </a:lnTo>
                  <a:lnTo>
                    <a:pt x="1497" y="1482"/>
                  </a:lnTo>
                  <a:lnTo>
                    <a:pt x="1490" y="1468"/>
                  </a:lnTo>
                  <a:lnTo>
                    <a:pt x="1483" y="1454"/>
                  </a:lnTo>
                  <a:lnTo>
                    <a:pt x="1478" y="1442"/>
                  </a:lnTo>
                  <a:lnTo>
                    <a:pt x="1471" y="1428"/>
                  </a:lnTo>
                  <a:lnTo>
                    <a:pt x="1462" y="1415"/>
                  </a:lnTo>
                  <a:lnTo>
                    <a:pt x="1453" y="1405"/>
                  </a:lnTo>
                  <a:lnTo>
                    <a:pt x="1453" y="1401"/>
                  </a:lnTo>
                  <a:lnTo>
                    <a:pt x="1455" y="1398"/>
                  </a:lnTo>
                  <a:lnTo>
                    <a:pt x="1455" y="1394"/>
                  </a:lnTo>
                  <a:lnTo>
                    <a:pt x="1457" y="1391"/>
                  </a:lnTo>
                  <a:lnTo>
                    <a:pt x="1458" y="1387"/>
                  </a:lnTo>
                  <a:lnTo>
                    <a:pt x="1460" y="1384"/>
                  </a:lnTo>
                  <a:lnTo>
                    <a:pt x="1462" y="1380"/>
                  </a:lnTo>
                  <a:lnTo>
                    <a:pt x="1462" y="1376"/>
                  </a:lnTo>
                  <a:lnTo>
                    <a:pt x="1458" y="1368"/>
                  </a:lnTo>
                  <a:lnTo>
                    <a:pt x="1457" y="1361"/>
                  </a:lnTo>
                  <a:lnTo>
                    <a:pt x="1455" y="1352"/>
                  </a:lnTo>
                  <a:lnTo>
                    <a:pt x="1453" y="1343"/>
                  </a:lnTo>
                  <a:lnTo>
                    <a:pt x="1453" y="1334"/>
                  </a:lnTo>
                  <a:lnTo>
                    <a:pt x="1453" y="1325"/>
                  </a:lnTo>
                  <a:lnTo>
                    <a:pt x="1453" y="1318"/>
                  </a:lnTo>
                  <a:lnTo>
                    <a:pt x="1453" y="1311"/>
                  </a:lnTo>
                  <a:lnTo>
                    <a:pt x="1448" y="1308"/>
                  </a:lnTo>
                  <a:lnTo>
                    <a:pt x="1442" y="1304"/>
                  </a:lnTo>
                  <a:lnTo>
                    <a:pt x="1439" y="1300"/>
                  </a:lnTo>
                  <a:lnTo>
                    <a:pt x="1437" y="1295"/>
                  </a:lnTo>
                  <a:lnTo>
                    <a:pt x="1434" y="1292"/>
                  </a:lnTo>
                  <a:lnTo>
                    <a:pt x="1432" y="1286"/>
                  </a:lnTo>
                  <a:lnTo>
                    <a:pt x="1430" y="1281"/>
                  </a:lnTo>
                  <a:lnTo>
                    <a:pt x="1427" y="1274"/>
                  </a:lnTo>
                  <a:lnTo>
                    <a:pt x="1428" y="1269"/>
                  </a:lnTo>
                  <a:lnTo>
                    <a:pt x="1430" y="1263"/>
                  </a:lnTo>
                  <a:lnTo>
                    <a:pt x="1434" y="1258"/>
                  </a:lnTo>
                  <a:lnTo>
                    <a:pt x="1437" y="1251"/>
                  </a:lnTo>
                  <a:lnTo>
                    <a:pt x="1441" y="1244"/>
                  </a:lnTo>
                  <a:lnTo>
                    <a:pt x="1446" y="1237"/>
                  </a:lnTo>
                  <a:lnTo>
                    <a:pt x="1450" y="1232"/>
                  </a:lnTo>
                  <a:lnTo>
                    <a:pt x="1453" y="1228"/>
                  </a:lnTo>
                  <a:lnTo>
                    <a:pt x="1453" y="1171"/>
                  </a:lnTo>
                  <a:lnTo>
                    <a:pt x="1427" y="1143"/>
                  </a:lnTo>
                  <a:lnTo>
                    <a:pt x="1427" y="1106"/>
                  </a:lnTo>
                  <a:lnTo>
                    <a:pt x="1420" y="1095"/>
                  </a:lnTo>
                  <a:lnTo>
                    <a:pt x="1412" y="1085"/>
                  </a:lnTo>
                  <a:lnTo>
                    <a:pt x="1411" y="1074"/>
                  </a:lnTo>
                  <a:lnTo>
                    <a:pt x="1409" y="1064"/>
                  </a:lnTo>
                  <a:lnTo>
                    <a:pt x="1407" y="1051"/>
                  </a:lnTo>
                  <a:lnTo>
                    <a:pt x="1409" y="1039"/>
                  </a:lnTo>
                  <a:lnTo>
                    <a:pt x="1409" y="1027"/>
                  </a:lnTo>
                  <a:lnTo>
                    <a:pt x="1409" y="1014"/>
                  </a:lnTo>
                  <a:lnTo>
                    <a:pt x="1398" y="1004"/>
                  </a:lnTo>
                  <a:lnTo>
                    <a:pt x="1386" y="997"/>
                  </a:lnTo>
                  <a:lnTo>
                    <a:pt x="1372" y="991"/>
                  </a:lnTo>
                  <a:lnTo>
                    <a:pt x="1356" y="989"/>
                  </a:lnTo>
                  <a:lnTo>
                    <a:pt x="1340" y="986"/>
                  </a:lnTo>
                  <a:lnTo>
                    <a:pt x="1326" y="986"/>
                  </a:lnTo>
                  <a:lnTo>
                    <a:pt x="1310" y="986"/>
                  </a:lnTo>
                  <a:lnTo>
                    <a:pt x="1296" y="986"/>
                  </a:lnTo>
                  <a:lnTo>
                    <a:pt x="1278" y="1004"/>
                  </a:lnTo>
                  <a:lnTo>
                    <a:pt x="1269" y="1004"/>
                  </a:lnTo>
                  <a:lnTo>
                    <a:pt x="1257" y="1002"/>
                  </a:lnTo>
                  <a:lnTo>
                    <a:pt x="1246" y="998"/>
                  </a:lnTo>
                  <a:lnTo>
                    <a:pt x="1236" y="995"/>
                  </a:lnTo>
                  <a:lnTo>
                    <a:pt x="1223" y="991"/>
                  </a:lnTo>
                  <a:lnTo>
                    <a:pt x="1213" y="988"/>
                  </a:lnTo>
                  <a:lnTo>
                    <a:pt x="1202" y="986"/>
                  </a:lnTo>
                  <a:lnTo>
                    <a:pt x="1192" y="986"/>
                  </a:lnTo>
                  <a:lnTo>
                    <a:pt x="1174" y="1004"/>
                  </a:lnTo>
                  <a:lnTo>
                    <a:pt x="1158" y="995"/>
                  </a:lnTo>
                  <a:lnTo>
                    <a:pt x="1142" y="984"/>
                  </a:lnTo>
                  <a:lnTo>
                    <a:pt x="1126" y="970"/>
                  </a:lnTo>
                  <a:lnTo>
                    <a:pt x="1110" y="956"/>
                  </a:lnTo>
                  <a:lnTo>
                    <a:pt x="1095" y="940"/>
                  </a:lnTo>
                  <a:lnTo>
                    <a:pt x="1080" y="924"/>
                  </a:lnTo>
                  <a:lnTo>
                    <a:pt x="1066" y="908"/>
                  </a:lnTo>
                  <a:lnTo>
                    <a:pt x="1052" y="894"/>
                  </a:lnTo>
                  <a:lnTo>
                    <a:pt x="1056" y="887"/>
                  </a:lnTo>
                  <a:lnTo>
                    <a:pt x="1057" y="882"/>
                  </a:lnTo>
                  <a:lnTo>
                    <a:pt x="1057" y="878"/>
                  </a:lnTo>
                  <a:lnTo>
                    <a:pt x="1059" y="875"/>
                  </a:lnTo>
                  <a:lnTo>
                    <a:pt x="1057" y="871"/>
                  </a:lnTo>
                  <a:lnTo>
                    <a:pt x="1057" y="868"/>
                  </a:lnTo>
                  <a:lnTo>
                    <a:pt x="1056" y="862"/>
                  </a:lnTo>
                  <a:lnTo>
                    <a:pt x="1052" y="857"/>
                  </a:lnTo>
                  <a:lnTo>
                    <a:pt x="1056" y="848"/>
                  </a:lnTo>
                  <a:lnTo>
                    <a:pt x="1057" y="841"/>
                  </a:lnTo>
                  <a:lnTo>
                    <a:pt x="1059" y="832"/>
                  </a:lnTo>
                  <a:lnTo>
                    <a:pt x="1059" y="823"/>
                  </a:lnTo>
                  <a:lnTo>
                    <a:pt x="1061" y="814"/>
                  </a:lnTo>
                  <a:lnTo>
                    <a:pt x="1061" y="806"/>
                  </a:lnTo>
                  <a:lnTo>
                    <a:pt x="1061" y="799"/>
                  </a:lnTo>
                  <a:lnTo>
                    <a:pt x="1061" y="792"/>
                  </a:lnTo>
                  <a:lnTo>
                    <a:pt x="1043" y="774"/>
                  </a:lnTo>
                  <a:lnTo>
                    <a:pt x="1201" y="604"/>
                  </a:lnTo>
                  <a:lnTo>
                    <a:pt x="1204" y="606"/>
                  </a:lnTo>
                  <a:lnTo>
                    <a:pt x="1211" y="606"/>
                  </a:lnTo>
                  <a:lnTo>
                    <a:pt x="1216" y="606"/>
                  </a:lnTo>
                  <a:lnTo>
                    <a:pt x="1223" y="608"/>
                  </a:lnTo>
                  <a:lnTo>
                    <a:pt x="1229" y="606"/>
                  </a:lnTo>
                  <a:lnTo>
                    <a:pt x="1231" y="604"/>
                  </a:lnTo>
                  <a:lnTo>
                    <a:pt x="1231" y="601"/>
                  </a:lnTo>
                  <a:lnTo>
                    <a:pt x="1227" y="595"/>
                  </a:lnTo>
                  <a:lnTo>
                    <a:pt x="1232" y="595"/>
                  </a:lnTo>
                  <a:lnTo>
                    <a:pt x="1243" y="595"/>
                  </a:lnTo>
                  <a:lnTo>
                    <a:pt x="1255" y="595"/>
                  </a:lnTo>
                  <a:lnTo>
                    <a:pt x="1271" y="594"/>
                  </a:lnTo>
                  <a:lnTo>
                    <a:pt x="1287" y="594"/>
                  </a:lnTo>
                  <a:lnTo>
                    <a:pt x="1301" y="592"/>
                  </a:lnTo>
                  <a:lnTo>
                    <a:pt x="1314" y="590"/>
                  </a:lnTo>
                  <a:lnTo>
                    <a:pt x="1322" y="587"/>
                  </a:lnTo>
                  <a:lnTo>
                    <a:pt x="1333" y="588"/>
                  </a:lnTo>
                  <a:lnTo>
                    <a:pt x="1344" y="590"/>
                  </a:lnTo>
                  <a:lnTo>
                    <a:pt x="1354" y="590"/>
                  </a:lnTo>
                  <a:lnTo>
                    <a:pt x="1365" y="590"/>
                  </a:lnTo>
                  <a:lnTo>
                    <a:pt x="1377" y="588"/>
                  </a:lnTo>
                  <a:lnTo>
                    <a:pt x="1388" y="588"/>
                  </a:lnTo>
                  <a:lnTo>
                    <a:pt x="1398" y="587"/>
                  </a:lnTo>
                  <a:lnTo>
                    <a:pt x="1409" y="587"/>
                  </a:lnTo>
                  <a:lnTo>
                    <a:pt x="1416" y="599"/>
                  </a:lnTo>
                  <a:lnTo>
                    <a:pt x="1425" y="610"/>
                  </a:lnTo>
                  <a:lnTo>
                    <a:pt x="1432" y="618"/>
                  </a:lnTo>
                  <a:lnTo>
                    <a:pt x="1441" y="627"/>
                  </a:lnTo>
                  <a:lnTo>
                    <a:pt x="1450" y="634"/>
                  </a:lnTo>
                  <a:lnTo>
                    <a:pt x="1460" y="643"/>
                  </a:lnTo>
                  <a:lnTo>
                    <a:pt x="1469" y="650"/>
                  </a:lnTo>
                  <a:lnTo>
                    <a:pt x="1480" y="661"/>
                  </a:lnTo>
                  <a:lnTo>
                    <a:pt x="1513" y="661"/>
                  </a:lnTo>
                  <a:lnTo>
                    <a:pt x="1515" y="657"/>
                  </a:lnTo>
                  <a:lnTo>
                    <a:pt x="1515" y="654"/>
                  </a:lnTo>
                  <a:lnTo>
                    <a:pt x="1517" y="650"/>
                  </a:lnTo>
                  <a:lnTo>
                    <a:pt x="1518" y="647"/>
                  </a:lnTo>
                  <a:lnTo>
                    <a:pt x="1520" y="643"/>
                  </a:lnTo>
                  <a:lnTo>
                    <a:pt x="1522" y="640"/>
                  </a:lnTo>
                  <a:lnTo>
                    <a:pt x="1522" y="636"/>
                  </a:lnTo>
                  <a:lnTo>
                    <a:pt x="1522" y="632"/>
                  </a:lnTo>
                  <a:lnTo>
                    <a:pt x="1538" y="634"/>
                  </a:lnTo>
                  <a:lnTo>
                    <a:pt x="1554" y="638"/>
                  </a:lnTo>
                  <a:lnTo>
                    <a:pt x="1570" y="641"/>
                  </a:lnTo>
                  <a:lnTo>
                    <a:pt x="1586" y="645"/>
                  </a:lnTo>
                  <a:lnTo>
                    <a:pt x="1601" y="650"/>
                  </a:lnTo>
                  <a:lnTo>
                    <a:pt x="1617" y="652"/>
                  </a:lnTo>
                  <a:lnTo>
                    <a:pt x="1635" y="654"/>
                  </a:lnTo>
                  <a:lnTo>
                    <a:pt x="1653" y="652"/>
                  </a:lnTo>
                  <a:lnTo>
                    <a:pt x="1658" y="652"/>
                  </a:lnTo>
                  <a:lnTo>
                    <a:pt x="1661" y="654"/>
                  </a:lnTo>
                  <a:lnTo>
                    <a:pt x="1665" y="655"/>
                  </a:lnTo>
                  <a:lnTo>
                    <a:pt x="1670" y="655"/>
                  </a:lnTo>
                  <a:lnTo>
                    <a:pt x="1674" y="657"/>
                  </a:lnTo>
                  <a:lnTo>
                    <a:pt x="1676" y="659"/>
                  </a:lnTo>
                  <a:lnTo>
                    <a:pt x="1679" y="661"/>
                  </a:lnTo>
                  <a:lnTo>
                    <a:pt x="1688" y="670"/>
                  </a:lnTo>
                  <a:lnTo>
                    <a:pt x="1732" y="754"/>
                  </a:lnTo>
                  <a:lnTo>
                    <a:pt x="1750" y="754"/>
                  </a:lnTo>
                  <a:lnTo>
                    <a:pt x="1752" y="760"/>
                  </a:lnTo>
                  <a:lnTo>
                    <a:pt x="1753" y="767"/>
                  </a:lnTo>
                  <a:lnTo>
                    <a:pt x="1755" y="776"/>
                  </a:lnTo>
                  <a:lnTo>
                    <a:pt x="1757" y="786"/>
                  </a:lnTo>
                  <a:lnTo>
                    <a:pt x="1757" y="797"/>
                  </a:lnTo>
                  <a:lnTo>
                    <a:pt x="1757" y="806"/>
                  </a:lnTo>
                  <a:lnTo>
                    <a:pt x="1759" y="814"/>
                  </a:lnTo>
                  <a:lnTo>
                    <a:pt x="1759" y="820"/>
                  </a:lnTo>
                  <a:lnTo>
                    <a:pt x="1767" y="830"/>
                  </a:lnTo>
                  <a:lnTo>
                    <a:pt x="1782" y="846"/>
                  </a:lnTo>
                  <a:lnTo>
                    <a:pt x="1799" y="864"/>
                  </a:lnTo>
                  <a:lnTo>
                    <a:pt x="1819" y="885"/>
                  </a:lnTo>
                  <a:lnTo>
                    <a:pt x="1838" y="903"/>
                  </a:lnTo>
                  <a:lnTo>
                    <a:pt x="1856" y="919"/>
                  </a:lnTo>
                  <a:lnTo>
                    <a:pt x="1863" y="924"/>
                  </a:lnTo>
                  <a:lnTo>
                    <a:pt x="1870" y="929"/>
                  </a:lnTo>
                  <a:lnTo>
                    <a:pt x="1875" y="931"/>
                  </a:lnTo>
                  <a:lnTo>
                    <a:pt x="1880" y="929"/>
                  </a:lnTo>
                  <a:lnTo>
                    <a:pt x="1882" y="931"/>
                  </a:lnTo>
                  <a:lnTo>
                    <a:pt x="1888" y="931"/>
                  </a:lnTo>
                  <a:lnTo>
                    <a:pt x="1895" y="933"/>
                  </a:lnTo>
                  <a:lnTo>
                    <a:pt x="1903" y="935"/>
                  </a:lnTo>
                  <a:lnTo>
                    <a:pt x="1914" y="936"/>
                  </a:lnTo>
                  <a:lnTo>
                    <a:pt x="1925" y="938"/>
                  </a:lnTo>
                  <a:lnTo>
                    <a:pt x="1933" y="938"/>
                  </a:lnTo>
                  <a:lnTo>
                    <a:pt x="1941" y="938"/>
                  </a:lnTo>
                  <a:lnTo>
                    <a:pt x="1958" y="921"/>
                  </a:lnTo>
                  <a:lnTo>
                    <a:pt x="1960" y="924"/>
                  </a:lnTo>
                  <a:lnTo>
                    <a:pt x="1962" y="928"/>
                  </a:lnTo>
                  <a:lnTo>
                    <a:pt x="1963" y="929"/>
                  </a:lnTo>
                  <a:lnTo>
                    <a:pt x="1963" y="931"/>
                  </a:lnTo>
                  <a:lnTo>
                    <a:pt x="1962" y="929"/>
                  </a:lnTo>
                  <a:lnTo>
                    <a:pt x="1960" y="926"/>
                  </a:lnTo>
                  <a:lnTo>
                    <a:pt x="1958" y="921"/>
                  </a:lnTo>
                  <a:close/>
                  <a:moveTo>
                    <a:pt x="1888" y="1368"/>
                  </a:moveTo>
                  <a:lnTo>
                    <a:pt x="1845" y="1368"/>
                  </a:lnTo>
                  <a:lnTo>
                    <a:pt x="1828" y="1348"/>
                  </a:lnTo>
                  <a:lnTo>
                    <a:pt x="1845" y="1331"/>
                  </a:lnTo>
                  <a:lnTo>
                    <a:pt x="1840" y="1327"/>
                  </a:lnTo>
                  <a:lnTo>
                    <a:pt x="1836" y="1323"/>
                  </a:lnTo>
                  <a:lnTo>
                    <a:pt x="1835" y="1320"/>
                  </a:lnTo>
                  <a:lnTo>
                    <a:pt x="1836" y="1315"/>
                  </a:lnTo>
                  <a:lnTo>
                    <a:pt x="1838" y="1311"/>
                  </a:lnTo>
                  <a:lnTo>
                    <a:pt x="1842" y="1306"/>
                  </a:lnTo>
                  <a:lnTo>
                    <a:pt x="1847" y="1300"/>
                  </a:lnTo>
                  <a:lnTo>
                    <a:pt x="1854" y="1293"/>
                  </a:lnTo>
                  <a:lnTo>
                    <a:pt x="1852" y="1290"/>
                  </a:lnTo>
                  <a:lnTo>
                    <a:pt x="1852" y="1286"/>
                  </a:lnTo>
                  <a:lnTo>
                    <a:pt x="1850" y="1283"/>
                  </a:lnTo>
                  <a:lnTo>
                    <a:pt x="1849" y="1279"/>
                  </a:lnTo>
                  <a:lnTo>
                    <a:pt x="1847" y="1276"/>
                  </a:lnTo>
                  <a:lnTo>
                    <a:pt x="1845" y="1272"/>
                  </a:lnTo>
                  <a:lnTo>
                    <a:pt x="1845" y="1269"/>
                  </a:lnTo>
                  <a:lnTo>
                    <a:pt x="1845" y="1265"/>
                  </a:lnTo>
                  <a:lnTo>
                    <a:pt x="1863" y="1246"/>
                  </a:lnTo>
                  <a:lnTo>
                    <a:pt x="1896" y="1246"/>
                  </a:lnTo>
                  <a:lnTo>
                    <a:pt x="1902" y="1239"/>
                  </a:lnTo>
                  <a:lnTo>
                    <a:pt x="1907" y="1232"/>
                  </a:lnTo>
                  <a:lnTo>
                    <a:pt x="1911" y="1226"/>
                  </a:lnTo>
                  <a:lnTo>
                    <a:pt x="1914" y="1219"/>
                  </a:lnTo>
                  <a:lnTo>
                    <a:pt x="1918" y="1212"/>
                  </a:lnTo>
                  <a:lnTo>
                    <a:pt x="1921" y="1205"/>
                  </a:lnTo>
                  <a:lnTo>
                    <a:pt x="1925" y="1198"/>
                  </a:lnTo>
                  <a:lnTo>
                    <a:pt x="1932" y="1191"/>
                  </a:lnTo>
                  <a:lnTo>
                    <a:pt x="1932" y="1198"/>
                  </a:lnTo>
                  <a:lnTo>
                    <a:pt x="1933" y="1207"/>
                  </a:lnTo>
                  <a:lnTo>
                    <a:pt x="1937" y="1214"/>
                  </a:lnTo>
                  <a:lnTo>
                    <a:pt x="1941" y="1223"/>
                  </a:lnTo>
                  <a:lnTo>
                    <a:pt x="1942" y="1230"/>
                  </a:lnTo>
                  <a:lnTo>
                    <a:pt x="1946" y="1237"/>
                  </a:lnTo>
                  <a:lnTo>
                    <a:pt x="1948" y="1242"/>
                  </a:lnTo>
                  <a:lnTo>
                    <a:pt x="1948" y="1246"/>
                  </a:lnTo>
                  <a:lnTo>
                    <a:pt x="1944" y="1247"/>
                  </a:lnTo>
                  <a:lnTo>
                    <a:pt x="1942" y="1249"/>
                  </a:lnTo>
                  <a:lnTo>
                    <a:pt x="1937" y="1255"/>
                  </a:lnTo>
                  <a:lnTo>
                    <a:pt x="1933" y="1260"/>
                  </a:lnTo>
                  <a:lnTo>
                    <a:pt x="1926" y="1274"/>
                  </a:lnTo>
                  <a:lnTo>
                    <a:pt x="1919" y="1292"/>
                  </a:lnTo>
                  <a:lnTo>
                    <a:pt x="1912" y="1311"/>
                  </a:lnTo>
                  <a:lnTo>
                    <a:pt x="1905" y="1329"/>
                  </a:lnTo>
                  <a:lnTo>
                    <a:pt x="1900" y="1345"/>
                  </a:lnTo>
                  <a:lnTo>
                    <a:pt x="1896" y="1359"/>
                  </a:lnTo>
                  <a:lnTo>
                    <a:pt x="1893" y="1359"/>
                  </a:lnTo>
                  <a:lnTo>
                    <a:pt x="1889" y="1359"/>
                  </a:lnTo>
                  <a:lnTo>
                    <a:pt x="1888" y="1359"/>
                  </a:lnTo>
                  <a:lnTo>
                    <a:pt x="1886" y="1359"/>
                  </a:lnTo>
                  <a:lnTo>
                    <a:pt x="1884" y="1361"/>
                  </a:lnTo>
                  <a:lnTo>
                    <a:pt x="1884" y="1362"/>
                  </a:lnTo>
                  <a:lnTo>
                    <a:pt x="1886" y="1364"/>
                  </a:lnTo>
                  <a:lnTo>
                    <a:pt x="1888" y="1368"/>
                  </a:lnTo>
                  <a:close/>
                  <a:moveTo>
                    <a:pt x="2855" y="373"/>
                  </a:moveTo>
                  <a:lnTo>
                    <a:pt x="2855" y="385"/>
                  </a:lnTo>
                  <a:lnTo>
                    <a:pt x="2857" y="394"/>
                  </a:lnTo>
                  <a:lnTo>
                    <a:pt x="2861" y="403"/>
                  </a:lnTo>
                  <a:lnTo>
                    <a:pt x="2862" y="410"/>
                  </a:lnTo>
                  <a:lnTo>
                    <a:pt x="2866" y="417"/>
                  </a:lnTo>
                  <a:lnTo>
                    <a:pt x="2869" y="424"/>
                  </a:lnTo>
                  <a:lnTo>
                    <a:pt x="2871" y="433"/>
                  </a:lnTo>
                  <a:lnTo>
                    <a:pt x="2871" y="445"/>
                  </a:lnTo>
                  <a:lnTo>
                    <a:pt x="2875" y="447"/>
                  </a:lnTo>
                  <a:lnTo>
                    <a:pt x="2878" y="447"/>
                  </a:lnTo>
                  <a:lnTo>
                    <a:pt x="2882" y="449"/>
                  </a:lnTo>
                  <a:lnTo>
                    <a:pt x="2885" y="450"/>
                  </a:lnTo>
                  <a:lnTo>
                    <a:pt x="2887" y="452"/>
                  </a:lnTo>
                  <a:lnTo>
                    <a:pt x="2891" y="454"/>
                  </a:lnTo>
                  <a:lnTo>
                    <a:pt x="2894" y="456"/>
                  </a:lnTo>
                  <a:lnTo>
                    <a:pt x="2898" y="456"/>
                  </a:lnTo>
                  <a:lnTo>
                    <a:pt x="2900" y="463"/>
                  </a:lnTo>
                  <a:lnTo>
                    <a:pt x="2901" y="470"/>
                  </a:lnTo>
                  <a:lnTo>
                    <a:pt x="2905" y="475"/>
                  </a:lnTo>
                  <a:lnTo>
                    <a:pt x="2908" y="481"/>
                  </a:lnTo>
                  <a:lnTo>
                    <a:pt x="2914" y="486"/>
                  </a:lnTo>
                  <a:lnTo>
                    <a:pt x="2919" y="489"/>
                  </a:lnTo>
                  <a:lnTo>
                    <a:pt x="2926" y="493"/>
                  </a:lnTo>
                  <a:lnTo>
                    <a:pt x="2933" y="493"/>
                  </a:lnTo>
                  <a:lnTo>
                    <a:pt x="2926" y="486"/>
                  </a:lnTo>
                  <a:lnTo>
                    <a:pt x="2921" y="479"/>
                  </a:lnTo>
                  <a:lnTo>
                    <a:pt x="2917" y="472"/>
                  </a:lnTo>
                  <a:lnTo>
                    <a:pt x="2914" y="465"/>
                  </a:lnTo>
                  <a:lnTo>
                    <a:pt x="2912" y="458"/>
                  </a:lnTo>
                  <a:lnTo>
                    <a:pt x="2912" y="450"/>
                  </a:lnTo>
                  <a:lnTo>
                    <a:pt x="2912" y="443"/>
                  </a:lnTo>
                  <a:lnTo>
                    <a:pt x="2915" y="436"/>
                  </a:lnTo>
                  <a:lnTo>
                    <a:pt x="2905" y="433"/>
                  </a:lnTo>
                  <a:lnTo>
                    <a:pt x="2896" y="427"/>
                  </a:lnTo>
                  <a:lnTo>
                    <a:pt x="2887" y="420"/>
                  </a:lnTo>
                  <a:lnTo>
                    <a:pt x="2878" y="412"/>
                  </a:lnTo>
                  <a:lnTo>
                    <a:pt x="2869" y="403"/>
                  </a:lnTo>
                  <a:lnTo>
                    <a:pt x="2864" y="392"/>
                  </a:lnTo>
                  <a:lnTo>
                    <a:pt x="2859" y="382"/>
                  </a:lnTo>
                  <a:lnTo>
                    <a:pt x="2855" y="373"/>
                  </a:lnTo>
                  <a:close/>
                  <a:moveTo>
                    <a:pt x="2960" y="521"/>
                  </a:moveTo>
                  <a:lnTo>
                    <a:pt x="2963" y="519"/>
                  </a:lnTo>
                  <a:lnTo>
                    <a:pt x="2967" y="519"/>
                  </a:lnTo>
                  <a:lnTo>
                    <a:pt x="2972" y="518"/>
                  </a:lnTo>
                  <a:lnTo>
                    <a:pt x="2975" y="516"/>
                  </a:lnTo>
                  <a:lnTo>
                    <a:pt x="2981" y="514"/>
                  </a:lnTo>
                  <a:lnTo>
                    <a:pt x="2986" y="512"/>
                  </a:lnTo>
                  <a:lnTo>
                    <a:pt x="2990" y="512"/>
                  </a:lnTo>
                  <a:lnTo>
                    <a:pt x="2993" y="511"/>
                  </a:lnTo>
                  <a:lnTo>
                    <a:pt x="2990" y="511"/>
                  </a:lnTo>
                  <a:lnTo>
                    <a:pt x="2984" y="509"/>
                  </a:lnTo>
                  <a:lnTo>
                    <a:pt x="2979" y="505"/>
                  </a:lnTo>
                  <a:lnTo>
                    <a:pt x="2972" y="502"/>
                  </a:lnTo>
                  <a:lnTo>
                    <a:pt x="2965" y="496"/>
                  </a:lnTo>
                  <a:lnTo>
                    <a:pt x="2960" y="491"/>
                  </a:lnTo>
                  <a:lnTo>
                    <a:pt x="2954" y="488"/>
                  </a:lnTo>
                  <a:lnTo>
                    <a:pt x="2951" y="484"/>
                  </a:lnTo>
                  <a:lnTo>
                    <a:pt x="2933" y="502"/>
                  </a:lnTo>
                  <a:lnTo>
                    <a:pt x="2933" y="507"/>
                  </a:lnTo>
                  <a:lnTo>
                    <a:pt x="2935" y="512"/>
                  </a:lnTo>
                  <a:lnTo>
                    <a:pt x="2937" y="518"/>
                  </a:lnTo>
                  <a:lnTo>
                    <a:pt x="2938" y="525"/>
                  </a:lnTo>
                  <a:lnTo>
                    <a:pt x="2940" y="532"/>
                  </a:lnTo>
                  <a:lnTo>
                    <a:pt x="2940" y="539"/>
                  </a:lnTo>
                  <a:lnTo>
                    <a:pt x="2942" y="544"/>
                  </a:lnTo>
                  <a:lnTo>
                    <a:pt x="2942" y="548"/>
                  </a:lnTo>
                  <a:lnTo>
                    <a:pt x="2960" y="548"/>
                  </a:lnTo>
                  <a:lnTo>
                    <a:pt x="2960" y="604"/>
                  </a:lnTo>
                  <a:lnTo>
                    <a:pt x="2956" y="604"/>
                  </a:lnTo>
                  <a:lnTo>
                    <a:pt x="2951" y="606"/>
                  </a:lnTo>
                  <a:lnTo>
                    <a:pt x="2947" y="606"/>
                  </a:lnTo>
                  <a:lnTo>
                    <a:pt x="2944" y="608"/>
                  </a:lnTo>
                  <a:lnTo>
                    <a:pt x="2940" y="610"/>
                  </a:lnTo>
                  <a:lnTo>
                    <a:pt x="2937" y="611"/>
                  </a:lnTo>
                  <a:lnTo>
                    <a:pt x="2935" y="613"/>
                  </a:lnTo>
                  <a:lnTo>
                    <a:pt x="2933" y="613"/>
                  </a:lnTo>
                  <a:lnTo>
                    <a:pt x="2933" y="631"/>
                  </a:lnTo>
                  <a:lnTo>
                    <a:pt x="2930" y="632"/>
                  </a:lnTo>
                  <a:lnTo>
                    <a:pt x="2926" y="632"/>
                  </a:lnTo>
                  <a:lnTo>
                    <a:pt x="2921" y="634"/>
                  </a:lnTo>
                  <a:lnTo>
                    <a:pt x="2915" y="638"/>
                  </a:lnTo>
                  <a:lnTo>
                    <a:pt x="2912" y="640"/>
                  </a:lnTo>
                  <a:lnTo>
                    <a:pt x="2907" y="643"/>
                  </a:lnTo>
                  <a:lnTo>
                    <a:pt x="2903" y="647"/>
                  </a:lnTo>
                  <a:lnTo>
                    <a:pt x="2900" y="650"/>
                  </a:lnTo>
                  <a:lnTo>
                    <a:pt x="2926" y="678"/>
                  </a:lnTo>
                  <a:lnTo>
                    <a:pt x="2926" y="650"/>
                  </a:lnTo>
                  <a:lnTo>
                    <a:pt x="2933" y="647"/>
                  </a:lnTo>
                  <a:lnTo>
                    <a:pt x="2942" y="643"/>
                  </a:lnTo>
                  <a:lnTo>
                    <a:pt x="2952" y="640"/>
                  </a:lnTo>
                  <a:lnTo>
                    <a:pt x="2965" y="638"/>
                  </a:lnTo>
                  <a:lnTo>
                    <a:pt x="2977" y="634"/>
                  </a:lnTo>
                  <a:lnTo>
                    <a:pt x="2990" y="632"/>
                  </a:lnTo>
                  <a:lnTo>
                    <a:pt x="3000" y="632"/>
                  </a:lnTo>
                  <a:lnTo>
                    <a:pt x="3011" y="631"/>
                  </a:lnTo>
                  <a:lnTo>
                    <a:pt x="3011" y="625"/>
                  </a:lnTo>
                  <a:lnTo>
                    <a:pt x="3009" y="618"/>
                  </a:lnTo>
                  <a:lnTo>
                    <a:pt x="3005" y="611"/>
                  </a:lnTo>
                  <a:lnTo>
                    <a:pt x="3002" y="604"/>
                  </a:lnTo>
                  <a:lnTo>
                    <a:pt x="2997" y="599"/>
                  </a:lnTo>
                  <a:lnTo>
                    <a:pt x="2993" y="594"/>
                  </a:lnTo>
                  <a:lnTo>
                    <a:pt x="2988" y="588"/>
                  </a:lnTo>
                  <a:lnTo>
                    <a:pt x="2984" y="585"/>
                  </a:lnTo>
                  <a:lnTo>
                    <a:pt x="3002" y="567"/>
                  </a:lnTo>
                  <a:lnTo>
                    <a:pt x="2960" y="521"/>
                  </a:lnTo>
                  <a:close/>
                  <a:moveTo>
                    <a:pt x="1278" y="325"/>
                  </a:moveTo>
                  <a:lnTo>
                    <a:pt x="1275" y="327"/>
                  </a:lnTo>
                  <a:lnTo>
                    <a:pt x="1271" y="327"/>
                  </a:lnTo>
                  <a:lnTo>
                    <a:pt x="1266" y="329"/>
                  </a:lnTo>
                  <a:lnTo>
                    <a:pt x="1261" y="330"/>
                  </a:lnTo>
                  <a:lnTo>
                    <a:pt x="1257" y="332"/>
                  </a:lnTo>
                  <a:lnTo>
                    <a:pt x="1252" y="334"/>
                  </a:lnTo>
                  <a:lnTo>
                    <a:pt x="1248" y="334"/>
                  </a:lnTo>
                  <a:lnTo>
                    <a:pt x="1245" y="334"/>
                  </a:lnTo>
                  <a:lnTo>
                    <a:pt x="1245" y="341"/>
                  </a:lnTo>
                  <a:lnTo>
                    <a:pt x="1246" y="348"/>
                  </a:lnTo>
                  <a:lnTo>
                    <a:pt x="1250" y="355"/>
                  </a:lnTo>
                  <a:lnTo>
                    <a:pt x="1254" y="362"/>
                  </a:lnTo>
                  <a:lnTo>
                    <a:pt x="1259" y="367"/>
                  </a:lnTo>
                  <a:lnTo>
                    <a:pt x="1262" y="373"/>
                  </a:lnTo>
                  <a:lnTo>
                    <a:pt x="1266" y="376"/>
                  </a:lnTo>
                  <a:lnTo>
                    <a:pt x="1269" y="380"/>
                  </a:lnTo>
                  <a:lnTo>
                    <a:pt x="1245" y="410"/>
                  </a:lnTo>
                  <a:lnTo>
                    <a:pt x="1246" y="415"/>
                  </a:lnTo>
                  <a:lnTo>
                    <a:pt x="1248" y="419"/>
                  </a:lnTo>
                  <a:lnTo>
                    <a:pt x="1248" y="420"/>
                  </a:lnTo>
                  <a:lnTo>
                    <a:pt x="1248" y="422"/>
                  </a:lnTo>
                  <a:lnTo>
                    <a:pt x="1248" y="424"/>
                  </a:lnTo>
                  <a:lnTo>
                    <a:pt x="1248" y="427"/>
                  </a:lnTo>
                  <a:lnTo>
                    <a:pt x="1250" y="431"/>
                  </a:lnTo>
                  <a:lnTo>
                    <a:pt x="1254" y="436"/>
                  </a:lnTo>
                  <a:lnTo>
                    <a:pt x="1261" y="429"/>
                  </a:lnTo>
                  <a:lnTo>
                    <a:pt x="1268" y="424"/>
                  </a:lnTo>
                  <a:lnTo>
                    <a:pt x="1278" y="419"/>
                  </a:lnTo>
                  <a:lnTo>
                    <a:pt x="1289" y="415"/>
                  </a:lnTo>
                  <a:lnTo>
                    <a:pt x="1299" y="410"/>
                  </a:lnTo>
                  <a:lnTo>
                    <a:pt x="1310" y="406"/>
                  </a:lnTo>
                  <a:lnTo>
                    <a:pt x="1321" y="403"/>
                  </a:lnTo>
                  <a:lnTo>
                    <a:pt x="1331" y="399"/>
                  </a:lnTo>
                  <a:lnTo>
                    <a:pt x="1324" y="396"/>
                  </a:lnTo>
                  <a:lnTo>
                    <a:pt x="1317" y="392"/>
                  </a:lnTo>
                  <a:lnTo>
                    <a:pt x="1310" y="389"/>
                  </a:lnTo>
                  <a:lnTo>
                    <a:pt x="1305" y="385"/>
                  </a:lnTo>
                  <a:lnTo>
                    <a:pt x="1298" y="380"/>
                  </a:lnTo>
                  <a:lnTo>
                    <a:pt x="1291" y="374"/>
                  </a:lnTo>
                  <a:lnTo>
                    <a:pt x="1285" y="369"/>
                  </a:lnTo>
                  <a:lnTo>
                    <a:pt x="1278" y="362"/>
                  </a:lnTo>
                  <a:lnTo>
                    <a:pt x="1278" y="353"/>
                  </a:lnTo>
                  <a:lnTo>
                    <a:pt x="1280" y="346"/>
                  </a:lnTo>
                  <a:lnTo>
                    <a:pt x="1280" y="341"/>
                  </a:lnTo>
                  <a:lnTo>
                    <a:pt x="1282" y="337"/>
                  </a:lnTo>
                  <a:lnTo>
                    <a:pt x="1282" y="334"/>
                  </a:lnTo>
                  <a:lnTo>
                    <a:pt x="1282" y="330"/>
                  </a:lnTo>
                  <a:lnTo>
                    <a:pt x="1280" y="329"/>
                  </a:lnTo>
                  <a:lnTo>
                    <a:pt x="1278" y="325"/>
                  </a:lnTo>
                  <a:close/>
                  <a:moveTo>
                    <a:pt x="1227" y="362"/>
                  </a:moveTo>
                  <a:lnTo>
                    <a:pt x="1225" y="366"/>
                  </a:lnTo>
                  <a:lnTo>
                    <a:pt x="1225" y="371"/>
                  </a:lnTo>
                  <a:lnTo>
                    <a:pt x="1223" y="376"/>
                  </a:lnTo>
                  <a:lnTo>
                    <a:pt x="1222" y="380"/>
                  </a:lnTo>
                  <a:lnTo>
                    <a:pt x="1222" y="385"/>
                  </a:lnTo>
                  <a:lnTo>
                    <a:pt x="1220" y="390"/>
                  </a:lnTo>
                  <a:lnTo>
                    <a:pt x="1218" y="396"/>
                  </a:lnTo>
                  <a:lnTo>
                    <a:pt x="1218" y="399"/>
                  </a:lnTo>
                  <a:lnTo>
                    <a:pt x="1213" y="399"/>
                  </a:lnTo>
                  <a:lnTo>
                    <a:pt x="1206" y="401"/>
                  </a:lnTo>
                  <a:lnTo>
                    <a:pt x="1202" y="403"/>
                  </a:lnTo>
                  <a:lnTo>
                    <a:pt x="1197" y="405"/>
                  </a:lnTo>
                  <a:lnTo>
                    <a:pt x="1193" y="408"/>
                  </a:lnTo>
                  <a:lnTo>
                    <a:pt x="1190" y="412"/>
                  </a:lnTo>
                  <a:lnTo>
                    <a:pt x="1186" y="415"/>
                  </a:lnTo>
                  <a:lnTo>
                    <a:pt x="1183" y="417"/>
                  </a:lnTo>
                  <a:lnTo>
                    <a:pt x="1183" y="412"/>
                  </a:lnTo>
                  <a:lnTo>
                    <a:pt x="1185" y="406"/>
                  </a:lnTo>
                  <a:lnTo>
                    <a:pt x="1185" y="403"/>
                  </a:lnTo>
                  <a:lnTo>
                    <a:pt x="1186" y="399"/>
                  </a:lnTo>
                  <a:lnTo>
                    <a:pt x="1186" y="396"/>
                  </a:lnTo>
                  <a:lnTo>
                    <a:pt x="1186" y="392"/>
                  </a:lnTo>
                  <a:lnTo>
                    <a:pt x="1186" y="387"/>
                  </a:lnTo>
                  <a:lnTo>
                    <a:pt x="1183" y="380"/>
                  </a:lnTo>
                  <a:lnTo>
                    <a:pt x="1186" y="380"/>
                  </a:lnTo>
                  <a:lnTo>
                    <a:pt x="1192" y="378"/>
                  </a:lnTo>
                  <a:lnTo>
                    <a:pt x="1197" y="374"/>
                  </a:lnTo>
                  <a:lnTo>
                    <a:pt x="1202" y="371"/>
                  </a:lnTo>
                  <a:lnTo>
                    <a:pt x="1208" y="369"/>
                  </a:lnTo>
                  <a:lnTo>
                    <a:pt x="1213" y="366"/>
                  </a:lnTo>
                  <a:lnTo>
                    <a:pt x="1220" y="364"/>
                  </a:lnTo>
                  <a:lnTo>
                    <a:pt x="1227" y="362"/>
                  </a:lnTo>
                  <a:close/>
                  <a:moveTo>
                    <a:pt x="2567" y="986"/>
                  </a:moveTo>
                  <a:lnTo>
                    <a:pt x="2576" y="989"/>
                  </a:lnTo>
                  <a:lnTo>
                    <a:pt x="2582" y="993"/>
                  </a:lnTo>
                  <a:lnTo>
                    <a:pt x="2587" y="997"/>
                  </a:lnTo>
                  <a:lnTo>
                    <a:pt x="2592" y="1000"/>
                  </a:lnTo>
                  <a:lnTo>
                    <a:pt x="2596" y="1005"/>
                  </a:lnTo>
                  <a:lnTo>
                    <a:pt x="2599" y="1011"/>
                  </a:lnTo>
                  <a:lnTo>
                    <a:pt x="2605" y="1016"/>
                  </a:lnTo>
                  <a:lnTo>
                    <a:pt x="2610" y="1023"/>
                  </a:lnTo>
                  <a:lnTo>
                    <a:pt x="2620" y="1023"/>
                  </a:lnTo>
                  <a:lnTo>
                    <a:pt x="2629" y="1027"/>
                  </a:lnTo>
                  <a:lnTo>
                    <a:pt x="2636" y="1030"/>
                  </a:lnTo>
                  <a:lnTo>
                    <a:pt x="2643" y="1035"/>
                  </a:lnTo>
                  <a:lnTo>
                    <a:pt x="2658" y="1048"/>
                  </a:lnTo>
                  <a:lnTo>
                    <a:pt x="2668" y="1064"/>
                  </a:lnTo>
                  <a:lnTo>
                    <a:pt x="2679" y="1081"/>
                  </a:lnTo>
                  <a:lnTo>
                    <a:pt x="2688" y="1097"/>
                  </a:lnTo>
                  <a:lnTo>
                    <a:pt x="2696" y="1113"/>
                  </a:lnTo>
                  <a:lnTo>
                    <a:pt x="2705" y="1126"/>
                  </a:lnTo>
                  <a:lnTo>
                    <a:pt x="2702" y="1126"/>
                  </a:lnTo>
                  <a:lnTo>
                    <a:pt x="2698" y="1127"/>
                  </a:lnTo>
                  <a:lnTo>
                    <a:pt x="2693" y="1127"/>
                  </a:lnTo>
                  <a:lnTo>
                    <a:pt x="2689" y="1129"/>
                  </a:lnTo>
                  <a:lnTo>
                    <a:pt x="2684" y="1131"/>
                  </a:lnTo>
                  <a:lnTo>
                    <a:pt x="2679" y="1133"/>
                  </a:lnTo>
                  <a:lnTo>
                    <a:pt x="2675" y="1134"/>
                  </a:lnTo>
                  <a:lnTo>
                    <a:pt x="2670" y="1134"/>
                  </a:lnTo>
                  <a:lnTo>
                    <a:pt x="2658" y="1120"/>
                  </a:lnTo>
                  <a:lnTo>
                    <a:pt x="2643" y="1103"/>
                  </a:lnTo>
                  <a:lnTo>
                    <a:pt x="2629" y="1083"/>
                  </a:lnTo>
                  <a:lnTo>
                    <a:pt x="2615" y="1064"/>
                  </a:lnTo>
                  <a:lnTo>
                    <a:pt x="2603" y="1044"/>
                  </a:lnTo>
                  <a:lnTo>
                    <a:pt x="2589" y="1023"/>
                  </a:lnTo>
                  <a:lnTo>
                    <a:pt x="2578" y="1004"/>
                  </a:lnTo>
                  <a:lnTo>
                    <a:pt x="2567" y="986"/>
                  </a:lnTo>
                  <a:close/>
                  <a:moveTo>
                    <a:pt x="2698" y="1143"/>
                  </a:moveTo>
                  <a:lnTo>
                    <a:pt x="2714" y="1140"/>
                  </a:lnTo>
                  <a:lnTo>
                    <a:pt x="2730" y="1138"/>
                  </a:lnTo>
                  <a:lnTo>
                    <a:pt x="2744" y="1138"/>
                  </a:lnTo>
                  <a:lnTo>
                    <a:pt x="2758" y="1141"/>
                  </a:lnTo>
                  <a:lnTo>
                    <a:pt x="2774" y="1145"/>
                  </a:lnTo>
                  <a:lnTo>
                    <a:pt x="2788" y="1148"/>
                  </a:lnTo>
                  <a:lnTo>
                    <a:pt x="2804" y="1152"/>
                  </a:lnTo>
                  <a:lnTo>
                    <a:pt x="2820" y="1152"/>
                  </a:lnTo>
                  <a:lnTo>
                    <a:pt x="2808" y="1156"/>
                  </a:lnTo>
                  <a:lnTo>
                    <a:pt x="2794" y="1156"/>
                  </a:lnTo>
                  <a:lnTo>
                    <a:pt x="2778" y="1156"/>
                  </a:lnTo>
                  <a:lnTo>
                    <a:pt x="2762" y="1156"/>
                  </a:lnTo>
                  <a:lnTo>
                    <a:pt x="2744" y="1152"/>
                  </a:lnTo>
                  <a:lnTo>
                    <a:pt x="2728" y="1150"/>
                  </a:lnTo>
                  <a:lnTo>
                    <a:pt x="2712" y="1147"/>
                  </a:lnTo>
                  <a:lnTo>
                    <a:pt x="2698" y="1143"/>
                  </a:lnTo>
                  <a:close/>
                  <a:moveTo>
                    <a:pt x="2855" y="1097"/>
                  </a:moveTo>
                  <a:lnTo>
                    <a:pt x="2850" y="1097"/>
                  </a:lnTo>
                  <a:lnTo>
                    <a:pt x="2847" y="1099"/>
                  </a:lnTo>
                  <a:lnTo>
                    <a:pt x="2841" y="1101"/>
                  </a:lnTo>
                  <a:lnTo>
                    <a:pt x="2838" y="1103"/>
                  </a:lnTo>
                  <a:lnTo>
                    <a:pt x="2832" y="1103"/>
                  </a:lnTo>
                  <a:lnTo>
                    <a:pt x="2827" y="1104"/>
                  </a:lnTo>
                  <a:lnTo>
                    <a:pt x="2824" y="1106"/>
                  </a:lnTo>
                  <a:lnTo>
                    <a:pt x="2820" y="1106"/>
                  </a:lnTo>
                  <a:lnTo>
                    <a:pt x="2813" y="1103"/>
                  </a:lnTo>
                  <a:lnTo>
                    <a:pt x="2806" y="1099"/>
                  </a:lnTo>
                  <a:lnTo>
                    <a:pt x="2797" y="1097"/>
                  </a:lnTo>
                  <a:lnTo>
                    <a:pt x="2790" y="1095"/>
                  </a:lnTo>
                  <a:lnTo>
                    <a:pt x="2781" y="1094"/>
                  </a:lnTo>
                  <a:lnTo>
                    <a:pt x="2774" y="1094"/>
                  </a:lnTo>
                  <a:lnTo>
                    <a:pt x="2765" y="1095"/>
                  </a:lnTo>
                  <a:lnTo>
                    <a:pt x="2758" y="1097"/>
                  </a:lnTo>
                  <a:lnTo>
                    <a:pt x="2756" y="1092"/>
                  </a:lnTo>
                  <a:lnTo>
                    <a:pt x="2755" y="1087"/>
                  </a:lnTo>
                  <a:lnTo>
                    <a:pt x="2753" y="1083"/>
                  </a:lnTo>
                  <a:lnTo>
                    <a:pt x="2753" y="1080"/>
                  </a:lnTo>
                  <a:lnTo>
                    <a:pt x="2753" y="1076"/>
                  </a:lnTo>
                  <a:lnTo>
                    <a:pt x="2755" y="1073"/>
                  </a:lnTo>
                  <a:lnTo>
                    <a:pt x="2756" y="1067"/>
                  </a:lnTo>
                  <a:lnTo>
                    <a:pt x="2758" y="1060"/>
                  </a:lnTo>
                  <a:lnTo>
                    <a:pt x="2741" y="1042"/>
                  </a:lnTo>
                  <a:lnTo>
                    <a:pt x="2749" y="1039"/>
                  </a:lnTo>
                  <a:lnTo>
                    <a:pt x="2758" y="1034"/>
                  </a:lnTo>
                  <a:lnTo>
                    <a:pt x="2767" y="1030"/>
                  </a:lnTo>
                  <a:lnTo>
                    <a:pt x="2776" y="1025"/>
                  </a:lnTo>
                  <a:lnTo>
                    <a:pt x="2786" y="1021"/>
                  </a:lnTo>
                  <a:lnTo>
                    <a:pt x="2795" y="1018"/>
                  </a:lnTo>
                  <a:lnTo>
                    <a:pt x="2804" y="1014"/>
                  </a:lnTo>
                  <a:lnTo>
                    <a:pt x="2811" y="1014"/>
                  </a:lnTo>
                  <a:lnTo>
                    <a:pt x="2811" y="1011"/>
                  </a:lnTo>
                  <a:lnTo>
                    <a:pt x="2811" y="1007"/>
                  </a:lnTo>
                  <a:lnTo>
                    <a:pt x="2813" y="1004"/>
                  </a:lnTo>
                  <a:lnTo>
                    <a:pt x="2813" y="1002"/>
                  </a:lnTo>
                  <a:lnTo>
                    <a:pt x="2815" y="998"/>
                  </a:lnTo>
                  <a:lnTo>
                    <a:pt x="2818" y="997"/>
                  </a:lnTo>
                  <a:lnTo>
                    <a:pt x="2824" y="997"/>
                  </a:lnTo>
                  <a:lnTo>
                    <a:pt x="2829" y="995"/>
                  </a:lnTo>
                  <a:lnTo>
                    <a:pt x="2832" y="988"/>
                  </a:lnTo>
                  <a:lnTo>
                    <a:pt x="2839" y="979"/>
                  </a:lnTo>
                  <a:lnTo>
                    <a:pt x="2847" y="968"/>
                  </a:lnTo>
                  <a:lnTo>
                    <a:pt x="2854" y="958"/>
                  </a:lnTo>
                  <a:lnTo>
                    <a:pt x="2861" y="947"/>
                  </a:lnTo>
                  <a:lnTo>
                    <a:pt x="2866" y="938"/>
                  </a:lnTo>
                  <a:lnTo>
                    <a:pt x="2869" y="929"/>
                  </a:lnTo>
                  <a:lnTo>
                    <a:pt x="2871" y="921"/>
                  </a:lnTo>
                  <a:lnTo>
                    <a:pt x="2871" y="926"/>
                  </a:lnTo>
                  <a:lnTo>
                    <a:pt x="2869" y="933"/>
                  </a:lnTo>
                  <a:lnTo>
                    <a:pt x="2866" y="940"/>
                  </a:lnTo>
                  <a:lnTo>
                    <a:pt x="2862" y="949"/>
                  </a:lnTo>
                  <a:lnTo>
                    <a:pt x="2861" y="958"/>
                  </a:lnTo>
                  <a:lnTo>
                    <a:pt x="2857" y="965"/>
                  </a:lnTo>
                  <a:lnTo>
                    <a:pt x="2855" y="972"/>
                  </a:lnTo>
                  <a:lnTo>
                    <a:pt x="2855" y="977"/>
                  </a:lnTo>
                  <a:lnTo>
                    <a:pt x="2871" y="977"/>
                  </a:lnTo>
                  <a:lnTo>
                    <a:pt x="2873" y="981"/>
                  </a:lnTo>
                  <a:lnTo>
                    <a:pt x="2873" y="986"/>
                  </a:lnTo>
                  <a:lnTo>
                    <a:pt x="2869" y="993"/>
                  </a:lnTo>
                  <a:lnTo>
                    <a:pt x="2866" y="998"/>
                  </a:lnTo>
                  <a:lnTo>
                    <a:pt x="2862" y="1005"/>
                  </a:lnTo>
                  <a:lnTo>
                    <a:pt x="2859" y="1009"/>
                  </a:lnTo>
                  <a:lnTo>
                    <a:pt x="2855" y="1012"/>
                  </a:lnTo>
                  <a:lnTo>
                    <a:pt x="2855" y="1014"/>
                  </a:lnTo>
                  <a:lnTo>
                    <a:pt x="2880" y="1042"/>
                  </a:lnTo>
                  <a:lnTo>
                    <a:pt x="2855" y="1071"/>
                  </a:lnTo>
                  <a:lnTo>
                    <a:pt x="2855" y="1076"/>
                  </a:lnTo>
                  <a:lnTo>
                    <a:pt x="2855" y="1081"/>
                  </a:lnTo>
                  <a:lnTo>
                    <a:pt x="2857" y="1085"/>
                  </a:lnTo>
                  <a:lnTo>
                    <a:pt x="2857" y="1087"/>
                  </a:lnTo>
                  <a:lnTo>
                    <a:pt x="2859" y="1090"/>
                  </a:lnTo>
                  <a:lnTo>
                    <a:pt x="2857" y="1092"/>
                  </a:lnTo>
                  <a:lnTo>
                    <a:pt x="2857" y="1094"/>
                  </a:lnTo>
                  <a:lnTo>
                    <a:pt x="2855" y="1097"/>
                  </a:lnTo>
                  <a:close/>
                  <a:moveTo>
                    <a:pt x="2864" y="781"/>
                  </a:moveTo>
                  <a:lnTo>
                    <a:pt x="2864" y="784"/>
                  </a:lnTo>
                  <a:lnTo>
                    <a:pt x="2864" y="790"/>
                  </a:lnTo>
                  <a:lnTo>
                    <a:pt x="2866" y="795"/>
                  </a:lnTo>
                  <a:lnTo>
                    <a:pt x="2868" y="800"/>
                  </a:lnTo>
                  <a:lnTo>
                    <a:pt x="2869" y="806"/>
                  </a:lnTo>
                  <a:lnTo>
                    <a:pt x="2871" y="809"/>
                  </a:lnTo>
                  <a:lnTo>
                    <a:pt x="2871" y="814"/>
                  </a:lnTo>
                  <a:lnTo>
                    <a:pt x="2873" y="818"/>
                  </a:lnTo>
                  <a:lnTo>
                    <a:pt x="2855" y="837"/>
                  </a:lnTo>
                  <a:lnTo>
                    <a:pt x="2855" y="855"/>
                  </a:lnTo>
                  <a:lnTo>
                    <a:pt x="2855" y="859"/>
                  </a:lnTo>
                  <a:lnTo>
                    <a:pt x="2859" y="864"/>
                  </a:lnTo>
                  <a:lnTo>
                    <a:pt x="2862" y="868"/>
                  </a:lnTo>
                  <a:lnTo>
                    <a:pt x="2868" y="873"/>
                  </a:lnTo>
                  <a:lnTo>
                    <a:pt x="2880" y="882"/>
                  </a:lnTo>
                  <a:lnTo>
                    <a:pt x="2894" y="890"/>
                  </a:lnTo>
                  <a:lnTo>
                    <a:pt x="2910" y="899"/>
                  </a:lnTo>
                  <a:lnTo>
                    <a:pt x="2924" y="905"/>
                  </a:lnTo>
                  <a:lnTo>
                    <a:pt x="2935" y="910"/>
                  </a:lnTo>
                  <a:lnTo>
                    <a:pt x="2942" y="912"/>
                  </a:lnTo>
                  <a:lnTo>
                    <a:pt x="2938" y="905"/>
                  </a:lnTo>
                  <a:lnTo>
                    <a:pt x="2931" y="890"/>
                  </a:lnTo>
                  <a:lnTo>
                    <a:pt x="2921" y="873"/>
                  </a:lnTo>
                  <a:lnTo>
                    <a:pt x="2908" y="853"/>
                  </a:lnTo>
                  <a:lnTo>
                    <a:pt x="2896" y="832"/>
                  </a:lnTo>
                  <a:lnTo>
                    <a:pt x="2882" y="813"/>
                  </a:lnTo>
                  <a:lnTo>
                    <a:pt x="2871" y="795"/>
                  </a:lnTo>
                  <a:lnTo>
                    <a:pt x="2864" y="781"/>
                  </a:lnTo>
                  <a:close/>
                  <a:moveTo>
                    <a:pt x="2915" y="1060"/>
                  </a:moveTo>
                  <a:lnTo>
                    <a:pt x="2912" y="1062"/>
                  </a:lnTo>
                  <a:lnTo>
                    <a:pt x="2908" y="1065"/>
                  </a:lnTo>
                  <a:lnTo>
                    <a:pt x="2903" y="1069"/>
                  </a:lnTo>
                  <a:lnTo>
                    <a:pt x="2898" y="1074"/>
                  </a:lnTo>
                  <a:lnTo>
                    <a:pt x="2894" y="1080"/>
                  </a:lnTo>
                  <a:lnTo>
                    <a:pt x="2889" y="1083"/>
                  </a:lnTo>
                  <a:lnTo>
                    <a:pt x="2885" y="1087"/>
                  </a:lnTo>
                  <a:lnTo>
                    <a:pt x="2882" y="1088"/>
                  </a:lnTo>
                  <a:lnTo>
                    <a:pt x="2882" y="1095"/>
                  </a:lnTo>
                  <a:lnTo>
                    <a:pt x="2882" y="1104"/>
                  </a:lnTo>
                  <a:lnTo>
                    <a:pt x="2884" y="1115"/>
                  </a:lnTo>
                  <a:lnTo>
                    <a:pt x="2885" y="1124"/>
                  </a:lnTo>
                  <a:lnTo>
                    <a:pt x="2887" y="1134"/>
                  </a:lnTo>
                  <a:lnTo>
                    <a:pt x="2889" y="1141"/>
                  </a:lnTo>
                  <a:lnTo>
                    <a:pt x="2889" y="1148"/>
                  </a:lnTo>
                  <a:lnTo>
                    <a:pt x="2891" y="1154"/>
                  </a:lnTo>
                  <a:lnTo>
                    <a:pt x="2891" y="1150"/>
                  </a:lnTo>
                  <a:lnTo>
                    <a:pt x="2892" y="1145"/>
                  </a:lnTo>
                  <a:lnTo>
                    <a:pt x="2896" y="1140"/>
                  </a:lnTo>
                  <a:lnTo>
                    <a:pt x="2900" y="1136"/>
                  </a:lnTo>
                  <a:lnTo>
                    <a:pt x="2901" y="1131"/>
                  </a:lnTo>
                  <a:lnTo>
                    <a:pt x="2905" y="1127"/>
                  </a:lnTo>
                  <a:lnTo>
                    <a:pt x="2907" y="1126"/>
                  </a:lnTo>
                  <a:lnTo>
                    <a:pt x="2908" y="1126"/>
                  </a:lnTo>
                  <a:lnTo>
                    <a:pt x="2910" y="1126"/>
                  </a:lnTo>
                  <a:lnTo>
                    <a:pt x="2914" y="1126"/>
                  </a:lnTo>
                  <a:lnTo>
                    <a:pt x="2917" y="1124"/>
                  </a:lnTo>
                  <a:lnTo>
                    <a:pt x="2921" y="1124"/>
                  </a:lnTo>
                  <a:lnTo>
                    <a:pt x="2922" y="1122"/>
                  </a:lnTo>
                  <a:lnTo>
                    <a:pt x="2926" y="1120"/>
                  </a:lnTo>
                  <a:lnTo>
                    <a:pt x="2930" y="1118"/>
                  </a:lnTo>
                  <a:lnTo>
                    <a:pt x="2933" y="1115"/>
                  </a:lnTo>
                  <a:lnTo>
                    <a:pt x="2915" y="1097"/>
                  </a:lnTo>
                  <a:lnTo>
                    <a:pt x="2915" y="1090"/>
                  </a:lnTo>
                  <a:lnTo>
                    <a:pt x="2917" y="1083"/>
                  </a:lnTo>
                  <a:lnTo>
                    <a:pt x="2921" y="1078"/>
                  </a:lnTo>
                  <a:lnTo>
                    <a:pt x="2922" y="1073"/>
                  </a:lnTo>
                  <a:lnTo>
                    <a:pt x="2922" y="1067"/>
                  </a:lnTo>
                  <a:lnTo>
                    <a:pt x="2922" y="1064"/>
                  </a:lnTo>
                  <a:lnTo>
                    <a:pt x="2921" y="1062"/>
                  </a:lnTo>
                  <a:lnTo>
                    <a:pt x="2915" y="1060"/>
                  </a:lnTo>
                  <a:close/>
                  <a:moveTo>
                    <a:pt x="3081" y="1097"/>
                  </a:moveTo>
                  <a:lnTo>
                    <a:pt x="3071" y="1101"/>
                  </a:lnTo>
                  <a:lnTo>
                    <a:pt x="3066" y="1101"/>
                  </a:lnTo>
                  <a:lnTo>
                    <a:pt x="3062" y="1101"/>
                  </a:lnTo>
                  <a:lnTo>
                    <a:pt x="3062" y="1099"/>
                  </a:lnTo>
                  <a:lnTo>
                    <a:pt x="3064" y="1097"/>
                  </a:lnTo>
                  <a:lnTo>
                    <a:pt x="3066" y="1095"/>
                  </a:lnTo>
                  <a:lnTo>
                    <a:pt x="3069" y="1092"/>
                  </a:lnTo>
                  <a:lnTo>
                    <a:pt x="3073" y="1088"/>
                  </a:lnTo>
                  <a:lnTo>
                    <a:pt x="3069" y="1085"/>
                  </a:lnTo>
                  <a:lnTo>
                    <a:pt x="3067" y="1081"/>
                  </a:lnTo>
                  <a:lnTo>
                    <a:pt x="3064" y="1078"/>
                  </a:lnTo>
                  <a:lnTo>
                    <a:pt x="3058" y="1076"/>
                  </a:lnTo>
                  <a:lnTo>
                    <a:pt x="3055" y="1074"/>
                  </a:lnTo>
                  <a:lnTo>
                    <a:pt x="3050" y="1073"/>
                  </a:lnTo>
                  <a:lnTo>
                    <a:pt x="3044" y="1071"/>
                  </a:lnTo>
                  <a:lnTo>
                    <a:pt x="3039" y="1071"/>
                  </a:lnTo>
                  <a:lnTo>
                    <a:pt x="3057" y="1051"/>
                  </a:lnTo>
                  <a:lnTo>
                    <a:pt x="3060" y="1051"/>
                  </a:lnTo>
                  <a:lnTo>
                    <a:pt x="3062" y="1053"/>
                  </a:lnTo>
                  <a:lnTo>
                    <a:pt x="3066" y="1055"/>
                  </a:lnTo>
                  <a:lnTo>
                    <a:pt x="3069" y="1057"/>
                  </a:lnTo>
                  <a:lnTo>
                    <a:pt x="3073" y="1058"/>
                  </a:lnTo>
                  <a:lnTo>
                    <a:pt x="3076" y="1058"/>
                  </a:lnTo>
                  <a:lnTo>
                    <a:pt x="3078" y="1060"/>
                  </a:lnTo>
                  <a:lnTo>
                    <a:pt x="3081" y="1060"/>
                  </a:lnTo>
                  <a:lnTo>
                    <a:pt x="3081" y="1064"/>
                  </a:lnTo>
                  <a:lnTo>
                    <a:pt x="3083" y="1067"/>
                  </a:lnTo>
                  <a:lnTo>
                    <a:pt x="3085" y="1071"/>
                  </a:lnTo>
                  <a:lnTo>
                    <a:pt x="3085" y="1074"/>
                  </a:lnTo>
                  <a:lnTo>
                    <a:pt x="3087" y="1078"/>
                  </a:lnTo>
                  <a:lnTo>
                    <a:pt x="3088" y="1081"/>
                  </a:lnTo>
                  <a:lnTo>
                    <a:pt x="3090" y="1085"/>
                  </a:lnTo>
                  <a:lnTo>
                    <a:pt x="3090" y="1088"/>
                  </a:lnTo>
                  <a:lnTo>
                    <a:pt x="3096" y="1088"/>
                  </a:lnTo>
                  <a:lnTo>
                    <a:pt x="3101" y="1087"/>
                  </a:lnTo>
                  <a:lnTo>
                    <a:pt x="3106" y="1085"/>
                  </a:lnTo>
                  <a:lnTo>
                    <a:pt x="3111" y="1083"/>
                  </a:lnTo>
                  <a:lnTo>
                    <a:pt x="3115" y="1080"/>
                  </a:lnTo>
                  <a:lnTo>
                    <a:pt x="3119" y="1076"/>
                  </a:lnTo>
                  <a:lnTo>
                    <a:pt x="3122" y="1074"/>
                  </a:lnTo>
                  <a:lnTo>
                    <a:pt x="3126" y="1071"/>
                  </a:lnTo>
                  <a:lnTo>
                    <a:pt x="3136" y="1071"/>
                  </a:lnTo>
                  <a:lnTo>
                    <a:pt x="3150" y="1074"/>
                  </a:lnTo>
                  <a:lnTo>
                    <a:pt x="3166" y="1078"/>
                  </a:lnTo>
                  <a:lnTo>
                    <a:pt x="3182" y="1083"/>
                  </a:lnTo>
                  <a:lnTo>
                    <a:pt x="3198" y="1092"/>
                  </a:lnTo>
                  <a:lnTo>
                    <a:pt x="3209" y="1101"/>
                  </a:lnTo>
                  <a:lnTo>
                    <a:pt x="3214" y="1106"/>
                  </a:lnTo>
                  <a:lnTo>
                    <a:pt x="3217" y="1111"/>
                  </a:lnTo>
                  <a:lnTo>
                    <a:pt x="3219" y="1118"/>
                  </a:lnTo>
                  <a:lnTo>
                    <a:pt x="3221" y="1126"/>
                  </a:lnTo>
                  <a:lnTo>
                    <a:pt x="3233" y="1129"/>
                  </a:lnTo>
                  <a:lnTo>
                    <a:pt x="3246" y="1134"/>
                  </a:lnTo>
                  <a:lnTo>
                    <a:pt x="3258" y="1143"/>
                  </a:lnTo>
                  <a:lnTo>
                    <a:pt x="3269" y="1152"/>
                  </a:lnTo>
                  <a:lnTo>
                    <a:pt x="3277" y="1164"/>
                  </a:lnTo>
                  <a:lnTo>
                    <a:pt x="3285" y="1177"/>
                  </a:lnTo>
                  <a:lnTo>
                    <a:pt x="3288" y="1191"/>
                  </a:lnTo>
                  <a:lnTo>
                    <a:pt x="3290" y="1209"/>
                  </a:lnTo>
                  <a:lnTo>
                    <a:pt x="3281" y="1203"/>
                  </a:lnTo>
                  <a:lnTo>
                    <a:pt x="3270" y="1198"/>
                  </a:lnTo>
                  <a:lnTo>
                    <a:pt x="3262" y="1191"/>
                  </a:lnTo>
                  <a:lnTo>
                    <a:pt x="3253" y="1184"/>
                  </a:lnTo>
                  <a:lnTo>
                    <a:pt x="3244" y="1177"/>
                  </a:lnTo>
                  <a:lnTo>
                    <a:pt x="3235" y="1168"/>
                  </a:lnTo>
                  <a:lnTo>
                    <a:pt x="3228" y="1159"/>
                  </a:lnTo>
                  <a:lnTo>
                    <a:pt x="3221" y="1152"/>
                  </a:lnTo>
                  <a:lnTo>
                    <a:pt x="3217" y="1154"/>
                  </a:lnTo>
                  <a:lnTo>
                    <a:pt x="3212" y="1156"/>
                  </a:lnTo>
                  <a:lnTo>
                    <a:pt x="3209" y="1159"/>
                  </a:lnTo>
                  <a:lnTo>
                    <a:pt x="3205" y="1163"/>
                  </a:lnTo>
                  <a:lnTo>
                    <a:pt x="3202" y="1166"/>
                  </a:lnTo>
                  <a:lnTo>
                    <a:pt x="3198" y="1168"/>
                  </a:lnTo>
                  <a:lnTo>
                    <a:pt x="3196" y="1170"/>
                  </a:lnTo>
                  <a:lnTo>
                    <a:pt x="3194" y="1171"/>
                  </a:lnTo>
                  <a:lnTo>
                    <a:pt x="3189" y="1171"/>
                  </a:lnTo>
                  <a:lnTo>
                    <a:pt x="3184" y="1170"/>
                  </a:lnTo>
                  <a:lnTo>
                    <a:pt x="3179" y="1168"/>
                  </a:lnTo>
                  <a:lnTo>
                    <a:pt x="3173" y="1166"/>
                  </a:lnTo>
                  <a:lnTo>
                    <a:pt x="3168" y="1164"/>
                  </a:lnTo>
                  <a:lnTo>
                    <a:pt x="3163" y="1163"/>
                  </a:lnTo>
                  <a:lnTo>
                    <a:pt x="3157" y="1163"/>
                  </a:lnTo>
                  <a:lnTo>
                    <a:pt x="3150" y="1163"/>
                  </a:lnTo>
                  <a:lnTo>
                    <a:pt x="3150" y="1159"/>
                  </a:lnTo>
                  <a:lnTo>
                    <a:pt x="3149" y="1156"/>
                  </a:lnTo>
                  <a:lnTo>
                    <a:pt x="3147" y="1152"/>
                  </a:lnTo>
                  <a:lnTo>
                    <a:pt x="3145" y="1148"/>
                  </a:lnTo>
                  <a:lnTo>
                    <a:pt x="3143" y="1147"/>
                  </a:lnTo>
                  <a:lnTo>
                    <a:pt x="3140" y="1145"/>
                  </a:lnTo>
                  <a:lnTo>
                    <a:pt x="3136" y="1145"/>
                  </a:lnTo>
                  <a:lnTo>
                    <a:pt x="3134" y="1143"/>
                  </a:lnTo>
                  <a:lnTo>
                    <a:pt x="3134" y="1140"/>
                  </a:lnTo>
                  <a:lnTo>
                    <a:pt x="3134" y="1136"/>
                  </a:lnTo>
                  <a:lnTo>
                    <a:pt x="3133" y="1133"/>
                  </a:lnTo>
                  <a:lnTo>
                    <a:pt x="3133" y="1129"/>
                  </a:lnTo>
                  <a:lnTo>
                    <a:pt x="3133" y="1126"/>
                  </a:lnTo>
                  <a:lnTo>
                    <a:pt x="3131" y="1122"/>
                  </a:lnTo>
                  <a:lnTo>
                    <a:pt x="3127" y="1118"/>
                  </a:lnTo>
                  <a:lnTo>
                    <a:pt x="3126" y="1115"/>
                  </a:lnTo>
                  <a:lnTo>
                    <a:pt x="3090" y="1115"/>
                  </a:lnTo>
                  <a:lnTo>
                    <a:pt x="3090" y="1106"/>
                  </a:lnTo>
                  <a:lnTo>
                    <a:pt x="3088" y="1101"/>
                  </a:lnTo>
                  <a:lnTo>
                    <a:pt x="3087" y="1097"/>
                  </a:lnTo>
                  <a:lnTo>
                    <a:pt x="3085" y="1095"/>
                  </a:lnTo>
                  <a:lnTo>
                    <a:pt x="3083" y="1097"/>
                  </a:lnTo>
                  <a:lnTo>
                    <a:pt x="3081" y="1097"/>
                  </a:lnTo>
                  <a:close/>
                  <a:moveTo>
                    <a:pt x="3186" y="1191"/>
                  </a:moveTo>
                  <a:lnTo>
                    <a:pt x="3182" y="1200"/>
                  </a:lnTo>
                  <a:lnTo>
                    <a:pt x="3179" y="1207"/>
                  </a:lnTo>
                  <a:lnTo>
                    <a:pt x="3175" y="1212"/>
                  </a:lnTo>
                  <a:lnTo>
                    <a:pt x="3170" y="1217"/>
                  </a:lnTo>
                  <a:lnTo>
                    <a:pt x="3168" y="1221"/>
                  </a:lnTo>
                  <a:lnTo>
                    <a:pt x="3166" y="1224"/>
                  </a:lnTo>
                  <a:lnTo>
                    <a:pt x="3166" y="1230"/>
                  </a:lnTo>
                  <a:lnTo>
                    <a:pt x="3168" y="1237"/>
                  </a:lnTo>
                  <a:lnTo>
                    <a:pt x="3164" y="1240"/>
                  </a:lnTo>
                  <a:lnTo>
                    <a:pt x="3161" y="1244"/>
                  </a:lnTo>
                  <a:lnTo>
                    <a:pt x="3156" y="1249"/>
                  </a:lnTo>
                  <a:lnTo>
                    <a:pt x="3152" y="1256"/>
                  </a:lnTo>
                  <a:lnTo>
                    <a:pt x="3149" y="1262"/>
                  </a:lnTo>
                  <a:lnTo>
                    <a:pt x="3145" y="1269"/>
                  </a:lnTo>
                  <a:lnTo>
                    <a:pt x="3143" y="1276"/>
                  </a:lnTo>
                  <a:lnTo>
                    <a:pt x="3141" y="1283"/>
                  </a:lnTo>
                  <a:lnTo>
                    <a:pt x="3108" y="1283"/>
                  </a:lnTo>
                  <a:lnTo>
                    <a:pt x="3103" y="1279"/>
                  </a:lnTo>
                  <a:lnTo>
                    <a:pt x="3097" y="1274"/>
                  </a:lnTo>
                  <a:lnTo>
                    <a:pt x="3092" y="1269"/>
                  </a:lnTo>
                  <a:lnTo>
                    <a:pt x="3085" y="1263"/>
                  </a:lnTo>
                  <a:lnTo>
                    <a:pt x="3080" y="1258"/>
                  </a:lnTo>
                  <a:lnTo>
                    <a:pt x="3073" y="1255"/>
                  </a:lnTo>
                  <a:lnTo>
                    <a:pt x="3067" y="1249"/>
                  </a:lnTo>
                  <a:lnTo>
                    <a:pt x="3064" y="1246"/>
                  </a:lnTo>
                  <a:lnTo>
                    <a:pt x="3081" y="1246"/>
                  </a:lnTo>
                  <a:lnTo>
                    <a:pt x="3080" y="1239"/>
                  </a:lnTo>
                  <a:lnTo>
                    <a:pt x="3080" y="1233"/>
                  </a:lnTo>
                  <a:lnTo>
                    <a:pt x="3081" y="1228"/>
                  </a:lnTo>
                  <a:lnTo>
                    <a:pt x="3083" y="1223"/>
                  </a:lnTo>
                  <a:lnTo>
                    <a:pt x="3087" y="1219"/>
                  </a:lnTo>
                  <a:lnTo>
                    <a:pt x="3090" y="1216"/>
                  </a:lnTo>
                  <a:lnTo>
                    <a:pt x="3096" y="1212"/>
                  </a:lnTo>
                  <a:lnTo>
                    <a:pt x="3099" y="1209"/>
                  </a:lnTo>
                  <a:lnTo>
                    <a:pt x="3094" y="1207"/>
                  </a:lnTo>
                  <a:lnTo>
                    <a:pt x="3090" y="1205"/>
                  </a:lnTo>
                  <a:lnTo>
                    <a:pt x="3083" y="1202"/>
                  </a:lnTo>
                  <a:lnTo>
                    <a:pt x="3076" y="1198"/>
                  </a:lnTo>
                  <a:lnTo>
                    <a:pt x="3071" y="1194"/>
                  </a:lnTo>
                  <a:lnTo>
                    <a:pt x="3064" y="1189"/>
                  </a:lnTo>
                  <a:lnTo>
                    <a:pt x="3058" y="1184"/>
                  </a:lnTo>
                  <a:lnTo>
                    <a:pt x="3055" y="1180"/>
                  </a:lnTo>
                  <a:lnTo>
                    <a:pt x="3050" y="1186"/>
                  </a:lnTo>
                  <a:lnTo>
                    <a:pt x="3043" y="1194"/>
                  </a:lnTo>
                  <a:lnTo>
                    <a:pt x="3037" y="1205"/>
                  </a:lnTo>
                  <a:lnTo>
                    <a:pt x="3032" y="1216"/>
                  </a:lnTo>
                  <a:lnTo>
                    <a:pt x="3027" y="1228"/>
                  </a:lnTo>
                  <a:lnTo>
                    <a:pt x="3020" y="1237"/>
                  </a:lnTo>
                  <a:lnTo>
                    <a:pt x="3016" y="1240"/>
                  </a:lnTo>
                  <a:lnTo>
                    <a:pt x="3013" y="1242"/>
                  </a:lnTo>
                  <a:lnTo>
                    <a:pt x="3007" y="1244"/>
                  </a:lnTo>
                  <a:lnTo>
                    <a:pt x="3004" y="1246"/>
                  </a:lnTo>
                  <a:lnTo>
                    <a:pt x="2986" y="1246"/>
                  </a:lnTo>
                  <a:lnTo>
                    <a:pt x="2968" y="1228"/>
                  </a:lnTo>
                  <a:lnTo>
                    <a:pt x="2951" y="1228"/>
                  </a:lnTo>
                  <a:lnTo>
                    <a:pt x="2947" y="1230"/>
                  </a:lnTo>
                  <a:lnTo>
                    <a:pt x="2942" y="1235"/>
                  </a:lnTo>
                  <a:lnTo>
                    <a:pt x="2935" y="1242"/>
                  </a:lnTo>
                  <a:lnTo>
                    <a:pt x="2930" y="1251"/>
                  </a:lnTo>
                  <a:lnTo>
                    <a:pt x="2922" y="1258"/>
                  </a:lnTo>
                  <a:lnTo>
                    <a:pt x="2917" y="1267"/>
                  </a:lnTo>
                  <a:lnTo>
                    <a:pt x="2912" y="1272"/>
                  </a:lnTo>
                  <a:lnTo>
                    <a:pt x="2908" y="1274"/>
                  </a:lnTo>
                  <a:lnTo>
                    <a:pt x="2900" y="1263"/>
                  </a:lnTo>
                  <a:lnTo>
                    <a:pt x="2894" y="1265"/>
                  </a:lnTo>
                  <a:lnTo>
                    <a:pt x="2889" y="1270"/>
                  </a:lnTo>
                  <a:lnTo>
                    <a:pt x="2884" y="1276"/>
                  </a:lnTo>
                  <a:lnTo>
                    <a:pt x="2878" y="1283"/>
                  </a:lnTo>
                  <a:lnTo>
                    <a:pt x="2873" y="1290"/>
                  </a:lnTo>
                  <a:lnTo>
                    <a:pt x="2868" y="1295"/>
                  </a:lnTo>
                  <a:lnTo>
                    <a:pt x="2864" y="1299"/>
                  </a:lnTo>
                  <a:lnTo>
                    <a:pt x="2864" y="1300"/>
                  </a:lnTo>
                  <a:lnTo>
                    <a:pt x="2861" y="1300"/>
                  </a:lnTo>
                  <a:lnTo>
                    <a:pt x="2857" y="1300"/>
                  </a:lnTo>
                  <a:lnTo>
                    <a:pt x="2854" y="1299"/>
                  </a:lnTo>
                  <a:lnTo>
                    <a:pt x="2850" y="1297"/>
                  </a:lnTo>
                  <a:lnTo>
                    <a:pt x="2847" y="1295"/>
                  </a:lnTo>
                  <a:lnTo>
                    <a:pt x="2845" y="1293"/>
                  </a:lnTo>
                  <a:lnTo>
                    <a:pt x="2841" y="1293"/>
                  </a:lnTo>
                  <a:lnTo>
                    <a:pt x="2838" y="1292"/>
                  </a:lnTo>
                  <a:lnTo>
                    <a:pt x="2785" y="1339"/>
                  </a:lnTo>
                  <a:lnTo>
                    <a:pt x="2781" y="1338"/>
                  </a:lnTo>
                  <a:lnTo>
                    <a:pt x="2778" y="1338"/>
                  </a:lnTo>
                  <a:lnTo>
                    <a:pt x="2772" y="1336"/>
                  </a:lnTo>
                  <a:lnTo>
                    <a:pt x="2767" y="1334"/>
                  </a:lnTo>
                  <a:lnTo>
                    <a:pt x="2764" y="1332"/>
                  </a:lnTo>
                  <a:lnTo>
                    <a:pt x="2758" y="1331"/>
                  </a:lnTo>
                  <a:lnTo>
                    <a:pt x="2755" y="1331"/>
                  </a:lnTo>
                  <a:lnTo>
                    <a:pt x="2749" y="1329"/>
                  </a:lnTo>
                  <a:lnTo>
                    <a:pt x="2748" y="1332"/>
                  </a:lnTo>
                  <a:lnTo>
                    <a:pt x="2744" y="1334"/>
                  </a:lnTo>
                  <a:lnTo>
                    <a:pt x="2741" y="1336"/>
                  </a:lnTo>
                  <a:lnTo>
                    <a:pt x="2737" y="1338"/>
                  </a:lnTo>
                  <a:lnTo>
                    <a:pt x="2734" y="1338"/>
                  </a:lnTo>
                  <a:lnTo>
                    <a:pt x="2730" y="1339"/>
                  </a:lnTo>
                  <a:lnTo>
                    <a:pt x="2728" y="1339"/>
                  </a:lnTo>
                  <a:lnTo>
                    <a:pt x="2725" y="1339"/>
                  </a:lnTo>
                  <a:lnTo>
                    <a:pt x="2725" y="1346"/>
                  </a:lnTo>
                  <a:lnTo>
                    <a:pt x="2726" y="1353"/>
                  </a:lnTo>
                  <a:lnTo>
                    <a:pt x="2726" y="1359"/>
                  </a:lnTo>
                  <a:lnTo>
                    <a:pt x="2728" y="1366"/>
                  </a:lnTo>
                  <a:lnTo>
                    <a:pt x="2730" y="1371"/>
                  </a:lnTo>
                  <a:lnTo>
                    <a:pt x="2732" y="1376"/>
                  </a:lnTo>
                  <a:lnTo>
                    <a:pt x="2732" y="1382"/>
                  </a:lnTo>
                  <a:lnTo>
                    <a:pt x="2732" y="1385"/>
                  </a:lnTo>
                  <a:lnTo>
                    <a:pt x="2716" y="1405"/>
                  </a:lnTo>
                  <a:lnTo>
                    <a:pt x="2716" y="1410"/>
                  </a:lnTo>
                  <a:lnTo>
                    <a:pt x="2718" y="1417"/>
                  </a:lnTo>
                  <a:lnTo>
                    <a:pt x="2718" y="1424"/>
                  </a:lnTo>
                  <a:lnTo>
                    <a:pt x="2719" y="1431"/>
                  </a:lnTo>
                  <a:lnTo>
                    <a:pt x="2721" y="1437"/>
                  </a:lnTo>
                  <a:lnTo>
                    <a:pt x="2723" y="1442"/>
                  </a:lnTo>
                  <a:lnTo>
                    <a:pt x="2725" y="1447"/>
                  </a:lnTo>
                  <a:lnTo>
                    <a:pt x="2725" y="1451"/>
                  </a:lnTo>
                  <a:lnTo>
                    <a:pt x="2721" y="1458"/>
                  </a:lnTo>
                  <a:lnTo>
                    <a:pt x="2718" y="1467"/>
                  </a:lnTo>
                  <a:lnTo>
                    <a:pt x="2716" y="1474"/>
                  </a:lnTo>
                  <a:lnTo>
                    <a:pt x="2712" y="1482"/>
                  </a:lnTo>
                  <a:lnTo>
                    <a:pt x="2711" y="1491"/>
                  </a:lnTo>
                  <a:lnTo>
                    <a:pt x="2709" y="1500"/>
                  </a:lnTo>
                  <a:lnTo>
                    <a:pt x="2707" y="1509"/>
                  </a:lnTo>
                  <a:lnTo>
                    <a:pt x="2707" y="1516"/>
                  </a:lnTo>
                  <a:lnTo>
                    <a:pt x="2728" y="1514"/>
                  </a:lnTo>
                  <a:lnTo>
                    <a:pt x="2755" y="1513"/>
                  </a:lnTo>
                  <a:lnTo>
                    <a:pt x="2781" y="1507"/>
                  </a:lnTo>
                  <a:lnTo>
                    <a:pt x="2809" y="1502"/>
                  </a:lnTo>
                  <a:lnTo>
                    <a:pt x="2836" y="1493"/>
                  </a:lnTo>
                  <a:lnTo>
                    <a:pt x="2861" y="1484"/>
                  </a:lnTo>
                  <a:lnTo>
                    <a:pt x="2873" y="1479"/>
                  </a:lnTo>
                  <a:lnTo>
                    <a:pt x="2882" y="1472"/>
                  </a:lnTo>
                  <a:lnTo>
                    <a:pt x="2891" y="1467"/>
                  </a:lnTo>
                  <a:lnTo>
                    <a:pt x="2900" y="1460"/>
                  </a:lnTo>
                  <a:lnTo>
                    <a:pt x="2933" y="1460"/>
                  </a:lnTo>
                  <a:lnTo>
                    <a:pt x="2951" y="1477"/>
                  </a:lnTo>
                  <a:lnTo>
                    <a:pt x="2947" y="1481"/>
                  </a:lnTo>
                  <a:lnTo>
                    <a:pt x="2944" y="1484"/>
                  </a:lnTo>
                  <a:lnTo>
                    <a:pt x="2942" y="1490"/>
                  </a:lnTo>
                  <a:lnTo>
                    <a:pt x="2938" y="1493"/>
                  </a:lnTo>
                  <a:lnTo>
                    <a:pt x="2937" y="1498"/>
                  </a:lnTo>
                  <a:lnTo>
                    <a:pt x="2935" y="1504"/>
                  </a:lnTo>
                  <a:lnTo>
                    <a:pt x="2933" y="1509"/>
                  </a:lnTo>
                  <a:lnTo>
                    <a:pt x="2933" y="1516"/>
                  </a:lnTo>
                  <a:lnTo>
                    <a:pt x="2942" y="1511"/>
                  </a:lnTo>
                  <a:lnTo>
                    <a:pt x="2952" y="1504"/>
                  </a:lnTo>
                  <a:lnTo>
                    <a:pt x="2967" y="1497"/>
                  </a:lnTo>
                  <a:lnTo>
                    <a:pt x="2981" y="1490"/>
                  </a:lnTo>
                  <a:lnTo>
                    <a:pt x="2997" y="1484"/>
                  </a:lnTo>
                  <a:lnTo>
                    <a:pt x="3009" y="1479"/>
                  </a:lnTo>
                  <a:lnTo>
                    <a:pt x="3021" y="1477"/>
                  </a:lnTo>
                  <a:lnTo>
                    <a:pt x="3028" y="1477"/>
                  </a:lnTo>
                  <a:lnTo>
                    <a:pt x="3023" y="1482"/>
                  </a:lnTo>
                  <a:lnTo>
                    <a:pt x="3016" y="1488"/>
                  </a:lnTo>
                  <a:lnTo>
                    <a:pt x="3007" y="1493"/>
                  </a:lnTo>
                  <a:lnTo>
                    <a:pt x="3000" y="1500"/>
                  </a:lnTo>
                  <a:lnTo>
                    <a:pt x="2993" y="1505"/>
                  </a:lnTo>
                  <a:lnTo>
                    <a:pt x="2991" y="1511"/>
                  </a:lnTo>
                  <a:lnTo>
                    <a:pt x="2991" y="1513"/>
                  </a:lnTo>
                  <a:lnTo>
                    <a:pt x="2993" y="1514"/>
                  </a:lnTo>
                  <a:lnTo>
                    <a:pt x="2998" y="1516"/>
                  </a:lnTo>
                  <a:lnTo>
                    <a:pt x="3004" y="1516"/>
                  </a:lnTo>
                  <a:lnTo>
                    <a:pt x="2997" y="1516"/>
                  </a:lnTo>
                  <a:lnTo>
                    <a:pt x="2993" y="1520"/>
                  </a:lnTo>
                  <a:lnTo>
                    <a:pt x="2990" y="1525"/>
                  </a:lnTo>
                  <a:lnTo>
                    <a:pt x="2990" y="1532"/>
                  </a:lnTo>
                  <a:lnTo>
                    <a:pt x="2988" y="1539"/>
                  </a:lnTo>
                  <a:lnTo>
                    <a:pt x="2990" y="1546"/>
                  </a:lnTo>
                  <a:lnTo>
                    <a:pt x="2991" y="1555"/>
                  </a:lnTo>
                  <a:lnTo>
                    <a:pt x="2995" y="1562"/>
                  </a:lnTo>
                  <a:lnTo>
                    <a:pt x="3055" y="1534"/>
                  </a:lnTo>
                  <a:lnTo>
                    <a:pt x="3081" y="1562"/>
                  </a:lnTo>
                  <a:lnTo>
                    <a:pt x="3254" y="1385"/>
                  </a:lnTo>
                  <a:lnTo>
                    <a:pt x="3254" y="1375"/>
                  </a:lnTo>
                  <a:lnTo>
                    <a:pt x="3253" y="1366"/>
                  </a:lnTo>
                  <a:lnTo>
                    <a:pt x="3251" y="1359"/>
                  </a:lnTo>
                  <a:lnTo>
                    <a:pt x="3247" y="1352"/>
                  </a:lnTo>
                  <a:lnTo>
                    <a:pt x="3244" y="1346"/>
                  </a:lnTo>
                  <a:lnTo>
                    <a:pt x="3240" y="1343"/>
                  </a:lnTo>
                  <a:lnTo>
                    <a:pt x="3235" y="1339"/>
                  </a:lnTo>
                  <a:lnTo>
                    <a:pt x="3228" y="1339"/>
                  </a:lnTo>
                  <a:lnTo>
                    <a:pt x="3228" y="1300"/>
                  </a:lnTo>
                  <a:lnTo>
                    <a:pt x="3226" y="1300"/>
                  </a:lnTo>
                  <a:lnTo>
                    <a:pt x="3223" y="1300"/>
                  </a:lnTo>
                  <a:lnTo>
                    <a:pt x="3219" y="1299"/>
                  </a:lnTo>
                  <a:lnTo>
                    <a:pt x="3216" y="1297"/>
                  </a:lnTo>
                  <a:lnTo>
                    <a:pt x="3212" y="1295"/>
                  </a:lnTo>
                  <a:lnTo>
                    <a:pt x="3209" y="1293"/>
                  </a:lnTo>
                  <a:lnTo>
                    <a:pt x="3205" y="1293"/>
                  </a:lnTo>
                  <a:lnTo>
                    <a:pt x="3202" y="1292"/>
                  </a:lnTo>
                  <a:lnTo>
                    <a:pt x="3203" y="1288"/>
                  </a:lnTo>
                  <a:lnTo>
                    <a:pt x="3203" y="1285"/>
                  </a:lnTo>
                  <a:lnTo>
                    <a:pt x="3205" y="1281"/>
                  </a:lnTo>
                  <a:lnTo>
                    <a:pt x="3207" y="1278"/>
                  </a:lnTo>
                  <a:lnTo>
                    <a:pt x="3209" y="1274"/>
                  </a:lnTo>
                  <a:lnTo>
                    <a:pt x="3210" y="1270"/>
                  </a:lnTo>
                  <a:lnTo>
                    <a:pt x="3210" y="1267"/>
                  </a:lnTo>
                  <a:lnTo>
                    <a:pt x="3210" y="1263"/>
                  </a:lnTo>
                  <a:lnTo>
                    <a:pt x="3210" y="1246"/>
                  </a:lnTo>
                  <a:lnTo>
                    <a:pt x="3209" y="1246"/>
                  </a:lnTo>
                  <a:lnTo>
                    <a:pt x="3205" y="1244"/>
                  </a:lnTo>
                  <a:lnTo>
                    <a:pt x="3202" y="1242"/>
                  </a:lnTo>
                  <a:lnTo>
                    <a:pt x="3198" y="1240"/>
                  </a:lnTo>
                  <a:lnTo>
                    <a:pt x="3194" y="1239"/>
                  </a:lnTo>
                  <a:lnTo>
                    <a:pt x="3193" y="1239"/>
                  </a:lnTo>
                  <a:lnTo>
                    <a:pt x="3189" y="1237"/>
                  </a:lnTo>
                  <a:lnTo>
                    <a:pt x="3186" y="1237"/>
                  </a:lnTo>
                  <a:lnTo>
                    <a:pt x="3186" y="1230"/>
                  </a:lnTo>
                  <a:lnTo>
                    <a:pt x="3187" y="1224"/>
                  </a:lnTo>
                  <a:lnTo>
                    <a:pt x="3187" y="1219"/>
                  </a:lnTo>
                  <a:lnTo>
                    <a:pt x="3189" y="1214"/>
                  </a:lnTo>
                  <a:lnTo>
                    <a:pt x="3189" y="1209"/>
                  </a:lnTo>
                  <a:lnTo>
                    <a:pt x="3189" y="1203"/>
                  </a:lnTo>
                  <a:lnTo>
                    <a:pt x="3187" y="1196"/>
                  </a:lnTo>
                  <a:lnTo>
                    <a:pt x="3186" y="1191"/>
                  </a:lnTo>
                  <a:close/>
                  <a:moveTo>
                    <a:pt x="3203" y="1636"/>
                  </a:moveTo>
                  <a:lnTo>
                    <a:pt x="3246" y="1636"/>
                  </a:lnTo>
                  <a:lnTo>
                    <a:pt x="3263" y="1619"/>
                  </a:lnTo>
                  <a:lnTo>
                    <a:pt x="3279" y="1617"/>
                  </a:lnTo>
                  <a:lnTo>
                    <a:pt x="3293" y="1613"/>
                  </a:lnTo>
                  <a:lnTo>
                    <a:pt x="3306" y="1608"/>
                  </a:lnTo>
                  <a:lnTo>
                    <a:pt x="3318" y="1601"/>
                  </a:lnTo>
                  <a:lnTo>
                    <a:pt x="3329" y="1592"/>
                  </a:lnTo>
                  <a:lnTo>
                    <a:pt x="3339" y="1583"/>
                  </a:lnTo>
                  <a:lnTo>
                    <a:pt x="3350" y="1573"/>
                  </a:lnTo>
                  <a:lnTo>
                    <a:pt x="3359" y="1562"/>
                  </a:lnTo>
                  <a:lnTo>
                    <a:pt x="3341" y="1544"/>
                  </a:lnTo>
                  <a:lnTo>
                    <a:pt x="3307" y="1581"/>
                  </a:lnTo>
                  <a:lnTo>
                    <a:pt x="3272" y="1581"/>
                  </a:lnTo>
                  <a:lnTo>
                    <a:pt x="3265" y="1589"/>
                  </a:lnTo>
                  <a:lnTo>
                    <a:pt x="3256" y="1596"/>
                  </a:lnTo>
                  <a:lnTo>
                    <a:pt x="3247" y="1603"/>
                  </a:lnTo>
                  <a:lnTo>
                    <a:pt x="3237" y="1610"/>
                  </a:lnTo>
                  <a:lnTo>
                    <a:pt x="3228" y="1617"/>
                  </a:lnTo>
                  <a:lnTo>
                    <a:pt x="3219" y="1624"/>
                  </a:lnTo>
                  <a:lnTo>
                    <a:pt x="3210" y="1629"/>
                  </a:lnTo>
                  <a:lnTo>
                    <a:pt x="3203" y="1636"/>
                  </a:lnTo>
                  <a:close/>
                  <a:moveTo>
                    <a:pt x="3376" y="1581"/>
                  </a:moveTo>
                  <a:lnTo>
                    <a:pt x="3383" y="1576"/>
                  </a:lnTo>
                  <a:lnTo>
                    <a:pt x="3390" y="1571"/>
                  </a:lnTo>
                  <a:lnTo>
                    <a:pt x="3399" y="1564"/>
                  </a:lnTo>
                  <a:lnTo>
                    <a:pt x="3406" y="1558"/>
                  </a:lnTo>
                  <a:lnTo>
                    <a:pt x="3413" y="1551"/>
                  </a:lnTo>
                  <a:lnTo>
                    <a:pt x="3421" y="1544"/>
                  </a:lnTo>
                  <a:lnTo>
                    <a:pt x="3426" y="1539"/>
                  </a:lnTo>
                  <a:lnTo>
                    <a:pt x="3429" y="1534"/>
                  </a:lnTo>
                  <a:lnTo>
                    <a:pt x="3433" y="1536"/>
                  </a:lnTo>
                  <a:lnTo>
                    <a:pt x="3436" y="1536"/>
                  </a:lnTo>
                  <a:lnTo>
                    <a:pt x="3440" y="1537"/>
                  </a:lnTo>
                  <a:lnTo>
                    <a:pt x="3442" y="1539"/>
                  </a:lnTo>
                  <a:lnTo>
                    <a:pt x="3445" y="1541"/>
                  </a:lnTo>
                  <a:lnTo>
                    <a:pt x="3449" y="1543"/>
                  </a:lnTo>
                  <a:lnTo>
                    <a:pt x="3452" y="1544"/>
                  </a:lnTo>
                  <a:lnTo>
                    <a:pt x="3456" y="1544"/>
                  </a:lnTo>
                  <a:lnTo>
                    <a:pt x="3459" y="1541"/>
                  </a:lnTo>
                  <a:lnTo>
                    <a:pt x="3463" y="1539"/>
                  </a:lnTo>
                  <a:lnTo>
                    <a:pt x="3465" y="1537"/>
                  </a:lnTo>
                  <a:lnTo>
                    <a:pt x="3468" y="1536"/>
                  </a:lnTo>
                  <a:lnTo>
                    <a:pt x="3472" y="1536"/>
                  </a:lnTo>
                  <a:lnTo>
                    <a:pt x="3475" y="1536"/>
                  </a:lnTo>
                  <a:lnTo>
                    <a:pt x="3479" y="1534"/>
                  </a:lnTo>
                  <a:lnTo>
                    <a:pt x="3482" y="1534"/>
                  </a:lnTo>
                  <a:lnTo>
                    <a:pt x="3472" y="1525"/>
                  </a:lnTo>
                  <a:lnTo>
                    <a:pt x="3465" y="1518"/>
                  </a:lnTo>
                  <a:lnTo>
                    <a:pt x="3456" y="1513"/>
                  </a:lnTo>
                  <a:lnTo>
                    <a:pt x="3449" y="1507"/>
                  </a:lnTo>
                  <a:lnTo>
                    <a:pt x="3443" y="1502"/>
                  </a:lnTo>
                  <a:lnTo>
                    <a:pt x="3438" y="1495"/>
                  </a:lnTo>
                  <a:lnTo>
                    <a:pt x="3433" y="1488"/>
                  </a:lnTo>
                  <a:lnTo>
                    <a:pt x="3429" y="1479"/>
                  </a:lnTo>
                  <a:lnTo>
                    <a:pt x="3428" y="1490"/>
                  </a:lnTo>
                  <a:lnTo>
                    <a:pt x="3424" y="1498"/>
                  </a:lnTo>
                  <a:lnTo>
                    <a:pt x="3417" y="1505"/>
                  </a:lnTo>
                  <a:lnTo>
                    <a:pt x="3410" y="1514"/>
                  </a:lnTo>
                  <a:lnTo>
                    <a:pt x="3401" y="1520"/>
                  </a:lnTo>
                  <a:lnTo>
                    <a:pt x="3392" y="1525"/>
                  </a:lnTo>
                  <a:lnTo>
                    <a:pt x="3385" y="1530"/>
                  </a:lnTo>
                  <a:lnTo>
                    <a:pt x="3376" y="1534"/>
                  </a:lnTo>
                  <a:lnTo>
                    <a:pt x="3376" y="1581"/>
                  </a:lnTo>
                  <a:close/>
                  <a:moveTo>
                    <a:pt x="851" y="297"/>
                  </a:moveTo>
                  <a:lnTo>
                    <a:pt x="847" y="297"/>
                  </a:lnTo>
                  <a:lnTo>
                    <a:pt x="842" y="295"/>
                  </a:lnTo>
                  <a:lnTo>
                    <a:pt x="837" y="291"/>
                  </a:lnTo>
                  <a:lnTo>
                    <a:pt x="830" y="288"/>
                  </a:lnTo>
                  <a:lnTo>
                    <a:pt x="824" y="284"/>
                  </a:lnTo>
                  <a:lnTo>
                    <a:pt x="817" y="283"/>
                  </a:lnTo>
                  <a:lnTo>
                    <a:pt x="812" y="281"/>
                  </a:lnTo>
                  <a:lnTo>
                    <a:pt x="808" y="279"/>
                  </a:lnTo>
                  <a:lnTo>
                    <a:pt x="808" y="272"/>
                  </a:lnTo>
                  <a:lnTo>
                    <a:pt x="807" y="267"/>
                  </a:lnTo>
                  <a:lnTo>
                    <a:pt x="805" y="261"/>
                  </a:lnTo>
                  <a:lnTo>
                    <a:pt x="805" y="256"/>
                  </a:lnTo>
                  <a:lnTo>
                    <a:pt x="803" y="251"/>
                  </a:lnTo>
                  <a:lnTo>
                    <a:pt x="801" y="245"/>
                  </a:lnTo>
                  <a:lnTo>
                    <a:pt x="800" y="240"/>
                  </a:lnTo>
                  <a:lnTo>
                    <a:pt x="800" y="233"/>
                  </a:lnTo>
                  <a:lnTo>
                    <a:pt x="803" y="228"/>
                  </a:lnTo>
                  <a:lnTo>
                    <a:pt x="808" y="222"/>
                  </a:lnTo>
                  <a:lnTo>
                    <a:pt x="812" y="217"/>
                  </a:lnTo>
                  <a:lnTo>
                    <a:pt x="817" y="210"/>
                  </a:lnTo>
                  <a:lnTo>
                    <a:pt x="823" y="203"/>
                  </a:lnTo>
                  <a:lnTo>
                    <a:pt x="826" y="196"/>
                  </a:lnTo>
                  <a:lnTo>
                    <a:pt x="831" y="191"/>
                  </a:lnTo>
                  <a:lnTo>
                    <a:pt x="835" y="185"/>
                  </a:lnTo>
                  <a:lnTo>
                    <a:pt x="817" y="168"/>
                  </a:lnTo>
                  <a:lnTo>
                    <a:pt x="817" y="164"/>
                  </a:lnTo>
                  <a:lnTo>
                    <a:pt x="819" y="161"/>
                  </a:lnTo>
                  <a:lnTo>
                    <a:pt x="821" y="157"/>
                  </a:lnTo>
                  <a:lnTo>
                    <a:pt x="823" y="154"/>
                  </a:lnTo>
                  <a:lnTo>
                    <a:pt x="823" y="150"/>
                  </a:lnTo>
                  <a:lnTo>
                    <a:pt x="824" y="147"/>
                  </a:lnTo>
                  <a:lnTo>
                    <a:pt x="826" y="143"/>
                  </a:lnTo>
                  <a:lnTo>
                    <a:pt x="826" y="139"/>
                  </a:lnTo>
                  <a:lnTo>
                    <a:pt x="782" y="93"/>
                  </a:lnTo>
                  <a:lnTo>
                    <a:pt x="777" y="93"/>
                  </a:lnTo>
                  <a:lnTo>
                    <a:pt x="770" y="92"/>
                  </a:lnTo>
                  <a:lnTo>
                    <a:pt x="763" y="90"/>
                  </a:lnTo>
                  <a:lnTo>
                    <a:pt x="757" y="88"/>
                  </a:lnTo>
                  <a:lnTo>
                    <a:pt x="752" y="86"/>
                  </a:lnTo>
                  <a:lnTo>
                    <a:pt x="747" y="85"/>
                  </a:lnTo>
                  <a:lnTo>
                    <a:pt x="741" y="85"/>
                  </a:lnTo>
                  <a:lnTo>
                    <a:pt x="738" y="83"/>
                  </a:lnTo>
                  <a:lnTo>
                    <a:pt x="748" y="74"/>
                  </a:lnTo>
                  <a:lnTo>
                    <a:pt x="761" y="65"/>
                  </a:lnTo>
                  <a:lnTo>
                    <a:pt x="773" y="58"/>
                  </a:lnTo>
                  <a:lnTo>
                    <a:pt x="787" y="51"/>
                  </a:lnTo>
                  <a:lnTo>
                    <a:pt x="800" y="44"/>
                  </a:lnTo>
                  <a:lnTo>
                    <a:pt x="812" y="37"/>
                  </a:lnTo>
                  <a:lnTo>
                    <a:pt x="824" y="28"/>
                  </a:lnTo>
                  <a:lnTo>
                    <a:pt x="835" y="17"/>
                  </a:lnTo>
                  <a:lnTo>
                    <a:pt x="838" y="19"/>
                  </a:lnTo>
                  <a:lnTo>
                    <a:pt x="840" y="19"/>
                  </a:lnTo>
                  <a:lnTo>
                    <a:pt x="844" y="21"/>
                  </a:lnTo>
                  <a:lnTo>
                    <a:pt x="847" y="23"/>
                  </a:lnTo>
                  <a:lnTo>
                    <a:pt x="851" y="25"/>
                  </a:lnTo>
                  <a:lnTo>
                    <a:pt x="854" y="26"/>
                  </a:lnTo>
                  <a:lnTo>
                    <a:pt x="856" y="28"/>
                  </a:lnTo>
                  <a:lnTo>
                    <a:pt x="860" y="28"/>
                  </a:lnTo>
                  <a:lnTo>
                    <a:pt x="886" y="0"/>
                  </a:lnTo>
                  <a:lnTo>
                    <a:pt x="904" y="17"/>
                  </a:lnTo>
                  <a:lnTo>
                    <a:pt x="909" y="17"/>
                  </a:lnTo>
                  <a:lnTo>
                    <a:pt x="916" y="17"/>
                  </a:lnTo>
                  <a:lnTo>
                    <a:pt x="923" y="16"/>
                  </a:lnTo>
                  <a:lnTo>
                    <a:pt x="929" y="14"/>
                  </a:lnTo>
                  <a:lnTo>
                    <a:pt x="934" y="12"/>
                  </a:lnTo>
                  <a:lnTo>
                    <a:pt x="939" y="10"/>
                  </a:lnTo>
                  <a:lnTo>
                    <a:pt x="943" y="9"/>
                  </a:lnTo>
                  <a:lnTo>
                    <a:pt x="946" y="9"/>
                  </a:lnTo>
                  <a:lnTo>
                    <a:pt x="946" y="37"/>
                  </a:lnTo>
                  <a:lnTo>
                    <a:pt x="957" y="37"/>
                  </a:lnTo>
                  <a:lnTo>
                    <a:pt x="964" y="37"/>
                  </a:lnTo>
                  <a:lnTo>
                    <a:pt x="969" y="37"/>
                  </a:lnTo>
                  <a:lnTo>
                    <a:pt x="974" y="35"/>
                  </a:lnTo>
                  <a:lnTo>
                    <a:pt x="978" y="33"/>
                  </a:lnTo>
                  <a:lnTo>
                    <a:pt x="980" y="30"/>
                  </a:lnTo>
                  <a:lnTo>
                    <a:pt x="982" y="25"/>
                  </a:lnTo>
                  <a:lnTo>
                    <a:pt x="982" y="17"/>
                  </a:lnTo>
                  <a:lnTo>
                    <a:pt x="985" y="19"/>
                  </a:lnTo>
                  <a:lnTo>
                    <a:pt x="989" y="19"/>
                  </a:lnTo>
                  <a:lnTo>
                    <a:pt x="992" y="21"/>
                  </a:lnTo>
                  <a:lnTo>
                    <a:pt x="994" y="23"/>
                  </a:lnTo>
                  <a:lnTo>
                    <a:pt x="997" y="25"/>
                  </a:lnTo>
                  <a:lnTo>
                    <a:pt x="1001" y="26"/>
                  </a:lnTo>
                  <a:lnTo>
                    <a:pt x="1005" y="28"/>
                  </a:lnTo>
                  <a:lnTo>
                    <a:pt x="1008" y="28"/>
                  </a:lnTo>
                  <a:lnTo>
                    <a:pt x="1015" y="21"/>
                  </a:lnTo>
                  <a:lnTo>
                    <a:pt x="1024" y="16"/>
                  </a:lnTo>
                  <a:lnTo>
                    <a:pt x="1033" y="10"/>
                  </a:lnTo>
                  <a:lnTo>
                    <a:pt x="1043" y="9"/>
                  </a:lnTo>
                  <a:lnTo>
                    <a:pt x="1052" y="7"/>
                  </a:lnTo>
                  <a:lnTo>
                    <a:pt x="1063" y="5"/>
                  </a:lnTo>
                  <a:lnTo>
                    <a:pt x="1070" y="7"/>
                  </a:lnTo>
                  <a:lnTo>
                    <a:pt x="1079" y="9"/>
                  </a:lnTo>
                  <a:lnTo>
                    <a:pt x="1086" y="7"/>
                  </a:lnTo>
                  <a:lnTo>
                    <a:pt x="1095" y="3"/>
                  </a:lnTo>
                  <a:lnTo>
                    <a:pt x="1105" y="2"/>
                  </a:lnTo>
                  <a:lnTo>
                    <a:pt x="1118" y="2"/>
                  </a:lnTo>
                  <a:lnTo>
                    <a:pt x="1128" y="2"/>
                  </a:lnTo>
                  <a:lnTo>
                    <a:pt x="1139" y="0"/>
                  </a:lnTo>
                  <a:lnTo>
                    <a:pt x="1148" y="0"/>
                  </a:lnTo>
                  <a:lnTo>
                    <a:pt x="1156" y="0"/>
                  </a:lnTo>
                  <a:lnTo>
                    <a:pt x="1174" y="17"/>
                  </a:lnTo>
                  <a:lnTo>
                    <a:pt x="1121" y="17"/>
                  </a:lnTo>
                  <a:lnTo>
                    <a:pt x="1121" y="37"/>
                  </a:lnTo>
                  <a:lnTo>
                    <a:pt x="1126" y="39"/>
                  </a:lnTo>
                  <a:lnTo>
                    <a:pt x="1137" y="40"/>
                  </a:lnTo>
                  <a:lnTo>
                    <a:pt x="1148" y="39"/>
                  </a:lnTo>
                  <a:lnTo>
                    <a:pt x="1162" y="37"/>
                  </a:lnTo>
                  <a:lnTo>
                    <a:pt x="1176" y="33"/>
                  </a:lnTo>
                  <a:lnTo>
                    <a:pt x="1188" y="30"/>
                  </a:lnTo>
                  <a:lnTo>
                    <a:pt x="1201" y="28"/>
                  </a:lnTo>
                  <a:lnTo>
                    <a:pt x="1208" y="28"/>
                  </a:lnTo>
                  <a:lnTo>
                    <a:pt x="1197" y="33"/>
                  </a:lnTo>
                  <a:lnTo>
                    <a:pt x="1186" y="40"/>
                  </a:lnTo>
                  <a:lnTo>
                    <a:pt x="1176" y="51"/>
                  </a:lnTo>
                  <a:lnTo>
                    <a:pt x="1165" y="63"/>
                  </a:lnTo>
                  <a:lnTo>
                    <a:pt x="1158" y="78"/>
                  </a:lnTo>
                  <a:lnTo>
                    <a:pt x="1153" y="92"/>
                  </a:lnTo>
                  <a:lnTo>
                    <a:pt x="1153" y="99"/>
                  </a:lnTo>
                  <a:lnTo>
                    <a:pt x="1153" y="106"/>
                  </a:lnTo>
                  <a:lnTo>
                    <a:pt x="1153" y="113"/>
                  </a:lnTo>
                  <a:lnTo>
                    <a:pt x="1156" y="120"/>
                  </a:lnTo>
                  <a:lnTo>
                    <a:pt x="1139" y="139"/>
                  </a:lnTo>
                  <a:lnTo>
                    <a:pt x="1135" y="139"/>
                  </a:lnTo>
                  <a:lnTo>
                    <a:pt x="1132" y="138"/>
                  </a:lnTo>
                  <a:lnTo>
                    <a:pt x="1128" y="136"/>
                  </a:lnTo>
                  <a:lnTo>
                    <a:pt x="1126" y="134"/>
                  </a:lnTo>
                  <a:lnTo>
                    <a:pt x="1123" y="132"/>
                  </a:lnTo>
                  <a:lnTo>
                    <a:pt x="1119" y="131"/>
                  </a:lnTo>
                  <a:lnTo>
                    <a:pt x="1116" y="131"/>
                  </a:lnTo>
                  <a:lnTo>
                    <a:pt x="1112" y="131"/>
                  </a:lnTo>
                  <a:lnTo>
                    <a:pt x="1112" y="168"/>
                  </a:lnTo>
                  <a:lnTo>
                    <a:pt x="1103" y="168"/>
                  </a:lnTo>
                  <a:lnTo>
                    <a:pt x="1096" y="166"/>
                  </a:lnTo>
                  <a:lnTo>
                    <a:pt x="1089" y="166"/>
                  </a:lnTo>
                  <a:lnTo>
                    <a:pt x="1084" y="164"/>
                  </a:lnTo>
                  <a:lnTo>
                    <a:pt x="1077" y="164"/>
                  </a:lnTo>
                  <a:lnTo>
                    <a:pt x="1072" y="164"/>
                  </a:lnTo>
                  <a:lnTo>
                    <a:pt x="1066" y="164"/>
                  </a:lnTo>
                  <a:lnTo>
                    <a:pt x="1061" y="168"/>
                  </a:lnTo>
                  <a:lnTo>
                    <a:pt x="1061" y="171"/>
                  </a:lnTo>
                  <a:lnTo>
                    <a:pt x="1063" y="175"/>
                  </a:lnTo>
                  <a:lnTo>
                    <a:pt x="1066" y="177"/>
                  </a:lnTo>
                  <a:lnTo>
                    <a:pt x="1070" y="180"/>
                  </a:lnTo>
                  <a:lnTo>
                    <a:pt x="1075" y="182"/>
                  </a:lnTo>
                  <a:lnTo>
                    <a:pt x="1079" y="184"/>
                  </a:lnTo>
                  <a:lnTo>
                    <a:pt x="1082" y="185"/>
                  </a:lnTo>
                  <a:lnTo>
                    <a:pt x="1088" y="185"/>
                  </a:lnTo>
                  <a:lnTo>
                    <a:pt x="1079" y="192"/>
                  </a:lnTo>
                  <a:lnTo>
                    <a:pt x="1056" y="205"/>
                  </a:lnTo>
                  <a:lnTo>
                    <a:pt x="1024" y="219"/>
                  </a:lnTo>
                  <a:lnTo>
                    <a:pt x="987" y="237"/>
                  </a:lnTo>
                  <a:lnTo>
                    <a:pt x="950" y="253"/>
                  </a:lnTo>
                  <a:lnTo>
                    <a:pt x="914" y="267"/>
                  </a:lnTo>
                  <a:lnTo>
                    <a:pt x="884" y="276"/>
                  </a:lnTo>
                  <a:lnTo>
                    <a:pt x="869" y="279"/>
                  </a:lnTo>
                  <a:lnTo>
                    <a:pt x="869" y="283"/>
                  </a:lnTo>
                  <a:lnTo>
                    <a:pt x="867" y="286"/>
                  </a:lnTo>
                  <a:lnTo>
                    <a:pt x="865" y="290"/>
                  </a:lnTo>
                  <a:lnTo>
                    <a:pt x="863" y="291"/>
                  </a:lnTo>
                  <a:lnTo>
                    <a:pt x="861" y="293"/>
                  </a:lnTo>
                  <a:lnTo>
                    <a:pt x="858" y="295"/>
                  </a:lnTo>
                  <a:lnTo>
                    <a:pt x="854" y="297"/>
                  </a:lnTo>
                  <a:lnTo>
                    <a:pt x="851" y="297"/>
                  </a:lnTo>
                  <a:close/>
                  <a:moveTo>
                    <a:pt x="1165" y="242"/>
                  </a:moveTo>
                  <a:lnTo>
                    <a:pt x="1155" y="238"/>
                  </a:lnTo>
                  <a:lnTo>
                    <a:pt x="1144" y="237"/>
                  </a:lnTo>
                  <a:lnTo>
                    <a:pt x="1132" y="235"/>
                  </a:lnTo>
                  <a:lnTo>
                    <a:pt x="1118" y="235"/>
                  </a:lnTo>
                  <a:lnTo>
                    <a:pt x="1105" y="235"/>
                  </a:lnTo>
                  <a:lnTo>
                    <a:pt x="1093" y="237"/>
                  </a:lnTo>
                  <a:lnTo>
                    <a:pt x="1080" y="238"/>
                  </a:lnTo>
                  <a:lnTo>
                    <a:pt x="1070" y="242"/>
                  </a:lnTo>
                  <a:lnTo>
                    <a:pt x="1088" y="260"/>
                  </a:lnTo>
                  <a:lnTo>
                    <a:pt x="1098" y="260"/>
                  </a:lnTo>
                  <a:lnTo>
                    <a:pt x="1109" y="260"/>
                  </a:lnTo>
                  <a:lnTo>
                    <a:pt x="1119" y="258"/>
                  </a:lnTo>
                  <a:lnTo>
                    <a:pt x="1130" y="258"/>
                  </a:lnTo>
                  <a:lnTo>
                    <a:pt x="1140" y="256"/>
                  </a:lnTo>
                  <a:lnTo>
                    <a:pt x="1149" y="253"/>
                  </a:lnTo>
                  <a:lnTo>
                    <a:pt x="1158" y="247"/>
                  </a:lnTo>
                  <a:lnTo>
                    <a:pt x="1165" y="242"/>
                  </a:lnTo>
                  <a:close/>
                  <a:moveTo>
                    <a:pt x="1983" y="475"/>
                  </a:moveTo>
                  <a:lnTo>
                    <a:pt x="1976" y="479"/>
                  </a:lnTo>
                  <a:lnTo>
                    <a:pt x="1969" y="481"/>
                  </a:lnTo>
                  <a:lnTo>
                    <a:pt x="1963" y="484"/>
                  </a:lnTo>
                  <a:lnTo>
                    <a:pt x="1962" y="488"/>
                  </a:lnTo>
                  <a:lnTo>
                    <a:pt x="1960" y="493"/>
                  </a:lnTo>
                  <a:lnTo>
                    <a:pt x="1958" y="500"/>
                  </a:lnTo>
                  <a:lnTo>
                    <a:pt x="1958" y="509"/>
                  </a:lnTo>
                  <a:lnTo>
                    <a:pt x="1958" y="521"/>
                  </a:lnTo>
                  <a:lnTo>
                    <a:pt x="1969" y="519"/>
                  </a:lnTo>
                  <a:lnTo>
                    <a:pt x="1976" y="518"/>
                  </a:lnTo>
                  <a:lnTo>
                    <a:pt x="1981" y="512"/>
                  </a:lnTo>
                  <a:lnTo>
                    <a:pt x="1983" y="505"/>
                  </a:lnTo>
                  <a:lnTo>
                    <a:pt x="1985" y="498"/>
                  </a:lnTo>
                  <a:lnTo>
                    <a:pt x="1985" y="491"/>
                  </a:lnTo>
                  <a:lnTo>
                    <a:pt x="1983" y="482"/>
                  </a:lnTo>
                  <a:lnTo>
                    <a:pt x="1983" y="475"/>
                  </a:lnTo>
                  <a:close/>
                  <a:moveTo>
                    <a:pt x="1879" y="495"/>
                  </a:moveTo>
                  <a:lnTo>
                    <a:pt x="1882" y="493"/>
                  </a:lnTo>
                  <a:lnTo>
                    <a:pt x="1886" y="493"/>
                  </a:lnTo>
                  <a:lnTo>
                    <a:pt x="1888" y="491"/>
                  </a:lnTo>
                  <a:lnTo>
                    <a:pt x="1891" y="488"/>
                  </a:lnTo>
                  <a:lnTo>
                    <a:pt x="1893" y="486"/>
                  </a:lnTo>
                  <a:lnTo>
                    <a:pt x="1895" y="482"/>
                  </a:lnTo>
                  <a:lnTo>
                    <a:pt x="1896" y="479"/>
                  </a:lnTo>
                  <a:lnTo>
                    <a:pt x="1896" y="475"/>
                  </a:lnTo>
                  <a:lnTo>
                    <a:pt x="1886" y="475"/>
                  </a:lnTo>
                  <a:lnTo>
                    <a:pt x="1875" y="475"/>
                  </a:lnTo>
                  <a:lnTo>
                    <a:pt x="1863" y="477"/>
                  </a:lnTo>
                  <a:lnTo>
                    <a:pt x="1852" y="481"/>
                  </a:lnTo>
                  <a:lnTo>
                    <a:pt x="1842" y="484"/>
                  </a:lnTo>
                  <a:lnTo>
                    <a:pt x="1835" y="491"/>
                  </a:lnTo>
                  <a:lnTo>
                    <a:pt x="1831" y="495"/>
                  </a:lnTo>
                  <a:lnTo>
                    <a:pt x="1829" y="500"/>
                  </a:lnTo>
                  <a:lnTo>
                    <a:pt x="1828" y="505"/>
                  </a:lnTo>
                  <a:lnTo>
                    <a:pt x="1828" y="512"/>
                  </a:lnTo>
                  <a:lnTo>
                    <a:pt x="1833" y="512"/>
                  </a:lnTo>
                  <a:lnTo>
                    <a:pt x="1840" y="516"/>
                  </a:lnTo>
                  <a:lnTo>
                    <a:pt x="1847" y="518"/>
                  </a:lnTo>
                  <a:lnTo>
                    <a:pt x="1852" y="523"/>
                  </a:lnTo>
                  <a:lnTo>
                    <a:pt x="1858" y="526"/>
                  </a:lnTo>
                  <a:lnTo>
                    <a:pt x="1863" y="532"/>
                  </a:lnTo>
                  <a:lnTo>
                    <a:pt x="1866" y="537"/>
                  </a:lnTo>
                  <a:lnTo>
                    <a:pt x="1870" y="541"/>
                  </a:lnTo>
                  <a:lnTo>
                    <a:pt x="1870" y="595"/>
                  </a:lnTo>
                  <a:lnTo>
                    <a:pt x="1877" y="597"/>
                  </a:lnTo>
                  <a:lnTo>
                    <a:pt x="1884" y="599"/>
                  </a:lnTo>
                  <a:lnTo>
                    <a:pt x="1889" y="602"/>
                  </a:lnTo>
                  <a:lnTo>
                    <a:pt x="1895" y="606"/>
                  </a:lnTo>
                  <a:lnTo>
                    <a:pt x="1900" y="611"/>
                  </a:lnTo>
                  <a:lnTo>
                    <a:pt x="1905" y="615"/>
                  </a:lnTo>
                  <a:lnTo>
                    <a:pt x="1911" y="620"/>
                  </a:lnTo>
                  <a:lnTo>
                    <a:pt x="1914" y="624"/>
                  </a:lnTo>
                  <a:lnTo>
                    <a:pt x="1941" y="595"/>
                  </a:lnTo>
                  <a:lnTo>
                    <a:pt x="1923" y="578"/>
                  </a:lnTo>
                  <a:lnTo>
                    <a:pt x="1923" y="574"/>
                  </a:lnTo>
                  <a:lnTo>
                    <a:pt x="1925" y="571"/>
                  </a:lnTo>
                  <a:lnTo>
                    <a:pt x="1925" y="567"/>
                  </a:lnTo>
                  <a:lnTo>
                    <a:pt x="1926" y="564"/>
                  </a:lnTo>
                  <a:lnTo>
                    <a:pt x="1928" y="560"/>
                  </a:lnTo>
                  <a:lnTo>
                    <a:pt x="1930" y="556"/>
                  </a:lnTo>
                  <a:lnTo>
                    <a:pt x="1932" y="553"/>
                  </a:lnTo>
                  <a:lnTo>
                    <a:pt x="1932" y="549"/>
                  </a:lnTo>
                  <a:lnTo>
                    <a:pt x="1926" y="546"/>
                  </a:lnTo>
                  <a:lnTo>
                    <a:pt x="1921" y="541"/>
                  </a:lnTo>
                  <a:lnTo>
                    <a:pt x="1916" y="535"/>
                  </a:lnTo>
                  <a:lnTo>
                    <a:pt x="1909" y="530"/>
                  </a:lnTo>
                  <a:lnTo>
                    <a:pt x="1903" y="526"/>
                  </a:lnTo>
                  <a:lnTo>
                    <a:pt x="1896" y="521"/>
                  </a:lnTo>
                  <a:lnTo>
                    <a:pt x="1891" y="516"/>
                  </a:lnTo>
                  <a:lnTo>
                    <a:pt x="1888" y="512"/>
                  </a:lnTo>
                  <a:lnTo>
                    <a:pt x="1888" y="509"/>
                  </a:lnTo>
                  <a:lnTo>
                    <a:pt x="1889" y="505"/>
                  </a:lnTo>
                  <a:lnTo>
                    <a:pt x="1889" y="502"/>
                  </a:lnTo>
                  <a:lnTo>
                    <a:pt x="1889" y="500"/>
                  </a:lnTo>
                  <a:lnTo>
                    <a:pt x="1889" y="496"/>
                  </a:lnTo>
                  <a:lnTo>
                    <a:pt x="1888" y="495"/>
                  </a:lnTo>
                  <a:lnTo>
                    <a:pt x="1884" y="495"/>
                  </a:lnTo>
                  <a:lnTo>
                    <a:pt x="1879" y="495"/>
                  </a:lnTo>
                  <a:close/>
                  <a:moveTo>
                    <a:pt x="1997" y="723"/>
                  </a:moveTo>
                  <a:lnTo>
                    <a:pt x="1997" y="726"/>
                  </a:lnTo>
                  <a:lnTo>
                    <a:pt x="1997" y="728"/>
                  </a:lnTo>
                  <a:lnTo>
                    <a:pt x="1999" y="730"/>
                  </a:lnTo>
                  <a:lnTo>
                    <a:pt x="2001" y="731"/>
                  </a:lnTo>
                  <a:lnTo>
                    <a:pt x="2002" y="731"/>
                  </a:lnTo>
                  <a:lnTo>
                    <a:pt x="2004" y="733"/>
                  </a:lnTo>
                  <a:lnTo>
                    <a:pt x="2004" y="735"/>
                  </a:lnTo>
                  <a:lnTo>
                    <a:pt x="2006" y="739"/>
                  </a:lnTo>
                  <a:lnTo>
                    <a:pt x="2008" y="739"/>
                  </a:lnTo>
                  <a:lnTo>
                    <a:pt x="2011" y="740"/>
                  </a:lnTo>
                  <a:lnTo>
                    <a:pt x="2013" y="740"/>
                  </a:lnTo>
                  <a:lnTo>
                    <a:pt x="2016" y="742"/>
                  </a:lnTo>
                  <a:lnTo>
                    <a:pt x="2018" y="742"/>
                  </a:lnTo>
                  <a:lnTo>
                    <a:pt x="2022" y="744"/>
                  </a:lnTo>
                  <a:lnTo>
                    <a:pt x="2024" y="744"/>
                  </a:lnTo>
                  <a:lnTo>
                    <a:pt x="2027" y="744"/>
                  </a:lnTo>
                  <a:lnTo>
                    <a:pt x="2061" y="744"/>
                  </a:lnTo>
                  <a:lnTo>
                    <a:pt x="2052" y="753"/>
                  </a:lnTo>
                  <a:lnTo>
                    <a:pt x="2045" y="760"/>
                  </a:lnTo>
                  <a:lnTo>
                    <a:pt x="2038" y="769"/>
                  </a:lnTo>
                  <a:lnTo>
                    <a:pt x="2031" y="779"/>
                  </a:lnTo>
                  <a:lnTo>
                    <a:pt x="2025" y="788"/>
                  </a:lnTo>
                  <a:lnTo>
                    <a:pt x="2018" y="799"/>
                  </a:lnTo>
                  <a:lnTo>
                    <a:pt x="2009" y="809"/>
                  </a:lnTo>
                  <a:lnTo>
                    <a:pt x="2001" y="820"/>
                  </a:lnTo>
                  <a:lnTo>
                    <a:pt x="1965" y="820"/>
                  </a:lnTo>
                  <a:lnTo>
                    <a:pt x="1965" y="823"/>
                  </a:lnTo>
                  <a:lnTo>
                    <a:pt x="1965" y="827"/>
                  </a:lnTo>
                  <a:lnTo>
                    <a:pt x="1963" y="830"/>
                  </a:lnTo>
                  <a:lnTo>
                    <a:pt x="1962" y="834"/>
                  </a:lnTo>
                  <a:lnTo>
                    <a:pt x="1960" y="837"/>
                  </a:lnTo>
                  <a:lnTo>
                    <a:pt x="1958" y="841"/>
                  </a:lnTo>
                  <a:lnTo>
                    <a:pt x="1958" y="843"/>
                  </a:lnTo>
                  <a:lnTo>
                    <a:pt x="1958" y="846"/>
                  </a:lnTo>
                  <a:lnTo>
                    <a:pt x="1948" y="848"/>
                  </a:lnTo>
                  <a:lnTo>
                    <a:pt x="1937" y="852"/>
                  </a:lnTo>
                  <a:lnTo>
                    <a:pt x="1925" y="857"/>
                  </a:lnTo>
                  <a:lnTo>
                    <a:pt x="1914" y="862"/>
                  </a:lnTo>
                  <a:lnTo>
                    <a:pt x="1902" y="869"/>
                  </a:lnTo>
                  <a:lnTo>
                    <a:pt x="1891" y="875"/>
                  </a:lnTo>
                  <a:lnTo>
                    <a:pt x="1880" y="880"/>
                  </a:lnTo>
                  <a:lnTo>
                    <a:pt x="1870" y="885"/>
                  </a:lnTo>
                  <a:lnTo>
                    <a:pt x="1866" y="880"/>
                  </a:lnTo>
                  <a:lnTo>
                    <a:pt x="1861" y="876"/>
                  </a:lnTo>
                  <a:lnTo>
                    <a:pt x="1854" y="871"/>
                  </a:lnTo>
                  <a:lnTo>
                    <a:pt x="1849" y="868"/>
                  </a:lnTo>
                  <a:lnTo>
                    <a:pt x="1842" y="862"/>
                  </a:lnTo>
                  <a:lnTo>
                    <a:pt x="1836" y="859"/>
                  </a:lnTo>
                  <a:lnTo>
                    <a:pt x="1831" y="857"/>
                  </a:lnTo>
                  <a:lnTo>
                    <a:pt x="1828" y="857"/>
                  </a:lnTo>
                  <a:lnTo>
                    <a:pt x="1828" y="820"/>
                  </a:lnTo>
                  <a:lnTo>
                    <a:pt x="1824" y="816"/>
                  </a:lnTo>
                  <a:lnTo>
                    <a:pt x="1819" y="811"/>
                  </a:lnTo>
                  <a:lnTo>
                    <a:pt x="1815" y="806"/>
                  </a:lnTo>
                  <a:lnTo>
                    <a:pt x="1810" y="799"/>
                  </a:lnTo>
                  <a:lnTo>
                    <a:pt x="1806" y="793"/>
                  </a:lnTo>
                  <a:lnTo>
                    <a:pt x="1803" y="786"/>
                  </a:lnTo>
                  <a:lnTo>
                    <a:pt x="1801" y="779"/>
                  </a:lnTo>
                  <a:lnTo>
                    <a:pt x="1801" y="774"/>
                  </a:lnTo>
                  <a:lnTo>
                    <a:pt x="1796" y="774"/>
                  </a:lnTo>
                  <a:lnTo>
                    <a:pt x="1792" y="774"/>
                  </a:lnTo>
                  <a:lnTo>
                    <a:pt x="1789" y="772"/>
                  </a:lnTo>
                  <a:lnTo>
                    <a:pt x="1785" y="770"/>
                  </a:lnTo>
                  <a:lnTo>
                    <a:pt x="1780" y="765"/>
                  </a:lnTo>
                  <a:lnTo>
                    <a:pt x="1775" y="756"/>
                  </a:lnTo>
                  <a:lnTo>
                    <a:pt x="1769" y="747"/>
                  </a:lnTo>
                  <a:lnTo>
                    <a:pt x="1764" y="739"/>
                  </a:lnTo>
                  <a:lnTo>
                    <a:pt x="1757" y="731"/>
                  </a:lnTo>
                  <a:lnTo>
                    <a:pt x="1748" y="726"/>
                  </a:lnTo>
                  <a:lnTo>
                    <a:pt x="1716" y="726"/>
                  </a:lnTo>
                  <a:lnTo>
                    <a:pt x="1709" y="712"/>
                  </a:lnTo>
                  <a:lnTo>
                    <a:pt x="1702" y="700"/>
                  </a:lnTo>
                  <a:lnTo>
                    <a:pt x="1697" y="689"/>
                  </a:lnTo>
                  <a:lnTo>
                    <a:pt x="1692" y="678"/>
                  </a:lnTo>
                  <a:lnTo>
                    <a:pt x="1686" y="670"/>
                  </a:lnTo>
                  <a:lnTo>
                    <a:pt x="1681" y="663"/>
                  </a:lnTo>
                  <a:lnTo>
                    <a:pt x="1672" y="657"/>
                  </a:lnTo>
                  <a:lnTo>
                    <a:pt x="1663" y="654"/>
                  </a:lnTo>
                  <a:lnTo>
                    <a:pt x="1669" y="654"/>
                  </a:lnTo>
                  <a:lnTo>
                    <a:pt x="1674" y="650"/>
                  </a:lnTo>
                  <a:lnTo>
                    <a:pt x="1679" y="647"/>
                  </a:lnTo>
                  <a:lnTo>
                    <a:pt x="1683" y="643"/>
                  </a:lnTo>
                  <a:lnTo>
                    <a:pt x="1686" y="638"/>
                  </a:lnTo>
                  <a:lnTo>
                    <a:pt x="1690" y="632"/>
                  </a:lnTo>
                  <a:lnTo>
                    <a:pt x="1693" y="627"/>
                  </a:lnTo>
                  <a:lnTo>
                    <a:pt x="1697" y="624"/>
                  </a:lnTo>
                  <a:lnTo>
                    <a:pt x="1695" y="620"/>
                  </a:lnTo>
                  <a:lnTo>
                    <a:pt x="1695" y="617"/>
                  </a:lnTo>
                  <a:lnTo>
                    <a:pt x="1693" y="613"/>
                  </a:lnTo>
                  <a:lnTo>
                    <a:pt x="1692" y="610"/>
                  </a:lnTo>
                  <a:lnTo>
                    <a:pt x="1690" y="606"/>
                  </a:lnTo>
                  <a:lnTo>
                    <a:pt x="1688" y="602"/>
                  </a:lnTo>
                  <a:lnTo>
                    <a:pt x="1688" y="599"/>
                  </a:lnTo>
                  <a:lnTo>
                    <a:pt x="1688" y="595"/>
                  </a:lnTo>
                  <a:lnTo>
                    <a:pt x="1714" y="567"/>
                  </a:lnTo>
                  <a:lnTo>
                    <a:pt x="1707" y="567"/>
                  </a:lnTo>
                  <a:lnTo>
                    <a:pt x="1700" y="567"/>
                  </a:lnTo>
                  <a:lnTo>
                    <a:pt x="1695" y="565"/>
                  </a:lnTo>
                  <a:lnTo>
                    <a:pt x="1688" y="564"/>
                  </a:lnTo>
                  <a:lnTo>
                    <a:pt x="1683" y="562"/>
                  </a:lnTo>
                  <a:lnTo>
                    <a:pt x="1677" y="560"/>
                  </a:lnTo>
                  <a:lnTo>
                    <a:pt x="1674" y="560"/>
                  </a:lnTo>
                  <a:lnTo>
                    <a:pt x="1670" y="560"/>
                  </a:lnTo>
                  <a:lnTo>
                    <a:pt x="1653" y="560"/>
                  </a:lnTo>
                  <a:lnTo>
                    <a:pt x="1626" y="587"/>
                  </a:lnTo>
                  <a:lnTo>
                    <a:pt x="1624" y="585"/>
                  </a:lnTo>
                  <a:lnTo>
                    <a:pt x="1621" y="583"/>
                  </a:lnTo>
                  <a:lnTo>
                    <a:pt x="1616" y="578"/>
                  </a:lnTo>
                  <a:lnTo>
                    <a:pt x="1609" y="572"/>
                  </a:lnTo>
                  <a:lnTo>
                    <a:pt x="1603" y="565"/>
                  </a:lnTo>
                  <a:lnTo>
                    <a:pt x="1598" y="560"/>
                  </a:lnTo>
                  <a:lnTo>
                    <a:pt x="1593" y="553"/>
                  </a:lnTo>
                  <a:lnTo>
                    <a:pt x="1591" y="549"/>
                  </a:lnTo>
                  <a:lnTo>
                    <a:pt x="1591" y="532"/>
                  </a:lnTo>
                  <a:lnTo>
                    <a:pt x="1617" y="519"/>
                  </a:lnTo>
                  <a:lnTo>
                    <a:pt x="1639" y="511"/>
                  </a:lnTo>
                  <a:lnTo>
                    <a:pt x="1660" y="505"/>
                  </a:lnTo>
                  <a:lnTo>
                    <a:pt x="1677" y="503"/>
                  </a:lnTo>
                  <a:lnTo>
                    <a:pt x="1693" y="502"/>
                  </a:lnTo>
                  <a:lnTo>
                    <a:pt x="1707" y="502"/>
                  </a:lnTo>
                  <a:lnTo>
                    <a:pt x="1720" y="502"/>
                  </a:lnTo>
                  <a:lnTo>
                    <a:pt x="1732" y="502"/>
                  </a:lnTo>
                  <a:lnTo>
                    <a:pt x="1729" y="505"/>
                  </a:lnTo>
                  <a:lnTo>
                    <a:pt x="1730" y="509"/>
                  </a:lnTo>
                  <a:lnTo>
                    <a:pt x="1732" y="512"/>
                  </a:lnTo>
                  <a:lnTo>
                    <a:pt x="1737" y="516"/>
                  </a:lnTo>
                  <a:lnTo>
                    <a:pt x="1743" y="521"/>
                  </a:lnTo>
                  <a:lnTo>
                    <a:pt x="1748" y="525"/>
                  </a:lnTo>
                  <a:lnTo>
                    <a:pt x="1753" y="528"/>
                  </a:lnTo>
                  <a:lnTo>
                    <a:pt x="1757" y="532"/>
                  </a:lnTo>
                  <a:lnTo>
                    <a:pt x="1757" y="528"/>
                  </a:lnTo>
                  <a:lnTo>
                    <a:pt x="1759" y="525"/>
                  </a:lnTo>
                  <a:lnTo>
                    <a:pt x="1760" y="521"/>
                  </a:lnTo>
                  <a:lnTo>
                    <a:pt x="1762" y="516"/>
                  </a:lnTo>
                  <a:lnTo>
                    <a:pt x="1764" y="512"/>
                  </a:lnTo>
                  <a:lnTo>
                    <a:pt x="1764" y="509"/>
                  </a:lnTo>
                  <a:lnTo>
                    <a:pt x="1766" y="505"/>
                  </a:lnTo>
                  <a:lnTo>
                    <a:pt x="1766" y="502"/>
                  </a:lnTo>
                  <a:lnTo>
                    <a:pt x="1759" y="498"/>
                  </a:lnTo>
                  <a:lnTo>
                    <a:pt x="1748" y="489"/>
                  </a:lnTo>
                  <a:lnTo>
                    <a:pt x="1736" y="479"/>
                  </a:lnTo>
                  <a:lnTo>
                    <a:pt x="1723" y="466"/>
                  </a:lnTo>
                  <a:lnTo>
                    <a:pt x="1711" y="454"/>
                  </a:lnTo>
                  <a:lnTo>
                    <a:pt x="1700" y="449"/>
                  </a:lnTo>
                  <a:lnTo>
                    <a:pt x="1697" y="447"/>
                  </a:lnTo>
                  <a:lnTo>
                    <a:pt x="1693" y="447"/>
                  </a:lnTo>
                  <a:lnTo>
                    <a:pt x="1690" y="450"/>
                  </a:lnTo>
                  <a:lnTo>
                    <a:pt x="1688" y="456"/>
                  </a:lnTo>
                  <a:lnTo>
                    <a:pt x="1697" y="466"/>
                  </a:lnTo>
                  <a:lnTo>
                    <a:pt x="1693" y="468"/>
                  </a:lnTo>
                  <a:lnTo>
                    <a:pt x="1692" y="470"/>
                  </a:lnTo>
                  <a:lnTo>
                    <a:pt x="1688" y="472"/>
                  </a:lnTo>
                  <a:lnTo>
                    <a:pt x="1684" y="472"/>
                  </a:lnTo>
                  <a:lnTo>
                    <a:pt x="1676" y="472"/>
                  </a:lnTo>
                  <a:lnTo>
                    <a:pt x="1665" y="468"/>
                  </a:lnTo>
                  <a:lnTo>
                    <a:pt x="1656" y="465"/>
                  </a:lnTo>
                  <a:lnTo>
                    <a:pt x="1647" y="461"/>
                  </a:lnTo>
                  <a:lnTo>
                    <a:pt x="1640" y="458"/>
                  </a:lnTo>
                  <a:lnTo>
                    <a:pt x="1635" y="456"/>
                  </a:lnTo>
                  <a:lnTo>
                    <a:pt x="1635" y="463"/>
                  </a:lnTo>
                  <a:lnTo>
                    <a:pt x="1633" y="468"/>
                  </a:lnTo>
                  <a:lnTo>
                    <a:pt x="1631" y="472"/>
                  </a:lnTo>
                  <a:lnTo>
                    <a:pt x="1628" y="473"/>
                  </a:lnTo>
                  <a:lnTo>
                    <a:pt x="1624" y="477"/>
                  </a:lnTo>
                  <a:lnTo>
                    <a:pt x="1621" y="479"/>
                  </a:lnTo>
                  <a:lnTo>
                    <a:pt x="1616" y="481"/>
                  </a:lnTo>
                  <a:lnTo>
                    <a:pt x="1609" y="484"/>
                  </a:lnTo>
                  <a:lnTo>
                    <a:pt x="1609" y="489"/>
                  </a:lnTo>
                  <a:lnTo>
                    <a:pt x="1609" y="493"/>
                  </a:lnTo>
                  <a:lnTo>
                    <a:pt x="1610" y="496"/>
                  </a:lnTo>
                  <a:lnTo>
                    <a:pt x="1610" y="498"/>
                  </a:lnTo>
                  <a:lnTo>
                    <a:pt x="1612" y="500"/>
                  </a:lnTo>
                  <a:lnTo>
                    <a:pt x="1612" y="502"/>
                  </a:lnTo>
                  <a:lnTo>
                    <a:pt x="1612" y="505"/>
                  </a:lnTo>
                  <a:lnTo>
                    <a:pt x="1612" y="511"/>
                  </a:lnTo>
                  <a:lnTo>
                    <a:pt x="1614" y="512"/>
                  </a:lnTo>
                  <a:lnTo>
                    <a:pt x="1614" y="514"/>
                  </a:lnTo>
                  <a:lnTo>
                    <a:pt x="1614" y="516"/>
                  </a:lnTo>
                  <a:lnTo>
                    <a:pt x="1610" y="518"/>
                  </a:lnTo>
                  <a:lnTo>
                    <a:pt x="1607" y="519"/>
                  </a:lnTo>
                  <a:lnTo>
                    <a:pt x="1603" y="519"/>
                  </a:lnTo>
                  <a:lnTo>
                    <a:pt x="1600" y="519"/>
                  </a:lnTo>
                  <a:lnTo>
                    <a:pt x="1596" y="516"/>
                  </a:lnTo>
                  <a:lnTo>
                    <a:pt x="1591" y="519"/>
                  </a:lnTo>
                  <a:lnTo>
                    <a:pt x="1589" y="521"/>
                  </a:lnTo>
                  <a:lnTo>
                    <a:pt x="1587" y="523"/>
                  </a:lnTo>
                  <a:lnTo>
                    <a:pt x="1586" y="521"/>
                  </a:lnTo>
                  <a:lnTo>
                    <a:pt x="1582" y="521"/>
                  </a:lnTo>
                  <a:lnTo>
                    <a:pt x="1573" y="521"/>
                  </a:lnTo>
                  <a:lnTo>
                    <a:pt x="1557" y="541"/>
                  </a:lnTo>
                  <a:lnTo>
                    <a:pt x="1557" y="544"/>
                  </a:lnTo>
                  <a:lnTo>
                    <a:pt x="1559" y="549"/>
                  </a:lnTo>
                  <a:lnTo>
                    <a:pt x="1559" y="553"/>
                  </a:lnTo>
                  <a:lnTo>
                    <a:pt x="1561" y="560"/>
                  </a:lnTo>
                  <a:lnTo>
                    <a:pt x="1563" y="565"/>
                  </a:lnTo>
                  <a:lnTo>
                    <a:pt x="1564" y="572"/>
                  </a:lnTo>
                  <a:lnTo>
                    <a:pt x="1564" y="579"/>
                  </a:lnTo>
                  <a:lnTo>
                    <a:pt x="1564" y="587"/>
                  </a:lnTo>
                  <a:lnTo>
                    <a:pt x="1559" y="585"/>
                  </a:lnTo>
                  <a:lnTo>
                    <a:pt x="1554" y="581"/>
                  </a:lnTo>
                  <a:lnTo>
                    <a:pt x="1548" y="574"/>
                  </a:lnTo>
                  <a:lnTo>
                    <a:pt x="1543" y="567"/>
                  </a:lnTo>
                  <a:lnTo>
                    <a:pt x="1536" y="558"/>
                  </a:lnTo>
                  <a:lnTo>
                    <a:pt x="1531" y="551"/>
                  </a:lnTo>
                  <a:lnTo>
                    <a:pt x="1522" y="544"/>
                  </a:lnTo>
                  <a:lnTo>
                    <a:pt x="1513" y="541"/>
                  </a:lnTo>
                  <a:lnTo>
                    <a:pt x="1513" y="535"/>
                  </a:lnTo>
                  <a:lnTo>
                    <a:pt x="1513" y="530"/>
                  </a:lnTo>
                  <a:lnTo>
                    <a:pt x="1511" y="525"/>
                  </a:lnTo>
                  <a:lnTo>
                    <a:pt x="1506" y="518"/>
                  </a:lnTo>
                  <a:lnTo>
                    <a:pt x="1497" y="507"/>
                  </a:lnTo>
                  <a:lnTo>
                    <a:pt x="1483" y="498"/>
                  </a:lnTo>
                  <a:lnTo>
                    <a:pt x="1469" y="491"/>
                  </a:lnTo>
                  <a:lnTo>
                    <a:pt x="1455" y="486"/>
                  </a:lnTo>
                  <a:lnTo>
                    <a:pt x="1450" y="484"/>
                  </a:lnTo>
                  <a:lnTo>
                    <a:pt x="1444" y="482"/>
                  </a:lnTo>
                  <a:lnTo>
                    <a:pt x="1439" y="484"/>
                  </a:lnTo>
                  <a:lnTo>
                    <a:pt x="1435" y="484"/>
                  </a:lnTo>
                  <a:lnTo>
                    <a:pt x="1439" y="488"/>
                  </a:lnTo>
                  <a:lnTo>
                    <a:pt x="1442" y="493"/>
                  </a:lnTo>
                  <a:lnTo>
                    <a:pt x="1446" y="496"/>
                  </a:lnTo>
                  <a:lnTo>
                    <a:pt x="1450" y="500"/>
                  </a:lnTo>
                  <a:lnTo>
                    <a:pt x="1453" y="503"/>
                  </a:lnTo>
                  <a:lnTo>
                    <a:pt x="1458" y="505"/>
                  </a:lnTo>
                  <a:lnTo>
                    <a:pt x="1464" y="505"/>
                  </a:lnTo>
                  <a:lnTo>
                    <a:pt x="1469" y="502"/>
                  </a:lnTo>
                  <a:lnTo>
                    <a:pt x="1471" y="509"/>
                  </a:lnTo>
                  <a:lnTo>
                    <a:pt x="1471" y="516"/>
                  </a:lnTo>
                  <a:lnTo>
                    <a:pt x="1473" y="521"/>
                  </a:lnTo>
                  <a:lnTo>
                    <a:pt x="1474" y="525"/>
                  </a:lnTo>
                  <a:lnTo>
                    <a:pt x="1478" y="530"/>
                  </a:lnTo>
                  <a:lnTo>
                    <a:pt x="1481" y="534"/>
                  </a:lnTo>
                  <a:lnTo>
                    <a:pt x="1485" y="537"/>
                  </a:lnTo>
                  <a:lnTo>
                    <a:pt x="1487" y="541"/>
                  </a:lnTo>
                  <a:lnTo>
                    <a:pt x="1487" y="544"/>
                  </a:lnTo>
                  <a:lnTo>
                    <a:pt x="1487" y="548"/>
                  </a:lnTo>
                  <a:lnTo>
                    <a:pt x="1485" y="551"/>
                  </a:lnTo>
                  <a:lnTo>
                    <a:pt x="1483" y="555"/>
                  </a:lnTo>
                  <a:lnTo>
                    <a:pt x="1481" y="558"/>
                  </a:lnTo>
                  <a:lnTo>
                    <a:pt x="1480" y="562"/>
                  </a:lnTo>
                  <a:lnTo>
                    <a:pt x="1480" y="565"/>
                  </a:lnTo>
                  <a:lnTo>
                    <a:pt x="1478" y="567"/>
                  </a:lnTo>
                  <a:lnTo>
                    <a:pt x="1478" y="565"/>
                  </a:lnTo>
                  <a:lnTo>
                    <a:pt x="1478" y="562"/>
                  </a:lnTo>
                  <a:lnTo>
                    <a:pt x="1476" y="558"/>
                  </a:lnTo>
                  <a:lnTo>
                    <a:pt x="1474" y="555"/>
                  </a:lnTo>
                  <a:lnTo>
                    <a:pt x="1473" y="551"/>
                  </a:lnTo>
                  <a:lnTo>
                    <a:pt x="1471" y="548"/>
                  </a:lnTo>
                  <a:lnTo>
                    <a:pt x="1471" y="544"/>
                  </a:lnTo>
                  <a:lnTo>
                    <a:pt x="1469" y="541"/>
                  </a:lnTo>
                  <a:lnTo>
                    <a:pt x="1464" y="539"/>
                  </a:lnTo>
                  <a:lnTo>
                    <a:pt x="1457" y="537"/>
                  </a:lnTo>
                  <a:lnTo>
                    <a:pt x="1451" y="534"/>
                  </a:lnTo>
                  <a:lnTo>
                    <a:pt x="1446" y="528"/>
                  </a:lnTo>
                  <a:lnTo>
                    <a:pt x="1441" y="523"/>
                  </a:lnTo>
                  <a:lnTo>
                    <a:pt x="1437" y="516"/>
                  </a:lnTo>
                  <a:lnTo>
                    <a:pt x="1435" y="509"/>
                  </a:lnTo>
                  <a:lnTo>
                    <a:pt x="1435" y="502"/>
                  </a:lnTo>
                  <a:lnTo>
                    <a:pt x="1428" y="502"/>
                  </a:lnTo>
                  <a:lnTo>
                    <a:pt x="1423" y="502"/>
                  </a:lnTo>
                  <a:lnTo>
                    <a:pt x="1418" y="500"/>
                  </a:lnTo>
                  <a:lnTo>
                    <a:pt x="1414" y="496"/>
                  </a:lnTo>
                  <a:lnTo>
                    <a:pt x="1411" y="495"/>
                  </a:lnTo>
                  <a:lnTo>
                    <a:pt x="1407" y="491"/>
                  </a:lnTo>
                  <a:lnTo>
                    <a:pt x="1404" y="488"/>
                  </a:lnTo>
                  <a:lnTo>
                    <a:pt x="1400" y="484"/>
                  </a:lnTo>
                  <a:lnTo>
                    <a:pt x="1397" y="486"/>
                  </a:lnTo>
                  <a:lnTo>
                    <a:pt x="1393" y="486"/>
                  </a:lnTo>
                  <a:lnTo>
                    <a:pt x="1390" y="488"/>
                  </a:lnTo>
                  <a:lnTo>
                    <a:pt x="1388" y="489"/>
                  </a:lnTo>
                  <a:lnTo>
                    <a:pt x="1384" y="491"/>
                  </a:lnTo>
                  <a:lnTo>
                    <a:pt x="1381" y="493"/>
                  </a:lnTo>
                  <a:lnTo>
                    <a:pt x="1377" y="493"/>
                  </a:lnTo>
                  <a:lnTo>
                    <a:pt x="1375" y="495"/>
                  </a:lnTo>
                  <a:lnTo>
                    <a:pt x="1367" y="484"/>
                  </a:lnTo>
                  <a:lnTo>
                    <a:pt x="1356" y="486"/>
                  </a:lnTo>
                  <a:lnTo>
                    <a:pt x="1347" y="491"/>
                  </a:lnTo>
                  <a:lnTo>
                    <a:pt x="1337" y="500"/>
                  </a:lnTo>
                  <a:lnTo>
                    <a:pt x="1326" y="507"/>
                  </a:lnTo>
                  <a:lnTo>
                    <a:pt x="1317" y="516"/>
                  </a:lnTo>
                  <a:lnTo>
                    <a:pt x="1307" y="523"/>
                  </a:lnTo>
                  <a:lnTo>
                    <a:pt x="1298" y="528"/>
                  </a:lnTo>
                  <a:lnTo>
                    <a:pt x="1287" y="532"/>
                  </a:lnTo>
                  <a:lnTo>
                    <a:pt x="1287" y="567"/>
                  </a:lnTo>
                  <a:lnTo>
                    <a:pt x="1275" y="569"/>
                  </a:lnTo>
                  <a:lnTo>
                    <a:pt x="1261" y="569"/>
                  </a:lnTo>
                  <a:lnTo>
                    <a:pt x="1245" y="571"/>
                  </a:lnTo>
                  <a:lnTo>
                    <a:pt x="1231" y="572"/>
                  </a:lnTo>
                  <a:lnTo>
                    <a:pt x="1216" y="574"/>
                  </a:lnTo>
                  <a:lnTo>
                    <a:pt x="1202" y="576"/>
                  </a:lnTo>
                  <a:lnTo>
                    <a:pt x="1188" y="578"/>
                  </a:lnTo>
                  <a:lnTo>
                    <a:pt x="1174" y="578"/>
                  </a:lnTo>
                  <a:lnTo>
                    <a:pt x="1174" y="572"/>
                  </a:lnTo>
                  <a:lnTo>
                    <a:pt x="1174" y="567"/>
                  </a:lnTo>
                  <a:lnTo>
                    <a:pt x="1174" y="562"/>
                  </a:lnTo>
                  <a:lnTo>
                    <a:pt x="1176" y="556"/>
                  </a:lnTo>
                  <a:lnTo>
                    <a:pt x="1176" y="551"/>
                  </a:lnTo>
                  <a:lnTo>
                    <a:pt x="1178" y="548"/>
                  </a:lnTo>
                  <a:lnTo>
                    <a:pt x="1179" y="548"/>
                  </a:lnTo>
                  <a:lnTo>
                    <a:pt x="1183" y="549"/>
                  </a:lnTo>
                  <a:lnTo>
                    <a:pt x="1179" y="542"/>
                  </a:lnTo>
                  <a:lnTo>
                    <a:pt x="1178" y="539"/>
                  </a:lnTo>
                  <a:lnTo>
                    <a:pt x="1178" y="534"/>
                  </a:lnTo>
                  <a:lnTo>
                    <a:pt x="1176" y="530"/>
                  </a:lnTo>
                  <a:lnTo>
                    <a:pt x="1178" y="526"/>
                  </a:lnTo>
                  <a:lnTo>
                    <a:pt x="1178" y="523"/>
                  </a:lnTo>
                  <a:lnTo>
                    <a:pt x="1179" y="518"/>
                  </a:lnTo>
                  <a:lnTo>
                    <a:pt x="1183" y="512"/>
                  </a:lnTo>
                  <a:lnTo>
                    <a:pt x="1183" y="509"/>
                  </a:lnTo>
                  <a:lnTo>
                    <a:pt x="1181" y="505"/>
                  </a:lnTo>
                  <a:lnTo>
                    <a:pt x="1179" y="502"/>
                  </a:lnTo>
                  <a:lnTo>
                    <a:pt x="1179" y="498"/>
                  </a:lnTo>
                  <a:lnTo>
                    <a:pt x="1178" y="495"/>
                  </a:lnTo>
                  <a:lnTo>
                    <a:pt x="1176" y="491"/>
                  </a:lnTo>
                  <a:lnTo>
                    <a:pt x="1174" y="488"/>
                  </a:lnTo>
                  <a:lnTo>
                    <a:pt x="1174" y="484"/>
                  </a:lnTo>
                  <a:lnTo>
                    <a:pt x="1185" y="486"/>
                  </a:lnTo>
                  <a:lnTo>
                    <a:pt x="1197" y="488"/>
                  </a:lnTo>
                  <a:lnTo>
                    <a:pt x="1209" y="489"/>
                  </a:lnTo>
                  <a:lnTo>
                    <a:pt x="1222" y="493"/>
                  </a:lnTo>
                  <a:lnTo>
                    <a:pt x="1236" y="495"/>
                  </a:lnTo>
                  <a:lnTo>
                    <a:pt x="1248" y="496"/>
                  </a:lnTo>
                  <a:lnTo>
                    <a:pt x="1259" y="496"/>
                  </a:lnTo>
                  <a:lnTo>
                    <a:pt x="1269" y="495"/>
                  </a:lnTo>
                  <a:lnTo>
                    <a:pt x="1268" y="488"/>
                  </a:lnTo>
                  <a:lnTo>
                    <a:pt x="1266" y="481"/>
                  </a:lnTo>
                  <a:lnTo>
                    <a:pt x="1266" y="475"/>
                  </a:lnTo>
                  <a:lnTo>
                    <a:pt x="1266" y="470"/>
                  </a:lnTo>
                  <a:lnTo>
                    <a:pt x="1268" y="463"/>
                  </a:lnTo>
                  <a:lnTo>
                    <a:pt x="1269" y="456"/>
                  </a:lnTo>
                  <a:lnTo>
                    <a:pt x="1269" y="447"/>
                  </a:lnTo>
                  <a:lnTo>
                    <a:pt x="1269" y="438"/>
                  </a:lnTo>
                  <a:lnTo>
                    <a:pt x="1266" y="438"/>
                  </a:lnTo>
                  <a:lnTo>
                    <a:pt x="1264" y="436"/>
                  </a:lnTo>
                  <a:lnTo>
                    <a:pt x="1261" y="435"/>
                  </a:lnTo>
                  <a:lnTo>
                    <a:pt x="1257" y="433"/>
                  </a:lnTo>
                  <a:lnTo>
                    <a:pt x="1254" y="431"/>
                  </a:lnTo>
                  <a:lnTo>
                    <a:pt x="1250" y="431"/>
                  </a:lnTo>
                  <a:lnTo>
                    <a:pt x="1248" y="429"/>
                  </a:lnTo>
                  <a:lnTo>
                    <a:pt x="1245" y="429"/>
                  </a:lnTo>
                  <a:lnTo>
                    <a:pt x="1252" y="427"/>
                  </a:lnTo>
                  <a:lnTo>
                    <a:pt x="1259" y="427"/>
                  </a:lnTo>
                  <a:lnTo>
                    <a:pt x="1266" y="426"/>
                  </a:lnTo>
                  <a:lnTo>
                    <a:pt x="1275" y="424"/>
                  </a:lnTo>
                  <a:lnTo>
                    <a:pt x="1282" y="422"/>
                  </a:lnTo>
                  <a:lnTo>
                    <a:pt x="1291" y="420"/>
                  </a:lnTo>
                  <a:lnTo>
                    <a:pt x="1298" y="420"/>
                  </a:lnTo>
                  <a:lnTo>
                    <a:pt x="1305" y="419"/>
                  </a:lnTo>
                  <a:lnTo>
                    <a:pt x="1349" y="373"/>
                  </a:lnTo>
                  <a:lnTo>
                    <a:pt x="1352" y="373"/>
                  </a:lnTo>
                  <a:lnTo>
                    <a:pt x="1356" y="373"/>
                  </a:lnTo>
                  <a:lnTo>
                    <a:pt x="1361" y="373"/>
                  </a:lnTo>
                  <a:lnTo>
                    <a:pt x="1367" y="371"/>
                  </a:lnTo>
                  <a:lnTo>
                    <a:pt x="1374" y="371"/>
                  </a:lnTo>
                  <a:lnTo>
                    <a:pt x="1379" y="369"/>
                  </a:lnTo>
                  <a:lnTo>
                    <a:pt x="1384" y="367"/>
                  </a:lnTo>
                  <a:lnTo>
                    <a:pt x="1391" y="364"/>
                  </a:lnTo>
                  <a:lnTo>
                    <a:pt x="1386" y="357"/>
                  </a:lnTo>
                  <a:lnTo>
                    <a:pt x="1382" y="351"/>
                  </a:lnTo>
                  <a:lnTo>
                    <a:pt x="1381" y="346"/>
                  </a:lnTo>
                  <a:lnTo>
                    <a:pt x="1381" y="341"/>
                  </a:lnTo>
                  <a:lnTo>
                    <a:pt x="1382" y="337"/>
                  </a:lnTo>
                  <a:lnTo>
                    <a:pt x="1386" y="334"/>
                  </a:lnTo>
                  <a:lnTo>
                    <a:pt x="1391" y="330"/>
                  </a:lnTo>
                  <a:lnTo>
                    <a:pt x="1400" y="327"/>
                  </a:lnTo>
                  <a:lnTo>
                    <a:pt x="1400" y="332"/>
                  </a:lnTo>
                  <a:lnTo>
                    <a:pt x="1402" y="339"/>
                  </a:lnTo>
                  <a:lnTo>
                    <a:pt x="1404" y="344"/>
                  </a:lnTo>
                  <a:lnTo>
                    <a:pt x="1405" y="348"/>
                  </a:lnTo>
                  <a:lnTo>
                    <a:pt x="1407" y="353"/>
                  </a:lnTo>
                  <a:lnTo>
                    <a:pt x="1411" y="357"/>
                  </a:lnTo>
                  <a:lnTo>
                    <a:pt x="1414" y="360"/>
                  </a:lnTo>
                  <a:lnTo>
                    <a:pt x="1418" y="364"/>
                  </a:lnTo>
                  <a:lnTo>
                    <a:pt x="1423" y="360"/>
                  </a:lnTo>
                  <a:lnTo>
                    <a:pt x="1427" y="359"/>
                  </a:lnTo>
                  <a:lnTo>
                    <a:pt x="1428" y="359"/>
                  </a:lnTo>
                  <a:lnTo>
                    <a:pt x="1430" y="359"/>
                  </a:lnTo>
                  <a:lnTo>
                    <a:pt x="1432" y="359"/>
                  </a:lnTo>
                  <a:lnTo>
                    <a:pt x="1435" y="359"/>
                  </a:lnTo>
                  <a:lnTo>
                    <a:pt x="1439" y="357"/>
                  </a:lnTo>
                  <a:lnTo>
                    <a:pt x="1444" y="353"/>
                  </a:lnTo>
                  <a:lnTo>
                    <a:pt x="1444" y="355"/>
                  </a:lnTo>
                  <a:lnTo>
                    <a:pt x="1446" y="357"/>
                  </a:lnTo>
                  <a:lnTo>
                    <a:pt x="1450" y="360"/>
                  </a:lnTo>
                  <a:lnTo>
                    <a:pt x="1453" y="364"/>
                  </a:lnTo>
                  <a:lnTo>
                    <a:pt x="1458" y="367"/>
                  </a:lnTo>
                  <a:lnTo>
                    <a:pt x="1462" y="369"/>
                  </a:lnTo>
                  <a:lnTo>
                    <a:pt x="1465" y="373"/>
                  </a:lnTo>
                  <a:lnTo>
                    <a:pt x="1469" y="373"/>
                  </a:lnTo>
                  <a:lnTo>
                    <a:pt x="1480" y="367"/>
                  </a:lnTo>
                  <a:lnTo>
                    <a:pt x="1490" y="362"/>
                  </a:lnTo>
                  <a:lnTo>
                    <a:pt x="1501" y="353"/>
                  </a:lnTo>
                  <a:lnTo>
                    <a:pt x="1513" y="344"/>
                  </a:lnTo>
                  <a:lnTo>
                    <a:pt x="1524" y="336"/>
                  </a:lnTo>
                  <a:lnTo>
                    <a:pt x="1536" y="329"/>
                  </a:lnTo>
                  <a:lnTo>
                    <a:pt x="1547" y="321"/>
                  </a:lnTo>
                  <a:lnTo>
                    <a:pt x="1557" y="318"/>
                  </a:lnTo>
                  <a:lnTo>
                    <a:pt x="1556" y="311"/>
                  </a:lnTo>
                  <a:lnTo>
                    <a:pt x="1556" y="304"/>
                  </a:lnTo>
                  <a:lnTo>
                    <a:pt x="1559" y="300"/>
                  </a:lnTo>
                  <a:lnTo>
                    <a:pt x="1564" y="295"/>
                  </a:lnTo>
                  <a:lnTo>
                    <a:pt x="1571" y="291"/>
                  </a:lnTo>
                  <a:lnTo>
                    <a:pt x="1577" y="286"/>
                  </a:lnTo>
                  <a:lnTo>
                    <a:pt x="1586" y="284"/>
                  </a:lnTo>
                  <a:lnTo>
                    <a:pt x="1591" y="281"/>
                  </a:lnTo>
                  <a:lnTo>
                    <a:pt x="1582" y="281"/>
                  </a:lnTo>
                  <a:lnTo>
                    <a:pt x="1571" y="281"/>
                  </a:lnTo>
                  <a:lnTo>
                    <a:pt x="1559" y="279"/>
                  </a:lnTo>
                  <a:lnTo>
                    <a:pt x="1548" y="279"/>
                  </a:lnTo>
                  <a:lnTo>
                    <a:pt x="1538" y="277"/>
                  </a:lnTo>
                  <a:lnTo>
                    <a:pt x="1529" y="276"/>
                  </a:lnTo>
                  <a:lnTo>
                    <a:pt x="1520" y="274"/>
                  </a:lnTo>
                  <a:lnTo>
                    <a:pt x="1513" y="270"/>
                  </a:lnTo>
                  <a:lnTo>
                    <a:pt x="1548" y="233"/>
                  </a:lnTo>
                  <a:lnTo>
                    <a:pt x="1545" y="233"/>
                  </a:lnTo>
                  <a:lnTo>
                    <a:pt x="1541" y="231"/>
                  </a:lnTo>
                  <a:lnTo>
                    <a:pt x="1538" y="230"/>
                  </a:lnTo>
                  <a:lnTo>
                    <a:pt x="1534" y="228"/>
                  </a:lnTo>
                  <a:lnTo>
                    <a:pt x="1533" y="226"/>
                  </a:lnTo>
                  <a:lnTo>
                    <a:pt x="1529" y="224"/>
                  </a:lnTo>
                  <a:lnTo>
                    <a:pt x="1526" y="224"/>
                  </a:lnTo>
                  <a:lnTo>
                    <a:pt x="1522" y="224"/>
                  </a:lnTo>
                  <a:lnTo>
                    <a:pt x="1469" y="281"/>
                  </a:lnTo>
                  <a:lnTo>
                    <a:pt x="1469" y="284"/>
                  </a:lnTo>
                  <a:lnTo>
                    <a:pt x="1469" y="288"/>
                  </a:lnTo>
                  <a:lnTo>
                    <a:pt x="1469" y="293"/>
                  </a:lnTo>
                  <a:lnTo>
                    <a:pt x="1469" y="298"/>
                  </a:lnTo>
                  <a:lnTo>
                    <a:pt x="1467" y="304"/>
                  </a:lnTo>
                  <a:lnTo>
                    <a:pt x="1465" y="309"/>
                  </a:lnTo>
                  <a:lnTo>
                    <a:pt x="1464" y="313"/>
                  </a:lnTo>
                  <a:lnTo>
                    <a:pt x="1460" y="318"/>
                  </a:lnTo>
                  <a:lnTo>
                    <a:pt x="1462" y="316"/>
                  </a:lnTo>
                  <a:lnTo>
                    <a:pt x="1464" y="316"/>
                  </a:lnTo>
                  <a:lnTo>
                    <a:pt x="1462" y="320"/>
                  </a:lnTo>
                  <a:lnTo>
                    <a:pt x="1460" y="325"/>
                  </a:lnTo>
                  <a:lnTo>
                    <a:pt x="1457" y="332"/>
                  </a:lnTo>
                  <a:lnTo>
                    <a:pt x="1451" y="339"/>
                  </a:lnTo>
                  <a:lnTo>
                    <a:pt x="1444" y="346"/>
                  </a:lnTo>
                  <a:lnTo>
                    <a:pt x="1435" y="351"/>
                  </a:lnTo>
                  <a:lnTo>
                    <a:pt x="1427" y="353"/>
                  </a:lnTo>
                  <a:lnTo>
                    <a:pt x="1428" y="344"/>
                  </a:lnTo>
                  <a:lnTo>
                    <a:pt x="1430" y="337"/>
                  </a:lnTo>
                  <a:lnTo>
                    <a:pt x="1428" y="332"/>
                  </a:lnTo>
                  <a:lnTo>
                    <a:pt x="1427" y="327"/>
                  </a:lnTo>
                  <a:lnTo>
                    <a:pt x="1425" y="323"/>
                  </a:lnTo>
                  <a:lnTo>
                    <a:pt x="1420" y="320"/>
                  </a:lnTo>
                  <a:lnTo>
                    <a:pt x="1414" y="314"/>
                  </a:lnTo>
                  <a:lnTo>
                    <a:pt x="1409" y="307"/>
                  </a:lnTo>
                  <a:lnTo>
                    <a:pt x="1409" y="302"/>
                  </a:lnTo>
                  <a:lnTo>
                    <a:pt x="1411" y="297"/>
                  </a:lnTo>
                  <a:lnTo>
                    <a:pt x="1411" y="293"/>
                  </a:lnTo>
                  <a:lnTo>
                    <a:pt x="1412" y="290"/>
                  </a:lnTo>
                  <a:lnTo>
                    <a:pt x="1412" y="284"/>
                  </a:lnTo>
                  <a:lnTo>
                    <a:pt x="1412" y="281"/>
                  </a:lnTo>
                  <a:lnTo>
                    <a:pt x="1411" y="276"/>
                  </a:lnTo>
                  <a:lnTo>
                    <a:pt x="1409" y="270"/>
                  </a:lnTo>
                  <a:lnTo>
                    <a:pt x="1405" y="277"/>
                  </a:lnTo>
                  <a:lnTo>
                    <a:pt x="1402" y="284"/>
                  </a:lnTo>
                  <a:lnTo>
                    <a:pt x="1398" y="290"/>
                  </a:lnTo>
                  <a:lnTo>
                    <a:pt x="1393" y="297"/>
                  </a:lnTo>
                  <a:lnTo>
                    <a:pt x="1388" y="300"/>
                  </a:lnTo>
                  <a:lnTo>
                    <a:pt x="1382" y="304"/>
                  </a:lnTo>
                  <a:lnTo>
                    <a:pt x="1375" y="307"/>
                  </a:lnTo>
                  <a:lnTo>
                    <a:pt x="1367" y="307"/>
                  </a:lnTo>
                  <a:lnTo>
                    <a:pt x="1365" y="304"/>
                  </a:lnTo>
                  <a:lnTo>
                    <a:pt x="1363" y="298"/>
                  </a:lnTo>
                  <a:lnTo>
                    <a:pt x="1361" y="295"/>
                  </a:lnTo>
                  <a:lnTo>
                    <a:pt x="1358" y="290"/>
                  </a:lnTo>
                  <a:lnTo>
                    <a:pt x="1354" y="284"/>
                  </a:lnTo>
                  <a:lnTo>
                    <a:pt x="1351" y="279"/>
                  </a:lnTo>
                  <a:lnTo>
                    <a:pt x="1349" y="274"/>
                  </a:lnTo>
                  <a:lnTo>
                    <a:pt x="1349" y="270"/>
                  </a:lnTo>
                  <a:lnTo>
                    <a:pt x="1354" y="261"/>
                  </a:lnTo>
                  <a:lnTo>
                    <a:pt x="1361" y="256"/>
                  </a:lnTo>
                  <a:lnTo>
                    <a:pt x="1368" y="251"/>
                  </a:lnTo>
                  <a:lnTo>
                    <a:pt x="1374" y="249"/>
                  </a:lnTo>
                  <a:lnTo>
                    <a:pt x="1381" y="247"/>
                  </a:lnTo>
                  <a:lnTo>
                    <a:pt x="1388" y="247"/>
                  </a:lnTo>
                  <a:lnTo>
                    <a:pt x="1393" y="245"/>
                  </a:lnTo>
                  <a:lnTo>
                    <a:pt x="1400" y="242"/>
                  </a:lnTo>
                  <a:lnTo>
                    <a:pt x="1409" y="233"/>
                  </a:lnTo>
                  <a:lnTo>
                    <a:pt x="1416" y="221"/>
                  </a:lnTo>
                  <a:lnTo>
                    <a:pt x="1425" y="208"/>
                  </a:lnTo>
                  <a:lnTo>
                    <a:pt x="1434" y="198"/>
                  </a:lnTo>
                  <a:lnTo>
                    <a:pt x="1444" y="187"/>
                  </a:lnTo>
                  <a:lnTo>
                    <a:pt x="1455" y="178"/>
                  </a:lnTo>
                  <a:lnTo>
                    <a:pt x="1465" y="169"/>
                  </a:lnTo>
                  <a:lnTo>
                    <a:pt x="1478" y="159"/>
                  </a:lnTo>
                  <a:lnTo>
                    <a:pt x="1487" y="150"/>
                  </a:lnTo>
                  <a:lnTo>
                    <a:pt x="1573" y="150"/>
                  </a:lnTo>
                  <a:lnTo>
                    <a:pt x="1591" y="168"/>
                  </a:lnTo>
                  <a:lnTo>
                    <a:pt x="1626" y="168"/>
                  </a:lnTo>
                  <a:lnTo>
                    <a:pt x="1633" y="175"/>
                  </a:lnTo>
                  <a:lnTo>
                    <a:pt x="1640" y="180"/>
                  </a:lnTo>
                  <a:lnTo>
                    <a:pt x="1646" y="185"/>
                  </a:lnTo>
                  <a:lnTo>
                    <a:pt x="1653" y="187"/>
                  </a:lnTo>
                  <a:lnTo>
                    <a:pt x="1660" y="191"/>
                  </a:lnTo>
                  <a:lnTo>
                    <a:pt x="1665" y="191"/>
                  </a:lnTo>
                  <a:lnTo>
                    <a:pt x="1672" y="189"/>
                  </a:lnTo>
                  <a:lnTo>
                    <a:pt x="1679" y="187"/>
                  </a:lnTo>
                  <a:lnTo>
                    <a:pt x="1697" y="205"/>
                  </a:lnTo>
                  <a:lnTo>
                    <a:pt x="1679" y="224"/>
                  </a:lnTo>
                  <a:lnTo>
                    <a:pt x="1644" y="224"/>
                  </a:lnTo>
                  <a:lnTo>
                    <a:pt x="1626" y="205"/>
                  </a:lnTo>
                  <a:lnTo>
                    <a:pt x="1617" y="215"/>
                  </a:lnTo>
                  <a:lnTo>
                    <a:pt x="1653" y="253"/>
                  </a:lnTo>
                  <a:lnTo>
                    <a:pt x="1670" y="253"/>
                  </a:lnTo>
                  <a:lnTo>
                    <a:pt x="1674" y="251"/>
                  </a:lnTo>
                  <a:lnTo>
                    <a:pt x="1681" y="245"/>
                  </a:lnTo>
                  <a:lnTo>
                    <a:pt x="1688" y="240"/>
                  </a:lnTo>
                  <a:lnTo>
                    <a:pt x="1695" y="233"/>
                  </a:lnTo>
                  <a:lnTo>
                    <a:pt x="1702" y="226"/>
                  </a:lnTo>
                  <a:lnTo>
                    <a:pt x="1707" y="221"/>
                  </a:lnTo>
                  <a:lnTo>
                    <a:pt x="1713" y="217"/>
                  </a:lnTo>
                  <a:lnTo>
                    <a:pt x="1714" y="215"/>
                  </a:lnTo>
                  <a:lnTo>
                    <a:pt x="1732" y="215"/>
                  </a:lnTo>
                  <a:lnTo>
                    <a:pt x="1757" y="187"/>
                  </a:lnTo>
                  <a:lnTo>
                    <a:pt x="1775" y="205"/>
                  </a:lnTo>
                  <a:lnTo>
                    <a:pt x="1801" y="177"/>
                  </a:lnTo>
                  <a:lnTo>
                    <a:pt x="1819" y="196"/>
                  </a:lnTo>
                  <a:lnTo>
                    <a:pt x="1824" y="192"/>
                  </a:lnTo>
                  <a:lnTo>
                    <a:pt x="1831" y="191"/>
                  </a:lnTo>
                  <a:lnTo>
                    <a:pt x="1838" y="189"/>
                  </a:lnTo>
                  <a:lnTo>
                    <a:pt x="1843" y="187"/>
                  </a:lnTo>
                  <a:lnTo>
                    <a:pt x="1850" y="185"/>
                  </a:lnTo>
                  <a:lnTo>
                    <a:pt x="1858" y="184"/>
                  </a:lnTo>
                  <a:lnTo>
                    <a:pt x="1863" y="180"/>
                  </a:lnTo>
                  <a:lnTo>
                    <a:pt x="1870" y="177"/>
                  </a:lnTo>
                  <a:lnTo>
                    <a:pt x="1845" y="150"/>
                  </a:lnTo>
                  <a:lnTo>
                    <a:pt x="1854" y="154"/>
                  </a:lnTo>
                  <a:lnTo>
                    <a:pt x="1865" y="157"/>
                  </a:lnTo>
                  <a:lnTo>
                    <a:pt x="1873" y="161"/>
                  </a:lnTo>
                  <a:lnTo>
                    <a:pt x="1884" y="162"/>
                  </a:lnTo>
                  <a:lnTo>
                    <a:pt x="1895" y="166"/>
                  </a:lnTo>
                  <a:lnTo>
                    <a:pt x="1907" y="168"/>
                  </a:lnTo>
                  <a:lnTo>
                    <a:pt x="1919" y="168"/>
                  </a:lnTo>
                  <a:lnTo>
                    <a:pt x="1932" y="168"/>
                  </a:lnTo>
                  <a:lnTo>
                    <a:pt x="1932" y="164"/>
                  </a:lnTo>
                  <a:lnTo>
                    <a:pt x="1933" y="161"/>
                  </a:lnTo>
                  <a:lnTo>
                    <a:pt x="1933" y="157"/>
                  </a:lnTo>
                  <a:lnTo>
                    <a:pt x="1935" y="154"/>
                  </a:lnTo>
                  <a:lnTo>
                    <a:pt x="1937" y="150"/>
                  </a:lnTo>
                  <a:lnTo>
                    <a:pt x="1939" y="147"/>
                  </a:lnTo>
                  <a:lnTo>
                    <a:pt x="1941" y="143"/>
                  </a:lnTo>
                  <a:lnTo>
                    <a:pt x="1941" y="139"/>
                  </a:lnTo>
                  <a:lnTo>
                    <a:pt x="1983" y="187"/>
                  </a:lnTo>
                  <a:lnTo>
                    <a:pt x="1983" y="191"/>
                  </a:lnTo>
                  <a:lnTo>
                    <a:pt x="1983" y="194"/>
                  </a:lnTo>
                  <a:lnTo>
                    <a:pt x="1981" y="198"/>
                  </a:lnTo>
                  <a:lnTo>
                    <a:pt x="1979" y="201"/>
                  </a:lnTo>
                  <a:lnTo>
                    <a:pt x="1978" y="205"/>
                  </a:lnTo>
                  <a:lnTo>
                    <a:pt x="1976" y="208"/>
                  </a:lnTo>
                  <a:lnTo>
                    <a:pt x="1976" y="212"/>
                  </a:lnTo>
                  <a:lnTo>
                    <a:pt x="1974" y="215"/>
                  </a:lnTo>
                  <a:lnTo>
                    <a:pt x="2009" y="215"/>
                  </a:lnTo>
                  <a:lnTo>
                    <a:pt x="2009" y="177"/>
                  </a:lnTo>
                  <a:lnTo>
                    <a:pt x="2016" y="184"/>
                  </a:lnTo>
                  <a:lnTo>
                    <a:pt x="2024" y="189"/>
                  </a:lnTo>
                  <a:lnTo>
                    <a:pt x="2032" y="192"/>
                  </a:lnTo>
                  <a:lnTo>
                    <a:pt x="2039" y="194"/>
                  </a:lnTo>
                  <a:lnTo>
                    <a:pt x="2048" y="198"/>
                  </a:lnTo>
                  <a:lnTo>
                    <a:pt x="2057" y="200"/>
                  </a:lnTo>
                  <a:lnTo>
                    <a:pt x="2064" y="203"/>
                  </a:lnTo>
                  <a:lnTo>
                    <a:pt x="2071" y="205"/>
                  </a:lnTo>
                  <a:lnTo>
                    <a:pt x="2071" y="201"/>
                  </a:lnTo>
                  <a:lnTo>
                    <a:pt x="2069" y="198"/>
                  </a:lnTo>
                  <a:lnTo>
                    <a:pt x="2068" y="194"/>
                  </a:lnTo>
                  <a:lnTo>
                    <a:pt x="2066" y="191"/>
                  </a:lnTo>
                  <a:lnTo>
                    <a:pt x="2064" y="187"/>
                  </a:lnTo>
                  <a:lnTo>
                    <a:pt x="2062" y="184"/>
                  </a:lnTo>
                  <a:lnTo>
                    <a:pt x="2062" y="180"/>
                  </a:lnTo>
                  <a:lnTo>
                    <a:pt x="2061" y="177"/>
                  </a:lnTo>
                  <a:lnTo>
                    <a:pt x="2045" y="177"/>
                  </a:lnTo>
                  <a:lnTo>
                    <a:pt x="2036" y="187"/>
                  </a:lnTo>
                  <a:lnTo>
                    <a:pt x="2018" y="187"/>
                  </a:lnTo>
                  <a:lnTo>
                    <a:pt x="1992" y="159"/>
                  </a:lnTo>
                  <a:lnTo>
                    <a:pt x="2002" y="157"/>
                  </a:lnTo>
                  <a:lnTo>
                    <a:pt x="2011" y="155"/>
                  </a:lnTo>
                  <a:lnTo>
                    <a:pt x="2022" y="155"/>
                  </a:lnTo>
                  <a:lnTo>
                    <a:pt x="2031" y="154"/>
                  </a:lnTo>
                  <a:lnTo>
                    <a:pt x="2041" y="154"/>
                  </a:lnTo>
                  <a:lnTo>
                    <a:pt x="2052" y="154"/>
                  </a:lnTo>
                  <a:lnTo>
                    <a:pt x="2061" y="152"/>
                  </a:lnTo>
                  <a:lnTo>
                    <a:pt x="2071" y="150"/>
                  </a:lnTo>
                  <a:lnTo>
                    <a:pt x="2068" y="150"/>
                  </a:lnTo>
                  <a:lnTo>
                    <a:pt x="2064" y="148"/>
                  </a:lnTo>
                  <a:lnTo>
                    <a:pt x="2061" y="147"/>
                  </a:lnTo>
                  <a:lnTo>
                    <a:pt x="2057" y="145"/>
                  </a:lnTo>
                  <a:lnTo>
                    <a:pt x="2054" y="143"/>
                  </a:lnTo>
                  <a:lnTo>
                    <a:pt x="2052" y="141"/>
                  </a:lnTo>
                  <a:lnTo>
                    <a:pt x="2048" y="141"/>
                  </a:lnTo>
                  <a:lnTo>
                    <a:pt x="2045" y="139"/>
                  </a:lnTo>
                  <a:lnTo>
                    <a:pt x="2048" y="136"/>
                  </a:lnTo>
                  <a:lnTo>
                    <a:pt x="2052" y="131"/>
                  </a:lnTo>
                  <a:lnTo>
                    <a:pt x="2057" y="124"/>
                  </a:lnTo>
                  <a:lnTo>
                    <a:pt x="2061" y="116"/>
                  </a:lnTo>
                  <a:lnTo>
                    <a:pt x="2064" y="109"/>
                  </a:lnTo>
                  <a:lnTo>
                    <a:pt x="2068" y="104"/>
                  </a:lnTo>
                  <a:lnTo>
                    <a:pt x="2069" y="99"/>
                  </a:lnTo>
                  <a:lnTo>
                    <a:pt x="2071" y="93"/>
                  </a:lnTo>
                  <a:lnTo>
                    <a:pt x="2078" y="93"/>
                  </a:lnTo>
                  <a:lnTo>
                    <a:pt x="2085" y="93"/>
                  </a:lnTo>
                  <a:lnTo>
                    <a:pt x="2092" y="95"/>
                  </a:lnTo>
                  <a:lnTo>
                    <a:pt x="2101" y="95"/>
                  </a:lnTo>
                  <a:lnTo>
                    <a:pt x="2108" y="97"/>
                  </a:lnTo>
                  <a:lnTo>
                    <a:pt x="2117" y="97"/>
                  </a:lnTo>
                  <a:lnTo>
                    <a:pt x="2124" y="101"/>
                  </a:lnTo>
                  <a:lnTo>
                    <a:pt x="2131" y="104"/>
                  </a:lnTo>
                  <a:lnTo>
                    <a:pt x="2135" y="102"/>
                  </a:lnTo>
                  <a:lnTo>
                    <a:pt x="2138" y="102"/>
                  </a:lnTo>
                  <a:lnTo>
                    <a:pt x="2142" y="101"/>
                  </a:lnTo>
                  <a:lnTo>
                    <a:pt x="2144" y="99"/>
                  </a:lnTo>
                  <a:lnTo>
                    <a:pt x="2147" y="97"/>
                  </a:lnTo>
                  <a:lnTo>
                    <a:pt x="2151" y="95"/>
                  </a:lnTo>
                  <a:lnTo>
                    <a:pt x="2154" y="93"/>
                  </a:lnTo>
                  <a:lnTo>
                    <a:pt x="2158" y="93"/>
                  </a:lnTo>
                  <a:lnTo>
                    <a:pt x="2158" y="90"/>
                  </a:lnTo>
                  <a:lnTo>
                    <a:pt x="2158" y="86"/>
                  </a:lnTo>
                  <a:lnTo>
                    <a:pt x="2158" y="83"/>
                  </a:lnTo>
                  <a:lnTo>
                    <a:pt x="2160" y="79"/>
                  </a:lnTo>
                  <a:lnTo>
                    <a:pt x="2160" y="76"/>
                  </a:lnTo>
                  <a:lnTo>
                    <a:pt x="2161" y="72"/>
                  </a:lnTo>
                  <a:lnTo>
                    <a:pt x="2163" y="69"/>
                  </a:lnTo>
                  <a:lnTo>
                    <a:pt x="2167" y="65"/>
                  </a:lnTo>
                  <a:lnTo>
                    <a:pt x="2211" y="93"/>
                  </a:lnTo>
                  <a:lnTo>
                    <a:pt x="2202" y="85"/>
                  </a:lnTo>
                  <a:lnTo>
                    <a:pt x="2220" y="85"/>
                  </a:lnTo>
                  <a:lnTo>
                    <a:pt x="2202" y="85"/>
                  </a:lnTo>
                  <a:lnTo>
                    <a:pt x="2209" y="85"/>
                  </a:lnTo>
                  <a:lnTo>
                    <a:pt x="2218" y="85"/>
                  </a:lnTo>
                  <a:lnTo>
                    <a:pt x="2228" y="85"/>
                  </a:lnTo>
                  <a:lnTo>
                    <a:pt x="2241" y="83"/>
                  </a:lnTo>
                  <a:lnTo>
                    <a:pt x="2251" y="83"/>
                  </a:lnTo>
                  <a:lnTo>
                    <a:pt x="2262" y="81"/>
                  </a:lnTo>
                  <a:lnTo>
                    <a:pt x="2273" y="78"/>
                  </a:lnTo>
                  <a:lnTo>
                    <a:pt x="2280" y="76"/>
                  </a:lnTo>
                  <a:lnTo>
                    <a:pt x="2280" y="79"/>
                  </a:lnTo>
                  <a:lnTo>
                    <a:pt x="2278" y="83"/>
                  </a:lnTo>
                  <a:lnTo>
                    <a:pt x="2276" y="86"/>
                  </a:lnTo>
                  <a:lnTo>
                    <a:pt x="2276" y="90"/>
                  </a:lnTo>
                  <a:lnTo>
                    <a:pt x="2274" y="93"/>
                  </a:lnTo>
                  <a:lnTo>
                    <a:pt x="2273" y="97"/>
                  </a:lnTo>
                  <a:lnTo>
                    <a:pt x="2271" y="101"/>
                  </a:lnTo>
                  <a:lnTo>
                    <a:pt x="2271" y="104"/>
                  </a:lnTo>
                  <a:lnTo>
                    <a:pt x="2288" y="122"/>
                  </a:lnTo>
                  <a:lnTo>
                    <a:pt x="2281" y="125"/>
                  </a:lnTo>
                  <a:lnTo>
                    <a:pt x="2274" y="131"/>
                  </a:lnTo>
                  <a:lnTo>
                    <a:pt x="2265" y="136"/>
                  </a:lnTo>
                  <a:lnTo>
                    <a:pt x="2258" y="141"/>
                  </a:lnTo>
                  <a:lnTo>
                    <a:pt x="2250" y="148"/>
                  </a:lnTo>
                  <a:lnTo>
                    <a:pt x="2243" y="155"/>
                  </a:lnTo>
                  <a:lnTo>
                    <a:pt x="2234" y="162"/>
                  </a:lnTo>
                  <a:lnTo>
                    <a:pt x="2228" y="168"/>
                  </a:lnTo>
                  <a:lnTo>
                    <a:pt x="2235" y="161"/>
                  </a:lnTo>
                  <a:lnTo>
                    <a:pt x="2246" y="154"/>
                  </a:lnTo>
                  <a:lnTo>
                    <a:pt x="2257" y="150"/>
                  </a:lnTo>
                  <a:lnTo>
                    <a:pt x="2269" y="147"/>
                  </a:lnTo>
                  <a:lnTo>
                    <a:pt x="2281" y="143"/>
                  </a:lnTo>
                  <a:lnTo>
                    <a:pt x="2294" y="141"/>
                  </a:lnTo>
                  <a:lnTo>
                    <a:pt x="2308" y="141"/>
                  </a:lnTo>
                  <a:lnTo>
                    <a:pt x="2320" y="141"/>
                  </a:lnTo>
                  <a:lnTo>
                    <a:pt x="2348" y="143"/>
                  </a:lnTo>
                  <a:lnTo>
                    <a:pt x="2377" y="147"/>
                  </a:lnTo>
                  <a:lnTo>
                    <a:pt x="2403" y="148"/>
                  </a:lnTo>
                  <a:lnTo>
                    <a:pt x="2428" y="150"/>
                  </a:lnTo>
                  <a:lnTo>
                    <a:pt x="2454" y="177"/>
                  </a:lnTo>
                  <a:lnTo>
                    <a:pt x="2470" y="171"/>
                  </a:lnTo>
                  <a:lnTo>
                    <a:pt x="2486" y="168"/>
                  </a:lnTo>
                  <a:lnTo>
                    <a:pt x="2506" y="168"/>
                  </a:lnTo>
                  <a:lnTo>
                    <a:pt x="2527" y="169"/>
                  </a:lnTo>
                  <a:lnTo>
                    <a:pt x="2569" y="175"/>
                  </a:lnTo>
                  <a:lnTo>
                    <a:pt x="2615" y="185"/>
                  </a:lnTo>
                  <a:lnTo>
                    <a:pt x="2663" y="198"/>
                  </a:lnTo>
                  <a:lnTo>
                    <a:pt x="2707" y="208"/>
                  </a:lnTo>
                  <a:lnTo>
                    <a:pt x="2728" y="212"/>
                  </a:lnTo>
                  <a:lnTo>
                    <a:pt x="2749" y="214"/>
                  </a:lnTo>
                  <a:lnTo>
                    <a:pt x="2767" y="215"/>
                  </a:lnTo>
                  <a:lnTo>
                    <a:pt x="2785" y="215"/>
                  </a:lnTo>
                  <a:lnTo>
                    <a:pt x="2792" y="215"/>
                  </a:lnTo>
                  <a:lnTo>
                    <a:pt x="2797" y="214"/>
                  </a:lnTo>
                  <a:lnTo>
                    <a:pt x="2804" y="212"/>
                  </a:lnTo>
                  <a:lnTo>
                    <a:pt x="2811" y="212"/>
                  </a:lnTo>
                  <a:lnTo>
                    <a:pt x="2817" y="210"/>
                  </a:lnTo>
                  <a:lnTo>
                    <a:pt x="2824" y="210"/>
                  </a:lnTo>
                  <a:lnTo>
                    <a:pt x="2831" y="212"/>
                  </a:lnTo>
                  <a:lnTo>
                    <a:pt x="2838" y="215"/>
                  </a:lnTo>
                  <a:lnTo>
                    <a:pt x="2839" y="215"/>
                  </a:lnTo>
                  <a:lnTo>
                    <a:pt x="2843" y="214"/>
                  </a:lnTo>
                  <a:lnTo>
                    <a:pt x="2847" y="212"/>
                  </a:lnTo>
                  <a:lnTo>
                    <a:pt x="2850" y="210"/>
                  </a:lnTo>
                  <a:lnTo>
                    <a:pt x="2854" y="208"/>
                  </a:lnTo>
                  <a:lnTo>
                    <a:pt x="2857" y="207"/>
                  </a:lnTo>
                  <a:lnTo>
                    <a:pt x="2859" y="207"/>
                  </a:lnTo>
                  <a:lnTo>
                    <a:pt x="2862" y="205"/>
                  </a:lnTo>
                  <a:lnTo>
                    <a:pt x="2880" y="224"/>
                  </a:lnTo>
                  <a:lnTo>
                    <a:pt x="2889" y="222"/>
                  </a:lnTo>
                  <a:lnTo>
                    <a:pt x="2898" y="222"/>
                  </a:lnTo>
                  <a:lnTo>
                    <a:pt x="2903" y="221"/>
                  </a:lnTo>
                  <a:lnTo>
                    <a:pt x="2910" y="221"/>
                  </a:lnTo>
                  <a:lnTo>
                    <a:pt x="2915" y="219"/>
                  </a:lnTo>
                  <a:lnTo>
                    <a:pt x="2921" y="221"/>
                  </a:lnTo>
                  <a:lnTo>
                    <a:pt x="2926" y="221"/>
                  </a:lnTo>
                  <a:lnTo>
                    <a:pt x="2933" y="224"/>
                  </a:lnTo>
                  <a:lnTo>
                    <a:pt x="2951" y="205"/>
                  </a:lnTo>
                  <a:lnTo>
                    <a:pt x="2933" y="205"/>
                  </a:lnTo>
                  <a:lnTo>
                    <a:pt x="2945" y="207"/>
                  </a:lnTo>
                  <a:lnTo>
                    <a:pt x="2960" y="208"/>
                  </a:lnTo>
                  <a:lnTo>
                    <a:pt x="2972" y="212"/>
                  </a:lnTo>
                  <a:lnTo>
                    <a:pt x="2984" y="214"/>
                  </a:lnTo>
                  <a:lnTo>
                    <a:pt x="2998" y="217"/>
                  </a:lnTo>
                  <a:lnTo>
                    <a:pt x="3011" y="221"/>
                  </a:lnTo>
                  <a:lnTo>
                    <a:pt x="3025" y="222"/>
                  </a:lnTo>
                  <a:lnTo>
                    <a:pt x="3037" y="224"/>
                  </a:lnTo>
                  <a:lnTo>
                    <a:pt x="3055" y="242"/>
                  </a:lnTo>
                  <a:lnTo>
                    <a:pt x="3062" y="242"/>
                  </a:lnTo>
                  <a:lnTo>
                    <a:pt x="3069" y="242"/>
                  </a:lnTo>
                  <a:lnTo>
                    <a:pt x="3076" y="244"/>
                  </a:lnTo>
                  <a:lnTo>
                    <a:pt x="3085" y="244"/>
                  </a:lnTo>
                  <a:lnTo>
                    <a:pt x="3094" y="245"/>
                  </a:lnTo>
                  <a:lnTo>
                    <a:pt x="3101" y="247"/>
                  </a:lnTo>
                  <a:lnTo>
                    <a:pt x="3108" y="249"/>
                  </a:lnTo>
                  <a:lnTo>
                    <a:pt x="3115" y="253"/>
                  </a:lnTo>
                  <a:lnTo>
                    <a:pt x="3113" y="258"/>
                  </a:lnTo>
                  <a:lnTo>
                    <a:pt x="3111" y="261"/>
                  </a:lnTo>
                  <a:lnTo>
                    <a:pt x="3111" y="263"/>
                  </a:lnTo>
                  <a:lnTo>
                    <a:pt x="3111" y="265"/>
                  </a:lnTo>
                  <a:lnTo>
                    <a:pt x="3111" y="268"/>
                  </a:lnTo>
                  <a:lnTo>
                    <a:pt x="3110" y="270"/>
                  </a:lnTo>
                  <a:lnTo>
                    <a:pt x="3110" y="274"/>
                  </a:lnTo>
                  <a:lnTo>
                    <a:pt x="3106" y="281"/>
                  </a:lnTo>
                  <a:lnTo>
                    <a:pt x="3088" y="261"/>
                  </a:lnTo>
                  <a:lnTo>
                    <a:pt x="3037" y="261"/>
                  </a:lnTo>
                  <a:lnTo>
                    <a:pt x="3037" y="258"/>
                  </a:lnTo>
                  <a:lnTo>
                    <a:pt x="3036" y="253"/>
                  </a:lnTo>
                  <a:lnTo>
                    <a:pt x="3032" y="249"/>
                  </a:lnTo>
                  <a:lnTo>
                    <a:pt x="3028" y="244"/>
                  </a:lnTo>
                  <a:lnTo>
                    <a:pt x="3025" y="240"/>
                  </a:lnTo>
                  <a:lnTo>
                    <a:pt x="3023" y="237"/>
                  </a:lnTo>
                  <a:lnTo>
                    <a:pt x="3021" y="233"/>
                  </a:lnTo>
                  <a:lnTo>
                    <a:pt x="3020" y="233"/>
                  </a:lnTo>
                  <a:lnTo>
                    <a:pt x="3020" y="237"/>
                  </a:lnTo>
                  <a:lnTo>
                    <a:pt x="3020" y="240"/>
                  </a:lnTo>
                  <a:lnTo>
                    <a:pt x="3020" y="245"/>
                  </a:lnTo>
                  <a:lnTo>
                    <a:pt x="3021" y="249"/>
                  </a:lnTo>
                  <a:lnTo>
                    <a:pt x="3028" y="260"/>
                  </a:lnTo>
                  <a:lnTo>
                    <a:pt x="3037" y="268"/>
                  </a:lnTo>
                  <a:lnTo>
                    <a:pt x="3048" y="276"/>
                  </a:lnTo>
                  <a:lnTo>
                    <a:pt x="3058" y="283"/>
                  </a:lnTo>
                  <a:lnTo>
                    <a:pt x="3071" y="288"/>
                  </a:lnTo>
                  <a:lnTo>
                    <a:pt x="3081" y="290"/>
                  </a:lnTo>
                  <a:lnTo>
                    <a:pt x="3080" y="293"/>
                  </a:lnTo>
                  <a:lnTo>
                    <a:pt x="3078" y="297"/>
                  </a:lnTo>
                  <a:lnTo>
                    <a:pt x="3076" y="302"/>
                  </a:lnTo>
                  <a:lnTo>
                    <a:pt x="3073" y="307"/>
                  </a:lnTo>
                  <a:lnTo>
                    <a:pt x="3069" y="311"/>
                  </a:lnTo>
                  <a:lnTo>
                    <a:pt x="3066" y="314"/>
                  </a:lnTo>
                  <a:lnTo>
                    <a:pt x="3064" y="316"/>
                  </a:lnTo>
                  <a:lnTo>
                    <a:pt x="3064" y="318"/>
                  </a:lnTo>
                  <a:lnTo>
                    <a:pt x="3060" y="318"/>
                  </a:lnTo>
                  <a:lnTo>
                    <a:pt x="3057" y="318"/>
                  </a:lnTo>
                  <a:lnTo>
                    <a:pt x="3053" y="320"/>
                  </a:lnTo>
                  <a:lnTo>
                    <a:pt x="3050" y="321"/>
                  </a:lnTo>
                  <a:lnTo>
                    <a:pt x="3046" y="323"/>
                  </a:lnTo>
                  <a:lnTo>
                    <a:pt x="3044" y="325"/>
                  </a:lnTo>
                  <a:lnTo>
                    <a:pt x="3041" y="327"/>
                  </a:lnTo>
                  <a:lnTo>
                    <a:pt x="3037" y="327"/>
                  </a:lnTo>
                  <a:lnTo>
                    <a:pt x="3032" y="327"/>
                  </a:lnTo>
                  <a:lnTo>
                    <a:pt x="3025" y="325"/>
                  </a:lnTo>
                  <a:lnTo>
                    <a:pt x="3021" y="323"/>
                  </a:lnTo>
                  <a:lnTo>
                    <a:pt x="3016" y="323"/>
                  </a:lnTo>
                  <a:lnTo>
                    <a:pt x="3011" y="323"/>
                  </a:lnTo>
                  <a:lnTo>
                    <a:pt x="3005" y="323"/>
                  </a:lnTo>
                  <a:lnTo>
                    <a:pt x="3000" y="323"/>
                  </a:lnTo>
                  <a:lnTo>
                    <a:pt x="2993" y="327"/>
                  </a:lnTo>
                  <a:lnTo>
                    <a:pt x="2995" y="336"/>
                  </a:lnTo>
                  <a:lnTo>
                    <a:pt x="2998" y="344"/>
                  </a:lnTo>
                  <a:lnTo>
                    <a:pt x="3002" y="351"/>
                  </a:lnTo>
                  <a:lnTo>
                    <a:pt x="3009" y="357"/>
                  </a:lnTo>
                  <a:lnTo>
                    <a:pt x="3016" y="362"/>
                  </a:lnTo>
                  <a:lnTo>
                    <a:pt x="3023" y="366"/>
                  </a:lnTo>
                  <a:lnTo>
                    <a:pt x="3030" y="369"/>
                  </a:lnTo>
                  <a:lnTo>
                    <a:pt x="3037" y="373"/>
                  </a:lnTo>
                  <a:lnTo>
                    <a:pt x="3037" y="380"/>
                  </a:lnTo>
                  <a:lnTo>
                    <a:pt x="3039" y="389"/>
                  </a:lnTo>
                  <a:lnTo>
                    <a:pt x="3041" y="396"/>
                  </a:lnTo>
                  <a:lnTo>
                    <a:pt x="3041" y="405"/>
                  </a:lnTo>
                  <a:lnTo>
                    <a:pt x="3043" y="413"/>
                  </a:lnTo>
                  <a:lnTo>
                    <a:pt x="3044" y="422"/>
                  </a:lnTo>
                  <a:lnTo>
                    <a:pt x="3046" y="431"/>
                  </a:lnTo>
                  <a:lnTo>
                    <a:pt x="3046" y="438"/>
                  </a:lnTo>
                  <a:lnTo>
                    <a:pt x="3036" y="427"/>
                  </a:lnTo>
                  <a:lnTo>
                    <a:pt x="3023" y="420"/>
                  </a:lnTo>
                  <a:lnTo>
                    <a:pt x="3011" y="412"/>
                  </a:lnTo>
                  <a:lnTo>
                    <a:pt x="2998" y="405"/>
                  </a:lnTo>
                  <a:lnTo>
                    <a:pt x="2984" y="397"/>
                  </a:lnTo>
                  <a:lnTo>
                    <a:pt x="2972" y="390"/>
                  </a:lnTo>
                  <a:lnTo>
                    <a:pt x="2961" y="383"/>
                  </a:lnTo>
                  <a:lnTo>
                    <a:pt x="2951" y="373"/>
                  </a:lnTo>
                  <a:lnTo>
                    <a:pt x="2951" y="369"/>
                  </a:lnTo>
                  <a:lnTo>
                    <a:pt x="2951" y="366"/>
                  </a:lnTo>
                  <a:lnTo>
                    <a:pt x="2952" y="362"/>
                  </a:lnTo>
                  <a:lnTo>
                    <a:pt x="2954" y="359"/>
                  </a:lnTo>
                  <a:lnTo>
                    <a:pt x="2956" y="355"/>
                  </a:lnTo>
                  <a:lnTo>
                    <a:pt x="2958" y="351"/>
                  </a:lnTo>
                  <a:lnTo>
                    <a:pt x="2958" y="348"/>
                  </a:lnTo>
                  <a:lnTo>
                    <a:pt x="2960" y="344"/>
                  </a:lnTo>
                  <a:lnTo>
                    <a:pt x="2958" y="341"/>
                  </a:lnTo>
                  <a:lnTo>
                    <a:pt x="2956" y="334"/>
                  </a:lnTo>
                  <a:lnTo>
                    <a:pt x="2952" y="329"/>
                  </a:lnTo>
                  <a:lnTo>
                    <a:pt x="2951" y="320"/>
                  </a:lnTo>
                  <a:lnTo>
                    <a:pt x="2947" y="313"/>
                  </a:lnTo>
                  <a:lnTo>
                    <a:pt x="2944" y="304"/>
                  </a:lnTo>
                  <a:lnTo>
                    <a:pt x="2942" y="297"/>
                  </a:lnTo>
                  <a:lnTo>
                    <a:pt x="2942" y="290"/>
                  </a:lnTo>
                  <a:lnTo>
                    <a:pt x="2935" y="291"/>
                  </a:lnTo>
                  <a:lnTo>
                    <a:pt x="2931" y="293"/>
                  </a:lnTo>
                  <a:lnTo>
                    <a:pt x="2928" y="293"/>
                  </a:lnTo>
                  <a:lnTo>
                    <a:pt x="2924" y="293"/>
                  </a:lnTo>
                  <a:lnTo>
                    <a:pt x="2921" y="291"/>
                  </a:lnTo>
                  <a:lnTo>
                    <a:pt x="2917" y="290"/>
                  </a:lnTo>
                  <a:lnTo>
                    <a:pt x="2912" y="290"/>
                  </a:lnTo>
                  <a:lnTo>
                    <a:pt x="2907" y="290"/>
                  </a:lnTo>
                  <a:lnTo>
                    <a:pt x="2903" y="297"/>
                  </a:lnTo>
                  <a:lnTo>
                    <a:pt x="2898" y="304"/>
                  </a:lnTo>
                  <a:lnTo>
                    <a:pt x="2894" y="313"/>
                  </a:lnTo>
                  <a:lnTo>
                    <a:pt x="2887" y="321"/>
                  </a:lnTo>
                  <a:lnTo>
                    <a:pt x="2882" y="330"/>
                  </a:lnTo>
                  <a:lnTo>
                    <a:pt x="2877" y="339"/>
                  </a:lnTo>
                  <a:lnTo>
                    <a:pt x="2869" y="346"/>
                  </a:lnTo>
                  <a:lnTo>
                    <a:pt x="2862" y="353"/>
                  </a:lnTo>
                  <a:lnTo>
                    <a:pt x="2854" y="353"/>
                  </a:lnTo>
                  <a:lnTo>
                    <a:pt x="2847" y="351"/>
                  </a:lnTo>
                  <a:lnTo>
                    <a:pt x="2841" y="350"/>
                  </a:lnTo>
                  <a:lnTo>
                    <a:pt x="2836" y="346"/>
                  </a:lnTo>
                  <a:lnTo>
                    <a:pt x="2832" y="343"/>
                  </a:lnTo>
                  <a:lnTo>
                    <a:pt x="2831" y="339"/>
                  </a:lnTo>
                  <a:lnTo>
                    <a:pt x="2829" y="332"/>
                  </a:lnTo>
                  <a:lnTo>
                    <a:pt x="2829" y="327"/>
                  </a:lnTo>
                  <a:lnTo>
                    <a:pt x="2811" y="344"/>
                  </a:lnTo>
                  <a:lnTo>
                    <a:pt x="2794" y="327"/>
                  </a:lnTo>
                  <a:lnTo>
                    <a:pt x="2790" y="330"/>
                  </a:lnTo>
                  <a:lnTo>
                    <a:pt x="2785" y="336"/>
                  </a:lnTo>
                  <a:lnTo>
                    <a:pt x="2778" y="343"/>
                  </a:lnTo>
                  <a:lnTo>
                    <a:pt x="2772" y="350"/>
                  </a:lnTo>
                  <a:lnTo>
                    <a:pt x="2767" y="359"/>
                  </a:lnTo>
                  <a:lnTo>
                    <a:pt x="2762" y="367"/>
                  </a:lnTo>
                  <a:lnTo>
                    <a:pt x="2760" y="374"/>
                  </a:lnTo>
                  <a:lnTo>
                    <a:pt x="2758" y="382"/>
                  </a:lnTo>
                  <a:lnTo>
                    <a:pt x="2762" y="382"/>
                  </a:lnTo>
                  <a:lnTo>
                    <a:pt x="2767" y="385"/>
                  </a:lnTo>
                  <a:lnTo>
                    <a:pt x="2771" y="387"/>
                  </a:lnTo>
                  <a:lnTo>
                    <a:pt x="2776" y="390"/>
                  </a:lnTo>
                  <a:lnTo>
                    <a:pt x="2781" y="394"/>
                  </a:lnTo>
                  <a:lnTo>
                    <a:pt x="2785" y="397"/>
                  </a:lnTo>
                  <a:lnTo>
                    <a:pt x="2790" y="399"/>
                  </a:lnTo>
                  <a:lnTo>
                    <a:pt x="2794" y="401"/>
                  </a:lnTo>
                  <a:lnTo>
                    <a:pt x="2802" y="390"/>
                  </a:lnTo>
                  <a:lnTo>
                    <a:pt x="2809" y="392"/>
                  </a:lnTo>
                  <a:lnTo>
                    <a:pt x="2817" y="396"/>
                  </a:lnTo>
                  <a:lnTo>
                    <a:pt x="2824" y="401"/>
                  </a:lnTo>
                  <a:lnTo>
                    <a:pt x="2831" y="406"/>
                  </a:lnTo>
                  <a:lnTo>
                    <a:pt x="2838" y="413"/>
                  </a:lnTo>
                  <a:lnTo>
                    <a:pt x="2845" y="419"/>
                  </a:lnTo>
                  <a:lnTo>
                    <a:pt x="2850" y="424"/>
                  </a:lnTo>
                  <a:lnTo>
                    <a:pt x="2855" y="429"/>
                  </a:lnTo>
                  <a:lnTo>
                    <a:pt x="2855" y="466"/>
                  </a:lnTo>
                  <a:lnTo>
                    <a:pt x="2857" y="470"/>
                  </a:lnTo>
                  <a:lnTo>
                    <a:pt x="2862" y="473"/>
                  </a:lnTo>
                  <a:lnTo>
                    <a:pt x="2866" y="477"/>
                  </a:lnTo>
                  <a:lnTo>
                    <a:pt x="2871" y="481"/>
                  </a:lnTo>
                  <a:lnTo>
                    <a:pt x="2877" y="484"/>
                  </a:lnTo>
                  <a:lnTo>
                    <a:pt x="2882" y="488"/>
                  </a:lnTo>
                  <a:lnTo>
                    <a:pt x="2885" y="491"/>
                  </a:lnTo>
                  <a:lnTo>
                    <a:pt x="2889" y="495"/>
                  </a:lnTo>
                  <a:lnTo>
                    <a:pt x="2889" y="498"/>
                  </a:lnTo>
                  <a:lnTo>
                    <a:pt x="2887" y="503"/>
                  </a:lnTo>
                  <a:lnTo>
                    <a:pt x="2884" y="511"/>
                  </a:lnTo>
                  <a:lnTo>
                    <a:pt x="2880" y="518"/>
                  </a:lnTo>
                  <a:lnTo>
                    <a:pt x="2877" y="523"/>
                  </a:lnTo>
                  <a:lnTo>
                    <a:pt x="2875" y="530"/>
                  </a:lnTo>
                  <a:lnTo>
                    <a:pt x="2873" y="535"/>
                  </a:lnTo>
                  <a:lnTo>
                    <a:pt x="2871" y="541"/>
                  </a:lnTo>
                  <a:lnTo>
                    <a:pt x="2868" y="541"/>
                  </a:lnTo>
                  <a:lnTo>
                    <a:pt x="2864" y="539"/>
                  </a:lnTo>
                  <a:lnTo>
                    <a:pt x="2859" y="539"/>
                  </a:lnTo>
                  <a:lnTo>
                    <a:pt x="2855" y="537"/>
                  </a:lnTo>
                  <a:lnTo>
                    <a:pt x="2852" y="539"/>
                  </a:lnTo>
                  <a:lnTo>
                    <a:pt x="2848" y="541"/>
                  </a:lnTo>
                  <a:lnTo>
                    <a:pt x="2847" y="544"/>
                  </a:lnTo>
                  <a:lnTo>
                    <a:pt x="2847" y="549"/>
                  </a:lnTo>
                  <a:lnTo>
                    <a:pt x="2847" y="567"/>
                  </a:lnTo>
                  <a:lnTo>
                    <a:pt x="2848" y="579"/>
                  </a:lnTo>
                  <a:lnTo>
                    <a:pt x="2852" y="590"/>
                  </a:lnTo>
                  <a:lnTo>
                    <a:pt x="2859" y="602"/>
                  </a:lnTo>
                  <a:lnTo>
                    <a:pt x="2868" y="615"/>
                  </a:lnTo>
                  <a:lnTo>
                    <a:pt x="2875" y="627"/>
                  </a:lnTo>
                  <a:lnTo>
                    <a:pt x="2882" y="638"/>
                  </a:lnTo>
                  <a:lnTo>
                    <a:pt x="2887" y="650"/>
                  </a:lnTo>
                  <a:lnTo>
                    <a:pt x="2889" y="661"/>
                  </a:lnTo>
                  <a:lnTo>
                    <a:pt x="2880" y="661"/>
                  </a:lnTo>
                  <a:lnTo>
                    <a:pt x="2875" y="659"/>
                  </a:lnTo>
                  <a:lnTo>
                    <a:pt x="2871" y="657"/>
                  </a:lnTo>
                  <a:lnTo>
                    <a:pt x="2869" y="654"/>
                  </a:lnTo>
                  <a:lnTo>
                    <a:pt x="2868" y="650"/>
                  </a:lnTo>
                  <a:lnTo>
                    <a:pt x="2866" y="645"/>
                  </a:lnTo>
                  <a:lnTo>
                    <a:pt x="2866" y="640"/>
                  </a:lnTo>
                  <a:lnTo>
                    <a:pt x="2862" y="632"/>
                  </a:lnTo>
                  <a:lnTo>
                    <a:pt x="2855" y="624"/>
                  </a:lnTo>
                  <a:lnTo>
                    <a:pt x="2845" y="620"/>
                  </a:lnTo>
                  <a:lnTo>
                    <a:pt x="2836" y="613"/>
                  </a:lnTo>
                  <a:lnTo>
                    <a:pt x="2829" y="606"/>
                  </a:lnTo>
                  <a:lnTo>
                    <a:pt x="2820" y="599"/>
                  </a:lnTo>
                  <a:lnTo>
                    <a:pt x="2813" y="592"/>
                  </a:lnTo>
                  <a:lnTo>
                    <a:pt x="2808" y="583"/>
                  </a:lnTo>
                  <a:lnTo>
                    <a:pt x="2801" y="576"/>
                  </a:lnTo>
                  <a:lnTo>
                    <a:pt x="2794" y="567"/>
                  </a:lnTo>
                  <a:lnTo>
                    <a:pt x="2786" y="571"/>
                  </a:lnTo>
                  <a:lnTo>
                    <a:pt x="2779" y="574"/>
                  </a:lnTo>
                  <a:lnTo>
                    <a:pt x="2771" y="579"/>
                  </a:lnTo>
                  <a:lnTo>
                    <a:pt x="2762" y="583"/>
                  </a:lnTo>
                  <a:lnTo>
                    <a:pt x="2755" y="588"/>
                  </a:lnTo>
                  <a:lnTo>
                    <a:pt x="2746" y="594"/>
                  </a:lnTo>
                  <a:lnTo>
                    <a:pt x="2739" y="599"/>
                  </a:lnTo>
                  <a:lnTo>
                    <a:pt x="2732" y="606"/>
                  </a:lnTo>
                  <a:lnTo>
                    <a:pt x="2739" y="606"/>
                  </a:lnTo>
                  <a:lnTo>
                    <a:pt x="2744" y="608"/>
                  </a:lnTo>
                  <a:lnTo>
                    <a:pt x="2751" y="608"/>
                  </a:lnTo>
                  <a:lnTo>
                    <a:pt x="2756" y="610"/>
                  </a:lnTo>
                  <a:lnTo>
                    <a:pt x="2764" y="611"/>
                  </a:lnTo>
                  <a:lnTo>
                    <a:pt x="2767" y="613"/>
                  </a:lnTo>
                  <a:lnTo>
                    <a:pt x="2772" y="613"/>
                  </a:lnTo>
                  <a:lnTo>
                    <a:pt x="2776" y="615"/>
                  </a:lnTo>
                  <a:lnTo>
                    <a:pt x="2776" y="620"/>
                  </a:lnTo>
                  <a:lnTo>
                    <a:pt x="2776" y="625"/>
                  </a:lnTo>
                  <a:lnTo>
                    <a:pt x="2778" y="631"/>
                  </a:lnTo>
                  <a:lnTo>
                    <a:pt x="2781" y="636"/>
                  </a:lnTo>
                  <a:lnTo>
                    <a:pt x="2788" y="647"/>
                  </a:lnTo>
                  <a:lnTo>
                    <a:pt x="2799" y="657"/>
                  </a:lnTo>
                  <a:lnTo>
                    <a:pt x="2809" y="670"/>
                  </a:lnTo>
                  <a:lnTo>
                    <a:pt x="2818" y="682"/>
                  </a:lnTo>
                  <a:lnTo>
                    <a:pt x="2822" y="687"/>
                  </a:lnTo>
                  <a:lnTo>
                    <a:pt x="2825" y="694"/>
                  </a:lnTo>
                  <a:lnTo>
                    <a:pt x="2827" y="700"/>
                  </a:lnTo>
                  <a:lnTo>
                    <a:pt x="2829" y="707"/>
                  </a:lnTo>
                  <a:lnTo>
                    <a:pt x="2832" y="708"/>
                  </a:lnTo>
                  <a:lnTo>
                    <a:pt x="2836" y="710"/>
                  </a:lnTo>
                  <a:lnTo>
                    <a:pt x="2839" y="712"/>
                  </a:lnTo>
                  <a:lnTo>
                    <a:pt x="2845" y="716"/>
                  </a:lnTo>
                  <a:lnTo>
                    <a:pt x="2848" y="719"/>
                  </a:lnTo>
                  <a:lnTo>
                    <a:pt x="2852" y="723"/>
                  </a:lnTo>
                  <a:lnTo>
                    <a:pt x="2854" y="724"/>
                  </a:lnTo>
                  <a:lnTo>
                    <a:pt x="2855" y="726"/>
                  </a:lnTo>
                  <a:lnTo>
                    <a:pt x="2854" y="730"/>
                  </a:lnTo>
                  <a:lnTo>
                    <a:pt x="2854" y="735"/>
                  </a:lnTo>
                  <a:lnTo>
                    <a:pt x="2852" y="740"/>
                  </a:lnTo>
                  <a:lnTo>
                    <a:pt x="2850" y="746"/>
                  </a:lnTo>
                  <a:lnTo>
                    <a:pt x="2848" y="753"/>
                  </a:lnTo>
                  <a:lnTo>
                    <a:pt x="2847" y="760"/>
                  </a:lnTo>
                  <a:lnTo>
                    <a:pt x="2847" y="767"/>
                  </a:lnTo>
                  <a:lnTo>
                    <a:pt x="2847" y="774"/>
                  </a:lnTo>
                  <a:lnTo>
                    <a:pt x="2829" y="792"/>
                  </a:lnTo>
                  <a:lnTo>
                    <a:pt x="2794" y="792"/>
                  </a:lnTo>
                  <a:lnTo>
                    <a:pt x="2788" y="797"/>
                  </a:lnTo>
                  <a:lnTo>
                    <a:pt x="2783" y="800"/>
                  </a:lnTo>
                  <a:lnTo>
                    <a:pt x="2779" y="802"/>
                  </a:lnTo>
                  <a:lnTo>
                    <a:pt x="2776" y="802"/>
                  </a:lnTo>
                  <a:lnTo>
                    <a:pt x="2772" y="802"/>
                  </a:lnTo>
                  <a:lnTo>
                    <a:pt x="2769" y="802"/>
                  </a:lnTo>
                  <a:lnTo>
                    <a:pt x="2764" y="800"/>
                  </a:lnTo>
                  <a:lnTo>
                    <a:pt x="2758" y="800"/>
                  </a:lnTo>
                  <a:lnTo>
                    <a:pt x="2776" y="781"/>
                  </a:lnTo>
                  <a:lnTo>
                    <a:pt x="2771" y="784"/>
                  </a:lnTo>
                  <a:lnTo>
                    <a:pt x="2767" y="786"/>
                  </a:lnTo>
                  <a:lnTo>
                    <a:pt x="2764" y="786"/>
                  </a:lnTo>
                  <a:lnTo>
                    <a:pt x="2762" y="788"/>
                  </a:lnTo>
                  <a:lnTo>
                    <a:pt x="2758" y="792"/>
                  </a:lnTo>
                  <a:lnTo>
                    <a:pt x="2755" y="795"/>
                  </a:lnTo>
                  <a:lnTo>
                    <a:pt x="2749" y="800"/>
                  </a:lnTo>
                  <a:lnTo>
                    <a:pt x="2742" y="797"/>
                  </a:lnTo>
                  <a:lnTo>
                    <a:pt x="2737" y="795"/>
                  </a:lnTo>
                  <a:lnTo>
                    <a:pt x="2730" y="793"/>
                  </a:lnTo>
                  <a:lnTo>
                    <a:pt x="2723" y="793"/>
                  </a:lnTo>
                  <a:lnTo>
                    <a:pt x="2718" y="793"/>
                  </a:lnTo>
                  <a:lnTo>
                    <a:pt x="2711" y="795"/>
                  </a:lnTo>
                  <a:lnTo>
                    <a:pt x="2703" y="797"/>
                  </a:lnTo>
                  <a:lnTo>
                    <a:pt x="2698" y="800"/>
                  </a:lnTo>
                  <a:lnTo>
                    <a:pt x="2700" y="807"/>
                  </a:lnTo>
                  <a:lnTo>
                    <a:pt x="2702" y="816"/>
                  </a:lnTo>
                  <a:lnTo>
                    <a:pt x="2707" y="823"/>
                  </a:lnTo>
                  <a:lnTo>
                    <a:pt x="2712" y="832"/>
                  </a:lnTo>
                  <a:lnTo>
                    <a:pt x="2718" y="839"/>
                  </a:lnTo>
                  <a:lnTo>
                    <a:pt x="2723" y="846"/>
                  </a:lnTo>
                  <a:lnTo>
                    <a:pt x="2728" y="852"/>
                  </a:lnTo>
                  <a:lnTo>
                    <a:pt x="2732" y="857"/>
                  </a:lnTo>
                  <a:lnTo>
                    <a:pt x="2732" y="860"/>
                  </a:lnTo>
                  <a:lnTo>
                    <a:pt x="2730" y="864"/>
                  </a:lnTo>
                  <a:lnTo>
                    <a:pt x="2730" y="868"/>
                  </a:lnTo>
                  <a:lnTo>
                    <a:pt x="2728" y="871"/>
                  </a:lnTo>
                  <a:lnTo>
                    <a:pt x="2726" y="875"/>
                  </a:lnTo>
                  <a:lnTo>
                    <a:pt x="2725" y="878"/>
                  </a:lnTo>
                  <a:lnTo>
                    <a:pt x="2725" y="882"/>
                  </a:lnTo>
                  <a:lnTo>
                    <a:pt x="2723" y="885"/>
                  </a:lnTo>
                  <a:lnTo>
                    <a:pt x="2726" y="889"/>
                  </a:lnTo>
                  <a:lnTo>
                    <a:pt x="2732" y="892"/>
                  </a:lnTo>
                  <a:lnTo>
                    <a:pt x="2735" y="898"/>
                  </a:lnTo>
                  <a:lnTo>
                    <a:pt x="2739" y="905"/>
                  </a:lnTo>
                  <a:lnTo>
                    <a:pt x="2744" y="910"/>
                  </a:lnTo>
                  <a:lnTo>
                    <a:pt x="2746" y="917"/>
                  </a:lnTo>
                  <a:lnTo>
                    <a:pt x="2749" y="924"/>
                  </a:lnTo>
                  <a:lnTo>
                    <a:pt x="2749" y="931"/>
                  </a:lnTo>
                  <a:lnTo>
                    <a:pt x="2744" y="931"/>
                  </a:lnTo>
                  <a:lnTo>
                    <a:pt x="2739" y="933"/>
                  </a:lnTo>
                  <a:lnTo>
                    <a:pt x="2735" y="935"/>
                  </a:lnTo>
                  <a:lnTo>
                    <a:pt x="2734" y="938"/>
                  </a:lnTo>
                  <a:lnTo>
                    <a:pt x="2730" y="942"/>
                  </a:lnTo>
                  <a:lnTo>
                    <a:pt x="2728" y="947"/>
                  </a:lnTo>
                  <a:lnTo>
                    <a:pt x="2726" y="952"/>
                  </a:lnTo>
                  <a:lnTo>
                    <a:pt x="2723" y="958"/>
                  </a:lnTo>
                  <a:lnTo>
                    <a:pt x="2718" y="956"/>
                  </a:lnTo>
                  <a:lnTo>
                    <a:pt x="2707" y="949"/>
                  </a:lnTo>
                  <a:lnTo>
                    <a:pt x="2691" y="940"/>
                  </a:lnTo>
                  <a:lnTo>
                    <a:pt x="2675" y="929"/>
                  </a:lnTo>
                  <a:lnTo>
                    <a:pt x="2659" y="919"/>
                  </a:lnTo>
                  <a:lnTo>
                    <a:pt x="2645" y="908"/>
                  </a:lnTo>
                  <a:lnTo>
                    <a:pt x="2635" y="899"/>
                  </a:lnTo>
                  <a:lnTo>
                    <a:pt x="2628" y="894"/>
                  </a:lnTo>
                  <a:lnTo>
                    <a:pt x="2624" y="903"/>
                  </a:lnTo>
                  <a:lnTo>
                    <a:pt x="2624" y="913"/>
                  </a:lnTo>
                  <a:lnTo>
                    <a:pt x="2624" y="924"/>
                  </a:lnTo>
                  <a:lnTo>
                    <a:pt x="2628" y="933"/>
                  </a:lnTo>
                  <a:lnTo>
                    <a:pt x="2638" y="951"/>
                  </a:lnTo>
                  <a:lnTo>
                    <a:pt x="2654" y="968"/>
                  </a:lnTo>
                  <a:lnTo>
                    <a:pt x="2668" y="986"/>
                  </a:lnTo>
                  <a:lnTo>
                    <a:pt x="2684" y="1004"/>
                  </a:lnTo>
                  <a:lnTo>
                    <a:pt x="2689" y="1012"/>
                  </a:lnTo>
                  <a:lnTo>
                    <a:pt x="2695" y="1023"/>
                  </a:lnTo>
                  <a:lnTo>
                    <a:pt x="2696" y="1032"/>
                  </a:lnTo>
                  <a:lnTo>
                    <a:pt x="2698" y="1042"/>
                  </a:lnTo>
                  <a:lnTo>
                    <a:pt x="2688" y="1041"/>
                  </a:lnTo>
                  <a:lnTo>
                    <a:pt x="2677" y="1039"/>
                  </a:lnTo>
                  <a:lnTo>
                    <a:pt x="2666" y="1034"/>
                  </a:lnTo>
                  <a:lnTo>
                    <a:pt x="2658" y="1027"/>
                  </a:lnTo>
                  <a:lnTo>
                    <a:pt x="2647" y="1018"/>
                  </a:lnTo>
                  <a:lnTo>
                    <a:pt x="2636" y="1007"/>
                  </a:lnTo>
                  <a:lnTo>
                    <a:pt x="2628" y="997"/>
                  </a:lnTo>
                  <a:lnTo>
                    <a:pt x="2619" y="986"/>
                  </a:lnTo>
                  <a:lnTo>
                    <a:pt x="2612" y="974"/>
                  </a:lnTo>
                  <a:lnTo>
                    <a:pt x="2605" y="961"/>
                  </a:lnTo>
                  <a:lnTo>
                    <a:pt x="2599" y="949"/>
                  </a:lnTo>
                  <a:lnTo>
                    <a:pt x="2594" y="936"/>
                  </a:lnTo>
                  <a:lnTo>
                    <a:pt x="2592" y="924"/>
                  </a:lnTo>
                  <a:lnTo>
                    <a:pt x="2590" y="913"/>
                  </a:lnTo>
                  <a:lnTo>
                    <a:pt x="2590" y="903"/>
                  </a:lnTo>
                  <a:lnTo>
                    <a:pt x="2592" y="894"/>
                  </a:lnTo>
                  <a:lnTo>
                    <a:pt x="2589" y="892"/>
                  </a:lnTo>
                  <a:lnTo>
                    <a:pt x="2587" y="892"/>
                  </a:lnTo>
                  <a:lnTo>
                    <a:pt x="2583" y="890"/>
                  </a:lnTo>
                  <a:lnTo>
                    <a:pt x="2580" y="889"/>
                  </a:lnTo>
                  <a:lnTo>
                    <a:pt x="2576" y="887"/>
                  </a:lnTo>
                  <a:lnTo>
                    <a:pt x="2573" y="885"/>
                  </a:lnTo>
                  <a:lnTo>
                    <a:pt x="2571" y="885"/>
                  </a:lnTo>
                  <a:lnTo>
                    <a:pt x="2567" y="885"/>
                  </a:lnTo>
                  <a:lnTo>
                    <a:pt x="2560" y="875"/>
                  </a:lnTo>
                  <a:lnTo>
                    <a:pt x="2550" y="859"/>
                  </a:lnTo>
                  <a:lnTo>
                    <a:pt x="2536" y="839"/>
                  </a:lnTo>
                  <a:lnTo>
                    <a:pt x="2522" y="818"/>
                  </a:lnTo>
                  <a:lnTo>
                    <a:pt x="2507" y="799"/>
                  </a:lnTo>
                  <a:lnTo>
                    <a:pt x="2495" y="784"/>
                  </a:lnTo>
                  <a:lnTo>
                    <a:pt x="2490" y="774"/>
                  </a:lnTo>
                  <a:lnTo>
                    <a:pt x="2488" y="774"/>
                  </a:lnTo>
                  <a:lnTo>
                    <a:pt x="2484" y="772"/>
                  </a:lnTo>
                  <a:lnTo>
                    <a:pt x="2483" y="772"/>
                  </a:lnTo>
                  <a:lnTo>
                    <a:pt x="2479" y="770"/>
                  </a:lnTo>
                  <a:lnTo>
                    <a:pt x="2476" y="769"/>
                  </a:lnTo>
                  <a:lnTo>
                    <a:pt x="2472" y="767"/>
                  </a:lnTo>
                  <a:lnTo>
                    <a:pt x="2469" y="765"/>
                  </a:lnTo>
                  <a:lnTo>
                    <a:pt x="2465" y="763"/>
                  </a:lnTo>
                  <a:lnTo>
                    <a:pt x="2462" y="763"/>
                  </a:lnTo>
                  <a:lnTo>
                    <a:pt x="2458" y="767"/>
                  </a:lnTo>
                  <a:lnTo>
                    <a:pt x="2454" y="769"/>
                  </a:lnTo>
                  <a:lnTo>
                    <a:pt x="2449" y="770"/>
                  </a:lnTo>
                  <a:lnTo>
                    <a:pt x="2446" y="772"/>
                  </a:lnTo>
                  <a:lnTo>
                    <a:pt x="2440" y="774"/>
                  </a:lnTo>
                  <a:lnTo>
                    <a:pt x="2435" y="776"/>
                  </a:lnTo>
                  <a:lnTo>
                    <a:pt x="2432" y="779"/>
                  </a:lnTo>
                  <a:lnTo>
                    <a:pt x="2428" y="781"/>
                  </a:lnTo>
                  <a:lnTo>
                    <a:pt x="2419" y="792"/>
                  </a:lnTo>
                  <a:lnTo>
                    <a:pt x="2419" y="809"/>
                  </a:lnTo>
                  <a:lnTo>
                    <a:pt x="2410" y="820"/>
                  </a:lnTo>
                  <a:lnTo>
                    <a:pt x="2393" y="820"/>
                  </a:lnTo>
                  <a:lnTo>
                    <a:pt x="2384" y="829"/>
                  </a:lnTo>
                  <a:lnTo>
                    <a:pt x="2380" y="836"/>
                  </a:lnTo>
                  <a:lnTo>
                    <a:pt x="2377" y="841"/>
                  </a:lnTo>
                  <a:lnTo>
                    <a:pt x="2373" y="846"/>
                  </a:lnTo>
                  <a:lnTo>
                    <a:pt x="2370" y="852"/>
                  </a:lnTo>
                  <a:lnTo>
                    <a:pt x="2366" y="857"/>
                  </a:lnTo>
                  <a:lnTo>
                    <a:pt x="2361" y="862"/>
                  </a:lnTo>
                  <a:lnTo>
                    <a:pt x="2356" y="869"/>
                  </a:lnTo>
                  <a:lnTo>
                    <a:pt x="2348" y="875"/>
                  </a:lnTo>
                  <a:lnTo>
                    <a:pt x="2352" y="882"/>
                  </a:lnTo>
                  <a:lnTo>
                    <a:pt x="2354" y="889"/>
                  </a:lnTo>
                  <a:lnTo>
                    <a:pt x="2356" y="896"/>
                  </a:lnTo>
                  <a:lnTo>
                    <a:pt x="2357" y="901"/>
                  </a:lnTo>
                  <a:lnTo>
                    <a:pt x="2357" y="908"/>
                  </a:lnTo>
                  <a:lnTo>
                    <a:pt x="2357" y="913"/>
                  </a:lnTo>
                  <a:lnTo>
                    <a:pt x="2357" y="917"/>
                  </a:lnTo>
                  <a:lnTo>
                    <a:pt x="2357" y="922"/>
                  </a:lnTo>
                  <a:lnTo>
                    <a:pt x="2333" y="951"/>
                  </a:lnTo>
                  <a:lnTo>
                    <a:pt x="2315" y="951"/>
                  </a:lnTo>
                  <a:lnTo>
                    <a:pt x="2311" y="949"/>
                  </a:lnTo>
                  <a:lnTo>
                    <a:pt x="2306" y="944"/>
                  </a:lnTo>
                  <a:lnTo>
                    <a:pt x="2303" y="938"/>
                  </a:lnTo>
                  <a:lnTo>
                    <a:pt x="2297" y="929"/>
                  </a:lnTo>
                  <a:lnTo>
                    <a:pt x="2294" y="922"/>
                  </a:lnTo>
                  <a:lnTo>
                    <a:pt x="2292" y="913"/>
                  </a:lnTo>
                  <a:lnTo>
                    <a:pt x="2288" y="908"/>
                  </a:lnTo>
                  <a:lnTo>
                    <a:pt x="2288" y="903"/>
                  </a:lnTo>
                  <a:lnTo>
                    <a:pt x="2285" y="903"/>
                  </a:lnTo>
                  <a:lnTo>
                    <a:pt x="2281" y="901"/>
                  </a:lnTo>
                  <a:lnTo>
                    <a:pt x="2278" y="899"/>
                  </a:lnTo>
                  <a:lnTo>
                    <a:pt x="2276" y="898"/>
                  </a:lnTo>
                  <a:lnTo>
                    <a:pt x="2273" y="896"/>
                  </a:lnTo>
                  <a:lnTo>
                    <a:pt x="2269" y="894"/>
                  </a:lnTo>
                  <a:lnTo>
                    <a:pt x="2265" y="894"/>
                  </a:lnTo>
                  <a:lnTo>
                    <a:pt x="2262" y="894"/>
                  </a:lnTo>
                  <a:lnTo>
                    <a:pt x="2262" y="887"/>
                  </a:lnTo>
                  <a:lnTo>
                    <a:pt x="2260" y="882"/>
                  </a:lnTo>
                  <a:lnTo>
                    <a:pt x="2260" y="876"/>
                  </a:lnTo>
                  <a:lnTo>
                    <a:pt x="2258" y="871"/>
                  </a:lnTo>
                  <a:lnTo>
                    <a:pt x="2258" y="866"/>
                  </a:lnTo>
                  <a:lnTo>
                    <a:pt x="2258" y="859"/>
                  </a:lnTo>
                  <a:lnTo>
                    <a:pt x="2260" y="853"/>
                  </a:lnTo>
                  <a:lnTo>
                    <a:pt x="2262" y="846"/>
                  </a:lnTo>
                  <a:lnTo>
                    <a:pt x="2257" y="839"/>
                  </a:lnTo>
                  <a:lnTo>
                    <a:pt x="2250" y="829"/>
                  </a:lnTo>
                  <a:lnTo>
                    <a:pt x="2246" y="816"/>
                  </a:lnTo>
                  <a:lnTo>
                    <a:pt x="2243" y="804"/>
                  </a:lnTo>
                  <a:lnTo>
                    <a:pt x="2239" y="792"/>
                  </a:lnTo>
                  <a:lnTo>
                    <a:pt x="2237" y="777"/>
                  </a:lnTo>
                  <a:lnTo>
                    <a:pt x="2235" y="765"/>
                  </a:lnTo>
                  <a:lnTo>
                    <a:pt x="2235" y="754"/>
                  </a:lnTo>
                  <a:lnTo>
                    <a:pt x="2235" y="758"/>
                  </a:lnTo>
                  <a:lnTo>
                    <a:pt x="2234" y="761"/>
                  </a:lnTo>
                  <a:lnTo>
                    <a:pt x="2234" y="765"/>
                  </a:lnTo>
                  <a:lnTo>
                    <a:pt x="2232" y="769"/>
                  </a:lnTo>
                  <a:lnTo>
                    <a:pt x="2230" y="772"/>
                  </a:lnTo>
                  <a:lnTo>
                    <a:pt x="2228" y="776"/>
                  </a:lnTo>
                  <a:lnTo>
                    <a:pt x="2228" y="779"/>
                  </a:lnTo>
                  <a:lnTo>
                    <a:pt x="2228" y="781"/>
                  </a:lnTo>
                  <a:lnTo>
                    <a:pt x="2221" y="781"/>
                  </a:lnTo>
                  <a:lnTo>
                    <a:pt x="2216" y="781"/>
                  </a:lnTo>
                  <a:lnTo>
                    <a:pt x="2211" y="779"/>
                  </a:lnTo>
                  <a:lnTo>
                    <a:pt x="2207" y="776"/>
                  </a:lnTo>
                  <a:lnTo>
                    <a:pt x="2202" y="774"/>
                  </a:lnTo>
                  <a:lnTo>
                    <a:pt x="2198" y="770"/>
                  </a:lnTo>
                  <a:lnTo>
                    <a:pt x="2195" y="767"/>
                  </a:lnTo>
                  <a:lnTo>
                    <a:pt x="2193" y="763"/>
                  </a:lnTo>
                  <a:lnTo>
                    <a:pt x="2158" y="763"/>
                  </a:lnTo>
                  <a:lnTo>
                    <a:pt x="2158" y="760"/>
                  </a:lnTo>
                  <a:lnTo>
                    <a:pt x="2160" y="756"/>
                  </a:lnTo>
                  <a:lnTo>
                    <a:pt x="2161" y="753"/>
                  </a:lnTo>
                  <a:lnTo>
                    <a:pt x="2161" y="749"/>
                  </a:lnTo>
                  <a:lnTo>
                    <a:pt x="2163" y="746"/>
                  </a:lnTo>
                  <a:lnTo>
                    <a:pt x="2165" y="742"/>
                  </a:lnTo>
                  <a:lnTo>
                    <a:pt x="2167" y="739"/>
                  </a:lnTo>
                  <a:lnTo>
                    <a:pt x="2167" y="735"/>
                  </a:lnTo>
                  <a:lnTo>
                    <a:pt x="2161" y="737"/>
                  </a:lnTo>
                  <a:lnTo>
                    <a:pt x="2156" y="737"/>
                  </a:lnTo>
                  <a:lnTo>
                    <a:pt x="2152" y="737"/>
                  </a:lnTo>
                  <a:lnTo>
                    <a:pt x="2151" y="733"/>
                  </a:lnTo>
                  <a:lnTo>
                    <a:pt x="2149" y="730"/>
                  </a:lnTo>
                  <a:lnTo>
                    <a:pt x="2149" y="724"/>
                  </a:lnTo>
                  <a:lnTo>
                    <a:pt x="2149" y="721"/>
                  </a:lnTo>
                  <a:lnTo>
                    <a:pt x="2149" y="717"/>
                  </a:lnTo>
                  <a:lnTo>
                    <a:pt x="2114" y="754"/>
                  </a:lnTo>
                  <a:lnTo>
                    <a:pt x="2110" y="753"/>
                  </a:lnTo>
                  <a:lnTo>
                    <a:pt x="2105" y="751"/>
                  </a:lnTo>
                  <a:lnTo>
                    <a:pt x="2099" y="747"/>
                  </a:lnTo>
                  <a:lnTo>
                    <a:pt x="2092" y="744"/>
                  </a:lnTo>
                  <a:lnTo>
                    <a:pt x="2085" y="739"/>
                  </a:lnTo>
                  <a:lnTo>
                    <a:pt x="2080" y="735"/>
                  </a:lnTo>
                  <a:lnTo>
                    <a:pt x="2075" y="730"/>
                  </a:lnTo>
                  <a:lnTo>
                    <a:pt x="2071" y="726"/>
                  </a:lnTo>
                  <a:lnTo>
                    <a:pt x="2064" y="728"/>
                  </a:lnTo>
                  <a:lnTo>
                    <a:pt x="2057" y="728"/>
                  </a:lnTo>
                  <a:lnTo>
                    <a:pt x="2048" y="726"/>
                  </a:lnTo>
                  <a:lnTo>
                    <a:pt x="2041" y="724"/>
                  </a:lnTo>
                  <a:lnTo>
                    <a:pt x="2034" y="719"/>
                  </a:lnTo>
                  <a:lnTo>
                    <a:pt x="2027" y="716"/>
                  </a:lnTo>
                  <a:lnTo>
                    <a:pt x="2022" y="710"/>
                  </a:lnTo>
                  <a:lnTo>
                    <a:pt x="2018" y="707"/>
                  </a:lnTo>
                  <a:lnTo>
                    <a:pt x="2011" y="714"/>
                  </a:lnTo>
                  <a:lnTo>
                    <a:pt x="2002" y="717"/>
                  </a:lnTo>
                  <a:lnTo>
                    <a:pt x="1994" y="721"/>
                  </a:lnTo>
                  <a:lnTo>
                    <a:pt x="1983" y="723"/>
                  </a:lnTo>
                  <a:lnTo>
                    <a:pt x="1974" y="723"/>
                  </a:lnTo>
                  <a:lnTo>
                    <a:pt x="1963" y="723"/>
                  </a:lnTo>
                  <a:lnTo>
                    <a:pt x="1955" y="721"/>
                  </a:lnTo>
                  <a:lnTo>
                    <a:pt x="1948" y="717"/>
                  </a:lnTo>
                  <a:lnTo>
                    <a:pt x="1941" y="707"/>
                  </a:lnTo>
                  <a:lnTo>
                    <a:pt x="1937" y="700"/>
                  </a:lnTo>
                  <a:lnTo>
                    <a:pt x="1933" y="691"/>
                  </a:lnTo>
                  <a:lnTo>
                    <a:pt x="1928" y="682"/>
                  </a:lnTo>
                  <a:lnTo>
                    <a:pt x="1923" y="675"/>
                  </a:lnTo>
                  <a:lnTo>
                    <a:pt x="1918" y="670"/>
                  </a:lnTo>
                  <a:lnTo>
                    <a:pt x="1909" y="666"/>
                  </a:lnTo>
                  <a:lnTo>
                    <a:pt x="1905" y="666"/>
                  </a:lnTo>
                  <a:lnTo>
                    <a:pt x="1900" y="666"/>
                  </a:lnTo>
                  <a:lnTo>
                    <a:pt x="1895" y="668"/>
                  </a:lnTo>
                  <a:lnTo>
                    <a:pt x="1888" y="671"/>
                  </a:lnTo>
                  <a:lnTo>
                    <a:pt x="1898" y="680"/>
                  </a:lnTo>
                  <a:lnTo>
                    <a:pt x="1907" y="691"/>
                  </a:lnTo>
                  <a:lnTo>
                    <a:pt x="1916" y="700"/>
                  </a:lnTo>
                  <a:lnTo>
                    <a:pt x="1926" y="708"/>
                  </a:lnTo>
                  <a:lnTo>
                    <a:pt x="1935" y="719"/>
                  </a:lnTo>
                  <a:lnTo>
                    <a:pt x="1942" y="730"/>
                  </a:lnTo>
                  <a:lnTo>
                    <a:pt x="1951" y="740"/>
                  </a:lnTo>
                  <a:lnTo>
                    <a:pt x="1958" y="754"/>
                  </a:lnTo>
                  <a:lnTo>
                    <a:pt x="1963" y="753"/>
                  </a:lnTo>
                  <a:lnTo>
                    <a:pt x="1969" y="751"/>
                  </a:lnTo>
                  <a:lnTo>
                    <a:pt x="1974" y="749"/>
                  </a:lnTo>
                  <a:lnTo>
                    <a:pt x="1978" y="746"/>
                  </a:lnTo>
                  <a:lnTo>
                    <a:pt x="1983" y="744"/>
                  </a:lnTo>
                  <a:lnTo>
                    <a:pt x="1986" y="740"/>
                  </a:lnTo>
                  <a:lnTo>
                    <a:pt x="1990" y="739"/>
                  </a:lnTo>
                  <a:lnTo>
                    <a:pt x="1994" y="739"/>
                  </a:lnTo>
                  <a:lnTo>
                    <a:pt x="1997" y="72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539"/>
            </a:p>
          </p:txBody>
        </p:sp>
        <p:sp>
          <p:nvSpPr>
            <p:cNvPr id="17423" name="Freeform 6"/>
            <p:cNvSpPr>
              <a:spLocks noEditPoints="1"/>
            </p:cNvSpPr>
            <p:nvPr/>
          </p:nvSpPr>
          <p:spPr bwMode="auto">
            <a:xfrm>
              <a:off x="1951038" y="1871663"/>
              <a:ext cx="2263775" cy="2763837"/>
            </a:xfrm>
            <a:custGeom>
              <a:avLst/>
              <a:gdLst>
                <a:gd name="T0" fmla="*/ 2147483646 w 1426"/>
                <a:gd name="T1" fmla="*/ 2147483646 h 1741"/>
                <a:gd name="T2" fmla="*/ 2147483646 w 1426"/>
                <a:gd name="T3" fmla="*/ 2147483646 h 1741"/>
                <a:gd name="T4" fmla="*/ 2147483646 w 1426"/>
                <a:gd name="T5" fmla="*/ 2147483646 h 1741"/>
                <a:gd name="T6" fmla="*/ 2147483646 w 1426"/>
                <a:gd name="T7" fmla="*/ 2147483646 h 1741"/>
                <a:gd name="T8" fmla="*/ 2147483646 w 1426"/>
                <a:gd name="T9" fmla="*/ 2147483646 h 1741"/>
                <a:gd name="T10" fmla="*/ 2147483646 w 1426"/>
                <a:gd name="T11" fmla="*/ 2147483646 h 1741"/>
                <a:gd name="T12" fmla="*/ 2147483646 w 1426"/>
                <a:gd name="T13" fmla="*/ 2147483646 h 1741"/>
                <a:gd name="T14" fmla="*/ 2147483646 w 1426"/>
                <a:gd name="T15" fmla="*/ 2147483646 h 1741"/>
                <a:gd name="T16" fmla="*/ 2147483646 w 1426"/>
                <a:gd name="T17" fmla="*/ 2147483646 h 1741"/>
                <a:gd name="T18" fmla="*/ 2147483646 w 1426"/>
                <a:gd name="T19" fmla="*/ 2147483646 h 1741"/>
                <a:gd name="T20" fmla="*/ 2147483646 w 1426"/>
                <a:gd name="T21" fmla="*/ 2147483646 h 1741"/>
                <a:gd name="T22" fmla="*/ 2147483646 w 1426"/>
                <a:gd name="T23" fmla="*/ 2147483646 h 1741"/>
                <a:gd name="T24" fmla="*/ 2147483646 w 1426"/>
                <a:gd name="T25" fmla="*/ 2147483646 h 1741"/>
                <a:gd name="T26" fmla="*/ 2147483646 w 1426"/>
                <a:gd name="T27" fmla="*/ 2147483646 h 1741"/>
                <a:gd name="T28" fmla="*/ 2147483646 w 1426"/>
                <a:gd name="T29" fmla="*/ 2147483646 h 1741"/>
                <a:gd name="T30" fmla="*/ 2147483646 w 1426"/>
                <a:gd name="T31" fmla="*/ 2147483646 h 1741"/>
                <a:gd name="T32" fmla="*/ 2147483646 w 1426"/>
                <a:gd name="T33" fmla="*/ 2147483646 h 1741"/>
                <a:gd name="T34" fmla="*/ 2147483646 w 1426"/>
                <a:gd name="T35" fmla="*/ 2147483646 h 1741"/>
                <a:gd name="T36" fmla="*/ 2147483646 w 1426"/>
                <a:gd name="T37" fmla="*/ 2147483646 h 1741"/>
                <a:gd name="T38" fmla="*/ 2147483646 w 1426"/>
                <a:gd name="T39" fmla="*/ 2147483646 h 1741"/>
                <a:gd name="T40" fmla="*/ 2147483646 w 1426"/>
                <a:gd name="T41" fmla="*/ 2147483646 h 1741"/>
                <a:gd name="T42" fmla="*/ 2147483646 w 1426"/>
                <a:gd name="T43" fmla="*/ 2147483646 h 1741"/>
                <a:gd name="T44" fmla="*/ 2147483646 w 1426"/>
                <a:gd name="T45" fmla="*/ 2147483646 h 1741"/>
                <a:gd name="T46" fmla="*/ 2147483646 w 1426"/>
                <a:gd name="T47" fmla="*/ 2147483646 h 1741"/>
                <a:gd name="T48" fmla="*/ 2147483646 w 1426"/>
                <a:gd name="T49" fmla="*/ 2147483646 h 1741"/>
                <a:gd name="T50" fmla="*/ 2147483646 w 1426"/>
                <a:gd name="T51" fmla="*/ 2147483646 h 1741"/>
                <a:gd name="T52" fmla="*/ 2147483646 w 1426"/>
                <a:gd name="T53" fmla="*/ 2147483646 h 1741"/>
                <a:gd name="T54" fmla="*/ 2147483646 w 1426"/>
                <a:gd name="T55" fmla="*/ 2147483646 h 1741"/>
                <a:gd name="T56" fmla="*/ 2147483646 w 1426"/>
                <a:gd name="T57" fmla="*/ 2147483646 h 1741"/>
                <a:gd name="T58" fmla="*/ 2147483646 w 1426"/>
                <a:gd name="T59" fmla="*/ 2147483646 h 1741"/>
                <a:gd name="T60" fmla="*/ 2147483646 w 1426"/>
                <a:gd name="T61" fmla="*/ 2147483646 h 1741"/>
                <a:gd name="T62" fmla="*/ 2147483646 w 1426"/>
                <a:gd name="T63" fmla="*/ 2147483646 h 1741"/>
                <a:gd name="T64" fmla="*/ 2147483646 w 1426"/>
                <a:gd name="T65" fmla="*/ 2147483646 h 1741"/>
                <a:gd name="T66" fmla="*/ 2147483646 w 1426"/>
                <a:gd name="T67" fmla="*/ 2147483646 h 1741"/>
                <a:gd name="T68" fmla="*/ 2147483646 w 1426"/>
                <a:gd name="T69" fmla="*/ 2147483646 h 1741"/>
                <a:gd name="T70" fmla="*/ 2147483646 w 1426"/>
                <a:gd name="T71" fmla="*/ 2147483646 h 1741"/>
                <a:gd name="T72" fmla="*/ 2147483646 w 1426"/>
                <a:gd name="T73" fmla="*/ 2147483646 h 1741"/>
                <a:gd name="T74" fmla="*/ 2147483646 w 1426"/>
                <a:gd name="T75" fmla="*/ 2147483646 h 1741"/>
                <a:gd name="T76" fmla="*/ 2147483646 w 1426"/>
                <a:gd name="T77" fmla="*/ 2147483646 h 1741"/>
                <a:gd name="T78" fmla="*/ 2147483646 w 1426"/>
                <a:gd name="T79" fmla="*/ 2147483646 h 1741"/>
                <a:gd name="T80" fmla="*/ 2147483646 w 1426"/>
                <a:gd name="T81" fmla="*/ 2147483646 h 1741"/>
                <a:gd name="T82" fmla="*/ 2147483646 w 1426"/>
                <a:gd name="T83" fmla="*/ 2147483646 h 1741"/>
                <a:gd name="T84" fmla="*/ 2147483646 w 1426"/>
                <a:gd name="T85" fmla="*/ 2147483646 h 1741"/>
                <a:gd name="T86" fmla="*/ 2147483646 w 1426"/>
                <a:gd name="T87" fmla="*/ 2147483646 h 1741"/>
                <a:gd name="T88" fmla="*/ 2147483646 w 1426"/>
                <a:gd name="T89" fmla="*/ 2147483646 h 1741"/>
                <a:gd name="T90" fmla="*/ 2147483646 w 1426"/>
                <a:gd name="T91" fmla="*/ 2147483646 h 1741"/>
                <a:gd name="T92" fmla="*/ 2147483646 w 1426"/>
                <a:gd name="T93" fmla="*/ 2147483646 h 1741"/>
                <a:gd name="T94" fmla="*/ 2147483646 w 1426"/>
                <a:gd name="T95" fmla="*/ 2147483646 h 1741"/>
                <a:gd name="T96" fmla="*/ 2147483646 w 1426"/>
                <a:gd name="T97" fmla="*/ 2147483646 h 1741"/>
                <a:gd name="T98" fmla="*/ 2147483646 w 1426"/>
                <a:gd name="T99" fmla="*/ 2147483646 h 1741"/>
                <a:gd name="T100" fmla="*/ 2147483646 w 1426"/>
                <a:gd name="T101" fmla="*/ 2147483646 h 1741"/>
                <a:gd name="T102" fmla="*/ 2147483646 w 1426"/>
                <a:gd name="T103" fmla="*/ 2147483646 h 1741"/>
                <a:gd name="T104" fmla="*/ 2147483646 w 1426"/>
                <a:gd name="T105" fmla="*/ 2147483646 h 1741"/>
                <a:gd name="T106" fmla="*/ 2147483646 w 1426"/>
                <a:gd name="T107" fmla="*/ 2147483646 h 1741"/>
                <a:gd name="T108" fmla="*/ 2147483646 w 1426"/>
                <a:gd name="T109" fmla="*/ 2147483646 h 1741"/>
                <a:gd name="T110" fmla="*/ 2147483646 w 1426"/>
                <a:gd name="T111" fmla="*/ 2147483646 h 1741"/>
                <a:gd name="T112" fmla="*/ 2147483646 w 1426"/>
                <a:gd name="T113" fmla="*/ 2147483646 h 1741"/>
                <a:gd name="T114" fmla="*/ 2147483646 w 1426"/>
                <a:gd name="T115" fmla="*/ 2147483646 h 1741"/>
                <a:gd name="T116" fmla="*/ 2147483646 w 1426"/>
                <a:gd name="T117" fmla="*/ 2147483646 h 1741"/>
                <a:gd name="T118" fmla="*/ 2147483646 w 1426"/>
                <a:gd name="T119" fmla="*/ 2147483646 h 1741"/>
                <a:gd name="T120" fmla="*/ 2147483646 w 1426"/>
                <a:gd name="T121" fmla="*/ 2147483646 h 1741"/>
                <a:gd name="T122" fmla="*/ 2147483646 w 1426"/>
                <a:gd name="T123" fmla="*/ 2147483646 h 174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26"/>
                <a:gd name="T187" fmla="*/ 0 h 1741"/>
                <a:gd name="T188" fmla="*/ 1426 w 1426"/>
                <a:gd name="T189" fmla="*/ 1741 h 1741"/>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26" h="1741">
                  <a:moveTo>
                    <a:pt x="1078" y="1741"/>
                  </a:moveTo>
                  <a:lnTo>
                    <a:pt x="1069" y="1735"/>
                  </a:lnTo>
                  <a:lnTo>
                    <a:pt x="1058" y="1730"/>
                  </a:lnTo>
                  <a:lnTo>
                    <a:pt x="1046" y="1723"/>
                  </a:lnTo>
                  <a:lnTo>
                    <a:pt x="1034" y="1714"/>
                  </a:lnTo>
                  <a:lnTo>
                    <a:pt x="1021" y="1705"/>
                  </a:lnTo>
                  <a:lnTo>
                    <a:pt x="1012" y="1696"/>
                  </a:lnTo>
                  <a:lnTo>
                    <a:pt x="1011" y="1691"/>
                  </a:lnTo>
                  <a:lnTo>
                    <a:pt x="1009" y="1686"/>
                  </a:lnTo>
                  <a:lnTo>
                    <a:pt x="1007" y="1680"/>
                  </a:lnTo>
                  <a:lnTo>
                    <a:pt x="1009" y="1675"/>
                  </a:lnTo>
                  <a:lnTo>
                    <a:pt x="1005" y="1675"/>
                  </a:lnTo>
                  <a:lnTo>
                    <a:pt x="1000" y="1672"/>
                  </a:lnTo>
                  <a:lnTo>
                    <a:pt x="997" y="1670"/>
                  </a:lnTo>
                  <a:lnTo>
                    <a:pt x="991" y="1666"/>
                  </a:lnTo>
                  <a:lnTo>
                    <a:pt x="986" y="1663"/>
                  </a:lnTo>
                  <a:lnTo>
                    <a:pt x="981" y="1659"/>
                  </a:lnTo>
                  <a:lnTo>
                    <a:pt x="977" y="1657"/>
                  </a:lnTo>
                  <a:lnTo>
                    <a:pt x="974" y="1656"/>
                  </a:lnTo>
                  <a:lnTo>
                    <a:pt x="974" y="1620"/>
                  </a:lnTo>
                  <a:lnTo>
                    <a:pt x="963" y="1606"/>
                  </a:lnTo>
                  <a:lnTo>
                    <a:pt x="956" y="1594"/>
                  </a:lnTo>
                  <a:lnTo>
                    <a:pt x="949" y="1578"/>
                  </a:lnTo>
                  <a:lnTo>
                    <a:pt x="944" y="1564"/>
                  </a:lnTo>
                  <a:lnTo>
                    <a:pt x="938" y="1532"/>
                  </a:lnTo>
                  <a:lnTo>
                    <a:pt x="935" y="1498"/>
                  </a:lnTo>
                  <a:lnTo>
                    <a:pt x="931" y="1465"/>
                  </a:lnTo>
                  <a:lnTo>
                    <a:pt x="924" y="1433"/>
                  </a:lnTo>
                  <a:lnTo>
                    <a:pt x="921" y="1419"/>
                  </a:lnTo>
                  <a:lnTo>
                    <a:pt x="914" y="1403"/>
                  </a:lnTo>
                  <a:lnTo>
                    <a:pt x="906" y="1391"/>
                  </a:lnTo>
                  <a:lnTo>
                    <a:pt x="896" y="1378"/>
                  </a:lnTo>
                  <a:lnTo>
                    <a:pt x="896" y="1368"/>
                  </a:lnTo>
                  <a:lnTo>
                    <a:pt x="898" y="1357"/>
                  </a:lnTo>
                  <a:lnTo>
                    <a:pt x="901" y="1346"/>
                  </a:lnTo>
                  <a:lnTo>
                    <a:pt x="905" y="1336"/>
                  </a:lnTo>
                  <a:lnTo>
                    <a:pt x="906" y="1325"/>
                  </a:lnTo>
                  <a:lnTo>
                    <a:pt x="910" y="1315"/>
                  </a:lnTo>
                  <a:lnTo>
                    <a:pt x="912" y="1304"/>
                  </a:lnTo>
                  <a:lnTo>
                    <a:pt x="912" y="1293"/>
                  </a:lnTo>
                  <a:lnTo>
                    <a:pt x="898" y="1292"/>
                  </a:lnTo>
                  <a:lnTo>
                    <a:pt x="882" y="1286"/>
                  </a:lnTo>
                  <a:lnTo>
                    <a:pt x="862" y="1278"/>
                  </a:lnTo>
                  <a:lnTo>
                    <a:pt x="845" y="1267"/>
                  </a:lnTo>
                  <a:lnTo>
                    <a:pt x="825" y="1255"/>
                  </a:lnTo>
                  <a:lnTo>
                    <a:pt x="809" y="1242"/>
                  </a:lnTo>
                  <a:lnTo>
                    <a:pt x="793" y="1230"/>
                  </a:lnTo>
                  <a:lnTo>
                    <a:pt x="783" y="1219"/>
                  </a:lnTo>
                  <a:lnTo>
                    <a:pt x="783" y="1182"/>
                  </a:lnTo>
                  <a:lnTo>
                    <a:pt x="776" y="1182"/>
                  </a:lnTo>
                  <a:lnTo>
                    <a:pt x="770" y="1180"/>
                  </a:lnTo>
                  <a:lnTo>
                    <a:pt x="765" y="1179"/>
                  </a:lnTo>
                  <a:lnTo>
                    <a:pt x="760" y="1177"/>
                  </a:lnTo>
                  <a:lnTo>
                    <a:pt x="755" y="1175"/>
                  </a:lnTo>
                  <a:lnTo>
                    <a:pt x="749" y="1175"/>
                  </a:lnTo>
                  <a:lnTo>
                    <a:pt x="744" y="1173"/>
                  </a:lnTo>
                  <a:lnTo>
                    <a:pt x="739" y="1173"/>
                  </a:lnTo>
                  <a:lnTo>
                    <a:pt x="735" y="1170"/>
                  </a:lnTo>
                  <a:lnTo>
                    <a:pt x="732" y="1164"/>
                  </a:lnTo>
                  <a:lnTo>
                    <a:pt x="728" y="1159"/>
                  </a:lnTo>
                  <a:lnTo>
                    <a:pt x="725" y="1154"/>
                  </a:lnTo>
                  <a:lnTo>
                    <a:pt x="719" y="1148"/>
                  </a:lnTo>
                  <a:lnTo>
                    <a:pt x="716" y="1143"/>
                  </a:lnTo>
                  <a:lnTo>
                    <a:pt x="710" y="1140"/>
                  </a:lnTo>
                  <a:lnTo>
                    <a:pt x="703" y="1136"/>
                  </a:lnTo>
                  <a:lnTo>
                    <a:pt x="705" y="1131"/>
                  </a:lnTo>
                  <a:lnTo>
                    <a:pt x="707" y="1126"/>
                  </a:lnTo>
                  <a:lnTo>
                    <a:pt x="710" y="1120"/>
                  </a:lnTo>
                  <a:lnTo>
                    <a:pt x="714" y="1113"/>
                  </a:lnTo>
                  <a:lnTo>
                    <a:pt x="717" y="1106"/>
                  </a:lnTo>
                  <a:lnTo>
                    <a:pt x="723" y="1099"/>
                  </a:lnTo>
                  <a:lnTo>
                    <a:pt x="726" y="1094"/>
                  </a:lnTo>
                  <a:lnTo>
                    <a:pt x="730" y="1088"/>
                  </a:lnTo>
                  <a:lnTo>
                    <a:pt x="730" y="1085"/>
                  </a:lnTo>
                  <a:lnTo>
                    <a:pt x="728" y="1083"/>
                  </a:lnTo>
                  <a:lnTo>
                    <a:pt x="726" y="1080"/>
                  </a:lnTo>
                  <a:lnTo>
                    <a:pt x="725" y="1076"/>
                  </a:lnTo>
                  <a:lnTo>
                    <a:pt x="725" y="1073"/>
                  </a:lnTo>
                  <a:lnTo>
                    <a:pt x="723" y="1069"/>
                  </a:lnTo>
                  <a:lnTo>
                    <a:pt x="721" y="1065"/>
                  </a:lnTo>
                  <a:lnTo>
                    <a:pt x="721" y="1062"/>
                  </a:lnTo>
                  <a:lnTo>
                    <a:pt x="728" y="1053"/>
                  </a:lnTo>
                  <a:lnTo>
                    <a:pt x="733" y="1044"/>
                  </a:lnTo>
                  <a:lnTo>
                    <a:pt x="740" y="1034"/>
                  </a:lnTo>
                  <a:lnTo>
                    <a:pt x="748" y="1025"/>
                  </a:lnTo>
                  <a:lnTo>
                    <a:pt x="753" y="1014"/>
                  </a:lnTo>
                  <a:lnTo>
                    <a:pt x="760" y="1004"/>
                  </a:lnTo>
                  <a:lnTo>
                    <a:pt x="767" y="995"/>
                  </a:lnTo>
                  <a:lnTo>
                    <a:pt x="772" y="986"/>
                  </a:lnTo>
                  <a:lnTo>
                    <a:pt x="756" y="968"/>
                  </a:lnTo>
                  <a:lnTo>
                    <a:pt x="756" y="951"/>
                  </a:lnTo>
                  <a:lnTo>
                    <a:pt x="783" y="922"/>
                  </a:lnTo>
                  <a:lnTo>
                    <a:pt x="790" y="924"/>
                  </a:lnTo>
                  <a:lnTo>
                    <a:pt x="799" y="926"/>
                  </a:lnTo>
                  <a:lnTo>
                    <a:pt x="808" y="924"/>
                  </a:lnTo>
                  <a:lnTo>
                    <a:pt x="816" y="922"/>
                  </a:lnTo>
                  <a:lnTo>
                    <a:pt x="827" y="919"/>
                  </a:lnTo>
                  <a:lnTo>
                    <a:pt x="836" y="915"/>
                  </a:lnTo>
                  <a:lnTo>
                    <a:pt x="845" y="910"/>
                  </a:lnTo>
                  <a:lnTo>
                    <a:pt x="852" y="903"/>
                  </a:lnTo>
                  <a:lnTo>
                    <a:pt x="859" y="906"/>
                  </a:lnTo>
                  <a:lnTo>
                    <a:pt x="864" y="910"/>
                  </a:lnTo>
                  <a:lnTo>
                    <a:pt x="871" y="912"/>
                  </a:lnTo>
                  <a:lnTo>
                    <a:pt x="878" y="913"/>
                  </a:lnTo>
                  <a:lnTo>
                    <a:pt x="883" y="915"/>
                  </a:lnTo>
                  <a:lnTo>
                    <a:pt x="891" y="917"/>
                  </a:lnTo>
                  <a:lnTo>
                    <a:pt x="898" y="919"/>
                  </a:lnTo>
                  <a:lnTo>
                    <a:pt x="903" y="922"/>
                  </a:lnTo>
                  <a:lnTo>
                    <a:pt x="906" y="921"/>
                  </a:lnTo>
                  <a:lnTo>
                    <a:pt x="910" y="921"/>
                  </a:lnTo>
                  <a:lnTo>
                    <a:pt x="914" y="919"/>
                  </a:lnTo>
                  <a:lnTo>
                    <a:pt x="917" y="917"/>
                  </a:lnTo>
                  <a:lnTo>
                    <a:pt x="921" y="915"/>
                  </a:lnTo>
                  <a:lnTo>
                    <a:pt x="924" y="913"/>
                  </a:lnTo>
                  <a:lnTo>
                    <a:pt x="928" y="913"/>
                  </a:lnTo>
                  <a:lnTo>
                    <a:pt x="929" y="913"/>
                  </a:lnTo>
                  <a:lnTo>
                    <a:pt x="938" y="931"/>
                  </a:lnTo>
                  <a:lnTo>
                    <a:pt x="942" y="931"/>
                  </a:lnTo>
                  <a:lnTo>
                    <a:pt x="945" y="929"/>
                  </a:lnTo>
                  <a:lnTo>
                    <a:pt x="949" y="928"/>
                  </a:lnTo>
                  <a:lnTo>
                    <a:pt x="952" y="926"/>
                  </a:lnTo>
                  <a:lnTo>
                    <a:pt x="954" y="924"/>
                  </a:lnTo>
                  <a:lnTo>
                    <a:pt x="958" y="922"/>
                  </a:lnTo>
                  <a:lnTo>
                    <a:pt x="961" y="922"/>
                  </a:lnTo>
                  <a:lnTo>
                    <a:pt x="965" y="922"/>
                  </a:lnTo>
                  <a:lnTo>
                    <a:pt x="972" y="926"/>
                  </a:lnTo>
                  <a:lnTo>
                    <a:pt x="981" y="929"/>
                  </a:lnTo>
                  <a:lnTo>
                    <a:pt x="989" y="933"/>
                  </a:lnTo>
                  <a:lnTo>
                    <a:pt x="998" y="936"/>
                  </a:lnTo>
                  <a:lnTo>
                    <a:pt x="1007" y="940"/>
                  </a:lnTo>
                  <a:lnTo>
                    <a:pt x="1014" y="944"/>
                  </a:lnTo>
                  <a:lnTo>
                    <a:pt x="1021" y="947"/>
                  </a:lnTo>
                  <a:lnTo>
                    <a:pt x="1025" y="951"/>
                  </a:lnTo>
                  <a:lnTo>
                    <a:pt x="1034" y="959"/>
                  </a:lnTo>
                  <a:lnTo>
                    <a:pt x="1034" y="977"/>
                  </a:lnTo>
                  <a:lnTo>
                    <a:pt x="1042" y="986"/>
                  </a:lnTo>
                  <a:lnTo>
                    <a:pt x="1048" y="989"/>
                  </a:lnTo>
                  <a:lnTo>
                    <a:pt x="1055" y="993"/>
                  </a:lnTo>
                  <a:lnTo>
                    <a:pt x="1062" y="995"/>
                  </a:lnTo>
                  <a:lnTo>
                    <a:pt x="1071" y="995"/>
                  </a:lnTo>
                  <a:lnTo>
                    <a:pt x="1080" y="997"/>
                  </a:lnTo>
                  <a:lnTo>
                    <a:pt x="1088" y="997"/>
                  </a:lnTo>
                  <a:lnTo>
                    <a:pt x="1095" y="997"/>
                  </a:lnTo>
                  <a:lnTo>
                    <a:pt x="1104" y="997"/>
                  </a:lnTo>
                  <a:lnTo>
                    <a:pt x="1110" y="1004"/>
                  </a:lnTo>
                  <a:lnTo>
                    <a:pt x="1115" y="1011"/>
                  </a:lnTo>
                  <a:lnTo>
                    <a:pt x="1120" y="1018"/>
                  </a:lnTo>
                  <a:lnTo>
                    <a:pt x="1124" y="1025"/>
                  </a:lnTo>
                  <a:lnTo>
                    <a:pt x="1127" y="1032"/>
                  </a:lnTo>
                  <a:lnTo>
                    <a:pt x="1131" y="1039"/>
                  </a:lnTo>
                  <a:lnTo>
                    <a:pt x="1134" y="1046"/>
                  </a:lnTo>
                  <a:lnTo>
                    <a:pt x="1138" y="1051"/>
                  </a:lnTo>
                  <a:lnTo>
                    <a:pt x="1122" y="1071"/>
                  </a:lnTo>
                  <a:lnTo>
                    <a:pt x="1138" y="1088"/>
                  </a:lnTo>
                  <a:lnTo>
                    <a:pt x="1141" y="1085"/>
                  </a:lnTo>
                  <a:lnTo>
                    <a:pt x="1148" y="1081"/>
                  </a:lnTo>
                  <a:lnTo>
                    <a:pt x="1154" y="1076"/>
                  </a:lnTo>
                  <a:lnTo>
                    <a:pt x="1161" y="1073"/>
                  </a:lnTo>
                  <a:lnTo>
                    <a:pt x="1168" y="1067"/>
                  </a:lnTo>
                  <a:lnTo>
                    <a:pt x="1177" y="1064"/>
                  </a:lnTo>
                  <a:lnTo>
                    <a:pt x="1184" y="1062"/>
                  </a:lnTo>
                  <a:lnTo>
                    <a:pt x="1191" y="1062"/>
                  </a:lnTo>
                  <a:lnTo>
                    <a:pt x="1200" y="1071"/>
                  </a:lnTo>
                  <a:lnTo>
                    <a:pt x="1210" y="1080"/>
                  </a:lnTo>
                  <a:lnTo>
                    <a:pt x="1221" y="1088"/>
                  </a:lnTo>
                  <a:lnTo>
                    <a:pt x="1231" y="1095"/>
                  </a:lnTo>
                  <a:lnTo>
                    <a:pt x="1244" y="1101"/>
                  </a:lnTo>
                  <a:lnTo>
                    <a:pt x="1256" y="1104"/>
                  </a:lnTo>
                  <a:lnTo>
                    <a:pt x="1270" y="1106"/>
                  </a:lnTo>
                  <a:lnTo>
                    <a:pt x="1286" y="1108"/>
                  </a:lnTo>
                  <a:lnTo>
                    <a:pt x="1293" y="1115"/>
                  </a:lnTo>
                  <a:lnTo>
                    <a:pt x="1302" y="1120"/>
                  </a:lnTo>
                  <a:lnTo>
                    <a:pt x="1313" y="1126"/>
                  </a:lnTo>
                  <a:lnTo>
                    <a:pt x="1321" y="1129"/>
                  </a:lnTo>
                  <a:lnTo>
                    <a:pt x="1332" y="1131"/>
                  </a:lnTo>
                  <a:lnTo>
                    <a:pt x="1344" y="1134"/>
                  </a:lnTo>
                  <a:lnTo>
                    <a:pt x="1355" y="1134"/>
                  </a:lnTo>
                  <a:lnTo>
                    <a:pt x="1364" y="1136"/>
                  </a:lnTo>
                  <a:lnTo>
                    <a:pt x="1364" y="1156"/>
                  </a:lnTo>
                  <a:lnTo>
                    <a:pt x="1364" y="1175"/>
                  </a:lnTo>
                  <a:lnTo>
                    <a:pt x="1362" y="1191"/>
                  </a:lnTo>
                  <a:lnTo>
                    <a:pt x="1359" y="1207"/>
                  </a:lnTo>
                  <a:lnTo>
                    <a:pt x="1352" y="1221"/>
                  </a:lnTo>
                  <a:lnTo>
                    <a:pt x="1343" y="1233"/>
                  </a:lnTo>
                  <a:lnTo>
                    <a:pt x="1330" y="1246"/>
                  </a:lnTo>
                  <a:lnTo>
                    <a:pt x="1313" y="1256"/>
                  </a:lnTo>
                  <a:lnTo>
                    <a:pt x="1316" y="1267"/>
                  </a:lnTo>
                  <a:lnTo>
                    <a:pt x="1318" y="1278"/>
                  </a:lnTo>
                  <a:lnTo>
                    <a:pt x="1320" y="1288"/>
                  </a:lnTo>
                  <a:lnTo>
                    <a:pt x="1318" y="1299"/>
                  </a:lnTo>
                  <a:lnTo>
                    <a:pt x="1316" y="1309"/>
                  </a:lnTo>
                  <a:lnTo>
                    <a:pt x="1313" y="1320"/>
                  </a:lnTo>
                  <a:lnTo>
                    <a:pt x="1309" y="1329"/>
                  </a:lnTo>
                  <a:lnTo>
                    <a:pt x="1302" y="1338"/>
                  </a:lnTo>
                  <a:lnTo>
                    <a:pt x="1297" y="1346"/>
                  </a:lnTo>
                  <a:lnTo>
                    <a:pt x="1290" y="1353"/>
                  </a:lnTo>
                  <a:lnTo>
                    <a:pt x="1281" y="1361"/>
                  </a:lnTo>
                  <a:lnTo>
                    <a:pt x="1272" y="1366"/>
                  </a:lnTo>
                  <a:lnTo>
                    <a:pt x="1263" y="1371"/>
                  </a:lnTo>
                  <a:lnTo>
                    <a:pt x="1254" y="1375"/>
                  </a:lnTo>
                  <a:lnTo>
                    <a:pt x="1244" y="1376"/>
                  </a:lnTo>
                  <a:lnTo>
                    <a:pt x="1235" y="1378"/>
                  </a:lnTo>
                  <a:lnTo>
                    <a:pt x="1235" y="1385"/>
                  </a:lnTo>
                  <a:lnTo>
                    <a:pt x="1235" y="1391"/>
                  </a:lnTo>
                  <a:lnTo>
                    <a:pt x="1237" y="1398"/>
                  </a:lnTo>
                  <a:lnTo>
                    <a:pt x="1238" y="1405"/>
                  </a:lnTo>
                  <a:lnTo>
                    <a:pt x="1240" y="1410"/>
                  </a:lnTo>
                  <a:lnTo>
                    <a:pt x="1242" y="1415"/>
                  </a:lnTo>
                  <a:lnTo>
                    <a:pt x="1242" y="1421"/>
                  </a:lnTo>
                  <a:lnTo>
                    <a:pt x="1242" y="1424"/>
                  </a:lnTo>
                  <a:lnTo>
                    <a:pt x="1242" y="1428"/>
                  </a:lnTo>
                  <a:lnTo>
                    <a:pt x="1242" y="1433"/>
                  </a:lnTo>
                  <a:lnTo>
                    <a:pt x="1240" y="1438"/>
                  </a:lnTo>
                  <a:lnTo>
                    <a:pt x="1238" y="1444"/>
                  </a:lnTo>
                  <a:lnTo>
                    <a:pt x="1237" y="1451"/>
                  </a:lnTo>
                  <a:lnTo>
                    <a:pt x="1235" y="1458"/>
                  </a:lnTo>
                  <a:lnTo>
                    <a:pt x="1235" y="1463"/>
                  </a:lnTo>
                  <a:lnTo>
                    <a:pt x="1235" y="1470"/>
                  </a:lnTo>
                  <a:lnTo>
                    <a:pt x="1217" y="1490"/>
                  </a:lnTo>
                  <a:lnTo>
                    <a:pt x="1208" y="1479"/>
                  </a:lnTo>
                  <a:lnTo>
                    <a:pt x="1203" y="1481"/>
                  </a:lnTo>
                  <a:lnTo>
                    <a:pt x="1200" y="1486"/>
                  </a:lnTo>
                  <a:lnTo>
                    <a:pt x="1193" y="1491"/>
                  </a:lnTo>
                  <a:lnTo>
                    <a:pt x="1187" y="1498"/>
                  </a:lnTo>
                  <a:lnTo>
                    <a:pt x="1182" y="1505"/>
                  </a:lnTo>
                  <a:lnTo>
                    <a:pt x="1177" y="1511"/>
                  </a:lnTo>
                  <a:lnTo>
                    <a:pt x="1175" y="1516"/>
                  </a:lnTo>
                  <a:lnTo>
                    <a:pt x="1173" y="1518"/>
                  </a:lnTo>
                  <a:lnTo>
                    <a:pt x="1166" y="1518"/>
                  </a:lnTo>
                  <a:lnTo>
                    <a:pt x="1161" y="1518"/>
                  </a:lnTo>
                  <a:lnTo>
                    <a:pt x="1154" y="1520"/>
                  </a:lnTo>
                  <a:lnTo>
                    <a:pt x="1148" y="1521"/>
                  </a:lnTo>
                  <a:lnTo>
                    <a:pt x="1143" y="1523"/>
                  </a:lnTo>
                  <a:lnTo>
                    <a:pt x="1138" y="1525"/>
                  </a:lnTo>
                  <a:lnTo>
                    <a:pt x="1133" y="1525"/>
                  </a:lnTo>
                  <a:lnTo>
                    <a:pt x="1129" y="1527"/>
                  </a:lnTo>
                  <a:lnTo>
                    <a:pt x="1129" y="1530"/>
                  </a:lnTo>
                  <a:lnTo>
                    <a:pt x="1131" y="1534"/>
                  </a:lnTo>
                  <a:lnTo>
                    <a:pt x="1133" y="1537"/>
                  </a:lnTo>
                  <a:lnTo>
                    <a:pt x="1134" y="1541"/>
                  </a:lnTo>
                  <a:lnTo>
                    <a:pt x="1136" y="1544"/>
                  </a:lnTo>
                  <a:lnTo>
                    <a:pt x="1136" y="1548"/>
                  </a:lnTo>
                  <a:lnTo>
                    <a:pt x="1138" y="1551"/>
                  </a:lnTo>
                  <a:lnTo>
                    <a:pt x="1138" y="1555"/>
                  </a:lnTo>
                  <a:lnTo>
                    <a:pt x="1131" y="1555"/>
                  </a:lnTo>
                  <a:lnTo>
                    <a:pt x="1124" y="1557"/>
                  </a:lnTo>
                  <a:lnTo>
                    <a:pt x="1117" y="1558"/>
                  </a:lnTo>
                  <a:lnTo>
                    <a:pt x="1108" y="1560"/>
                  </a:lnTo>
                  <a:lnTo>
                    <a:pt x="1099" y="1562"/>
                  </a:lnTo>
                  <a:lnTo>
                    <a:pt x="1092" y="1566"/>
                  </a:lnTo>
                  <a:lnTo>
                    <a:pt x="1085" y="1569"/>
                  </a:lnTo>
                  <a:lnTo>
                    <a:pt x="1078" y="1573"/>
                  </a:lnTo>
                  <a:lnTo>
                    <a:pt x="1081" y="1573"/>
                  </a:lnTo>
                  <a:lnTo>
                    <a:pt x="1085" y="1574"/>
                  </a:lnTo>
                  <a:lnTo>
                    <a:pt x="1087" y="1574"/>
                  </a:lnTo>
                  <a:lnTo>
                    <a:pt x="1090" y="1576"/>
                  </a:lnTo>
                  <a:lnTo>
                    <a:pt x="1094" y="1578"/>
                  </a:lnTo>
                  <a:lnTo>
                    <a:pt x="1097" y="1580"/>
                  </a:lnTo>
                  <a:lnTo>
                    <a:pt x="1101" y="1581"/>
                  </a:lnTo>
                  <a:lnTo>
                    <a:pt x="1104" y="1581"/>
                  </a:lnTo>
                  <a:lnTo>
                    <a:pt x="1087" y="1601"/>
                  </a:lnTo>
                  <a:lnTo>
                    <a:pt x="1088" y="1608"/>
                  </a:lnTo>
                  <a:lnTo>
                    <a:pt x="1090" y="1615"/>
                  </a:lnTo>
                  <a:lnTo>
                    <a:pt x="1090" y="1622"/>
                  </a:lnTo>
                  <a:lnTo>
                    <a:pt x="1088" y="1629"/>
                  </a:lnTo>
                  <a:lnTo>
                    <a:pt x="1088" y="1638"/>
                  </a:lnTo>
                  <a:lnTo>
                    <a:pt x="1087" y="1647"/>
                  </a:lnTo>
                  <a:lnTo>
                    <a:pt x="1087" y="1656"/>
                  </a:lnTo>
                  <a:lnTo>
                    <a:pt x="1087" y="1666"/>
                  </a:lnTo>
                  <a:lnTo>
                    <a:pt x="1104" y="1684"/>
                  </a:lnTo>
                  <a:lnTo>
                    <a:pt x="1104" y="1703"/>
                  </a:lnTo>
                  <a:lnTo>
                    <a:pt x="1087" y="1721"/>
                  </a:lnTo>
                  <a:lnTo>
                    <a:pt x="1087" y="1728"/>
                  </a:lnTo>
                  <a:lnTo>
                    <a:pt x="1087" y="1732"/>
                  </a:lnTo>
                  <a:lnTo>
                    <a:pt x="1088" y="1735"/>
                  </a:lnTo>
                  <a:lnTo>
                    <a:pt x="1088" y="1737"/>
                  </a:lnTo>
                  <a:lnTo>
                    <a:pt x="1088" y="1739"/>
                  </a:lnTo>
                  <a:lnTo>
                    <a:pt x="1087" y="1739"/>
                  </a:lnTo>
                  <a:lnTo>
                    <a:pt x="1083" y="1741"/>
                  </a:lnTo>
                  <a:lnTo>
                    <a:pt x="1078" y="1741"/>
                  </a:lnTo>
                  <a:close/>
                  <a:moveTo>
                    <a:pt x="783" y="922"/>
                  </a:moveTo>
                  <a:lnTo>
                    <a:pt x="756" y="951"/>
                  </a:lnTo>
                  <a:lnTo>
                    <a:pt x="748" y="942"/>
                  </a:lnTo>
                  <a:lnTo>
                    <a:pt x="737" y="933"/>
                  </a:lnTo>
                  <a:lnTo>
                    <a:pt x="726" y="926"/>
                  </a:lnTo>
                  <a:lnTo>
                    <a:pt x="714" y="919"/>
                  </a:lnTo>
                  <a:lnTo>
                    <a:pt x="687" y="905"/>
                  </a:lnTo>
                  <a:lnTo>
                    <a:pt x="659" y="892"/>
                  </a:lnTo>
                  <a:lnTo>
                    <a:pt x="631" y="880"/>
                  </a:lnTo>
                  <a:lnTo>
                    <a:pt x="603" y="868"/>
                  </a:lnTo>
                  <a:lnTo>
                    <a:pt x="578" y="857"/>
                  </a:lnTo>
                  <a:lnTo>
                    <a:pt x="557" y="846"/>
                  </a:lnTo>
                  <a:lnTo>
                    <a:pt x="550" y="850"/>
                  </a:lnTo>
                  <a:lnTo>
                    <a:pt x="541" y="852"/>
                  </a:lnTo>
                  <a:lnTo>
                    <a:pt x="534" y="853"/>
                  </a:lnTo>
                  <a:lnTo>
                    <a:pt x="525" y="855"/>
                  </a:lnTo>
                  <a:lnTo>
                    <a:pt x="518" y="855"/>
                  </a:lnTo>
                  <a:lnTo>
                    <a:pt x="509" y="857"/>
                  </a:lnTo>
                  <a:lnTo>
                    <a:pt x="502" y="857"/>
                  </a:lnTo>
                  <a:lnTo>
                    <a:pt x="495" y="857"/>
                  </a:lnTo>
                  <a:lnTo>
                    <a:pt x="442" y="800"/>
                  </a:lnTo>
                  <a:lnTo>
                    <a:pt x="442" y="744"/>
                  </a:lnTo>
                  <a:lnTo>
                    <a:pt x="435" y="733"/>
                  </a:lnTo>
                  <a:lnTo>
                    <a:pt x="428" y="723"/>
                  </a:lnTo>
                  <a:lnTo>
                    <a:pt x="423" y="710"/>
                  </a:lnTo>
                  <a:lnTo>
                    <a:pt x="417" y="698"/>
                  </a:lnTo>
                  <a:lnTo>
                    <a:pt x="414" y="684"/>
                  </a:lnTo>
                  <a:lnTo>
                    <a:pt x="410" y="670"/>
                  </a:lnTo>
                  <a:lnTo>
                    <a:pt x="405" y="657"/>
                  </a:lnTo>
                  <a:lnTo>
                    <a:pt x="400" y="643"/>
                  </a:lnTo>
                  <a:lnTo>
                    <a:pt x="396" y="648"/>
                  </a:lnTo>
                  <a:lnTo>
                    <a:pt x="394" y="654"/>
                  </a:lnTo>
                  <a:lnTo>
                    <a:pt x="393" y="657"/>
                  </a:lnTo>
                  <a:lnTo>
                    <a:pt x="393" y="661"/>
                  </a:lnTo>
                  <a:lnTo>
                    <a:pt x="393" y="664"/>
                  </a:lnTo>
                  <a:lnTo>
                    <a:pt x="394" y="668"/>
                  </a:lnTo>
                  <a:lnTo>
                    <a:pt x="396" y="673"/>
                  </a:lnTo>
                  <a:lnTo>
                    <a:pt x="400" y="680"/>
                  </a:lnTo>
                  <a:lnTo>
                    <a:pt x="382" y="698"/>
                  </a:lnTo>
                  <a:lnTo>
                    <a:pt x="382" y="707"/>
                  </a:lnTo>
                  <a:lnTo>
                    <a:pt x="382" y="716"/>
                  </a:lnTo>
                  <a:lnTo>
                    <a:pt x="382" y="726"/>
                  </a:lnTo>
                  <a:lnTo>
                    <a:pt x="384" y="737"/>
                  </a:lnTo>
                  <a:lnTo>
                    <a:pt x="385" y="746"/>
                  </a:lnTo>
                  <a:lnTo>
                    <a:pt x="389" y="753"/>
                  </a:lnTo>
                  <a:lnTo>
                    <a:pt x="391" y="754"/>
                  </a:lnTo>
                  <a:lnTo>
                    <a:pt x="394" y="754"/>
                  </a:lnTo>
                  <a:lnTo>
                    <a:pt x="396" y="754"/>
                  </a:lnTo>
                  <a:lnTo>
                    <a:pt x="400" y="754"/>
                  </a:lnTo>
                  <a:lnTo>
                    <a:pt x="396" y="754"/>
                  </a:lnTo>
                  <a:lnTo>
                    <a:pt x="393" y="756"/>
                  </a:lnTo>
                  <a:lnTo>
                    <a:pt x="389" y="758"/>
                  </a:lnTo>
                  <a:lnTo>
                    <a:pt x="385" y="758"/>
                  </a:lnTo>
                  <a:lnTo>
                    <a:pt x="384" y="760"/>
                  </a:lnTo>
                  <a:lnTo>
                    <a:pt x="380" y="761"/>
                  </a:lnTo>
                  <a:lnTo>
                    <a:pt x="377" y="763"/>
                  </a:lnTo>
                  <a:lnTo>
                    <a:pt x="373" y="763"/>
                  </a:lnTo>
                  <a:lnTo>
                    <a:pt x="375" y="758"/>
                  </a:lnTo>
                  <a:lnTo>
                    <a:pt x="373" y="753"/>
                  </a:lnTo>
                  <a:lnTo>
                    <a:pt x="371" y="749"/>
                  </a:lnTo>
                  <a:lnTo>
                    <a:pt x="368" y="744"/>
                  </a:lnTo>
                  <a:lnTo>
                    <a:pt x="363" y="740"/>
                  </a:lnTo>
                  <a:lnTo>
                    <a:pt x="359" y="737"/>
                  </a:lnTo>
                  <a:lnTo>
                    <a:pt x="357" y="731"/>
                  </a:lnTo>
                  <a:lnTo>
                    <a:pt x="355" y="726"/>
                  </a:lnTo>
                  <a:lnTo>
                    <a:pt x="355" y="707"/>
                  </a:lnTo>
                  <a:lnTo>
                    <a:pt x="373" y="689"/>
                  </a:lnTo>
                  <a:lnTo>
                    <a:pt x="355" y="671"/>
                  </a:lnTo>
                  <a:lnTo>
                    <a:pt x="355" y="668"/>
                  </a:lnTo>
                  <a:lnTo>
                    <a:pt x="357" y="663"/>
                  </a:lnTo>
                  <a:lnTo>
                    <a:pt x="357" y="659"/>
                  </a:lnTo>
                  <a:lnTo>
                    <a:pt x="359" y="657"/>
                  </a:lnTo>
                  <a:lnTo>
                    <a:pt x="361" y="654"/>
                  </a:lnTo>
                  <a:lnTo>
                    <a:pt x="363" y="650"/>
                  </a:lnTo>
                  <a:lnTo>
                    <a:pt x="364" y="647"/>
                  </a:lnTo>
                  <a:lnTo>
                    <a:pt x="364" y="643"/>
                  </a:lnTo>
                  <a:lnTo>
                    <a:pt x="361" y="638"/>
                  </a:lnTo>
                  <a:lnTo>
                    <a:pt x="355" y="634"/>
                  </a:lnTo>
                  <a:lnTo>
                    <a:pt x="348" y="629"/>
                  </a:lnTo>
                  <a:lnTo>
                    <a:pt x="343" y="625"/>
                  </a:lnTo>
                  <a:lnTo>
                    <a:pt x="336" y="620"/>
                  </a:lnTo>
                  <a:lnTo>
                    <a:pt x="331" y="617"/>
                  </a:lnTo>
                  <a:lnTo>
                    <a:pt x="325" y="615"/>
                  </a:lnTo>
                  <a:lnTo>
                    <a:pt x="320" y="615"/>
                  </a:lnTo>
                  <a:lnTo>
                    <a:pt x="338" y="578"/>
                  </a:lnTo>
                  <a:lnTo>
                    <a:pt x="338" y="574"/>
                  </a:lnTo>
                  <a:lnTo>
                    <a:pt x="338" y="571"/>
                  </a:lnTo>
                  <a:lnTo>
                    <a:pt x="336" y="567"/>
                  </a:lnTo>
                  <a:lnTo>
                    <a:pt x="334" y="564"/>
                  </a:lnTo>
                  <a:lnTo>
                    <a:pt x="332" y="560"/>
                  </a:lnTo>
                  <a:lnTo>
                    <a:pt x="331" y="556"/>
                  </a:lnTo>
                  <a:lnTo>
                    <a:pt x="331" y="553"/>
                  </a:lnTo>
                  <a:lnTo>
                    <a:pt x="329" y="549"/>
                  </a:lnTo>
                  <a:lnTo>
                    <a:pt x="341" y="542"/>
                  </a:lnTo>
                  <a:lnTo>
                    <a:pt x="354" y="534"/>
                  </a:lnTo>
                  <a:lnTo>
                    <a:pt x="363" y="523"/>
                  </a:lnTo>
                  <a:lnTo>
                    <a:pt x="371" y="514"/>
                  </a:lnTo>
                  <a:lnTo>
                    <a:pt x="387" y="491"/>
                  </a:lnTo>
                  <a:lnTo>
                    <a:pt x="401" y="468"/>
                  </a:lnTo>
                  <a:lnTo>
                    <a:pt x="414" y="443"/>
                  </a:lnTo>
                  <a:lnTo>
                    <a:pt x="428" y="419"/>
                  </a:lnTo>
                  <a:lnTo>
                    <a:pt x="442" y="396"/>
                  </a:lnTo>
                  <a:lnTo>
                    <a:pt x="460" y="373"/>
                  </a:lnTo>
                  <a:lnTo>
                    <a:pt x="461" y="366"/>
                  </a:lnTo>
                  <a:lnTo>
                    <a:pt x="461" y="357"/>
                  </a:lnTo>
                  <a:lnTo>
                    <a:pt x="463" y="350"/>
                  </a:lnTo>
                  <a:lnTo>
                    <a:pt x="465" y="341"/>
                  </a:lnTo>
                  <a:lnTo>
                    <a:pt x="467" y="332"/>
                  </a:lnTo>
                  <a:lnTo>
                    <a:pt x="467" y="323"/>
                  </a:lnTo>
                  <a:lnTo>
                    <a:pt x="468" y="314"/>
                  </a:lnTo>
                  <a:lnTo>
                    <a:pt x="468" y="307"/>
                  </a:lnTo>
                  <a:lnTo>
                    <a:pt x="461" y="307"/>
                  </a:lnTo>
                  <a:lnTo>
                    <a:pt x="454" y="309"/>
                  </a:lnTo>
                  <a:lnTo>
                    <a:pt x="447" y="311"/>
                  </a:lnTo>
                  <a:lnTo>
                    <a:pt x="438" y="313"/>
                  </a:lnTo>
                  <a:lnTo>
                    <a:pt x="430" y="314"/>
                  </a:lnTo>
                  <a:lnTo>
                    <a:pt x="423" y="316"/>
                  </a:lnTo>
                  <a:lnTo>
                    <a:pt x="415" y="316"/>
                  </a:lnTo>
                  <a:lnTo>
                    <a:pt x="408" y="318"/>
                  </a:lnTo>
                  <a:lnTo>
                    <a:pt x="408" y="314"/>
                  </a:lnTo>
                  <a:lnTo>
                    <a:pt x="407" y="311"/>
                  </a:lnTo>
                  <a:lnTo>
                    <a:pt x="405" y="307"/>
                  </a:lnTo>
                  <a:lnTo>
                    <a:pt x="403" y="304"/>
                  </a:lnTo>
                  <a:lnTo>
                    <a:pt x="401" y="300"/>
                  </a:lnTo>
                  <a:lnTo>
                    <a:pt x="401" y="297"/>
                  </a:lnTo>
                  <a:lnTo>
                    <a:pt x="400" y="293"/>
                  </a:lnTo>
                  <a:lnTo>
                    <a:pt x="400" y="290"/>
                  </a:lnTo>
                  <a:lnTo>
                    <a:pt x="396" y="288"/>
                  </a:lnTo>
                  <a:lnTo>
                    <a:pt x="393" y="288"/>
                  </a:lnTo>
                  <a:lnTo>
                    <a:pt x="389" y="286"/>
                  </a:lnTo>
                  <a:lnTo>
                    <a:pt x="385" y="284"/>
                  </a:lnTo>
                  <a:lnTo>
                    <a:pt x="384" y="283"/>
                  </a:lnTo>
                  <a:lnTo>
                    <a:pt x="380" y="281"/>
                  </a:lnTo>
                  <a:lnTo>
                    <a:pt x="377" y="281"/>
                  </a:lnTo>
                  <a:lnTo>
                    <a:pt x="373" y="281"/>
                  </a:lnTo>
                  <a:lnTo>
                    <a:pt x="355" y="281"/>
                  </a:lnTo>
                  <a:lnTo>
                    <a:pt x="348" y="283"/>
                  </a:lnTo>
                  <a:lnTo>
                    <a:pt x="343" y="286"/>
                  </a:lnTo>
                  <a:lnTo>
                    <a:pt x="338" y="290"/>
                  </a:lnTo>
                  <a:lnTo>
                    <a:pt x="332" y="293"/>
                  </a:lnTo>
                  <a:lnTo>
                    <a:pt x="329" y="297"/>
                  </a:lnTo>
                  <a:lnTo>
                    <a:pt x="327" y="300"/>
                  </a:lnTo>
                  <a:lnTo>
                    <a:pt x="327" y="304"/>
                  </a:lnTo>
                  <a:lnTo>
                    <a:pt x="329" y="307"/>
                  </a:lnTo>
                  <a:lnTo>
                    <a:pt x="311" y="290"/>
                  </a:lnTo>
                  <a:lnTo>
                    <a:pt x="304" y="295"/>
                  </a:lnTo>
                  <a:lnTo>
                    <a:pt x="295" y="302"/>
                  </a:lnTo>
                  <a:lnTo>
                    <a:pt x="287" y="306"/>
                  </a:lnTo>
                  <a:lnTo>
                    <a:pt x="276" y="311"/>
                  </a:lnTo>
                  <a:lnTo>
                    <a:pt x="265" y="313"/>
                  </a:lnTo>
                  <a:lnTo>
                    <a:pt x="255" y="316"/>
                  </a:lnTo>
                  <a:lnTo>
                    <a:pt x="244" y="316"/>
                  </a:lnTo>
                  <a:lnTo>
                    <a:pt x="234" y="318"/>
                  </a:lnTo>
                  <a:lnTo>
                    <a:pt x="232" y="323"/>
                  </a:lnTo>
                  <a:lnTo>
                    <a:pt x="228" y="329"/>
                  </a:lnTo>
                  <a:lnTo>
                    <a:pt x="221" y="334"/>
                  </a:lnTo>
                  <a:lnTo>
                    <a:pt x="212" y="337"/>
                  </a:lnTo>
                  <a:lnTo>
                    <a:pt x="204" y="341"/>
                  </a:lnTo>
                  <a:lnTo>
                    <a:pt x="193" y="343"/>
                  </a:lnTo>
                  <a:lnTo>
                    <a:pt x="182" y="344"/>
                  </a:lnTo>
                  <a:lnTo>
                    <a:pt x="174" y="344"/>
                  </a:lnTo>
                  <a:lnTo>
                    <a:pt x="156" y="364"/>
                  </a:lnTo>
                  <a:lnTo>
                    <a:pt x="154" y="360"/>
                  </a:lnTo>
                  <a:lnTo>
                    <a:pt x="154" y="357"/>
                  </a:lnTo>
                  <a:lnTo>
                    <a:pt x="152" y="353"/>
                  </a:lnTo>
                  <a:lnTo>
                    <a:pt x="151" y="350"/>
                  </a:lnTo>
                  <a:lnTo>
                    <a:pt x="149" y="346"/>
                  </a:lnTo>
                  <a:lnTo>
                    <a:pt x="147" y="343"/>
                  </a:lnTo>
                  <a:lnTo>
                    <a:pt x="147" y="339"/>
                  </a:lnTo>
                  <a:lnTo>
                    <a:pt x="147" y="336"/>
                  </a:lnTo>
                  <a:lnTo>
                    <a:pt x="182" y="336"/>
                  </a:lnTo>
                  <a:lnTo>
                    <a:pt x="216" y="298"/>
                  </a:lnTo>
                  <a:lnTo>
                    <a:pt x="212" y="298"/>
                  </a:lnTo>
                  <a:lnTo>
                    <a:pt x="211" y="300"/>
                  </a:lnTo>
                  <a:lnTo>
                    <a:pt x="207" y="302"/>
                  </a:lnTo>
                  <a:lnTo>
                    <a:pt x="204" y="304"/>
                  </a:lnTo>
                  <a:lnTo>
                    <a:pt x="200" y="306"/>
                  </a:lnTo>
                  <a:lnTo>
                    <a:pt x="196" y="306"/>
                  </a:lnTo>
                  <a:lnTo>
                    <a:pt x="193" y="307"/>
                  </a:lnTo>
                  <a:lnTo>
                    <a:pt x="191" y="307"/>
                  </a:lnTo>
                  <a:lnTo>
                    <a:pt x="188" y="307"/>
                  </a:lnTo>
                  <a:lnTo>
                    <a:pt x="184" y="306"/>
                  </a:lnTo>
                  <a:lnTo>
                    <a:pt x="181" y="306"/>
                  </a:lnTo>
                  <a:lnTo>
                    <a:pt x="177" y="304"/>
                  </a:lnTo>
                  <a:lnTo>
                    <a:pt x="174" y="302"/>
                  </a:lnTo>
                  <a:lnTo>
                    <a:pt x="170" y="300"/>
                  </a:lnTo>
                  <a:lnTo>
                    <a:pt x="168" y="298"/>
                  </a:lnTo>
                  <a:lnTo>
                    <a:pt x="165" y="298"/>
                  </a:lnTo>
                  <a:lnTo>
                    <a:pt x="174" y="288"/>
                  </a:lnTo>
                  <a:lnTo>
                    <a:pt x="184" y="281"/>
                  </a:lnTo>
                  <a:lnTo>
                    <a:pt x="195" y="274"/>
                  </a:lnTo>
                  <a:lnTo>
                    <a:pt x="205" y="268"/>
                  </a:lnTo>
                  <a:lnTo>
                    <a:pt x="216" y="265"/>
                  </a:lnTo>
                  <a:lnTo>
                    <a:pt x="227" y="263"/>
                  </a:lnTo>
                  <a:lnTo>
                    <a:pt x="239" y="261"/>
                  </a:lnTo>
                  <a:lnTo>
                    <a:pt x="251" y="261"/>
                  </a:lnTo>
                  <a:lnTo>
                    <a:pt x="253" y="258"/>
                  </a:lnTo>
                  <a:lnTo>
                    <a:pt x="257" y="254"/>
                  </a:lnTo>
                  <a:lnTo>
                    <a:pt x="258" y="251"/>
                  </a:lnTo>
                  <a:lnTo>
                    <a:pt x="258" y="247"/>
                  </a:lnTo>
                  <a:lnTo>
                    <a:pt x="260" y="244"/>
                  </a:lnTo>
                  <a:lnTo>
                    <a:pt x="260" y="240"/>
                  </a:lnTo>
                  <a:lnTo>
                    <a:pt x="260" y="237"/>
                  </a:lnTo>
                  <a:lnTo>
                    <a:pt x="260" y="233"/>
                  </a:lnTo>
                  <a:lnTo>
                    <a:pt x="264" y="231"/>
                  </a:lnTo>
                  <a:lnTo>
                    <a:pt x="267" y="230"/>
                  </a:lnTo>
                  <a:lnTo>
                    <a:pt x="272" y="228"/>
                  </a:lnTo>
                  <a:lnTo>
                    <a:pt x="278" y="224"/>
                  </a:lnTo>
                  <a:lnTo>
                    <a:pt x="283" y="221"/>
                  </a:lnTo>
                  <a:lnTo>
                    <a:pt x="287" y="217"/>
                  </a:lnTo>
                  <a:lnTo>
                    <a:pt x="292" y="215"/>
                  </a:lnTo>
                  <a:lnTo>
                    <a:pt x="295" y="215"/>
                  </a:lnTo>
                  <a:lnTo>
                    <a:pt x="299" y="215"/>
                  </a:lnTo>
                  <a:lnTo>
                    <a:pt x="301" y="215"/>
                  </a:lnTo>
                  <a:lnTo>
                    <a:pt x="304" y="217"/>
                  </a:lnTo>
                  <a:lnTo>
                    <a:pt x="308" y="219"/>
                  </a:lnTo>
                  <a:lnTo>
                    <a:pt x="311" y="221"/>
                  </a:lnTo>
                  <a:lnTo>
                    <a:pt x="315" y="222"/>
                  </a:lnTo>
                  <a:lnTo>
                    <a:pt x="317" y="222"/>
                  </a:lnTo>
                  <a:lnTo>
                    <a:pt x="320" y="224"/>
                  </a:lnTo>
                  <a:lnTo>
                    <a:pt x="324" y="221"/>
                  </a:lnTo>
                  <a:lnTo>
                    <a:pt x="329" y="215"/>
                  </a:lnTo>
                  <a:lnTo>
                    <a:pt x="332" y="210"/>
                  </a:lnTo>
                  <a:lnTo>
                    <a:pt x="338" y="205"/>
                  </a:lnTo>
                  <a:lnTo>
                    <a:pt x="341" y="198"/>
                  </a:lnTo>
                  <a:lnTo>
                    <a:pt x="345" y="191"/>
                  </a:lnTo>
                  <a:lnTo>
                    <a:pt x="347" y="184"/>
                  </a:lnTo>
                  <a:lnTo>
                    <a:pt x="347" y="177"/>
                  </a:lnTo>
                  <a:lnTo>
                    <a:pt x="364" y="196"/>
                  </a:lnTo>
                  <a:lnTo>
                    <a:pt x="368" y="196"/>
                  </a:lnTo>
                  <a:lnTo>
                    <a:pt x="373" y="192"/>
                  </a:lnTo>
                  <a:lnTo>
                    <a:pt x="380" y="191"/>
                  </a:lnTo>
                  <a:lnTo>
                    <a:pt x="385" y="187"/>
                  </a:lnTo>
                  <a:lnTo>
                    <a:pt x="393" y="184"/>
                  </a:lnTo>
                  <a:lnTo>
                    <a:pt x="400" y="180"/>
                  </a:lnTo>
                  <a:lnTo>
                    <a:pt x="405" y="178"/>
                  </a:lnTo>
                  <a:lnTo>
                    <a:pt x="408" y="177"/>
                  </a:lnTo>
                  <a:lnTo>
                    <a:pt x="424" y="196"/>
                  </a:lnTo>
                  <a:lnTo>
                    <a:pt x="431" y="194"/>
                  </a:lnTo>
                  <a:lnTo>
                    <a:pt x="435" y="192"/>
                  </a:lnTo>
                  <a:lnTo>
                    <a:pt x="437" y="191"/>
                  </a:lnTo>
                  <a:lnTo>
                    <a:pt x="438" y="191"/>
                  </a:lnTo>
                  <a:lnTo>
                    <a:pt x="440" y="191"/>
                  </a:lnTo>
                  <a:lnTo>
                    <a:pt x="442" y="191"/>
                  </a:lnTo>
                  <a:lnTo>
                    <a:pt x="446" y="189"/>
                  </a:lnTo>
                  <a:lnTo>
                    <a:pt x="451" y="187"/>
                  </a:lnTo>
                  <a:lnTo>
                    <a:pt x="456" y="187"/>
                  </a:lnTo>
                  <a:lnTo>
                    <a:pt x="460" y="189"/>
                  </a:lnTo>
                  <a:lnTo>
                    <a:pt x="463" y="192"/>
                  </a:lnTo>
                  <a:lnTo>
                    <a:pt x="468" y="196"/>
                  </a:lnTo>
                  <a:lnTo>
                    <a:pt x="472" y="200"/>
                  </a:lnTo>
                  <a:lnTo>
                    <a:pt x="476" y="203"/>
                  </a:lnTo>
                  <a:lnTo>
                    <a:pt x="477" y="205"/>
                  </a:lnTo>
                  <a:lnTo>
                    <a:pt x="486" y="201"/>
                  </a:lnTo>
                  <a:lnTo>
                    <a:pt x="495" y="198"/>
                  </a:lnTo>
                  <a:lnTo>
                    <a:pt x="506" y="192"/>
                  </a:lnTo>
                  <a:lnTo>
                    <a:pt x="518" y="187"/>
                  </a:lnTo>
                  <a:lnTo>
                    <a:pt x="530" y="184"/>
                  </a:lnTo>
                  <a:lnTo>
                    <a:pt x="543" y="180"/>
                  </a:lnTo>
                  <a:lnTo>
                    <a:pt x="555" y="178"/>
                  </a:lnTo>
                  <a:lnTo>
                    <a:pt x="566" y="177"/>
                  </a:lnTo>
                  <a:lnTo>
                    <a:pt x="592" y="205"/>
                  </a:lnTo>
                  <a:lnTo>
                    <a:pt x="596" y="207"/>
                  </a:lnTo>
                  <a:lnTo>
                    <a:pt x="604" y="207"/>
                  </a:lnTo>
                  <a:lnTo>
                    <a:pt x="613" y="208"/>
                  </a:lnTo>
                  <a:lnTo>
                    <a:pt x="622" y="208"/>
                  </a:lnTo>
                  <a:lnTo>
                    <a:pt x="631" y="207"/>
                  </a:lnTo>
                  <a:lnTo>
                    <a:pt x="636" y="205"/>
                  </a:lnTo>
                  <a:lnTo>
                    <a:pt x="638" y="205"/>
                  </a:lnTo>
                  <a:lnTo>
                    <a:pt x="638" y="201"/>
                  </a:lnTo>
                  <a:lnTo>
                    <a:pt x="636" y="200"/>
                  </a:lnTo>
                  <a:lnTo>
                    <a:pt x="634" y="196"/>
                  </a:lnTo>
                  <a:lnTo>
                    <a:pt x="638" y="196"/>
                  </a:lnTo>
                  <a:lnTo>
                    <a:pt x="642" y="196"/>
                  </a:lnTo>
                  <a:lnTo>
                    <a:pt x="645" y="196"/>
                  </a:lnTo>
                  <a:lnTo>
                    <a:pt x="647" y="194"/>
                  </a:lnTo>
                  <a:lnTo>
                    <a:pt x="650" y="194"/>
                  </a:lnTo>
                  <a:lnTo>
                    <a:pt x="654" y="192"/>
                  </a:lnTo>
                  <a:lnTo>
                    <a:pt x="657" y="189"/>
                  </a:lnTo>
                  <a:lnTo>
                    <a:pt x="661" y="187"/>
                  </a:lnTo>
                  <a:lnTo>
                    <a:pt x="712" y="187"/>
                  </a:lnTo>
                  <a:lnTo>
                    <a:pt x="730" y="205"/>
                  </a:lnTo>
                  <a:lnTo>
                    <a:pt x="765" y="205"/>
                  </a:lnTo>
                  <a:lnTo>
                    <a:pt x="756" y="212"/>
                  </a:lnTo>
                  <a:lnTo>
                    <a:pt x="748" y="221"/>
                  </a:lnTo>
                  <a:lnTo>
                    <a:pt x="737" y="228"/>
                  </a:lnTo>
                  <a:lnTo>
                    <a:pt x="725" y="235"/>
                  </a:lnTo>
                  <a:lnTo>
                    <a:pt x="710" y="242"/>
                  </a:lnTo>
                  <a:lnTo>
                    <a:pt x="696" y="247"/>
                  </a:lnTo>
                  <a:lnTo>
                    <a:pt x="682" y="251"/>
                  </a:lnTo>
                  <a:lnTo>
                    <a:pt x="670" y="253"/>
                  </a:lnTo>
                  <a:lnTo>
                    <a:pt x="673" y="253"/>
                  </a:lnTo>
                  <a:lnTo>
                    <a:pt x="677" y="253"/>
                  </a:lnTo>
                  <a:lnTo>
                    <a:pt x="682" y="254"/>
                  </a:lnTo>
                  <a:lnTo>
                    <a:pt x="687" y="256"/>
                  </a:lnTo>
                  <a:lnTo>
                    <a:pt x="693" y="258"/>
                  </a:lnTo>
                  <a:lnTo>
                    <a:pt x="700" y="260"/>
                  </a:lnTo>
                  <a:lnTo>
                    <a:pt x="705" y="261"/>
                  </a:lnTo>
                  <a:lnTo>
                    <a:pt x="712" y="261"/>
                  </a:lnTo>
                  <a:lnTo>
                    <a:pt x="719" y="254"/>
                  </a:lnTo>
                  <a:lnTo>
                    <a:pt x="728" y="247"/>
                  </a:lnTo>
                  <a:lnTo>
                    <a:pt x="737" y="240"/>
                  </a:lnTo>
                  <a:lnTo>
                    <a:pt x="748" y="233"/>
                  </a:lnTo>
                  <a:lnTo>
                    <a:pt x="756" y="226"/>
                  </a:lnTo>
                  <a:lnTo>
                    <a:pt x="767" y="219"/>
                  </a:lnTo>
                  <a:lnTo>
                    <a:pt x="776" y="212"/>
                  </a:lnTo>
                  <a:lnTo>
                    <a:pt x="783" y="205"/>
                  </a:lnTo>
                  <a:lnTo>
                    <a:pt x="800" y="224"/>
                  </a:lnTo>
                  <a:lnTo>
                    <a:pt x="806" y="222"/>
                  </a:lnTo>
                  <a:lnTo>
                    <a:pt x="813" y="222"/>
                  </a:lnTo>
                  <a:lnTo>
                    <a:pt x="822" y="222"/>
                  </a:lnTo>
                  <a:lnTo>
                    <a:pt x="831" y="221"/>
                  </a:lnTo>
                  <a:lnTo>
                    <a:pt x="839" y="222"/>
                  </a:lnTo>
                  <a:lnTo>
                    <a:pt x="845" y="224"/>
                  </a:lnTo>
                  <a:lnTo>
                    <a:pt x="846" y="226"/>
                  </a:lnTo>
                  <a:lnTo>
                    <a:pt x="846" y="228"/>
                  </a:lnTo>
                  <a:lnTo>
                    <a:pt x="846" y="230"/>
                  </a:lnTo>
                  <a:lnTo>
                    <a:pt x="843" y="233"/>
                  </a:lnTo>
                  <a:lnTo>
                    <a:pt x="861" y="215"/>
                  </a:lnTo>
                  <a:lnTo>
                    <a:pt x="871" y="215"/>
                  </a:lnTo>
                  <a:lnTo>
                    <a:pt x="880" y="215"/>
                  </a:lnTo>
                  <a:lnTo>
                    <a:pt x="891" y="217"/>
                  </a:lnTo>
                  <a:lnTo>
                    <a:pt x="899" y="219"/>
                  </a:lnTo>
                  <a:lnTo>
                    <a:pt x="908" y="219"/>
                  </a:lnTo>
                  <a:lnTo>
                    <a:pt x="915" y="219"/>
                  </a:lnTo>
                  <a:lnTo>
                    <a:pt x="924" y="217"/>
                  </a:lnTo>
                  <a:lnTo>
                    <a:pt x="931" y="215"/>
                  </a:lnTo>
                  <a:lnTo>
                    <a:pt x="926" y="221"/>
                  </a:lnTo>
                  <a:lnTo>
                    <a:pt x="926" y="224"/>
                  </a:lnTo>
                  <a:lnTo>
                    <a:pt x="929" y="226"/>
                  </a:lnTo>
                  <a:lnTo>
                    <a:pt x="933" y="226"/>
                  </a:lnTo>
                  <a:lnTo>
                    <a:pt x="940" y="226"/>
                  </a:lnTo>
                  <a:lnTo>
                    <a:pt x="947" y="224"/>
                  </a:lnTo>
                  <a:lnTo>
                    <a:pt x="952" y="224"/>
                  </a:lnTo>
                  <a:lnTo>
                    <a:pt x="956" y="224"/>
                  </a:lnTo>
                  <a:lnTo>
                    <a:pt x="974" y="242"/>
                  </a:lnTo>
                  <a:lnTo>
                    <a:pt x="977" y="242"/>
                  </a:lnTo>
                  <a:lnTo>
                    <a:pt x="981" y="240"/>
                  </a:lnTo>
                  <a:lnTo>
                    <a:pt x="984" y="240"/>
                  </a:lnTo>
                  <a:lnTo>
                    <a:pt x="986" y="238"/>
                  </a:lnTo>
                  <a:lnTo>
                    <a:pt x="989" y="237"/>
                  </a:lnTo>
                  <a:lnTo>
                    <a:pt x="993" y="235"/>
                  </a:lnTo>
                  <a:lnTo>
                    <a:pt x="997" y="233"/>
                  </a:lnTo>
                  <a:lnTo>
                    <a:pt x="1000" y="233"/>
                  </a:lnTo>
                  <a:lnTo>
                    <a:pt x="998" y="228"/>
                  </a:lnTo>
                  <a:lnTo>
                    <a:pt x="998" y="222"/>
                  </a:lnTo>
                  <a:lnTo>
                    <a:pt x="1000" y="219"/>
                  </a:lnTo>
                  <a:lnTo>
                    <a:pt x="1002" y="215"/>
                  </a:lnTo>
                  <a:lnTo>
                    <a:pt x="1005" y="214"/>
                  </a:lnTo>
                  <a:lnTo>
                    <a:pt x="1011" y="212"/>
                  </a:lnTo>
                  <a:lnTo>
                    <a:pt x="1014" y="208"/>
                  </a:lnTo>
                  <a:lnTo>
                    <a:pt x="1018" y="205"/>
                  </a:lnTo>
                  <a:lnTo>
                    <a:pt x="1016" y="196"/>
                  </a:lnTo>
                  <a:lnTo>
                    <a:pt x="1014" y="187"/>
                  </a:lnTo>
                  <a:lnTo>
                    <a:pt x="1009" y="180"/>
                  </a:lnTo>
                  <a:lnTo>
                    <a:pt x="1005" y="173"/>
                  </a:lnTo>
                  <a:lnTo>
                    <a:pt x="1002" y="166"/>
                  </a:lnTo>
                  <a:lnTo>
                    <a:pt x="998" y="159"/>
                  </a:lnTo>
                  <a:lnTo>
                    <a:pt x="998" y="150"/>
                  </a:lnTo>
                  <a:lnTo>
                    <a:pt x="1000" y="139"/>
                  </a:lnTo>
                  <a:lnTo>
                    <a:pt x="1007" y="148"/>
                  </a:lnTo>
                  <a:lnTo>
                    <a:pt x="1014" y="155"/>
                  </a:lnTo>
                  <a:lnTo>
                    <a:pt x="1021" y="164"/>
                  </a:lnTo>
                  <a:lnTo>
                    <a:pt x="1030" y="175"/>
                  </a:lnTo>
                  <a:lnTo>
                    <a:pt x="1037" y="184"/>
                  </a:lnTo>
                  <a:lnTo>
                    <a:pt x="1042" y="194"/>
                  </a:lnTo>
                  <a:lnTo>
                    <a:pt x="1048" y="205"/>
                  </a:lnTo>
                  <a:lnTo>
                    <a:pt x="1051" y="215"/>
                  </a:lnTo>
                  <a:lnTo>
                    <a:pt x="1058" y="214"/>
                  </a:lnTo>
                  <a:lnTo>
                    <a:pt x="1067" y="212"/>
                  </a:lnTo>
                  <a:lnTo>
                    <a:pt x="1074" y="208"/>
                  </a:lnTo>
                  <a:lnTo>
                    <a:pt x="1081" y="205"/>
                  </a:lnTo>
                  <a:lnTo>
                    <a:pt x="1088" y="201"/>
                  </a:lnTo>
                  <a:lnTo>
                    <a:pt x="1095" y="200"/>
                  </a:lnTo>
                  <a:lnTo>
                    <a:pt x="1101" y="198"/>
                  </a:lnTo>
                  <a:lnTo>
                    <a:pt x="1104" y="196"/>
                  </a:lnTo>
                  <a:lnTo>
                    <a:pt x="1122" y="215"/>
                  </a:lnTo>
                  <a:lnTo>
                    <a:pt x="1095" y="242"/>
                  </a:lnTo>
                  <a:lnTo>
                    <a:pt x="1087" y="240"/>
                  </a:lnTo>
                  <a:lnTo>
                    <a:pt x="1076" y="238"/>
                  </a:lnTo>
                  <a:lnTo>
                    <a:pt x="1067" y="238"/>
                  </a:lnTo>
                  <a:lnTo>
                    <a:pt x="1057" y="240"/>
                  </a:lnTo>
                  <a:lnTo>
                    <a:pt x="1048" y="242"/>
                  </a:lnTo>
                  <a:lnTo>
                    <a:pt x="1037" y="245"/>
                  </a:lnTo>
                  <a:lnTo>
                    <a:pt x="1028" y="249"/>
                  </a:lnTo>
                  <a:lnTo>
                    <a:pt x="1018" y="253"/>
                  </a:lnTo>
                  <a:lnTo>
                    <a:pt x="1012" y="249"/>
                  </a:lnTo>
                  <a:lnTo>
                    <a:pt x="1007" y="247"/>
                  </a:lnTo>
                  <a:lnTo>
                    <a:pt x="1004" y="245"/>
                  </a:lnTo>
                  <a:lnTo>
                    <a:pt x="1000" y="245"/>
                  </a:lnTo>
                  <a:lnTo>
                    <a:pt x="997" y="245"/>
                  </a:lnTo>
                  <a:lnTo>
                    <a:pt x="993" y="247"/>
                  </a:lnTo>
                  <a:lnTo>
                    <a:pt x="988" y="249"/>
                  </a:lnTo>
                  <a:lnTo>
                    <a:pt x="982" y="253"/>
                  </a:lnTo>
                  <a:lnTo>
                    <a:pt x="986" y="253"/>
                  </a:lnTo>
                  <a:lnTo>
                    <a:pt x="991" y="253"/>
                  </a:lnTo>
                  <a:lnTo>
                    <a:pt x="995" y="254"/>
                  </a:lnTo>
                  <a:lnTo>
                    <a:pt x="1002" y="256"/>
                  </a:lnTo>
                  <a:lnTo>
                    <a:pt x="1007" y="258"/>
                  </a:lnTo>
                  <a:lnTo>
                    <a:pt x="1014" y="260"/>
                  </a:lnTo>
                  <a:lnTo>
                    <a:pt x="1019" y="261"/>
                  </a:lnTo>
                  <a:lnTo>
                    <a:pt x="1027" y="261"/>
                  </a:lnTo>
                  <a:lnTo>
                    <a:pt x="1019" y="261"/>
                  </a:lnTo>
                  <a:lnTo>
                    <a:pt x="1012" y="263"/>
                  </a:lnTo>
                  <a:lnTo>
                    <a:pt x="1004" y="265"/>
                  </a:lnTo>
                  <a:lnTo>
                    <a:pt x="995" y="265"/>
                  </a:lnTo>
                  <a:lnTo>
                    <a:pt x="986" y="267"/>
                  </a:lnTo>
                  <a:lnTo>
                    <a:pt x="975" y="268"/>
                  </a:lnTo>
                  <a:lnTo>
                    <a:pt x="967" y="270"/>
                  </a:lnTo>
                  <a:lnTo>
                    <a:pt x="956" y="270"/>
                  </a:lnTo>
                  <a:lnTo>
                    <a:pt x="954" y="274"/>
                  </a:lnTo>
                  <a:lnTo>
                    <a:pt x="951" y="279"/>
                  </a:lnTo>
                  <a:lnTo>
                    <a:pt x="949" y="284"/>
                  </a:lnTo>
                  <a:lnTo>
                    <a:pt x="947" y="290"/>
                  </a:lnTo>
                  <a:lnTo>
                    <a:pt x="945" y="295"/>
                  </a:lnTo>
                  <a:lnTo>
                    <a:pt x="944" y="298"/>
                  </a:lnTo>
                  <a:lnTo>
                    <a:pt x="942" y="304"/>
                  </a:lnTo>
                  <a:lnTo>
                    <a:pt x="938" y="307"/>
                  </a:lnTo>
                  <a:lnTo>
                    <a:pt x="931" y="318"/>
                  </a:lnTo>
                  <a:lnTo>
                    <a:pt x="928" y="320"/>
                  </a:lnTo>
                  <a:lnTo>
                    <a:pt x="922" y="323"/>
                  </a:lnTo>
                  <a:lnTo>
                    <a:pt x="917" y="325"/>
                  </a:lnTo>
                  <a:lnTo>
                    <a:pt x="914" y="327"/>
                  </a:lnTo>
                  <a:lnTo>
                    <a:pt x="908" y="329"/>
                  </a:lnTo>
                  <a:lnTo>
                    <a:pt x="903" y="330"/>
                  </a:lnTo>
                  <a:lnTo>
                    <a:pt x="899" y="332"/>
                  </a:lnTo>
                  <a:lnTo>
                    <a:pt x="896" y="336"/>
                  </a:lnTo>
                  <a:lnTo>
                    <a:pt x="901" y="344"/>
                  </a:lnTo>
                  <a:lnTo>
                    <a:pt x="910" y="357"/>
                  </a:lnTo>
                  <a:lnTo>
                    <a:pt x="922" y="371"/>
                  </a:lnTo>
                  <a:lnTo>
                    <a:pt x="936" y="387"/>
                  </a:lnTo>
                  <a:lnTo>
                    <a:pt x="951" y="403"/>
                  </a:lnTo>
                  <a:lnTo>
                    <a:pt x="963" y="417"/>
                  </a:lnTo>
                  <a:lnTo>
                    <a:pt x="974" y="429"/>
                  </a:lnTo>
                  <a:lnTo>
                    <a:pt x="982" y="438"/>
                  </a:lnTo>
                  <a:lnTo>
                    <a:pt x="988" y="427"/>
                  </a:lnTo>
                  <a:lnTo>
                    <a:pt x="995" y="417"/>
                  </a:lnTo>
                  <a:lnTo>
                    <a:pt x="1005" y="405"/>
                  </a:lnTo>
                  <a:lnTo>
                    <a:pt x="1014" y="396"/>
                  </a:lnTo>
                  <a:lnTo>
                    <a:pt x="1023" y="387"/>
                  </a:lnTo>
                  <a:lnTo>
                    <a:pt x="1028" y="380"/>
                  </a:lnTo>
                  <a:lnTo>
                    <a:pt x="1030" y="376"/>
                  </a:lnTo>
                  <a:lnTo>
                    <a:pt x="1030" y="374"/>
                  </a:lnTo>
                  <a:lnTo>
                    <a:pt x="1028" y="373"/>
                  </a:lnTo>
                  <a:lnTo>
                    <a:pt x="1027" y="373"/>
                  </a:lnTo>
                  <a:lnTo>
                    <a:pt x="1030" y="373"/>
                  </a:lnTo>
                  <a:lnTo>
                    <a:pt x="1034" y="369"/>
                  </a:lnTo>
                  <a:lnTo>
                    <a:pt x="1039" y="367"/>
                  </a:lnTo>
                  <a:lnTo>
                    <a:pt x="1042" y="364"/>
                  </a:lnTo>
                  <a:lnTo>
                    <a:pt x="1046" y="360"/>
                  </a:lnTo>
                  <a:lnTo>
                    <a:pt x="1050" y="357"/>
                  </a:lnTo>
                  <a:lnTo>
                    <a:pt x="1051" y="355"/>
                  </a:lnTo>
                  <a:lnTo>
                    <a:pt x="1051" y="353"/>
                  </a:lnTo>
                  <a:lnTo>
                    <a:pt x="1053" y="348"/>
                  </a:lnTo>
                  <a:lnTo>
                    <a:pt x="1053" y="341"/>
                  </a:lnTo>
                  <a:lnTo>
                    <a:pt x="1055" y="337"/>
                  </a:lnTo>
                  <a:lnTo>
                    <a:pt x="1058" y="332"/>
                  </a:lnTo>
                  <a:lnTo>
                    <a:pt x="1060" y="329"/>
                  </a:lnTo>
                  <a:lnTo>
                    <a:pt x="1064" y="325"/>
                  </a:lnTo>
                  <a:lnTo>
                    <a:pt x="1067" y="321"/>
                  </a:lnTo>
                  <a:lnTo>
                    <a:pt x="1069" y="318"/>
                  </a:lnTo>
                  <a:lnTo>
                    <a:pt x="1104" y="318"/>
                  </a:lnTo>
                  <a:lnTo>
                    <a:pt x="1104" y="314"/>
                  </a:lnTo>
                  <a:lnTo>
                    <a:pt x="1102" y="311"/>
                  </a:lnTo>
                  <a:lnTo>
                    <a:pt x="1101" y="307"/>
                  </a:lnTo>
                  <a:lnTo>
                    <a:pt x="1101" y="304"/>
                  </a:lnTo>
                  <a:lnTo>
                    <a:pt x="1099" y="300"/>
                  </a:lnTo>
                  <a:lnTo>
                    <a:pt x="1097" y="297"/>
                  </a:lnTo>
                  <a:lnTo>
                    <a:pt x="1095" y="293"/>
                  </a:lnTo>
                  <a:lnTo>
                    <a:pt x="1095" y="290"/>
                  </a:lnTo>
                  <a:lnTo>
                    <a:pt x="1108" y="290"/>
                  </a:lnTo>
                  <a:lnTo>
                    <a:pt x="1118" y="293"/>
                  </a:lnTo>
                  <a:lnTo>
                    <a:pt x="1129" y="298"/>
                  </a:lnTo>
                  <a:lnTo>
                    <a:pt x="1136" y="306"/>
                  </a:lnTo>
                  <a:lnTo>
                    <a:pt x="1143" y="313"/>
                  </a:lnTo>
                  <a:lnTo>
                    <a:pt x="1148" y="320"/>
                  </a:lnTo>
                  <a:lnTo>
                    <a:pt x="1154" y="329"/>
                  </a:lnTo>
                  <a:lnTo>
                    <a:pt x="1157" y="336"/>
                  </a:lnTo>
                  <a:lnTo>
                    <a:pt x="1164" y="332"/>
                  </a:lnTo>
                  <a:lnTo>
                    <a:pt x="1173" y="330"/>
                  </a:lnTo>
                  <a:lnTo>
                    <a:pt x="1182" y="329"/>
                  </a:lnTo>
                  <a:lnTo>
                    <a:pt x="1191" y="329"/>
                  </a:lnTo>
                  <a:lnTo>
                    <a:pt x="1201" y="329"/>
                  </a:lnTo>
                  <a:lnTo>
                    <a:pt x="1210" y="330"/>
                  </a:lnTo>
                  <a:lnTo>
                    <a:pt x="1219" y="332"/>
                  </a:lnTo>
                  <a:lnTo>
                    <a:pt x="1226" y="336"/>
                  </a:lnTo>
                  <a:lnTo>
                    <a:pt x="1226" y="339"/>
                  </a:lnTo>
                  <a:lnTo>
                    <a:pt x="1224" y="343"/>
                  </a:lnTo>
                  <a:lnTo>
                    <a:pt x="1224" y="346"/>
                  </a:lnTo>
                  <a:lnTo>
                    <a:pt x="1223" y="350"/>
                  </a:lnTo>
                  <a:lnTo>
                    <a:pt x="1221" y="353"/>
                  </a:lnTo>
                  <a:lnTo>
                    <a:pt x="1219" y="357"/>
                  </a:lnTo>
                  <a:lnTo>
                    <a:pt x="1217" y="360"/>
                  </a:lnTo>
                  <a:lnTo>
                    <a:pt x="1217" y="364"/>
                  </a:lnTo>
                  <a:lnTo>
                    <a:pt x="1235" y="382"/>
                  </a:lnTo>
                  <a:lnTo>
                    <a:pt x="1235" y="385"/>
                  </a:lnTo>
                  <a:lnTo>
                    <a:pt x="1233" y="389"/>
                  </a:lnTo>
                  <a:lnTo>
                    <a:pt x="1233" y="392"/>
                  </a:lnTo>
                  <a:lnTo>
                    <a:pt x="1231" y="396"/>
                  </a:lnTo>
                  <a:lnTo>
                    <a:pt x="1230" y="399"/>
                  </a:lnTo>
                  <a:lnTo>
                    <a:pt x="1228" y="403"/>
                  </a:lnTo>
                  <a:lnTo>
                    <a:pt x="1226" y="406"/>
                  </a:lnTo>
                  <a:lnTo>
                    <a:pt x="1226" y="410"/>
                  </a:lnTo>
                  <a:lnTo>
                    <a:pt x="1230" y="410"/>
                  </a:lnTo>
                  <a:lnTo>
                    <a:pt x="1235" y="408"/>
                  </a:lnTo>
                  <a:lnTo>
                    <a:pt x="1240" y="406"/>
                  </a:lnTo>
                  <a:lnTo>
                    <a:pt x="1246" y="405"/>
                  </a:lnTo>
                  <a:lnTo>
                    <a:pt x="1251" y="403"/>
                  </a:lnTo>
                  <a:lnTo>
                    <a:pt x="1258" y="403"/>
                  </a:lnTo>
                  <a:lnTo>
                    <a:pt x="1263" y="401"/>
                  </a:lnTo>
                  <a:lnTo>
                    <a:pt x="1270" y="401"/>
                  </a:lnTo>
                  <a:lnTo>
                    <a:pt x="1263" y="406"/>
                  </a:lnTo>
                  <a:lnTo>
                    <a:pt x="1256" y="413"/>
                  </a:lnTo>
                  <a:lnTo>
                    <a:pt x="1247" y="419"/>
                  </a:lnTo>
                  <a:lnTo>
                    <a:pt x="1240" y="424"/>
                  </a:lnTo>
                  <a:lnTo>
                    <a:pt x="1231" y="429"/>
                  </a:lnTo>
                  <a:lnTo>
                    <a:pt x="1223" y="435"/>
                  </a:lnTo>
                  <a:lnTo>
                    <a:pt x="1216" y="440"/>
                  </a:lnTo>
                  <a:lnTo>
                    <a:pt x="1208" y="447"/>
                  </a:lnTo>
                  <a:lnTo>
                    <a:pt x="1189" y="447"/>
                  </a:lnTo>
                  <a:lnTo>
                    <a:pt x="1171" y="447"/>
                  </a:lnTo>
                  <a:lnTo>
                    <a:pt x="1154" y="449"/>
                  </a:lnTo>
                  <a:lnTo>
                    <a:pt x="1134" y="452"/>
                  </a:lnTo>
                  <a:lnTo>
                    <a:pt x="1117" y="456"/>
                  </a:lnTo>
                  <a:lnTo>
                    <a:pt x="1099" y="463"/>
                  </a:lnTo>
                  <a:lnTo>
                    <a:pt x="1080" y="472"/>
                  </a:lnTo>
                  <a:lnTo>
                    <a:pt x="1060" y="484"/>
                  </a:lnTo>
                  <a:lnTo>
                    <a:pt x="1071" y="484"/>
                  </a:lnTo>
                  <a:lnTo>
                    <a:pt x="1081" y="481"/>
                  </a:lnTo>
                  <a:lnTo>
                    <a:pt x="1090" y="475"/>
                  </a:lnTo>
                  <a:lnTo>
                    <a:pt x="1101" y="472"/>
                  </a:lnTo>
                  <a:lnTo>
                    <a:pt x="1110" y="468"/>
                  </a:lnTo>
                  <a:lnTo>
                    <a:pt x="1120" y="465"/>
                  </a:lnTo>
                  <a:lnTo>
                    <a:pt x="1129" y="465"/>
                  </a:lnTo>
                  <a:lnTo>
                    <a:pt x="1140" y="466"/>
                  </a:lnTo>
                  <a:lnTo>
                    <a:pt x="1122" y="484"/>
                  </a:lnTo>
                  <a:lnTo>
                    <a:pt x="1125" y="488"/>
                  </a:lnTo>
                  <a:lnTo>
                    <a:pt x="1129" y="491"/>
                  </a:lnTo>
                  <a:lnTo>
                    <a:pt x="1133" y="495"/>
                  </a:lnTo>
                  <a:lnTo>
                    <a:pt x="1136" y="496"/>
                  </a:lnTo>
                  <a:lnTo>
                    <a:pt x="1141" y="500"/>
                  </a:lnTo>
                  <a:lnTo>
                    <a:pt x="1145" y="502"/>
                  </a:lnTo>
                  <a:lnTo>
                    <a:pt x="1152" y="502"/>
                  </a:lnTo>
                  <a:lnTo>
                    <a:pt x="1157" y="502"/>
                  </a:lnTo>
                  <a:lnTo>
                    <a:pt x="1152" y="503"/>
                  </a:lnTo>
                  <a:lnTo>
                    <a:pt x="1145" y="503"/>
                  </a:lnTo>
                  <a:lnTo>
                    <a:pt x="1141" y="505"/>
                  </a:lnTo>
                  <a:lnTo>
                    <a:pt x="1136" y="509"/>
                  </a:lnTo>
                  <a:lnTo>
                    <a:pt x="1133" y="511"/>
                  </a:lnTo>
                  <a:lnTo>
                    <a:pt x="1129" y="514"/>
                  </a:lnTo>
                  <a:lnTo>
                    <a:pt x="1125" y="518"/>
                  </a:lnTo>
                  <a:lnTo>
                    <a:pt x="1122" y="521"/>
                  </a:lnTo>
                  <a:lnTo>
                    <a:pt x="1118" y="521"/>
                  </a:lnTo>
                  <a:lnTo>
                    <a:pt x="1115" y="519"/>
                  </a:lnTo>
                  <a:lnTo>
                    <a:pt x="1111" y="518"/>
                  </a:lnTo>
                  <a:lnTo>
                    <a:pt x="1110" y="516"/>
                  </a:lnTo>
                  <a:lnTo>
                    <a:pt x="1106" y="516"/>
                  </a:lnTo>
                  <a:lnTo>
                    <a:pt x="1102" y="514"/>
                  </a:lnTo>
                  <a:lnTo>
                    <a:pt x="1099" y="512"/>
                  </a:lnTo>
                  <a:lnTo>
                    <a:pt x="1095" y="512"/>
                  </a:lnTo>
                  <a:lnTo>
                    <a:pt x="1078" y="518"/>
                  </a:lnTo>
                  <a:lnTo>
                    <a:pt x="1058" y="525"/>
                  </a:lnTo>
                  <a:lnTo>
                    <a:pt x="1039" y="535"/>
                  </a:lnTo>
                  <a:lnTo>
                    <a:pt x="1018" y="546"/>
                  </a:lnTo>
                  <a:lnTo>
                    <a:pt x="998" y="556"/>
                  </a:lnTo>
                  <a:lnTo>
                    <a:pt x="979" y="569"/>
                  </a:lnTo>
                  <a:lnTo>
                    <a:pt x="963" y="578"/>
                  </a:lnTo>
                  <a:lnTo>
                    <a:pt x="947" y="587"/>
                  </a:lnTo>
                  <a:lnTo>
                    <a:pt x="938" y="595"/>
                  </a:lnTo>
                  <a:lnTo>
                    <a:pt x="936" y="601"/>
                  </a:lnTo>
                  <a:lnTo>
                    <a:pt x="933" y="606"/>
                  </a:lnTo>
                  <a:lnTo>
                    <a:pt x="929" y="613"/>
                  </a:lnTo>
                  <a:lnTo>
                    <a:pt x="926" y="620"/>
                  </a:lnTo>
                  <a:lnTo>
                    <a:pt x="922" y="625"/>
                  </a:lnTo>
                  <a:lnTo>
                    <a:pt x="919" y="632"/>
                  </a:lnTo>
                  <a:lnTo>
                    <a:pt x="917" y="638"/>
                  </a:lnTo>
                  <a:lnTo>
                    <a:pt x="914" y="643"/>
                  </a:lnTo>
                  <a:lnTo>
                    <a:pt x="878" y="643"/>
                  </a:lnTo>
                  <a:lnTo>
                    <a:pt x="871" y="648"/>
                  </a:lnTo>
                  <a:lnTo>
                    <a:pt x="866" y="654"/>
                  </a:lnTo>
                  <a:lnTo>
                    <a:pt x="859" y="657"/>
                  </a:lnTo>
                  <a:lnTo>
                    <a:pt x="852" y="661"/>
                  </a:lnTo>
                  <a:lnTo>
                    <a:pt x="846" y="664"/>
                  </a:lnTo>
                  <a:lnTo>
                    <a:pt x="839" y="668"/>
                  </a:lnTo>
                  <a:lnTo>
                    <a:pt x="832" y="673"/>
                  </a:lnTo>
                  <a:lnTo>
                    <a:pt x="825" y="680"/>
                  </a:lnTo>
                  <a:lnTo>
                    <a:pt x="825" y="661"/>
                  </a:lnTo>
                  <a:lnTo>
                    <a:pt x="825" y="664"/>
                  </a:lnTo>
                  <a:lnTo>
                    <a:pt x="825" y="670"/>
                  </a:lnTo>
                  <a:lnTo>
                    <a:pt x="823" y="675"/>
                  </a:lnTo>
                  <a:lnTo>
                    <a:pt x="822" y="680"/>
                  </a:lnTo>
                  <a:lnTo>
                    <a:pt x="820" y="687"/>
                  </a:lnTo>
                  <a:lnTo>
                    <a:pt x="818" y="694"/>
                  </a:lnTo>
                  <a:lnTo>
                    <a:pt x="818" y="700"/>
                  </a:lnTo>
                  <a:lnTo>
                    <a:pt x="818" y="707"/>
                  </a:lnTo>
                  <a:lnTo>
                    <a:pt x="834" y="726"/>
                  </a:lnTo>
                  <a:lnTo>
                    <a:pt x="800" y="763"/>
                  </a:lnTo>
                  <a:lnTo>
                    <a:pt x="800" y="760"/>
                  </a:lnTo>
                  <a:lnTo>
                    <a:pt x="799" y="754"/>
                  </a:lnTo>
                  <a:lnTo>
                    <a:pt x="797" y="749"/>
                  </a:lnTo>
                  <a:lnTo>
                    <a:pt x="795" y="744"/>
                  </a:lnTo>
                  <a:lnTo>
                    <a:pt x="793" y="737"/>
                  </a:lnTo>
                  <a:lnTo>
                    <a:pt x="793" y="731"/>
                  </a:lnTo>
                  <a:lnTo>
                    <a:pt x="792" y="724"/>
                  </a:lnTo>
                  <a:lnTo>
                    <a:pt x="792" y="717"/>
                  </a:lnTo>
                  <a:lnTo>
                    <a:pt x="788" y="714"/>
                  </a:lnTo>
                  <a:lnTo>
                    <a:pt x="785" y="710"/>
                  </a:lnTo>
                  <a:lnTo>
                    <a:pt x="781" y="705"/>
                  </a:lnTo>
                  <a:lnTo>
                    <a:pt x="779" y="701"/>
                  </a:lnTo>
                  <a:lnTo>
                    <a:pt x="778" y="696"/>
                  </a:lnTo>
                  <a:lnTo>
                    <a:pt x="776" y="693"/>
                  </a:lnTo>
                  <a:lnTo>
                    <a:pt x="774" y="685"/>
                  </a:lnTo>
                  <a:lnTo>
                    <a:pt x="774" y="680"/>
                  </a:lnTo>
                  <a:lnTo>
                    <a:pt x="770" y="680"/>
                  </a:lnTo>
                  <a:lnTo>
                    <a:pt x="767" y="680"/>
                  </a:lnTo>
                  <a:lnTo>
                    <a:pt x="763" y="682"/>
                  </a:lnTo>
                  <a:lnTo>
                    <a:pt x="760" y="684"/>
                  </a:lnTo>
                  <a:lnTo>
                    <a:pt x="758" y="685"/>
                  </a:lnTo>
                  <a:lnTo>
                    <a:pt x="755" y="687"/>
                  </a:lnTo>
                  <a:lnTo>
                    <a:pt x="751" y="689"/>
                  </a:lnTo>
                  <a:lnTo>
                    <a:pt x="748" y="689"/>
                  </a:lnTo>
                  <a:lnTo>
                    <a:pt x="730" y="671"/>
                  </a:lnTo>
                  <a:lnTo>
                    <a:pt x="712" y="689"/>
                  </a:lnTo>
                  <a:lnTo>
                    <a:pt x="705" y="689"/>
                  </a:lnTo>
                  <a:lnTo>
                    <a:pt x="700" y="687"/>
                  </a:lnTo>
                  <a:lnTo>
                    <a:pt x="693" y="685"/>
                  </a:lnTo>
                  <a:lnTo>
                    <a:pt x="687" y="684"/>
                  </a:lnTo>
                  <a:lnTo>
                    <a:pt x="682" y="682"/>
                  </a:lnTo>
                  <a:lnTo>
                    <a:pt x="677" y="680"/>
                  </a:lnTo>
                  <a:lnTo>
                    <a:pt x="673" y="680"/>
                  </a:lnTo>
                  <a:lnTo>
                    <a:pt x="670" y="680"/>
                  </a:lnTo>
                  <a:lnTo>
                    <a:pt x="666" y="680"/>
                  </a:lnTo>
                  <a:lnTo>
                    <a:pt x="661" y="680"/>
                  </a:lnTo>
                  <a:lnTo>
                    <a:pt x="656" y="682"/>
                  </a:lnTo>
                  <a:lnTo>
                    <a:pt x="650" y="684"/>
                  </a:lnTo>
                  <a:lnTo>
                    <a:pt x="645" y="685"/>
                  </a:lnTo>
                  <a:lnTo>
                    <a:pt x="638" y="687"/>
                  </a:lnTo>
                  <a:lnTo>
                    <a:pt x="633" y="689"/>
                  </a:lnTo>
                  <a:lnTo>
                    <a:pt x="626" y="689"/>
                  </a:lnTo>
                  <a:lnTo>
                    <a:pt x="620" y="694"/>
                  </a:lnTo>
                  <a:lnTo>
                    <a:pt x="615" y="698"/>
                  </a:lnTo>
                  <a:lnTo>
                    <a:pt x="612" y="700"/>
                  </a:lnTo>
                  <a:lnTo>
                    <a:pt x="608" y="700"/>
                  </a:lnTo>
                  <a:lnTo>
                    <a:pt x="604" y="700"/>
                  </a:lnTo>
                  <a:lnTo>
                    <a:pt x="601" y="700"/>
                  </a:lnTo>
                  <a:lnTo>
                    <a:pt x="597" y="698"/>
                  </a:lnTo>
                  <a:lnTo>
                    <a:pt x="592" y="698"/>
                  </a:lnTo>
                  <a:lnTo>
                    <a:pt x="590" y="701"/>
                  </a:lnTo>
                  <a:lnTo>
                    <a:pt x="590" y="707"/>
                  </a:lnTo>
                  <a:lnTo>
                    <a:pt x="589" y="712"/>
                  </a:lnTo>
                  <a:lnTo>
                    <a:pt x="587" y="717"/>
                  </a:lnTo>
                  <a:lnTo>
                    <a:pt x="585" y="724"/>
                  </a:lnTo>
                  <a:lnTo>
                    <a:pt x="583" y="731"/>
                  </a:lnTo>
                  <a:lnTo>
                    <a:pt x="581" y="737"/>
                  </a:lnTo>
                  <a:lnTo>
                    <a:pt x="581" y="744"/>
                  </a:lnTo>
                  <a:lnTo>
                    <a:pt x="578" y="746"/>
                  </a:lnTo>
                  <a:lnTo>
                    <a:pt x="576" y="746"/>
                  </a:lnTo>
                  <a:lnTo>
                    <a:pt x="573" y="747"/>
                  </a:lnTo>
                  <a:lnTo>
                    <a:pt x="569" y="749"/>
                  </a:lnTo>
                  <a:lnTo>
                    <a:pt x="566" y="751"/>
                  </a:lnTo>
                  <a:lnTo>
                    <a:pt x="562" y="753"/>
                  </a:lnTo>
                  <a:lnTo>
                    <a:pt x="559" y="754"/>
                  </a:lnTo>
                  <a:lnTo>
                    <a:pt x="557" y="754"/>
                  </a:lnTo>
                  <a:lnTo>
                    <a:pt x="557" y="761"/>
                  </a:lnTo>
                  <a:lnTo>
                    <a:pt x="560" y="772"/>
                  </a:lnTo>
                  <a:lnTo>
                    <a:pt x="564" y="783"/>
                  </a:lnTo>
                  <a:lnTo>
                    <a:pt x="571" y="795"/>
                  </a:lnTo>
                  <a:lnTo>
                    <a:pt x="576" y="806"/>
                  </a:lnTo>
                  <a:lnTo>
                    <a:pt x="581" y="816"/>
                  </a:lnTo>
                  <a:lnTo>
                    <a:pt x="587" y="823"/>
                  </a:lnTo>
                  <a:lnTo>
                    <a:pt x="592" y="829"/>
                  </a:lnTo>
                  <a:lnTo>
                    <a:pt x="626" y="829"/>
                  </a:lnTo>
                  <a:lnTo>
                    <a:pt x="629" y="825"/>
                  </a:lnTo>
                  <a:lnTo>
                    <a:pt x="634" y="818"/>
                  </a:lnTo>
                  <a:lnTo>
                    <a:pt x="642" y="813"/>
                  </a:lnTo>
                  <a:lnTo>
                    <a:pt x="649" y="806"/>
                  </a:lnTo>
                  <a:lnTo>
                    <a:pt x="656" y="800"/>
                  </a:lnTo>
                  <a:lnTo>
                    <a:pt x="665" y="795"/>
                  </a:lnTo>
                  <a:lnTo>
                    <a:pt x="672" y="792"/>
                  </a:lnTo>
                  <a:lnTo>
                    <a:pt x="679" y="792"/>
                  </a:lnTo>
                  <a:lnTo>
                    <a:pt x="677" y="797"/>
                  </a:lnTo>
                  <a:lnTo>
                    <a:pt x="677" y="804"/>
                  </a:lnTo>
                  <a:lnTo>
                    <a:pt x="675" y="809"/>
                  </a:lnTo>
                  <a:lnTo>
                    <a:pt x="673" y="813"/>
                  </a:lnTo>
                  <a:lnTo>
                    <a:pt x="670" y="818"/>
                  </a:lnTo>
                  <a:lnTo>
                    <a:pt x="666" y="822"/>
                  </a:lnTo>
                  <a:lnTo>
                    <a:pt x="665" y="825"/>
                  </a:lnTo>
                  <a:lnTo>
                    <a:pt x="661" y="829"/>
                  </a:lnTo>
                  <a:lnTo>
                    <a:pt x="661" y="866"/>
                  </a:lnTo>
                  <a:lnTo>
                    <a:pt x="670" y="875"/>
                  </a:lnTo>
                  <a:lnTo>
                    <a:pt x="739" y="875"/>
                  </a:lnTo>
                  <a:lnTo>
                    <a:pt x="739" y="883"/>
                  </a:lnTo>
                  <a:lnTo>
                    <a:pt x="739" y="889"/>
                  </a:lnTo>
                  <a:lnTo>
                    <a:pt x="739" y="892"/>
                  </a:lnTo>
                  <a:lnTo>
                    <a:pt x="739" y="894"/>
                  </a:lnTo>
                  <a:lnTo>
                    <a:pt x="739" y="896"/>
                  </a:lnTo>
                  <a:lnTo>
                    <a:pt x="737" y="899"/>
                  </a:lnTo>
                  <a:lnTo>
                    <a:pt x="737" y="903"/>
                  </a:lnTo>
                  <a:lnTo>
                    <a:pt x="737" y="908"/>
                  </a:lnTo>
                  <a:lnTo>
                    <a:pt x="744" y="917"/>
                  </a:lnTo>
                  <a:lnTo>
                    <a:pt x="783" y="922"/>
                  </a:lnTo>
                  <a:close/>
                  <a:moveTo>
                    <a:pt x="792" y="475"/>
                  </a:moveTo>
                  <a:lnTo>
                    <a:pt x="797" y="475"/>
                  </a:lnTo>
                  <a:lnTo>
                    <a:pt x="804" y="477"/>
                  </a:lnTo>
                  <a:lnTo>
                    <a:pt x="809" y="479"/>
                  </a:lnTo>
                  <a:lnTo>
                    <a:pt x="816" y="481"/>
                  </a:lnTo>
                  <a:lnTo>
                    <a:pt x="822" y="482"/>
                  </a:lnTo>
                  <a:lnTo>
                    <a:pt x="827" y="482"/>
                  </a:lnTo>
                  <a:lnTo>
                    <a:pt x="831" y="484"/>
                  </a:lnTo>
                  <a:lnTo>
                    <a:pt x="834" y="484"/>
                  </a:lnTo>
                  <a:lnTo>
                    <a:pt x="829" y="491"/>
                  </a:lnTo>
                  <a:lnTo>
                    <a:pt x="822" y="498"/>
                  </a:lnTo>
                  <a:lnTo>
                    <a:pt x="816" y="505"/>
                  </a:lnTo>
                  <a:lnTo>
                    <a:pt x="813" y="512"/>
                  </a:lnTo>
                  <a:lnTo>
                    <a:pt x="809" y="521"/>
                  </a:lnTo>
                  <a:lnTo>
                    <a:pt x="806" y="530"/>
                  </a:lnTo>
                  <a:lnTo>
                    <a:pt x="806" y="539"/>
                  </a:lnTo>
                  <a:lnTo>
                    <a:pt x="808" y="549"/>
                  </a:lnTo>
                  <a:lnTo>
                    <a:pt x="815" y="546"/>
                  </a:lnTo>
                  <a:lnTo>
                    <a:pt x="820" y="541"/>
                  </a:lnTo>
                  <a:lnTo>
                    <a:pt x="825" y="535"/>
                  </a:lnTo>
                  <a:lnTo>
                    <a:pt x="831" y="530"/>
                  </a:lnTo>
                  <a:lnTo>
                    <a:pt x="836" y="523"/>
                  </a:lnTo>
                  <a:lnTo>
                    <a:pt x="841" y="516"/>
                  </a:lnTo>
                  <a:lnTo>
                    <a:pt x="846" y="509"/>
                  </a:lnTo>
                  <a:lnTo>
                    <a:pt x="852" y="502"/>
                  </a:lnTo>
                  <a:lnTo>
                    <a:pt x="855" y="502"/>
                  </a:lnTo>
                  <a:lnTo>
                    <a:pt x="859" y="502"/>
                  </a:lnTo>
                  <a:lnTo>
                    <a:pt x="862" y="500"/>
                  </a:lnTo>
                  <a:lnTo>
                    <a:pt x="866" y="498"/>
                  </a:lnTo>
                  <a:lnTo>
                    <a:pt x="869" y="496"/>
                  </a:lnTo>
                  <a:lnTo>
                    <a:pt x="871" y="495"/>
                  </a:lnTo>
                  <a:lnTo>
                    <a:pt x="875" y="495"/>
                  </a:lnTo>
                  <a:lnTo>
                    <a:pt x="878" y="495"/>
                  </a:lnTo>
                  <a:lnTo>
                    <a:pt x="861" y="512"/>
                  </a:lnTo>
                  <a:lnTo>
                    <a:pt x="864" y="518"/>
                  </a:lnTo>
                  <a:lnTo>
                    <a:pt x="864" y="523"/>
                  </a:lnTo>
                  <a:lnTo>
                    <a:pt x="864" y="526"/>
                  </a:lnTo>
                  <a:lnTo>
                    <a:pt x="864" y="530"/>
                  </a:lnTo>
                  <a:lnTo>
                    <a:pt x="864" y="534"/>
                  </a:lnTo>
                  <a:lnTo>
                    <a:pt x="862" y="539"/>
                  </a:lnTo>
                  <a:lnTo>
                    <a:pt x="861" y="542"/>
                  </a:lnTo>
                  <a:lnTo>
                    <a:pt x="861" y="549"/>
                  </a:lnTo>
                  <a:lnTo>
                    <a:pt x="875" y="548"/>
                  </a:lnTo>
                  <a:lnTo>
                    <a:pt x="887" y="542"/>
                  </a:lnTo>
                  <a:lnTo>
                    <a:pt x="899" y="534"/>
                  </a:lnTo>
                  <a:lnTo>
                    <a:pt x="910" y="526"/>
                  </a:lnTo>
                  <a:lnTo>
                    <a:pt x="921" y="518"/>
                  </a:lnTo>
                  <a:lnTo>
                    <a:pt x="928" y="511"/>
                  </a:lnTo>
                  <a:lnTo>
                    <a:pt x="935" y="505"/>
                  </a:lnTo>
                  <a:lnTo>
                    <a:pt x="938" y="502"/>
                  </a:lnTo>
                  <a:lnTo>
                    <a:pt x="929" y="498"/>
                  </a:lnTo>
                  <a:lnTo>
                    <a:pt x="919" y="493"/>
                  </a:lnTo>
                  <a:lnTo>
                    <a:pt x="910" y="486"/>
                  </a:lnTo>
                  <a:lnTo>
                    <a:pt x="901" y="479"/>
                  </a:lnTo>
                  <a:lnTo>
                    <a:pt x="892" y="470"/>
                  </a:lnTo>
                  <a:lnTo>
                    <a:pt x="883" y="463"/>
                  </a:lnTo>
                  <a:lnTo>
                    <a:pt x="876" y="454"/>
                  </a:lnTo>
                  <a:lnTo>
                    <a:pt x="869" y="447"/>
                  </a:lnTo>
                  <a:lnTo>
                    <a:pt x="862" y="447"/>
                  </a:lnTo>
                  <a:lnTo>
                    <a:pt x="853" y="445"/>
                  </a:lnTo>
                  <a:lnTo>
                    <a:pt x="843" y="445"/>
                  </a:lnTo>
                  <a:lnTo>
                    <a:pt x="832" y="445"/>
                  </a:lnTo>
                  <a:lnTo>
                    <a:pt x="822" y="447"/>
                  </a:lnTo>
                  <a:lnTo>
                    <a:pt x="811" y="452"/>
                  </a:lnTo>
                  <a:lnTo>
                    <a:pt x="806" y="458"/>
                  </a:lnTo>
                  <a:lnTo>
                    <a:pt x="800" y="463"/>
                  </a:lnTo>
                  <a:lnTo>
                    <a:pt x="795" y="468"/>
                  </a:lnTo>
                  <a:lnTo>
                    <a:pt x="792" y="475"/>
                  </a:lnTo>
                  <a:close/>
                  <a:moveTo>
                    <a:pt x="1217" y="410"/>
                  </a:moveTo>
                  <a:lnTo>
                    <a:pt x="1217" y="419"/>
                  </a:lnTo>
                  <a:lnTo>
                    <a:pt x="1217" y="427"/>
                  </a:lnTo>
                  <a:lnTo>
                    <a:pt x="1216" y="436"/>
                  </a:lnTo>
                  <a:lnTo>
                    <a:pt x="1214" y="442"/>
                  </a:lnTo>
                  <a:lnTo>
                    <a:pt x="1208" y="449"/>
                  </a:lnTo>
                  <a:lnTo>
                    <a:pt x="1203" y="452"/>
                  </a:lnTo>
                  <a:lnTo>
                    <a:pt x="1194" y="454"/>
                  </a:lnTo>
                  <a:lnTo>
                    <a:pt x="1184" y="456"/>
                  </a:lnTo>
                  <a:lnTo>
                    <a:pt x="1187" y="459"/>
                  </a:lnTo>
                  <a:lnTo>
                    <a:pt x="1191" y="461"/>
                  </a:lnTo>
                  <a:lnTo>
                    <a:pt x="1196" y="465"/>
                  </a:lnTo>
                  <a:lnTo>
                    <a:pt x="1200" y="468"/>
                  </a:lnTo>
                  <a:lnTo>
                    <a:pt x="1205" y="472"/>
                  </a:lnTo>
                  <a:lnTo>
                    <a:pt x="1210" y="475"/>
                  </a:lnTo>
                  <a:lnTo>
                    <a:pt x="1214" y="479"/>
                  </a:lnTo>
                  <a:lnTo>
                    <a:pt x="1217" y="482"/>
                  </a:lnTo>
                  <a:lnTo>
                    <a:pt x="1235" y="465"/>
                  </a:lnTo>
                  <a:lnTo>
                    <a:pt x="1238" y="465"/>
                  </a:lnTo>
                  <a:lnTo>
                    <a:pt x="1240" y="465"/>
                  </a:lnTo>
                  <a:lnTo>
                    <a:pt x="1244" y="466"/>
                  </a:lnTo>
                  <a:lnTo>
                    <a:pt x="1247" y="468"/>
                  </a:lnTo>
                  <a:lnTo>
                    <a:pt x="1251" y="470"/>
                  </a:lnTo>
                  <a:lnTo>
                    <a:pt x="1254" y="472"/>
                  </a:lnTo>
                  <a:lnTo>
                    <a:pt x="1258" y="473"/>
                  </a:lnTo>
                  <a:lnTo>
                    <a:pt x="1261" y="473"/>
                  </a:lnTo>
                  <a:lnTo>
                    <a:pt x="1235" y="445"/>
                  </a:lnTo>
                  <a:lnTo>
                    <a:pt x="1235" y="440"/>
                  </a:lnTo>
                  <a:lnTo>
                    <a:pt x="1235" y="435"/>
                  </a:lnTo>
                  <a:lnTo>
                    <a:pt x="1235" y="431"/>
                  </a:lnTo>
                  <a:lnTo>
                    <a:pt x="1235" y="427"/>
                  </a:lnTo>
                  <a:lnTo>
                    <a:pt x="1235" y="424"/>
                  </a:lnTo>
                  <a:lnTo>
                    <a:pt x="1231" y="420"/>
                  </a:lnTo>
                  <a:lnTo>
                    <a:pt x="1226" y="415"/>
                  </a:lnTo>
                  <a:lnTo>
                    <a:pt x="1217" y="410"/>
                  </a:lnTo>
                  <a:close/>
                  <a:moveTo>
                    <a:pt x="1117" y="138"/>
                  </a:moveTo>
                  <a:lnTo>
                    <a:pt x="1117" y="148"/>
                  </a:lnTo>
                  <a:lnTo>
                    <a:pt x="1118" y="154"/>
                  </a:lnTo>
                  <a:lnTo>
                    <a:pt x="1122" y="155"/>
                  </a:lnTo>
                  <a:lnTo>
                    <a:pt x="1125" y="155"/>
                  </a:lnTo>
                  <a:lnTo>
                    <a:pt x="1129" y="152"/>
                  </a:lnTo>
                  <a:lnTo>
                    <a:pt x="1134" y="148"/>
                  </a:lnTo>
                  <a:lnTo>
                    <a:pt x="1141" y="143"/>
                  </a:lnTo>
                  <a:lnTo>
                    <a:pt x="1147" y="138"/>
                  </a:lnTo>
                  <a:lnTo>
                    <a:pt x="1164" y="157"/>
                  </a:lnTo>
                  <a:lnTo>
                    <a:pt x="1171" y="155"/>
                  </a:lnTo>
                  <a:lnTo>
                    <a:pt x="1178" y="155"/>
                  </a:lnTo>
                  <a:lnTo>
                    <a:pt x="1187" y="157"/>
                  </a:lnTo>
                  <a:lnTo>
                    <a:pt x="1196" y="159"/>
                  </a:lnTo>
                  <a:lnTo>
                    <a:pt x="1205" y="161"/>
                  </a:lnTo>
                  <a:lnTo>
                    <a:pt x="1216" y="164"/>
                  </a:lnTo>
                  <a:lnTo>
                    <a:pt x="1224" y="166"/>
                  </a:lnTo>
                  <a:lnTo>
                    <a:pt x="1235" y="168"/>
                  </a:lnTo>
                  <a:lnTo>
                    <a:pt x="1235" y="173"/>
                  </a:lnTo>
                  <a:lnTo>
                    <a:pt x="1237" y="178"/>
                  </a:lnTo>
                  <a:lnTo>
                    <a:pt x="1238" y="182"/>
                  </a:lnTo>
                  <a:lnTo>
                    <a:pt x="1240" y="184"/>
                  </a:lnTo>
                  <a:lnTo>
                    <a:pt x="1244" y="185"/>
                  </a:lnTo>
                  <a:lnTo>
                    <a:pt x="1249" y="189"/>
                  </a:lnTo>
                  <a:lnTo>
                    <a:pt x="1254" y="191"/>
                  </a:lnTo>
                  <a:lnTo>
                    <a:pt x="1260" y="194"/>
                  </a:lnTo>
                  <a:lnTo>
                    <a:pt x="1260" y="201"/>
                  </a:lnTo>
                  <a:lnTo>
                    <a:pt x="1260" y="208"/>
                  </a:lnTo>
                  <a:lnTo>
                    <a:pt x="1261" y="214"/>
                  </a:lnTo>
                  <a:lnTo>
                    <a:pt x="1261" y="219"/>
                  </a:lnTo>
                  <a:lnTo>
                    <a:pt x="1265" y="222"/>
                  </a:lnTo>
                  <a:lnTo>
                    <a:pt x="1267" y="224"/>
                  </a:lnTo>
                  <a:lnTo>
                    <a:pt x="1272" y="224"/>
                  </a:lnTo>
                  <a:lnTo>
                    <a:pt x="1277" y="222"/>
                  </a:lnTo>
                  <a:lnTo>
                    <a:pt x="1277" y="230"/>
                  </a:lnTo>
                  <a:lnTo>
                    <a:pt x="1276" y="235"/>
                  </a:lnTo>
                  <a:lnTo>
                    <a:pt x="1274" y="240"/>
                  </a:lnTo>
                  <a:lnTo>
                    <a:pt x="1272" y="244"/>
                  </a:lnTo>
                  <a:lnTo>
                    <a:pt x="1270" y="249"/>
                  </a:lnTo>
                  <a:lnTo>
                    <a:pt x="1267" y="253"/>
                  </a:lnTo>
                  <a:lnTo>
                    <a:pt x="1263" y="256"/>
                  </a:lnTo>
                  <a:lnTo>
                    <a:pt x="1260" y="260"/>
                  </a:lnTo>
                  <a:lnTo>
                    <a:pt x="1256" y="256"/>
                  </a:lnTo>
                  <a:lnTo>
                    <a:pt x="1253" y="253"/>
                  </a:lnTo>
                  <a:lnTo>
                    <a:pt x="1249" y="249"/>
                  </a:lnTo>
                  <a:lnTo>
                    <a:pt x="1246" y="247"/>
                  </a:lnTo>
                  <a:lnTo>
                    <a:pt x="1242" y="244"/>
                  </a:lnTo>
                  <a:lnTo>
                    <a:pt x="1237" y="242"/>
                  </a:lnTo>
                  <a:lnTo>
                    <a:pt x="1231" y="242"/>
                  </a:lnTo>
                  <a:lnTo>
                    <a:pt x="1226" y="240"/>
                  </a:lnTo>
                  <a:lnTo>
                    <a:pt x="1226" y="244"/>
                  </a:lnTo>
                  <a:lnTo>
                    <a:pt x="1226" y="247"/>
                  </a:lnTo>
                  <a:lnTo>
                    <a:pt x="1228" y="251"/>
                  </a:lnTo>
                  <a:lnTo>
                    <a:pt x="1230" y="254"/>
                  </a:lnTo>
                  <a:lnTo>
                    <a:pt x="1231" y="258"/>
                  </a:lnTo>
                  <a:lnTo>
                    <a:pt x="1233" y="261"/>
                  </a:lnTo>
                  <a:lnTo>
                    <a:pt x="1233" y="265"/>
                  </a:lnTo>
                  <a:lnTo>
                    <a:pt x="1235" y="268"/>
                  </a:lnTo>
                  <a:lnTo>
                    <a:pt x="1228" y="272"/>
                  </a:lnTo>
                  <a:lnTo>
                    <a:pt x="1224" y="274"/>
                  </a:lnTo>
                  <a:lnTo>
                    <a:pt x="1221" y="276"/>
                  </a:lnTo>
                  <a:lnTo>
                    <a:pt x="1217" y="276"/>
                  </a:lnTo>
                  <a:lnTo>
                    <a:pt x="1214" y="276"/>
                  </a:lnTo>
                  <a:lnTo>
                    <a:pt x="1210" y="274"/>
                  </a:lnTo>
                  <a:lnTo>
                    <a:pt x="1205" y="272"/>
                  </a:lnTo>
                  <a:lnTo>
                    <a:pt x="1200" y="268"/>
                  </a:lnTo>
                  <a:lnTo>
                    <a:pt x="1182" y="288"/>
                  </a:lnTo>
                  <a:lnTo>
                    <a:pt x="1155" y="260"/>
                  </a:lnTo>
                  <a:lnTo>
                    <a:pt x="1104" y="260"/>
                  </a:lnTo>
                  <a:lnTo>
                    <a:pt x="1108" y="260"/>
                  </a:lnTo>
                  <a:lnTo>
                    <a:pt x="1111" y="258"/>
                  </a:lnTo>
                  <a:lnTo>
                    <a:pt x="1117" y="256"/>
                  </a:lnTo>
                  <a:lnTo>
                    <a:pt x="1122" y="254"/>
                  </a:lnTo>
                  <a:lnTo>
                    <a:pt x="1127" y="253"/>
                  </a:lnTo>
                  <a:lnTo>
                    <a:pt x="1134" y="251"/>
                  </a:lnTo>
                  <a:lnTo>
                    <a:pt x="1140" y="251"/>
                  </a:lnTo>
                  <a:lnTo>
                    <a:pt x="1147" y="251"/>
                  </a:lnTo>
                  <a:lnTo>
                    <a:pt x="1150" y="244"/>
                  </a:lnTo>
                  <a:lnTo>
                    <a:pt x="1154" y="237"/>
                  </a:lnTo>
                  <a:lnTo>
                    <a:pt x="1157" y="230"/>
                  </a:lnTo>
                  <a:lnTo>
                    <a:pt x="1161" y="222"/>
                  </a:lnTo>
                  <a:lnTo>
                    <a:pt x="1166" y="215"/>
                  </a:lnTo>
                  <a:lnTo>
                    <a:pt x="1170" y="208"/>
                  </a:lnTo>
                  <a:lnTo>
                    <a:pt x="1175" y="201"/>
                  </a:lnTo>
                  <a:lnTo>
                    <a:pt x="1182" y="194"/>
                  </a:lnTo>
                  <a:lnTo>
                    <a:pt x="1177" y="187"/>
                  </a:lnTo>
                  <a:lnTo>
                    <a:pt x="1168" y="182"/>
                  </a:lnTo>
                  <a:lnTo>
                    <a:pt x="1157" y="178"/>
                  </a:lnTo>
                  <a:lnTo>
                    <a:pt x="1147" y="175"/>
                  </a:lnTo>
                  <a:lnTo>
                    <a:pt x="1134" y="173"/>
                  </a:lnTo>
                  <a:lnTo>
                    <a:pt x="1122" y="173"/>
                  </a:lnTo>
                  <a:lnTo>
                    <a:pt x="1111" y="173"/>
                  </a:lnTo>
                  <a:lnTo>
                    <a:pt x="1104" y="177"/>
                  </a:lnTo>
                  <a:lnTo>
                    <a:pt x="1104" y="175"/>
                  </a:lnTo>
                  <a:lnTo>
                    <a:pt x="1101" y="173"/>
                  </a:lnTo>
                  <a:lnTo>
                    <a:pt x="1099" y="169"/>
                  </a:lnTo>
                  <a:lnTo>
                    <a:pt x="1094" y="168"/>
                  </a:lnTo>
                  <a:lnTo>
                    <a:pt x="1090" y="164"/>
                  </a:lnTo>
                  <a:lnTo>
                    <a:pt x="1087" y="161"/>
                  </a:lnTo>
                  <a:lnTo>
                    <a:pt x="1081" y="159"/>
                  </a:lnTo>
                  <a:lnTo>
                    <a:pt x="1078" y="157"/>
                  </a:lnTo>
                  <a:lnTo>
                    <a:pt x="1085" y="152"/>
                  </a:lnTo>
                  <a:lnTo>
                    <a:pt x="1092" y="147"/>
                  </a:lnTo>
                  <a:lnTo>
                    <a:pt x="1097" y="143"/>
                  </a:lnTo>
                  <a:lnTo>
                    <a:pt x="1104" y="139"/>
                  </a:lnTo>
                  <a:lnTo>
                    <a:pt x="1110" y="138"/>
                  </a:lnTo>
                  <a:lnTo>
                    <a:pt x="1113" y="138"/>
                  </a:lnTo>
                  <a:lnTo>
                    <a:pt x="1115" y="138"/>
                  </a:lnTo>
                  <a:lnTo>
                    <a:pt x="1117" y="138"/>
                  </a:lnTo>
                  <a:close/>
                  <a:moveTo>
                    <a:pt x="1131" y="102"/>
                  </a:moveTo>
                  <a:lnTo>
                    <a:pt x="1134" y="102"/>
                  </a:lnTo>
                  <a:lnTo>
                    <a:pt x="1138" y="104"/>
                  </a:lnTo>
                  <a:lnTo>
                    <a:pt x="1143" y="106"/>
                  </a:lnTo>
                  <a:lnTo>
                    <a:pt x="1147" y="108"/>
                  </a:lnTo>
                  <a:lnTo>
                    <a:pt x="1152" y="108"/>
                  </a:lnTo>
                  <a:lnTo>
                    <a:pt x="1157" y="109"/>
                  </a:lnTo>
                  <a:lnTo>
                    <a:pt x="1161" y="111"/>
                  </a:lnTo>
                  <a:lnTo>
                    <a:pt x="1164" y="111"/>
                  </a:lnTo>
                  <a:lnTo>
                    <a:pt x="1171" y="108"/>
                  </a:lnTo>
                  <a:lnTo>
                    <a:pt x="1180" y="106"/>
                  </a:lnTo>
                  <a:lnTo>
                    <a:pt x="1189" y="104"/>
                  </a:lnTo>
                  <a:lnTo>
                    <a:pt x="1200" y="101"/>
                  </a:lnTo>
                  <a:lnTo>
                    <a:pt x="1208" y="99"/>
                  </a:lnTo>
                  <a:lnTo>
                    <a:pt x="1219" y="95"/>
                  </a:lnTo>
                  <a:lnTo>
                    <a:pt x="1228" y="90"/>
                  </a:lnTo>
                  <a:lnTo>
                    <a:pt x="1235" y="85"/>
                  </a:lnTo>
                  <a:lnTo>
                    <a:pt x="1238" y="85"/>
                  </a:lnTo>
                  <a:lnTo>
                    <a:pt x="1240" y="86"/>
                  </a:lnTo>
                  <a:lnTo>
                    <a:pt x="1244" y="86"/>
                  </a:lnTo>
                  <a:lnTo>
                    <a:pt x="1247" y="88"/>
                  </a:lnTo>
                  <a:lnTo>
                    <a:pt x="1251" y="90"/>
                  </a:lnTo>
                  <a:lnTo>
                    <a:pt x="1254" y="92"/>
                  </a:lnTo>
                  <a:lnTo>
                    <a:pt x="1258" y="93"/>
                  </a:lnTo>
                  <a:lnTo>
                    <a:pt x="1260" y="93"/>
                  </a:lnTo>
                  <a:lnTo>
                    <a:pt x="1286" y="65"/>
                  </a:lnTo>
                  <a:lnTo>
                    <a:pt x="1302" y="65"/>
                  </a:lnTo>
                  <a:lnTo>
                    <a:pt x="1313" y="62"/>
                  </a:lnTo>
                  <a:lnTo>
                    <a:pt x="1323" y="58"/>
                  </a:lnTo>
                  <a:lnTo>
                    <a:pt x="1332" y="53"/>
                  </a:lnTo>
                  <a:lnTo>
                    <a:pt x="1341" y="46"/>
                  </a:lnTo>
                  <a:lnTo>
                    <a:pt x="1348" y="37"/>
                  </a:lnTo>
                  <a:lnTo>
                    <a:pt x="1357" y="28"/>
                  </a:lnTo>
                  <a:lnTo>
                    <a:pt x="1366" y="17"/>
                  </a:lnTo>
                  <a:lnTo>
                    <a:pt x="1371" y="21"/>
                  </a:lnTo>
                  <a:lnTo>
                    <a:pt x="1378" y="21"/>
                  </a:lnTo>
                  <a:lnTo>
                    <a:pt x="1385" y="19"/>
                  </a:lnTo>
                  <a:lnTo>
                    <a:pt x="1392" y="16"/>
                  </a:lnTo>
                  <a:lnTo>
                    <a:pt x="1399" y="14"/>
                  </a:lnTo>
                  <a:lnTo>
                    <a:pt x="1408" y="10"/>
                  </a:lnTo>
                  <a:lnTo>
                    <a:pt x="1417" y="9"/>
                  </a:lnTo>
                  <a:lnTo>
                    <a:pt x="1426" y="7"/>
                  </a:lnTo>
                  <a:lnTo>
                    <a:pt x="1424" y="7"/>
                  </a:lnTo>
                  <a:lnTo>
                    <a:pt x="1422" y="5"/>
                  </a:lnTo>
                  <a:lnTo>
                    <a:pt x="1420" y="3"/>
                  </a:lnTo>
                  <a:lnTo>
                    <a:pt x="1417" y="3"/>
                  </a:lnTo>
                  <a:lnTo>
                    <a:pt x="1415" y="2"/>
                  </a:lnTo>
                  <a:lnTo>
                    <a:pt x="1412" y="0"/>
                  </a:lnTo>
                  <a:lnTo>
                    <a:pt x="1408" y="0"/>
                  </a:lnTo>
                  <a:lnTo>
                    <a:pt x="1403" y="3"/>
                  </a:lnTo>
                  <a:lnTo>
                    <a:pt x="1399" y="5"/>
                  </a:lnTo>
                  <a:lnTo>
                    <a:pt x="1397" y="5"/>
                  </a:lnTo>
                  <a:lnTo>
                    <a:pt x="1396" y="5"/>
                  </a:lnTo>
                  <a:lnTo>
                    <a:pt x="1394" y="5"/>
                  </a:lnTo>
                  <a:lnTo>
                    <a:pt x="1390" y="5"/>
                  </a:lnTo>
                  <a:lnTo>
                    <a:pt x="1387" y="7"/>
                  </a:lnTo>
                  <a:lnTo>
                    <a:pt x="1382" y="10"/>
                  </a:lnTo>
                  <a:lnTo>
                    <a:pt x="1376" y="7"/>
                  </a:lnTo>
                  <a:lnTo>
                    <a:pt x="1369" y="5"/>
                  </a:lnTo>
                  <a:lnTo>
                    <a:pt x="1362" y="3"/>
                  </a:lnTo>
                  <a:lnTo>
                    <a:pt x="1357" y="3"/>
                  </a:lnTo>
                  <a:lnTo>
                    <a:pt x="1350" y="3"/>
                  </a:lnTo>
                  <a:lnTo>
                    <a:pt x="1343" y="5"/>
                  </a:lnTo>
                  <a:lnTo>
                    <a:pt x="1337" y="7"/>
                  </a:lnTo>
                  <a:lnTo>
                    <a:pt x="1330" y="10"/>
                  </a:lnTo>
                  <a:lnTo>
                    <a:pt x="1318" y="7"/>
                  </a:lnTo>
                  <a:lnTo>
                    <a:pt x="1304" y="7"/>
                  </a:lnTo>
                  <a:lnTo>
                    <a:pt x="1286" y="9"/>
                  </a:lnTo>
                  <a:lnTo>
                    <a:pt x="1269" y="10"/>
                  </a:lnTo>
                  <a:lnTo>
                    <a:pt x="1249" y="14"/>
                  </a:lnTo>
                  <a:lnTo>
                    <a:pt x="1231" y="16"/>
                  </a:lnTo>
                  <a:lnTo>
                    <a:pt x="1214" y="19"/>
                  </a:lnTo>
                  <a:lnTo>
                    <a:pt x="1200" y="19"/>
                  </a:lnTo>
                  <a:lnTo>
                    <a:pt x="1203" y="23"/>
                  </a:lnTo>
                  <a:lnTo>
                    <a:pt x="1208" y="28"/>
                  </a:lnTo>
                  <a:lnTo>
                    <a:pt x="1214" y="33"/>
                  </a:lnTo>
                  <a:lnTo>
                    <a:pt x="1221" y="37"/>
                  </a:lnTo>
                  <a:lnTo>
                    <a:pt x="1228" y="42"/>
                  </a:lnTo>
                  <a:lnTo>
                    <a:pt x="1233" y="48"/>
                  </a:lnTo>
                  <a:lnTo>
                    <a:pt x="1238" y="53"/>
                  </a:lnTo>
                  <a:lnTo>
                    <a:pt x="1244" y="56"/>
                  </a:lnTo>
                  <a:lnTo>
                    <a:pt x="1233" y="62"/>
                  </a:lnTo>
                  <a:lnTo>
                    <a:pt x="1221" y="67"/>
                  </a:lnTo>
                  <a:lnTo>
                    <a:pt x="1210" y="76"/>
                  </a:lnTo>
                  <a:lnTo>
                    <a:pt x="1196" y="83"/>
                  </a:lnTo>
                  <a:lnTo>
                    <a:pt x="1182" y="90"/>
                  </a:lnTo>
                  <a:lnTo>
                    <a:pt x="1166" y="97"/>
                  </a:lnTo>
                  <a:lnTo>
                    <a:pt x="1148" y="101"/>
                  </a:lnTo>
                  <a:lnTo>
                    <a:pt x="1131" y="102"/>
                  </a:lnTo>
                  <a:close/>
                  <a:moveTo>
                    <a:pt x="947" y="148"/>
                  </a:moveTo>
                  <a:lnTo>
                    <a:pt x="942" y="148"/>
                  </a:lnTo>
                  <a:lnTo>
                    <a:pt x="935" y="148"/>
                  </a:lnTo>
                  <a:lnTo>
                    <a:pt x="928" y="148"/>
                  </a:lnTo>
                  <a:lnTo>
                    <a:pt x="922" y="148"/>
                  </a:lnTo>
                  <a:lnTo>
                    <a:pt x="915" y="147"/>
                  </a:lnTo>
                  <a:lnTo>
                    <a:pt x="908" y="145"/>
                  </a:lnTo>
                  <a:lnTo>
                    <a:pt x="903" y="143"/>
                  </a:lnTo>
                  <a:lnTo>
                    <a:pt x="896" y="139"/>
                  </a:lnTo>
                  <a:lnTo>
                    <a:pt x="892" y="139"/>
                  </a:lnTo>
                  <a:lnTo>
                    <a:pt x="889" y="141"/>
                  </a:lnTo>
                  <a:lnTo>
                    <a:pt x="885" y="143"/>
                  </a:lnTo>
                  <a:lnTo>
                    <a:pt x="883" y="145"/>
                  </a:lnTo>
                  <a:lnTo>
                    <a:pt x="880" y="147"/>
                  </a:lnTo>
                  <a:lnTo>
                    <a:pt x="876" y="147"/>
                  </a:lnTo>
                  <a:lnTo>
                    <a:pt x="873" y="148"/>
                  </a:lnTo>
                  <a:lnTo>
                    <a:pt x="869" y="148"/>
                  </a:lnTo>
                  <a:lnTo>
                    <a:pt x="852" y="131"/>
                  </a:lnTo>
                  <a:lnTo>
                    <a:pt x="848" y="131"/>
                  </a:lnTo>
                  <a:lnTo>
                    <a:pt x="846" y="132"/>
                  </a:lnTo>
                  <a:lnTo>
                    <a:pt x="843" y="134"/>
                  </a:lnTo>
                  <a:lnTo>
                    <a:pt x="839" y="136"/>
                  </a:lnTo>
                  <a:lnTo>
                    <a:pt x="836" y="136"/>
                  </a:lnTo>
                  <a:lnTo>
                    <a:pt x="832" y="138"/>
                  </a:lnTo>
                  <a:lnTo>
                    <a:pt x="829" y="139"/>
                  </a:lnTo>
                  <a:lnTo>
                    <a:pt x="825" y="139"/>
                  </a:lnTo>
                  <a:lnTo>
                    <a:pt x="809" y="122"/>
                  </a:lnTo>
                  <a:lnTo>
                    <a:pt x="792" y="122"/>
                  </a:lnTo>
                  <a:lnTo>
                    <a:pt x="788" y="124"/>
                  </a:lnTo>
                  <a:lnTo>
                    <a:pt x="783" y="127"/>
                  </a:lnTo>
                  <a:lnTo>
                    <a:pt x="779" y="134"/>
                  </a:lnTo>
                  <a:lnTo>
                    <a:pt x="776" y="141"/>
                  </a:lnTo>
                  <a:lnTo>
                    <a:pt x="770" y="148"/>
                  </a:lnTo>
                  <a:lnTo>
                    <a:pt x="769" y="155"/>
                  </a:lnTo>
                  <a:lnTo>
                    <a:pt x="767" y="162"/>
                  </a:lnTo>
                  <a:lnTo>
                    <a:pt x="765" y="168"/>
                  </a:lnTo>
                  <a:lnTo>
                    <a:pt x="772" y="166"/>
                  </a:lnTo>
                  <a:lnTo>
                    <a:pt x="778" y="166"/>
                  </a:lnTo>
                  <a:lnTo>
                    <a:pt x="781" y="164"/>
                  </a:lnTo>
                  <a:lnTo>
                    <a:pt x="786" y="161"/>
                  </a:lnTo>
                  <a:lnTo>
                    <a:pt x="790" y="159"/>
                  </a:lnTo>
                  <a:lnTo>
                    <a:pt x="793" y="155"/>
                  </a:lnTo>
                  <a:lnTo>
                    <a:pt x="797" y="152"/>
                  </a:lnTo>
                  <a:lnTo>
                    <a:pt x="800" y="148"/>
                  </a:lnTo>
                  <a:lnTo>
                    <a:pt x="852" y="148"/>
                  </a:lnTo>
                  <a:lnTo>
                    <a:pt x="846" y="150"/>
                  </a:lnTo>
                  <a:lnTo>
                    <a:pt x="841" y="150"/>
                  </a:lnTo>
                  <a:lnTo>
                    <a:pt x="836" y="152"/>
                  </a:lnTo>
                  <a:lnTo>
                    <a:pt x="834" y="155"/>
                  </a:lnTo>
                  <a:lnTo>
                    <a:pt x="832" y="159"/>
                  </a:lnTo>
                  <a:lnTo>
                    <a:pt x="831" y="164"/>
                  </a:lnTo>
                  <a:lnTo>
                    <a:pt x="832" y="169"/>
                  </a:lnTo>
                  <a:lnTo>
                    <a:pt x="834" y="177"/>
                  </a:lnTo>
                  <a:lnTo>
                    <a:pt x="831" y="177"/>
                  </a:lnTo>
                  <a:lnTo>
                    <a:pt x="829" y="178"/>
                  </a:lnTo>
                  <a:lnTo>
                    <a:pt x="825" y="178"/>
                  </a:lnTo>
                  <a:lnTo>
                    <a:pt x="822" y="180"/>
                  </a:lnTo>
                  <a:lnTo>
                    <a:pt x="818" y="182"/>
                  </a:lnTo>
                  <a:lnTo>
                    <a:pt x="815" y="184"/>
                  </a:lnTo>
                  <a:lnTo>
                    <a:pt x="813" y="185"/>
                  </a:lnTo>
                  <a:lnTo>
                    <a:pt x="809" y="185"/>
                  </a:lnTo>
                  <a:lnTo>
                    <a:pt x="825" y="191"/>
                  </a:lnTo>
                  <a:lnTo>
                    <a:pt x="845" y="194"/>
                  </a:lnTo>
                  <a:lnTo>
                    <a:pt x="862" y="196"/>
                  </a:lnTo>
                  <a:lnTo>
                    <a:pt x="882" y="194"/>
                  </a:lnTo>
                  <a:lnTo>
                    <a:pt x="891" y="192"/>
                  </a:lnTo>
                  <a:lnTo>
                    <a:pt x="899" y="189"/>
                  </a:lnTo>
                  <a:lnTo>
                    <a:pt x="908" y="185"/>
                  </a:lnTo>
                  <a:lnTo>
                    <a:pt x="917" y="180"/>
                  </a:lnTo>
                  <a:lnTo>
                    <a:pt x="926" y="175"/>
                  </a:lnTo>
                  <a:lnTo>
                    <a:pt x="933" y="168"/>
                  </a:lnTo>
                  <a:lnTo>
                    <a:pt x="942" y="159"/>
                  </a:lnTo>
                  <a:lnTo>
                    <a:pt x="947" y="148"/>
                  </a:lnTo>
                  <a:close/>
                  <a:moveTo>
                    <a:pt x="1161" y="71"/>
                  </a:moveTo>
                  <a:lnTo>
                    <a:pt x="1150" y="71"/>
                  </a:lnTo>
                  <a:lnTo>
                    <a:pt x="1141" y="71"/>
                  </a:lnTo>
                  <a:lnTo>
                    <a:pt x="1133" y="71"/>
                  </a:lnTo>
                  <a:lnTo>
                    <a:pt x="1122" y="71"/>
                  </a:lnTo>
                  <a:lnTo>
                    <a:pt x="1113" y="72"/>
                  </a:lnTo>
                  <a:lnTo>
                    <a:pt x="1106" y="74"/>
                  </a:lnTo>
                  <a:lnTo>
                    <a:pt x="1099" y="76"/>
                  </a:lnTo>
                  <a:lnTo>
                    <a:pt x="1092" y="79"/>
                  </a:lnTo>
                  <a:lnTo>
                    <a:pt x="1088" y="76"/>
                  </a:lnTo>
                  <a:lnTo>
                    <a:pt x="1085" y="72"/>
                  </a:lnTo>
                  <a:lnTo>
                    <a:pt x="1081" y="69"/>
                  </a:lnTo>
                  <a:lnTo>
                    <a:pt x="1078" y="67"/>
                  </a:lnTo>
                  <a:lnTo>
                    <a:pt x="1072" y="65"/>
                  </a:lnTo>
                  <a:lnTo>
                    <a:pt x="1069" y="63"/>
                  </a:lnTo>
                  <a:lnTo>
                    <a:pt x="1064" y="62"/>
                  </a:lnTo>
                  <a:lnTo>
                    <a:pt x="1057" y="62"/>
                  </a:lnTo>
                  <a:lnTo>
                    <a:pt x="1057" y="58"/>
                  </a:lnTo>
                  <a:lnTo>
                    <a:pt x="1057" y="55"/>
                  </a:lnTo>
                  <a:lnTo>
                    <a:pt x="1058" y="51"/>
                  </a:lnTo>
                  <a:lnTo>
                    <a:pt x="1058" y="48"/>
                  </a:lnTo>
                  <a:lnTo>
                    <a:pt x="1058" y="46"/>
                  </a:lnTo>
                  <a:lnTo>
                    <a:pt x="1058" y="42"/>
                  </a:lnTo>
                  <a:lnTo>
                    <a:pt x="1058" y="39"/>
                  </a:lnTo>
                  <a:lnTo>
                    <a:pt x="1058" y="35"/>
                  </a:lnTo>
                  <a:lnTo>
                    <a:pt x="1048" y="16"/>
                  </a:lnTo>
                  <a:lnTo>
                    <a:pt x="1051" y="17"/>
                  </a:lnTo>
                  <a:lnTo>
                    <a:pt x="1058" y="23"/>
                  </a:lnTo>
                  <a:lnTo>
                    <a:pt x="1065" y="32"/>
                  </a:lnTo>
                  <a:lnTo>
                    <a:pt x="1072" y="42"/>
                  </a:lnTo>
                  <a:lnTo>
                    <a:pt x="1080" y="53"/>
                  </a:lnTo>
                  <a:lnTo>
                    <a:pt x="1087" y="62"/>
                  </a:lnTo>
                  <a:lnTo>
                    <a:pt x="1090" y="67"/>
                  </a:lnTo>
                  <a:lnTo>
                    <a:pt x="1092" y="71"/>
                  </a:lnTo>
                  <a:lnTo>
                    <a:pt x="1101" y="69"/>
                  </a:lnTo>
                  <a:lnTo>
                    <a:pt x="1110" y="69"/>
                  </a:lnTo>
                  <a:lnTo>
                    <a:pt x="1118" y="67"/>
                  </a:lnTo>
                  <a:lnTo>
                    <a:pt x="1125" y="67"/>
                  </a:lnTo>
                  <a:lnTo>
                    <a:pt x="1134" y="65"/>
                  </a:lnTo>
                  <a:lnTo>
                    <a:pt x="1143" y="67"/>
                  </a:lnTo>
                  <a:lnTo>
                    <a:pt x="1152" y="67"/>
                  </a:lnTo>
                  <a:lnTo>
                    <a:pt x="1161" y="71"/>
                  </a:lnTo>
                  <a:close/>
                  <a:moveTo>
                    <a:pt x="956" y="131"/>
                  </a:moveTo>
                  <a:lnTo>
                    <a:pt x="959" y="118"/>
                  </a:lnTo>
                  <a:lnTo>
                    <a:pt x="961" y="111"/>
                  </a:lnTo>
                  <a:lnTo>
                    <a:pt x="961" y="106"/>
                  </a:lnTo>
                  <a:lnTo>
                    <a:pt x="959" y="104"/>
                  </a:lnTo>
                  <a:lnTo>
                    <a:pt x="958" y="106"/>
                  </a:lnTo>
                  <a:lnTo>
                    <a:pt x="954" y="109"/>
                  </a:lnTo>
                  <a:lnTo>
                    <a:pt x="947" y="115"/>
                  </a:lnTo>
                  <a:lnTo>
                    <a:pt x="938" y="120"/>
                  </a:lnTo>
                  <a:lnTo>
                    <a:pt x="933" y="115"/>
                  </a:lnTo>
                  <a:lnTo>
                    <a:pt x="926" y="109"/>
                  </a:lnTo>
                  <a:lnTo>
                    <a:pt x="921" y="106"/>
                  </a:lnTo>
                  <a:lnTo>
                    <a:pt x="915" y="102"/>
                  </a:lnTo>
                  <a:lnTo>
                    <a:pt x="910" y="99"/>
                  </a:lnTo>
                  <a:lnTo>
                    <a:pt x="906" y="95"/>
                  </a:lnTo>
                  <a:lnTo>
                    <a:pt x="905" y="90"/>
                  </a:lnTo>
                  <a:lnTo>
                    <a:pt x="903" y="83"/>
                  </a:lnTo>
                  <a:lnTo>
                    <a:pt x="894" y="85"/>
                  </a:lnTo>
                  <a:lnTo>
                    <a:pt x="887" y="85"/>
                  </a:lnTo>
                  <a:lnTo>
                    <a:pt x="880" y="86"/>
                  </a:lnTo>
                  <a:lnTo>
                    <a:pt x="875" y="86"/>
                  </a:lnTo>
                  <a:lnTo>
                    <a:pt x="869" y="88"/>
                  </a:lnTo>
                  <a:lnTo>
                    <a:pt x="864" y="88"/>
                  </a:lnTo>
                  <a:lnTo>
                    <a:pt x="859" y="86"/>
                  </a:lnTo>
                  <a:lnTo>
                    <a:pt x="852" y="83"/>
                  </a:lnTo>
                  <a:lnTo>
                    <a:pt x="846" y="86"/>
                  </a:lnTo>
                  <a:lnTo>
                    <a:pt x="839" y="90"/>
                  </a:lnTo>
                  <a:lnTo>
                    <a:pt x="834" y="92"/>
                  </a:lnTo>
                  <a:lnTo>
                    <a:pt x="829" y="95"/>
                  </a:lnTo>
                  <a:lnTo>
                    <a:pt x="823" y="99"/>
                  </a:lnTo>
                  <a:lnTo>
                    <a:pt x="820" y="104"/>
                  </a:lnTo>
                  <a:lnTo>
                    <a:pt x="818" y="111"/>
                  </a:lnTo>
                  <a:lnTo>
                    <a:pt x="816" y="120"/>
                  </a:lnTo>
                  <a:lnTo>
                    <a:pt x="823" y="116"/>
                  </a:lnTo>
                  <a:lnTo>
                    <a:pt x="832" y="115"/>
                  </a:lnTo>
                  <a:lnTo>
                    <a:pt x="843" y="111"/>
                  </a:lnTo>
                  <a:lnTo>
                    <a:pt x="852" y="108"/>
                  </a:lnTo>
                  <a:lnTo>
                    <a:pt x="862" y="106"/>
                  </a:lnTo>
                  <a:lnTo>
                    <a:pt x="871" y="104"/>
                  </a:lnTo>
                  <a:lnTo>
                    <a:pt x="880" y="102"/>
                  </a:lnTo>
                  <a:lnTo>
                    <a:pt x="887" y="102"/>
                  </a:lnTo>
                  <a:lnTo>
                    <a:pt x="869" y="120"/>
                  </a:lnTo>
                  <a:lnTo>
                    <a:pt x="876" y="122"/>
                  </a:lnTo>
                  <a:lnTo>
                    <a:pt x="883" y="122"/>
                  </a:lnTo>
                  <a:lnTo>
                    <a:pt x="892" y="124"/>
                  </a:lnTo>
                  <a:lnTo>
                    <a:pt x="899" y="125"/>
                  </a:lnTo>
                  <a:lnTo>
                    <a:pt x="908" y="127"/>
                  </a:lnTo>
                  <a:lnTo>
                    <a:pt x="915" y="129"/>
                  </a:lnTo>
                  <a:lnTo>
                    <a:pt x="922" y="129"/>
                  </a:lnTo>
                  <a:lnTo>
                    <a:pt x="929" y="131"/>
                  </a:lnTo>
                  <a:lnTo>
                    <a:pt x="956" y="131"/>
                  </a:lnTo>
                  <a:close/>
                  <a:moveTo>
                    <a:pt x="1042" y="14"/>
                  </a:moveTo>
                  <a:lnTo>
                    <a:pt x="1034" y="17"/>
                  </a:lnTo>
                  <a:lnTo>
                    <a:pt x="1028" y="21"/>
                  </a:lnTo>
                  <a:lnTo>
                    <a:pt x="1023" y="23"/>
                  </a:lnTo>
                  <a:lnTo>
                    <a:pt x="1019" y="25"/>
                  </a:lnTo>
                  <a:lnTo>
                    <a:pt x="1016" y="26"/>
                  </a:lnTo>
                  <a:lnTo>
                    <a:pt x="1014" y="30"/>
                  </a:lnTo>
                  <a:lnTo>
                    <a:pt x="1011" y="35"/>
                  </a:lnTo>
                  <a:lnTo>
                    <a:pt x="1009" y="44"/>
                  </a:lnTo>
                  <a:lnTo>
                    <a:pt x="1000" y="44"/>
                  </a:lnTo>
                  <a:lnTo>
                    <a:pt x="993" y="46"/>
                  </a:lnTo>
                  <a:lnTo>
                    <a:pt x="984" y="48"/>
                  </a:lnTo>
                  <a:lnTo>
                    <a:pt x="975" y="51"/>
                  </a:lnTo>
                  <a:lnTo>
                    <a:pt x="968" y="51"/>
                  </a:lnTo>
                  <a:lnTo>
                    <a:pt x="963" y="51"/>
                  </a:lnTo>
                  <a:lnTo>
                    <a:pt x="961" y="49"/>
                  </a:lnTo>
                  <a:lnTo>
                    <a:pt x="959" y="48"/>
                  </a:lnTo>
                  <a:lnTo>
                    <a:pt x="958" y="46"/>
                  </a:lnTo>
                  <a:lnTo>
                    <a:pt x="958" y="42"/>
                  </a:lnTo>
                  <a:lnTo>
                    <a:pt x="949" y="48"/>
                  </a:lnTo>
                  <a:lnTo>
                    <a:pt x="942" y="53"/>
                  </a:lnTo>
                  <a:lnTo>
                    <a:pt x="935" y="58"/>
                  </a:lnTo>
                  <a:lnTo>
                    <a:pt x="929" y="63"/>
                  </a:lnTo>
                  <a:lnTo>
                    <a:pt x="924" y="67"/>
                  </a:lnTo>
                  <a:lnTo>
                    <a:pt x="919" y="72"/>
                  </a:lnTo>
                  <a:lnTo>
                    <a:pt x="914" y="76"/>
                  </a:lnTo>
                  <a:lnTo>
                    <a:pt x="908" y="79"/>
                  </a:lnTo>
                  <a:lnTo>
                    <a:pt x="914" y="55"/>
                  </a:lnTo>
                  <a:lnTo>
                    <a:pt x="921" y="51"/>
                  </a:lnTo>
                  <a:lnTo>
                    <a:pt x="926" y="48"/>
                  </a:lnTo>
                  <a:lnTo>
                    <a:pt x="933" y="42"/>
                  </a:lnTo>
                  <a:lnTo>
                    <a:pt x="938" y="37"/>
                  </a:lnTo>
                  <a:lnTo>
                    <a:pt x="945" y="30"/>
                  </a:lnTo>
                  <a:lnTo>
                    <a:pt x="952" y="25"/>
                  </a:lnTo>
                  <a:lnTo>
                    <a:pt x="958" y="21"/>
                  </a:lnTo>
                  <a:lnTo>
                    <a:pt x="963" y="17"/>
                  </a:lnTo>
                  <a:lnTo>
                    <a:pt x="967" y="19"/>
                  </a:lnTo>
                  <a:lnTo>
                    <a:pt x="968" y="21"/>
                  </a:lnTo>
                  <a:lnTo>
                    <a:pt x="972" y="25"/>
                  </a:lnTo>
                  <a:lnTo>
                    <a:pt x="974" y="26"/>
                  </a:lnTo>
                  <a:lnTo>
                    <a:pt x="977" y="28"/>
                  </a:lnTo>
                  <a:lnTo>
                    <a:pt x="981" y="32"/>
                  </a:lnTo>
                  <a:lnTo>
                    <a:pt x="982" y="33"/>
                  </a:lnTo>
                  <a:lnTo>
                    <a:pt x="984" y="37"/>
                  </a:lnTo>
                  <a:lnTo>
                    <a:pt x="989" y="33"/>
                  </a:lnTo>
                  <a:lnTo>
                    <a:pt x="995" y="30"/>
                  </a:lnTo>
                  <a:lnTo>
                    <a:pt x="998" y="26"/>
                  </a:lnTo>
                  <a:lnTo>
                    <a:pt x="1002" y="21"/>
                  </a:lnTo>
                  <a:lnTo>
                    <a:pt x="1005" y="17"/>
                  </a:lnTo>
                  <a:lnTo>
                    <a:pt x="1009" y="14"/>
                  </a:lnTo>
                  <a:lnTo>
                    <a:pt x="1012" y="10"/>
                  </a:lnTo>
                  <a:lnTo>
                    <a:pt x="1018" y="7"/>
                  </a:lnTo>
                  <a:lnTo>
                    <a:pt x="1019" y="10"/>
                  </a:lnTo>
                  <a:lnTo>
                    <a:pt x="1023" y="12"/>
                  </a:lnTo>
                  <a:lnTo>
                    <a:pt x="1025" y="14"/>
                  </a:lnTo>
                  <a:lnTo>
                    <a:pt x="1028" y="14"/>
                  </a:lnTo>
                  <a:lnTo>
                    <a:pt x="1032" y="16"/>
                  </a:lnTo>
                  <a:lnTo>
                    <a:pt x="1035" y="16"/>
                  </a:lnTo>
                  <a:lnTo>
                    <a:pt x="1039" y="16"/>
                  </a:lnTo>
                  <a:lnTo>
                    <a:pt x="1042" y="14"/>
                  </a:lnTo>
                  <a:close/>
                  <a:moveTo>
                    <a:pt x="1042" y="122"/>
                  </a:moveTo>
                  <a:lnTo>
                    <a:pt x="1042" y="131"/>
                  </a:lnTo>
                  <a:lnTo>
                    <a:pt x="1042" y="139"/>
                  </a:lnTo>
                  <a:lnTo>
                    <a:pt x="1042" y="148"/>
                  </a:lnTo>
                  <a:lnTo>
                    <a:pt x="1042" y="155"/>
                  </a:lnTo>
                  <a:lnTo>
                    <a:pt x="1046" y="161"/>
                  </a:lnTo>
                  <a:lnTo>
                    <a:pt x="1051" y="164"/>
                  </a:lnTo>
                  <a:lnTo>
                    <a:pt x="1058" y="168"/>
                  </a:lnTo>
                  <a:lnTo>
                    <a:pt x="1069" y="168"/>
                  </a:lnTo>
                  <a:lnTo>
                    <a:pt x="1069" y="161"/>
                  </a:lnTo>
                  <a:lnTo>
                    <a:pt x="1067" y="155"/>
                  </a:lnTo>
                  <a:lnTo>
                    <a:pt x="1065" y="150"/>
                  </a:lnTo>
                  <a:lnTo>
                    <a:pt x="1062" y="145"/>
                  </a:lnTo>
                  <a:lnTo>
                    <a:pt x="1058" y="139"/>
                  </a:lnTo>
                  <a:lnTo>
                    <a:pt x="1055" y="134"/>
                  </a:lnTo>
                  <a:lnTo>
                    <a:pt x="1050" y="127"/>
                  </a:lnTo>
                  <a:lnTo>
                    <a:pt x="1042" y="122"/>
                  </a:lnTo>
                  <a:close/>
                  <a:moveTo>
                    <a:pt x="1012" y="78"/>
                  </a:moveTo>
                  <a:lnTo>
                    <a:pt x="1002" y="81"/>
                  </a:lnTo>
                  <a:lnTo>
                    <a:pt x="995" y="85"/>
                  </a:lnTo>
                  <a:lnTo>
                    <a:pt x="991" y="86"/>
                  </a:lnTo>
                  <a:lnTo>
                    <a:pt x="991" y="88"/>
                  </a:lnTo>
                  <a:lnTo>
                    <a:pt x="991" y="90"/>
                  </a:lnTo>
                  <a:lnTo>
                    <a:pt x="993" y="95"/>
                  </a:lnTo>
                  <a:lnTo>
                    <a:pt x="995" y="102"/>
                  </a:lnTo>
                  <a:lnTo>
                    <a:pt x="995" y="113"/>
                  </a:lnTo>
                  <a:lnTo>
                    <a:pt x="1002" y="113"/>
                  </a:lnTo>
                  <a:lnTo>
                    <a:pt x="1007" y="111"/>
                  </a:lnTo>
                  <a:lnTo>
                    <a:pt x="1011" y="109"/>
                  </a:lnTo>
                  <a:lnTo>
                    <a:pt x="1014" y="108"/>
                  </a:lnTo>
                  <a:lnTo>
                    <a:pt x="1019" y="104"/>
                  </a:lnTo>
                  <a:lnTo>
                    <a:pt x="1023" y="102"/>
                  </a:lnTo>
                  <a:lnTo>
                    <a:pt x="1025" y="99"/>
                  </a:lnTo>
                  <a:lnTo>
                    <a:pt x="1028" y="95"/>
                  </a:lnTo>
                  <a:lnTo>
                    <a:pt x="1025" y="92"/>
                  </a:lnTo>
                  <a:lnTo>
                    <a:pt x="1023" y="88"/>
                  </a:lnTo>
                  <a:lnTo>
                    <a:pt x="1019" y="85"/>
                  </a:lnTo>
                  <a:lnTo>
                    <a:pt x="1018" y="83"/>
                  </a:lnTo>
                  <a:lnTo>
                    <a:pt x="1014" y="79"/>
                  </a:lnTo>
                  <a:lnTo>
                    <a:pt x="1014" y="78"/>
                  </a:lnTo>
                  <a:lnTo>
                    <a:pt x="1012" y="78"/>
                  </a:lnTo>
                  <a:close/>
                  <a:moveTo>
                    <a:pt x="894" y="800"/>
                  </a:moveTo>
                  <a:lnTo>
                    <a:pt x="887" y="802"/>
                  </a:lnTo>
                  <a:lnTo>
                    <a:pt x="880" y="806"/>
                  </a:lnTo>
                  <a:lnTo>
                    <a:pt x="875" y="807"/>
                  </a:lnTo>
                  <a:lnTo>
                    <a:pt x="873" y="811"/>
                  </a:lnTo>
                  <a:lnTo>
                    <a:pt x="871" y="816"/>
                  </a:lnTo>
                  <a:lnTo>
                    <a:pt x="869" y="823"/>
                  </a:lnTo>
                  <a:lnTo>
                    <a:pt x="869" y="834"/>
                  </a:lnTo>
                  <a:lnTo>
                    <a:pt x="869" y="846"/>
                  </a:lnTo>
                  <a:lnTo>
                    <a:pt x="878" y="846"/>
                  </a:lnTo>
                  <a:lnTo>
                    <a:pt x="885" y="845"/>
                  </a:lnTo>
                  <a:lnTo>
                    <a:pt x="892" y="843"/>
                  </a:lnTo>
                  <a:lnTo>
                    <a:pt x="898" y="843"/>
                  </a:lnTo>
                  <a:lnTo>
                    <a:pt x="903" y="841"/>
                  </a:lnTo>
                  <a:lnTo>
                    <a:pt x="908" y="843"/>
                  </a:lnTo>
                  <a:lnTo>
                    <a:pt x="914" y="843"/>
                  </a:lnTo>
                  <a:lnTo>
                    <a:pt x="921" y="846"/>
                  </a:lnTo>
                  <a:lnTo>
                    <a:pt x="938" y="827"/>
                  </a:lnTo>
                  <a:lnTo>
                    <a:pt x="921" y="807"/>
                  </a:lnTo>
                  <a:lnTo>
                    <a:pt x="894" y="800"/>
                  </a:lnTo>
                  <a:close/>
                  <a:moveTo>
                    <a:pt x="843" y="809"/>
                  </a:moveTo>
                  <a:lnTo>
                    <a:pt x="831" y="809"/>
                  </a:lnTo>
                  <a:lnTo>
                    <a:pt x="822" y="809"/>
                  </a:lnTo>
                  <a:lnTo>
                    <a:pt x="816" y="807"/>
                  </a:lnTo>
                  <a:lnTo>
                    <a:pt x="809" y="807"/>
                  </a:lnTo>
                  <a:lnTo>
                    <a:pt x="806" y="804"/>
                  </a:lnTo>
                  <a:lnTo>
                    <a:pt x="800" y="802"/>
                  </a:lnTo>
                  <a:lnTo>
                    <a:pt x="797" y="797"/>
                  </a:lnTo>
                  <a:lnTo>
                    <a:pt x="790" y="792"/>
                  </a:lnTo>
                  <a:lnTo>
                    <a:pt x="783" y="792"/>
                  </a:lnTo>
                  <a:lnTo>
                    <a:pt x="776" y="792"/>
                  </a:lnTo>
                  <a:lnTo>
                    <a:pt x="769" y="790"/>
                  </a:lnTo>
                  <a:lnTo>
                    <a:pt x="760" y="790"/>
                  </a:lnTo>
                  <a:lnTo>
                    <a:pt x="753" y="788"/>
                  </a:lnTo>
                  <a:lnTo>
                    <a:pt x="744" y="786"/>
                  </a:lnTo>
                  <a:lnTo>
                    <a:pt x="737" y="784"/>
                  </a:lnTo>
                  <a:lnTo>
                    <a:pt x="730" y="781"/>
                  </a:lnTo>
                  <a:lnTo>
                    <a:pt x="739" y="779"/>
                  </a:lnTo>
                  <a:lnTo>
                    <a:pt x="749" y="776"/>
                  </a:lnTo>
                  <a:lnTo>
                    <a:pt x="758" y="774"/>
                  </a:lnTo>
                  <a:lnTo>
                    <a:pt x="767" y="772"/>
                  </a:lnTo>
                  <a:lnTo>
                    <a:pt x="774" y="774"/>
                  </a:lnTo>
                  <a:lnTo>
                    <a:pt x="781" y="776"/>
                  </a:lnTo>
                  <a:lnTo>
                    <a:pt x="786" y="783"/>
                  </a:lnTo>
                  <a:lnTo>
                    <a:pt x="790" y="792"/>
                  </a:lnTo>
                  <a:lnTo>
                    <a:pt x="793" y="790"/>
                  </a:lnTo>
                  <a:lnTo>
                    <a:pt x="797" y="790"/>
                  </a:lnTo>
                  <a:lnTo>
                    <a:pt x="800" y="788"/>
                  </a:lnTo>
                  <a:lnTo>
                    <a:pt x="804" y="786"/>
                  </a:lnTo>
                  <a:lnTo>
                    <a:pt x="808" y="784"/>
                  </a:lnTo>
                  <a:lnTo>
                    <a:pt x="811" y="783"/>
                  </a:lnTo>
                  <a:lnTo>
                    <a:pt x="813" y="783"/>
                  </a:lnTo>
                  <a:lnTo>
                    <a:pt x="816" y="781"/>
                  </a:lnTo>
                  <a:lnTo>
                    <a:pt x="820" y="783"/>
                  </a:lnTo>
                  <a:lnTo>
                    <a:pt x="825" y="784"/>
                  </a:lnTo>
                  <a:lnTo>
                    <a:pt x="829" y="788"/>
                  </a:lnTo>
                  <a:lnTo>
                    <a:pt x="834" y="792"/>
                  </a:lnTo>
                  <a:lnTo>
                    <a:pt x="839" y="795"/>
                  </a:lnTo>
                  <a:lnTo>
                    <a:pt x="843" y="797"/>
                  </a:lnTo>
                  <a:lnTo>
                    <a:pt x="848" y="800"/>
                  </a:lnTo>
                  <a:lnTo>
                    <a:pt x="852" y="800"/>
                  </a:lnTo>
                  <a:lnTo>
                    <a:pt x="843" y="809"/>
                  </a:lnTo>
                  <a:close/>
                  <a:moveTo>
                    <a:pt x="98" y="380"/>
                  </a:moveTo>
                  <a:lnTo>
                    <a:pt x="89" y="380"/>
                  </a:lnTo>
                  <a:lnTo>
                    <a:pt x="80" y="383"/>
                  </a:lnTo>
                  <a:lnTo>
                    <a:pt x="69" y="383"/>
                  </a:lnTo>
                  <a:lnTo>
                    <a:pt x="69" y="382"/>
                  </a:lnTo>
                  <a:lnTo>
                    <a:pt x="69" y="380"/>
                  </a:lnTo>
                  <a:lnTo>
                    <a:pt x="71" y="380"/>
                  </a:lnTo>
                  <a:lnTo>
                    <a:pt x="73" y="380"/>
                  </a:lnTo>
                  <a:lnTo>
                    <a:pt x="75" y="380"/>
                  </a:lnTo>
                  <a:lnTo>
                    <a:pt x="75" y="378"/>
                  </a:lnTo>
                  <a:lnTo>
                    <a:pt x="75" y="376"/>
                  </a:lnTo>
                  <a:lnTo>
                    <a:pt x="76" y="376"/>
                  </a:lnTo>
                  <a:lnTo>
                    <a:pt x="80" y="376"/>
                  </a:lnTo>
                  <a:lnTo>
                    <a:pt x="80" y="378"/>
                  </a:lnTo>
                  <a:lnTo>
                    <a:pt x="82" y="378"/>
                  </a:lnTo>
                  <a:lnTo>
                    <a:pt x="83" y="378"/>
                  </a:lnTo>
                  <a:lnTo>
                    <a:pt x="85" y="378"/>
                  </a:lnTo>
                  <a:lnTo>
                    <a:pt x="87" y="378"/>
                  </a:lnTo>
                  <a:lnTo>
                    <a:pt x="87" y="376"/>
                  </a:lnTo>
                  <a:lnTo>
                    <a:pt x="85" y="376"/>
                  </a:lnTo>
                  <a:lnTo>
                    <a:pt x="85" y="374"/>
                  </a:lnTo>
                  <a:lnTo>
                    <a:pt x="83" y="374"/>
                  </a:lnTo>
                  <a:lnTo>
                    <a:pt x="85" y="374"/>
                  </a:lnTo>
                  <a:lnTo>
                    <a:pt x="87" y="374"/>
                  </a:lnTo>
                  <a:lnTo>
                    <a:pt x="89" y="374"/>
                  </a:lnTo>
                  <a:lnTo>
                    <a:pt x="91" y="374"/>
                  </a:lnTo>
                  <a:lnTo>
                    <a:pt x="91" y="376"/>
                  </a:lnTo>
                  <a:lnTo>
                    <a:pt x="92" y="376"/>
                  </a:lnTo>
                  <a:lnTo>
                    <a:pt x="94" y="376"/>
                  </a:lnTo>
                  <a:lnTo>
                    <a:pt x="96" y="378"/>
                  </a:lnTo>
                  <a:lnTo>
                    <a:pt x="98" y="380"/>
                  </a:lnTo>
                  <a:close/>
                  <a:moveTo>
                    <a:pt x="145" y="367"/>
                  </a:moveTo>
                  <a:lnTo>
                    <a:pt x="136" y="371"/>
                  </a:lnTo>
                  <a:lnTo>
                    <a:pt x="122" y="376"/>
                  </a:lnTo>
                  <a:lnTo>
                    <a:pt x="110" y="374"/>
                  </a:lnTo>
                  <a:lnTo>
                    <a:pt x="110" y="373"/>
                  </a:lnTo>
                  <a:lnTo>
                    <a:pt x="110" y="371"/>
                  </a:lnTo>
                  <a:lnTo>
                    <a:pt x="112" y="371"/>
                  </a:lnTo>
                  <a:lnTo>
                    <a:pt x="113" y="371"/>
                  </a:lnTo>
                  <a:lnTo>
                    <a:pt x="115" y="371"/>
                  </a:lnTo>
                  <a:lnTo>
                    <a:pt x="117" y="371"/>
                  </a:lnTo>
                  <a:lnTo>
                    <a:pt x="117" y="369"/>
                  </a:lnTo>
                  <a:lnTo>
                    <a:pt x="117" y="367"/>
                  </a:lnTo>
                  <a:lnTo>
                    <a:pt x="117" y="366"/>
                  </a:lnTo>
                  <a:lnTo>
                    <a:pt x="119" y="366"/>
                  </a:lnTo>
                  <a:lnTo>
                    <a:pt x="122" y="366"/>
                  </a:lnTo>
                  <a:lnTo>
                    <a:pt x="124" y="366"/>
                  </a:lnTo>
                  <a:lnTo>
                    <a:pt x="124" y="367"/>
                  </a:lnTo>
                  <a:lnTo>
                    <a:pt x="126" y="367"/>
                  </a:lnTo>
                  <a:lnTo>
                    <a:pt x="128" y="367"/>
                  </a:lnTo>
                  <a:lnTo>
                    <a:pt x="129" y="366"/>
                  </a:lnTo>
                  <a:lnTo>
                    <a:pt x="131" y="367"/>
                  </a:lnTo>
                  <a:lnTo>
                    <a:pt x="133" y="366"/>
                  </a:lnTo>
                  <a:lnTo>
                    <a:pt x="133" y="364"/>
                  </a:lnTo>
                  <a:lnTo>
                    <a:pt x="131" y="364"/>
                  </a:lnTo>
                  <a:lnTo>
                    <a:pt x="129" y="362"/>
                  </a:lnTo>
                  <a:lnTo>
                    <a:pt x="131" y="362"/>
                  </a:lnTo>
                  <a:lnTo>
                    <a:pt x="133" y="362"/>
                  </a:lnTo>
                  <a:lnTo>
                    <a:pt x="135" y="360"/>
                  </a:lnTo>
                  <a:lnTo>
                    <a:pt x="135" y="362"/>
                  </a:lnTo>
                  <a:lnTo>
                    <a:pt x="136" y="362"/>
                  </a:lnTo>
                  <a:lnTo>
                    <a:pt x="138" y="364"/>
                  </a:lnTo>
                  <a:lnTo>
                    <a:pt x="136" y="364"/>
                  </a:lnTo>
                  <a:lnTo>
                    <a:pt x="138" y="364"/>
                  </a:lnTo>
                  <a:lnTo>
                    <a:pt x="140" y="364"/>
                  </a:lnTo>
                  <a:lnTo>
                    <a:pt x="142" y="364"/>
                  </a:lnTo>
                  <a:lnTo>
                    <a:pt x="144" y="364"/>
                  </a:lnTo>
                  <a:lnTo>
                    <a:pt x="144" y="366"/>
                  </a:lnTo>
                  <a:lnTo>
                    <a:pt x="145" y="367"/>
                  </a:lnTo>
                  <a:close/>
                  <a:moveTo>
                    <a:pt x="32" y="387"/>
                  </a:moveTo>
                  <a:lnTo>
                    <a:pt x="59" y="387"/>
                  </a:lnTo>
                  <a:lnTo>
                    <a:pt x="57" y="385"/>
                  </a:lnTo>
                  <a:lnTo>
                    <a:pt x="55" y="385"/>
                  </a:lnTo>
                  <a:lnTo>
                    <a:pt x="53" y="385"/>
                  </a:lnTo>
                  <a:lnTo>
                    <a:pt x="52" y="385"/>
                  </a:lnTo>
                  <a:lnTo>
                    <a:pt x="50" y="383"/>
                  </a:lnTo>
                  <a:lnTo>
                    <a:pt x="48" y="383"/>
                  </a:lnTo>
                  <a:lnTo>
                    <a:pt x="46" y="383"/>
                  </a:lnTo>
                  <a:lnTo>
                    <a:pt x="45" y="385"/>
                  </a:lnTo>
                  <a:lnTo>
                    <a:pt x="43" y="385"/>
                  </a:lnTo>
                  <a:lnTo>
                    <a:pt x="41" y="385"/>
                  </a:lnTo>
                  <a:lnTo>
                    <a:pt x="39" y="385"/>
                  </a:lnTo>
                  <a:lnTo>
                    <a:pt x="39" y="383"/>
                  </a:lnTo>
                  <a:lnTo>
                    <a:pt x="38" y="383"/>
                  </a:lnTo>
                  <a:lnTo>
                    <a:pt x="38" y="382"/>
                  </a:lnTo>
                  <a:lnTo>
                    <a:pt x="36" y="382"/>
                  </a:lnTo>
                  <a:lnTo>
                    <a:pt x="32" y="385"/>
                  </a:lnTo>
                  <a:lnTo>
                    <a:pt x="32" y="387"/>
                  </a:lnTo>
                  <a:close/>
                  <a:moveTo>
                    <a:pt x="0" y="387"/>
                  </a:moveTo>
                  <a:lnTo>
                    <a:pt x="18" y="387"/>
                  </a:lnTo>
                  <a:lnTo>
                    <a:pt x="16" y="385"/>
                  </a:lnTo>
                  <a:lnTo>
                    <a:pt x="15" y="385"/>
                  </a:lnTo>
                  <a:lnTo>
                    <a:pt x="13" y="385"/>
                  </a:lnTo>
                  <a:lnTo>
                    <a:pt x="11" y="385"/>
                  </a:lnTo>
                  <a:lnTo>
                    <a:pt x="9" y="385"/>
                  </a:lnTo>
                  <a:lnTo>
                    <a:pt x="8" y="385"/>
                  </a:lnTo>
                  <a:lnTo>
                    <a:pt x="6" y="385"/>
                  </a:lnTo>
                  <a:lnTo>
                    <a:pt x="6" y="383"/>
                  </a:lnTo>
                  <a:lnTo>
                    <a:pt x="2" y="383"/>
                  </a:lnTo>
                  <a:lnTo>
                    <a:pt x="0" y="38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539"/>
            </a:p>
          </p:txBody>
        </p:sp>
        <p:sp>
          <p:nvSpPr>
            <p:cNvPr id="17424" name="Freeform 7"/>
            <p:cNvSpPr>
              <a:spLocks/>
            </p:cNvSpPr>
            <p:nvPr/>
          </p:nvSpPr>
          <p:spPr bwMode="auto">
            <a:xfrm>
              <a:off x="1270000" y="1743075"/>
              <a:ext cx="7527925" cy="3584575"/>
            </a:xfrm>
            <a:custGeom>
              <a:avLst/>
              <a:gdLst>
                <a:gd name="T0" fmla="*/ 2147483646 w 4742"/>
                <a:gd name="T1" fmla="*/ 2147483646 h 2258"/>
                <a:gd name="T2" fmla="*/ 2147483646 w 4742"/>
                <a:gd name="T3" fmla="*/ 2147483646 h 2258"/>
                <a:gd name="T4" fmla="*/ 2147483646 w 4742"/>
                <a:gd name="T5" fmla="*/ 2147483646 h 2258"/>
                <a:gd name="T6" fmla="*/ 2147483646 w 4742"/>
                <a:gd name="T7" fmla="*/ 2147483646 h 2258"/>
                <a:gd name="T8" fmla="*/ 2147483646 w 4742"/>
                <a:gd name="T9" fmla="*/ 2147483646 h 2258"/>
                <a:gd name="T10" fmla="*/ 2147483646 w 4742"/>
                <a:gd name="T11" fmla="*/ 2147483646 h 2258"/>
                <a:gd name="T12" fmla="*/ 2147483646 w 4742"/>
                <a:gd name="T13" fmla="*/ 2147483646 h 2258"/>
                <a:gd name="T14" fmla="*/ 2147483646 w 4742"/>
                <a:gd name="T15" fmla="*/ 2147483646 h 2258"/>
                <a:gd name="T16" fmla="*/ 2147483646 w 4742"/>
                <a:gd name="T17" fmla="*/ 2147483646 h 2258"/>
                <a:gd name="T18" fmla="*/ 2147483646 w 4742"/>
                <a:gd name="T19" fmla="*/ 2147483646 h 2258"/>
                <a:gd name="T20" fmla="*/ 0 w 4742"/>
                <a:gd name="T21" fmla="*/ 2147483646 h 2258"/>
                <a:gd name="T22" fmla="*/ 2147483646 w 4742"/>
                <a:gd name="T23" fmla="*/ 2147483646 h 2258"/>
                <a:gd name="T24" fmla="*/ 2147483646 w 4742"/>
                <a:gd name="T25" fmla="*/ 2147483646 h 2258"/>
                <a:gd name="T26" fmla="*/ 2147483646 w 4742"/>
                <a:gd name="T27" fmla="*/ 2147483646 h 2258"/>
                <a:gd name="T28" fmla="*/ 2147483646 w 4742"/>
                <a:gd name="T29" fmla="*/ 2147483646 h 2258"/>
                <a:gd name="T30" fmla="*/ 2147483646 w 4742"/>
                <a:gd name="T31" fmla="*/ 2147483646 h 2258"/>
                <a:gd name="T32" fmla="*/ 2147483646 w 4742"/>
                <a:gd name="T33" fmla="*/ 2147483646 h 2258"/>
                <a:gd name="T34" fmla="*/ 2147483646 w 4742"/>
                <a:gd name="T35" fmla="*/ 2147483646 h 2258"/>
                <a:gd name="T36" fmla="*/ 2147483646 w 4742"/>
                <a:gd name="T37" fmla="*/ 2147483646 h 2258"/>
                <a:gd name="T38" fmla="*/ 2147483646 w 4742"/>
                <a:gd name="T39" fmla="*/ 2147483646 h 2258"/>
                <a:gd name="T40" fmla="*/ 2147483646 w 4742"/>
                <a:gd name="T41" fmla="*/ 2147483646 h 2258"/>
                <a:gd name="T42" fmla="*/ 2147483646 w 4742"/>
                <a:gd name="T43" fmla="*/ 0 h 2258"/>
                <a:gd name="T44" fmla="*/ 2147483646 w 4742"/>
                <a:gd name="T45" fmla="*/ 2147483646 h 2258"/>
                <a:gd name="T46" fmla="*/ 2147483646 w 4742"/>
                <a:gd name="T47" fmla="*/ 2147483646 h 2258"/>
                <a:gd name="T48" fmla="*/ 2147483646 w 4742"/>
                <a:gd name="T49" fmla="*/ 2147483646 h 2258"/>
                <a:gd name="T50" fmla="*/ 2147483646 w 4742"/>
                <a:gd name="T51" fmla="*/ 2147483646 h 2258"/>
                <a:gd name="T52" fmla="*/ 2147483646 w 4742"/>
                <a:gd name="T53" fmla="*/ 2147483646 h 2258"/>
                <a:gd name="T54" fmla="*/ 2147483646 w 4742"/>
                <a:gd name="T55" fmla="*/ 2147483646 h 2258"/>
                <a:gd name="T56" fmla="*/ 2147483646 w 4742"/>
                <a:gd name="T57" fmla="*/ 2147483646 h 2258"/>
                <a:gd name="T58" fmla="*/ 2147483646 w 4742"/>
                <a:gd name="T59" fmla="*/ 2147483646 h 2258"/>
                <a:gd name="T60" fmla="*/ 2147483646 w 4742"/>
                <a:gd name="T61" fmla="*/ 2147483646 h 2258"/>
                <a:gd name="T62" fmla="*/ 2147483646 w 4742"/>
                <a:gd name="T63" fmla="*/ 2147483646 h 2258"/>
                <a:gd name="T64" fmla="*/ 2147483646 w 4742"/>
                <a:gd name="T65" fmla="*/ 2147483646 h 2258"/>
                <a:gd name="T66" fmla="*/ 2147483646 w 4742"/>
                <a:gd name="T67" fmla="*/ 2147483646 h 2258"/>
                <a:gd name="T68" fmla="*/ 2147483646 w 4742"/>
                <a:gd name="T69" fmla="*/ 2147483646 h 2258"/>
                <a:gd name="T70" fmla="*/ 2147483646 w 4742"/>
                <a:gd name="T71" fmla="*/ 2147483646 h 2258"/>
                <a:gd name="T72" fmla="*/ 2147483646 w 4742"/>
                <a:gd name="T73" fmla="*/ 2147483646 h 2258"/>
                <a:gd name="T74" fmla="*/ 2147483646 w 4742"/>
                <a:gd name="T75" fmla="*/ 2147483646 h 2258"/>
                <a:gd name="T76" fmla="*/ 2147483646 w 4742"/>
                <a:gd name="T77" fmla="*/ 2147483646 h 2258"/>
                <a:gd name="T78" fmla="*/ 2147483646 w 4742"/>
                <a:gd name="T79" fmla="*/ 2147483646 h 2258"/>
                <a:gd name="T80" fmla="*/ 2147483646 w 4742"/>
                <a:gd name="T81" fmla="*/ 2147483646 h 2258"/>
                <a:gd name="T82" fmla="*/ 2147483646 w 4742"/>
                <a:gd name="T83" fmla="*/ 2147483646 h 2258"/>
                <a:gd name="T84" fmla="*/ 2147483646 w 4742"/>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742"/>
                <a:gd name="T130" fmla="*/ 0 h 2258"/>
                <a:gd name="T131" fmla="*/ 4742 w 4742"/>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742" h="2258">
                  <a:moveTo>
                    <a:pt x="1385" y="2258"/>
                  </a:moveTo>
                  <a:lnTo>
                    <a:pt x="1298" y="2235"/>
                  </a:lnTo>
                  <a:lnTo>
                    <a:pt x="1215" y="2210"/>
                  </a:lnTo>
                  <a:lnTo>
                    <a:pt x="1134" y="2184"/>
                  </a:lnTo>
                  <a:lnTo>
                    <a:pt x="1056" y="2157"/>
                  </a:lnTo>
                  <a:lnTo>
                    <a:pt x="980" y="2131"/>
                  </a:lnTo>
                  <a:lnTo>
                    <a:pt x="908" y="2102"/>
                  </a:lnTo>
                  <a:lnTo>
                    <a:pt x="839" y="2072"/>
                  </a:lnTo>
                  <a:lnTo>
                    <a:pt x="772" y="2042"/>
                  </a:lnTo>
                  <a:lnTo>
                    <a:pt x="708" y="2012"/>
                  </a:lnTo>
                  <a:lnTo>
                    <a:pt x="647" y="1981"/>
                  </a:lnTo>
                  <a:lnTo>
                    <a:pt x="588" y="1949"/>
                  </a:lnTo>
                  <a:lnTo>
                    <a:pt x="532" y="1917"/>
                  </a:lnTo>
                  <a:lnTo>
                    <a:pt x="479" y="1883"/>
                  </a:lnTo>
                  <a:lnTo>
                    <a:pt x="429" y="1848"/>
                  </a:lnTo>
                  <a:lnTo>
                    <a:pt x="382" y="1814"/>
                  </a:lnTo>
                  <a:lnTo>
                    <a:pt x="338" y="1779"/>
                  </a:lnTo>
                  <a:lnTo>
                    <a:pt x="295" y="1742"/>
                  </a:lnTo>
                  <a:lnTo>
                    <a:pt x="256" y="1707"/>
                  </a:lnTo>
                  <a:lnTo>
                    <a:pt x="221" y="1670"/>
                  </a:lnTo>
                  <a:lnTo>
                    <a:pt x="188" y="1632"/>
                  </a:lnTo>
                  <a:lnTo>
                    <a:pt x="156" y="1595"/>
                  </a:lnTo>
                  <a:lnTo>
                    <a:pt x="127" y="1556"/>
                  </a:lnTo>
                  <a:lnTo>
                    <a:pt x="103" y="1518"/>
                  </a:lnTo>
                  <a:lnTo>
                    <a:pt x="80" y="1479"/>
                  </a:lnTo>
                  <a:lnTo>
                    <a:pt x="60" y="1440"/>
                  </a:lnTo>
                  <a:lnTo>
                    <a:pt x="44" y="1401"/>
                  </a:lnTo>
                  <a:lnTo>
                    <a:pt x="30" y="1360"/>
                  </a:lnTo>
                  <a:lnTo>
                    <a:pt x="18" y="1321"/>
                  </a:lnTo>
                  <a:lnTo>
                    <a:pt x="9" y="1281"/>
                  </a:lnTo>
                  <a:lnTo>
                    <a:pt x="4" y="1240"/>
                  </a:lnTo>
                  <a:lnTo>
                    <a:pt x="0" y="1201"/>
                  </a:lnTo>
                  <a:lnTo>
                    <a:pt x="0" y="1161"/>
                  </a:lnTo>
                  <a:lnTo>
                    <a:pt x="2" y="1120"/>
                  </a:lnTo>
                  <a:lnTo>
                    <a:pt x="7" y="1079"/>
                  </a:lnTo>
                  <a:lnTo>
                    <a:pt x="14" y="1039"/>
                  </a:lnTo>
                  <a:lnTo>
                    <a:pt x="25" y="998"/>
                  </a:lnTo>
                  <a:lnTo>
                    <a:pt x="39" y="957"/>
                  </a:lnTo>
                  <a:lnTo>
                    <a:pt x="55" y="917"/>
                  </a:lnTo>
                  <a:lnTo>
                    <a:pt x="73" y="878"/>
                  </a:lnTo>
                  <a:lnTo>
                    <a:pt x="94" y="837"/>
                  </a:lnTo>
                  <a:lnTo>
                    <a:pt x="119" y="797"/>
                  </a:lnTo>
                  <a:lnTo>
                    <a:pt x="145" y="758"/>
                  </a:lnTo>
                  <a:lnTo>
                    <a:pt x="175" y="719"/>
                  </a:lnTo>
                  <a:lnTo>
                    <a:pt x="207" y="680"/>
                  </a:lnTo>
                  <a:lnTo>
                    <a:pt x="242" y="641"/>
                  </a:lnTo>
                  <a:lnTo>
                    <a:pt x="279" y="602"/>
                  </a:lnTo>
                  <a:lnTo>
                    <a:pt x="320" y="563"/>
                  </a:lnTo>
                  <a:lnTo>
                    <a:pt x="362" y="526"/>
                  </a:lnTo>
                  <a:lnTo>
                    <a:pt x="408" y="489"/>
                  </a:lnTo>
                  <a:lnTo>
                    <a:pt x="458" y="452"/>
                  </a:lnTo>
                  <a:lnTo>
                    <a:pt x="509" y="415"/>
                  </a:lnTo>
                  <a:lnTo>
                    <a:pt x="562" y="379"/>
                  </a:lnTo>
                  <a:lnTo>
                    <a:pt x="618" y="344"/>
                  </a:lnTo>
                  <a:lnTo>
                    <a:pt x="678" y="309"/>
                  </a:lnTo>
                  <a:lnTo>
                    <a:pt x="740" y="275"/>
                  </a:lnTo>
                  <a:lnTo>
                    <a:pt x="806" y="242"/>
                  </a:lnTo>
                  <a:lnTo>
                    <a:pt x="873" y="208"/>
                  </a:lnTo>
                  <a:lnTo>
                    <a:pt x="942" y="176"/>
                  </a:lnTo>
                  <a:lnTo>
                    <a:pt x="1014" y="144"/>
                  </a:lnTo>
                  <a:lnTo>
                    <a:pt x="1090" y="114"/>
                  </a:lnTo>
                  <a:lnTo>
                    <a:pt x="1168" y="84"/>
                  </a:lnTo>
                  <a:lnTo>
                    <a:pt x="1249" y="54"/>
                  </a:lnTo>
                  <a:lnTo>
                    <a:pt x="1332" y="26"/>
                  </a:lnTo>
                  <a:lnTo>
                    <a:pt x="1418" y="0"/>
                  </a:lnTo>
                  <a:lnTo>
                    <a:pt x="3324" y="0"/>
                  </a:lnTo>
                  <a:lnTo>
                    <a:pt x="3411" y="26"/>
                  </a:lnTo>
                  <a:lnTo>
                    <a:pt x="3494" y="54"/>
                  </a:lnTo>
                  <a:lnTo>
                    <a:pt x="3573" y="84"/>
                  </a:lnTo>
                  <a:lnTo>
                    <a:pt x="3653" y="114"/>
                  </a:lnTo>
                  <a:lnTo>
                    <a:pt x="3727" y="144"/>
                  </a:lnTo>
                  <a:lnTo>
                    <a:pt x="3801" y="176"/>
                  </a:lnTo>
                  <a:lnTo>
                    <a:pt x="3870" y="208"/>
                  </a:lnTo>
                  <a:lnTo>
                    <a:pt x="3937" y="242"/>
                  </a:lnTo>
                  <a:lnTo>
                    <a:pt x="4002" y="275"/>
                  </a:lnTo>
                  <a:lnTo>
                    <a:pt x="4064" y="309"/>
                  </a:lnTo>
                  <a:lnTo>
                    <a:pt x="4124" y="344"/>
                  </a:lnTo>
                  <a:lnTo>
                    <a:pt x="4181" y="379"/>
                  </a:lnTo>
                  <a:lnTo>
                    <a:pt x="4234" y="415"/>
                  </a:lnTo>
                  <a:lnTo>
                    <a:pt x="4285" y="452"/>
                  </a:lnTo>
                  <a:lnTo>
                    <a:pt x="4334" y="489"/>
                  </a:lnTo>
                  <a:lnTo>
                    <a:pt x="4378" y="526"/>
                  </a:lnTo>
                  <a:lnTo>
                    <a:pt x="4423" y="563"/>
                  </a:lnTo>
                  <a:lnTo>
                    <a:pt x="4463" y="602"/>
                  </a:lnTo>
                  <a:lnTo>
                    <a:pt x="4500" y="641"/>
                  </a:lnTo>
                  <a:lnTo>
                    <a:pt x="4536" y="680"/>
                  </a:lnTo>
                  <a:lnTo>
                    <a:pt x="4567" y="719"/>
                  </a:lnTo>
                  <a:lnTo>
                    <a:pt x="4597" y="758"/>
                  </a:lnTo>
                  <a:lnTo>
                    <a:pt x="4624" y="797"/>
                  </a:lnTo>
                  <a:lnTo>
                    <a:pt x="4649" y="837"/>
                  </a:lnTo>
                  <a:lnTo>
                    <a:pt x="4670" y="878"/>
                  </a:lnTo>
                  <a:lnTo>
                    <a:pt x="4687" y="917"/>
                  </a:lnTo>
                  <a:lnTo>
                    <a:pt x="4703" y="957"/>
                  </a:lnTo>
                  <a:lnTo>
                    <a:pt x="4718" y="998"/>
                  </a:lnTo>
                  <a:lnTo>
                    <a:pt x="4728" y="1039"/>
                  </a:lnTo>
                  <a:lnTo>
                    <a:pt x="4735" y="1079"/>
                  </a:lnTo>
                  <a:lnTo>
                    <a:pt x="4740" y="1120"/>
                  </a:lnTo>
                  <a:lnTo>
                    <a:pt x="4742" y="1161"/>
                  </a:lnTo>
                  <a:lnTo>
                    <a:pt x="4742" y="1201"/>
                  </a:lnTo>
                  <a:lnTo>
                    <a:pt x="4739" y="1240"/>
                  </a:lnTo>
                  <a:lnTo>
                    <a:pt x="4733" y="1281"/>
                  </a:lnTo>
                  <a:lnTo>
                    <a:pt x="4725" y="1321"/>
                  </a:lnTo>
                  <a:lnTo>
                    <a:pt x="4712" y="1360"/>
                  </a:lnTo>
                  <a:lnTo>
                    <a:pt x="4698" y="1401"/>
                  </a:lnTo>
                  <a:lnTo>
                    <a:pt x="4682" y="1440"/>
                  </a:lnTo>
                  <a:lnTo>
                    <a:pt x="4661" y="1479"/>
                  </a:lnTo>
                  <a:lnTo>
                    <a:pt x="4640" y="1518"/>
                  </a:lnTo>
                  <a:lnTo>
                    <a:pt x="4613" y="1556"/>
                  </a:lnTo>
                  <a:lnTo>
                    <a:pt x="4587" y="1595"/>
                  </a:lnTo>
                  <a:lnTo>
                    <a:pt x="4555" y="1632"/>
                  </a:lnTo>
                  <a:lnTo>
                    <a:pt x="4521" y="1670"/>
                  </a:lnTo>
                  <a:lnTo>
                    <a:pt x="4486" y="1707"/>
                  </a:lnTo>
                  <a:lnTo>
                    <a:pt x="4447" y="1742"/>
                  </a:lnTo>
                  <a:lnTo>
                    <a:pt x="4405" y="1779"/>
                  </a:lnTo>
                  <a:lnTo>
                    <a:pt x="4361" y="1814"/>
                  </a:lnTo>
                  <a:lnTo>
                    <a:pt x="4313" y="1848"/>
                  </a:lnTo>
                  <a:lnTo>
                    <a:pt x="4262" y="1883"/>
                  </a:lnTo>
                  <a:lnTo>
                    <a:pt x="4209" y="1917"/>
                  </a:lnTo>
                  <a:lnTo>
                    <a:pt x="4154" y="1949"/>
                  </a:lnTo>
                  <a:lnTo>
                    <a:pt x="4096" y="1981"/>
                  </a:lnTo>
                  <a:lnTo>
                    <a:pt x="4034" y="2012"/>
                  </a:lnTo>
                  <a:lnTo>
                    <a:pt x="3970" y="2042"/>
                  </a:lnTo>
                  <a:lnTo>
                    <a:pt x="3903" y="2072"/>
                  </a:lnTo>
                  <a:lnTo>
                    <a:pt x="3834" y="2102"/>
                  </a:lnTo>
                  <a:lnTo>
                    <a:pt x="3762" y="2131"/>
                  </a:lnTo>
                  <a:lnTo>
                    <a:pt x="3686" y="2157"/>
                  </a:lnTo>
                  <a:lnTo>
                    <a:pt x="3608" y="2184"/>
                  </a:lnTo>
                  <a:lnTo>
                    <a:pt x="3527" y="2210"/>
                  </a:lnTo>
                  <a:lnTo>
                    <a:pt x="3444" y="2235"/>
                  </a:lnTo>
                  <a:lnTo>
                    <a:pt x="3358" y="2258"/>
                  </a:lnTo>
                  <a:lnTo>
                    <a:pt x="1385"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7425" name="Freeform 8"/>
            <p:cNvSpPr>
              <a:spLocks/>
            </p:cNvSpPr>
            <p:nvPr/>
          </p:nvSpPr>
          <p:spPr bwMode="auto">
            <a:xfrm>
              <a:off x="1455738" y="1743075"/>
              <a:ext cx="7151687" cy="3584575"/>
            </a:xfrm>
            <a:custGeom>
              <a:avLst/>
              <a:gdLst>
                <a:gd name="T0" fmla="*/ 2147483646 w 4505"/>
                <a:gd name="T1" fmla="*/ 2147483646 h 2258"/>
                <a:gd name="T2" fmla="*/ 2147483646 w 4505"/>
                <a:gd name="T3" fmla="*/ 2147483646 h 2258"/>
                <a:gd name="T4" fmla="*/ 2147483646 w 4505"/>
                <a:gd name="T5" fmla="*/ 2147483646 h 2258"/>
                <a:gd name="T6" fmla="*/ 2147483646 w 4505"/>
                <a:gd name="T7" fmla="*/ 2147483646 h 2258"/>
                <a:gd name="T8" fmla="*/ 2147483646 w 4505"/>
                <a:gd name="T9" fmla="*/ 2147483646 h 2258"/>
                <a:gd name="T10" fmla="*/ 2147483646 w 4505"/>
                <a:gd name="T11" fmla="*/ 2147483646 h 2258"/>
                <a:gd name="T12" fmla="*/ 2147483646 w 4505"/>
                <a:gd name="T13" fmla="*/ 2147483646 h 2258"/>
                <a:gd name="T14" fmla="*/ 2147483646 w 4505"/>
                <a:gd name="T15" fmla="*/ 2147483646 h 2258"/>
                <a:gd name="T16" fmla="*/ 2147483646 w 4505"/>
                <a:gd name="T17" fmla="*/ 2147483646 h 2258"/>
                <a:gd name="T18" fmla="*/ 2147483646 w 4505"/>
                <a:gd name="T19" fmla="*/ 2147483646 h 2258"/>
                <a:gd name="T20" fmla="*/ 0 w 4505"/>
                <a:gd name="T21" fmla="*/ 2147483646 h 2258"/>
                <a:gd name="T22" fmla="*/ 2147483646 w 4505"/>
                <a:gd name="T23" fmla="*/ 2147483646 h 2258"/>
                <a:gd name="T24" fmla="*/ 2147483646 w 4505"/>
                <a:gd name="T25" fmla="*/ 2147483646 h 2258"/>
                <a:gd name="T26" fmla="*/ 2147483646 w 4505"/>
                <a:gd name="T27" fmla="*/ 2147483646 h 2258"/>
                <a:gd name="T28" fmla="*/ 2147483646 w 4505"/>
                <a:gd name="T29" fmla="*/ 2147483646 h 2258"/>
                <a:gd name="T30" fmla="*/ 2147483646 w 4505"/>
                <a:gd name="T31" fmla="*/ 2147483646 h 2258"/>
                <a:gd name="T32" fmla="*/ 2147483646 w 4505"/>
                <a:gd name="T33" fmla="*/ 2147483646 h 2258"/>
                <a:gd name="T34" fmla="*/ 2147483646 w 4505"/>
                <a:gd name="T35" fmla="*/ 2147483646 h 2258"/>
                <a:gd name="T36" fmla="*/ 2147483646 w 4505"/>
                <a:gd name="T37" fmla="*/ 2147483646 h 2258"/>
                <a:gd name="T38" fmla="*/ 2147483646 w 4505"/>
                <a:gd name="T39" fmla="*/ 2147483646 h 2258"/>
                <a:gd name="T40" fmla="*/ 2147483646 w 4505"/>
                <a:gd name="T41" fmla="*/ 2147483646 h 2258"/>
                <a:gd name="T42" fmla="*/ 2147483646 w 4505"/>
                <a:gd name="T43" fmla="*/ 0 h 2258"/>
                <a:gd name="T44" fmla="*/ 2147483646 w 4505"/>
                <a:gd name="T45" fmla="*/ 2147483646 h 2258"/>
                <a:gd name="T46" fmla="*/ 2147483646 w 4505"/>
                <a:gd name="T47" fmla="*/ 2147483646 h 2258"/>
                <a:gd name="T48" fmla="*/ 2147483646 w 4505"/>
                <a:gd name="T49" fmla="*/ 2147483646 h 2258"/>
                <a:gd name="T50" fmla="*/ 2147483646 w 4505"/>
                <a:gd name="T51" fmla="*/ 2147483646 h 2258"/>
                <a:gd name="T52" fmla="*/ 2147483646 w 4505"/>
                <a:gd name="T53" fmla="*/ 2147483646 h 2258"/>
                <a:gd name="T54" fmla="*/ 2147483646 w 4505"/>
                <a:gd name="T55" fmla="*/ 2147483646 h 2258"/>
                <a:gd name="T56" fmla="*/ 2147483646 w 4505"/>
                <a:gd name="T57" fmla="*/ 2147483646 h 2258"/>
                <a:gd name="T58" fmla="*/ 2147483646 w 4505"/>
                <a:gd name="T59" fmla="*/ 2147483646 h 2258"/>
                <a:gd name="T60" fmla="*/ 2147483646 w 4505"/>
                <a:gd name="T61" fmla="*/ 2147483646 h 2258"/>
                <a:gd name="T62" fmla="*/ 2147483646 w 4505"/>
                <a:gd name="T63" fmla="*/ 2147483646 h 2258"/>
                <a:gd name="T64" fmla="*/ 2147483646 w 4505"/>
                <a:gd name="T65" fmla="*/ 2147483646 h 2258"/>
                <a:gd name="T66" fmla="*/ 2147483646 w 4505"/>
                <a:gd name="T67" fmla="*/ 2147483646 h 2258"/>
                <a:gd name="T68" fmla="*/ 2147483646 w 4505"/>
                <a:gd name="T69" fmla="*/ 2147483646 h 2258"/>
                <a:gd name="T70" fmla="*/ 2147483646 w 4505"/>
                <a:gd name="T71" fmla="*/ 2147483646 h 2258"/>
                <a:gd name="T72" fmla="*/ 2147483646 w 4505"/>
                <a:gd name="T73" fmla="*/ 2147483646 h 2258"/>
                <a:gd name="T74" fmla="*/ 2147483646 w 4505"/>
                <a:gd name="T75" fmla="*/ 2147483646 h 2258"/>
                <a:gd name="T76" fmla="*/ 2147483646 w 4505"/>
                <a:gd name="T77" fmla="*/ 2147483646 h 2258"/>
                <a:gd name="T78" fmla="*/ 2147483646 w 4505"/>
                <a:gd name="T79" fmla="*/ 2147483646 h 2258"/>
                <a:gd name="T80" fmla="*/ 2147483646 w 4505"/>
                <a:gd name="T81" fmla="*/ 2147483646 h 2258"/>
                <a:gd name="T82" fmla="*/ 2147483646 w 4505"/>
                <a:gd name="T83" fmla="*/ 2147483646 h 2258"/>
                <a:gd name="T84" fmla="*/ 2147483646 w 4505"/>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505"/>
                <a:gd name="T130" fmla="*/ 0 h 2258"/>
                <a:gd name="T131" fmla="*/ 4505 w 4505"/>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505" h="2258">
                  <a:moveTo>
                    <a:pt x="1316" y="2258"/>
                  </a:moveTo>
                  <a:lnTo>
                    <a:pt x="1233" y="2235"/>
                  </a:lnTo>
                  <a:lnTo>
                    <a:pt x="1153" y="2210"/>
                  </a:lnTo>
                  <a:lnTo>
                    <a:pt x="1077" y="2184"/>
                  </a:lnTo>
                  <a:lnTo>
                    <a:pt x="1003" y="2157"/>
                  </a:lnTo>
                  <a:lnTo>
                    <a:pt x="931" y="2131"/>
                  </a:lnTo>
                  <a:lnTo>
                    <a:pt x="862" y="2102"/>
                  </a:lnTo>
                  <a:lnTo>
                    <a:pt x="796" y="2072"/>
                  </a:lnTo>
                  <a:lnTo>
                    <a:pt x="733" y="2042"/>
                  </a:lnTo>
                  <a:lnTo>
                    <a:pt x="673" y="2012"/>
                  </a:lnTo>
                  <a:lnTo>
                    <a:pt x="614" y="1981"/>
                  </a:lnTo>
                  <a:lnTo>
                    <a:pt x="558" y="1949"/>
                  </a:lnTo>
                  <a:lnTo>
                    <a:pt x="505" y="1917"/>
                  </a:lnTo>
                  <a:lnTo>
                    <a:pt x="456" y="1883"/>
                  </a:lnTo>
                  <a:lnTo>
                    <a:pt x="408" y="1848"/>
                  </a:lnTo>
                  <a:lnTo>
                    <a:pt x="362" y="1814"/>
                  </a:lnTo>
                  <a:lnTo>
                    <a:pt x="320" y="1779"/>
                  </a:lnTo>
                  <a:lnTo>
                    <a:pt x="281" y="1742"/>
                  </a:lnTo>
                  <a:lnTo>
                    <a:pt x="244" y="1707"/>
                  </a:lnTo>
                  <a:lnTo>
                    <a:pt x="208" y="1670"/>
                  </a:lnTo>
                  <a:lnTo>
                    <a:pt x="176" y="1632"/>
                  </a:lnTo>
                  <a:lnTo>
                    <a:pt x="148" y="1595"/>
                  </a:lnTo>
                  <a:lnTo>
                    <a:pt x="122" y="1556"/>
                  </a:lnTo>
                  <a:lnTo>
                    <a:pt x="97" y="1518"/>
                  </a:lnTo>
                  <a:lnTo>
                    <a:pt x="76" y="1479"/>
                  </a:lnTo>
                  <a:lnTo>
                    <a:pt x="56" y="1440"/>
                  </a:lnTo>
                  <a:lnTo>
                    <a:pt x="40" y="1401"/>
                  </a:lnTo>
                  <a:lnTo>
                    <a:pt x="28" y="1360"/>
                  </a:lnTo>
                  <a:lnTo>
                    <a:pt x="18" y="1321"/>
                  </a:lnTo>
                  <a:lnTo>
                    <a:pt x="9" y="1281"/>
                  </a:lnTo>
                  <a:lnTo>
                    <a:pt x="3" y="1240"/>
                  </a:lnTo>
                  <a:lnTo>
                    <a:pt x="0" y="1201"/>
                  </a:lnTo>
                  <a:lnTo>
                    <a:pt x="0" y="1161"/>
                  </a:lnTo>
                  <a:lnTo>
                    <a:pt x="2" y="1120"/>
                  </a:lnTo>
                  <a:lnTo>
                    <a:pt x="7" y="1079"/>
                  </a:lnTo>
                  <a:lnTo>
                    <a:pt x="14" y="1039"/>
                  </a:lnTo>
                  <a:lnTo>
                    <a:pt x="23" y="998"/>
                  </a:lnTo>
                  <a:lnTo>
                    <a:pt x="35" y="957"/>
                  </a:lnTo>
                  <a:lnTo>
                    <a:pt x="51" y="917"/>
                  </a:lnTo>
                  <a:lnTo>
                    <a:pt x="69" y="878"/>
                  </a:lnTo>
                  <a:lnTo>
                    <a:pt x="88" y="837"/>
                  </a:lnTo>
                  <a:lnTo>
                    <a:pt x="111" y="797"/>
                  </a:lnTo>
                  <a:lnTo>
                    <a:pt x="138" y="758"/>
                  </a:lnTo>
                  <a:lnTo>
                    <a:pt x="166" y="719"/>
                  </a:lnTo>
                  <a:lnTo>
                    <a:pt x="196" y="680"/>
                  </a:lnTo>
                  <a:lnTo>
                    <a:pt x="229" y="641"/>
                  </a:lnTo>
                  <a:lnTo>
                    <a:pt x="265" y="602"/>
                  </a:lnTo>
                  <a:lnTo>
                    <a:pt x="304" y="563"/>
                  </a:lnTo>
                  <a:lnTo>
                    <a:pt x="344" y="526"/>
                  </a:lnTo>
                  <a:lnTo>
                    <a:pt x="388" y="489"/>
                  </a:lnTo>
                  <a:lnTo>
                    <a:pt x="434" y="452"/>
                  </a:lnTo>
                  <a:lnTo>
                    <a:pt x="482" y="415"/>
                  </a:lnTo>
                  <a:lnTo>
                    <a:pt x="533" y="379"/>
                  </a:lnTo>
                  <a:lnTo>
                    <a:pt x="588" y="344"/>
                  </a:lnTo>
                  <a:lnTo>
                    <a:pt x="643" y="309"/>
                  </a:lnTo>
                  <a:lnTo>
                    <a:pt x="703" y="275"/>
                  </a:lnTo>
                  <a:lnTo>
                    <a:pt x="763" y="242"/>
                  </a:lnTo>
                  <a:lnTo>
                    <a:pt x="828" y="208"/>
                  </a:lnTo>
                  <a:lnTo>
                    <a:pt x="893" y="176"/>
                  </a:lnTo>
                  <a:lnTo>
                    <a:pt x="962" y="144"/>
                  </a:lnTo>
                  <a:lnTo>
                    <a:pt x="1035" y="114"/>
                  </a:lnTo>
                  <a:lnTo>
                    <a:pt x="1109" y="84"/>
                  </a:lnTo>
                  <a:lnTo>
                    <a:pt x="1185" y="54"/>
                  </a:lnTo>
                  <a:lnTo>
                    <a:pt x="1264" y="26"/>
                  </a:lnTo>
                  <a:lnTo>
                    <a:pt x="1346" y="0"/>
                  </a:lnTo>
                  <a:lnTo>
                    <a:pt x="3158" y="0"/>
                  </a:lnTo>
                  <a:lnTo>
                    <a:pt x="3239" y="26"/>
                  </a:lnTo>
                  <a:lnTo>
                    <a:pt x="3318" y="54"/>
                  </a:lnTo>
                  <a:lnTo>
                    <a:pt x="3394" y="84"/>
                  </a:lnTo>
                  <a:lnTo>
                    <a:pt x="3468" y="114"/>
                  </a:lnTo>
                  <a:lnTo>
                    <a:pt x="3541" y="144"/>
                  </a:lnTo>
                  <a:lnTo>
                    <a:pt x="3610" y="176"/>
                  </a:lnTo>
                  <a:lnTo>
                    <a:pt x="3677" y="208"/>
                  </a:lnTo>
                  <a:lnTo>
                    <a:pt x="3740" y="242"/>
                  </a:lnTo>
                  <a:lnTo>
                    <a:pt x="3802" y="275"/>
                  </a:lnTo>
                  <a:lnTo>
                    <a:pt x="3861" y="309"/>
                  </a:lnTo>
                  <a:lnTo>
                    <a:pt x="3917" y="344"/>
                  </a:lnTo>
                  <a:lnTo>
                    <a:pt x="3970" y="379"/>
                  </a:lnTo>
                  <a:lnTo>
                    <a:pt x="4021" y="415"/>
                  </a:lnTo>
                  <a:lnTo>
                    <a:pt x="4071" y="452"/>
                  </a:lnTo>
                  <a:lnTo>
                    <a:pt x="4117" y="489"/>
                  </a:lnTo>
                  <a:lnTo>
                    <a:pt x="4159" y="526"/>
                  </a:lnTo>
                  <a:lnTo>
                    <a:pt x="4201" y="563"/>
                  </a:lnTo>
                  <a:lnTo>
                    <a:pt x="4238" y="602"/>
                  </a:lnTo>
                  <a:lnTo>
                    <a:pt x="4276" y="641"/>
                  </a:lnTo>
                  <a:lnTo>
                    <a:pt x="4307" y="680"/>
                  </a:lnTo>
                  <a:lnTo>
                    <a:pt x="4339" y="719"/>
                  </a:lnTo>
                  <a:lnTo>
                    <a:pt x="4367" y="758"/>
                  </a:lnTo>
                  <a:lnTo>
                    <a:pt x="4392" y="797"/>
                  </a:lnTo>
                  <a:lnTo>
                    <a:pt x="4415" y="837"/>
                  </a:lnTo>
                  <a:lnTo>
                    <a:pt x="4434" y="878"/>
                  </a:lnTo>
                  <a:lnTo>
                    <a:pt x="4454" y="917"/>
                  </a:lnTo>
                  <a:lnTo>
                    <a:pt x="4468" y="957"/>
                  </a:lnTo>
                  <a:lnTo>
                    <a:pt x="4480" y="998"/>
                  </a:lnTo>
                  <a:lnTo>
                    <a:pt x="4491" y="1039"/>
                  </a:lnTo>
                  <a:lnTo>
                    <a:pt x="4498" y="1079"/>
                  </a:lnTo>
                  <a:lnTo>
                    <a:pt x="4503" y="1120"/>
                  </a:lnTo>
                  <a:lnTo>
                    <a:pt x="4505" y="1161"/>
                  </a:lnTo>
                  <a:lnTo>
                    <a:pt x="4505" y="1201"/>
                  </a:lnTo>
                  <a:lnTo>
                    <a:pt x="4502" y="1240"/>
                  </a:lnTo>
                  <a:lnTo>
                    <a:pt x="4496" y="1281"/>
                  </a:lnTo>
                  <a:lnTo>
                    <a:pt x="4487" y="1321"/>
                  </a:lnTo>
                  <a:lnTo>
                    <a:pt x="4477" y="1360"/>
                  </a:lnTo>
                  <a:lnTo>
                    <a:pt x="4463" y="1401"/>
                  </a:lnTo>
                  <a:lnTo>
                    <a:pt x="4447" y="1440"/>
                  </a:lnTo>
                  <a:lnTo>
                    <a:pt x="4427" y="1479"/>
                  </a:lnTo>
                  <a:lnTo>
                    <a:pt x="4406" y="1518"/>
                  </a:lnTo>
                  <a:lnTo>
                    <a:pt x="4383" y="1556"/>
                  </a:lnTo>
                  <a:lnTo>
                    <a:pt x="4357" y="1595"/>
                  </a:lnTo>
                  <a:lnTo>
                    <a:pt x="4327" y="1632"/>
                  </a:lnTo>
                  <a:lnTo>
                    <a:pt x="4295" y="1670"/>
                  </a:lnTo>
                  <a:lnTo>
                    <a:pt x="4261" y="1707"/>
                  </a:lnTo>
                  <a:lnTo>
                    <a:pt x="4224" y="1742"/>
                  </a:lnTo>
                  <a:lnTo>
                    <a:pt x="4184" y="1779"/>
                  </a:lnTo>
                  <a:lnTo>
                    <a:pt x="4141" y="1814"/>
                  </a:lnTo>
                  <a:lnTo>
                    <a:pt x="4097" y="1848"/>
                  </a:lnTo>
                  <a:lnTo>
                    <a:pt x="4049" y="1883"/>
                  </a:lnTo>
                  <a:lnTo>
                    <a:pt x="3998" y="1917"/>
                  </a:lnTo>
                  <a:lnTo>
                    <a:pt x="3945" y="1949"/>
                  </a:lnTo>
                  <a:lnTo>
                    <a:pt x="3891" y="1981"/>
                  </a:lnTo>
                  <a:lnTo>
                    <a:pt x="3832" y="2012"/>
                  </a:lnTo>
                  <a:lnTo>
                    <a:pt x="3772" y="2042"/>
                  </a:lnTo>
                  <a:lnTo>
                    <a:pt x="3709" y="2072"/>
                  </a:lnTo>
                  <a:lnTo>
                    <a:pt x="3642" y="2102"/>
                  </a:lnTo>
                  <a:lnTo>
                    <a:pt x="3573" y="2131"/>
                  </a:lnTo>
                  <a:lnTo>
                    <a:pt x="3502" y="2157"/>
                  </a:lnTo>
                  <a:lnTo>
                    <a:pt x="3428" y="2184"/>
                  </a:lnTo>
                  <a:lnTo>
                    <a:pt x="3350" y="2210"/>
                  </a:lnTo>
                  <a:lnTo>
                    <a:pt x="3271" y="2235"/>
                  </a:lnTo>
                  <a:lnTo>
                    <a:pt x="3189" y="2258"/>
                  </a:lnTo>
                  <a:lnTo>
                    <a:pt x="1316"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7426" name="Freeform 9"/>
            <p:cNvSpPr>
              <a:spLocks/>
            </p:cNvSpPr>
            <p:nvPr/>
          </p:nvSpPr>
          <p:spPr bwMode="auto">
            <a:xfrm>
              <a:off x="1758950" y="1743075"/>
              <a:ext cx="6548438" cy="3584575"/>
            </a:xfrm>
            <a:custGeom>
              <a:avLst/>
              <a:gdLst>
                <a:gd name="T0" fmla="*/ 2147483646 w 4125"/>
                <a:gd name="T1" fmla="*/ 2147483646 h 2258"/>
                <a:gd name="T2" fmla="*/ 2147483646 w 4125"/>
                <a:gd name="T3" fmla="*/ 2147483646 h 2258"/>
                <a:gd name="T4" fmla="*/ 2147483646 w 4125"/>
                <a:gd name="T5" fmla="*/ 2147483646 h 2258"/>
                <a:gd name="T6" fmla="*/ 2147483646 w 4125"/>
                <a:gd name="T7" fmla="*/ 2147483646 h 2258"/>
                <a:gd name="T8" fmla="*/ 2147483646 w 4125"/>
                <a:gd name="T9" fmla="*/ 2147483646 h 2258"/>
                <a:gd name="T10" fmla="*/ 2147483646 w 4125"/>
                <a:gd name="T11" fmla="*/ 2147483646 h 2258"/>
                <a:gd name="T12" fmla="*/ 2147483646 w 4125"/>
                <a:gd name="T13" fmla="*/ 2147483646 h 2258"/>
                <a:gd name="T14" fmla="*/ 2147483646 w 4125"/>
                <a:gd name="T15" fmla="*/ 2147483646 h 2258"/>
                <a:gd name="T16" fmla="*/ 2147483646 w 4125"/>
                <a:gd name="T17" fmla="*/ 2147483646 h 2258"/>
                <a:gd name="T18" fmla="*/ 2147483646 w 4125"/>
                <a:gd name="T19" fmla="*/ 2147483646 h 2258"/>
                <a:gd name="T20" fmla="*/ 0 w 4125"/>
                <a:gd name="T21" fmla="*/ 2147483646 h 2258"/>
                <a:gd name="T22" fmla="*/ 2147483646 w 4125"/>
                <a:gd name="T23" fmla="*/ 2147483646 h 2258"/>
                <a:gd name="T24" fmla="*/ 2147483646 w 4125"/>
                <a:gd name="T25" fmla="*/ 2147483646 h 2258"/>
                <a:gd name="T26" fmla="*/ 2147483646 w 4125"/>
                <a:gd name="T27" fmla="*/ 2147483646 h 2258"/>
                <a:gd name="T28" fmla="*/ 2147483646 w 4125"/>
                <a:gd name="T29" fmla="*/ 2147483646 h 2258"/>
                <a:gd name="T30" fmla="*/ 2147483646 w 4125"/>
                <a:gd name="T31" fmla="*/ 2147483646 h 2258"/>
                <a:gd name="T32" fmla="*/ 2147483646 w 4125"/>
                <a:gd name="T33" fmla="*/ 2147483646 h 2258"/>
                <a:gd name="T34" fmla="*/ 2147483646 w 4125"/>
                <a:gd name="T35" fmla="*/ 2147483646 h 2258"/>
                <a:gd name="T36" fmla="*/ 2147483646 w 4125"/>
                <a:gd name="T37" fmla="*/ 2147483646 h 2258"/>
                <a:gd name="T38" fmla="*/ 2147483646 w 4125"/>
                <a:gd name="T39" fmla="*/ 2147483646 h 2258"/>
                <a:gd name="T40" fmla="*/ 2147483646 w 4125"/>
                <a:gd name="T41" fmla="*/ 2147483646 h 2258"/>
                <a:gd name="T42" fmla="*/ 2147483646 w 4125"/>
                <a:gd name="T43" fmla="*/ 0 h 2258"/>
                <a:gd name="T44" fmla="*/ 2147483646 w 4125"/>
                <a:gd name="T45" fmla="*/ 2147483646 h 2258"/>
                <a:gd name="T46" fmla="*/ 2147483646 w 4125"/>
                <a:gd name="T47" fmla="*/ 2147483646 h 2258"/>
                <a:gd name="T48" fmla="*/ 2147483646 w 4125"/>
                <a:gd name="T49" fmla="*/ 2147483646 h 2258"/>
                <a:gd name="T50" fmla="*/ 2147483646 w 4125"/>
                <a:gd name="T51" fmla="*/ 2147483646 h 2258"/>
                <a:gd name="T52" fmla="*/ 2147483646 w 4125"/>
                <a:gd name="T53" fmla="*/ 2147483646 h 2258"/>
                <a:gd name="T54" fmla="*/ 2147483646 w 4125"/>
                <a:gd name="T55" fmla="*/ 2147483646 h 2258"/>
                <a:gd name="T56" fmla="*/ 2147483646 w 4125"/>
                <a:gd name="T57" fmla="*/ 2147483646 h 2258"/>
                <a:gd name="T58" fmla="*/ 2147483646 w 4125"/>
                <a:gd name="T59" fmla="*/ 2147483646 h 2258"/>
                <a:gd name="T60" fmla="*/ 2147483646 w 4125"/>
                <a:gd name="T61" fmla="*/ 2147483646 h 2258"/>
                <a:gd name="T62" fmla="*/ 2147483646 w 4125"/>
                <a:gd name="T63" fmla="*/ 2147483646 h 2258"/>
                <a:gd name="T64" fmla="*/ 2147483646 w 4125"/>
                <a:gd name="T65" fmla="*/ 2147483646 h 2258"/>
                <a:gd name="T66" fmla="*/ 2147483646 w 4125"/>
                <a:gd name="T67" fmla="*/ 2147483646 h 2258"/>
                <a:gd name="T68" fmla="*/ 2147483646 w 4125"/>
                <a:gd name="T69" fmla="*/ 2147483646 h 2258"/>
                <a:gd name="T70" fmla="*/ 2147483646 w 4125"/>
                <a:gd name="T71" fmla="*/ 2147483646 h 2258"/>
                <a:gd name="T72" fmla="*/ 2147483646 w 4125"/>
                <a:gd name="T73" fmla="*/ 2147483646 h 2258"/>
                <a:gd name="T74" fmla="*/ 2147483646 w 4125"/>
                <a:gd name="T75" fmla="*/ 2147483646 h 2258"/>
                <a:gd name="T76" fmla="*/ 2147483646 w 4125"/>
                <a:gd name="T77" fmla="*/ 2147483646 h 2258"/>
                <a:gd name="T78" fmla="*/ 2147483646 w 4125"/>
                <a:gd name="T79" fmla="*/ 2147483646 h 2258"/>
                <a:gd name="T80" fmla="*/ 2147483646 w 4125"/>
                <a:gd name="T81" fmla="*/ 2147483646 h 2258"/>
                <a:gd name="T82" fmla="*/ 2147483646 w 4125"/>
                <a:gd name="T83" fmla="*/ 2147483646 h 2258"/>
                <a:gd name="T84" fmla="*/ 2147483646 w 4125"/>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125"/>
                <a:gd name="T130" fmla="*/ 0 h 2258"/>
                <a:gd name="T131" fmla="*/ 4125 w 4125"/>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125" h="2258">
                  <a:moveTo>
                    <a:pt x="1204" y="2258"/>
                  </a:moveTo>
                  <a:lnTo>
                    <a:pt x="1128" y="2235"/>
                  </a:lnTo>
                  <a:lnTo>
                    <a:pt x="1056" y="2210"/>
                  </a:lnTo>
                  <a:lnTo>
                    <a:pt x="985" y="2184"/>
                  </a:lnTo>
                  <a:lnTo>
                    <a:pt x="918" y="2157"/>
                  </a:lnTo>
                  <a:lnTo>
                    <a:pt x="853" y="2131"/>
                  </a:lnTo>
                  <a:lnTo>
                    <a:pt x="789" y="2102"/>
                  </a:lnTo>
                  <a:lnTo>
                    <a:pt x="729" y="2072"/>
                  </a:lnTo>
                  <a:lnTo>
                    <a:pt x="671" y="2042"/>
                  </a:lnTo>
                  <a:lnTo>
                    <a:pt x="614" y="2012"/>
                  </a:lnTo>
                  <a:lnTo>
                    <a:pt x="561" y="1981"/>
                  </a:lnTo>
                  <a:lnTo>
                    <a:pt x="510" y="1949"/>
                  </a:lnTo>
                  <a:lnTo>
                    <a:pt x="462" y="1917"/>
                  </a:lnTo>
                  <a:lnTo>
                    <a:pt x="416" y="1883"/>
                  </a:lnTo>
                  <a:lnTo>
                    <a:pt x="372" y="1848"/>
                  </a:lnTo>
                  <a:lnTo>
                    <a:pt x="332" y="1814"/>
                  </a:lnTo>
                  <a:lnTo>
                    <a:pt x="293" y="1779"/>
                  </a:lnTo>
                  <a:lnTo>
                    <a:pt x="256" y="1742"/>
                  </a:lnTo>
                  <a:lnTo>
                    <a:pt x="222" y="1707"/>
                  </a:lnTo>
                  <a:lnTo>
                    <a:pt x="190" y="1670"/>
                  </a:lnTo>
                  <a:lnTo>
                    <a:pt x="162" y="1632"/>
                  </a:lnTo>
                  <a:lnTo>
                    <a:pt x="136" y="1595"/>
                  </a:lnTo>
                  <a:lnTo>
                    <a:pt x="111" y="1556"/>
                  </a:lnTo>
                  <a:lnTo>
                    <a:pt x="88" y="1518"/>
                  </a:lnTo>
                  <a:lnTo>
                    <a:pt x="68" y="1479"/>
                  </a:lnTo>
                  <a:lnTo>
                    <a:pt x="53" y="1440"/>
                  </a:lnTo>
                  <a:lnTo>
                    <a:pt x="37" y="1401"/>
                  </a:lnTo>
                  <a:lnTo>
                    <a:pt x="24" y="1360"/>
                  </a:lnTo>
                  <a:lnTo>
                    <a:pt x="15" y="1321"/>
                  </a:lnTo>
                  <a:lnTo>
                    <a:pt x="7" y="1281"/>
                  </a:lnTo>
                  <a:lnTo>
                    <a:pt x="1" y="1240"/>
                  </a:lnTo>
                  <a:lnTo>
                    <a:pt x="0" y="1201"/>
                  </a:lnTo>
                  <a:lnTo>
                    <a:pt x="0" y="1161"/>
                  </a:lnTo>
                  <a:lnTo>
                    <a:pt x="1" y="1120"/>
                  </a:lnTo>
                  <a:lnTo>
                    <a:pt x="5" y="1079"/>
                  </a:lnTo>
                  <a:lnTo>
                    <a:pt x="12" y="1039"/>
                  </a:lnTo>
                  <a:lnTo>
                    <a:pt x="21" y="998"/>
                  </a:lnTo>
                  <a:lnTo>
                    <a:pt x="33" y="957"/>
                  </a:lnTo>
                  <a:lnTo>
                    <a:pt x="46" y="917"/>
                  </a:lnTo>
                  <a:lnTo>
                    <a:pt x="63" y="878"/>
                  </a:lnTo>
                  <a:lnTo>
                    <a:pt x="81" y="837"/>
                  </a:lnTo>
                  <a:lnTo>
                    <a:pt x="102" y="797"/>
                  </a:lnTo>
                  <a:lnTo>
                    <a:pt x="125" y="758"/>
                  </a:lnTo>
                  <a:lnTo>
                    <a:pt x="151" y="719"/>
                  </a:lnTo>
                  <a:lnTo>
                    <a:pt x="180" y="680"/>
                  </a:lnTo>
                  <a:lnTo>
                    <a:pt x="210" y="641"/>
                  </a:lnTo>
                  <a:lnTo>
                    <a:pt x="242" y="602"/>
                  </a:lnTo>
                  <a:lnTo>
                    <a:pt x="277" y="563"/>
                  </a:lnTo>
                  <a:lnTo>
                    <a:pt x="316" y="526"/>
                  </a:lnTo>
                  <a:lnTo>
                    <a:pt x="355" y="489"/>
                  </a:lnTo>
                  <a:lnTo>
                    <a:pt x="397" y="452"/>
                  </a:lnTo>
                  <a:lnTo>
                    <a:pt x="441" y="415"/>
                  </a:lnTo>
                  <a:lnTo>
                    <a:pt x="489" y="379"/>
                  </a:lnTo>
                  <a:lnTo>
                    <a:pt x="538" y="344"/>
                  </a:lnTo>
                  <a:lnTo>
                    <a:pt x="589" y="309"/>
                  </a:lnTo>
                  <a:lnTo>
                    <a:pt x="642" y="275"/>
                  </a:lnTo>
                  <a:lnTo>
                    <a:pt x="699" y="242"/>
                  </a:lnTo>
                  <a:lnTo>
                    <a:pt x="757" y="208"/>
                  </a:lnTo>
                  <a:lnTo>
                    <a:pt x="819" y="176"/>
                  </a:lnTo>
                  <a:lnTo>
                    <a:pt x="883" y="144"/>
                  </a:lnTo>
                  <a:lnTo>
                    <a:pt x="948" y="114"/>
                  </a:lnTo>
                  <a:lnTo>
                    <a:pt x="1015" y="84"/>
                  </a:lnTo>
                  <a:lnTo>
                    <a:pt x="1086" y="54"/>
                  </a:lnTo>
                  <a:lnTo>
                    <a:pt x="1158" y="26"/>
                  </a:lnTo>
                  <a:lnTo>
                    <a:pt x="1234" y="0"/>
                  </a:lnTo>
                  <a:lnTo>
                    <a:pt x="2891" y="0"/>
                  </a:lnTo>
                  <a:lnTo>
                    <a:pt x="2965" y="26"/>
                  </a:lnTo>
                  <a:lnTo>
                    <a:pt x="3037" y="54"/>
                  </a:lnTo>
                  <a:lnTo>
                    <a:pt x="3108" y="84"/>
                  </a:lnTo>
                  <a:lnTo>
                    <a:pt x="3177" y="114"/>
                  </a:lnTo>
                  <a:lnTo>
                    <a:pt x="3242" y="144"/>
                  </a:lnTo>
                  <a:lnTo>
                    <a:pt x="3306" y="176"/>
                  </a:lnTo>
                  <a:lnTo>
                    <a:pt x="3366" y="208"/>
                  </a:lnTo>
                  <a:lnTo>
                    <a:pt x="3424" y="242"/>
                  </a:lnTo>
                  <a:lnTo>
                    <a:pt x="3481" y="275"/>
                  </a:lnTo>
                  <a:lnTo>
                    <a:pt x="3535" y="309"/>
                  </a:lnTo>
                  <a:lnTo>
                    <a:pt x="3587" y="344"/>
                  </a:lnTo>
                  <a:lnTo>
                    <a:pt x="3636" y="379"/>
                  </a:lnTo>
                  <a:lnTo>
                    <a:pt x="3682" y="415"/>
                  </a:lnTo>
                  <a:lnTo>
                    <a:pt x="3726" y="452"/>
                  </a:lnTo>
                  <a:lnTo>
                    <a:pt x="3768" y="489"/>
                  </a:lnTo>
                  <a:lnTo>
                    <a:pt x="3809" y="526"/>
                  </a:lnTo>
                  <a:lnTo>
                    <a:pt x="3846" y="563"/>
                  </a:lnTo>
                  <a:lnTo>
                    <a:pt x="3881" y="602"/>
                  </a:lnTo>
                  <a:lnTo>
                    <a:pt x="3913" y="641"/>
                  </a:lnTo>
                  <a:lnTo>
                    <a:pt x="3945" y="680"/>
                  </a:lnTo>
                  <a:lnTo>
                    <a:pt x="3973" y="719"/>
                  </a:lnTo>
                  <a:lnTo>
                    <a:pt x="3998" y="758"/>
                  </a:lnTo>
                  <a:lnTo>
                    <a:pt x="4021" y="797"/>
                  </a:lnTo>
                  <a:lnTo>
                    <a:pt x="4042" y="837"/>
                  </a:lnTo>
                  <a:lnTo>
                    <a:pt x="4062" y="878"/>
                  </a:lnTo>
                  <a:lnTo>
                    <a:pt x="4077" y="917"/>
                  </a:lnTo>
                  <a:lnTo>
                    <a:pt x="4092" y="957"/>
                  </a:lnTo>
                  <a:lnTo>
                    <a:pt x="4102" y="998"/>
                  </a:lnTo>
                  <a:lnTo>
                    <a:pt x="4111" y="1039"/>
                  </a:lnTo>
                  <a:lnTo>
                    <a:pt x="4118" y="1079"/>
                  </a:lnTo>
                  <a:lnTo>
                    <a:pt x="4123" y="1120"/>
                  </a:lnTo>
                  <a:lnTo>
                    <a:pt x="4125" y="1161"/>
                  </a:lnTo>
                  <a:lnTo>
                    <a:pt x="4123" y="1201"/>
                  </a:lnTo>
                  <a:lnTo>
                    <a:pt x="4122" y="1240"/>
                  </a:lnTo>
                  <a:lnTo>
                    <a:pt x="4116" y="1281"/>
                  </a:lnTo>
                  <a:lnTo>
                    <a:pt x="4109" y="1321"/>
                  </a:lnTo>
                  <a:lnTo>
                    <a:pt x="4099" y="1360"/>
                  </a:lnTo>
                  <a:lnTo>
                    <a:pt x="4086" y="1401"/>
                  </a:lnTo>
                  <a:lnTo>
                    <a:pt x="4072" y="1440"/>
                  </a:lnTo>
                  <a:lnTo>
                    <a:pt x="4055" y="1479"/>
                  </a:lnTo>
                  <a:lnTo>
                    <a:pt x="4035" y="1518"/>
                  </a:lnTo>
                  <a:lnTo>
                    <a:pt x="4012" y="1556"/>
                  </a:lnTo>
                  <a:lnTo>
                    <a:pt x="3989" y="1595"/>
                  </a:lnTo>
                  <a:lnTo>
                    <a:pt x="3961" y="1632"/>
                  </a:lnTo>
                  <a:lnTo>
                    <a:pt x="3933" y="1670"/>
                  </a:lnTo>
                  <a:lnTo>
                    <a:pt x="3901" y="1707"/>
                  </a:lnTo>
                  <a:lnTo>
                    <a:pt x="3867" y="1742"/>
                  </a:lnTo>
                  <a:lnTo>
                    <a:pt x="3830" y="1779"/>
                  </a:lnTo>
                  <a:lnTo>
                    <a:pt x="3791" y="1814"/>
                  </a:lnTo>
                  <a:lnTo>
                    <a:pt x="3751" y="1848"/>
                  </a:lnTo>
                  <a:lnTo>
                    <a:pt x="3707" y="1883"/>
                  </a:lnTo>
                  <a:lnTo>
                    <a:pt x="3661" y="1917"/>
                  </a:lnTo>
                  <a:lnTo>
                    <a:pt x="3613" y="1949"/>
                  </a:lnTo>
                  <a:lnTo>
                    <a:pt x="3562" y="1981"/>
                  </a:lnTo>
                  <a:lnTo>
                    <a:pt x="3509" y="2012"/>
                  </a:lnTo>
                  <a:lnTo>
                    <a:pt x="3452" y="2042"/>
                  </a:lnTo>
                  <a:lnTo>
                    <a:pt x="3394" y="2072"/>
                  </a:lnTo>
                  <a:lnTo>
                    <a:pt x="3334" y="2102"/>
                  </a:lnTo>
                  <a:lnTo>
                    <a:pt x="3270" y="2131"/>
                  </a:lnTo>
                  <a:lnTo>
                    <a:pt x="3205" y="2157"/>
                  </a:lnTo>
                  <a:lnTo>
                    <a:pt x="3138" y="2184"/>
                  </a:lnTo>
                  <a:lnTo>
                    <a:pt x="3067" y="2210"/>
                  </a:lnTo>
                  <a:lnTo>
                    <a:pt x="2995" y="2235"/>
                  </a:lnTo>
                  <a:lnTo>
                    <a:pt x="2919" y="2258"/>
                  </a:lnTo>
                  <a:lnTo>
                    <a:pt x="1204"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7427" name="Freeform 10"/>
            <p:cNvSpPr>
              <a:spLocks/>
            </p:cNvSpPr>
            <p:nvPr/>
          </p:nvSpPr>
          <p:spPr bwMode="auto">
            <a:xfrm>
              <a:off x="2066925" y="1743075"/>
              <a:ext cx="5929313" cy="3584575"/>
            </a:xfrm>
            <a:custGeom>
              <a:avLst/>
              <a:gdLst>
                <a:gd name="T0" fmla="*/ 2147483646 w 3735"/>
                <a:gd name="T1" fmla="*/ 2147483646 h 2258"/>
                <a:gd name="T2" fmla="*/ 2147483646 w 3735"/>
                <a:gd name="T3" fmla="*/ 2147483646 h 2258"/>
                <a:gd name="T4" fmla="*/ 2147483646 w 3735"/>
                <a:gd name="T5" fmla="*/ 2147483646 h 2258"/>
                <a:gd name="T6" fmla="*/ 2147483646 w 3735"/>
                <a:gd name="T7" fmla="*/ 2147483646 h 2258"/>
                <a:gd name="T8" fmla="*/ 2147483646 w 3735"/>
                <a:gd name="T9" fmla="*/ 2147483646 h 2258"/>
                <a:gd name="T10" fmla="*/ 2147483646 w 3735"/>
                <a:gd name="T11" fmla="*/ 2147483646 h 2258"/>
                <a:gd name="T12" fmla="*/ 2147483646 w 3735"/>
                <a:gd name="T13" fmla="*/ 2147483646 h 2258"/>
                <a:gd name="T14" fmla="*/ 2147483646 w 3735"/>
                <a:gd name="T15" fmla="*/ 2147483646 h 2258"/>
                <a:gd name="T16" fmla="*/ 2147483646 w 3735"/>
                <a:gd name="T17" fmla="*/ 2147483646 h 2258"/>
                <a:gd name="T18" fmla="*/ 2147483646 w 3735"/>
                <a:gd name="T19" fmla="*/ 2147483646 h 2258"/>
                <a:gd name="T20" fmla="*/ 0 w 3735"/>
                <a:gd name="T21" fmla="*/ 2147483646 h 2258"/>
                <a:gd name="T22" fmla="*/ 2147483646 w 3735"/>
                <a:gd name="T23" fmla="*/ 2147483646 h 2258"/>
                <a:gd name="T24" fmla="*/ 2147483646 w 3735"/>
                <a:gd name="T25" fmla="*/ 2147483646 h 2258"/>
                <a:gd name="T26" fmla="*/ 2147483646 w 3735"/>
                <a:gd name="T27" fmla="*/ 2147483646 h 2258"/>
                <a:gd name="T28" fmla="*/ 2147483646 w 3735"/>
                <a:gd name="T29" fmla="*/ 2147483646 h 2258"/>
                <a:gd name="T30" fmla="*/ 2147483646 w 3735"/>
                <a:gd name="T31" fmla="*/ 2147483646 h 2258"/>
                <a:gd name="T32" fmla="*/ 2147483646 w 3735"/>
                <a:gd name="T33" fmla="*/ 2147483646 h 2258"/>
                <a:gd name="T34" fmla="*/ 2147483646 w 3735"/>
                <a:gd name="T35" fmla="*/ 2147483646 h 2258"/>
                <a:gd name="T36" fmla="*/ 2147483646 w 3735"/>
                <a:gd name="T37" fmla="*/ 2147483646 h 2258"/>
                <a:gd name="T38" fmla="*/ 2147483646 w 3735"/>
                <a:gd name="T39" fmla="*/ 2147483646 h 2258"/>
                <a:gd name="T40" fmla="*/ 2147483646 w 3735"/>
                <a:gd name="T41" fmla="*/ 2147483646 h 2258"/>
                <a:gd name="T42" fmla="*/ 2147483646 w 3735"/>
                <a:gd name="T43" fmla="*/ 0 h 2258"/>
                <a:gd name="T44" fmla="*/ 2147483646 w 3735"/>
                <a:gd name="T45" fmla="*/ 2147483646 h 2258"/>
                <a:gd name="T46" fmla="*/ 2147483646 w 3735"/>
                <a:gd name="T47" fmla="*/ 2147483646 h 2258"/>
                <a:gd name="T48" fmla="*/ 2147483646 w 3735"/>
                <a:gd name="T49" fmla="*/ 2147483646 h 2258"/>
                <a:gd name="T50" fmla="*/ 2147483646 w 3735"/>
                <a:gd name="T51" fmla="*/ 2147483646 h 2258"/>
                <a:gd name="T52" fmla="*/ 2147483646 w 3735"/>
                <a:gd name="T53" fmla="*/ 2147483646 h 2258"/>
                <a:gd name="T54" fmla="*/ 2147483646 w 3735"/>
                <a:gd name="T55" fmla="*/ 2147483646 h 2258"/>
                <a:gd name="T56" fmla="*/ 2147483646 w 3735"/>
                <a:gd name="T57" fmla="*/ 2147483646 h 2258"/>
                <a:gd name="T58" fmla="*/ 2147483646 w 3735"/>
                <a:gd name="T59" fmla="*/ 2147483646 h 2258"/>
                <a:gd name="T60" fmla="*/ 2147483646 w 3735"/>
                <a:gd name="T61" fmla="*/ 2147483646 h 2258"/>
                <a:gd name="T62" fmla="*/ 2147483646 w 3735"/>
                <a:gd name="T63" fmla="*/ 2147483646 h 2258"/>
                <a:gd name="T64" fmla="*/ 2147483646 w 3735"/>
                <a:gd name="T65" fmla="*/ 2147483646 h 2258"/>
                <a:gd name="T66" fmla="*/ 2147483646 w 3735"/>
                <a:gd name="T67" fmla="*/ 2147483646 h 2258"/>
                <a:gd name="T68" fmla="*/ 2147483646 w 3735"/>
                <a:gd name="T69" fmla="*/ 2147483646 h 2258"/>
                <a:gd name="T70" fmla="*/ 2147483646 w 3735"/>
                <a:gd name="T71" fmla="*/ 2147483646 h 2258"/>
                <a:gd name="T72" fmla="*/ 2147483646 w 3735"/>
                <a:gd name="T73" fmla="*/ 2147483646 h 2258"/>
                <a:gd name="T74" fmla="*/ 2147483646 w 3735"/>
                <a:gd name="T75" fmla="*/ 2147483646 h 2258"/>
                <a:gd name="T76" fmla="*/ 2147483646 w 3735"/>
                <a:gd name="T77" fmla="*/ 2147483646 h 2258"/>
                <a:gd name="T78" fmla="*/ 2147483646 w 3735"/>
                <a:gd name="T79" fmla="*/ 2147483646 h 2258"/>
                <a:gd name="T80" fmla="*/ 2147483646 w 3735"/>
                <a:gd name="T81" fmla="*/ 2147483646 h 2258"/>
                <a:gd name="T82" fmla="*/ 2147483646 w 3735"/>
                <a:gd name="T83" fmla="*/ 2147483646 h 2258"/>
                <a:gd name="T84" fmla="*/ 2147483646 w 3735"/>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735"/>
                <a:gd name="T130" fmla="*/ 0 h 2258"/>
                <a:gd name="T131" fmla="*/ 3735 w 3735"/>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735" h="2258">
                  <a:moveTo>
                    <a:pt x="1091" y="2258"/>
                  </a:moveTo>
                  <a:lnTo>
                    <a:pt x="1024" y="2235"/>
                  </a:lnTo>
                  <a:lnTo>
                    <a:pt x="957" y="2210"/>
                  </a:lnTo>
                  <a:lnTo>
                    <a:pt x="894" y="2184"/>
                  </a:lnTo>
                  <a:lnTo>
                    <a:pt x="832" y="2157"/>
                  </a:lnTo>
                  <a:lnTo>
                    <a:pt x="773" y="2131"/>
                  </a:lnTo>
                  <a:lnTo>
                    <a:pt x="717" y="2102"/>
                  </a:lnTo>
                  <a:lnTo>
                    <a:pt x="662" y="2072"/>
                  </a:lnTo>
                  <a:lnTo>
                    <a:pt x="609" y="2042"/>
                  </a:lnTo>
                  <a:lnTo>
                    <a:pt x="558" y="2012"/>
                  </a:lnTo>
                  <a:lnTo>
                    <a:pt x="510" y="1981"/>
                  </a:lnTo>
                  <a:lnTo>
                    <a:pt x="464" y="1949"/>
                  </a:lnTo>
                  <a:lnTo>
                    <a:pt x="420" y="1917"/>
                  </a:lnTo>
                  <a:lnTo>
                    <a:pt x="378" y="1883"/>
                  </a:lnTo>
                  <a:lnTo>
                    <a:pt x="339" y="1848"/>
                  </a:lnTo>
                  <a:lnTo>
                    <a:pt x="302" y="1814"/>
                  </a:lnTo>
                  <a:lnTo>
                    <a:pt x="267" y="1779"/>
                  </a:lnTo>
                  <a:lnTo>
                    <a:pt x="233" y="1742"/>
                  </a:lnTo>
                  <a:lnTo>
                    <a:pt x="203" y="1707"/>
                  </a:lnTo>
                  <a:lnTo>
                    <a:pt x="175" y="1670"/>
                  </a:lnTo>
                  <a:lnTo>
                    <a:pt x="148" y="1632"/>
                  </a:lnTo>
                  <a:lnTo>
                    <a:pt x="123" y="1595"/>
                  </a:lnTo>
                  <a:lnTo>
                    <a:pt x="102" y="1556"/>
                  </a:lnTo>
                  <a:lnTo>
                    <a:pt x="81" y="1518"/>
                  </a:lnTo>
                  <a:lnTo>
                    <a:pt x="63" y="1479"/>
                  </a:lnTo>
                  <a:lnTo>
                    <a:pt x="49" y="1440"/>
                  </a:lnTo>
                  <a:lnTo>
                    <a:pt x="35" y="1401"/>
                  </a:lnTo>
                  <a:lnTo>
                    <a:pt x="25" y="1360"/>
                  </a:lnTo>
                  <a:lnTo>
                    <a:pt x="14" y="1321"/>
                  </a:lnTo>
                  <a:lnTo>
                    <a:pt x="9" y="1281"/>
                  </a:lnTo>
                  <a:lnTo>
                    <a:pt x="3" y="1240"/>
                  </a:lnTo>
                  <a:lnTo>
                    <a:pt x="0" y="1201"/>
                  </a:lnTo>
                  <a:lnTo>
                    <a:pt x="0" y="1161"/>
                  </a:lnTo>
                  <a:lnTo>
                    <a:pt x="2" y="1120"/>
                  </a:lnTo>
                  <a:lnTo>
                    <a:pt x="5" y="1079"/>
                  </a:lnTo>
                  <a:lnTo>
                    <a:pt x="12" y="1039"/>
                  </a:lnTo>
                  <a:lnTo>
                    <a:pt x="21" y="998"/>
                  </a:lnTo>
                  <a:lnTo>
                    <a:pt x="30" y="957"/>
                  </a:lnTo>
                  <a:lnTo>
                    <a:pt x="44" y="917"/>
                  </a:lnTo>
                  <a:lnTo>
                    <a:pt x="58" y="878"/>
                  </a:lnTo>
                  <a:lnTo>
                    <a:pt x="74" y="837"/>
                  </a:lnTo>
                  <a:lnTo>
                    <a:pt x="93" y="797"/>
                  </a:lnTo>
                  <a:lnTo>
                    <a:pt x="115" y="758"/>
                  </a:lnTo>
                  <a:lnTo>
                    <a:pt x="138" y="719"/>
                  </a:lnTo>
                  <a:lnTo>
                    <a:pt x="164" y="680"/>
                  </a:lnTo>
                  <a:lnTo>
                    <a:pt x="191" y="641"/>
                  </a:lnTo>
                  <a:lnTo>
                    <a:pt x="221" y="602"/>
                  </a:lnTo>
                  <a:lnTo>
                    <a:pt x="252" y="563"/>
                  </a:lnTo>
                  <a:lnTo>
                    <a:pt x="286" y="526"/>
                  </a:lnTo>
                  <a:lnTo>
                    <a:pt x="323" y="489"/>
                  </a:lnTo>
                  <a:lnTo>
                    <a:pt x="360" y="452"/>
                  </a:lnTo>
                  <a:lnTo>
                    <a:pt x="401" y="415"/>
                  </a:lnTo>
                  <a:lnTo>
                    <a:pt x="443" y="379"/>
                  </a:lnTo>
                  <a:lnTo>
                    <a:pt x="487" y="344"/>
                  </a:lnTo>
                  <a:lnTo>
                    <a:pt x="535" y="309"/>
                  </a:lnTo>
                  <a:lnTo>
                    <a:pt x="583" y="275"/>
                  </a:lnTo>
                  <a:lnTo>
                    <a:pt x="634" y="242"/>
                  </a:lnTo>
                  <a:lnTo>
                    <a:pt x="687" y="208"/>
                  </a:lnTo>
                  <a:lnTo>
                    <a:pt x="742" y="176"/>
                  </a:lnTo>
                  <a:lnTo>
                    <a:pt x="800" y="144"/>
                  </a:lnTo>
                  <a:lnTo>
                    <a:pt x="858" y="114"/>
                  </a:lnTo>
                  <a:lnTo>
                    <a:pt x="920" y="84"/>
                  </a:lnTo>
                  <a:lnTo>
                    <a:pt x="984" y="54"/>
                  </a:lnTo>
                  <a:lnTo>
                    <a:pt x="1049" y="26"/>
                  </a:lnTo>
                  <a:lnTo>
                    <a:pt x="1118" y="0"/>
                  </a:lnTo>
                  <a:lnTo>
                    <a:pt x="2617" y="0"/>
                  </a:lnTo>
                  <a:lnTo>
                    <a:pt x="2686" y="26"/>
                  </a:lnTo>
                  <a:lnTo>
                    <a:pt x="2751" y="54"/>
                  </a:lnTo>
                  <a:lnTo>
                    <a:pt x="2815" y="84"/>
                  </a:lnTo>
                  <a:lnTo>
                    <a:pt x="2877" y="114"/>
                  </a:lnTo>
                  <a:lnTo>
                    <a:pt x="2935" y="144"/>
                  </a:lnTo>
                  <a:lnTo>
                    <a:pt x="2993" y="176"/>
                  </a:lnTo>
                  <a:lnTo>
                    <a:pt x="3048" y="208"/>
                  </a:lnTo>
                  <a:lnTo>
                    <a:pt x="3101" y="242"/>
                  </a:lnTo>
                  <a:lnTo>
                    <a:pt x="3152" y="275"/>
                  </a:lnTo>
                  <a:lnTo>
                    <a:pt x="3200" y="309"/>
                  </a:lnTo>
                  <a:lnTo>
                    <a:pt x="3248" y="344"/>
                  </a:lnTo>
                  <a:lnTo>
                    <a:pt x="3292" y="379"/>
                  </a:lnTo>
                  <a:lnTo>
                    <a:pt x="3334" y="415"/>
                  </a:lnTo>
                  <a:lnTo>
                    <a:pt x="3375" y="452"/>
                  </a:lnTo>
                  <a:lnTo>
                    <a:pt x="3412" y="489"/>
                  </a:lnTo>
                  <a:lnTo>
                    <a:pt x="3449" y="526"/>
                  </a:lnTo>
                  <a:lnTo>
                    <a:pt x="3483" y="563"/>
                  </a:lnTo>
                  <a:lnTo>
                    <a:pt x="3514" y="602"/>
                  </a:lnTo>
                  <a:lnTo>
                    <a:pt x="3544" y="641"/>
                  </a:lnTo>
                  <a:lnTo>
                    <a:pt x="3571" y="680"/>
                  </a:lnTo>
                  <a:lnTo>
                    <a:pt x="3597" y="719"/>
                  </a:lnTo>
                  <a:lnTo>
                    <a:pt x="3620" y="758"/>
                  </a:lnTo>
                  <a:lnTo>
                    <a:pt x="3642" y="797"/>
                  </a:lnTo>
                  <a:lnTo>
                    <a:pt x="3661" y="837"/>
                  </a:lnTo>
                  <a:lnTo>
                    <a:pt x="3677" y="878"/>
                  </a:lnTo>
                  <a:lnTo>
                    <a:pt x="3691" y="917"/>
                  </a:lnTo>
                  <a:lnTo>
                    <a:pt x="3705" y="957"/>
                  </a:lnTo>
                  <a:lnTo>
                    <a:pt x="3714" y="998"/>
                  </a:lnTo>
                  <a:lnTo>
                    <a:pt x="3723" y="1039"/>
                  </a:lnTo>
                  <a:lnTo>
                    <a:pt x="3730" y="1079"/>
                  </a:lnTo>
                  <a:lnTo>
                    <a:pt x="3733" y="1120"/>
                  </a:lnTo>
                  <a:lnTo>
                    <a:pt x="3735" y="1161"/>
                  </a:lnTo>
                  <a:lnTo>
                    <a:pt x="3733" y="1201"/>
                  </a:lnTo>
                  <a:lnTo>
                    <a:pt x="3732" y="1240"/>
                  </a:lnTo>
                  <a:lnTo>
                    <a:pt x="3726" y="1281"/>
                  </a:lnTo>
                  <a:lnTo>
                    <a:pt x="3719" y="1321"/>
                  </a:lnTo>
                  <a:lnTo>
                    <a:pt x="3710" y="1360"/>
                  </a:lnTo>
                  <a:lnTo>
                    <a:pt x="3700" y="1401"/>
                  </a:lnTo>
                  <a:lnTo>
                    <a:pt x="3686" y="1440"/>
                  </a:lnTo>
                  <a:lnTo>
                    <a:pt x="3672" y="1479"/>
                  </a:lnTo>
                  <a:lnTo>
                    <a:pt x="3654" y="1518"/>
                  </a:lnTo>
                  <a:lnTo>
                    <a:pt x="3633" y="1556"/>
                  </a:lnTo>
                  <a:lnTo>
                    <a:pt x="3612" y="1595"/>
                  </a:lnTo>
                  <a:lnTo>
                    <a:pt x="3587" y="1632"/>
                  </a:lnTo>
                  <a:lnTo>
                    <a:pt x="3560" y="1670"/>
                  </a:lnTo>
                  <a:lnTo>
                    <a:pt x="3532" y="1707"/>
                  </a:lnTo>
                  <a:lnTo>
                    <a:pt x="3502" y="1742"/>
                  </a:lnTo>
                  <a:lnTo>
                    <a:pt x="3468" y="1779"/>
                  </a:lnTo>
                  <a:lnTo>
                    <a:pt x="3433" y="1814"/>
                  </a:lnTo>
                  <a:lnTo>
                    <a:pt x="3396" y="1848"/>
                  </a:lnTo>
                  <a:lnTo>
                    <a:pt x="3357" y="1883"/>
                  </a:lnTo>
                  <a:lnTo>
                    <a:pt x="3315" y="1917"/>
                  </a:lnTo>
                  <a:lnTo>
                    <a:pt x="3271" y="1949"/>
                  </a:lnTo>
                  <a:lnTo>
                    <a:pt x="3225" y="1981"/>
                  </a:lnTo>
                  <a:lnTo>
                    <a:pt x="3177" y="2012"/>
                  </a:lnTo>
                  <a:lnTo>
                    <a:pt x="3126" y="2042"/>
                  </a:lnTo>
                  <a:lnTo>
                    <a:pt x="3073" y="2072"/>
                  </a:lnTo>
                  <a:lnTo>
                    <a:pt x="3018" y="2102"/>
                  </a:lnTo>
                  <a:lnTo>
                    <a:pt x="2962" y="2131"/>
                  </a:lnTo>
                  <a:lnTo>
                    <a:pt x="2903" y="2157"/>
                  </a:lnTo>
                  <a:lnTo>
                    <a:pt x="2841" y="2184"/>
                  </a:lnTo>
                  <a:lnTo>
                    <a:pt x="2778" y="2210"/>
                  </a:lnTo>
                  <a:lnTo>
                    <a:pt x="2711" y="2235"/>
                  </a:lnTo>
                  <a:lnTo>
                    <a:pt x="2644" y="2258"/>
                  </a:lnTo>
                  <a:lnTo>
                    <a:pt x="1091"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7428" name="Freeform 11"/>
            <p:cNvSpPr>
              <a:spLocks/>
            </p:cNvSpPr>
            <p:nvPr/>
          </p:nvSpPr>
          <p:spPr bwMode="auto">
            <a:xfrm>
              <a:off x="2425700" y="1743075"/>
              <a:ext cx="5211763" cy="3584575"/>
            </a:xfrm>
            <a:custGeom>
              <a:avLst/>
              <a:gdLst>
                <a:gd name="T0" fmla="*/ 2147483646 w 3283"/>
                <a:gd name="T1" fmla="*/ 2147483646 h 2258"/>
                <a:gd name="T2" fmla="*/ 2147483646 w 3283"/>
                <a:gd name="T3" fmla="*/ 2147483646 h 2258"/>
                <a:gd name="T4" fmla="*/ 2147483646 w 3283"/>
                <a:gd name="T5" fmla="*/ 2147483646 h 2258"/>
                <a:gd name="T6" fmla="*/ 2147483646 w 3283"/>
                <a:gd name="T7" fmla="*/ 2147483646 h 2258"/>
                <a:gd name="T8" fmla="*/ 2147483646 w 3283"/>
                <a:gd name="T9" fmla="*/ 2147483646 h 2258"/>
                <a:gd name="T10" fmla="*/ 2147483646 w 3283"/>
                <a:gd name="T11" fmla="*/ 2147483646 h 2258"/>
                <a:gd name="T12" fmla="*/ 2147483646 w 3283"/>
                <a:gd name="T13" fmla="*/ 2147483646 h 2258"/>
                <a:gd name="T14" fmla="*/ 2147483646 w 3283"/>
                <a:gd name="T15" fmla="*/ 2147483646 h 2258"/>
                <a:gd name="T16" fmla="*/ 2147483646 w 3283"/>
                <a:gd name="T17" fmla="*/ 2147483646 h 2258"/>
                <a:gd name="T18" fmla="*/ 2147483646 w 3283"/>
                <a:gd name="T19" fmla="*/ 2147483646 h 2258"/>
                <a:gd name="T20" fmla="*/ 0 w 3283"/>
                <a:gd name="T21" fmla="*/ 2147483646 h 2258"/>
                <a:gd name="T22" fmla="*/ 2147483646 w 3283"/>
                <a:gd name="T23" fmla="*/ 2147483646 h 2258"/>
                <a:gd name="T24" fmla="*/ 2147483646 w 3283"/>
                <a:gd name="T25" fmla="*/ 2147483646 h 2258"/>
                <a:gd name="T26" fmla="*/ 2147483646 w 3283"/>
                <a:gd name="T27" fmla="*/ 2147483646 h 2258"/>
                <a:gd name="T28" fmla="*/ 2147483646 w 3283"/>
                <a:gd name="T29" fmla="*/ 2147483646 h 2258"/>
                <a:gd name="T30" fmla="*/ 2147483646 w 3283"/>
                <a:gd name="T31" fmla="*/ 2147483646 h 2258"/>
                <a:gd name="T32" fmla="*/ 2147483646 w 3283"/>
                <a:gd name="T33" fmla="*/ 2147483646 h 2258"/>
                <a:gd name="T34" fmla="*/ 2147483646 w 3283"/>
                <a:gd name="T35" fmla="*/ 2147483646 h 2258"/>
                <a:gd name="T36" fmla="*/ 2147483646 w 3283"/>
                <a:gd name="T37" fmla="*/ 2147483646 h 2258"/>
                <a:gd name="T38" fmla="*/ 2147483646 w 3283"/>
                <a:gd name="T39" fmla="*/ 2147483646 h 2258"/>
                <a:gd name="T40" fmla="*/ 2147483646 w 3283"/>
                <a:gd name="T41" fmla="*/ 2147483646 h 2258"/>
                <a:gd name="T42" fmla="*/ 2147483646 w 3283"/>
                <a:gd name="T43" fmla="*/ 0 h 2258"/>
                <a:gd name="T44" fmla="*/ 2147483646 w 3283"/>
                <a:gd name="T45" fmla="*/ 2147483646 h 2258"/>
                <a:gd name="T46" fmla="*/ 2147483646 w 3283"/>
                <a:gd name="T47" fmla="*/ 2147483646 h 2258"/>
                <a:gd name="T48" fmla="*/ 2147483646 w 3283"/>
                <a:gd name="T49" fmla="*/ 2147483646 h 2258"/>
                <a:gd name="T50" fmla="*/ 2147483646 w 3283"/>
                <a:gd name="T51" fmla="*/ 2147483646 h 2258"/>
                <a:gd name="T52" fmla="*/ 2147483646 w 3283"/>
                <a:gd name="T53" fmla="*/ 2147483646 h 2258"/>
                <a:gd name="T54" fmla="*/ 2147483646 w 3283"/>
                <a:gd name="T55" fmla="*/ 2147483646 h 2258"/>
                <a:gd name="T56" fmla="*/ 2147483646 w 3283"/>
                <a:gd name="T57" fmla="*/ 2147483646 h 2258"/>
                <a:gd name="T58" fmla="*/ 2147483646 w 3283"/>
                <a:gd name="T59" fmla="*/ 2147483646 h 2258"/>
                <a:gd name="T60" fmla="*/ 2147483646 w 3283"/>
                <a:gd name="T61" fmla="*/ 2147483646 h 2258"/>
                <a:gd name="T62" fmla="*/ 2147483646 w 3283"/>
                <a:gd name="T63" fmla="*/ 2147483646 h 2258"/>
                <a:gd name="T64" fmla="*/ 2147483646 w 3283"/>
                <a:gd name="T65" fmla="*/ 2147483646 h 2258"/>
                <a:gd name="T66" fmla="*/ 2147483646 w 3283"/>
                <a:gd name="T67" fmla="*/ 2147483646 h 2258"/>
                <a:gd name="T68" fmla="*/ 2147483646 w 3283"/>
                <a:gd name="T69" fmla="*/ 2147483646 h 2258"/>
                <a:gd name="T70" fmla="*/ 2147483646 w 3283"/>
                <a:gd name="T71" fmla="*/ 2147483646 h 2258"/>
                <a:gd name="T72" fmla="*/ 2147483646 w 3283"/>
                <a:gd name="T73" fmla="*/ 2147483646 h 2258"/>
                <a:gd name="T74" fmla="*/ 2147483646 w 3283"/>
                <a:gd name="T75" fmla="*/ 2147483646 h 2258"/>
                <a:gd name="T76" fmla="*/ 2147483646 w 3283"/>
                <a:gd name="T77" fmla="*/ 2147483646 h 2258"/>
                <a:gd name="T78" fmla="*/ 2147483646 w 3283"/>
                <a:gd name="T79" fmla="*/ 2147483646 h 2258"/>
                <a:gd name="T80" fmla="*/ 2147483646 w 3283"/>
                <a:gd name="T81" fmla="*/ 2147483646 h 2258"/>
                <a:gd name="T82" fmla="*/ 2147483646 w 3283"/>
                <a:gd name="T83" fmla="*/ 2147483646 h 2258"/>
                <a:gd name="T84" fmla="*/ 2147483646 w 3283"/>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283"/>
                <a:gd name="T130" fmla="*/ 0 h 2258"/>
                <a:gd name="T131" fmla="*/ 3283 w 3283"/>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283" h="2258">
                  <a:moveTo>
                    <a:pt x="959" y="2258"/>
                  </a:moveTo>
                  <a:lnTo>
                    <a:pt x="899" y="2235"/>
                  </a:lnTo>
                  <a:lnTo>
                    <a:pt x="841" y="2210"/>
                  </a:lnTo>
                  <a:lnTo>
                    <a:pt x="786" y="2184"/>
                  </a:lnTo>
                  <a:lnTo>
                    <a:pt x="731" y="2157"/>
                  </a:lnTo>
                  <a:lnTo>
                    <a:pt x="678" y="2131"/>
                  </a:lnTo>
                  <a:lnTo>
                    <a:pt x="629" y="2102"/>
                  </a:lnTo>
                  <a:lnTo>
                    <a:pt x="581" y="2072"/>
                  </a:lnTo>
                  <a:lnTo>
                    <a:pt x="535" y="2042"/>
                  </a:lnTo>
                  <a:lnTo>
                    <a:pt x="489" y="2012"/>
                  </a:lnTo>
                  <a:lnTo>
                    <a:pt x="447" y="1981"/>
                  </a:lnTo>
                  <a:lnTo>
                    <a:pt x="406" y="1949"/>
                  </a:lnTo>
                  <a:lnTo>
                    <a:pt x="369" y="1917"/>
                  </a:lnTo>
                  <a:lnTo>
                    <a:pt x="332" y="1883"/>
                  </a:lnTo>
                  <a:lnTo>
                    <a:pt x="297" y="1848"/>
                  </a:lnTo>
                  <a:lnTo>
                    <a:pt x="265" y="1814"/>
                  </a:lnTo>
                  <a:lnTo>
                    <a:pt x="233" y="1779"/>
                  </a:lnTo>
                  <a:lnTo>
                    <a:pt x="205" y="1742"/>
                  </a:lnTo>
                  <a:lnTo>
                    <a:pt x="178" y="1707"/>
                  </a:lnTo>
                  <a:lnTo>
                    <a:pt x="152" y="1670"/>
                  </a:lnTo>
                  <a:lnTo>
                    <a:pt x="129" y="1632"/>
                  </a:lnTo>
                  <a:lnTo>
                    <a:pt x="108" y="1595"/>
                  </a:lnTo>
                  <a:lnTo>
                    <a:pt x="88" y="1556"/>
                  </a:lnTo>
                  <a:lnTo>
                    <a:pt x="71" y="1518"/>
                  </a:lnTo>
                  <a:lnTo>
                    <a:pt x="55" y="1479"/>
                  </a:lnTo>
                  <a:lnTo>
                    <a:pt x="42" y="1440"/>
                  </a:lnTo>
                  <a:lnTo>
                    <a:pt x="30" y="1401"/>
                  </a:lnTo>
                  <a:lnTo>
                    <a:pt x="21" y="1360"/>
                  </a:lnTo>
                  <a:lnTo>
                    <a:pt x="12" y="1321"/>
                  </a:lnTo>
                  <a:lnTo>
                    <a:pt x="7" y="1281"/>
                  </a:lnTo>
                  <a:lnTo>
                    <a:pt x="2" y="1240"/>
                  </a:lnTo>
                  <a:lnTo>
                    <a:pt x="0" y="1201"/>
                  </a:lnTo>
                  <a:lnTo>
                    <a:pt x="0" y="1161"/>
                  </a:lnTo>
                  <a:lnTo>
                    <a:pt x="2" y="1120"/>
                  </a:lnTo>
                  <a:lnTo>
                    <a:pt x="5" y="1079"/>
                  </a:lnTo>
                  <a:lnTo>
                    <a:pt x="11" y="1039"/>
                  </a:lnTo>
                  <a:lnTo>
                    <a:pt x="18" y="998"/>
                  </a:lnTo>
                  <a:lnTo>
                    <a:pt x="26" y="957"/>
                  </a:lnTo>
                  <a:lnTo>
                    <a:pt x="37" y="917"/>
                  </a:lnTo>
                  <a:lnTo>
                    <a:pt x="51" y="878"/>
                  </a:lnTo>
                  <a:lnTo>
                    <a:pt x="65" y="837"/>
                  </a:lnTo>
                  <a:lnTo>
                    <a:pt x="81" y="797"/>
                  </a:lnTo>
                  <a:lnTo>
                    <a:pt x="101" y="758"/>
                  </a:lnTo>
                  <a:lnTo>
                    <a:pt x="120" y="719"/>
                  </a:lnTo>
                  <a:lnTo>
                    <a:pt x="143" y="680"/>
                  </a:lnTo>
                  <a:lnTo>
                    <a:pt x="168" y="641"/>
                  </a:lnTo>
                  <a:lnTo>
                    <a:pt x="194" y="602"/>
                  </a:lnTo>
                  <a:lnTo>
                    <a:pt x="221" y="563"/>
                  </a:lnTo>
                  <a:lnTo>
                    <a:pt x="251" y="526"/>
                  </a:lnTo>
                  <a:lnTo>
                    <a:pt x="282" y="489"/>
                  </a:lnTo>
                  <a:lnTo>
                    <a:pt x="316" y="452"/>
                  </a:lnTo>
                  <a:lnTo>
                    <a:pt x="351" y="415"/>
                  </a:lnTo>
                  <a:lnTo>
                    <a:pt x="388" y="379"/>
                  </a:lnTo>
                  <a:lnTo>
                    <a:pt x="429" y="344"/>
                  </a:lnTo>
                  <a:lnTo>
                    <a:pt x="470" y="309"/>
                  </a:lnTo>
                  <a:lnTo>
                    <a:pt x="512" y="275"/>
                  </a:lnTo>
                  <a:lnTo>
                    <a:pt x="556" y="242"/>
                  </a:lnTo>
                  <a:lnTo>
                    <a:pt x="604" y="208"/>
                  </a:lnTo>
                  <a:lnTo>
                    <a:pt x="652" y="176"/>
                  </a:lnTo>
                  <a:lnTo>
                    <a:pt x="703" y="144"/>
                  </a:lnTo>
                  <a:lnTo>
                    <a:pt x="754" y="114"/>
                  </a:lnTo>
                  <a:lnTo>
                    <a:pt x="809" y="84"/>
                  </a:lnTo>
                  <a:lnTo>
                    <a:pt x="865" y="54"/>
                  </a:lnTo>
                  <a:lnTo>
                    <a:pt x="922" y="26"/>
                  </a:lnTo>
                  <a:lnTo>
                    <a:pt x="982" y="0"/>
                  </a:lnTo>
                  <a:lnTo>
                    <a:pt x="2301" y="0"/>
                  </a:lnTo>
                  <a:lnTo>
                    <a:pt x="2361" y="26"/>
                  </a:lnTo>
                  <a:lnTo>
                    <a:pt x="2418" y="54"/>
                  </a:lnTo>
                  <a:lnTo>
                    <a:pt x="2474" y="84"/>
                  </a:lnTo>
                  <a:lnTo>
                    <a:pt x="2529" y="114"/>
                  </a:lnTo>
                  <a:lnTo>
                    <a:pt x="2580" y="144"/>
                  </a:lnTo>
                  <a:lnTo>
                    <a:pt x="2631" y="176"/>
                  </a:lnTo>
                  <a:lnTo>
                    <a:pt x="2679" y="208"/>
                  </a:lnTo>
                  <a:lnTo>
                    <a:pt x="2727" y="242"/>
                  </a:lnTo>
                  <a:lnTo>
                    <a:pt x="2771" y="275"/>
                  </a:lnTo>
                  <a:lnTo>
                    <a:pt x="2813" y="309"/>
                  </a:lnTo>
                  <a:lnTo>
                    <a:pt x="2856" y="344"/>
                  </a:lnTo>
                  <a:lnTo>
                    <a:pt x="2895" y="379"/>
                  </a:lnTo>
                  <a:lnTo>
                    <a:pt x="2932" y="415"/>
                  </a:lnTo>
                  <a:lnTo>
                    <a:pt x="2967" y="452"/>
                  </a:lnTo>
                  <a:lnTo>
                    <a:pt x="3001" y="489"/>
                  </a:lnTo>
                  <a:lnTo>
                    <a:pt x="3032" y="526"/>
                  </a:lnTo>
                  <a:lnTo>
                    <a:pt x="3062" y="563"/>
                  </a:lnTo>
                  <a:lnTo>
                    <a:pt x="3091" y="602"/>
                  </a:lnTo>
                  <a:lnTo>
                    <a:pt x="3115" y="641"/>
                  </a:lnTo>
                  <a:lnTo>
                    <a:pt x="3140" y="680"/>
                  </a:lnTo>
                  <a:lnTo>
                    <a:pt x="3163" y="719"/>
                  </a:lnTo>
                  <a:lnTo>
                    <a:pt x="3182" y="758"/>
                  </a:lnTo>
                  <a:lnTo>
                    <a:pt x="3202" y="797"/>
                  </a:lnTo>
                  <a:lnTo>
                    <a:pt x="3218" y="837"/>
                  </a:lnTo>
                  <a:lnTo>
                    <a:pt x="3234" y="878"/>
                  </a:lnTo>
                  <a:lnTo>
                    <a:pt x="3246" y="917"/>
                  </a:lnTo>
                  <a:lnTo>
                    <a:pt x="3257" y="957"/>
                  </a:lnTo>
                  <a:lnTo>
                    <a:pt x="3265" y="998"/>
                  </a:lnTo>
                  <a:lnTo>
                    <a:pt x="3272" y="1039"/>
                  </a:lnTo>
                  <a:lnTo>
                    <a:pt x="3278" y="1079"/>
                  </a:lnTo>
                  <a:lnTo>
                    <a:pt x="3281" y="1120"/>
                  </a:lnTo>
                  <a:lnTo>
                    <a:pt x="3283" y="1161"/>
                  </a:lnTo>
                  <a:lnTo>
                    <a:pt x="3283" y="1201"/>
                  </a:lnTo>
                  <a:lnTo>
                    <a:pt x="3281" y="1240"/>
                  </a:lnTo>
                  <a:lnTo>
                    <a:pt x="3278" y="1281"/>
                  </a:lnTo>
                  <a:lnTo>
                    <a:pt x="3271" y="1321"/>
                  </a:lnTo>
                  <a:lnTo>
                    <a:pt x="3264" y="1360"/>
                  </a:lnTo>
                  <a:lnTo>
                    <a:pt x="3253" y="1401"/>
                  </a:lnTo>
                  <a:lnTo>
                    <a:pt x="3241" y="1440"/>
                  </a:lnTo>
                  <a:lnTo>
                    <a:pt x="3228" y="1479"/>
                  </a:lnTo>
                  <a:lnTo>
                    <a:pt x="3212" y="1518"/>
                  </a:lnTo>
                  <a:lnTo>
                    <a:pt x="3195" y="1556"/>
                  </a:lnTo>
                  <a:lnTo>
                    <a:pt x="3175" y="1595"/>
                  </a:lnTo>
                  <a:lnTo>
                    <a:pt x="3154" y="1632"/>
                  </a:lnTo>
                  <a:lnTo>
                    <a:pt x="3131" y="1670"/>
                  </a:lnTo>
                  <a:lnTo>
                    <a:pt x="3106" y="1707"/>
                  </a:lnTo>
                  <a:lnTo>
                    <a:pt x="3078" y="1742"/>
                  </a:lnTo>
                  <a:lnTo>
                    <a:pt x="3050" y="1779"/>
                  </a:lnTo>
                  <a:lnTo>
                    <a:pt x="3018" y="1814"/>
                  </a:lnTo>
                  <a:lnTo>
                    <a:pt x="2986" y="1848"/>
                  </a:lnTo>
                  <a:lnTo>
                    <a:pt x="2951" y="1883"/>
                  </a:lnTo>
                  <a:lnTo>
                    <a:pt x="2914" y="1917"/>
                  </a:lnTo>
                  <a:lnTo>
                    <a:pt x="2877" y="1949"/>
                  </a:lnTo>
                  <a:lnTo>
                    <a:pt x="2836" y="1981"/>
                  </a:lnTo>
                  <a:lnTo>
                    <a:pt x="2794" y="2012"/>
                  </a:lnTo>
                  <a:lnTo>
                    <a:pt x="2748" y="2042"/>
                  </a:lnTo>
                  <a:lnTo>
                    <a:pt x="2702" y="2072"/>
                  </a:lnTo>
                  <a:lnTo>
                    <a:pt x="2654" y="2102"/>
                  </a:lnTo>
                  <a:lnTo>
                    <a:pt x="2605" y="2131"/>
                  </a:lnTo>
                  <a:lnTo>
                    <a:pt x="2552" y="2157"/>
                  </a:lnTo>
                  <a:lnTo>
                    <a:pt x="2497" y="2184"/>
                  </a:lnTo>
                  <a:lnTo>
                    <a:pt x="2442" y="2210"/>
                  </a:lnTo>
                  <a:lnTo>
                    <a:pt x="2384" y="2235"/>
                  </a:lnTo>
                  <a:lnTo>
                    <a:pt x="2324" y="2258"/>
                  </a:lnTo>
                  <a:lnTo>
                    <a:pt x="959"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7429" name="Freeform 12"/>
            <p:cNvSpPr>
              <a:spLocks/>
            </p:cNvSpPr>
            <p:nvPr/>
          </p:nvSpPr>
          <p:spPr bwMode="auto">
            <a:xfrm>
              <a:off x="2890838" y="1743075"/>
              <a:ext cx="4281487" cy="3584575"/>
            </a:xfrm>
            <a:custGeom>
              <a:avLst/>
              <a:gdLst>
                <a:gd name="T0" fmla="*/ 2147483646 w 2697"/>
                <a:gd name="T1" fmla="*/ 2147483646 h 2258"/>
                <a:gd name="T2" fmla="*/ 2147483646 w 2697"/>
                <a:gd name="T3" fmla="*/ 2147483646 h 2258"/>
                <a:gd name="T4" fmla="*/ 2147483646 w 2697"/>
                <a:gd name="T5" fmla="*/ 2147483646 h 2258"/>
                <a:gd name="T6" fmla="*/ 2147483646 w 2697"/>
                <a:gd name="T7" fmla="*/ 2147483646 h 2258"/>
                <a:gd name="T8" fmla="*/ 2147483646 w 2697"/>
                <a:gd name="T9" fmla="*/ 2147483646 h 2258"/>
                <a:gd name="T10" fmla="*/ 2147483646 w 2697"/>
                <a:gd name="T11" fmla="*/ 2147483646 h 2258"/>
                <a:gd name="T12" fmla="*/ 2147483646 w 2697"/>
                <a:gd name="T13" fmla="*/ 2147483646 h 2258"/>
                <a:gd name="T14" fmla="*/ 2147483646 w 2697"/>
                <a:gd name="T15" fmla="*/ 2147483646 h 2258"/>
                <a:gd name="T16" fmla="*/ 2147483646 w 2697"/>
                <a:gd name="T17" fmla="*/ 2147483646 h 2258"/>
                <a:gd name="T18" fmla="*/ 2147483646 w 2697"/>
                <a:gd name="T19" fmla="*/ 2147483646 h 2258"/>
                <a:gd name="T20" fmla="*/ 0 w 2697"/>
                <a:gd name="T21" fmla="*/ 2147483646 h 2258"/>
                <a:gd name="T22" fmla="*/ 2147483646 w 2697"/>
                <a:gd name="T23" fmla="*/ 2147483646 h 2258"/>
                <a:gd name="T24" fmla="*/ 2147483646 w 2697"/>
                <a:gd name="T25" fmla="*/ 2147483646 h 2258"/>
                <a:gd name="T26" fmla="*/ 2147483646 w 2697"/>
                <a:gd name="T27" fmla="*/ 2147483646 h 2258"/>
                <a:gd name="T28" fmla="*/ 2147483646 w 2697"/>
                <a:gd name="T29" fmla="*/ 2147483646 h 2258"/>
                <a:gd name="T30" fmla="*/ 2147483646 w 2697"/>
                <a:gd name="T31" fmla="*/ 2147483646 h 2258"/>
                <a:gd name="T32" fmla="*/ 2147483646 w 2697"/>
                <a:gd name="T33" fmla="*/ 2147483646 h 2258"/>
                <a:gd name="T34" fmla="*/ 2147483646 w 2697"/>
                <a:gd name="T35" fmla="*/ 2147483646 h 2258"/>
                <a:gd name="T36" fmla="*/ 2147483646 w 2697"/>
                <a:gd name="T37" fmla="*/ 2147483646 h 2258"/>
                <a:gd name="T38" fmla="*/ 2147483646 w 2697"/>
                <a:gd name="T39" fmla="*/ 2147483646 h 2258"/>
                <a:gd name="T40" fmla="*/ 2147483646 w 2697"/>
                <a:gd name="T41" fmla="*/ 2147483646 h 2258"/>
                <a:gd name="T42" fmla="*/ 2147483646 w 2697"/>
                <a:gd name="T43" fmla="*/ 0 h 2258"/>
                <a:gd name="T44" fmla="*/ 2147483646 w 2697"/>
                <a:gd name="T45" fmla="*/ 2147483646 h 2258"/>
                <a:gd name="T46" fmla="*/ 2147483646 w 2697"/>
                <a:gd name="T47" fmla="*/ 2147483646 h 2258"/>
                <a:gd name="T48" fmla="*/ 2147483646 w 2697"/>
                <a:gd name="T49" fmla="*/ 2147483646 h 2258"/>
                <a:gd name="T50" fmla="*/ 2147483646 w 2697"/>
                <a:gd name="T51" fmla="*/ 2147483646 h 2258"/>
                <a:gd name="T52" fmla="*/ 2147483646 w 2697"/>
                <a:gd name="T53" fmla="*/ 2147483646 h 2258"/>
                <a:gd name="T54" fmla="*/ 2147483646 w 2697"/>
                <a:gd name="T55" fmla="*/ 2147483646 h 2258"/>
                <a:gd name="T56" fmla="*/ 2147483646 w 2697"/>
                <a:gd name="T57" fmla="*/ 2147483646 h 2258"/>
                <a:gd name="T58" fmla="*/ 2147483646 w 2697"/>
                <a:gd name="T59" fmla="*/ 2147483646 h 2258"/>
                <a:gd name="T60" fmla="*/ 2147483646 w 2697"/>
                <a:gd name="T61" fmla="*/ 2147483646 h 2258"/>
                <a:gd name="T62" fmla="*/ 2147483646 w 2697"/>
                <a:gd name="T63" fmla="*/ 2147483646 h 2258"/>
                <a:gd name="T64" fmla="*/ 2147483646 w 2697"/>
                <a:gd name="T65" fmla="*/ 2147483646 h 2258"/>
                <a:gd name="T66" fmla="*/ 2147483646 w 2697"/>
                <a:gd name="T67" fmla="*/ 2147483646 h 2258"/>
                <a:gd name="T68" fmla="*/ 2147483646 w 2697"/>
                <a:gd name="T69" fmla="*/ 2147483646 h 2258"/>
                <a:gd name="T70" fmla="*/ 2147483646 w 2697"/>
                <a:gd name="T71" fmla="*/ 2147483646 h 2258"/>
                <a:gd name="T72" fmla="*/ 2147483646 w 2697"/>
                <a:gd name="T73" fmla="*/ 2147483646 h 2258"/>
                <a:gd name="T74" fmla="*/ 2147483646 w 2697"/>
                <a:gd name="T75" fmla="*/ 2147483646 h 2258"/>
                <a:gd name="T76" fmla="*/ 2147483646 w 2697"/>
                <a:gd name="T77" fmla="*/ 2147483646 h 2258"/>
                <a:gd name="T78" fmla="*/ 2147483646 w 2697"/>
                <a:gd name="T79" fmla="*/ 2147483646 h 2258"/>
                <a:gd name="T80" fmla="*/ 2147483646 w 2697"/>
                <a:gd name="T81" fmla="*/ 2147483646 h 2258"/>
                <a:gd name="T82" fmla="*/ 2147483646 w 2697"/>
                <a:gd name="T83" fmla="*/ 2147483646 h 2258"/>
                <a:gd name="T84" fmla="*/ 2147483646 w 2697"/>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97"/>
                <a:gd name="T130" fmla="*/ 0 h 2258"/>
                <a:gd name="T131" fmla="*/ 2697 w 2697"/>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97" h="2258">
                  <a:moveTo>
                    <a:pt x="788" y="2258"/>
                  </a:moveTo>
                  <a:lnTo>
                    <a:pt x="738" y="2235"/>
                  </a:lnTo>
                  <a:lnTo>
                    <a:pt x="691" y="2210"/>
                  </a:lnTo>
                  <a:lnTo>
                    <a:pt x="645" y="2184"/>
                  </a:lnTo>
                  <a:lnTo>
                    <a:pt x="601" y="2157"/>
                  </a:lnTo>
                  <a:lnTo>
                    <a:pt x="558" y="2131"/>
                  </a:lnTo>
                  <a:lnTo>
                    <a:pt x="518" y="2102"/>
                  </a:lnTo>
                  <a:lnTo>
                    <a:pt x="477" y="2072"/>
                  </a:lnTo>
                  <a:lnTo>
                    <a:pt x="440" y="2042"/>
                  </a:lnTo>
                  <a:lnTo>
                    <a:pt x="403" y="2012"/>
                  </a:lnTo>
                  <a:lnTo>
                    <a:pt x="367" y="1981"/>
                  </a:lnTo>
                  <a:lnTo>
                    <a:pt x="334" y="1949"/>
                  </a:lnTo>
                  <a:lnTo>
                    <a:pt x="302" y="1917"/>
                  </a:lnTo>
                  <a:lnTo>
                    <a:pt x="272" y="1883"/>
                  </a:lnTo>
                  <a:lnTo>
                    <a:pt x="244" y="1848"/>
                  </a:lnTo>
                  <a:lnTo>
                    <a:pt x="217" y="1814"/>
                  </a:lnTo>
                  <a:lnTo>
                    <a:pt x="193" y="1779"/>
                  </a:lnTo>
                  <a:lnTo>
                    <a:pt x="168" y="1742"/>
                  </a:lnTo>
                  <a:lnTo>
                    <a:pt x="147" y="1707"/>
                  </a:lnTo>
                  <a:lnTo>
                    <a:pt x="125" y="1670"/>
                  </a:lnTo>
                  <a:lnTo>
                    <a:pt x="106" y="1632"/>
                  </a:lnTo>
                  <a:lnTo>
                    <a:pt x="88" y="1595"/>
                  </a:lnTo>
                  <a:lnTo>
                    <a:pt x="73" y="1556"/>
                  </a:lnTo>
                  <a:lnTo>
                    <a:pt x="58" y="1518"/>
                  </a:lnTo>
                  <a:lnTo>
                    <a:pt x="46" y="1479"/>
                  </a:lnTo>
                  <a:lnTo>
                    <a:pt x="35" y="1440"/>
                  </a:lnTo>
                  <a:lnTo>
                    <a:pt x="25" y="1401"/>
                  </a:lnTo>
                  <a:lnTo>
                    <a:pt x="18" y="1360"/>
                  </a:lnTo>
                  <a:lnTo>
                    <a:pt x="11" y="1321"/>
                  </a:lnTo>
                  <a:lnTo>
                    <a:pt x="5" y="1281"/>
                  </a:lnTo>
                  <a:lnTo>
                    <a:pt x="2" y="1240"/>
                  </a:lnTo>
                  <a:lnTo>
                    <a:pt x="0" y="1201"/>
                  </a:lnTo>
                  <a:lnTo>
                    <a:pt x="0" y="1161"/>
                  </a:lnTo>
                  <a:lnTo>
                    <a:pt x="2" y="1120"/>
                  </a:lnTo>
                  <a:lnTo>
                    <a:pt x="4" y="1079"/>
                  </a:lnTo>
                  <a:lnTo>
                    <a:pt x="9" y="1039"/>
                  </a:lnTo>
                  <a:lnTo>
                    <a:pt x="14" y="998"/>
                  </a:lnTo>
                  <a:lnTo>
                    <a:pt x="21" y="957"/>
                  </a:lnTo>
                  <a:lnTo>
                    <a:pt x="32" y="917"/>
                  </a:lnTo>
                  <a:lnTo>
                    <a:pt x="42" y="878"/>
                  </a:lnTo>
                  <a:lnTo>
                    <a:pt x="53" y="837"/>
                  </a:lnTo>
                  <a:lnTo>
                    <a:pt x="67" y="797"/>
                  </a:lnTo>
                  <a:lnTo>
                    <a:pt x="83" y="758"/>
                  </a:lnTo>
                  <a:lnTo>
                    <a:pt x="99" y="719"/>
                  </a:lnTo>
                  <a:lnTo>
                    <a:pt x="118" y="680"/>
                  </a:lnTo>
                  <a:lnTo>
                    <a:pt x="138" y="641"/>
                  </a:lnTo>
                  <a:lnTo>
                    <a:pt x="159" y="602"/>
                  </a:lnTo>
                  <a:lnTo>
                    <a:pt x="182" y="563"/>
                  </a:lnTo>
                  <a:lnTo>
                    <a:pt x="207" y="526"/>
                  </a:lnTo>
                  <a:lnTo>
                    <a:pt x="233" y="489"/>
                  </a:lnTo>
                  <a:lnTo>
                    <a:pt x="260" y="452"/>
                  </a:lnTo>
                  <a:lnTo>
                    <a:pt x="290" y="415"/>
                  </a:lnTo>
                  <a:lnTo>
                    <a:pt x="320" y="379"/>
                  </a:lnTo>
                  <a:lnTo>
                    <a:pt x="352" y="344"/>
                  </a:lnTo>
                  <a:lnTo>
                    <a:pt x="385" y="309"/>
                  </a:lnTo>
                  <a:lnTo>
                    <a:pt x="420" y="275"/>
                  </a:lnTo>
                  <a:lnTo>
                    <a:pt x="458" y="242"/>
                  </a:lnTo>
                  <a:lnTo>
                    <a:pt x="496" y="208"/>
                  </a:lnTo>
                  <a:lnTo>
                    <a:pt x="535" y="176"/>
                  </a:lnTo>
                  <a:lnTo>
                    <a:pt x="578" y="144"/>
                  </a:lnTo>
                  <a:lnTo>
                    <a:pt x="620" y="114"/>
                  </a:lnTo>
                  <a:lnTo>
                    <a:pt x="664" y="84"/>
                  </a:lnTo>
                  <a:lnTo>
                    <a:pt x="710" y="54"/>
                  </a:lnTo>
                  <a:lnTo>
                    <a:pt x="758" y="26"/>
                  </a:lnTo>
                  <a:lnTo>
                    <a:pt x="807" y="0"/>
                  </a:lnTo>
                  <a:lnTo>
                    <a:pt x="1892" y="0"/>
                  </a:lnTo>
                  <a:lnTo>
                    <a:pt x="1939" y="26"/>
                  </a:lnTo>
                  <a:lnTo>
                    <a:pt x="1987" y="54"/>
                  </a:lnTo>
                  <a:lnTo>
                    <a:pt x="2033" y="84"/>
                  </a:lnTo>
                  <a:lnTo>
                    <a:pt x="2077" y="114"/>
                  </a:lnTo>
                  <a:lnTo>
                    <a:pt x="2121" y="144"/>
                  </a:lnTo>
                  <a:lnTo>
                    <a:pt x="2162" y="176"/>
                  </a:lnTo>
                  <a:lnTo>
                    <a:pt x="2202" y="208"/>
                  </a:lnTo>
                  <a:lnTo>
                    <a:pt x="2239" y="242"/>
                  </a:lnTo>
                  <a:lnTo>
                    <a:pt x="2277" y="275"/>
                  </a:lnTo>
                  <a:lnTo>
                    <a:pt x="2312" y="309"/>
                  </a:lnTo>
                  <a:lnTo>
                    <a:pt x="2345" y="344"/>
                  </a:lnTo>
                  <a:lnTo>
                    <a:pt x="2377" y="379"/>
                  </a:lnTo>
                  <a:lnTo>
                    <a:pt x="2409" y="415"/>
                  </a:lnTo>
                  <a:lnTo>
                    <a:pt x="2437" y="452"/>
                  </a:lnTo>
                  <a:lnTo>
                    <a:pt x="2466" y="489"/>
                  </a:lnTo>
                  <a:lnTo>
                    <a:pt x="2492" y="526"/>
                  </a:lnTo>
                  <a:lnTo>
                    <a:pt x="2515" y="563"/>
                  </a:lnTo>
                  <a:lnTo>
                    <a:pt x="2538" y="602"/>
                  </a:lnTo>
                  <a:lnTo>
                    <a:pt x="2561" y="641"/>
                  </a:lnTo>
                  <a:lnTo>
                    <a:pt x="2580" y="680"/>
                  </a:lnTo>
                  <a:lnTo>
                    <a:pt x="2598" y="719"/>
                  </a:lnTo>
                  <a:lnTo>
                    <a:pt x="2616" y="758"/>
                  </a:lnTo>
                  <a:lnTo>
                    <a:pt x="2630" y="797"/>
                  </a:lnTo>
                  <a:lnTo>
                    <a:pt x="2644" y="837"/>
                  </a:lnTo>
                  <a:lnTo>
                    <a:pt x="2656" y="878"/>
                  </a:lnTo>
                  <a:lnTo>
                    <a:pt x="2667" y="917"/>
                  </a:lnTo>
                  <a:lnTo>
                    <a:pt x="2676" y="957"/>
                  </a:lnTo>
                  <a:lnTo>
                    <a:pt x="2683" y="998"/>
                  </a:lnTo>
                  <a:lnTo>
                    <a:pt x="2690" y="1039"/>
                  </a:lnTo>
                  <a:lnTo>
                    <a:pt x="2693" y="1079"/>
                  </a:lnTo>
                  <a:lnTo>
                    <a:pt x="2697" y="1120"/>
                  </a:lnTo>
                  <a:lnTo>
                    <a:pt x="2697" y="1161"/>
                  </a:lnTo>
                  <a:lnTo>
                    <a:pt x="2697" y="1201"/>
                  </a:lnTo>
                  <a:lnTo>
                    <a:pt x="2695" y="1240"/>
                  </a:lnTo>
                  <a:lnTo>
                    <a:pt x="2692" y="1281"/>
                  </a:lnTo>
                  <a:lnTo>
                    <a:pt x="2686" y="1321"/>
                  </a:lnTo>
                  <a:lnTo>
                    <a:pt x="2681" y="1360"/>
                  </a:lnTo>
                  <a:lnTo>
                    <a:pt x="2672" y="1401"/>
                  </a:lnTo>
                  <a:lnTo>
                    <a:pt x="2663" y="1440"/>
                  </a:lnTo>
                  <a:lnTo>
                    <a:pt x="2651" y="1479"/>
                  </a:lnTo>
                  <a:lnTo>
                    <a:pt x="2639" y="1518"/>
                  </a:lnTo>
                  <a:lnTo>
                    <a:pt x="2624" y="1556"/>
                  </a:lnTo>
                  <a:lnTo>
                    <a:pt x="2609" y="1595"/>
                  </a:lnTo>
                  <a:lnTo>
                    <a:pt x="2591" y="1632"/>
                  </a:lnTo>
                  <a:lnTo>
                    <a:pt x="2572" y="1670"/>
                  </a:lnTo>
                  <a:lnTo>
                    <a:pt x="2550" y="1707"/>
                  </a:lnTo>
                  <a:lnTo>
                    <a:pt x="2529" y="1742"/>
                  </a:lnTo>
                  <a:lnTo>
                    <a:pt x="2504" y="1779"/>
                  </a:lnTo>
                  <a:lnTo>
                    <a:pt x="2480" y="1814"/>
                  </a:lnTo>
                  <a:lnTo>
                    <a:pt x="2453" y="1848"/>
                  </a:lnTo>
                  <a:lnTo>
                    <a:pt x="2425" y="1883"/>
                  </a:lnTo>
                  <a:lnTo>
                    <a:pt x="2395" y="1917"/>
                  </a:lnTo>
                  <a:lnTo>
                    <a:pt x="2363" y="1949"/>
                  </a:lnTo>
                  <a:lnTo>
                    <a:pt x="2330" y="1981"/>
                  </a:lnTo>
                  <a:lnTo>
                    <a:pt x="2294" y="2012"/>
                  </a:lnTo>
                  <a:lnTo>
                    <a:pt x="2257" y="2042"/>
                  </a:lnTo>
                  <a:lnTo>
                    <a:pt x="2220" y="2072"/>
                  </a:lnTo>
                  <a:lnTo>
                    <a:pt x="2179" y="2102"/>
                  </a:lnTo>
                  <a:lnTo>
                    <a:pt x="2139" y="2131"/>
                  </a:lnTo>
                  <a:lnTo>
                    <a:pt x="2096" y="2157"/>
                  </a:lnTo>
                  <a:lnTo>
                    <a:pt x="2052" y="2184"/>
                  </a:lnTo>
                  <a:lnTo>
                    <a:pt x="2006" y="2210"/>
                  </a:lnTo>
                  <a:lnTo>
                    <a:pt x="1959" y="2235"/>
                  </a:lnTo>
                  <a:lnTo>
                    <a:pt x="1909" y="2258"/>
                  </a:lnTo>
                  <a:lnTo>
                    <a:pt x="788"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7430" name="Freeform 13"/>
            <p:cNvSpPr>
              <a:spLocks/>
            </p:cNvSpPr>
            <p:nvPr/>
          </p:nvSpPr>
          <p:spPr bwMode="auto">
            <a:xfrm>
              <a:off x="3502025" y="1743075"/>
              <a:ext cx="3059113" cy="3584575"/>
            </a:xfrm>
            <a:custGeom>
              <a:avLst/>
              <a:gdLst>
                <a:gd name="T0" fmla="*/ 2147483646 w 1927"/>
                <a:gd name="T1" fmla="*/ 2147483646 h 2258"/>
                <a:gd name="T2" fmla="*/ 2147483646 w 1927"/>
                <a:gd name="T3" fmla="*/ 2147483646 h 2258"/>
                <a:gd name="T4" fmla="*/ 2147483646 w 1927"/>
                <a:gd name="T5" fmla="*/ 2147483646 h 2258"/>
                <a:gd name="T6" fmla="*/ 2147483646 w 1927"/>
                <a:gd name="T7" fmla="*/ 2147483646 h 2258"/>
                <a:gd name="T8" fmla="*/ 2147483646 w 1927"/>
                <a:gd name="T9" fmla="*/ 2147483646 h 2258"/>
                <a:gd name="T10" fmla="*/ 2147483646 w 1927"/>
                <a:gd name="T11" fmla="*/ 2147483646 h 2258"/>
                <a:gd name="T12" fmla="*/ 2147483646 w 1927"/>
                <a:gd name="T13" fmla="*/ 2147483646 h 2258"/>
                <a:gd name="T14" fmla="*/ 2147483646 w 1927"/>
                <a:gd name="T15" fmla="*/ 2147483646 h 2258"/>
                <a:gd name="T16" fmla="*/ 2147483646 w 1927"/>
                <a:gd name="T17" fmla="*/ 2147483646 h 2258"/>
                <a:gd name="T18" fmla="*/ 2147483646 w 1927"/>
                <a:gd name="T19" fmla="*/ 2147483646 h 2258"/>
                <a:gd name="T20" fmla="*/ 0 w 1927"/>
                <a:gd name="T21" fmla="*/ 2147483646 h 2258"/>
                <a:gd name="T22" fmla="*/ 2147483646 w 1927"/>
                <a:gd name="T23" fmla="*/ 2147483646 h 2258"/>
                <a:gd name="T24" fmla="*/ 2147483646 w 1927"/>
                <a:gd name="T25" fmla="*/ 2147483646 h 2258"/>
                <a:gd name="T26" fmla="*/ 2147483646 w 1927"/>
                <a:gd name="T27" fmla="*/ 2147483646 h 2258"/>
                <a:gd name="T28" fmla="*/ 2147483646 w 1927"/>
                <a:gd name="T29" fmla="*/ 2147483646 h 2258"/>
                <a:gd name="T30" fmla="*/ 2147483646 w 1927"/>
                <a:gd name="T31" fmla="*/ 2147483646 h 2258"/>
                <a:gd name="T32" fmla="*/ 2147483646 w 1927"/>
                <a:gd name="T33" fmla="*/ 2147483646 h 2258"/>
                <a:gd name="T34" fmla="*/ 2147483646 w 1927"/>
                <a:gd name="T35" fmla="*/ 2147483646 h 2258"/>
                <a:gd name="T36" fmla="*/ 2147483646 w 1927"/>
                <a:gd name="T37" fmla="*/ 2147483646 h 2258"/>
                <a:gd name="T38" fmla="*/ 2147483646 w 1927"/>
                <a:gd name="T39" fmla="*/ 2147483646 h 2258"/>
                <a:gd name="T40" fmla="*/ 2147483646 w 1927"/>
                <a:gd name="T41" fmla="*/ 2147483646 h 2258"/>
                <a:gd name="T42" fmla="*/ 2147483646 w 1927"/>
                <a:gd name="T43" fmla="*/ 0 h 2258"/>
                <a:gd name="T44" fmla="*/ 2147483646 w 1927"/>
                <a:gd name="T45" fmla="*/ 2147483646 h 2258"/>
                <a:gd name="T46" fmla="*/ 2147483646 w 1927"/>
                <a:gd name="T47" fmla="*/ 2147483646 h 2258"/>
                <a:gd name="T48" fmla="*/ 2147483646 w 1927"/>
                <a:gd name="T49" fmla="*/ 2147483646 h 2258"/>
                <a:gd name="T50" fmla="*/ 2147483646 w 1927"/>
                <a:gd name="T51" fmla="*/ 2147483646 h 2258"/>
                <a:gd name="T52" fmla="*/ 2147483646 w 1927"/>
                <a:gd name="T53" fmla="*/ 2147483646 h 2258"/>
                <a:gd name="T54" fmla="*/ 2147483646 w 1927"/>
                <a:gd name="T55" fmla="*/ 2147483646 h 2258"/>
                <a:gd name="T56" fmla="*/ 2147483646 w 1927"/>
                <a:gd name="T57" fmla="*/ 2147483646 h 2258"/>
                <a:gd name="T58" fmla="*/ 2147483646 w 1927"/>
                <a:gd name="T59" fmla="*/ 2147483646 h 2258"/>
                <a:gd name="T60" fmla="*/ 2147483646 w 1927"/>
                <a:gd name="T61" fmla="*/ 2147483646 h 2258"/>
                <a:gd name="T62" fmla="*/ 2147483646 w 1927"/>
                <a:gd name="T63" fmla="*/ 2147483646 h 2258"/>
                <a:gd name="T64" fmla="*/ 2147483646 w 1927"/>
                <a:gd name="T65" fmla="*/ 2147483646 h 2258"/>
                <a:gd name="T66" fmla="*/ 2147483646 w 1927"/>
                <a:gd name="T67" fmla="*/ 2147483646 h 2258"/>
                <a:gd name="T68" fmla="*/ 2147483646 w 1927"/>
                <a:gd name="T69" fmla="*/ 2147483646 h 2258"/>
                <a:gd name="T70" fmla="*/ 2147483646 w 1927"/>
                <a:gd name="T71" fmla="*/ 2147483646 h 2258"/>
                <a:gd name="T72" fmla="*/ 2147483646 w 1927"/>
                <a:gd name="T73" fmla="*/ 2147483646 h 2258"/>
                <a:gd name="T74" fmla="*/ 2147483646 w 1927"/>
                <a:gd name="T75" fmla="*/ 2147483646 h 2258"/>
                <a:gd name="T76" fmla="*/ 2147483646 w 1927"/>
                <a:gd name="T77" fmla="*/ 2147483646 h 2258"/>
                <a:gd name="T78" fmla="*/ 2147483646 w 1927"/>
                <a:gd name="T79" fmla="*/ 2147483646 h 2258"/>
                <a:gd name="T80" fmla="*/ 2147483646 w 1927"/>
                <a:gd name="T81" fmla="*/ 2147483646 h 2258"/>
                <a:gd name="T82" fmla="*/ 2147483646 w 1927"/>
                <a:gd name="T83" fmla="*/ 2147483646 h 2258"/>
                <a:gd name="T84" fmla="*/ 2147483646 w 1927"/>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927"/>
                <a:gd name="T130" fmla="*/ 0 h 2258"/>
                <a:gd name="T131" fmla="*/ 1927 w 1927"/>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927" h="2258">
                  <a:moveTo>
                    <a:pt x="563" y="2258"/>
                  </a:moveTo>
                  <a:lnTo>
                    <a:pt x="528" y="2235"/>
                  </a:lnTo>
                  <a:lnTo>
                    <a:pt x="495" y="2210"/>
                  </a:lnTo>
                  <a:lnTo>
                    <a:pt x="461" y="2184"/>
                  </a:lnTo>
                  <a:lnTo>
                    <a:pt x="429" y="2157"/>
                  </a:lnTo>
                  <a:lnTo>
                    <a:pt x="399" y="2131"/>
                  </a:lnTo>
                  <a:lnTo>
                    <a:pt x="369" y="2102"/>
                  </a:lnTo>
                  <a:lnTo>
                    <a:pt x="341" y="2072"/>
                  </a:lnTo>
                  <a:lnTo>
                    <a:pt x="314" y="2042"/>
                  </a:lnTo>
                  <a:lnTo>
                    <a:pt x="288" y="2012"/>
                  </a:lnTo>
                  <a:lnTo>
                    <a:pt x="263" y="1981"/>
                  </a:lnTo>
                  <a:lnTo>
                    <a:pt x="239" y="1949"/>
                  </a:lnTo>
                  <a:lnTo>
                    <a:pt x="217" y="1917"/>
                  </a:lnTo>
                  <a:lnTo>
                    <a:pt x="194" y="1883"/>
                  </a:lnTo>
                  <a:lnTo>
                    <a:pt x="175" y="1848"/>
                  </a:lnTo>
                  <a:lnTo>
                    <a:pt x="156" y="1814"/>
                  </a:lnTo>
                  <a:lnTo>
                    <a:pt x="138" y="1779"/>
                  </a:lnTo>
                  <a:lnTo>
                    <a:pt x="120" y="1742"/>
                  </a:lnTo>
                  <a:lnTo>
                    <a:pt x="104" y="1707"/>
                  </a:lnTo>
                  <a:lnTo>
                    <a:pt x="90" y="1670"/>
                  </a:lnTo>
                  <a:lnTo>
                    <a:pt x="76" y="1632"/>
                  </a:lnTo>
                  <a:lnTo>
                    <a:pt x="64" y="1595"/>
                  </a:lnTo>
                  <a:lnTo>
                    <a:pt x="51" y="1556"/>
                  </a:lnTo>
                  <a:lnTo>
                    <a:pt x="42" y="1518"/>
                  </a:lnTo>
                  <a:lnTo>
                    <a:pt x="32" y="1479"/>
                  </a:lnTo>
                  <a:lnTo>
                    <a:pt x="25" y="1440"/>
                  </a:lnTo>
                  <a:lnTo>
                    <a:pt x="18" y="1401"/>
                  </a:lnTo>
                  <a:lnTo>
                    <a:pt x="12" y="1360"/>
                  </a:lnTo>
                  <a:lnTo>
                    <a:pt x="7" y="1321"/>
                  </a:lnTo>
                  <a:lnTo>
                    <a:pt x="4" y="1281"/>
                  </a:lnTo>
                  <a:lnTo>
                    <a:pt x="2" y="1240"/>
                  </a:lnTo>
                  <a:lnTo>
                    <a:pt x="0" y="1201"/>
                  </a:lnTo>
                  <a:lnTo>
                    <a:pt x="0" y="1161"/>
                  </a:lnTo>
                  <a:lnTo>
                    <a:pt x="0" y="1120"/>
                  </a:lnTo>
                  <a:lnTo>
                    <a:pt x="4" y="1079"/>
                  </a:lnTo>
                  <a:lnTo>
                    <a:pt x="5" y="1039"/>
                  </a:lnTo>
                  <a:lnTo>
                    <a:pt x="11" y="998"/>
                  </a:lnTo>
                  <a:lnTo>
                    <a:pt x="16" y="957"/>
                  </a:lnTo>
                  <a:lnTo>
                    <a:pt x="21" y="917"/>
                  </a:lnTo>
                  <a:lnTo>
                    <a:pt x="30" y="878"/>
                  </a:lnTo>
                  <a:lnTo>
                    <a:pt x="39" y="837"/>
                  </a:lnTo>
                  <a:lnTo>
                    <a:pt x="48" y="797"/>
                  </a:lnTo>
                  <a:lnTo>
                    <a:pt x="58" y="758"/>
                  </a:lnTo>
                  <a:lnTo>
                    <a:pt x="71" y="719"/>
                  </a:lnTo>
                  <a:lnTo>
                    <a:pt x="85" y="680"/>
                  </a:lnTo>
                  <a:lnTo>
                    <a:pt x="99" y="641"/>
                  </a:lnTo>
                  <a:lnTo>
                    <a:pt x="113" y="602"/>
                  </a:lnTo>
                  <a:lnTo>
                    <a:pt x="131" y="563"/>
                  </a:lnTo>
                  <a:lnTo>
                    <a:pt x="147" y="526"/>
                  </a:lnTo>
                  <a:lnTo>
                    <a:pt x="166" y="489"/>
                  </a:lnTo>
                  <a:lnTo>
                    <a:pt x="186" y="452"/>
                  </a:lnTo>
                  <a:lnTo>
                    <a:pt x="207" y="415"/>
                  </a:lnTo>
                  <a:lnTo>
                    <a:pt x="228" y="379"/>
                  </a:lnTo>
                  <a:lnTo>
                    <a:pt x="251" y="344"/>
                  </a:lnTo>
                  <a:lnTo>
                    <a:pt x="276" y="309"/>
                  </a:lnTo>
                  <a:lnTo>
                    <a:pt x="300" y="275"/>
                  </a:lnTo>
                  <a:lnTo>
                    <a:pt x="327" y="242"/>
                  </a:lnTo>
                  <a:lnTo>
                    <a:pt x="355" y="208"/>
                  </a:lnTo>
                  <a:lnTo>
                    <a:pt x="383" y="176"/>
                  </a:lnTo>
                  <a:lnTo>
                    <a:pt x="413" y="144"/>
                  </a:lnTo>
                  <a:lnTo>
                    <a:pt x="443" y="114"/>
                  </a:lnTo>
                  <a:lnTo>
                    <a:pt x="475" y="84"/>
                  </a:lnTo>
                  <a:lnTo>
                    <a:pt x="509" y="54"/>
                  </a:lnTo>
                  <a:lnTo>
                    <a:pt x="542" y="26"/>
                  </a:lnTo>
                  <a:lnTo>
                    <a:pt x="578" y="0"/>
                  </a:lnTo>
                  <a:lnTo>
                    <a:pt x="1351" y="0"/>
                  </a:lnTo>
                  <a:lnTo>
                    <a:pt x="1386" y="26"/>
                  </a:lnTo>
                  <a:lnTo>
                    <a:pt x="1420" y="54"/>
                  </a:lnTo>
                  <a:lnTo>
                    <a:pt x="1452" y="84"/>
                  </a:lnTo>
                  <a:lnTo>
                    <a:pt x="1484" y="114"/>
                  </a:lnTo>
                  <a:lnTo>
                    <a:pt x="1515" y="144"/>
                  </a:lnTo>
                  <a:lnTo>
                    <a:pt x="1544" y="176"/>
                  </a:lnTo>
                  <a:lnTo>
                    <a:pt x="1574" y="208"/>
                  </a:lnTo>
                  <a:lnTo>
                    <a:pt x="1600" y="242"/>
                  </a:lnTo>
                  <a:lnTo>
                    <a:pt x="1627" y="275"/>
                  </a:lnTo>
                  <a:lnTo>
                    <a:pt x="1651" y="309"/>
                  </a:lnTo>
                  <a:lnTo>
                    <a:pt x="1676" y="344"/>
                  </a:lnTo>
                  <a:lnTo>
                    <a:pt x="1699" y="379"/>
                  </a:lnTo>
                  <a:lnTo>
                    <a:pt x="1720" y="415"/>
                  </a:lnTo>
                  <a:lnTo>
                    <a:pt x="1741" y="452"/>
                  </a:lnTo>
                  <a:lnTo>
                    <a:pt x="1761" y="489"/>
                  </a:lnTo>
                  <a:lnTo>
                    <a:pt x="1780" y="526"/>
                  </a:lnTo>
                  <a:lnTo>
                    <a:pt x="1798" y="563"/>
                  </a:lnTo>
                  <a:lnTo>
                    <a:pt x="1814" y="602"/>
                  </a:lnTo>
                  <a:lnTo>
                    <a:pt x="1830" y="641"/>
                  </a:lnTo>
                  <a:lnTo>
                    <a:pt x="1844" y="680"/>
                  </a:lnTo>
                  <a:lnTo>
                    <a:pt x="1856" y="719"/>
                  </a:lnTo>
                  <a:lnTo>
                    <a:pt x="1869" y="758"/>
                  </a:lnTo>
                  <a:lnTo>
                    <a:pt x="1879" y="797"/>
                  </a:lnTo>
                  <a:lnTo>
                    <a:pt x="1890" y="837"/>
                  </a:lnTo>
                  <a:lnTo>
                    <a:pt x="1897" y="878"/>
                  </a:lnTo>
                  <a:lnTo>
                    <a:pt x="1906" y="917"/>
                  </a:lnTo>
                  <a:lnTo>
                    <a:pt x="1911" y="957"/>
                  </a:lnTo>
                  <a:lnTo>
                    <a:pt x="1916" y="998"/>
                  </a:lnTo>
                  <a:lnTo>
                    <a:pt x="1922" y="1039"/>
                  </a:lnTo>
                  <a:lnTo>
                    <a:pt x="1925" y="1079"/>
                  </a:lnTo>
                  <a:lnTo>
                    <a:pt x="1927" y="1120"/>
                  </a:lnTo>
                  <a:lnTo>
                    <a:pt x="1927" y="1161"/>
                  </a:lnTo>
                  <a:lnTo>
                    <a:pt x="1927" y="1201"/>
                  </a:lnTo>
                  <a:lnTo>
                    <a:pt x="1925" y="1240"/>
                  </a:lnTo>
                  <a:lnTo>
                    <a:pt x="1923" y="1281"/>
                  </a:lnTo>
                  <a:lnTo>
                    <a:pt x="1920" y="1321"/>
                  </a:lnTo>
                  <a:lnTo>
                    <a:pt x="1915" y="1360"/>
                  </a:lnTo>
                  <a:lnTo>
                    <a:pt x="1909" y="1401"/>
                  </a:lnTo>
                  <a:lnTo>
                    <a:pt x="1902" y="1440"/>
                  </a:lnTo>
                  <a:lnTo>
                    <a:pt x="1895" y="1479"/>
                  </a:lnTo>
                  <a:lnTo>
                    <a:pt x="1885" y="1518"/>
                  </a:lnTo>
                  <a:lnTo>
                    <a:pt x="1876" y="1556"/>
                  </a:lnTo>
                  <a:lnTo>
                    <a:pt x="1863" y="1595"/>
                  </a:lnTo>
                  <a:lnTo>
                    <a:pt x="1851" y="1632"/>
                  </a:lnTo>
                  <a:lnTo>
                    <a:pt x="1837" y="1670"/>
                  </a:lnTo>
                  <a:lnTo>
                    <a:pt x="1823" y="1707"/>
                  </a:lnTo>
                  <a:lnTo>
                    <a:pt x="1807" y="1742"/>
                  </a:lnTo>
                  <a:lnTo>
                    <a:pt x="1791" y="1779"/>
                  </a:lnTo>
                  <a:lnTo>
                    <a:pt x="1771" y="1814"/>
                  </a:lnTo>
                  <a:lnTo>
                    <a:pt x="1752" y="1848"/>
                  </a:lnTo>
                  <a:lnTo>
                    <a:pt x="1733" y="1883"/>
                  </a:lnTo>
                  <a:lnTo>
                    <a:pt x="1711" y="1917"/>
                  </a:lnTo>
                  <a:lnTo>
                    <a:pt x="1688" y="1949"/>
                  </a:lnTo>
                  <a:lnTo>
                    <a:pt x="1664" y="1981"/>
                  </a:lnTo>
                  <a:lnTo>
                    <a:pt x="1639" y="2012"/>
                  </a:lnTo>
                  <a:lnTo>
                    <a:pt x="1614" y="2042"/>
                  </a:lnTo>
                  <a:lnTo>
                    <a:pt x="1586" y="2072"/>
                  </a:lnTo>
                  <a:lnTo>
                    <a:pt x="1558" y="2102"/>
                  </a:lnTo>
                  <a:lnTo>
                    <a:pt x="1530" y="2131"/>
                  </a:lnTo>
                  <a:lnTo>
                    <a:pt x="1498" y="2157"/>
                  </a:lnTo>
                  <a:lnTo>
                    <a:pt x="1466" y="2184"/>
                  </a:lnTo>
                  <a:lnTo>
                    <a:pt x="1434" y="2210"/>
                  </a:lnTo>
                  <a:lnTo>
                    <a:pt x="1399" y="2235"/>
                  </a:lnTo>
                  <a:lnTo>
                    <a:pt x="1365" y="2258"/>
                  </a:lnTo>
                  <a:lnTo>
                    <a:pt x="563"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7431" name="Freeform 14"/>
            <p:cNvSpPr>
              <a:spLocks/>
            </p:cNvSpPr>
            <p:nvPr/>
          </p:nvSpPr>
          <p:spPr bwMode="auto">
            <a:xfrm>
              <a:off x="4211638" y="1743075"/>
              <a:ext cx="1643062" cy="3584575"/>
            </a:xfrm>
            <a:custGeom>
              <a:avLst/>
              <a:gdLst>
                <a:gd name="T0" fmla="*/ 2147483646 w 1035"/>
                <a:gd name="T1" fmla="*/ 2147483646 h 2258"/>
                <a:gd name="T2" fmla="*/ 2147483646 w 1035"/>
                <a:gd name="T3" fmla="*/ 2147483646 h 2258"/>
                <a:gd name="T4" fmla="*/ 2147483646 w 1035"/>
                <a:gd name="T5" fmla="*/ 2147483646 h 2258"/>
                <a:gd name="T6" fmla="*/ 2147483646 w 1035"/>
                <a:gd name="T7" fmla="*/ 2147483646 h 2258"/>
                <a:gd name="T8" fmla="*/ 2147483646 w 1035"/>
                <a:gd name="T9" fmla="*/ 2147483646 h 2258"/>
                <a:gd name="T10" fmla="*/ 2147483646 w 1035"/>
                <a:gd name="T11" fmla="*/ 2147483646 h 2258"/>
                <a:gd name="T12" fmla="*/ 2147483646 w 1035"/>
                <a:gd name="T13" fmla="*/ 2147483646 h 2258"/>
                <a:gd name="T14" fmla="*/ 2147483646 w 1035"/>
                <a:gd name="T15" fmla="*/ 2147483646 h 2258"/>
                <a:gd name="T16" fmla="*/ 2147483646 w 1035"/>
                <a:gd name="T17" fmla="*/ 2147483646 h 2258"/>
                <a:gd name="T18" fmla="*/ 0 w 1035"/>
                <a:gd name="T19" fmla="*/ 2147483646 h 2258"/>
                <a:gd name="T20" fmla="*/ 2147483646 w 1035"/>
                <a:gd name="T21" fmla="*/ 2147483646 h 2258"/>
                <a:gd name="T22" fmla="*/ 2147483646 w 1035"/>
                <a:gd name="T23" fmla="*/ 2147483646 h 2258"/>
                <a:gd name="T24" fmla="*/ 2147483646 w 1035"/>
                <a:gd name="T25" fmla="*/ 2147483646 h 2258"/>
                <a:gd name="T26" fmla="*/ 2147483646 w 1035"/>
                <a:gd name="T27" fmla="*/ 2147483646 h 2258"/>
                <a:gd name="T28" fmla="*/ 2147483646 w 1035"/>
                <a:gd name="T29" fmla="*/ 2147483646 h 2258"/>
                <a:gd name="T30" fmla="*/ 2147483646 w 1035"/>
                <a:gd name="T31" fmla="*/ 2147483646 h 2258"/>
                <a:gd name="T32" fmla="*/ 2147483646 w 1035"/>
                <a:gd name="T33" fmla="*/ 2147483646 h 2258"/>
                <a:gd name="T34" fmla="*/ 2147483646 w 1035"/>
                <a:gd name="T35" fmla="*/ 2147483646 h 2258"/>
                <a:gd name="T36" fmla="*/ 2147483646 w 1035"/>
                <a:gd name="T37" fmla="*/ 2147483646 h 2258"/>
                <a:gd name="T38" fmla="*/ 2147483646 w 1035"/>
                <a:gd name="T39" fmla="*/ 0 h 2258"/>
                <a:gd name="T40" fmla="*/ 2147483646 w 1035"/>
                <a:gd name="T41" fmla="*/ 2147483646 h 2258"/>
                <a:gd name="T42" fmla="*/ 2147483646 w 1035"/>
                <a:gd name="T43" fmla="*/ 2147483646 h 2258"/>
                <a:gd name="T44" fmla="*/ 2147483646 w 1035"/>
                <a:gd name="T45" fmla="*/ 2147483646 h 2258"/>
                <a:gd name="T46" fmla="*/ 2147483646 w 1035"/>
                <a:gd name="T47" fmla="*/ 2147483646 h 2258"/>
                <a:gd name="T48" fmla="*/ 2147483646 w 1035"/>
                <a:gd name="T49" fmla="*/ 2147483646 h 2258"/>
                <a:gd name="T50" fmla="*/ 2147483646 w 1035"/>
                <a:gd name="T51" fmla="*/ 2147483646 h 2258"/>
                <a:gd name="T52" fmla="*/ 2147483646 w 1035"/>
                <a:gd name="T53" fmla="*/ 2147483646 h 2258"/>
                <a:gd name="T54" fmla="*/ 2147483646 w 1035"/>
                <a:gd name="T55" fmla="*/ 2147483646 h 2258"/>
                <a:gd name="T56" fmla="*/ 2147483646 w 1035"/>
                <a:gd name="T57" fmla="*/ 2147483646 h 2258"/>
                <a:gd name="T58" fmla="*/ 2147483646 w 1035"/>
                <a:gd name="T59" fmla="*/ 2147483646 h 2258"/>
                <a:gd name="T60" fmla="*/ 2147483646 w 1035"/>
                <a:gd name="T61" fmla="*/ 2147483646 h 2258"/>
                <a:gd name="T62" fmla="*/ 2147483646 w 1035"/>
                <a:gd name="T63" fmla="*/ 2147483646 h 2258"/>
                <a:gd name="T64" fmla="*/ 2147483646 w 1035"/>
                <a:gd name="T65" fmla="*/ 2147483646 h 2258"/>
                <a:gd name="T66" fmla="*/ 2147483646 w 1035"/>
                <a:gd name="T67" fmla="*/ 2147483646 h 2258"/>
                <a:gd name="T68" fmla="*/ 2147483646 w 1035"/>
                <a:gd name="T69" fmla="*/ 2147483646 h 2258"/>
                <a:gd name="T70" fmla="*/ 2147483646 w 1035"/>
                <a:gd name="T71" fmla="*/ 2147483646 h 2258"/>
                <a:gd name="T72" fmla="*/ 2147483646 w 1035"/>
                <a:gd name="T73" fmla="*/ 2147483646 h 2258"/>
                <a:gd name="T74" fmla="*/ 2147483646 w 1035"/>
                <a:gd name="T75" fmla="*/ 2147483646 h 2258"/>
                <a:gd name="T76" fmla="*/ 2147483646 w 1035"/>
                <a:gd name="T77" fmla="*/ 2147483646 h 2258"/>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5"/>
                <a:gd name="T118" fmla="*/ 0 h 2258"/>
                <a:gd name="T119" fmla="*/ 1035 w 1035"/>
                <a:gd name="T120" fmla="*/ 2258 h 2258"/>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5" h="2258">
                  <a:moveTo>
                    <a:pt x="302" y="2258"/>
                  </a:moveTo>
                  <a:lnTo>
                    <a:pt x="284" y="2235"/>
                  </a:lnTo>
                  <a:lnTo>
                    <a:pt x="265" y="2210"/>
                  </a:lnTo>
                  <a:lnTo>
                    <a:pt x="247" y="2184"/>
                  </a:lnTo>
                  <a:lnTo>
                    <a:pt x="231" y="2157"/>
                  </a:lnTo>
                  <a:lnTo>
                    <a:pt x="214" y="2131"/>
                  </a:lnTo>
                  <a:lnTo>
                    <a:pt x="198" y="2102"/>
                  </a:lnTo>
                  <a:lnTo>
                    <a:pt x="184" y="2072"/>
                  </a:lnTo>
                  <a:lnTo>
                    <a:pt x="168" y="2042"/>
                  </a:lnTo>
                  <a:lnTo>
                    <a:pt x="141" y="1981"/>
                  </a:lnTo>
                  <a:lnTo>
                    <a:pt x="116" y="1917"/>
                  </a:lnTo>
                  <a:lnTo>
                    <a:pt x="94" y="1848"/>
                  </a:lnTo>
                  <a:lnTo>
                    <a:pt x="74" y="1779"/>
                  </a:lnTo>
                  <a:lnTo>
                    <a:pt x="56" y="1707"/>
                  </a:lnTo>
                  <a:lnTo>
                    <a:pt x="41" y="1632"/>
                  </a:lnTo>
                  <a:lnTo>
                    <a:pt x="28" y="1556"/>
                  </a:lnTo>
                  <a:lnTo>
                    <a:pt x="18" y="1479"/>
                  </a:lnTo>
                  <a:lnTo>
                    <a:pt x="9" y="1401"/>
                  </a:lnTo>
                  <a:lnTo>
                    <a:pt x="3" y="1321"/>
                  </a:lnTo>
                  <a:lnTo>
                    <a:pt x="0" y="1240"/>
                  </a:lnTo>
                  <a:lnTo>
                    <a:pt x="0" y="1161"/>
                  </a:lnTo>
                  <a:lnTo>
                    <a:pt x="2" y="1079"/>
                  </a:lnTo>
                  <a:lnTo>
                    <a:pt x="5" y="998"/>
                  </a:lnTo>
                  <a:lnTo>
                    <a:pt x="12" y="917"/>
                  </a:lnTo>
                  <a:lnTo>
                    <a:pt x="21" y="837"/>
                  </a:lnTo>
                  <a:lnTo>
                    <a:pt x="32" y="758"/>
                  </a:lnTo>
                  <a:lnTo>
                    <a:pt x="44" y="680"/>
                  </a:lnTo>
                  <a:lnTo>
                    <a:pt x="60" y="602"/>
                  </a:lnTo>
                  <a:lnTo>
                    <a:pt x="79" y="526"/>
                  </a:lnTo>
                  <a:lnTo>
                    <a:pt x="99" y="452"/>
                  </a:lnTo>
                  <a:lnTo>
                    <a:pt x="122" y="379"/>
                  </a:lnTo>
                  <a:lnTo>
                    <a:pt x="148" y="309"/>
                  </a:lnTo>
                  <a:lnTo>
                    <a:pt x="175" y="242"/>
                  </a:lnTo>
                  <a:lnTo>
                    <a:pt x="205" y="176"/>
                  </a:lnTo>
                  <a:lnTo>
                    <a:pt x="238" y="114"/>
                  </a:lnTo>
                  <a:lnTo>
                    <a:pt x="254" y="84"/>
                  </a:lnTo>
                  <a:lnTo>
                    <a:pt x="272" y="54"/>
                  </a:lnTo>
                  <a:lnTo>
                    <a:pt x="291" y="26"/>
                  </a:lnTo>
                  <a:lnTo>
                    <a:pt x="309" y="0"/>
                  </a:lnTo>
                  <a:lnTo>
                    <a:pt x="726" y="0"/>
                  </a:lnTo>
                  <a:lnTo>
                    <a:pt x="745" y="26"/>
                  </a:lnTo>
                  <a:lnTo>
                    <a:pt x="763" y="54"/>
                  </a:lnTo>
                  <a:lnTo>
                    <a:pt x="781" y="84"/>
                  </a:lnTo>
                  <a:lnTo>
                    <a:pt x="796" y="114"/>
                  </a:lnTo>
                  <a:lnTo>
                    <a:pt x="830" y="176"/>
                  </a:lnTo>
                  <a:lnTo>
                    <a:pt x="860" y="242"/>
                  </a:lnTo>
                  <a:lnTo>
                    <a:pt x="886" y="309"/>
                  </a:lnTo>
                  <a:lnTo>
                    <a:pt x="913" y="379"/>
                  </a:lnTo>
                  <a:lnTo>
                    <a:pt x="936" y="452"/>
                  </a:lnTo>
                  <a:lnTo>
                    <a:pt x="955" y="526"/>
                  </a:lnTo>
                  <a:lnTo>
                    <a:pt x="975" y="602"/>
                  </a:lnTo>
                  <a:lnTo>
                    <a:pt x="991" y="680"/>
                  </a:lnTo>
                  <a:lnTo>
                    <a:pt x="1003" y="758"/>
                  </a:lnTo>
                  <a:lnTo>
                    <a:pt x="1014" y="837"/>
                  </a:lnTo>
                  <a:lnTo>
                    <a:pt x="1022" y="917"/>
                  </a:lnTo>
                  <a:lnTo>
                    <a:pt x="1030" y="998"/>
                  </a:lnTo>
                  <a:lnTo>
                    <a:pt x="1033" y="1079"/>
                  </a:lnTo>
                  <a:lnTo>
                    <a:pt x="1035" y="1161"/>
                  </a:lnTo>
                  <a:lnTo>
                    <a:pt x="1035" y="1240"/>
                  </a:lnTo>
                  <a:lnTo>
                    <a:pt x="1031" y="1321"/>
                  </a:lnTo>
                  <a:lnTo>
                    <a:pt x="1026" y="1401"/>
                  </a:lnTo>
                  <a:lnTo>
                    <a:pt x="1017" y="1479"/>
                  </a:lnTo>
                  <a:lnTo>
                    <a:pt x="1007" y="1556"/>
                  </a:lnTo>
                  <a:lnTo>
                    <a:pt x="994" y="1632"/>
                  </a:lnTo>
                  <a:lnTo>
                    <a:pt x="978" y="1707"/>
                  </a:lnTo>
                  <a:lnTo>
                    <a:pt x="961" y="1779"/>
                  </a:lnTo>
                  <a:lnTo>
                    <a:pt x="941" y="1848"/>
                  </a:lnTo>
                  <a:lnTo>
                    <a:pt x="918" y="1917"/>
                  </a:lnTo>
                  <a:lnTo>
                    <a:pt x="894" y="1981"/>
                  </a:lnTo>
                  <a:lnTo>
                    <a:pt x="865" y="2042"/>
                  </a:lnTo>
                  <a:lnTo>
                    <a:pt x="851" y="2072"/>
                  </a:lnTo>
                  <a:lnTo>
                    <a:pt x="837" y="2102"/>
                  </a:lnTo>
                  <a:lnTo>
                    <a:pt x="821" y="2131"/>
                  </a:lnTo>
                  <a:lnTo>
                    <a:pt x="803" y="2157"/>
                  </a:lnTo>
                  <a:lnTo>
                    <a:pt x="788" y="2184"/>
                  </a:lnTo>
                  <a:lnTo>
                    <a:pt x="770" y="2210"/>
                  </a:lnTo>
                  <a:lnTo>
                    <a:pt x="751" y="2235"/>
                  </a:lnTo>
                  <a:lnTo>
                    <a:pt x="733" y="2258"/>
                  </a:lnTo>
                  <a:lnTo>
                    <a:pt x="302"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7432" name="Line 15"/>
            <p:cNvSpPr>
              <a:spLocks noChangeShapeType="1"/>
            </p:cNvSpPr>
            <p:nvPr/>
          </p:nvSpPr>
          <p:spPr bwMode="auto">
            <a:xfrm flipH="1" flipV="1">
              <a:off x="5027613" y="1743075"/>
              <a:ext cx="4762" cy="3581400"/>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7433" name="Line 16"/>
            <p:cNvSpPr>
              <a:spLocks noChangeShapeType="1"/>
            </p:cNvSpPr>
            <p:nvPr/>
          </p:nvSpPr>
          <p:spPr bwMode="auto">
            <a:xfrm>
              <a:off x="3051175" y="1874838"/>
              <a:ext cx="3952875"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7434" name="Line 17"/>
            <p:cNvSpPr>
              <a:spLocks noChangeShapeType="1"/>
            </p:cNvSpPr>
            <p:nvPr/>
          </p:nvSpPr>
          <p:spPr bwMode="auto">
            <a:xfrm>
              <a:off x="2513013" y="2090738"/>
              <a:ext cx="5037137"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7435" name="Line 18"/>
            <p:cNvSpPr>
              <a:spLocks noChangeShapeType="1"/>
            </p:cNvSpPr>
            <p:nvPr/>
          </p:nvSpPr>
          <p:spPr bwMode="auto">
            <a:xfrm flipV="1">
              <a:off x="1949450" y="2401888"/>
              <a:ext cx="6159500" cy="3175"/>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7436" name="Line 19"/>
            <p:cNvSpPr>
              <a:spLocks noChangeShapeType="1"/>
            </p:cNvSpPr>
            <p:nvPr/>
          </p:nvSpPr>
          <p:spPr bwMode="auto">
            <a:xfrm>
              <a:off x="1511300" y="2757488"/>
              <a:ext cx="7034213"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7437" name="Line 20"/>
            <p:cNvSpPr>
              <a:spLocks noChangeShapeType="1"/>
            </p:cNvSpPr>
            <p:nvPr/>
          </p:nvSpPr>
          <p:spPr bwMode="auto">
            <a:xfrm>
              <a:off x="1220788" y="3155950"/>
              <a:ext cx="7620000" cy="1588"/>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7438" name="Line 21"/>
            <p:cNvSpPr>
              <a:spLocks noChangeShapeType="1"/>
            </p:cNvSpPr>
            <p:nvPr/>
          </p:nvSpPr>
          <p:spPr bwMode="auto">
            <a:xfrm>
              <a:off x="1111250" y="3598863"/>
              <a:ext cx="7839075"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7439" name="Line 22"/>
            <p:cNvSpPr>
              <a:spLocks noChangeShapeType="1"/>
            </p:cNvSpPr>
            <p:nvPr/>
          </p:nvSpPr>
          <p:spPr bwMode="auto">
            <a:xfrm>
              <a:off x="1228725" y="4059238"/>
              <a:ext cx="7605713"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7440" name="Line 23"/>
            <p:cNvSpPr>
              <a:spLocks noChangeShapeType="1"/>
            </p:cNvSpPr>
            <p:nvPr/>
          </p:nvSpPr>
          <p:spPr bwMode="auto">
            <a:xfrm>
              <a:off x="1536700" y="4454525"/>
              <a:ext cx="6983413" cy="1588"/>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7441" name="Line 24"/>
            <p:cNvSpPr>
              <a:spLocks noChangeShapeType="1"/>
            </p:cNvSpPr>
            <p:nvPr/>
          </p:nvSpPr>
          <p:spPr bwMode="auto">
            <a:xfrm>
              <a:off x="2030413" y="4808538"/>
              <a:ext cx="5988050" cy="3175"/>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7442" name="Line 25"/>
            <p:cNvSpPr>
              <a:spLocks noChangeShapeType="1"/>
            </p:cNvSpPr>
            <p:nvPr/>
          </p:nvSpPr>
          <p:spPr bwMode="auto">
            <a:xfrm>
              <a:off x="2719388" y="5116513"/>
              <a:ext cx="4610100"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grpSp>
      <p:sp>
        <p:nvSpPr>
          <p:cNvPr id="17411" name="Rectangle 4"/>
          <p:cNvSpPr>
            <a:spLocks noChangeArrowheads="1"/>
          </p:cNvSpPr>
          <p:nvPr/>
        </p:nvSpPr>
        <p:spPr bwMode="auto">
          <a:xfrm>
            <a:off x="34192" y="173265"/>
            <a:ext cx="9048466" cy="1236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5142" tIns="42571" rIns="85142" bIns="42571">
            <a:spAutoFit/>
          </a:bodyPr>
          <a:lstStyle>
            <a:lvl1pPr defTabSz="457200">
              <a:defRPr>
                <a:solidFill>
                  <a:schemeClr val="tx1"/>
                </a:solidFill>
                <a:latin typeface="Arial" panose="020B0604020202020204" pitchFamily="34" charset="0"/>
              </a:defRPr>
            </a:lvl1pPr>
            <a:lvl2pPr marL="742950" indent="-285750" defTabSz="457200">
              <a:defRPr>
                <a:solidFill>
                  <a:schemeClr val="tx1"/>
                </a:solidFill>
                <a:latin typeface="Arial" panose="020B0604020202020204" pitchFamily="34" charset="0"/>
              </a:defRPr>
            </a:lvl2pPr>
            <a:lvl3pPr marL="1143000" indent="-228600" defTabSz="457200">
              <a:defRPr>
                <a:solidFill>
                  <a:schemeClr val="tx1"/>
                </a:solidFill>
                <a:latin typeface="Arial" panose="020B0604020202020204" pitchFamily="34" charset="0"/>
              </a:defRPr>
            </a:lvl3pPr>
            <a:lvl4pPr marL="1600200" indent="-228600" defTabSz="457200">
              <a:defRPr>
                <a:solidFill>
                  <a:schemeClr val="tx1"/>
                </a:solidFill>
                <a:latin typeface="Arial" panose="020B0604020202020204" pitchFamily="34" charset="0"/>
              </a:defRPr>
            </a:lvl4pPr>
            <a:lvl5pPr marL="2057400" indent="-228600" defTabSz="4572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200" b="1" dirty="0" smtClean="0">
                <a:latin typeface="Times New Roman" panose="02020603050405020304" pitchFamily="18" charset="0"/>
                <a:ea typeface="MS PGothic" panose="020B0600070205080204" pitchFamily="34" charset="-128"/>
                <a:cs typeface="Times New Roman" panose="02020603050405020304" pitchFamily="18" charset="0"/>
              </a:rPr>
              <a:t>Introd…</a:t>
            </a:r>
          </a:p>
          <a:p>
            <a:pPr eaLnBrk="1" hangingPunct="1"/>
            <a:r>
              <a:rPr lang="en-US" altLang="en-US" sz="2138" dirty="0" smtClean="0">
                <a:latin typeface="Arial Bold" panose="020B0704020202020204" pitchFamily="34" charset="0"/>
                <a:ea typeface="MS PGothic" panose="020B0600070205080204" pitchFamily="34" charset="-128"/>
                <a:cs typeface="Arial Bold" panose="020B0704020202020204" pitchFamily="34" charset="0"/>
              </a:rPr>
              <a:t>Estimated </a:t>
            </a:r>
            <a:r>
              <a:rPr lang="en-US" altLang="en-US" sz="2138" dirty="0">
                <a:latin typeface="Arial Bold" panose="020B0704020202020204" pitchFamily="34" charset="0"/>
                <a:ea typeface="MS PGothic" panose="020B0600070205080204" pitchFamily="34" charset="-128"/>
                <a:cs typeface="Arial Bold" panose="020B0704020202020204" pitchFamily="34" charset="0"/>
              </a:rPr>
              <a:t>number of adults and children </a:t>
            </a:r>
            <a:r>
              <a:rPr lang="en-US" altLang="en-US" sz="2138" dirty="0" smtClean="0">
                <a:latin typeface="Arial Bold" panose="020B0704020202020204" pitchFamily="34" charset="0"/>
                <a:ea typeface="MS PGothic" panose="020B0600070205080204" pitchFamily="34" charset="-128"/>
                <a:cs typeface="Arial Bold" panose="020B0704020202020204" pitchFamily="34" charset="0"/>
              </a:rPr>
              <a:t>newly </a:t>
            </a:r>
            <a:r>
              <a:rPr lang="en-US" altLang="en-US" sz="2138" dirty="0">
                <a:latin typeface="Arial Bold" panose="020B0704020202020204" pitchFamily="34" charset="0"/>
                <a:ea typeface="MS PGothic" panose="020B0600070205080204" pitchFamily="34" charset="-128"/>
                <a:cs typeface="Arial Bold" panose="020B0704020202020204" pitchFamily="34" charset="0"/>
              </a:rPr>
              <a:t>infected with </a:t>
            </a:r>
            <a:r>
              <a:rPr lang="en-US" altLang="en-US" sz="2138" dirty="0" smtClean="0">
                <a:latin typeface="Arial Bold" panose="020B0704020202020204" pitchFamily="34" charset="0"/>
                <a:ea typeface="MS PGothic" panose="020B0600070205080204" pitchFamily="34" charset="-128"/>
                <a:cs typeface="Arial Bold" panose="020B0704020202020204" pitchFamily="34" charset="0"/>
              </a:rPr>
              <a:t>HIV</a:t>
            </a:r>
            <a:r>
              <a:rPr lang="en-US" altLang="en-US" sz="2138" b="1" dirty="0" smtClean="0">
                <a:solidFill>
                  <a:srgbClr val="00B0F0"/>
                </a:solidFill>
                <a:latin typeface="Arial Bold" panose="020B0704020202020204" pitchFamily="34" charset="0"/>
                <a:ea typeface="MS PGothic" panose="020B0600070205080204" pitchFamily="34" charset="-128"/>
                <a:cs typeface="Arial Bold" panose="020B0704020202020204" pitchFamily="34" charset="0"/>
                <a:sym typeface="Webdings" panose="05030102010509060703" pitchFamily="18" charset="2"/>
              </a:rPr>
              <a:t> </a:t>
            </a:r>
            <a:r>
              <a:rPr lang="en-US" altLang="en-US" sz="2138" b="1" dirty="0" smtClean="0">
                <a:latin typeface="Arial Bold" panose="020B0704020202020204" pitchFamily="34" charset="0"/>
                <a:ea typeface="MS PGothic" panose="020B0600070205080204" pitchFamily="34" charset="-128"/>
                <a:cs typeface="Arial Bold" panose="020B0704020202020204" pitchFamily="34" charset="0"/>
                <a:sym typeface="Webdings" panose="05030102010509060703" pitchFamily="18" charset="2"/>
              </a:rPr>
              <a:t>in</a:t>
            </a:r>
            <a:r>
              <a:rPr lang="en-US" altLang="en-US" sz="2138" b="1" dirty="0" smtClean="0">
                <a:solidFill>
                  <a:srgbClr val="00B0F0"/>
                </a:solidFill>
                <a:latin typeface="Arial Bold" panose="020B0704020202020204" pitchFamily="34" charset="0"/>
                <a:ea typeface="MS PGothic" panose="020B0600070205080204" pitchFamily="34" charset="-128"/>
                <a:cs typeface="Arial Bold" panose="020B0704020202020204" pitchFamily="34" charset="0"/>
                <a:sym typeface="Webdings" panose="05030102010509060703" pitchFamily="18" charset="2"/>
              </a:rPr>
              <a:t> </a:t>
            </a:r>
            <a:r>
              <a:rPr lang="en-US" altLang="en-US" sz="2138" dirty="0" smtClean="0">
                <a:latin typeface="Arial Bold" panose="020B0704020202020204" pitchFamily="34" charset="0"/>
                <a:ea typeface="MS PGothic" panose="020B0600070205080204" pitchFamily="34" charset="-128"/>
                <a:cs typeface="Arial Bold" panose="020B0704020202020204" pitchFamily="34" charset="0"/>
              </a:rPr>
              <a:t>2013 </a:t>
            </a:r>
            <a:endParaRPr lang="en-US" altLang="en-US" sz="2138" dirty="0">
              <a:latin typeface="Arial Bold" panose="020B0704020202020204" pitchFamily="34" charset="0"/>
              <a:ea typeface="MS PGothic" panose="020B0600070205080204" pitchFamily="34" charset="-128"/>
              <a:cs typeface="Arial Bold" panose="020B0704020202020204" pitchFamily="34" charset="0"/>
            </a:endParaRPr>
          </a:p>
        </p:txBody>
      </p:sp>
      <p:sp>
        <p:nvSpPr>
          <p:cNvPr id="17412" name="Rectangle 29"/>
          <p:cNvSpPr>
            <a:spLocks noChangeArrowheads="1"/>
          </p:cNvSpPr>
          <p:nvPr/>
        </p:nvSpPr>
        <p:spPr bwMode="auto">
          <a:xfrm>
            <a:off x="3545744" y="2896189"/>
            <a:ext cx="2025363" cy="40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1017588">
              <a:defRPr>
                <a:solidFill>
                  <a:schemeClr val="tx1"/>
                </a:solidFill>
                <a:latin typeface="Arial" panose="020B0604020202020204" pitchFamily="34" charset="0"/>
              </a:defRPr>
            </a:lvl1pPr>
            <a:lvl2pPr defTabSz="1017588">
              <a:defRPr>
                <a:solidFill>
                  <a:schemeClr val="tx1"/>
                </a:solidFill>
                <a:latin typeface="Arial" panose="020B0604020202020204" pitchFamily="34" charset="0"/>
              </a:defRPr>
            </a:lvl2pPr>
            <a:lvl3pPr defTabSz="1017588">
              <a:defRPr>
                <a:solidFill>
                  <a:schemeClr val="tx1"/>
                </a:solidFill>
                <a:latin typeface="Arial" panose="020B0604020202020204" pitchFamily="34" charset="0"/>
              </a:defRPr>
            </a:lvl3pPr>
            <a:lvl4pPr defTabSz="1017588">
              <a:defRPr>
                <a:solidFill>
                  <a:schemeClr val="tx1"/>
                </a:solidFill>
                <a:latin typeface="Arial" panose="020B0604020202020204" pitchFamily="34" charset="0"/>
              </a:defRPr>
            </a:lvl4pPr>
            <a:lvl5pPr defTabSz="1017588">
              <a:defRPr>
                <a:solidFill>
                  <a:schemeClr val="tx1"/>
                </a:solidFill>
                <a:latin typeface="Arial" panose="020B0604020202020204" pitchFamily="34" charset="0"/>
              </a:defRPr>
            </a:lvl5pPr>
            <a:lvl6pPr marL="2447925" indent="-161925" defTabSz="1017588" eaLnBrk="0" fontAlgn="base" hangingPunct="0">
              <a:spcBef>
                <a:spcPct val="0"/>
              </a:spcBef>
              <a:spcAft>
                <a:spcPct val="0"/>
              </a:spcAft>
              <a:defRPr>
                <a:solidFill>
                  <a:schemeClr val="tx1"/>
                </a:solidFill>
                <a:latin typeface="Arial" panose="020B0604020202020204" pitchFamily="34" charset="0"/>
              </a:defRPr>
            </a:lvl6pPr>
            <a:lvl7pPr marL="2905125" indent="-161925" defTabSz="1017588" eaLnBrk="0" fontAlgn="base" hangingPunct="0">
              <a:spcBef>
                <a:spcPct val="0"/>
              </a:spcBef>
              <a:spcAft>
                <a:spcPct val="0"/>
              </a:spcAft>
              <a:defRPr>
                <a:solidFill>
                  <a:schemeClr val="tx1"/>
                </a:solidFill>
                <a:latin typeface="Arial" panose="020B0604020202020204" pitchFamily="34" charset="0"/>
              </a:defRPr>
            </a:lvl7pPr>
            <a:lvl8pPr marL="3362325" indent="-161925" defTabSz="1017588" eaLnBrk="0" fontAlgn="base" hangingPunct="0">
              <a:spcBef>
                <a:spcPct val="0"/>
              </a:spcBef>
              <a:spcAft>
                <a:spcPct val="0"/>
              </a:spcAft>
              <a:defRPr>
                <a:solidFill>
                  <a:schemeClr val="tx1"/>
                </a:solidFill>
                <a:latin typeface="Arial" panose="020B0604020202020204" pitchFamily="34" charset="0"/>
              </a:defRPr>
            </a:lvl8pPr>
            <a:lvl9pPr marL="3819525" indent="-161925" defTabSz="1017588" eaLnBrk="0" fontAlgn="base" hangingPunct="0">
              <a:spcBef>
                <a:spcPct val="0"/>
              </a:spcBef>
              <a:spcAft>
                <a:spcPct val="0"/>
              </a:spcAft>
              <a:defRPr>
                <a:solidFill>
                  <a:schemeClr val="tx1"/>
                </a:solidFill>
                <a:latin typeface="Arial" panose="020B0604020202020204" pitchFamily="34" charset="0"/>
              </a:defRPr>
            </a:lvl9pPr>
          </a:lstStyle>
          <a:p>
            <a:pPr algn="ctr">
              <a:lnSpc>
                <a:spcPct val="75000"/>
              </a:lnSpc>
            </a:pPr>
            <a:r>
              <a:rPr lang="en-US" altLang="en-US" sz="1112" b="1" dirty="0">
                <a:latin typeface="AvenirNext LT Com Cn" pitchFamily="34" charset="0"/>
                <a:ea typeface="MS PGothic" panose="020B0600070205080204" pitchFamily="34" charset="-128"/>
              </a:rPr>
              <a:t>Middle East</a:t>
            </a:r>
            <a:r>
              <a:rPr lang="en-US" altLang="en-US" sz="1112" dirty="0">
                <a:latin typeface="AvenirNext LT Com Cn" pitchFamily="34" charset="0"/>
                <a:ea typeface="MS PGothic" panose="020B0600070205080204" pitchFamily="34" charset="-128"/>
              </a:rPr>
              <a:t> </a:t>
            </a:r>
            <a:r>
              <a:rPr lang="en-US" altLang="en-US" sz="1112" b="1" dirty="0">
                <a:latin typeface="AvenirNext LT Com Cn" pitchFamily="34" charset="0"/>
                <a:ea typeface="MS PGothic" panose="020B0600070205080204" pitchFamily="34" charset="-128"/>
              </a:rPr>
              <a:t>&amp;</a:t>
            </a:r>
            <a:r>
              <a:rPr lang="en-US" altLang="en-US" sz="1112" dirty="0">
                <a:latin typeface="AvenirNext LT Com Cn" pitchFamily="34" charset="0"/>
                <a:ea typeface="MS PGothic" panose="020B0600070205080204" pitchFamily="34" charset="-128"/>
              </a:rPr>
              <a:t> </a:t>
            </a:r>
            <a:r>
              <a:rPr lang="en-US" altLang="en-US" sz="1112" b="1" dirty="0">
                <a:latin typeface="AvenirNext LT Com Cn" pitchFamily="34" charset="0"/>
                <a:ea typeface="MS PGothic" panose="020B0600070205080204" pitchFamily="34" charset="-128"/>
              </a:rPr>
              <a:t>North Africa</a:t>
            </a:r>
          </a:p>
          <a:p>
            <a:pPr algn="ctr">
              <a:lnSpc>
                <a:spcPct val="75000"/>
              </a:lnSpc>
            </a:pPr>
            <a:r>
              <a:rPr lang="en-US" altLang="en-US" sz="1283" b="1" dirty="0">
                <a:latin typeface="AvenirNext LT Com Cn" pitchFamily="34" charset="0"/>
                <a:ea typeface="MS PGothic" panose="020B0600070205080204" pitchFamily="34" charset="-128"/>
              </a:rPr>
              <a:t>25 000</a:t>
            </a:r>
          </a:p>
          <a:p>
            <a:pPr algn="ctr">
              <a:lnSpc>
                <a:spcPct val="75000"/>
              </a:lnSpc>
            </a:pPr>
            <a:r>
              <a:rPr lang="en-US" altLang="en-US" sz="1112" dirty="0">
                <a:solidFill>
                  <a:srgbClr val="4D4D4D"/>
                </a:solidFill>
                <a:latin typeface="Arial Narrow" panose="020B0606020202030204" pitchFamily="34" charset="0"/>
                <a:ea typeface="MS PGothic" panose="020B0600070205080204" pitchFamily="34" charset="-128"/>
              </a:rPr>
              <a:t>[14 000 – 41 000]</a:t>
            </a:r>
          </a:p>
        </p:txBody>
      </p:sp>
      <p:sp>
        <p:nvSpPr>
          <p:cNvPr id="17413" name="Rectangle 30"/>
          <p:cNvSpPr>
            <a:spLocks noChangeArrowheads="1"/>
          </p:cNvSpPr>
          <p:nvPr/>
        </p:nvSpPr>
        <p:spPr bwMode="auto">
          <a:xfrm>
            <a:off x="3970636" y="3592577"/>
            <a:ext cx="1730789" cy="40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1017588">
              <a:defRPr>
                <a:solidFill>
                  <a:schemeClr val="tx1"/>
                </a:solidFill>
                <a:latin typeface="Arial" panose="020B0604020202020204" pitchFamily="34" charset="0"/>
              </a:defRPr>
            </a:lvl1pPr>
            <a:lvl2pPr defTabSz="1017588">
              <a:defRPr>
                <a:solidFill>
                  <a:schemeClr val="tx1"/>
                </a:solidFill>
                <a:latin typeface="Arial" panose="020B0604020202020204" pitchFamily="34" charset="0"/>
              </a:defRPr>
            </a:lvl2pPr>
            <a:lvl3pPr defTabSz="1017588">
              <a:defRPr>
                <a:solidFill>
                  <a:schemeClr val="tx1"/>
                </a:solidFill>
                <a:latin typeface="Arial" panose="020B0604020202020204" pitchFamily="34" charset="0"/>
              </a:defRPr>
            </a:lvl3pPr>
            <a:lvl4pPr defTabSz="1017588">
              <a:defRPr>
                <a:solidFill>
                  <a:schemeClr val="tx1"/>
                </a:solidFill>
                <a:latin typeface="Arial" panose="020B0604020202020204" pitchFamily="34" charset="0"/>
              </a:defRPr>
            </a:lvl4pPr>
            <a:lvl5pPr defTabSz="1017588">
              <a:defRPr>
                <a:solidFill>
                  <a:schemeClr val="tx1"/>
                </a:solidFill>
                <a:latin typeface="Arial" panose="020B0604020202020204" pitchFamily="34" charset="0"/>
              </a:defRPr>
            </a:lvl5pPr>
            <a:lvl6pPr marL="2447925" indent="-161925" defTabSz="1017588" eaLnBrk="0" fontAlgn="base" hangingPunct="0">
              <a:spcBef>
                <a:spcPct val="0"/>
              </a:spcBef>
              <a:spcAft>
                <a:spcPct val="0"/>
              </a:spcAft>
              <a:defRPr>
                <a:solidFill>
                  <a:schemeClr val="tx1"/>
                </a:solidFill>
                <a:latin typeface="Arial" panose="020B0604020202020204" pitchFamily="34" charset="0"/>
              </a:defRPr>
            </a:lvl6pPr>
            <a:lvl7pPr marL="2905125" indent="-161925" defTabSz="1017588" eaLnBrk="0" fontAlgn="base" hangingPunct="0">
              <a:spcBef>
                <a:spcPct val="0"/>
              </a:spcBef>
              <a:spcAft>
                <a:spcPct val="0"/>
              </a:spcAft>
              <a:defRPr>
                <a:solidFill>
                  <a:schemeClr val="tx1"/>
                </a:solidFill>
                <a:latin typeface="Arial" panose="020B0604020202020204" pitchFamily="34" charset="0"/>
              </a:defRPr>
            </a:lvl7pPr>
            <a:lvl8pPr marL="3362325" indent="-161925" defTabSz="1017588" eaLnBrk="0" fontAlgn="base" hangingPunct="0">
              <a:spcBef>
                <a:spcPct val="0"/>
              </a:spcBef>
              <a:spcAft>
                <a:spcPct val="0"/>
              </a:spcAft>
              <a:defRPr>
                <a:solidFill>
                  <a:schemeClr val="tx1"/>
                </a:solidFill>
                <a:latin typeface="Arial" panose="020B0604020202020204" pitchFamily="34" charset="0"/>
              </a:defRPr>
            </a:lvl8pPr>
            <a:lvl9pPr marL="3819525" indent="-161925" defTabSz="1017588" eaLnBrk="0" fontAlgn="base" hangingPunct="0">
              <a:spcBef>
                <a:spcPct val="0"/>
              </a:spcBef>
              <a:spcAft>
                <a:spcPct val="0"/>
              </a:spcAft>
              <a:defRPr>
                <a:solidFill>
                  <a:schemeClr val="tx1"/>
                </a:solidFill>
                <a:latin typeface="Arial" panose="020B0604020202020204" pitchFamily="34" charset="0"/>
              </a:defRPr>
            </a:lvl9pPr>
          </a:lstStyle>
          <a:p>
            <a:pPr algn="ctr">
              <a:lnSpc>
                <a:spcPct val="75000"/>
              </a:lnSpc>
            </a:pPr>
            <a:r>
              <a:rPr lang="en-US" altLang="en-US" sz="1112" b="1" dirty="0">
                <a:latin typeface="AvenirNext LT Com Cn" pitchFamily="34" charset="0"/>
                <a:ea typeface="MS PGothic" panose="020B0600070205080204" pitchFamily="34" charset="-128"/>
              </a:rPr>
              <a:t>Sub-Saharan Africa</a:t>
            </a:r>
          </a:p>
          <a:p>
            <a:pPr algn="ctr">
              <a:lnSpc>
                <a:spcPct val="75000"/>
              </a:lnSpc>
            </a:pPr>
            <a:r>
              <a:rPr lang="en-US" altLang="en-US" sz="1283" b="1" dirty="0">
                <a:latin typeface="AvenirNext LT Com Cn" pitchFamily="34" charset="0"/>
                <a:ea typeface="MS PGothic" panose="020B0600070205080204" pitchFamily="34" charset="-128"/>
              </a:rPr>
              <a:t>1.5 million</a:t>
            </a:r>
          </a:p>
          <a:p>
            <a:pPr algn="ctr">
              <a:lnSpc>
                <a:spcPct val="75000"/>
              </a:lnSpc>
            </a:pPr>
            <a:r>
              <a:rPr lang="en-US" altLang="en-US" sz="1112" dirty="0">
                <a:solidFill>
                  <a:srgbClr val="4D4D4D"/>
                </a:solidFill>
                <a:latin typeface="Arial Narrow" panose="020B0606020202030204" pitchFamily="34" charset="0"/>
                <a:ea typeface="MS PGothic" panose="020B0600070205080204" pitchFamily="34" charset="-128"/>
              </a:rPr>
              <a:t>[1.3 million – 1.6 million]</a:t>
            </a:r>
          </a:p>
        </p:txBody>
      </p:sp>
      <p:sp>
        <p:nvSpPr>
          <p:cNvPr id="17414" name="Rectangle 31"/>
          <p:cNvSpPr>
            <a:spLocks noChangeArrowheads="1"/>
          </p:cNvSpPr>
          <p:nvPr/>
        </p:nvSpPr>
        <p:spPr bwMode="auto">
          <a:xfrm>
            <a:off x="4771551" y="2074912"/>
            <a:ext cx="2017219" cy="533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1017588">
              <a:defRPr>
                <a:solidFill>
                  <a:schemeClr val="tx1"/>
                </a:solidFill>
                <a:latin typeface="Arial" panose="020B0604020202020204" pitchFamily="34" charset="0"/>
              </a:defRPr>
            </a:lvl1pPr>
            <a:lvl2pPr defTabSz="1017588">
              <a:defRPr>
                <a:solidFill>
                  <a:schemeClr val="tx1"/>
                </a:solidFill>
                <a:latin typeface="Arial" panose="020B0604020202020204" pitchFamily="34" charset="0"/>
              </a:defRPr>
            </a:lvl2pPr>
            <a:lvl3pPr defTabSz="1017588">
              <a:defRPr>
                <a:solidFill>
                  <a:schemeClr val="tx1"/>
                </a:solidFill>
                <a:latin typeface="Arial" panose="020B0604020202020204" pitchFamily="34" charset="0"/>
              </a:defRPr>
            </a:lvl3pPr>
            <a:lvl4pPr defTabSz="1017588">
              <a:defRPr>
                <a:solidFill>
                  <a:schemeClr val="tx1"/>
                </a:solidFill>
                <a:latin typeface="Arial" panose="020B0604020202020204" pitchFamily="34" charset="0"/>
              </a:defRPr>
            </a:lvl4pPr>
            <a:lvl5pPr defTabSz="1017588">
              <a:defRPr>
                <a:solidFill>
                  <a:schemeClr val="tx1"/>
                </a:solidFill>
                <a:latin typeface="Arial" panose="020B0604020202020204" pitchFamily="34" charset="0"/>
              </a:defRPr>
            </a:lvl5pPr>
            <a:lvl6pPr marL="2447925" indent="-161925" defTabSz="1017588" eaLnBrk="0" fontAlgn="base" hangingPunct="0">
              <a:spcBef>
                <a:spcPct val="0"/>
              </a:spcBef>
              <a:spcAft>
                <a:spcPct val="0"/>
              </a:spcAft>
              <a:defRPr>
                <a:solidFill>
                  <a:schemeClr val="tx1"/>
                </a:solidFill>
                <a:latin typeface="Arial" panose="020B0604020202020204" pitchFamily="34" charset="0"/>
              </a:defRPr>
            </a:lvl6pPr>
            <a:lvl7pPr marL="2905125" indent="-161925" defTabSz="1017588" eaLnBrk="0" fontAlgn="base" hangingPunct="0">
              <a:spcBef>
                <a:spcPct val="0"/>
              </a:spcBef>
              <a:spcAft>
                <a:spcPct val="0"/>
              </a:spcAft>
              <a:defRPr>
                <a:solidFill>
                  <a:schemeClr val="tx1"/>
                </a:solidFill>
                <a:latin typeface="Arial" panose="020B0604020202020204" pitchFamily="34" charset="0"/>
              </a:defRPr>
            </a:lvl7pPr>
            <a:lvl8pPr marL="3362325" indent="-161925" defTabSz="1017588" eaLnBrk="0" fontAlgn="base" hangingPunct="0">
              <a:spcBef>
                <a:spcPct val="0"/>
              </a:spcBef>
              <a:spcAft>
                <a:spcPct val="0"/>
              </a:spcAft>
              <a:defRPr>
                <a:solidFill>
                  <a:schemeClr val="tx1"/>
                </a:solidFill>
                <a:latin typeface="Arial" panose="020B0604020202020204" pitchFamily="34" charset="0"/>
              </a:defRPr>
            </a:lvl8pPr>
            <a:lvl9pPr marL="3819525" indent="-161925" defTabSz="1017588" eaLnBrk="0" fontAlgn="base" hangingPunct="0">
              <a:spcBef>
                <a:spcPct val="0"/>
              </a:spcBef>
              <a:spcAft>
                <a:spcPct val="0"/>
              </a:spcAft>
              <a:defRPr>
                <a:solidFill>
                  <a:schemeClr val="tx1"/>
                </a:solidFill>
                <a:latin typeface="Arial" panose="020B0604020202020204" pitchFamily="34" charset="0"/>
              </a:defRPr>
            </a:lvl9pPr>
          </a:lstStyle>
          <a:p>
            <a:pPr algn="ctr">
              <a:lnSpc>
                <a:spcPct val="75000"/>
              </a:lnSpc>
            </a:pPr>
            <a:r>
              <a:rPr lang="en-US" altLang="en-US" sz="1112" b="1">
                <a:latin typeface="AvenirNext LT Com Cn" pitchFamily="34" charset="0"/>
                <a:ea typeface="MS PGothic" panose="020B0600070205080204" pitchFamily="34" charset="-128"/>
              </a:rPr>
              <a:t>Eastern Europe &amp; Central Asia</a:t>
            </a:r>
          </a:p>
          <a:p>
            <a:pPr algn="ctr">
              <a:lnSpc>
                <a:spcPct val="75000"/>
              </a:lnSpc>
            </a:pPr>
            <a:r>
              <a:rPr lang="en-US" altLang="en-US" sz="1283" b="1">
                <a:latin typeface="AvenirNext LT Com Cn" pitchFamily="34" charset="0"/>
                <a:ea typeface="MS PGothic" panose="020B0600070205080204" pitchFamily="34" charset="-128"/>
              </a:rPr>
              <a:t>110 000 </a:t>
            </a:r>
          </a:p>
          <a:p>
            <a:pPr algn="ctr">
              <a:lnSpc>
                <a:spcPct val="75000"/>
              </a:lnSpc>
            </a:pPr>
            <a:r>
              <a:rPr lang="en-US" altLang="en-US" sz="1112">
                <a:solidFill>
                  <a:srgbClr val="4D4D4D"/>
                </a:solidFill>
                <a:latin typeface="Arial Narrow" panose="020B0606020202030204" pitchFamily="34" charset="0"/>
                <a:ea typeface="MS PGothic" panose="020B0600070205080204" pitchFamily="34" charset="-128"/>
              </a:rPr>
              <a:t>[86 000 – 130 000]</a:t>
            </a:r>
          </a:p>
        </p:txBody>
      </p:sp>
      <p:sp>
        <p:nvSpPr>
          <p:cNvPr id="17415" name="Rectangle 35"/>
          <p:cNvSpPr>
            <a:spLocks noChangeArrowheads="1"/>
          </p:cNvSpPr>
          <p:nvPr/>
        </p:nvSpPr>
        <p:spPr bwMode="auto">
          <a:xfrm>
            <a:off x="2395957" y="3701176"/>
            <a:ext cx="1566534" cy="40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1017588">
              <a:defRPr>
                <a:solidFill>
                  <a:schemeClr val="tx1"/>
                </a:solidFill>
                <a:latin typeface="Arial" panose="020B0604020202020204" pitchFamily="34" charset="0"/>
              </a:defRPr>
            </a:lvl1pPr>
            <a:lvl2pPr defTabSz="1017588">
              <a:defRPr>
                <a:solidFill>
                  <a:schemeClr val="tx1"/>
                </a:solidFill>
                <a:latin typeface="Arial" panose="020B0604020202020204" pitchFamily="34" charset="0"/>
              </a:defRPr>
            </a:lvl2pPr>
            <a:lvl3pPr defTabSz="1017588">
              <a:defRPr>
                <a:solidFill>
                  <a:schemeClr val="tx1"/>
                </a:solidFill>
                <a:latin typeface="Arial" panose="020B0604020202020204" pitchFamily="34" charset="0"/>
              </a:defRPr>
            </a:lvl3pPr>
            <a:lvl4pPr defTabSz="1017588">
              <a:defRPr>
                <a:solidFill>
                  <a:schemeClr val="tx1"/>
                </a:solidFill>
                <a:latin typeface="Arial" panose="020B0604020202020204" pitchFamily="34" charset="0"/>
              </a:defRPr>
            </a:lvl4pPr>
            <a:lvl5pPr defTabSz="1017588">
              <a:defRPr>
                <a:solidFill>
                  <a:schemeClr val="tx1"/>
                </a:solidFill>
                <a:latin typeface="Arial" panose="020B0604020202020204" pitchFamily="34" charset="0"/>
              </a:defRPr>
            </a:lvl5pPr>
            <a:lvl6pPr marL="2447925" indent="-161925" defTabSz="1017588" eaLnBrk="0" fontAlgn="base" hangingPunct="0">
              <a:spcBef>
                <a:spcPct val="0"/>
              </a:spcBef>
              <a:spcAft>
                <a:spcPct val="0"/>
              </a:spcAft>
              <a:defRPr>
                <a:solidFill>
                  <a:schemeClr val="tx1"/>
                </a:solidFill>
                <a:latin typeface="Arial" panose="020B0604020202020204" pitchFamily="34" charset="0"/>
              </a:defRPr>
            </a:lvl6pPr>
            <a:lvl7pPr marL="2905125" indent="-161925" defTabSz="1017588" eaLnBrk="0" fontAlgn="base" hangingPunct="0">
              <a:spcBef>
                <a:spcPct val="0"/>
              </a:spcBef>
              <a:spcAft>
                <a:spcPct val="0"/>
              </a:spcAft>
              <a:defRPr>
                <a:solidFill>
                  <a:schemeClr val="tx1"/>
                </a:solidFill>
                <a:latin typeface="Arial" panose="020B0604020202020204" pitchFamily="34" charset="0"/>
              </a:defRPr>
            </a:lvl7pPr>
            <a:lvl8pPr marL="3362325" indent="-161925" defTabSz="1017588" eaLnBrk="0" fontAlgn="base" hangingPunct="0">
              <a:spcBef>
                <a:spcPct val="0"/>
              </a:spcBef>
              <a:spcAft>
                <a:spcPct val="0"/>
              </a:spcAft>
              <a:defRPr>
                <a:solidFill>
                  <a:schemeClr val="tx1"/>
                </a:solidFill>
                <a:latin typeface="Arial" panose="020B0604020202020204" pitchFamily="34" charset="0"/>
              </a:defRPr>
            </a:lvl8pPr>
            <a:lvl9pPr marL="3819525" indent="-161925" defTabSz="1017588" eaLnBrk="0" fontAlgn="base" hangingPunct="0">
              <a:spcBef>
                <a:spcPct val="0"/>
              </a:spcBef>
              <a:spcAft>
                <a:spcPct val="0"/>
              </a:spcAft>
              <a:defRPr>
                <a:solidFill>
                  <a:schemeClr val="tx1"/>
                </a:solidFill>
                <a:latin typeface="Arial" panose="020B0604020202020204" pitchFamily="34" charset="0"/>
              </a:defRPr>
            </a:lvl9pPr>
          </a:lstStyle>
          <a:p>
            <a:pPr algn="ctr">
              <a:lnSpc>
                <a:spcPct val="75000"/>
              </a:lnSpc>
            </a:pPr>
            <a:r>
              <a:rPr lang="en-US" altLang="en-US" sz="1112" b="1">
                <a:latin typeface="AvenirNext LT Com Cn" pitchFamily="34" charset="0"/>
                <a:ea typeface="MS PGothic" panose="020B0600070205080204" pitchFamily="34" charset="-128"/>
              </a:rPr>
              <a:t>Latin America</a:t>
            </a:r>
          </a:p>
          <a:p>
            <a:pPr algn="ctr">
              <a:lnSpc>
                <a:spcPct val="75000"/>
              </a:lnSpc>
            </a:pPr>
            <a:r>
              <a:rPr lang="en-US" altLang="en-US" sz="1283" b="1">
                <a:latin typeface="AvenirNext LT Com Cn" pitchFamily="34" charset="0"/>
                <a:ea typeface="MS PGothic" panose="020B0600070205080204" pitchFamily="34" charset="-128"/>
              </a:rPr>
              <a:t>94 000</a:t>
            </a:r>
          </a:p>
          <a:p>
            <a:pPr algn="ctr">
              <a:lnSpc>
                <a:spcPct val="75000"/>
              </a:lnSpc>
            </a:pPr>
            <a:r>
              <a:rPr lang="en-US" altLang="en-US" sz="1112">
                <a:solidFill>
                  <a:srgbClr val="4D4D4D"/>
                </a:solidFill>
                <a:latin typeface="Arial Narrow" panose="020B0606020202030204" pitchFamily="34" charset="0"/>
                <a:ea typeface="MS PGothic" panose="020B0600070205080204" pitchFamily="34" charset="-128"/>
              </a:rPr>
              <a:t>[71 000 – 170 000]</a:t>
            </a:r>
          </a:p>
        </p:txBody>
      </p:sp>
      <p:sp>
        <p:nvSpPr>
          <p:cNvPr id="17416" name="Rectangle 37"/>
          <p:cNvSpPr>
            <a:spLocks noChangeArrowheads="1"/>
          </p:cNvSpPr>
          <p:nvPr/>
        </p:nvSpPr>
        <p:spPr bwMode="auto">
          <a:xfrm>
            <a:off x="2133962" y="3045512"/>
            <a:ext cx="1848891" cy="40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935038">
              <a:defRPr>
                <a:solidFill>
                  <a:schemeClr val="tx1"/>
                </a:solidFill>
                <a:latin typeface="Arial" panose="020B0604020202020204" pitchFamily="34" charset="0"/>
              </a:defRPr>
            </a:lvl1pPr>
            <a:lvl2pPr marL="742950" indent="-285750" defTabSz="935038">
              <a:defRPr>
                <a:solidFill>
                  <a:schemeClr val="tx1"/>
                </a:solidFill>
                <a:latin typeface="Arial" panose="020B0604020202020204" pitchFamily="34" charset="0"/>
              </a:defRPr>
            </a:lvl2pPr>
            <a:lvl3pPr marL="1143000" indent="-228600" defTabSz="935038">
              <a:defRPr>
                <a:solidFill>
                  <a:schemeClr val="tx1"/>
                </a:solidFill>
                <a:latin typeface="Arial" panose="020B0604020202020204" pitchFamily="34" charset="0"/>
              </a:defRPr>
            </a:lvl3pPr>
            <a:lvl4pPr marL="1600200" indent="-228600" defTabSz="935038">
              <a:defRPr>
                <a:solidFill>
                  <a:schemeClr val="tx1"/>
                </a:solidFill>
                <a:latin typeface="Arial" panose="020B0604020202020204" pitchFamily="34" charset="0"/>
              </a:defRPr>
            </a:lvl4pPr>
            <a:lvl5pPr marL="2057400" indent="-228600" defTabSz="935038">
              <a:defRPr>
                <a:solidFill>
                  <a:schemeClr val="tx1"/>
                </a:solidFill>
                <a:latin typeface="Arial" panose="020B0604020202020204" pitchFamily="34" charset="0"/>
              </a:defRPr>
            </a:lvl5pPr>
            <a:lvl6pPr marL="2514600" indent="-228600" defTabSz="935038" eaLnBrk="0" fontAlgn="base" hangingPunct="0">
              <a:spcBef>
                <a:spcPct val="0"/>
              </a:spcBef>
              <a:spcAft>
                <a:spcPct val="0"/>
              </a:spcAft>
              <a:defRPr>
                <a:solidFill>
                  <a:schemeClr val="tx1"/>
                </a:solidFill>
                <a:latin typeface="Arial" panose="020B0604020202020204" pitchFamily="34" charset="0"/>
              </a:defRPr>
            </a:lvl6pPr>
            <a:lvl7pPr marL="2971800" indent="-228600" defTabSz="935038" eaLnBrk="0" fontAlgn="base" hangingPunct="0">
              <a:spcBef>
                <a:spcPct val="0"/>
              </a:spcBef>
              <a:spcAft>
                <a:spcPct val="0"/>
              </a:spcAft>
              <a:defRPr>
                <a:solidFill>
                  <a:schemeClr val="tx1"/>
                </a:solidFill>
                <a:latin typeface="Arial" panose="020B0604020202020204" pitchFamily="34" charset="0"/>
              </a:defRPr>
            </a:lvl7pPr>
            <a:lvl8pPr marL="3429000" indent="-228600" defTabSz="935038" eaLnBrk="0" fontAlgn="base" hangingPunct="0">
              <a:spcBef>
                <a:spcPct val="0"/>
              </a:spcBef>
              <a:spcAft>
                <a:spcPct val="0"/>
              </a:spcAft>
              <a:defRPr>
                <a:solidFill>
                  <a:schemeClr val="tx1"/>
                </a:solidFill>
                <a:latin typeface="Arial" panose="020B0604020202020204" pitchFamily="34" charset="0"/>
              </a:defRPr>
            </a:lvl8pPr>
            <a:lvl9pPr marL="3886200" indent="-228600" defTabSz="935038" eaLnBrk="0" fontAlgn="base" hangingPunct="0">
              <a:spcBef>
                <a:spcPct val="0"/>
              </a:spcBef>
              <a:spcAft>
                <a:spcPct val="0"/>
              </a:spcAft>
              <a:defRPr>
                <a:solidFill>
                  <a:schemeClr val="tx1"/>
                </a:solidFill>
                <a:latin typeface="Arial" panose="020B0604020202020204" pitchFamily="34" charset="0"/>
              </a:defRPr>
            </a:lvl9pPr>
          </a:lstStyle>
          <a:p>
            <a:pPr algn="ctr">
              <a:lnSpc>
                <a:spcPct val="75000"/>
              </a:lnSpc>
            </a:pPr>
            <a:r>
              <a:rPr lang="en-US" altLang="en-US" sz="1112" b="1">
                <a:latin typeface="AvenirNext LT Com Cn" pitchFamily="34" charset="0"/>
                <a:ea typeface="MS PGothic" panose="020B0600070205080204" pitchFamily="34" charset="-128"/>
              </a:rPr>
              <a:t>Caribbean</a:t>
            </a:r>
          </a:p>
          <a:p>
            <a:pPr algn="ctr" eaLnBrk="1" hangingPunct="1">
              <a:lnSpc>
                <a:spcPct val="75000"/>
              </a:lnSpc>
            </a:pPr>
            <a:r>
              <a:rPr lang="en-US" altLang="en-US" sz="1283" b="1">
                <a:latin typeface="AvenirNext LT Com Cn" pitchFamily="34" charset="0"/>
                <a:ea typeface="MS PGothic" panose="020B0600070205080204" pitchFamily="34" charset="-128"/>
              </a:rPr>
              <a:t>12 000</a:t>
            </a:r>
          </a:p>
          <a:p>
            <a:pPr algn="ctr" eaLnBrk="1" hangingPunct="1">
              <a:lnSpc>
                <a:spcPct val="75000"/>
              </a:lnSpc>
            </a:pPr>
            <a:r>
              <a:rPr lang="en-US" altLang="en-US" sz="1112">
                <a:solidFill>
                  <a:srgbClr val="4D4D4D"/>
                </a:solidFill>
                <a:latin typeface="Arial Narrow" panose="020B0606020202030204" pitchFamily="34" charset="0"/>
                <a:ea typeface="MS PGothic" panose="020B0600070205080204" pitchFamily="34" charset="-128"/>
              </a:rPr>
              <a:t>[9400 – 14 000]</a:t>
            </a:r>
          </a:p>
        </p:txBody>
      </p:sp>
      <p:sp>
        <p:nvSpPr>
          <p:cNvPr id="17417" name="Rectangle 38"/>
          <p:cNvSpPr>
            <a:spLocks noChangeArrowheads="1"/>
          </p:cNvSpPr>
          <p:nvPr/>
        </p:nvSpPr>
        <p:spPr bwMode="auto">
          <a:xfrm>
            <a:off x="700917" y="6135128"/>
            <a:ext cx="6989676" cy="5395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7697" tIns="43848" rIns="87697" bIns="43848">
            <a:spAutoFit/>
          </a:bodyPr>
          <a:lstStyle>
            <a:lvl1pPr defTabSz="935038">
              <a:defRPr>
                <a:solidFill>
                  <a:schemeClr val="tx1"/>
                </a:solidFill>
                <a:latin typeface="Arial" panose="020B0604020202020204" pitchFamily="34" charset="0"/>
              </a:defRPr>
            </a:lvl1pPr>
            <a:lvl2pPr marL="742950" indent="-285750" defTabSz="935038">
              <a:defRPr>
                <a:solidFill>
                  <a:schemeClr val="tx1"/>
                </a:solidFill>
                <a:latin typeface="Arial" panose="020B0604020202020204" pitchFamily="34" charset="0"/>
              </a:defRPr>
            </a:lvl2pPr>
            <a:lvl3pPr marL="1143000" indent="-228600" defTabSz="935038">
              <a:defRPr>
                <a:solidFill>
                  <a:schemeClr val="tx1"/>
                </a:solidFill>
                <a:latin typeface="Arial" panose="020B0604020202020204" pitchFamily="34" charset="0"/>
              </a:defRPr>
            </a:lvl3pPr>
            <a:lvl4pPr marL="1600200" indent="-228600" defTabSz="935038">
              <a:defRPr>
                <a:solidFill>
                  <a:schemeClr val="tx1"/>
                </a:solidFill>
                <a:latin typeface="Arial" panose="020B0604020202020204" pitchFamily="34" charset="0"/>
              </a:defRPr>
            </a:lvl4pPr>
            <a:lvl5pPr marL="2057400" indent="-228600" defTabSz="935038">
              <a:defRPr>
                <a:solidFill>
                  <a:schemeClr val="tx1"/>
                </a:solidFill>
                <a:latin typeface="Arial" panose="020B0604020202020204" pitchFamily="34" charset="0"/>
              </a:defRPr>
            </a:lvl5pPr>
            <a:lvl6pPr marL="2514600" indent="-228600" defTabSz="935038" eaLnBrk="0" fontAlgn="base" hangingPunct="0">
              <a:spcBef>
                <a:spcPct val="0"/>
              </a:spcBef>
              <a:spcAft>
                <a:spcPct val="0"/>
              </a:spcAft>
              <a:defRPr>
                <a:solidFill>
                  <a:schemeClr val="tx1"/>
                </a:solidFill>
                <a:latin typeface="Arial" panose="020B0604020202020204" pitchFamily="34" charset="0"/>
              </a:defRPr>
            </a:lvl6pPr>
            <a:lvl7pPr marL="2971800" indent="-228600" defTabSz="935038" eaLnBrk="0" fontAlgn="base" hangingPunct="0">
              <a:spcBef>
                <a:spcPct val="0"/>
              </a:spcBef>
              <a:spcAft>
                <a:spcPct val="0"/>
              </a:spcAft>
              <a:defRPr>
                <a:solidFill>
                  <a:schemeClr val="tx1"/>
                </a:solidFill>
                <a:latin typeface="Arial" panose="020B0604020202020204" pitchFamily="34" charset="0"/>
              </a:defRPr>
            </a:lvl7pPr>
            <a:lvl8pPr marL="3429000" indent="-228600" defTabSz="935038" eaLnBrk="0" fontAlgn="base" hangingPunct="0">
              <a:spcBef>
                <a:spcPct val="0"/>
              </a:spcBef>
              <a:spcAft>
                <a:spcPct val="0"/>
              </a:spcAft>
              <a:defRPr>
                <a:solidFill>
                  <a:schemeClr val="tx1"/>
                </a:solidFill>
                <a:latin typeface="Arial" panose="020B0604020202020204" pitchFamily="34" charset="0"/>
              </a:defRPr>
            </a:lvl8pPr>
            <a:lvl9pPr marL="3886200" indent="-228600" defTabSz="935038" eaLnBrk="0" fontAlgn="base" hangingPunct="0">
              <a:spcBef>
                <a:spcPct val="0"/>
              </a:spcBef>
              <a:spcAft>
                <a:spcPct val="0"/>
              </a:spcAft>
              <a:defRPr>
                <a:solidFill>
                  <a:schemeClr val="tx1"/>
                </a:solidFill>
                <a:latin typeface="Arial" panose="020B0604020202020204" pitchFamily="34" charset="0"/>
              </a:defRPr>
            </a:lvl9pPr>
          </a:lstStyle>
          <a:p>
            <a:r>
              <a:rPr lang="en-US" altLang="en-US" sz="1881" b="1" dirty="0">
                <a:ea typeface="MS PGothic" panose="020B0600070205080204" pitchFamily="34" charset="-128"/>
              </a:rPr>
              <a:t>Total: 2.1 million </a:t>
            </a:r>
            <a:r>
              <a:rPr lang="en-US" altLang="en-US" sz="1539" dirty="0">
                <a:solidFill>
                  <a:srgbClr val="4D4D4D"/>
                </a:solidFill>
                <a:ea typeface="MS PGothic" panose="020B0600070205080204" pitchFamily="34" charset="-128"/>
                <a:cs typeface="Arial Bold" panose="020B0704020202020204" pitchFamily="34" charset="0"/>
              </a:rPr>
              <a:t>[1.9 million – 2.4 million</a:t>
            </a:r>
            <a:r>
              <a:rPr lang="en-US" altLang="en-US" sz="1539" dirty="0" smtClean="0">
                <a:solidFill>
                  <a:srgbClr val="4D4D4D"/>
                </a:solidFill>
                <a:ea typeface="MS PGothic" panose="020B0600070205080204" pitchFamily="34" charset="-128"/>
                <a:cs typeface="Arial Bold" panose="020B0704020202020204" pitchFamily="34" charset="0"/>
              </a:rPr>
              <a:t>]</a:t>
            </a:r>
          </a:p>
          <a:p>
            <a:r>
              <a:rPr lang="en-US" altLang="en-US" sz="1050" dirty="0" smtClean="0">
                <a:solidFill>
                  <a:srgbClr val="4D4D4D"/>
                </a:solidFill>
                <a:ea typeface="MS PGothic" panose="020B0600070205080204" pitchFamily="34" charset="-128"/>
                <a:cs typeface="Arial Bold" panose="020B0704020202020204" pitchFamily="34" charset="0"/>
              </a:rPr>
              <a:t>Source: UNAIDS</a:t>
            </a:r>
            <a:endParaRPr lang="en-US" altLang="en-US" sz="1050" dirty="0">
              <a:solidFill>
                <a:srgbClr val="4D4D4D"/>
              </a:solidFill>
              <a:ea typeface="MS PGothic" panose="020B0600070205080204" pitchFamily="34" charset="-128"/>
              <a:cs typeface="Arial Bold" panose="020B0704020202020204" pitchFamily="34" charset="0"/>
            </a:endParaRPr>
          </a:p>
        </p:txBody>
      </p:sp>
      <p:sp>
        <p:nvSpPr>
          <p:cNvPr id="17418" name="Rectangle 30"/>
          <p:cNvSpPr>
            <a:spLocks noChangeArrowheads="1"/>
          </p:cNvSpPr>
          <p:nvPr/>
        </p:nvSpPr>
        <p:spPr bwMode="auto">
          <a:xfrm>
            <a:off x="5599615" y="3247777"/>
            <a:ext cx="1953416" cy="40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935038">
              <a:tabLst>
                <a:tab pos="285750" algn="l"/>
              </a:tabLst>
              <a:defRPr>
                <a:solidFill>
                  <a:schemeClr val="tx1"/>
                </a:solidFill>
                <a:latin typeface="Arial" panose="020B0604020202020204" pitchFamily="34" charset="0"/>
              </a:defRPr>
            </a:lvl1pPr>
            <a:lvl2pPr marL="742950" indent="-285750" defTabSz="935038">
              <a:tabLst>
                <a:tab pos="285750" algn="l"/>
              </a:tabLst>
              <a:defRPr>
                <a:solidFill>
                  <a:schemeClr val="tx1"/>
                </a:solidFill>
                <a:latin typeface="Arial" panose="020B0604020202020204" pitchFamily="34" charset="0"/>
              </a:defRPr>
            </a:lvl2pPr>
            <a:lvl3pPr marL="1143000" indent="-228600" defTabSz="935038">
              <a:tabLst>
                <a:tab pos="285750" algn="l"/>
              </a:tabLst>
              <a:defRPr>
                <a:solidFill>
                  <a:schemeClr val="tx1"/>
                </a:solidFill>
                <a:latin typeface="Arial" panose="020B0604020202020204" pitchFamily="34" charset="0"/>
              </a:defRPr>
            </a:lvl3pPr>
            <a:lvl4pPr marL="1600200" indent="-228600" defTabSz="935038">
              <a:tabLst>
                <a:tab pos="285750" algn="l"/>
              </a:tabLst>
              <a:defRPr>
                <a:solidFill>
                  <a:schemeClr val="tx1"/>
                </a:solidFill>
                <a:latin typeface="Arial" panose="020B0604020202020204" pitchFamily="34" charset="0"/>
              </a:defRPr>
            </a:lvl4pPr>
            <a:lvl5pPr marL="2057400" indent="-228600" defTabSz="935038">
              <a:tabLst>
                <a:tab pos="285750" algn="l"/>
              </a:tabLst>
              <a:defRPr>
                <a:solidFill>
                  <a:schemeClr val="tx1"/>
                </a:solidFill>
                <a:latin typeface="Arial" panose="020B0604020202020204" pitchFamily="34" charset="0"/>
              </a:defRPr>
            </a:lvl5pPr>
            <a:lvl6pPr marL="2514600" indent="-228600" defTabSz="935038" eaLnBrk="0" fontAlgn="base" hangingPunct="0">
              <a:spcBef>
                <a:spcPct val="0"/>
              </a:spcBef>
              <a:spcAft>
                <a:spcPct val="0"/>
              </a:spcAft>
              <a:tabLst>
                <a:tab pos="285750" algn="l"/>
              </a:tabLst>
              <a:defRPr>
                <a:solidFill>
                  <a:schemeClr val="tx1"/>
                </a:solidFill>
                <a:latin typeface="Arial" panose="020B0604020202020204" pitchFamily="34" charset="0"/>
              </a:defRPr>
            </a:lvl6pPr>
            <a:lvl7pPr marL="2971800" indent="-228600" defTabSz="935038" eaLnBrk="0" fontAlgn="base" hangingPunct="0">
              <a:spcBef>
                <a:spcPct val="0"/>
              </a:spcBef>
              <a:spcAft>
                <a:spcPct val="0"/>
              </a:spcAft>
              <a:tabLst>
                <a:tab pos="285750" algn="l"/>
              </a:tabLst>
              <a:defRPr>
                <a:solidFill>
                  <a:schemeClr val="tx1"/>
                </a:solidFill>
                <a:latin typeface="Arial" panose="020B0604020202020204" pitchFamily="34" charset="0"/>
              </a:defRPr>
            </a:lvl7pPr>
            <a:lvl8pPr marL="3429000" indent="-228600" defTabSz="935038" eaLnBrk="0" fontAlgn="base" hangingPunct="0">
              <a:spcBef>
                <a:spcPct val="0"/>
              </a:spcBef>
              <a:spcAft>
                <a:spcPct val="0"/>
              </a:spcAft>
              <a:tabLst>
                <a:tab pos="285750" algn="l"/>
              </a:tabLst>
              <a:defRPr>
                <a:solidFill>
                  <a:schemeClr val="tx1"/>
                </a:solidFill>
                <a:latin typeface="Arial" panose="020B0604020202020204" pitchFamily="34" charset="0"/>
              </a:defRPr>
            </a:lvl8pPr>
            <a:lvl9pPr marL="3886200" indent="-228600" defTabSz="935038" eaLnBrk="0" fontAlgn="base" hangingPunct="0">
              <a:spcBef>
                <a:spcPct val="0"/>
              </a:spcBef>
              <a:spcAft>
                <a:spcPct val="0"/>
              </a:spcAft>
              <a:tabLst>
                <a:tab pos="285750" algn="l"/>
              </a:tabLst>
              <a:defRPr>
                <a:solidFill>
                  <a:schemeClr val="tx1"/>
                </a:solidFill>
                <a:latin typeface="Arial" panose="020B0604020202020204" pitchFamily="34" charset="0"/>
              </a:defRPr>
            </a:lvl9pPr>
          </a:lstStyle>
          <a:p>
            <a:pPr algn="ctr">
              <a:lnSpc>
                <a:spcPct val="75000"/>
              </a:lnSpc>
            </a:pPr>
            <a:r>
              <a:rPr lang="en-US" altLang="en-US" sz="1112" b="1" dirty="0">
                <a:latin typeface="AvenirNext LT Com Cn" pitchFamily="34" charset="0"/>
                <a:ea typeface="MS PGothic" panose="020B0600070205080204" pitchFamily="34" charset="-128"/>
              </a:rPr>
              <a:t>Asia and the Pacific</a:t>
            </a:r>
          </a:p>
          <a:p>
            <a:pPr algn="ctr">
              <a:lnSpc>
                <a:spcPct val="75000"/>
              </a:lnSpc>
            </a:pPr>
            <a:r>
              <a:rPr lang="en-US" altLang="en-US" sz="1283" b="1" dirty="0">
                <a:latin typeface="AvenirNext LT Com Cn" pitchFamily="34" charset="0"/>
                <a:ea typeface="MS PGothic" panose="020B0600070205080204" pitchFamily="34" charset="-128"/>
              </a:rPr>
              <a:t>	350 000</a:t>
            </a:r>
          </a:p>
          <a:p>
            <a:pPr algn="ctr">
              <a:lnSpc>
                <a:spcPct val="75000"/>
              </a:lnSpc>
            </a:pPr>
            <a:r>
              <a:rPr lang="en-US" altLang="en-US" sz="1112" b="1" dirty="0">
                <a:latin typeface="Arial Narrow" panose="020B0606020202030204" pitchFamily="34" charset="0"/>
                <a:ea typeface="MS PGothic" panose="020B0600070205080204" pitchFamily="34" charset="-128"/>
              </a:rPr>
              <a:t>	</a:t>
            </a:r>
            <a:r>
              <a:rPr lang="en-US" altLang="en-US" sz="1112" dirty="0">
                <a:solidFill>
                  <a:srgbClr val="4D4D4D"/>
                </a:solidFill>
                <a:latin typeface="Arial Narrow" panose="020B0606020202030204" pitchFamily="34" charset="0"/>
                <a:ea typeface="MS PGothic" panose="020B0600070205080204" pitchFamily="34" charset="-128"/>
              </a:rPr>
              <a:t>[250 000 – 510 000]</a:t>
            </a:r>
          </a:p>
        </p:txBody>
      </p:sp>
      <p:sp>
        <p:nvSpPr>
          <p:cNvPr id="17419" name="Rectangle 32"/>
          <p:cNvSpPr>
            <a:spLocks noChangeArrowheads="1"/>
          </p:cNvSpPr>
          <p:nvPr/>
        </p:nvSpPr>
        <p:spPr bwMode="auto">
          <a:xfrm>
            <a:off x="1759297" y="2389848"/>
            <a:ext cx="3289180" cy="40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935038">
              <a:defRPr>
                <a:solidFill>
                  <a:schemeClr val="tx1"/>
                </a:solidFill>
                <a:latin typeface="Arial" panose="020B0604020202020204" pitchFamily="34" charset="0"/>
              </a:defRPr>
            </a:lvl1pPr>
            <a:lvl2pPr marL="742950" indent="-285750" defTabSz="935038">
              <a:defRPr>
                <a:solidFill>
                  <a:schemeClr val="tx1"/>
                </a:solidFill>
                <a:latin typeface="Arial" panose="020B0604020202020204" pitchFamily="34" charset="0"/>
              </a:defRPr>
            </a:lvl2pPr>
            <a:lvl3pPr marL="1143000" indent="-228600" defTabSz="935038">
              <a:defRPr>
                <a:solidFill>
                  <a:schemeClr val="tx1"/>
                </a:solidFill>
                <a:latin typeface="Arial" panose="020B0604020202020204" pitchFamily="34" charset="0"/>
              </a:defRPr>
            </a:lvl3pPr>
            <a:lvl4pPr marL="1600200" indent="-228600" defTabSz="935038">
              <a:defRPr>
                <a:solidFill>
                  <a:schemeClr val="tx1"/>
                </a:solidFill>
                <a:latin typeface="Arial" panose="020B0604020202020204" pitchFamily="34" charset="0"/>
              </a:defRPr>
            </a:lvl4pPr>
            <a:lvl5pPr marL="2057400" indent="-228600" defTabSz="935038">
              <a:defRPr>
                <a:solidFill>
                  <a:schemeClr val="tx1"/>
                </a:solidFill>
                <a:latin typeface="Arial" panose="020B0604020202020204" pitchFamily="34" charset="0"/>
              </a:defRPr>
            </a:lvl5pPr>
            <a:lvl6pPr marL="2514600" indent="-228600" defTabSz="935038" eaLnBrk="0" fontAlgn="base" hangingPunct="0">
              <a:spcBef>
                <a:spcPct val="0"/>
              </a:spcBef>
              <a:spcAft>
                <a:spcPct val="0"/>
              </a:spcAft>
              <a:defRPr>
                <a:solidFill>
                  <a:schemeClr val="tx1"/>
                </a:solidFill>
                <a:latin typeface="Arial" panose="020B0604020202020204" pitchFamily="34" charset="0"/>
              </a:defRPr>
            </a:lvl6pPr>
            <a:lvl7pPr marL="2971800" indent="-228600" defTabSz="935038" eaLnBrk="0" fontAlgn="base" hangingPunct="0">
              <a:spcBef>
                <a:spcPct val="0"/>
              </a:spcBef>
              <a:spcAft>
                <a:spcPct val="0"/>
              </a:spcAft>
              <a:defRPr>
                <a:solidFill>
                  <a:schemeClr val="tx1"/>
                </a:solidFill>
                <a:latin typeface="Arial" panose="020B0604020202020204" pitchFamily="34" charset="0"/>
              </a:defRPr>
            </a:lvl7pPr>
            <a:lvl8pPr marL="3429000" indent="-228600" defTabSz="935038" eaLnBrk="0" fontAlgn="base" hangingPunct="0">
              <a:spcBef>
                <a:spcPct val="0"/>
              </a:spcBef>
              <a:spcAft>
                <a:spcPct val="0"/>
              </a:spcAft>
              <a:defRPr>
                <a:solidFill>
                  <a:schemeClr val="tx1"/>
                </a:solidFill>
                <a:latin typeface="Arial" panose="020B0604020202020204" pitchFamily="34" charset="0"/>
              </a:defRPr>
            </a:lvl8pPr>
            <a:lvl9pPr marL="3886200" indent="-228600" defTabSz="935038" eaLnBrk="0" fontAlgn="base" hangingPunct="0">
              <a:spcBef>
                <a:spcPct val="0"/>
              </a:spcBef>
              <a:spcAft>
                <a:spcPct val="0"/>
              </a:spcAft>
              <a:defRPr>
                <a:solidFill>
                  <a:schemeClr val="tx1"/>
                </a:solidFill>
                <a:latin typeface="Arial" panose="020B0604020202020204" pitchFamily="34" charset="0"/>
              </a:defRPr>
            </a:lvl9pPr>
          </a:lstStyle>
          <a:p>
            <a:pPr algn="ctr">
              <a:lnSpc>
                <a:spcPct val="75000"/>
              </a:lnSpc>
            </a:pPr>
            <a:r>
              <a:rPr lang="en-US" altLang="en-US" sz="1112" b="1">
                <a:latin typeface="AvenirNext LT Com Cn" pitchFamily="34" charset="0"/>
                <a:ea typeface="MS PGothic" panose="020B0600070205080204" pitchFamily="34" charset="-128"/>
              </a:rPr>
              <a:t>North America and Western and Central Europe</a:t>
            </a:r>
          </a:p>
          <a:p>
            <a:pPr algn="ctr" eaLnBrk="1" hangingPunct="1">
              <a:lnSpc>
                <a:spcPct val="75000"/>
              </a:lnSpc>
            </a:pPr>
            <a:r>
              <a:rPr lang="en-US" altLang="en-US" sz="1283" b="1">
                <a:latin typeface="AvenirNext LT Com Cn" pitchFamily="34" charset="0"/>
                <a:ea typeface="MS PGothic" panose="020B0600070205080204" pitchFamily="34" charset="-128"/>
              </a:rPr>
              <a:t>                     88 000 </a:t>
            </a:r>
          </a:p>
          <a:p>
            <a:pPr algn="ctr" eaLnBrk="1" hangingPunct="1">
              <a:lnSpc>
                <a:spcPct val="75000"/>
              </a:lnSpc>
            </a:pPr>
            <a:r>
              <a:rPr lang="en-US" altLang="en-US" sz="1112">
                <a:solidFill>
                  <a:srgbClr val="4D4D4D"/>
                </a:solidFill>
                <a:latin typeface="Arial Narrow" panose="020B0606020202030204" pitchFamily="34" charset="0"/>
                <a:ea typeface="MS PGothic" panose="020B0600070205080204" pitchFamily="34" charset="-128"/>
              </a:rPr>
              <a:t>                          [44 000 – 160 000]</a:t>
            </a:r>
          </a:p>
        </p:txBody>
      </p:sp>
    </p:spTree>
    <p:extLst>
      <p:ext uri="{BB962C8B-B14F-4D97-AF65-F5344CB8AC3E}">
        <p14:creationId xmlns:p14="http://schemas.microsoft.com/office/powerpoint/2010/main" val="10718991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4" name="Group 33"/>
          <p:cNvGrpSpPr>
            <a:grpSpLocks/>
          </p:cNvGrpSpPr>
          <p:nvPr/>
        </p:nvGrpSpPr>
        <p:grpSpPr bwMode="auto">
          <a:xfrm>
            <a:off x="204716" y="1833280"/>
            <a:ext cx="8620275" cy="4161294"/>
            <a:chOff x="1111250" y="1736725"/>
            <a:chExt cx="7840663" cy="3590925"/>
          </a:xfrm>
        </p:grpSpPr>
        <p:sp>
          <p:nvSpPr>
            <p:cNvPr id="18444" name="Freeform 3"/>
            <p:cNvSpPr>
              <a:spLocks/>
            </p:cNvSpPr>
            <p:nvPr/>
          </p:nvSpPr>
          <p:spPr bwMode="auto">
            <a:xfrm>
              <a:off x="1111250" y="1736725"/>
              <a:ext cx="7840663" cy="3587750"/>
            </a:xfrm>
            <a:custGeom>
              <a:avLst/>
              <a:gdLst>
                <a:gd name="T0" fmla="*/ 2147483646 w 4939"/>
                <a:gd name="T1" fmla="*/ 2147483646 h 2260"/>
                <a:gd name="T2" fmla="*/ 2147483646 w 4939"/>
                <a:gd name="T3" fmla="*/ 2147483646 h 2260"/>
                <a:gd name="T4" fmla="*/ 2147483646 w 4939"/>
                <a:gd name="T5" fmla="*/ 2147483646 h 2260"/>
                <a:gd name="T6" fmla="*/ 2147483646 w 4939"/>
                <a:gd name="T7" fmla="*/ 2147483646 h 2260"/>
                <a:gd name="T8" fmla="*/ 2147483646 w 4939"/>
                <a:gd name="T9" fmla="*/ 2147483646 h 2260"/>
                <a:gd name="T10" fmla="*/ 2147483646 w 4939"/>
                <a:gd name="T11" fmla="*/ 2147483646 h 2260"/>
                <a:gd name="T12" fmla="*/ 2147483646 w 4939"/>
                <a:gd name="T13" fmla="*/ 2147483646 h 2260"/>
                <a:gd name="T14" fmla="*/ 2147483646 w 4939"/>
                <a:gd name="T15" fmla="*/ 2147483646 h 2260"/>
                <a:gd name="T16" fmla="*/ 2147483646 w 4939"/>
                <a:gd name="T17" fmla="*/ 2147483646 h 2260"/>
                <a:gd name="T18" fmla="*/ 2147483646 w 4939"/>
                <a:gd name="T19" fmla="*/ 2147483646 h 2260"/>
                <a:gd name="T20" fmla="*/ 0 w 4939"/>
                <a:gd name="T21" fmla="*/ 2147483646 h 2260"/>
                <a:gd name="T22" fmla="*/ 2147483646 w 4939"/>
                <a:gd name="T23" fmla="*/ 2147483646 h 2260"/>
                <a:gd name="T24" fmla="*/ 2147483646 w 4939"/>
                <a:gd name="T25" fmla="*/ 2147483646 h 2260"/>
                <a:gd name="T26" fmla="*/ 2147483646 w 4939"/>
                <a:gd name="T27" fmla="*/ 2147483646 h 2260"/>
                <a:gd name="T28" fmla="*/ 2147483646 w 4939"/>
                <a:gd name="T29" fmla="*/ 2147483646 h 2260"/>
                <a:gd name="T30" fmla="*/ 2147483646 w 4939"/>
                <a:gd name="T31" fmla="*/ 2147483646 h 2260"/>
                <a:gd name="T32" fmla="*/ 2147483646 w 4939"/>
                <a:gd name="T33" fmla="*/ 2147483646 h 2260"/>
                <a:gd name="T34" fmla="*/ 2147483646 w 4939"/>
                <a:gd name="T35" fmla="*/ 2147483646 h 2260"/>
                <a:gd name="T36" fmla="*/ 2147483646 w 4939"/>
                <a:gd name="T37" fmla="*/ 2147483646 h 2260"/>
                <a:gd name="T38" fmla="*/ 2147483646 w 4939"/>
                <a:gd name="T39" fmla="*/ 2147483646 h 2260"/>
                <a:gd name="T40" fmla="*/ 2147483646 w 4939"/>
                <a:gd name="T41" fmla="*/ 2147483646 h 2260"/>
                <a:gd name="T42" fmla="*/ 2147483646 w 4939"/>
                <a:gd name="T43" fmla="*/ 0 h 2260"/>
                <a:gd name="T44" fmla="*/ 2147483646 w 4939"/>
                <a:gd name="T45" fmla="*/ 2147483646 h 2260"/>
                <a:gd name="T46" fmla="*/ 2147483646 w 4939"/>
                <a:gd name="T47" fmla="*/ 2147483646 h 2260"/>
                <a:gd name="T48" fmla="*/ 2147483646 w 4939"/>
                <a:gd name="T49" fmla="*/ 2147483646 h 2260"/>
                <a:gd name="T50" fmla="*/ 2147483646 w 4939"/>
                <a:gd name="T51" fmla="*/ 2147483646 h 2260"/>
                <a:gd name="T52" fmla="*/ 2147483646 w 4939"/>
                <a:gd name="T53" fmla="*/ 2147483646 h 2260"/>
                <a:gd name="T54" fmla="*/ 2147483646 w 4939"/>
                <a:gd name="T55" fmla="*/ 2147483646 h 2260"/>
                <a:gd name="T56" fmla="*/ 2147483646 w 4939"/>
                <a:gd name="T57" fmla="*/ 2147483646 h 2260"/>
                <a:gd name="T58" fmla="*/ 2147483646 w 4939"/>
                <a:gd name="T59" fmla="*/ 2147483646 h 2260"/>
                <a:gd name="T60" fmla="*/ 2147483646 w 4939"/>
                <a:gd name="T61" fmla="*/ 2147483646 h 2260"/>
                <a:gd name="T62" fmla="*/ 2147483646 w 4939"/>
                <a:gd name="T63" fmla="*/ 2147483646 h 2260"/>
                <a:gd name="T64" fmla="*/ 2147483646 w 4939"/>
                <a:gd name="T65" fmla="*/ 2147483646 h 2260"/>
                <a:gd name="T66" fmla="*/ 2147483646 w 4939"/>
                <a:gd name="T67" fmla="*/ 2147483646 h 2260"/>
                <a:gd name="T68" fmla="*/ 2147483646 w 4939"/>
                <a:gd name="T69" fmla="*/ 2147483646 h 2260"/>
                <a:gd name="T70" fmla="*/ 2147483646 w 4939"/>
                <a:gd name="T71" fmla="*/ 2147483646 h 2260"/>
                <a:gd name="T72" fmla="*/ 2147483646 w 4939"/>
                <a:gd name="T73" fmla="*/ 2147483646 h 2260"/>
                <a:gd name="T74" fmla="*/ 2147483646 w 4939"/>
                <a:gd name="T75" fmla="*/ 2147483646 h 2260"/>
                <a:gd name="T76" fmla="*/ 2147483646 w 4939"/>
                <a:gd name="T77" fmla="*/ 2147483646 h 2260"/>
                <a:gd name="T78" fmla="*/ 2147483646 w 4939"/>
                <a:gd name="T79" fmla="*/ 2147483646 h 2260"/>
                <a:gd name="T80" fmla="*/ 2147483646 w 4939"/>
                <a:gd name="T81" fmla="*/ 2147483646 h 2260"/>
                <a:gd name="T82" fmla="*/ 2147483646 w 4939"/>
                <a:gd name="T83" fmla="*/ 2147483646 h 2260"/>
                <a:gd name="T84" fmla="*/ 2147483646 w 4939"/>
                <a:gd name="T85" fmla="*/ 2147483646 h 226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939"/>
                <a:gd name="T130" fmla="*/ 0 h 2260"/>
                <a:gd name="T131" fmla="*/ 4939 w 4939"/>
                <a:gd name="T132" fmla="*/ 2260 h 226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939" h="2260">
                  <a:moveTo>
                    <a:pt x="1441" y="2260"/>
                  </a:moveTo>
                  <a:lnTo>
                    <a:pt x="1351" y="2237"/>
                  </a:lnTo>
                  <a:lnTo>
                    <a:pt x="1264" y="2213"/>
                  </a:lnTo>
                  <a:lnTo>
                    <a:pt x="1181" y="2186"/>
                  </a:lnTo>
                  <a:lnTo>
                    <a:pt x="1100" y="2160"/>
                  </a:lnTo>
                  <a:lnTo>
                    <a:pt x="1020" y="2133"/>
                  </a:lnTo>
                  <a:lnTo>
                    <a:pt x="946" y="2105"/>
                  </a:lnTo>
                  <a:lnTo>
                    <a:pt x="874" y="2075"/>
                  </a:lnTo>
                  <a:lnTo>
                    <a:pt x="803" y="2045"/>
                  </a:lnTo>
                  <a:lnTo>
                    <a:pt x="736" y="2015"/>
                  </a:lnTo>
                  <a:lnTo>
                    <a:pt x="673" y="1983"/>
                  </a:lnTo>
                  <a:lnTo>
                    <a:pt x="612" y="1951"/>
                  </a:lnTo>
                  <a:lnTo>
                    <a:pt x="554" y="1917"/>
                  </a:lnTo>
                  <a:lnTo>
                    <a:pt x="499" y="1884"/>
                  </a:lnTo>
                  <a:lnTo>
                    <a:pt x="446" y="1850"/>
                  </a:lnTo>
                  <a:lnTo>
                    <a:pt x="397" y="1815"/>
                  </a:lnTo>
                  <a:lnTo>
                    <a:pt x="351" y="1780"/>
                  </a:lnTo>
                  <a:lnTo>
                    <a:pt x="307" y="1744"/>
                  </a:lnTo>
                  <a:lnTo>
                    <a:pt x="266" y="1709"/>
                  </a:lnTo>
                  <a:lnTo>
                    <a:pt x="229" y="1672"/>
                  </a:lnTo>
                  <a:lnTo>
                    <a:pt x="194" y="1635"/>
                  </a:lnTo>
                  <a:lnTo>
                    <a:pt x="162" y="1596"/>
                  </a:lnTo>
                  <a:lnTo>
                    <a:pt x="134" y="1559"/>
                  </a:lnTo>
                  <a:lnTo>
                    <a:pt x="107" y="1520"/>
                  </a:lnTo>
                  <a:lnTo>
                    <a:pt x="84" y="1481"/>
                  </a:lnTo>
                  <a:lnTo>
                    <a:pt x="63" y="1442"/>
                  </a:lnTo>
                  <a:lnTo>
                    <a:pt x="46" y="1401"/>
                  </a:lnTo>
                  <a:lnTo>
                    <a:pt x="31" y="1363"/>
                  </a:lnTo>
                  <a:lnTo>
                    <a:pt x="19" y="1322"/>
                  </a:lnTo>
                  <a:lnTo>
                    <a:pt x="10" y="1283"/>
                  </a:lnTo>
                  <a:lnTo>
                    <a:pt x="3" y="1242"/>
                  </a:lnTo>
                  <a:lnTo>
                    <a:pt x="0" y="1202"/>
                  </a:lnTo>
                  <a:lnTo>
                    <a:pt x="0" y="1161"/>
                  </a:lnTo>
                  <a:lnTo>
                    <a:pt x="1" y="1120"/>
                  </a:lnTo>
                  <a:lnTo>
                    <a:pt x="7" y="1082"/>
                  </a:lnTo>
                  <a:lnTo>
                    <a:pt x="16" y="1041"/>
                  </a:lnTo>
                  <a:lnTo>
                    <a:pt x="26" y="1000"/>
                  </a:lnTo>
                  <a:lnTo>
                    <a:pt x="40" y="960"/>
                  </a:lnTo>
                  <a:lnTo>
                    <a:pt x="56" y="919"/>
                  </a:lnTo>
                  <a:lnTo>
                    <a:pt x="76" y="878"/>
                  </a:lnTo>
                  <a:lnTo>
                    <a:pt x="99" y="839"/>
                  </a:lnTo>
                  <a:lnTo>
                    <a:pt x="123" y="799"/>
                  </a:lnTo>
                  <a:lnTo>
                    <a:pt x="152" y="760"/>
                  </a:lnTo>
                  <a:lnTo>
                    <a:pt x="182" y="719"/>
                  </a:lnTo>
                  <a:lnTo>
                    <a:pt x="215" y="680"/>
                  </a:lnTo>
                  <a:lnTo>
                    <a:pt x="252" y="641"/>
                  </a:lnTo>
                  <a:lnTo>
                    <a:pt x="291" y="603"/>
                  </a:lnTo>
                  <a:lnTo>
                    <a:pt x="333" y="566"/>
                  </a:lnTo>
                  <a:lnTo>
                    <a:pt x="378" y="527"/>
                  </a:lnTo>
                  <a:lnTo>
                    <a:pt x="425" y="490"/>
                  </a:lnTo>
                  <a:lnTo>
                    <a:pt x="476" y="452"/>
                  </a:lnTo>
                  <a:lnTo>
                    <a:pt x="529" y="417"/>
                  </a:lnTo>
                  <a:lnTo>
                    <a:pt x="586" y="380"/>
                  </a:lnTo>
                  <a:lnTo>
                    <a:pt x="644" y="345"/>
                  </a:lnTo>
                  <a:lnTo>
                    <a:pt x="706" y="311"/>
                  </a:lnTo>
                  <a:lnTo>
                    <a:pt x="770" y="276"/>
                  </a:lnTo>
                  <a:lnTo>
                    <a:pt x="839" y="242"/>
                  </a:lnTo>
                  <a:lnTo>
                    <a:pt x="907" y="210"/>
                  </a:lnTo>
                  <a:lnTo>
                    <a:pt x="980" y="177"/>
                  </a:lnTo>
                  <a:lnTo>
                    <a:pt x="1056" y="147"/>
                  </a:lnTo>
                  <a:lnTo>
                    <a:pt x="1135" y="115"/>
                  </a:lnTo>
                  <a:lnTo>
                    <a:pt x="1216" y="85"/>
                  </a:lnTo>
                  <a:lnTo>
                    <a:pt x="1299" y="57"/>
                  </a:lnTo>
                  <a:lnTo>
                    <a:pt x="1388" y="28"/>
                  </a:lnTo>
                  <a:lnTo>
                    <a:pt x="1476" y="0"/>
                  </a:lnTo>
                  <a:lnTo>
                    <a:pt x="3463" y="0"/>
                  </a:lnTo>
                  <a:lnTo>
                    <a:pt x="3551" y="28"/>
                  </a:lnTo>
                  <a:lnTo>
                    <a:pt x="3640" y="57"/>
                  </a:lnTo>
                  <a:lnTo>
                    <a:pt x="3723" y="85"/>
                  </a:lnTo>
                  <a:lnTo>
                    <a:pt x="3804" y="115"/>
                  </a:lnTo>
                  <a:lnTo>
                    <a:pt x="3883" y="147"/>
                  </a:lnTo>
                  <a:lnTo>
                    <a:pt x="3957" y="177"/>
                  </a:lnTo>
                  <a:lnTo>
                    <a:pt x="4032" y="210"/>
                  </a:lnTo>
                  <a:lnTo>
                    <a:pt x="4100" y="242"/>
                  </a:lnTo>
                  <a:lnTo>
                    <a:pt x="4169" y="276"/>
                  </a:lnTo>
                  <a:lnTo>
                    <a:pt x="4233" y="311"/>
                  </a:lnTo>
                  <a:lnTo>
                    <a:pt x="4295" y="345"/>
                  </a:lnTo>
                  <a:lnTo>
                    <a:pt x="4353" y="380"/>
                  </a:lnTo>
                  <a:lnTo>
                    <a:pt x="4410" y="417"/>
                  </a:lnTo>
                  <a:lnTo>
                    <a:pt x="4463" y="452"/>
                  </a:lnTo>
                  <a:lnTo>
                    <a:pt x="4514" y="490"/>
                  </a:lnTo>
                  <a:lnTo>
                    <a:pt x="4561" y="527"/>
                  </a:lnTo>
                  <a:lnTo>
                    <a:pt x="4606" y="566"/>
                  </a:lnTo>
                  <a:lnTo>
                    <a:pt x="4648" y="603"/>
                  </a:lnTo>
                  <a:lnTo>
                    <a:pt x="4687" y="641"/>
                  </a:lnTo>
                  <a:lnTo>
                    <a:pt x="4724" y="680"/>
                  </a:lnTo>
                  <a:lnTo>
                    <a:pt x="4757" y="719"/>
                  </a:lnTo>
                  <a:lnTo>
                    <a:pt x="4787" y="760"/>
                  </a:lnTo>
                  <a:lnTo>
                    <a:pt x="4816" y="799"/>
                  </a:lnTo>
                  <a:lnTo>
                    <a:pt x="4840" y="839"/>
                  </a:lnTo>
                  <a:lnTo>
                    <a:pt x="4863" y="878"/>
                  </a:lnTo>
                  <a:lnTo>
                    <a:pt x="4883" y="919"/>
                  </a:lnTo>
                  <a:lnTo>
                    <a:pt x="4899" y="960"/>
                  </a:lnTo>
                  <a:lnTo>
                    <a:pt x="4913" y="1000"/>
                  </a:lnTo>
                  <a:lnTo>
                    <a:pt x="4923" y="1041"/>
                  </a:lnTo>
                  <a:lnTo>
                    <a:pt x="4932" y="1082"/>
                  </a:lnTo>
                  <a:lnTo>
                    <a:pt x="4938" y="1120"/>
                  </a:lnTo>
                  <a:lnTo>
                    <a:pt x="4939" y="1161"/>
                  </a:lnTo>
                  <a:lnTo>
                    <a:pt x="4939" y="1202"/>
                  </a:lnTo>
                  <a:lnTo>
                    <a:pt x="4936" y="1242"/>
                  </a:lnTo>
                  <a:lnTo>
                    <a:pt x="4929" y="1283"/>
                  </a:lnTo>
                  <a:lnTo>
                    <a:pt x="4920" y="1322"/>
                  </a:lnTo>
                  <a:lnTo>
                    <a:pt x="4908" y="1363"/>
                  </a:lnTo>
                  <a:lnTo>
                    <a:pt x="4893" y="1401"/>
                  </a:lnTo>
                  <a:lnTo>
                    <a:pt x="4876" y="1442"/>
                  </a:lnTo>
                  <a:lnTo>
                    <a:pt x="4855" y="1481"/>
                  </a:lnTo>
                  <a:lnTo>
                    <a:pt x="4832" y="1520"/>
                  </a:lnTo>
                  <a:lnTo>
                    <a:pt x="4805" y="1559"/>
                  </a:lnTo>
                  <a:lnTo>
                    <a:pt x="4777" y="1596"/>
                  </a:lnTo>
                  <a:lnTo>
                    <a:pt x="4745" y="1635"/>
                  </a:lnTo>
                  <a:lnTo>
                    <a:pt x="4710" y="1672"/>
                  </a:lnTo>
                  <a:lnTo>
                    <a:pt x="4671" y="1709"/>
                  </a:lnTo>
                  <a:lnTo>
                    <a:pt x="4630" y="1744"/>
                  </a:lnTo>
                  <a:lnTo>
                    <a:pt x="4588" y="1780"/>
                  </a:lnTo>
                  <a:lnTo>
                    <a:pt x="4540" y="1815"/>
                  </a:lnTo>
                  <a:lnTo>
                    <a:pt x="4493" y="1850"/>
                  </a:lnTo>
                  <a:lnTo>
                    <a:pt x="4440" y="1884"/>
                  </a:lnTo>
                  <a:lnTo>
                    <a:pt x="4385" y="1917"/>
                  </a:lnTo>
                  <a:lnTo>
                    <a:pt x="4327" y="1951"/>
                  </a:lnTo>
                  <a:lnTo>
                    <a:pt x="4265" y="1983"/>
                  </a:lnTo>
                  <a:lnTo>
                    <a:pt x="4201" y="2015"/>
                  </a:lnTo>
                  <a:lnTo>
                    <a:pt x="4136" y="2045"/>
                  </a:lnTo>
                  <a:lnTo>
                    <a:pt x="4065" y="2075"/>
                  </a:lnTo>
                  <a:lnTo>
                    <a:pt x="3993" y="2105"/>
                  </a:lnTo>
                  <a:lnTo>
                    <a:pt x="3917" y="2133"/>
                  </a:lnTo>
                  <a:lnTo>
                    <a:pt x="3839" y="2160"/>
                  </a:lnTo>
                  <a:lnTo>
                    <a:pt x="3758" y="2186"/>
                  </a:lnTo>
                  <a:lnTo>
                    <a:pt x="3673" y="2213"/>
                  </a:lnTo>
                  <a:lnTo>
                    <a:pt x="3587" y="2237"/>
                  </a:lnTo>
                  <a:lnTo>
                    <a:pt x="3496" y="2260"/>
                  </a:lnTo>
                  <a:lnTo>
                    <a:pt x="1441" y="2260"/>
                  </a:lnTo>
                  <a:close/>
                </a:path>
              </a:pathLst>
            </a:custGeom>
            <a:solidFill>
              <a:srgbClr val="C7EAF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539"/>
            </a:p>
          </p:txBody>
        </p:sp>
        <p:sp>
          <p:nvSpPr>
            <p:cNvPr id="18445" name="Freeform 4"/>
            <p:cNvSpPr>
              <a:spLocks/>
            </p:cNvSpPr>
            <p:nvPr/>
          </p:nvSpPr>
          <p:spPr bwMode="auto">
            <a:xfrm>
              <a:off x="1111250" y="1736725"/>
              <a:ext cx="7840663" cy="3587750"/>
            </a:xfrm>
            <a:custGeom>
              <a:avLst/>
              <a:gdLst>
                <a:gd name="T0" fmla="*/ 2147483646 w 4939"/>
                <a:gd name="T1" fmla="*/ 2147483646 h 2260"/>
                <a:gd name="T2" fmla="*/ 2147483646 w 4939"/>
                <a:gd name="T3" fmla="*/ 2147483646 h 2260"/>
                <a:gd name="T4" fmla="*/ 2147483646 w 4939"/>
                <a:gd name="T5" fmla="*/ 2147483646 h 2260"/>
                <a:gd name="T6" fmla="*/ 2147483646 w 4939"/>
                <a:gd name="T7" fmla="*/ 2147483646 h 2260"/>
                <a:gd name="T8" fmla="*/ 2147483646 w 4939"/>
                <a:gd name="T9" fmla="*/ 2147483646 h 2260"/>
                <a:gd name="T10" fmla="*/ 2147483646 w 4939"/>
                <a:gd name="T11" fmla="*/ 2147483646 h 2260"/>
                <a:gd name="T12" fmla="*/ 2147483646 w 4939"/>
                <a:gd name="T13" fmla="*/ 2147483646 h 2260"/>
                <a:gd name="T14" fmla="*/ 2147483646 w 4939"/>
                <a:gd name="T15" fmla="*/ 2147483646 h 2260"/>
                <a:gd name="T16" fmla="*/ 2147483646 w 4939"/>
                <a:gd name="T17" fmla="*/ 2147483646 h 2260"/>
                <a:gd name="T18" fmla="*/ 2147483646 w 4939"/>
                <a:gd name="T19" fmla="*/ 2147483646 h 2260"/>
                <a:gd name="T20" fmla="*/ 0 w 4939"/>
                <a:gd name="T21" fmla="*/ 2147483646 h 2260"/>
                <a:gd name="T22" fmla="*/ 2147483646 w 4939"/>
                <a:gd name="T23" fmla="*/ 2147483646 h 2260"/>
                <a:gd name="T24" fmla="*/ 2147483646 w 4939"/>
                <a:gd name="T25" fmla="*/ 2147483646 h 2260"/>
                <a:gd name="T26" fmla="*/ 2147483646 w 4939"/>
                <a:gd name="T27" fmla="*/ 2147483646 h 2260"/>
                <a:gd name="T28" fmla="*/ 2147483646 w 4939"/>
                <a:gd name="T29" fmla="*/ 2147483646 h 2260"/>
                <a:gd name="T30" fmla="*/ 2147483646 w 4939"/>
                <a:gd name="T31" fmla="*/ 2147483646 h 2260"/>
                <a:gd name="T32" fmla="*/ 2147483646 w 4939"/>
                <a:gd name="T33" fmla="*/ 2147483646 h 2260"/>
                <a:gd name="T34" fmla="*/ 2147483646 w 4939"/>
                <a:gd name="T35" fmla="*/ 2147483646 h 2260"/>
                <a:gd name="T36" fmla="*/ 2147483646 w 4939"/>
                <a:gd name="T37" fmla="*/ 2147483646 h 2260"/>
                <a:gd name="T38" fmla="*/ 2147483646 w 4939"/>
                <a:gd name="T39" fmla="*/ 2147483646 h 2260"/>
                <a:gd name="T40" fmla="*/ 2147483646 w 4939"/>
                <a:gd name="T41" fmla="*/ 2147483646 h 2260"/>
                <a:gd name="T42" fmla="*/ 2147483646 w 4939"/>
                <a:gd name="T43" fmla="*/ 0 h 2260"/>
                <a:gd name="T44" fmla="*/ 2147483646 w 4939"/>
                <a:gd name="T45" fmla="*/ 2147483646 h 2260"/>
                <a:gd name="T46" fmla="*/ 2147483646 w 4939"/>
                <a:gd name="T47" fmla="*/ 2147483646 h 2260"/>
                <a:gd name="T48" fmla="*/ 2147483646 w 4939"/>
                <a:gd name="T49" fmla="*/ 2147483646 h 2260"/>
                <a:gd name="T50" fmla="*/ 2147483646 w 4939"/>
                <a:gd name="T51" fmla="*/ 2147483646 h 2260"/>
                <a:gd name="T52" fmla="*/ 2147483646 w 4939"/>
                <a:gd name="T53" fmla="*/ 2147483646 h 2260"/>
                <a:gd name="T54" fmla="*/ 2147483646 w 4939"/>
                <a:gd name="T55" fmla="*/ 2147483646 h 2260"/>
                <a:gd name="T56" fmla="*/ 2147483646 w 4939"/>
                <a:gd name="T57" fmla="*/ 2147483646 h 2260"/>
                <a:gd name="T58" fmla="*/ 2147483646 w 4939"/>
                <a:gd name="T59" fmla="*/ 2147483646 h 2260"/>
                <a:gd name="T60" fmla="*/ 2147483646 w 4939"/>
                <a:gd name="T61" fmla="*/ 2147483646 h 2260"/>
                <a:gd name="T62" fmla="*/ 2147483646 w 4939"/>
                <a:gd name="T63" fmla="*/ 2147483646 h 2260"/>
                <a:gd name="T64" fmla="*/ 2147483646 w 4939"/>
                <a:gd name="T65" fmla="*/ 2147483646 h 2260"/>
                <a:gd name="T66" fmla="*/ 2147483646 w 4939"/>
                <a:gd name="T67" fmla="*/ 2147483646 h 2260"/>
                <a:gd name="T68" fmla="*/ 2147483646 w 4939"/>
                <a:gd name="T69" fmla="*/ 2147483646 h 2260"/>
                <a:gd name="T70" fmla="*/ 2147483646 w 4939"/>
                <a:gd name="T71" fmla="*/ 2147483646 h 2260"/>
                <a:gd name="T72" fmla="*/ 2147483646 w 4939"/>
                <a:gd name="T73" fmla="*/ 2147483646 h 2260"/>
                <a:gd name="T74" fmla="*/ 2147483646 w 4939"/>
                <a:gd name="T75" fmla="*/ 2147483646 h 2260"/>
                <a:gd name="T76" fmla="*/ 2147483646 w 4939"/>
                <a:gd name="T77" fmla="*/ 2147483646 h 2260"/>
                <a:gd name="T78" fmla="*/ 2147483646 w 4939"/>
                <a:gd name="T79" fmla="*/ 2147483646 h 2260"/>
                <a:gd name="T80" fmla="*/ 2147483646 w 4939"/>
                <a:gd name="T81" fmla="*/ 2147483646 h 2260"/>
                <a:gd name="T82" fmla="*/ 2147483646 w 4939"/>
                <a:gd name="T83" fmla="*/ 2147483646 h 2260"/>
                <a:gd name="T84" fmla="*/ 2147483646 w 4939"/>
                <a:gd name="T85" fmla="*/ 2147483646 h 226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939"/>
                <a:gd name="T130" fmla="*/ 0 h 2260"/>
                <a:gd name="T131" fmla="*/ 4939 w 4939"/>
                <a:gd name="T132" fmla="*/ 2260 h 226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939" h="2260">
                  <a:moveTo>
                    <a:pt x="1441" y="2260"/>
                  </a:moveTo>
                  <a:lnTo>
                    <a:pt x="1351" y="2237"/>
                  </a:lnTo>
                  <a:lnTo>
                    <a:pt x="1264" y="2213"/>
                  </a:lnTo>
                  <a:lnTo>
                    <a:pt x="1181" y="2186"/>
                  </a:lnTo>
                  <a:lnTo>
                    <a:pt x="1100" y="2160"/>
                  </a:lnTo>
                  <a:lnTo>
                    <a:pt x="1020" y="2133"/>
                  </a:lnTo>
                  <a:lnTo>
                    <a:pt x="946" y="2105"/>
                  </a:lnTo>
                  <a:lnTo>
                    <a:pt x="874" y="2075"/>
                  </a:lnTo>
                  <a:lnTo>
                    <a:pt x="803" y="2045"/>
                  </a:lnTo>
                  <a:lnTo>
                    <a:pt x="736" y="2015"/>
                  </a:lnTo>
                  <a:lnTo>
                    <a:pt x="673" y="1983"/>
                  </a:lnTo>
                  <a:lnTo>
                    <a:pt x="612" y="1951"/>
                  </a:lnTo>
                  <a:lnTo>
                    <a:pt x="554" y="1917"/>
                  </a:lnTo>
                  <a:lnTo>
                    <a:pt x="499" y="1884"/>
                  </a:lnTo>
                  <a:lnTo>
                    <a:pt x="446" y="1850"/>
                  </a:lnTo>
                  <a:lnTo>
                    <a:pt x="397" y="1815"/>
                  </a:lnTo>
                  <a:lnTo>
                    <a:pt x="351" y="1780"/>
                  </a:lnTo>
                  <a:lnTo>
                    <a:pt x="307" y="1744"/>
                  </a:lnTo>
                  <a:lnTo>
                    <a:pt x="266" y="1709"/>
                  </a:lnTo>
                  <a:lnTo>
                    <a:pt x="229" y="1672"/>
                  </a:lnTo>
                  <a:lnTo>
                    <a:pt x="194" y="1635"/>
                  </a:lnTo>
                  <a:lnTo>
                    <a:pt x="162" y="1596"/>
                  </a:lnTo>
                  <a:lnTo>
                    <a:pt x="134" y="1559"/>
                  </a:lnTo>
                  <a:lnTo>
                    <a:pt x="107" y="1520"/>
                  </a:lnTo>
                  <a:lnTo>
                    <a:pt x="84" y="1481"/>
                  </a:lnTo>
                  <a:lnTo>
                    <a:pt x="63" y="1442"/>
                  </a:lnTo>
                  <a:lnTo>
                    <a:pt x="46" y="1401"/>
                  </a:lnTo>
                  <a:lnTo>
                    <a:pt x="31" y="1363"/>
                  </a:lnTo>
                  <a:lnTo>
                    <a:pt x="19" y="1322"/>
                  </a:lnTo>
                  <a:lnTo>
                    <a:pt x="10" y="1283"/>
                  </a:lnTo>
                  <a:lnTo>
                    <a:pt x="3" y="1242"/>
                  </a:lnTo>
                  <a:lnTo>
                    <a:pt x="0" y="1202"/>
                  </a:lnTo>
                  <a:lnTo>
                    <a:pt x="0" y="1161"/>
                  </a:lnTo>
                  <a:lnTo>
                    <a:pt x="1" y="1120"/>
                  </a:lnTo>
                  <a:lnTo>
                    <a:pt x="7" y="1082"/>
                  </a:lnTo>
                  <a:lnTo>
                    <a:pt x="16" y="1041"/>
                  </a:lnTo>
                  <a:lnTo>
                    <a:pt x="26" y="1000"/>
                  </a:lnTo>
                  <a:lnTo>
                    <a:pt x="40" y="960"/>
                  </a:lnTo>
                  <a:lnTo>
                    <a:pt x="56" y="919"/>
                  </a:lnTo>
                  <a:lnTo>
                    <a:pt x="76" y="878"/>
                  </a:lnTo>
                  <a:lnTo>
                    <a:pt x="99" y="839"/>
                  </a:lnTo>
                  <a:lnTo>
                    <a:pt x="123" y="799"/>
                  </a:lnTo>
                  <a:lnTo>
                    <a:pt x="152" y="760"/>
                  </a:lnTo>
                  <a:lnTo>
                    <a:pt x="182" y="719"/>
                  </a:lnTo>
                  <a:lnTo>
                    <a:pt x="215" y="680"/>
                  </a:lnTo>
                  <a:lnTo>
                    <a:pt x="252" y="641"/>
                  </a:lnTo>
                  <a:lnTo>
                    <a:pt x="291" y="603"/>
                  </a:lnTo>
                  <a:lnTo>
                    <a:pt x="333" y="566"/>
                  </a:lnTo>
                  <a:lnTo>
                    <a:pt x="378" y="527"/>
                  </a:lnTo>
                  <a:lnTo>
                    <a:pt x="425" y="490"/>
                  </a:lnTo>
                  <a:lnTo>
                    <a:pt x="476" y="452"/>
                  </a:lnTo>
                  <a:lnTo>
                    <a:pt x="529" y="417"/>
                  </a:lnTo>
                  <a:lnTo>
                    <a:pt x="586" y="380"/>
                  </a:lnTo>
                  <a:lnTo>
                    <a:pt x="644" y="345"/>
                  </a:lnTo>
                  <a:lnTo>
                    <a:pt x="706" y="311"/>
                  </a:lnTo>
                  <a:lnTo>
                    <a:pt x="770" y="276"/>
                  </a:lnTo>
                  <a:lnTo>
                    <a:pt x="839" y="242"/>
                  </a:lnTo>
                  <a:lnTo>
                    <a:pt x="907" y="210"/>
                  </a:lnTo>
                  <a:lnTo>
                    <a:pt x="980" y="177"/>
                  </a:lnTo>
                  <a:lnTo>
                    <a:pt x="1056" y="147"/>
                  </a:lnTo>
                  <a:lnTo>
                    <a:pt x="1135" y="115"/>
                  </a:lnTo>
                  <a:lnTo>
                    <a:pt x="1216" y="85"/>
                  </a:lnTo>
                  <a:lnTo>
                    <a:pt x="1299" y="57"/>
                  </a:lnTo>
                  <a:lnTo>
                    <a:pt x="1388" y="28"/>
                  </a:lnTo>
                  <a:lnTo>
                    <a:pt x="1476" y="0"/>
                  </a:lnTo>
                  <a:lnTo>
                    <a:pt x="3463" y="0"/>
                  </a:lnTo>
                  <a:lnTo>
                    <a:pt x="3551" y="28"/>
                  </a:lnTo>
                  <a:lnTo>
                    <a:pt x="3640" y="57"/>
                  </a:lnTo>
                  <a:lnTo>
                    <a:pt x="3723" y="85"/>
                  </a:lnTo>
                  <a:lnTo>
                    <a:pt x="3804" y="115"/>
                  </a:lnTo>
                  <a:lnTo>
                    <a:pt x="3883" y="147"/>
                  </a:lnTo>
                  <a:lnTo>
                    <a:pt x="3957" y="177"/>
                  </a:lnTo>
                  <a:lnTo>
                    <a:pt x="4032" y="210"/>
                  </a:lnTo>
                  <a:lnTo>
                    <a:pt x="4100" y="242"/>
                  </a:lnTo>
                  <a:lnTo>
                    <a:pt x="4169" y="276"/>
                  </a:lnTo>
                  <a:lnTo>
                    <a:pt x="4233" y="311"/>
                  </a:lnTo>
                  <a:lnTo>
                    <a:pt x="4295" y="345"/>
                  </a:lnTo>
                  <a:lnTo>
                    <a:pt x="4353" y="380"/>
                  </a:lnTo>
                  <a:lnTo>
                    <a:pt x="4410" y="417"/>
                  </a:lnTo>
                  <a:lnTo>
                    <a:pt x="4463" y="452"/>
                  </a:lnTo>
                  <a:lnTo>
                    <a:pt x="4514" y="490"/>
                  </a:lnTo>
                  <a:lnTo>
                    <a:pt x="4561" y="527"/>
                  </a:lnTo>
                  <a:lnTo>
                    <a:pt x="4606" y="566"/>
                  </a:lnTo>
                  <a:lnTo>
                    <a:pt x="4648" y="603"/>
                  </a:lnTo>
                  <a:lnTo>
                    <a:pt x="4687" y="641"/>
                  </a:lnTo>
                  <a:lnTo>
                    <a:pt x="4724" y="680"/>
                  </a:lnTo>
                  <a:lnTo>
                    <a:pt x="4757" y="719"/>
                  </a:lnTo>
                  <a:lnTo>
                    <a:pt x="4787" y="760"/>
                  </a:lnTo>
                  <a:lnTo>
                    <a:pt x="4816" y="799"/>
                  </a:lnTo>
                  <a:lnTo>
                    <a:pt x="4840" y="839"/>
                  </a:lnTo>
                  <a:lnTo>
                    <a:pt x="4863" y="878"/>
                  </a:lnTo>
                  <a:lnTo>
                    <a:pt x="4883" y="919"/>
                  </a:lnTo>
                  <a:lnTo>
                    <a:pt x="4899" y="960"/>
                  </a:lnTo>
                  <a:lnTo>
                    <a:pt x="4913" y="1000"/>
                  </a:lnTo>
                  <a:lnTo>
                    <a:pt x="4923" y="1041"/>
                  </a:lnTo>
                  <a:lnTo>
                    <a:pt x="4932" y="1082"/>
                  </a:lnTo>
                  <a:lnTo>
                    <a:pt x="4938" y="1120"/>
                  </a:lnTo>
                  <a:lnTo>
                    <a:pt x="4939" y="1161"/>
                  </a:lnTo>
                  <a:lnTo>
                    <a:pt x="4939" y="1202"/>
                  </a:lnTo>
                  <a:lnTo>
                    <a:pt x="4936" y="1242"/>
                  </a:lnTo>
                  <a:lnTo>
                    <a:pt x="4929" y="1283"/>
                  </a:lnTo>
                  <a:lnTo>
                    <a:pt x="4920" y="1322"/>
                  </a:lnTo>
                  <a:lnTo>
                    <a:pt x="4908" y="1363"/>
                  </a:lnTo>
                  <a:lnTo>
                    <a:pt x="4893" y="1401"/>
                  </a:lnTo>
                  <a:lnTo>
                    <a:pt x="4876" y="1442"/>
                  </a:lnTo>
                  <a:lnTo>
                    <a:pt x="4855" y="1481"/>
                  </a:lnTo>
                  <a:lnTo>
                    <a:pt x="4832" y="1520"/>
                  </a:lnTo>
                  <a:lnTo>
                    <a:pt x="4805" y="1559"/>
                  </a:lnTo>
                  <a:lnTo>
                    <a:pt x="4777" y="1596"/>
                  </a:lnTo>
                  <a:lnTo>
                    <a:pt x="4745" y="1635"/>
                  </a:lnTo>
                  <a:lnTo>
                    <a:pt x="4710" y="1672"/>
                  </a:lnTo>
                  <a:lnTo>
                    <a:pt x="4671" y="1709"/>
                  </a:lnTo>
                  <a:lnTo>
                    <a:pt x="4630" y="1744"/>
                  </a:lnTo>
                  <a:lnTo>
                    <a:pt x="4588" y="1780"/>
                  </a:lnTo>
                  <a:lnTo>
                    <a:pt x="4540" y="1815"/>
                  </a:lnTo>
                  <a:lnTo>
                    <a:pt x="4493" y="1850"/>
                  </a:lnTo>
                  <a:lnTo>
                    <a:pt x="4440" y="1884"/>
                  </a:lnTo>
                  <a:lnTo>
                    <a:pt x="4385" y="1917"/>
                  </a:lnTo>
                  <a:lnTo>
                    <a:pt x="4327" y="1951"/>
                  </a:lnTo>
                  <a:lnTo>
                    <a:pt x="4265" y="1983"/>
                  </a:lnTo>
                  <a:lnTo>
                    <a:pt x="4201" y="2015"/>
                  </a:lnTo>
                  <a:lnTo>
                    <a:pt x="4136" y="2045"/>
                  </a:lnTo>
                  <a:lnTo>
                    <a:pt x="4065" y="2075"/>
                  </a:lnTo>
                  <a:lnTo>
                    <a:pt x="3993" y="2105"/>
                  </a:lnTo>
                  <a:lnTo>
                    <a:pt x="3917" y="2133"/>
                  </a:lnTo>
                  <a:lnTo>
                    <a:pt x="3839" y="2160"/>
                  </a:lnTo>
                  <a:lnTo>
                    <a:pt x="3758" y="2186"/>
                  </a:lnTo>
                  <a:lnTo>
                    <a:pt x="3673" y="2213"/>
                  </a:lnTo>
                  <a:lnTo>
                    <a:pt x="3587" y="2237"/>
                  </a:lnTo>
                  <a:lnTo>
                    <a:pt x="3496" y="2260"/>
                  </a:lnTo>
                  <a:lnTo>
                    <a:pt x="1441" y="2260"/>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8446" name="Freeform 5"/>
            <p:cNvSpPr>
              <a:spLocks noEditPoints="1"/>
            </p:cNvSpPr>
            <p:nvPr/>
          </p:nvSpPr>
          <p:spPr bwMode="auto">
            <a:xfrm>
              <a:off x="2849563" y="1871663"/>
              <a:ext cx="5527675" cy="3455987"/>
            </a:xfrm>
            <a:custGeom>
              <a:avLst/>
              <a:gdLst>
                <a:gd name="T0" fmla="*/ 2147483646 w 3482"/>
                <a:gd name="T1" fmla="*/ 2147483646 h 2177"/>
                <a:gd name="T2" fmla="*/ 2147483646 w 3482"/>
                <a:gd name="T3" fmla="*/ 2147483646 h 2177"/>
                <a:gd name="T4" fmla="*/ 2147483646 w 3482"/>
                <a:gd name="T5" fmla="*/ 2147483646 h 2177"/>
                <a:gd name="T6" fmla="*/ 2147483646 w 3482"/>
                <a:gd name="T7" fmla="*/ 2147483646 h 2177"/>
                <a:gd name="T8" fmla="*/ 2147483646 w 3482"/>
                <a:gd name="T9" fmla="*/ 2147483646 h 2177"/>
                <a:gd name="T10" fmla="*/ 2147483646 w 3482"/>
                <a:gd name="T11" fmla="*/ 2147483646 h 2177"/>
                <a:gd name="T12" fmla="*/ 2147483646 w 3482"/>
                <a:gd name="T13" fmla="*/ 2147483646 h 2177"/>
                <a:gd name="T14" fmla="*/ 2147483646 w 3482"/>
                <a:gd name="T15" fmla="*/ 2147483646 h 2177"/>
                <a:gd name="T16" fmla="*/ 2147483646 w 3482"/>
                <a:gd name="T17" fmla="*/ 2147483646 h 2177"/>
                <a:gd name="T18" fmla="*/ 2147483646 w 3482"/>
                <a:gd name="T19" fmla="*/ 2147483646 h 2177"/>
                <a:gd name="T20" fmla="*/ 2147483646 w 3482"/>
                <a:gd name="T21" fmla="*/ 2147483646 h 2177"/>
                <a:gd name="T22" fmla="*/ 2147483646 w 3482"/>
                <a:gd name="T23" fmla="*/ 2147483646 h 2177"/>
                <a:gd name="T24" fmla="*/ 2147483646 w 3482"/>
                <a:gd name="T25" fmla="*/ 2147483646 h 2177"/>
                <a:gd name="T26" fmla="*/ 2147483646 w 3482"/>
                <a:gd name="T27" fmla="*/ 2147483646 h 2177"/>
                <a:gd name="T28" fmla="*/ 2147483646 w 3482"/>
                <a:gd name="T29" fmla="*/ 2147483646 h 2177"/>
                <a:gd name="T30" fmla="*/ 2147483646 w 3482"/>
                <a:gd name="T31" fmla="*/ 2147483646 h 2177"/>
                <a:gd name="T32" fmla="*/ 2147483646 w 3482"/>
                <a:gd name="T33" fmla="*/ 2147483646 h 2177"/>
                <a:gd name="T34" fmla="*/ 2147483646 w 3482"/>
                <a:gd name="T35" fmla="*/ 2147483646 h 2177"/>
                <a:gd name="T36" fmla="*/ 2147483646 w 3482"/>
                <a:gd name="T37" fmla="*/ 2147483646 h 2177"/>
                <a:gd name="T38" fmla="*/ 2147483646 w 3482"/>
                <a:gd name="T39" fmla="*/ 2147483646 h 2177"/>
                <a:gd name="T40" fmla="*/ 2147483646 w 3482"/>
                <a:gd name="T41" fmla="*/ 2147483646 h 2177"/>
                <a:gd name="T42" fmla="*/ 2147483646 w 3482"/>
                <a:gd name="T43" fmla="*/ 2147483646 h 2177"/>
                <a:gd name="T44" fmla="*/ 2147483646 w 3482"/>
                <a:gd name="T45" fmla="*/ 2147483646 h 2177"/>
                <a:gd name="T46" fmla="*/ 2147483646 w 3482"/>
                <a:gd name="T47" fmla="*/ 2147483646 h 2177"/>
                <a:gd name="T48" fmla="*/ 2147483646 w 3482"/>
                <a:gd name="T49" fmla="*/ 2147483646 h 2177"/>
                <a:gd name="T50" fmla="*/ 2147483646 w 3482"/>
                <a:gd name="T51" fmla="*/ 2147483646 h 2177"/>
                <a:gd name="T52" fmla="*/ 2147483646 w 3482"/>
                <a:gd name="T53" fmla="*/ 2147483646 h 2177"/>
                <a:gd name="T54" fmla="*/ 2147483646 w 3482"/>
                <a:gd name="T55" fmla="*/ 2147483646 h 2177"/>
                <a:gd name="T56" fmla="*/ 2147483646 w 3482"/>
                <a:gd name="T57" fmla="*/ 2147483646 h 2177"/>
                <a:gd name="T58" fmla="*/ 2147483646 w 3482"/>
                <a:gd name="T59" fmla="*/ 2147483646 h 2177"/>
                <a:gd name="T60" fmla="*/ 2147483646 w 3482"/>
                <a:gd name="T61" fmla="*/ 2147483646 h 2177"/>
                <a:gd name="T62" fmla="*/ 2147483646 w 3482"/>
                <a:gd name="T63" fmla="*/ 2147483646 h 2177"/>
                <a:gd name="T64" fmla="*/ 2147483646 w 3482"/>
                <a:gd name="T65" fmla="*/ 2147483646 h 2177"/>
                <a:gd name="T66" fmla="*/ 2147483646 w 3482"/>
                <a:gd name="T67" fmla="*/ 2147483646 h 2177"/>
                <a:gd name="T68" fmla="*/ 2147483646 w 3482"/>
                <a:gd name="T69" fmla="*/ 2147483646 h 2177"/>
                <a:gd name="T70" fmla="*/ 2147483646 w 3482"/>
                <a:gd name="T71" fmla="*/ 2147483646 h 2177"/>
                <a:gd name="T72" fmla="*/ 2147483646 w 3482"/>
                <a:gd name="T73" fmla="*/ 2147483646 h 2177"/>
                <a:gd name="T74" fmla="*/ 2147483646 w 3482"/>
                <a:gd name="T75" fmla="*/ 2147483646 h 2177"/>
                <a:gd name="T76" fmla="*/ 2147483646 w 3482"/>
                <a:gd name="T77" fmla="*/ 2147483646 h 2177"/>
                <a:gd name="T78" fmla="*/ 2147483646 w 3482"/>
                <a:gd name="T79" fmla="*/ 2147483646 h 2177"/>
                <a:gd name="T80" fmla="*/ 2147483646 w 3482"/>
                <a:gd name="T81" fmla="*/ 2147483646 h 2177"/>
                <a:gd name="T82" fmla="*/ 2147483646 w 3482"/>
                <a:gd name="T83" fmla="*/ 2147483646 h 2177"/>
                <a:gd name="T84" fmla="*/ 2147483646 w 3482"/>
                <a:gd name="T85" fmla="*/ 2147483646 h 2177"/>
                <a:gd name="T86" fmla="*/ 2147483646 w 3482"/>
                <a:gd name="T87" fmla="*/ 2147483646 h 2177"/>
                <a:gd name="T88" fmla="*/ 2147483646 w 3482"/>
                <a:gd name="T89" fmla="*/ 2147483646 h 2177"/>
                <a:gd name="T90" fmla="*/ 2147483646 w 3482"/>
                <a:gd name="T91" fmla="*/ 2147483646 h 2177"/>
                <a:gd name="T92" fmla="*/ 2147483646 w 3482"/>
                <a:gd name="T93" fmla="*/ 2147483646 h 2177"/>
                <a:gd name="T94" fmla="*/ 2147483646 w 3482"/>
                <a:gd name="T95" fmla="*/ 2147483646 h 2177"/>
                <a:gd name="T96" fmla="*/ 2147483646 w 3482"/>
                <a:gd name="T97" fmla="*/ 2147483646 h 2177"/>
                <a:gd name="T98" fmla="*/ 2147483646 w 3482"/>
                <a:gd name="T99" fmla="*/ 2147483646 h 2177"/>
                <a:gd name="T100" fmla="*/ 2147483646 w 3482"/>
                <a:gd name="T101" fmla="*/ 2147483646 h 2177"/>
                <a:gd name="T102" fmla="*/ 2147483646 w 3482"/>
                <a:gd name="T103" fmla="*/ 2147483646 h 2177"/>
                <a:gd name="T104" fmla="*/ 2147483646 w 3482"/>
                <a:gd name="T105" fmla="*/ 2147483646 h 2177"/>
                <a:gd name="T106" fmla="*/ 2147483646 w 3482"/>
                <a:gd name="T107" fmla="*/ 2147483646 h 2177"/>
                <a:gd name="T108" fmla="*/ 2147483646 w 3482"/>
                <a:gd name="T109" fmla="*/ 2147483646 h 2177"/>
                <a:gd name="T110" fmla="*/ 2147483646 w 3482"/>
                <a:gd name="T111" fmla="*/ 2147483646 h 2177"/>
                <a:gd name="T112" fmla="*/ 2147483646 w 3482"/>
                <a:gd name="T113" fmla="*/ 2147483646 h 2177"/>
                <a:gd name="T114" fmla="*/ 2147483646 w 3482"/>
                <a:gd name="T115" fmla="*/ 2147483646 h 2177"/>
                <a:gd name="T116" fmla="*/ 2147483646 w 3482"/>
                <a:gd name="T117" fmla="*/ 2147483646 h 2177"/>
                <a:gd name="T118" fmla="*/ 2147483646 w 3482"/>
                <a:gd name="T119" fmla="*/ 2147483646 h 2177"/>
                <a:gd name="T120" fmla="*/ 2147483646 w 3482"/>
                <a:gd name="T121" fmla="*/ 2147483646 h 2177"/>
                <a:gd name="T122" fmla="*/ 2147483646 w 3482"/>
                <a:gd name="T123" fmla="*/ 2147483646 h 2177"/>
                <a:gd name="T124" fmla="*/ 2147483646 w 3482"/>
                <a:gd name="T125" fmla="*/ 2147483646 h 217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482"/>
                <a:gd name="T190" fmla="*/ 0 h 2177"/>
                <a:gd name="T191" fmla="*/ 3482 w 3482"/>
                <a:gd name="T192" fmla="*/ 2177 h 217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482" h="2177">
                  <a:moveTo>
                    <a:pt x="2645" y="2108"/>
                  </a:moveTo>
                  <a:lnTo>
                    <a:pt x="2635" y="2106"/>
                  </a:lnTo>
                  <a:lnTo>
                    <a:pt x="2628" y="2105"/>
                  </a:lnTo>
                  <a:lnTo>
                    <a:pt x="2622" y="2105"/>
                  </a:lnTo>
                  <a:lnTo>
                    <a:pt x="2619" y="2106"/>
                  </a:lnTo>
                  <a:lnTo>
                    <a:pt x="2617" y="2108"/>
                  </a:lnTo>
                  <a:lnTo>
                    <a:pt x="2612" y="2110"/>
                  </a:lnTo>
                  <a:lnTo>
                    <a:pt x="2605" y="2112"/>
                  </a:lnTo>
                  <a:lnTo>
                    <a:pt x="2594" y="2112"/>
                  </a:lnTo>
                  <a:lnTo>
                    <a:pt x="2590" y="2108"/>
                  </a:lnTo>
                  <a:lnTo>
                    <a:pt x="2587" y="2101"/>
                  </a:lnTo>
                  <a:lnTo>
                    <a:pt x="2582" y="2096"/>
                  </a:lnTo>
                  <a:lnTo>
                    <a:pt x="2578" y="2089"/>
                  </a:lnTo>
                  <a:lnTo>
                    <a:pt x="2575" y="2082"/>
                  </a:lnTo>
                  <a:lnTo>
                    <a:pt x="2571" y="2075"/>
                  </a:lnTo>
                  <a:lnTo>
                    <a:pt x="2569" y="2069"/>
                  </a:lnTo>
                  <a:lnTo>
                    <a:pt x="2567" y="2066"/>
                  </a:lnTo>
                  <a:lnTo>
                    <a:pt x="2578" y="2062"/>
                  </a:lnTo>
                  <a:lnTo>
                    <a:pt x="2587" y="2057"/>
                  </a:lnTo>
                  <a:lnTo>
                    <a:pt x="2598" y="2052"/>
                  </a:lnTo>
                  <a:lnTo>
                    <a:pt x="2608" y="2044"/>
                  </a:lnTo>
                  <a:lnTo>
                    <a:pt x="2617" y="2037"/>
                  </a:lnTo>
                  <a:lnTo>
                    <a:pt x="2628" y="2029"/>
                  </a:lnTo>
                  <a:lnTo>
                    <a:pt x="2636" y="2020"/>
                  </a:lnTo>
                  <a:lnTo>
                    <a:pt x="2647" y="2011"/>
                  </a:lnTo>
                  <a:lnTo>
                    <a:pt x="2652" y="2011"/>
                  </a:lnTo>
                  <a:lnTo>
                    <a:pt x="2658" y="2011"/>
                  </a:lnTo>
                  <a:lnTo>
                    <a:pt x="2663" y="2013"/>
                  </a:lnTo>
                  <a:lnTo>
                    <a:pt x="2668" y="2014"/>
                  </a:lnTo>
                  <a:lnTo>
                    <a:pt x="2672" y="2016"/>
                  </a:lnTo>
                  <a:lnTo>
                    <a:pt x="2677" y="2018"/>
                  </a:lnTo>
                  <a:lnTo>
                    <a:pt x="2682" y="2018"/>
                  </a:lnTo>
                  <a:lnTo>
                    <a:pt x="2689" y="2018"/>
                  </a:lnTo>
                  <a:lnTo>
                    <a:pt x="2700" y="2009"/>
                  </a:lnTo>
                  <a:lnTo>
                    <a:pt x="2712" y="2000"/>
                  </a:lnTo>
                  <a:lnTo>
                    <a:pt x="2725" y="1993"/>
                  </a:lnTo>
                  <a:lnTo>
                    <a:pt x="2737" y="1986"/>
                  </a:lnTo>
                  <a:lnTo>
                    <a:pt x="2749" y="1979"/>
                  </a:lnTo>
                  <a:lnTo>
                    <a:pt x="2764" y="1972"/>
                  </a:lnTo>
                  <a:lnTo>
                    <a:pt x="2774" y="1963"/>
                  </a:lnTo>
                  <a:lnTo>
                    <a:pt x="2785" y="1954"/>
                  </a:lnTo>
                  <a:lnTo>
                    <a:pt x="2788" y="1954"/>
                  </a:lnTo>
                  <a:lnTo>
                    <a:pt x="2794" y="1956"/>
                  </a:lnTo>
                  <a:lnTo>
                    <a:pt x="2797" y="1960"/>
                  </a:lnTo>
                  <a:lnTo>
                    <a:pt x="2802" y="1963"/>
                  </a:lnTo>
                  <a:lnTo>
                    <a:pt x="2808" y="1967"/>
                  </a:lnTo>
                  <a:lnTo>
                    <a:pt x="2811" y="1970"/>
                  </a:lnTo>
                  <a:lnTo>
                    <a:pt x="2817" y="1972"/>
                  </a:lnTo>
                  <a:lnTo>
                    <a:pt x="2820" y="1972"/>
                  </a:lnTo>
                  <a:lnTo>
                    <a:pt x="2824" y="1965"/>
                  </a:lnTo>
                  <a:lnTo>
                    <a:pt x="2825" y="1960"/>
                  </a:lnTo>
                  <a:lnTo>
                    <a:pt x="2825" y="1954"/>
                  </a:lnTo>
                  <a:lnTo>
                    <a:pt x="2825" y="1949"/>
                  </a:lnTo>
                  <a:lnTo>
                    <a:pt x="2824" y="1944"/>
                  </a:lnTo>
                  <a:lnTo>
                    <a:pt x="2822" y="1938"/>
                  </a:lnTo>
                  <a:lnTo>
                    <a:pt x="2817" y="1933"/>
                  </a:lnTo>
                  <a:lnTo>
                    <a:pt x="2811" y="1926"/>
                  </a:lnTo>
                  <a:lnTo>
                    <a:pt x="2758" y="1926"/>
                  </a:lnTo>
                  <a:lnTo>
                    <a:pt x="2741" y="1907"/>
                  </a:lnTo>
                  <a:lnTo>
                    <a:pt x="2739" y="1908"/>
                  </a:lnTo>
                  <a:lnTo>
                    <a:pt x="2735" y="1908"/>
                  </a:lnTo>
                  <a:lnTo>
                    <a:pt x="2732" y="1910"/>
                  </a:lnTo>
                  <a:lnTo>
                    <a:pt x="2728" y="1912"/>
                  </a:lnTo>
                  <a:lnTo>
                    <a:pt x="2725" y="1914"/>
                  </a:lnTo>
                  <a:lnTo>
                    <a:pt x="2721" y="1915"/>
                  </a:lnTo>
                  <a:lnTo>
                    <a:pt x="2719" y="1915"/>
                  </a:lnTo>
                  <a:lnTo>
                    <a:pt x="2716" y="1917"/>
                  </a:lnTo>
                  <a:lnTo>
                    <a:pt x="2698" y="1898"/>
                  </a:lnTo>
                  <a:lnTo>
                    <a:pt x="2686" y="1898"/>
                  </a:lnTo>
                  <a:lnTo>
                    <a:pt x="2672" y="1898"/>
                  </a:lnTo>
                  <a:lnTo>
                    <a:pt x="2659" y="1898"/>
                  </a:lnTo>
                  <a:lnTo>
                    <a:pt x="2647" y="1894"/>
                  </a:lnTo>
                  <a:lnTo>
                    <a:pt x="2635" y="1891"/>
                  </a:lnTo>
                  <a:lnTo>
                    <a:pt x="2624" y="1887"/>
                  </a:lnTo>
                  <a:lnTo>
                    <a:pt x="2613" y="1880"/>
                  </a:lnTo>
                  <a:lnTo>
                    <a:pt x="2603" y="1870"/>
                  </a:lnTo>
                  <a:lnTo>
                    <a:pt x="2585" y="1875"/>
                  </a:lnTo>
                  <a:lnTo>
                    <a:pt x="2566" y="1878"/>
                  </a:lnTo>
                  <a:lnTo>
                    <a:pt x="2543" y="1880"/>
                  </a:lnTo>
                  <a:lnTo>
                    <a:pt x="2520" y="1880"/>
                  </a:lnTo>
                  <a:lnTo>
                    <a:pt x="2497" y="1880"/>
                  </a:lnTo>
                  <a:lnTo>
                    <a:pt x="2476" y="1880"/>
                  </a:lnTo>
                  <a:lnTo>
                    <a:pt x="2456" y="1884"/>
                  </a:lnTo>
                  <a:lnTo>
                    <a:pt x="2439" y="1889"/>
                  </a:lnTo>
                  <a:lnTo>
                    <a:pt x="2433" y="1889"/>
                  </a:lnTo>
                  <a:lnTo>
                    <a:pt x="2428" y="1885"/>
                  </a:lnTo>
                  <a:lnTo>
                    <a:pt x="2421" y="1884"/>
                  </a:lnTo>
                  <a:lnTo>
                    <a:pt x="2414" y="1880"/>
                  </a:lnTo>
                  <a:lnTo>
                    <a:pt x="2407" y="1877"/>
                  </a:lnTo>
                  <a:lnTo>
                    <a:pt x="2400" y="1873"/>
                  </a:lnTo>
                  <a:lnTo>
                    <a:pt x="2393" y="1871"/>
                  </a:lnTo>
                  <a:lnTo>
                    <a:pt x="2386" y="1870"/>
                  </a:lnTo>
                  <a:lnTo>
                    <a:pt x="2368" y="1889"/>
                  </a:lnTo>
                  <a:lnTo>
                    <a:pt x="2318" y="1889"/>
                  </a:lnTo>
                  <a:lnTo>
                    <a:pt x="2265" y="1887"/>
                  </a:lnTo>
                  <a:lnTo>
                    <a:pt x="2213" y="1887"/>
                  </a:lnTo>
                  <a:lnTo>
                    <a:pt x="2160" y="1887"/>
                  </a:lnTo>
                  <a:lnTo>
                    <a:pt x="2133" y="1889"/>
                  </a:lnTo>
                  <a:lnTo>
                    <a:pt x="2107" y="1892"/>
                  </a:lnTo>
                  <a:lnTo>
                    <a:pt x="2082" y="1896"/>
                  </a:lnTo>
                  <a:lnTo>
                    <a:pt x="2055" y="1901"/>
                  </a:lnTo>
                  <a:lnTo>
                    <a:pt x="2031" y="1907"/>
                  </a:lnTo>
                  <a:lnTo>
                    <a:pt x="2006" y="1915"/>
                  </a:lnTo>
                  <a:lnTo>
                    <a:pt x="1981" y="1924"/>
                  </a:lnTo>
                  <a:lnTo>
                    <a:pt x="1958" y="1935"/>
                  </a:lnTo>
                  <a:lnTo>
                    <a:pt x="1956" y="1926"/>
                  </a:lnTo>
                  <a:lnTo>
                    <a:pt x="1953" y="1921"/>
                  </a:lnTo>
                  <a:lnTo>
                    <a:pt x="1951" y="1919"/>
                  </a:lnTo>
                  <a:lnTo>
                    <a:pt x="1949" y="1917"/>
                  </a:lnTo>
                  <a:lnTo>
                    <a:pt x="1946" y="1915"/>
                  </a:lnTo>
                  <a:lnTo>
                    <a:pt x="1942" y="1912"/>
                  </a:lnTo>
                  <a:lnTo>
                    <a:pt x="1939" y="1907"/>
                  </a:lnTo>
                  <a:lnTo>
                    <a:pt x="1932" y="1898"/>
                  </a:lnTo>
                  <a:lnTo>
                    <a:pt x="1921" y="1898"/>
                  </a:lnTo>
                  <a:lnTo>
                    <a:pt x="1911" y="1898"/>
                  </a:lnTo>
                  <a:lnTo>
                    <a:pt x="1898" y="1900"/>
                  </a:lnTo>
                  <a:lnTo>
                    <a:pt x="1886" y="1900"/>
                  </a:lnTo>
                  <a:lnTo>
                    <a:pt x="1873" y="1901"/>
                  </a:lnTo>
                  <a:lnTo>
                    <a:pt x="1863" y="1901"/>
                  </a:lnTo>
                  <a:lnTo>
                    <a:pt x="1854" y="1905"/>
                  </a:lnTo>
                  <a:lnTo>
                    <a:pt x="1845" y="1907"/>
                  </a:lnTo>
                  <a:lnTo>
                    <a:pt x="1845" y="1903"/>
                  </a:lnTo>
                  <a:lnTo>
                    <a:pt x="1843" y="1901"/>
                  </a:lnTo>
                  <a:lnTo>
                    <a:pt x="1843" y="1898"/>
                  </a:lnTo>
                  <a:lnTo>
                    <a:pt x="1842" y="1894"/>
                  </a:lnTo>
                  <a:lnTo>
                    <a:pt x="1840" y="1891"/>
                  </a:lnTo>
                  <a:lnTo>
                    <a:pt x="1838" y="1887"/>
                  </a:lnTo>
                  <a:lnTo>
                    <a:pt x="1836" y="1884"/>
                  </a:lnTo>
                  <a:lnTo>
                    <a:pt x="1836" y="1880"/>
                  </a:lnTo>
                  <a:lnTo>
                    <a:pt x="1785" y="1880"/>
                  </a:lnTo>
                  <a:lnTo>
                    <a:pt x="1767" y="1898"/>
                  </a:lnTo>
                  <a:lnTo>
                    <a:pt x="1741" y="1900"/>
                  </a:lnTo>
                  <a:lnTo>
                    <a:pt x="1713" y="1900"/>
                  </a:lnTo>
                  <a:lnTo>
                    <a:pt x="1684" y="1903"/>
                  </a:lnTo>
                  <a:lnTo>
                    <a:pt x="1654" y="1907"/>
                  </a:lnTo>
                  <a:lnTo>
                    <a:pt x="1626" y="1912"/>
                  </a:lnTo>
                  <a:lnTo>
                    <a:pt x="1600" y="1917"/>
                  </a:lnTo>
                  <a:lnTo>
                    <a:pt x="1573" y="1926"/>
                  </a:lnTo>
                  <a:lnTo>
                    <a:pt x="1548" y="1935"/>
                  </a:lnTo>
                  <a:lnTo>
                    <a:pt x="1540" y="1931"/>
                  </a:lnTo>
                  <a:lnTo>
                    <a:pt x="1527" y="1926"/>
                  </a:lnTo>
                  <a:lnTo>
                    <a:pt x="1515" y="1924"/>
                  </a:lnTo>
                  <a:lnTo>
                    <a:pt x="1503" y="1923"/>
                  </a:lnTo>
                  <a:lnTo>
                    <a:pt x="1476" y="1921"/>
                  </a:lnTo>
                  <a:lnTo>
                    <a:pt x="1448" y="1921"/>
                  </a:lnTo>
                  <a:lnTo>
                    <a:pt x="1420" y="1921"/>
                  </a:lnTo>
                  <a:lnTo>
                    <a:pt x="1391" y="1924"/>
                  </a:lnTo>
                  <a:lnTo>
                    <a:pt x="1365" y="1926"/>
                  </a:lnTo>
                  <a:lnTo>
                    <a:pt x="1340" y="1926"/>
                  </a:lnTo>
                  <a:lnTo>
                    <a:pt x="1322" y="1945"/>
                  </a:lnTo>
                  <a:lnTo>
                    <a:pt x="1308" y="1938"/>
                  </a:lnTo>
                  <a:lnTo>
                    <a:pt x="1294" y="1935"/>
                  </a:lnTo>
                  <a:lnTo>
                    <a:pt x="1280" y="1935"/>
                  </a:lnTo>
                  <a:lnTo>
                    <a:pt x="1266" y="1935"/>
                  </a:lnTo>
                  <a:lnTo>
                    <a:pt x="1252" y="1937"/>
                  </a:lnTo>
                  <a:lnTo>
                    <a:pt x="1238" y="1940"/>
                  </a:lnTo>
                  <a:lnTo>
                    <a:pt x="1225" y="1944"/>
                  </a:lnTo>
                  <a:lnTo>
                    <a:pt x="1211" y="1949"/>
                  </a:lnTo>
                  <a:lnTo>
                    <a:pt x="1185" y="1960"/>
                  </a:lnTo>
                  <a:lnTo>
                    <a:pt x="1158" y="1970"/>
                  </a:lnTo>
                  <a:lnTo>
                    <a:pt x="1144" y="1976"/>
                  </a:lnTo>
                  <a:lnTo>
                    <a:pt x="1132" y="1979"/>
                  </a:lnTo>
                  <a:lnTo>
                    <a:pt x="1118" y="1981"/>
                  </a:lnTo>
                  <a:lnTo>
                    <a:pt x="1105" y="1983"/>
                  </a:lnTo>
                  <a:lnTo>
                    <a:pt x="1088" y="1997"/>
                  </a:lnTo>
                  <a:lnTo>
                    <a:pt x="1070" y="2009"/>
                  </a:lnTo>
                  <a:lnTo>
                    <a:pt x="1050" y="2020"/>
                  </a:lnTo>
                  <a:lnTo>
                    <a:pt x="1031" y="2029"/>
                  </a:lnTo>
                  <a:lnTo>
                    <a:pt x="1012" y="2037"/>
                  </a:lnTo>
                  <a:lnTo>
                    <a:pt x="992" y="2046"/>
                  </a:lnTo>
                  <a:lnTo>
                    <a:pt x="974" y="2059"/>
                  </a:lnTo>
                  <a:lnTo>
                    <a:pt x="957" y="2075"/>
                  </a:lnTo>
                  <a:lnTo>
                    <a:pt x="941" y="2067"/>
                  </a:lnTo>
                  <a:lnTo>
                    <a:pt x="921" y="2060"/>
                  </a:lnTo>
                  <a:lnTo>
                    <a:pt x="902" y="2055"/>
                  </a:lnTo>
                  <a:lnTo>
                    <a:pt x="883" y="2050"/>
                  </a:lnTo>
                  <a:lnTo>
                    <a:pt x="861" y="2044"/>
                  </a:lnTo>
                  <a:lnTo>
                    <a:pt x="840" y="2041"/>
                  </a:lnTo>
                  <a:lnTo>
                    <a:pt x="821" y="2039"/>
                  </a:lnTo>
                  <a:lnTo>
                    <a:pt x="801" y="2037"/>
                  </a:lnTo>
                  <a:lnTo>
                    <a:pt x="784" y="2018"/>
                  </a:lnTo>
                  <a:lnTo>
                    <a:pt x="784" y="2016"/>
                  </a:lnTo>
                  <a:lnTo>
                    <a:pt x="784" y="2013"/>
                  </a:lnTo>
                  <a:lnTo>
                    <a:pt x="786" y="2009"/>
                  </a:lnTo>
                  <a:lnTo>
                    <a:pt x="787" y="2006"/>
                  </a:lnTo>
                  <a:lnTo>
                    <a:pt x="789" y="2002"/>
                  </a:lnTo>
                  <a:lnTo>
                    <a:pt x="791" y="1999"/>
                  </a:lnTo>
                  <a:lnTo>
                    <a:pt x="791" y="1995"/>
                  </a:lnTo>
                  <a:lnTo>
                    <a:pt x="791" y="1991"/>
                  </a:lnTo>
                  <a:lnTo>
                    <a:pt x="786" y="1984"/>
                  </a:lnTo>
                  <a:lnTo>
                    <a:pt x="778" y="1976"/>
                  </a:lnTo>
                  <a:lnTo>
                    <a:pt x="771" y="1968"/>
                  </a:lnTo>
                  <a:lnTo>
                    <a:pt x="764" y="1961"/>
                  </a:lnTo>
                  <a:lnTo>
                    <a:pt x="757" y="1954"/>
                  </a:lnTo>
                  <a:lnTo>
                    <a:pt x="748" y="1949"/>
                  </a:lnTo>
                  <a:lnTo>
                    <a:pt x="740" y="1945"/>
                  </a:lnTo>
                  <a:lnTo>
                    <a:pt x="731" y="1945"/>
                  </a:lnTo>
                  <a:lnTo>
                    <a:pt x="729" y="1937"/>
                  </a:lnTo>
                  <a:lnTo>
                    <a:pt x="727" y="1930"/>
                  </a:lnTo>
                  <a:lnTo>
                    <a:pt x="722" y="1921"/>
                  </a:lnTo>
                  <a:lnTo>
                    <a:pt x="717" y="1914"/>
                  </a:lnTo>
                  <a:lnTo>
                    <a:pt x="711" y="1907"/>
                  </a:lnTo>
                  <a:lnTo>
                    <a:pt x="704" y="1900"/>
                  </a:lnTo>
                  <a:lnTo>
                    <a:pt x="699" y="1894"/>
                  </a:lnTo>
                  <a:lnTo>
                    <a:pt x="695" y="1889"/>
                  </a:lnTo>
                  <a:lnTo>
                    <a:pt x="699" y="1885"/>
                  </a:lnTo>
                  <a:lnTo>
                    <a:pt x="703" y="1880"/>
                  </a:lnTo>
                  <a:lnTo>
                    <a:pt x="706" y="1875"/>
                  </a:lnTo>
                  <a:lnTo>
                    <a:pt x="710" y="1870"/>
                  </a:lnTo>
                  <a:lnTo>
                    <a:pt x="713" y="1864"/>
                  </a:lnTo>
                  <a:lnTo>
                    <a:pt x="715" y="1861"/>
                  </a:lnTo>
                  <a:lnTo>
                    <a:pt x="718" y="1855"/>
                  </a:lnTo>
                  <a:lnTo>
                    <a:pt x="722" y="1852"/>
                  </a:lnTo>
                  <a:lnTo>
                    <a:pt x="725" y="1852"/>
                  </a:lnTo>
                  <a:lnTo>
                    <a:pt x="729" y="1854"/>
                  </a:lnTo>
                  <a:lnTo>
                    <a:pt x="733" y="1854"/>
                  </a:lnTo>
                  <a:lnTo>
                    <a:pt x="734" y="1855"/>
                  </a:lnTo>
                  <a:lnTo>
                    <a:pt x="738" y="1857"/>
                  </a:lnTo>
                  <a:lnTo>
                    <a:pt x="741" y="1859"/>
                  </a:lnTo>
                  <a:lnTo>
                    <a:pt x="745" y="1861"/>
                  </a:lnTo>
                  <a:lnTo>
                    <a:pt x="748" y="1861"/>
                  </a:lnTo>
                  <a:lnTo>
                    <a:pt x="731" y="1841"/>
                  </a:lnTo>
                  <a:lnTo>
                    <a:pt x="713" y="1841"/>
                  </a:lnTo>
                  <a:lnTo>
                    <a:pt x="710" y="1845"/>
                  </a:lnTo>
                  <a:lnTo>
                    <a:pt x="703" y="1850"/>
                  </a:lnTo>
                  <a:lnTo>
                    <a:pt x="695" y="1857"/>
                  </a:lnTo>
                  <a:lnTo>
                    <a:pt x="687" y="1866"/>
                  </a:lnTo>
                  <a:lnTo>
                    <a:pt x="680" y="1877"/>
                  </a:lnTo>
                  <a:lnTo>
                    <a:pt x="672" y="1885"/>
                  </a:lnTo>
                  <a:lnTo>
                    <a:pt x="665" y="1894"/>
                  </a:lnTo>
                  <a:lnTo>
                    <a:pt x="662" y="1898"/>
                  </a:lnTo>
                  <a:lnTo>
                    <a:pt x="667" y="1905"/>
                  </a:lnTo>
                  <a:lnTo>
                    <a:pt x="671" y="1912"/>
                  </a:lnTo>
                  <a:lnTo>
                    <a:pt x="674" y="1919"/>
                  </a:lnTo>
                  <a:lnTo>
                    <a:pt x="678" y="1926"/>
                  </a:lnTo>
                  <a:lnTo>
                    <a:pt x="681" y="1933"/>
                  </a:lnTo>
                  <a:lnTo>
                    <a:pt x="685" y="1940"/>
                  </a:lnTo>
                  <a:lnTo>
                    <a:pt x="690" y="1947"/>
                  </a:lnTo>
                  <a:lnTo>
                    <a:pt x="695" y="1954"/>
                  </a:lnTo>
                  <a:lnTo>
                    <a:pt x="685" y="1963"/>
                  </a:lnTo>
                  <a:lnTo>
                    <a:pt x="674" y="1970"/>
                  </a:lnTo>
                  <a:lnTo>
                    <a:pt x="660" y="1976"/>
                  </a:lnTo>
                  <a:lnTo>
                    <a:pt x="646" y="1979"/>
                  </a:lnTo>
                  <a:lnTo>
                    <a:pt x="632" y="1981"/>
                  </a:lnTo>
                  <a:lnTo>
                    <a:pt x="618" y="1981"/>
                  </a:lnTo>
                  <a:lnTo>
                    <a:pt x="605" y="1983"/>
                  </a:lnTo>
                  <a:lnTo>
                    <a:pt x="591" y="1983"/>
                  </a:lnTo>
                  <a:lnTo>
                    <a:pt x="574" y="1963"/>
                  </a:lnTo>
                  <a:lnTo>
                    <a:pt x="567" y="1963"/>
                  </a:lnTo>
                  <a:lnTo>
                    <a:pt x="558" y="1965"/>
                  </a:lnTo>
                  <a:lnTo>
                    <a:pt x="547" y="1967"/>
                  </a:lnTo>
                  <a:lnTo>
                    <a:pt x="535" y="1968"/>
                  </a:lnTo>
                  <a:lnTo>
                    <a:pt x="524" y="1972"/>
                  </a:lnTo>
                  <a:lnTo>
                    <a:pt x="514" y="1976"/>
                  </a:lnTo>
                  <a:lnTo>
                    <a:pt x="503" y="1979"/>
                  </a:lnTo>
                  <a:lnTo>
                    <a:pt x="496" y="1983"/>
                  </a:lnTo>
                  <a:lnTo>
                    <a:pt x="478" y="1963"/>
                  </a:lnTo>
                  <a:lnTo>
                    <a:pt x="475" y="1963"/>
                  </a:lnTo>
                  <a:lnTo>
                    <a:pt x="469" y="1965"/>
                  </a:lnTo>
                  <a:lnTo>
                    <a:pt x="466" y="1967"/>
                  </a:lnTo>
                  <a:lnTo>
                    <a:pt x="461" y="1968"/>
                  </a:lnTo>
                  <a:lnTo>
                    <a:pt x="455" y="1970"/>
                  </a:lnTo>
                  <a:lnTo>
                    <a:pt x="452" y="1970"/>
                  </a:lnTo>
                  <a:lnTo>
                    <a:pt x="446" y="1972"/>
                  </a:lnTo>
                  <a:lnTo>
                    <a:pt x="443" y="1972"/>
                  </a:lnTo>
                  <a:lnTo>
                    <a:pt x="439" y="1968"/>
                  </a:lnTo>
                  <a:lnTo>
                    <a:pt x="436" y="1965"/>
                  </a:lnTo>
                  <a:lnTo>
                    <a:pt x="431" y="1960"/>
                  </a:lnTo>
                  <a:lnTo>
                    <a:pt x="425" y="1956"/>
                  </a:lnTo>
                  <a:lnTo>
                    <a:pt x="418" y="1953"/>
                  </a:lnTo>
                  <a:lnTo>
                    <a:pt x="413" y="1951"/>
                  </a:lnTo>
                  <a:lnTo>
                    <a:pt x="406" y="1951"/>
                  </a:lnTo>
                  <a:lnTo>
                    <a:pt x="401" y="1954"/>
                  </a:lnTo>
                  <a:lnTo>
                    <a:pt x="452" y="2011"/>
                  </a:lnTo>
                  <a:lnTo>
                    <a:pt x="441" y="2011"/>
                  </a:lnTo>
                  <a:lnTo>
                    <a:pt x="431" y="2011"/>
                  </a:lnTo>
                  <a:lnTo>
                    <a:pt x="420" y="2007"/>
                  </a:lnTo>
                  <a:lnTo>
                    <a:pt x="409" y="2002"/>
                  </a:lnTo>
                  <a:lnTo>
                    <a:pt x="397" y="1997"/>
                  </a:lnTo>
                  <a:lnTo>
                    <a:pt x="386" y="1991"/>
                  </a:lnTo>
                  <a:lnTo>
                    <a:pt x="376" y="1986"/>
                  </a:lnTo>
                  <a:lnTo>
                    <a:pt x="365" y="1983"/>
                  </a:lnTo>
                  <a:lnTo>
                    <a:pt x="355" y="1984"/>
                  </a:lnTo>
                  <a:lnTo>
                    <a:pt x="344" y="1986"/>
                  </a:lnTo>
                  <a:lnTo>
                    <a:pt x="333" y="1984"/>
                  </a:lnTo>
                  <a:lnTo>
                    <a:pt x="325" y="1983"/>
                  </a:lnTo>
                  <a:lnTo>
                    <a:pt x="316" y="1979"/>
                  </a:lnTo>
                  <a:lnTo>
                    <a:pt x="310" y="1976"/>
                  </a:lnTo>
                  <a:lnTo>
                    <a:pt x="305" y="1970"/>
                  </a:lnTo>
                  <a:lnTo>
                    <a:pt x="303" y="1963"/>
                  </a:lnTo>
                  <a:lnTo>
                    <a:pt x="298" y="1963"/>
                  </a:lnTo>
                  <a:lnTo>
                    <a:pt x="286" y="1965"/>
                  </a:lnTo>
                  <a:lnTo>
                    <a:pt x="272" y="1965"/>
                  </a:lnTo>
                  <a:lnTo>
                    <a:pt x="256" y="1967"/>
                  </a:lnTo>
                  <a:lnTo>
                    <a:pt x="238" y="1967"/>
                  </a:lnTo>
                  <a:lnTo>
                    <a:pt x="222" y="1967"/>
                  </a:lnTo>
                  <a:lnTo>
                    <a:pt x="208" y="1965"/>
                  </a:lnTo>
                  <a:lnTo>
                    <a:pt x="199" y="1963"/>
                  </a:lnTo>
                  <a:lnTo>
                    <a:pt x="199" y="1967"/>
                  </a:lnTo>
                  <a:lnTo>
                    <a:pt x="201" y="1972"/>
                  </a:lnTo>
                  <a:lnTo>
                    <a:pt x="203" y="1977"/>
                  </a:lnTo>
                  <a:lnTo>
                    <a:pt x="204" y="1981"/>
                  </a:lnTo>
                  <a:lnTo>
                    <a:pt x="206" y="1986"/>
                  </a:lnTo>
                  <a:lnTo>
                    <a:pt x="206" y="1991"/>
                  </a:lnTo>
                  <a:lnTo>
                    <a:pt x="208" y="1997"/>
                  </a:lnTo>
                  <a:lnTo>
                    <a:pt x="208" y="2000"/>
                  </a:lnTo>
                  <a:lnTo>
                    <a:pt x="197" y="2000"/>
                  </a:lnTo>
                  <a:lnTo>
                    <a:pt x="187" y="2000"/>
                  </a:lnTo>
                  <a:lnTo>
                    <a:pt x="176" y="1999"/>
                  </a:lnTo>
                  <a:lnTo>
                    <a:pt x="166" y="1999"/>
                  </a:lnTo>
                  <a:lnTo>
                    <a:pt x="155" y="1999"/>
                  </a:lnTo>
                  <a:lnTo>
                    <a:pt x="146" y="1997"/>
                  </a:lnTo>
                  <a:lnTo>
                    <a:pt x="137" y="1993"/>
                  </a:lnTo>
                  <a:lnTo>
                    <a:pt x="130" y="1991"/>
                  </a:lnTo>
                  <a:lnTo>
                    <a:pt x="123" y="1993"/>
                  </a:lnTo>
                  <a:lnTo>
                    <a:pt x="114" y="1997"/>
                  </a:lnTo>
                  <a:lnTo>
                    <a:pt x="107" y="1999"/>
                  </a:lnTo>
                  <a:lnTo>
                    <a:pt x="99" y="1999"/>
                  </a:lnTo>
                  <a:lnTo>
                    <a:pt x="91" y="1999"/>
                  </a:lnTo>
                  <a:lnTo>
                    <a:pt x="83" y="2000"/>
                  </a:lnTo>
                  <a:lnTo>
                    <a:pt x="76" y="2000"/>
                  </a:lnTo>
                  <a:lnTo>
                    <a:pt x="68" y="2000"/>
                  </a:lnTo>
                  <a:lnTo>
                    <a:pt x="68" y="2007"/>
                  </a:lnTo>
                  <a:lnTo>
                    <a:pt x="67" y="2013"/>
                  </a:lnTo>
                  <a:lnTo>
                    <a:pt x="65" y="2018"/>
                  </a:lnTo>
                  <a:lnTo>
                    <a:pt x="63" y="2021"/>
                  </a:lnTo>
                  <a:lnTo>
                    <a:pt x="61" y="2027"/>
                  </a:lnTo>
                  <a:lnTo>
                    <a:pt x="58" y="2030"/>
                  </a:lnTo>
                  <a:lnTo>
                    <a:pt x="54" y="2034"/>
                  </a:lnTo>
                  <a:lnTo>
                    <a:pt x="51" y="2037"/>
                  </a:lnTo>
                  <a:lnTo>
                    <a:pt x="44" y="2034"/>
                  </a:lnTo>
                  <a:lnTo>
                    <a:pt x="38" y="2032"/>
                  </a:lnTo>
                  <a:lnTo>
                    <a:pt x="31" y="2030"/>
                  </a:lnTo>
                  <a:lnTo>
                    <a:pt x="24" y="2030"/>
                  </a:lnTo>
                  <a:lnTo>
                    <a:pt x="19" y="2030"/>
                  </a:lnTo>
                  <a:lnTo>
                    <a:pt x="12" y="2032"/>
                  </a:lnTo>
                  <a:lnTo>
                    <a:pt x="5" y="2034"/>
                  </a:lnTo>
                  <a:lnTo>
                    <a:pt x="0" y="2037"/>
                  </a:lnTo>
                  <a:lnTo>
                    <a:pt x="5" y="2041"/>
                  </a:lnTo>
                  <a:lnTo>
                    <a:pt x="10" y="2041"/>
                  </a:lnTo>
                  <a:lnTo>
                    <a:pt x="15" y="2041"/>
                  </a:lnTo>
                  <a:lnTo>
                    <a:pt x="23" y="2041"/>
                  </a:lnTo>
                  <a:lnTo>
                    <a:pt x="28" y="2041"/>
                  </a:lnTo>
                  <a:lnTo>
                    <a:pt x="35" y="2039"/>
                  </a:lnTo>
                  <a:lnTo>
                    <a:pt x="42" y="2037"/>
                  </a:lnTo>
                  <a:lnTo>
                    <a:pt x="51" y="2037"/>
                  </a:lnTo>
                  <a:lnTo>
                    <a:pt x="63" y="2046"/>
                  </a:lnTo>
                  <a:lnTo>
                    <a:pt x="77" y="2053"/>
                  </a:lnTo>
                  <a:lnTo>
                    <a:pt x="91" y="2059"/>
                  </a:lnTo>
                  <a:lnTo>
                    <a:pt x="109" y="2062"/>
                  </a:lnTo>
                  <a:lnTo>
                    <a:pt x="125" y="2067"/>
                  </a:lnTo>
                  <a:lnTo>
                    <a:pt x="141" y="2073"/>
                  </a:lnTo>
                  <a:lnTo>
                    <a:pt x="155" y="2078"/>
                  </a:lnTo>
                  <a:lnTo>
                    <a:pt x="167" y="2087"/>
                  </a:lnTo>
                  <a:lnTo>
                    <a:pt x="174" y="2087"/>
                  </a:lnTo>
                  <a:lnTo>
                    <a:pt x="182" y="2089"/>
                  </a:lnTo>
                  <a:lnTo>
                    <a:pt x="189" y="2092"/>
                  </a:lnTo>
                  <a:lnTo>
                    <a:pt x="197" y="2097"/>
                  </a:lnTo>
                  <a:lnTo>
                    <a:pt x="204" y="2103"/>
                  </a:lnTo>
                  <a:lnTo>
                    <a:pt x="213" y="2108"/>
                  </a:lnTo>
                  <a:lnTo>
                    <a:pt x="220" y="2113"/>
                  </a:lnTo>
                  <a:lnTo>
                    <a:pt x="227" y="2113"/>
                  </a:lnTo>
                  <a:lnTo>
                    <a:pt x="234" y="2120"/>
                  </a:lnTo>
                  <a:lnTo>
                    <a:pt x="238" y="2122"/>
                  </a:lnTo>
                  <a:lnTo>
                    <a:pt x="243" y="2124"/>
                  </a:lnTo>
                  <a:lnTo>
                    <a:pt x="250" y="2126"/>
                  </a:lnTo>
                  <a:lnTo>
                    <a:pt x="256" y="2129"/>
                  </a:lnTo>
                  <a:lnTo>
                    <a:pt x="263" y="2133"/>
                  </a:lnTo>
                  <a:lnTo>
                    <a:pt x="268" y="2136"/>
                  </a:lnTo>
                  <a:lnTo>
                    <a:pt x="273" y="2138"/>
                  </a:lnTo>
                  <a:lnTo>
                    <a:pt x="277" y="2138"/>
                  </a:lnTo>
                  <a:lnTo>
                    <a:pt x="272" y="2142"/>
                  </a:lnTo>
                  <a:lnTo>
                    <a:pt x="266" y="2143"/>
                  </a:lnTo>
                  <a:lnTo>
                    <a:pt x="261" y="2145"/>
                  </a:lnTo>
                  <a:lnTo>
                    <a:pt x="256" y="2145"/>
                  </a:lnTo>
                  <a:lnTo>
                    <a:pt x="250" y="2143"/>
                  </a:lnTo>
                  <a:lnTo>
                    <a:pt x="245" y="2140"/>
                  </a:lnTo>
                  <a:lnTo>
                    <a:pt x="240" y="2136"/>
                  </a:lnTo>
                  <a:lnTo>
                    <a:pt x="234" y="2129"/>
                  </a:lnTo>
                  <a:lnTo>
                    <a:pt x="227" y="2129"/>
                  </a:lnTo>
                  <a:lnTo>
                    <a:pt x="224" y="2128"/>
                  </a:lnTo>
                  <a:lnTo>
                    <a:pt x="219" y="2126"/>
                  </a:lnTo>
                  <a:lnTo>
                    <a:pt x="215" y="2122"/>
                  </a:lnTo>
                  <a:lnTo>
                    <a:pt x="212" y="2120"/>
                  </a:lnTo>
                  <a:lnTo>
                    <a:pt x="208" y="2119"/>
                  </a:lnTo>
                  <a:lnTo>
                    <a:pt x="203" y="2117"/>
                  </a:lnTo>
                  <a:lnTo>
                    <a:pt x="197" y="2117"/>
                  </a:lnTo>
                  <a:lnTo>
                    <a:pt x="192" y="2113"/>
                  </a:lnTo>
                  <a:lnTo>
                    <a:pt x="187" y="2112"/>
                  </a:lnTo>
                  <a:lnTo>
                    <a:pt x="180" y="2112"/>
                  </a:lnTo>
                  <a:lnTo>
                    <a:pt x="173" y="2110"/>
                  </a:lnTo>
                  <a:lnTo>
                    <a:pt x="164" y="2110"/>
                  </a:lnTo>
                  <a:lnTo>
                    <a:pt x="157" y="2112"/>
                  </a:lnTo>
                  <a:lnTo>
                    <a:pt x="151" y="2112"/>
                  </a:lnTo>
                  <a:lnTo>
                    <a:pt x="148" y="2112"/>
                  </a:lnTo>
                  <a:lnTo>
                    <a:pt x="144" y="2110"/>
                  </a:lnTo>
                  <a:lnTo>
                    <a:pt x="141" y="2108"/>
                  </a:lnTo>
                  <a:lnTo>
                    <a:pt x="136" y="2106"/>
                  </a:lnTo>
                  <a:lnTo>
                    <a:pt x="132" y="2103"/>
                  </a:lnTo>
                  <a:lnTo>
                    <a:pt x="127" y="2099"/>
                  </a:lnTo>
                  <a:lnTo>
                    <a:pt x="121" y="2097"/>
                  </a:lnTo>
                  <a:lnTo>
                    <a:pt x="116" y="2096"/>
                  </a:lnTo>
                  <a:lnTo>
                    <a:pt x="109" y="2094"/>
                  </a:lnTo>
                  <a:lnTo>
                    <a:pt x="107" y="2108"/>
                  </a:lnTo>
                  <a:lnTo>
                    <a:pt x="143" y="2119"/>
                  </a:lnTo>
                  <a:lnTo>
                    <a:pt x="176" y="2129"/>
                  </a:lnTo>
                  <a:lnTo>
                    <a:pt x="208" y="2138"/>
                  </a:lnTo>
                  <a:lnTo>
                    <a:pt x="238" y="2145"/>
                  </a:lnTo>
                  <a:lnTo>
                    <a:pt x="266" y="2154"/>
                  </a:lnTo>
                  <a:lnTo>
                    <a:pt x="295" y="2161"/>
                  </a:lnTo>
                  <a:lnTo>
                    <a:pt x="321" y="2168"/>
                  </a:lnTo>
                  <a:lnTo>
                    <a:pt x="348" y="2175"/>
                  </a:lnTo>
                  <a:lnTo>
                    <a:pt x="2405" y="2177"/>
                  </a:lnTo>
                  <a:lnTo>
                    <a:pt x="2442" y="2166"/>
                  </a:lnTo>
                  <a:lnTo>
                    <a:pt x="2474" y="2158"/>
                  </a:lnTo>
                  <a:lnTo>
                    <a:pt x="2504" y="2149"/>
                  </a:lnTo>
                  <a:lnTo>
                    <a:pt x="2532" y="2142"/>
                  </a:lnTo>
                  <a:lnTo>
                    <a:pt x="2559" y="2135"/>
                  </a:lnTo>
                  <a:lnTo>
                    <a:pt x="2585" y="2126"/>
                  </a:lnTo>
                  <a:lnTo>
                    <a:pt x="2613" y="2119"/>
                  </a:lnTo>
                  <a:lnTo>
                    <a:pt x="2645" y="2108"/>
                  </a:lnTo>
                  <a:close/>
                  <a:moveTo>
                    <a:pt x="1958" y="921"/>
                  </a:moveTo>
                  <a:lnTo>
                    <a:pt x="1956" y="936"/>
                  </a:lnTo>
                  <a:lnTo>
                    <a:pt x="1951" y="954"/>
                  </a:lnTo>
                  <a:lnTo>
                    <a:pt x="1944" y="972"/>
                  </a:lnTo>
                  <a:lnTo>
                    <a:pt x="1935" y="989"/>
                  </a:lnTo>
                  <a:lnTo>
                    <a:pt x="1923" y="1007"/>
                  </a:lnTo>
                  <a:lnTo>
                    <a:pt x="1911" y="1019"/>
                  </a:lnTo>
                  <a:lnTo>
                    <a:pt x="1903" y="1025"/>
                  </a:lnTo>
                  <a:lnTo>
                    <a:pt x="1896" y="1028"/>
                  </a:lnTo>
                  <a:lnTo>
                    <a:pt x="1888" y="1032"/>
                  </a:lnTo>
                  <a:lnTo>
                    <a:pt x="1880" y="1032"/>
                  </a:lnTo>
                  <a:lnTo>
                    <a:pt x="1879" y="1039"/>
                  </a:lnTo>
                  <a:lnTo>
                    <a:pt x="1877" y="1046"/>
                  </a:lnTo>
                  <a:lnTo>
                    <a:pt x="1873" y="1053"/>
                  </a:lnTo>
                  <a:lnTo>
                    <a:pt x="1870" y="1060"/>
                  </a:lnTo>
                  <a:lnTo>
                    <a:pt x="1859" y="1073"/>
                  </a:lnTo>
                  <a:lnTo>
                    <a:pt x="1847" y="1085"/>
                  </a:lnTo>
                  <a:lnTo>
                    <a:pt x="1835" y="1097"/>
                  </a:lnTo>
                  <a:lnTo>
                    <a:pt x="1820" y="1108"/>
                  </a:lnTo>
                  <a:lnTo>
                    <a:pt x="1810" y="1117"/>
                  </a:lnTo>
                  <a:lnTo>
                    <a:pt x="1801" y="1126"/>
                  </a:lnTo>
                  <a:lnTo>
                    <a:pt x="1801" y="1163"/>
                  </a:lnTo>
                  <a:lnTo>
                    <a:pt x="1819" y="1180"/>
                  </a:lnTo>
                  <a:lnTo>
                    <a:pt x="1819" y="1191"/>
                  </a:lnTo>
                  <a:lnTo>
                    <a:pt x="1817" y="1198"/>
                  </a:lnTo>
                  <a:lnTo>
                    <a:pt x="1817" y="1205"/>
                  </a:lnTo>
                  <a:lnTo>
                    <a:pt x="1815" y="1212"/>
                  </a:lnTo>
                  <a:lnTo>
                    <a:pt x="1815" y="1217"/>
                  </a:lnTo>
                  <a:lnTo>
                    <a:pt x="1815" y="1224"/>
                  </a:lnTo>
                  <a:lnTo>
                    <a:pt x="1817" y="1230"/>
                  </a:lnTo>
                  <a:lnTo>
                    <a:pt x="1819" y="1237"/>
                  </a:lnTo>
                  <a:lnTo>
                    <a:pt x="1815" y="1240"/>
                  </a:lnTo>
                  <a:lnTo>
                    <a:pt x="1813" y="1246"/>
                  </a:lnTo>
                  <a:lnTo>
                    <a:pt x="1812" y="1249"/>
                  </a:lnTo>
                  <a:lnTo>
                    <a:pt x="1810" y="1255"/>
                  </a:lnTo>
                  <a:lnTo>
                    <a:pt x="1808" y="1260"/>
                  </a:lnTo>
                  <a:lnTo>
                    <a:pt x="1806" y="1265"/>
                  </a:lnTo>
                  <a:lnTo>
                    <a:pt x="1805" y="1270"/>
                  </a:lnTo>
                  <a:lnTo>
                    <a:pt x="1801" y="1274"/>
                  </a:lnTo>
                  <a:lnTo>
                    <a:pt x="1792" y="1283"/>
                  </a:lnTo>
                  <a:lnTo>
                    <a:pt x="1776" y="1283"/>
                  </a:lnTo>
                  <a:lnTo>
                    <a:pt x="1767" y="1292"/>
                  </a:lnTo>
                  <a:lnTo>
                    <a:pt x="1764" y="1297"/>
                  </a:lnTo>
                  <a:lnTo>
                    <a:pt x="1762" y="1302"/>
                  </a:lnTo>
                  <a:lnTo>
                    <a:pt x="1762" y="1308"/>
                  </a:lnTo>
                  <a:lnTo>
                    <a:pt x="1760" y="1313"/>
                  </a:lnTo>
                  <a:lnTo>
                    <a:pt x="1759" y="1318"/>
                  </a:lnTo>
                  <a:lnTo>
                    <a:pt x="1755" y="1322"/>
                  </a:lnTo>
                  <a:lnTo>
                    <a:pt x="1748" y="1322"/>
                  </a:lnTo>
                  <a:lnTo>
                    <a:pt x="1741" y="1320"/>
                  </a:lnTo>
                  <a:lnTo>
                    <a:pt x="1741" y="1327"/>
                  </a:lnTo>
                  <a:lnTo>
                    <a:pt x="1741" y="1332"/>
                  </a:lnTo>
                  <a:lnTo>
                    <a:pt x="1743" y="1338"/>
                  </a:lnTo>
                  <a:lnTo>
                    <a:pt x="1744" y="1343"/>
                  </a:lnTo>
                  <a:lnTo>
                    <a:pt x="1746" y="1348"/>
                  </a:lnTo>
                  <a:lnTo>
                    <a:pt x="1748" y="1355"/>
                  </a:lnTo>
                  <a:lnTo>
                    <a:pt x="1748" y="1361"/>
                  </a:lnTo>
                  <a:lnTo>
                    <a:pt x="1750" y="1368"/>
                  </a:lnTo>
                  <a:lnTo>
                    <a:pt x="1746" y="1371"/>
                  </a:lnTo>
                  <a:lnTo>
                    <a:pt x="1743" y="1373"/>
                  </a:lnTo>
                  <a:lnTo>
                    <a:pt x="1739" y="1376"/>
                  </a:lnTo>
                  <a:lnTo>
                    <a:pt x="1734" y="1380"/>
                  </a:lnTo>
                  <a:lnTo>
                    <a:pt x="1730" y="1382"/>
                  </a:lnTo>
                  <a:lnTo>
                    <a:pt x="1725" y="1384"/>
                  </a:lnTo>
                  <a:lnTo>
                    <a:pt x="1720" y="1385"/>
                  </a:lnTo>
                  <a:lnTo>
                    <a:pt x="1714" y="1385"/>
                  </a:lnTo>
                  <a:lnTo>
                    <a:pt x="1714" y="1389"/>
                  </a:lnTo>
                  <a:lnTo>
                    <a:pt x="1713" y="1394"/>
                  </a:lnTo>
                  <a:lnTo>
                    <a:pt x="1713" y="1398"/>
                  </a:lnTo>
                  <a:lnTo>
                    <a:pt x="1711" y="1401"/>
                  </a:lnTo>
                  <a:lnTo>
                    <a:pt x="1711" y="1405"/>
                  </a:lnTo>
                  <a:lnTo>
                    <a:pt x="1711" y="1407"/>
                  </a:lnTo>
                  <a:lnTo>
                    <a:pt x="1713" y="1407"/>
                  </a:lnTo>
                  <a:lnTo>
                    <a:pt x="1714" y="1405"/>
                  </a:lnTo>
                  <a:lnTo>
                    <a:pt x="1714" y="1422"/>
                  </a:lnTo>
                  <a:lnTo>
                    <a:pt x="1707" y="1429"/>
                  </a:lnTo>
                  <a:lnTo>
                    <a:pt x="1697" y="1435"/>
                  </a:lnTo>
                  <a:lnTo>
                    <a:pt x="1688" y="1442"/>
                  </a:lnTo>
                  <a:lnTo>
                    <a:pt x="1677" y="1449"/>
                  </a:lnTo>
                  <a:lnTo>
                    <a:pt x="1669" y="1456"/>
                  </a:lnTo>
                  <a:lnTo>
                    <a:pt x="1660" y="1465"/>
                  </a:lnTo>
                  <a:lnTo>
                    <a:pt x="1658" y="1470"/>
                  </a:lnTo>
                  <a:lnTo>
                    <a:pt x="1656" y="1475"/>
                  </a:lnTo>
                  <a:lnTo>
                    <a:pt x="1654" y="1481"/>
                  </a:lnTo>
                  <a:lnTo>
                    <a:pt x="1653" y="1488"/>
                  </a:lnTo>
                  <a:lnTo>
                    <a:pt x="1635" y="1491"/>
                  </a:lnTo>
                  <a:lnTo>
                    <a:pt x="1617" y="1495"/>
                  </a:lnTo>
                  <a:lnTo>
                    <a:pt x="1600" y="1498"/>
                  </a:lnTo>
                  <a:lnTo>
                    <a:pt x="1584" y="1500"/>
                  </a:lnTo>
                  <a:lnTo>
                    <a:pt x="1568" y="1502"/>
                  </a:lnTo>
                  <a:lnTo>
                    <a:pt x="1550" y="1504"/>
                  </a:lnTo>
                  <a:lnTo>
                    <a:pt x="1533" y="1505"/>
                  </a:lnTo>
                  <a:lnTo>
                    <a:pt x="1513" y="1505"/>
                  </a:lnTo>
                  <a:lnTo>
                    <a:pt x="1504" y="1495"/>
                  </a:lnTo>
                  <a:lnTo>
                    <a:pt x="1497" y="1482"/>
                  </a:lnTo>
                  <a:lnTo>
                    <a:pt x="1490" y="1468"/>
                  </a:lnTo>
                  <a:lnTo>
                    <a:pt x="1483" y="1454"/>
                  </a:lnTo>
                  <a:lnTo>
                    <a:pt x="1478" y="1442"/>
                  </a:lnTo>
                  <a:lnTo>
                    <a:pt x="1471" y="1428"/>
                  </a:lnTo>
                  <a:lnTo>
                    <a:pt x="1462" y="1415"/>
                  </a:lnTo>
                  <a:lnTo>
                    <a:pt x="1453" y="1405"/>
                  </a:lnTo>
                  <a:lnTo>
                    <a:pt x="1453" y="1401"/>
                  </a:lnTo>
                  <a:lnTo>
                    <a:pt x="1455" y="1398"/>
                  </a:lnTo>
                  <a:lnTo>
                    <a:pt x="1455" y="1394"/>
                  </a:lnTo>
                  <a:lnTo>
                    <a:pt x="1457" y="1391"/>
                  </a:lnTo>
                  <a:lnTo>
                    <a:pt x="1458" y="1387"/>
                  </a:lnTo>
                  <a:lnTo>
                    <a:pt x="1460" y="1384"/>
                  </a:lnTo>
                  <a:lnTo>
                    <a:pt x="1462" y="1380"/>
                  </a:lnTo>
                  <a:lnTo>
                    <a:pt x="1462" y="1376"/>
                  </a:lnTo>
                  <a:lnTo>
                    <a:pt x="1458" y="1368"/>
                  </a:lnTo>
                  <a:lnTo>
                    <a:pt x="1457" y="1361"/>
                  </a:lnTo>
                  <a:lnTo>
                    <a:pt x="1455" y="1352"/>
                  </a:lnTo>
                  <a:lnTo>
                    <a:pt x="1453" y="1343"/>
                  </a:lnTo>
                  <a:lnTo>
                    <a:pt x="1453" y="1334"/>
                  </a:lnTo>
                  <a:lnTo>
                    <a:pt x="1453" y="1325"/>
                  </a:lnTo>
                  <a:lnTo>
                    <a:pt x="1453" y="1318"/>
                  </a:lnTo>
                  <a:lnTo>
                    <a:pt x="1453" y="1311"/>
                  </a:lnTo>
                  <a:lnTo>
                    <a:pt x="1448" y="1308"/>
                  </a:lnTo>
                  <a:lnTo>
                    <a:pt x="1442" y="1304"/>
                  </a:lnTo>
                  <a:lnTo>
                    <a:pt x="1439" y="1300"/>
                  </a:lnTo>
                  <a:lnTo>
                    <a:pt x="1437" y="1295"/>
                  </a:lnTo>
                  <a:lnTo>
                    <a:pt x="1434" y="1292"/>
                  </a:lnTo>
                  <a:lnTo>
                    <a:pt x="1432" y="1286"/>
                  </a:lnTo>
                  <a:lnTo>
                    <a:pt x="1430" y="1281"/>
                  </a:lnTo>
                  <a:lnTo>
                    <a:pt x="1427" y="1274"/>
                  </a:lnTo>
                  <a:lnTo>
                    <a:pt x="1428" y="1269"/>
                  </a:lnTo>
                  <a:lnTo>
                    <a:pt x="1430" y="1263"/>
                  </a:lnTo>
                  <a:lnTo>
                    <a:pt x="1434" y="1258"/>
                  </a:lnTo>
                  <a:lnTo>
                    <a:pt x="1437" y="1251"/>
                  </a:lnTo>
                  <a:lnTo>
                    <a:pt x="1441" y="1244"/>
                  </a:lnTo>
                  <a:lnTo>
                    <a:pt x="1446" y="1237"/>
                  </a:lnTo>
                  <a:lnTo>
                    <a:pt x="1450" y="1232"/>
                  </a:lnTo>
                  <a:lnTo>
                    <a:pt x="1453" y="1228"/>
                  </a:lnTo>
                  <a:lnTo>
                    <a:pt x="1453" y="1171"/>
                  </a:lnTo>
                  <a:lnTo>
                    <a:pt x="1427" y="1143"/>
                  </a:lnTo>
                  <a:lnTo>
                    <a:pt x="1427" y="1106"/>
                  </a:lnTo>
                  <a:lnTo>
                    <a:pt x="1420" y="1095"/>
                  </a:lnTo>
                  <a:lnTo>
                    <a:pt x="1412" y="1085"/>
                  </a:lnTo>
                  <a:lnTo>
                    <a:pt x="1411" y="1074"/>
                  </a:lnTo>
                  <a:lnTo>
                    <a:pt x="1409" y="1064"/>
                  </a:lnTo>
                  <a:lnTo>
                    <a:pt x="1407" y="1051"/>
                  </a:lnTo>
                  <a:lnTo>
                    <a:pt x="1409" y="1039"/>
                  </a:lnTo>
                  <a:lnTo>
                    <a:pt x="1409" y="1027"/>
                  </a:lnTo>
                  <a:lnTo>
                    <a:pt x="1409" y="1014"/>
                  </a:lnTo>
                  <a:lnTo>
                    <a:pt x="1398" y="1004"/>
                  </a:lnTo>
                  <a:lnTo>
                    <a:pt x="1386" y="997"/>
                  </a:lnTo>
                  <a:lnTo>
                    <a:pt x="1372" y="991"/>
                  </a:lnTo>
                  <a:lnTo>
                    <a:pt x="1356" y="989"/>
                  </a:lnTo>
                  <a:lnTo>
                    <a:pt x="1340" y="986"/>
                  </a:lnTo>
                  <a:lnTo>
                    <a:pt x="1326" y="986"/>
                  </a:lnTo>
                  <a:lnTo>
                    <a:pt x="1310" y="986"/>
                  </a:lnTo>
                  <a:lnTo>
                    <a:pt x="1296" y="986"/>
                  </a:lnTo>
                  <a:lnTo>
                    <a:pt x="1278" y="1004"/>
                  </a:lnTo>
                  <a:lnTo>
                    <a:pt x="1269" y="1004"/>
                  </a:lnTo>
                  <a:lnTo>
                    <a:pt x="1257" y="1002"/>
                  </a:lnTo>
                  <a:lnTo>
                    <a:pt x="1246" y="998"/>
                  </a:lnTo>
                  <a:lnTo>
                    <a:pt x="1236" y="995"/>
                  </a:lnTo>
                  <a:lnTo>
                    <a:pt x="1223" y="991"/>
                  </a:lnTo>
                  <a:lnTo>
                    <a:pt x="1213" y="988"/>
                  </a:lnTo>
                  <a:lnTo>
                    <a:pt x="1202" y="986"/>
                  </a:lnTo>
                  <a:lnTo>
                    <a:pt x="1192" y="986"/>
                  </a:lnTo>
                  <a:lnTo>
                    <a:pt x="1174" y="1004"/>
                  </a:lnTo>
                  <a:lnTo>
                    <a:pt x="1158" y="995"/>
                  </a:lnTo>
                  <a:lnTo>
                    <a:pt x="1142" y="984"/>
                  </a:lnTo>
                  <a:lnTo>
                    <a:pt x="1126" y="970"/>
                  </a:lnTo>
                  <a:lnTo>
                    <a:pt x="1110" y="956"/>
                  </a:lnTo>
                  <a:lnTo>
                    <a:pt x="1095" y="940"/>
                  </a:lnTo>
                  <a:lnTo>
                    <a:pt x="1080" y="924"/>
                  </a:lnTo>
                  <a:lnTo>
                    <a:pt x="1066" y="908"/>
                  </a:lnTo>
                  <a:lnTo>
                    <a:pt x="1052" y="894"/>
                  </a:lnTo>
                  <a:lnTo>
                    <a:pt x="1056" y="887"/>
                  </a:lnTo>
                  <a:lnTo>
                    <a:pt x="1057" y="882"/>
                  </a:lnTo>
                  <a:lnTo>
                    <a:pt x="1057" y="878"/>
                  </a:lnTo>
                  <a:lnTo>
                    <a:pt x="1059" y="875"/>
                  </a:lnTo>
                  <a:lnTo>
                    <a:pt x="1057" y="871"/>
                  </a:lnTo>
                  <a:lnTo>
                    <a:pt x="1057" y="868"/>
                  </a:lnTo>
                  <a:lnTo>
                    <a:pt x="1056" y="862"/>
                  </a:lnTo>
                  <a:lnTo>
                    <a:pt x="1052" y="857"/>
                  </a:lnTo>
                  <a:lnTo>
                    <a:pt x="1056" y="848"/>
                  </a:lnTo>
                  <a:lnTo>
                    <a:pt x="1057" y="841"/>
                  </a:lnTo>
                  <a:lnTo>
                    <a:pt x="1059" y="832"/>
                  </a:lnTo>
                  <a:lnTo>
                    <a:pt x="1059" y="823"/>
                  </a:lnTo>
                  <a:lnTo>
                    <a:pt x="1061" y="814"/>
                  </a:lnTo>
                  <a:lnTo>
                    <a:pt x="1061" y="806"/>
                  </a:lnTo>
                  <a:lnTo>
                    <a:pt x="1061" y="799"/>
                  </a:lnTo>
                  <a:lnTo>
                    <a:pt x="1061" y="792"/>
                  </a:lnTo>
                  <a:lnTo>
                    <a:pt x="1043" y="774"/>
                  </a:lnTo>
                  <a:lnTo>
                    <a:pt x="1201" y="604"/>
                  </a:lnTo>
                  <a:lnTo>
                    <a:pt x="1204" y="606"/>
                  </a:lnTo>
                  <a:lnTo>
                    <a:pt x="1211" y="606"/>
                  </a:lnTo>
                  <a:lnTo>
                    <a:pt x="1216" y="606"/>
                  </a:lnTo>
                  <a:lnTo>
                    <a:pt x="1223" y="608"/>
                  </a:lnTo>
                  <a:lnTo>
                    <a:pt x="1229" y="606"/>
                  </a:lnTo>
                  <a:lnTo>
                    <a:pt x="1231" y="604"/>
                  </a:lnTo>
                  <a:lnTo>
                    <a:pt x="1231" y="601"/>
                  </a:lnTo>
                  <a:lnTo>
                    <a:pt x="1227" y="595"/>
                  </a:lnTo>
                  <a:lnTo>
                    <a:pt x="1232" y="595"/>
                  </a:lnTo>
                  <a:lnTo>
                    <a:pt x="1243" y="595"/>
                  </a:lnTo>
                  <a:lnTo>
                    <a:pt x="1255" y="595"/>
                  </a:lnTo>
                  <a:lnTo>
                    <a:pt x="1271" y="594"/>
                  </a:lnTo>
                  <a:lnTo>
                    <a:pt x="1287" y="594"/>
                  </a:lnTo>
                  <a:lnTo>
                    <a:pt x="1301" y="592"/>
                  </a:lnTo>
                  <a:lnTo>
                    <a:pt x="1314" y="590"/>
                  </a:lnTo>
                  <a:lnTo>
                    <a:pt x="1322" y="587"/>
                  </a:lnTo>
                  <a:lnTo>
                    <a:pt x="1333" y="588"/>
                  </a:lnTo>
                  <a:lnTo>
                    <a:pt x="1344" y="590"/>
                  </a:lnTo>
                  <a:lnTo>
                    <a:pt x="1354" y="590"/>
                  </a:lnTo>
                  <a:lnTo>
                    <a:pt x="1365" y="590"/>
                  </a:lnTo>
                  <a:lnTo>
                    <a:pt x="1377" y="588"/>
                  </a:lnTo>
                  <a:lnTo>
                    <a:pt x="1388" y="588"/>
                  </a:lnTo>
                  <a:lnTo>
                    <a:pt x="1398" y="587"/>
                  </a:lnTo>
                  <a:lnTo>
                    <a:pt x="1409" y="587"/>
                  </a:lnTo>
                  <a:lnTo>
                    <a:pt x="1416" y="599"/>
                  </a:lnTo>
                  <a:lnTo>
                    <a:pt x="1425" y="610"/>
                  </a:lnTo>
                  <a:lnTo>
                    <a:pt x="1432" y="618"/>
                  </a:lnTo>
                  <a:lnTo>
                    <a:pt x="1441" y="627"/>
                  </a:lnTo>
                  <a:lnTo>
                    <a:pt x="1450" y="634"/>
                  </a:lnTo>
                  <a:lnTo>
                    <a:pt x="1460" y="643"/>
                  </a:lnTo>
                  <a:lnTo>
                    <a:pt x="1469" y="650"/>
                  </a:lnTo>
                  <a:lnTo>
                    <a:pt x="1480" y="661"/>
                  </a:lnTo>
                  <a:lnTo>
                    <a:pt x="1513" y="661"/>
                  </a:lnTo>
                  <a:lnTo>
                    <a:pt x="1515" y="657"/>
                  </a:lnTo>
                  <a:lnTo>
                    <a:pt x="1515" y="654"/>
                  </a:lnTo>
                  <a:lnTo>
                    <a:pt x="1517" y="650"/>
                  </a:lnTo>
                  <a:lnTo>
                    <a:pt x="1518" y="647"/>
                  </a:lnTo>
                  <a:lnTo>
                    <a:pt x="1520" y="643"/>
                  </a:lnTo>
                  <a:lnTo>
                    <a:pt x="1522" y="640"/>
                  </a:lnTo>
                  <a:lnTo>
                    <a:pt x="1522" y="636"/>
                  </a:lnTo>
                  <a:lnTo>
                    <a:pt x="1522" y="632"/>
                  </a:lnTo>
                  <a:lnTo>
                    <a:pt x="1538" y="634"/>
                  </a:lnTo>
                  <a:lnTo>
                    <a:pt x="1554" y="638"/>
                  </a:lnTo>
                  <a:lnTo>
                    <a:pt x="1570" y="641"/>
                  </a:lnTo>
                  <a:lnTo>
                    <a:pt x="1586" y="645"/>
                  </a:lnTo>
                  <a:lnTo>
                    <a:pt x="1601" y="650"/>
                  </a:lnTo>
                  <a:lnTo>
                    <a:pt x="1617" y="652"/>
                  </a:lnTo>
                  <a:lnTo>
                    <a:pt x="1635" y="654"/>
                  </a:lnTo>
                  <a:lnTo>
                    <a:pt x="1653" y="652"/>
                  </a:lnTo>
                  <a:lnTo>
                    <a:pt x="1658" y="652"/>
                  </a:lnTo>
                  <a:lnTo>
                    <a:pt x="1661" y="654"/>
                  </a:lnTo>
                  <a:lnTo>
                    <a:pt x="1665" y="655"/>
                  </a:lnTo>
                  <a:lnTo>
                    <a:pt x="1670" y="655"/>
                  </a:lnTo>
                  <a:lnTo>
                    <a:pt x="1674" y="657"/>
                  </a:lnTo>
                  <a:lnTo>
                    <a:pt x="1676" y="659"/>
                  </a:lnTo>
                  <a:lnTo>
                    <a:pt x="1679" y="661"/>
                  </a:lnTo>
                  <a:lnTo>
                    <a:pt x="1688" y="670"/>
                  </a:lnTo>
                  <a:lnTo>
                    <a:pt x="1732" y="754"/>
                  </a:lnTo>
                  <a:lnTo>
                    <a:pt x="1750" y="754"/>
                  </a:lnTo>
                  <a:lnTo>
                    <a:pt x="1752" y="760"/>
                  </a:lnTo>
                  <a:lnTo>
                    <a:pt x="1753" y="767"/>
                  </a:lnTo>
                  <a:lnTo>
                    <a:pt x="1755" y="776"/>
                  </a:lnTo>
                  <a:lnTo>
                    <a:pt x="1757" y="786"/>
                  </a:lnTo>
                  <a:lnTo>
                    <a:pt x="1757" y="797"/>
                  </a:lnTo>
                  <a:lnTo>
                    <a:pt x="1757" y="806"/>
                  </a:lnTo>
                  <a:lnTo>
                    <a:pt x="1759" y="814"/>
                  </a:lnTo>
                  <a:lnTo>
                    <a:pt x="1759" y="820"/>
                  </a:lnTo>
                  <a:lnTo>
                    <a:pt x="1767" y="830"/>
                  </a:lnTo>
                  <a:lnTo>
                    <a:pt x="1782" y="846"/>
                  </a:lnTo>
                  <a:lnTo>
                    <a:pt x="1799" y="864"/>
                  </a:lnTo>
                  <a:lnTo>
                    <a:pt x="1819" y="885"/>
                  </a:lnTo>
                  <a:lnTo>
                    <a:pt x="1838" y="903"/>
                  </a:lnTo>
                  <a:lnTo>
                    <a:pt x="1856" y="919"/>
                  </a:lnTo>
                  <a:lnTo>
                    <a:pt x="1863" y="924"/>
                  </a:lnTo>
                  <a:lnTo>
                    <a:pt x="1870" y="929"/>
                  </a:lnTo>
                  <a:lnTo>
                    <a:pt x="1875" y="931"/>
                  </a:lnTo>
                  <a:lnTo>
                    <a:pt x="1880" y="929"/>
                  </a:lnTo>
                  <a:lnTo>
                    <a:pt x="1882" y="931"/>
                  </a:lnTo>
                  <a:lnTo>
                    <a:pt x="1888" y="931"/>
                  </a:lnTo>
                  <a:lnTo>
                    <a:pt x="1895" y="933"/>
                  </a:lnTo>
                  <a:lnTo>
                    <a:pt x="1903" y="935"/>
                  </a:lnTo>
                  <a:lnTo>
                    <a:pt x="1914" y="936"/>
                  </a:lnTo>
                  <a:lnTo>
                    <a:pt x="1925" y="938"/>
                  </a:lnTo>
                  <a:lnTo>
                    <a:pt x="1933" y="938"/>
                  </a:lnTo>
                  <a:lnTo>
                    <a:pt x="1941" y="938"/>
                  </a:lnTo>
                  <a:lnTo>
                    <a:pt x="1958" y="921"/>
                  </a:lnTo>
                  <a:lnTo>
                    <a:pt x="1960" y="924"/>
                  </a:lnTo>
                  <a:lnTo>
                    <a:pt x="1962" y="928"/>
                  </a:lnTo>
                  <a:lnTo>
                    <a:pt x="1963" y="929"/>
                  </a:lnTo>
                  <a:lnTo>
                    <a:pt x="1963" y="931"/>
                  </a:lnTo>
                  <a:lnTo>
                    <a:pt x="1962" y="929"/>
                  </a:lnTo>
                  <a:lnTo>
                    <a:pt x="1960" y="926"/>
                  </a:lnTo>
                  <a:lnTo>
                    <a:pt x="1958" y="921"/>
                  </a:lnTo>
                  <a:close/>
                  <a:moveTo>
                    <a:pt x="1888" y="1368"/>
                  </a:moveTo>
                  <a:lnTo>
                    <a:pt x="1845" y="1368"/>
                  </a:lnTo>
                  <a:lnTo>
                    <a:pt x="1828" y="1348"/>
                  </a:lnTo>
                  <a:lnTo>
                    <a:pt x="1845" y="1331"/>
                  </a:lnTo>
                  <a:lnTo>
                    <a:pt x="1840" y="1327"/>
                  </a:lnTo>
                  <a:lnTo>
                    <a:pt x="1836" y="1323"/>
                  </a:lnTo>
                  <a:lnTo>
                    <a:pt x="1835" y="1320"/>
                  </a:lnTo>
                  <a:lnTo>
                    <a:pt x="1836" y="1315"/>
                  </a:lnTo>
                  <a:lnTo>
                    <a:pt x="1838" y="1311"/>
                  </a:lnTo>
                  <a:lnTo>
                    <a:pt x="1842" y="1306"/>
                  </a:lnTo>
                  <a:lnTo>
                    <a:pt x="1847" y="1300"/>
                  </a:lnTo>
                  <a:lnTo>
                    <a:pt x="1854" y="1293"/>
                  </a:lnTo>
                  <a:lnTo>
                    <a:pt x="1852" y="1290"/>
                  </a:lnTo>
                  <a:lnTo>
                    <a:pt x="1852" y="1286"/>
                  </a:lnTo>
                  <a:lnTo>
                    <a:pt x="1850" y="1283"/>
                  </a:lnTo>
                  <a:lnTo>
                    <a:pt x="1849" y="1279"/>
                  </a:lnTo>
                  <a:lnTo>
                    <a:pt x="1847" y="1276"/>
                  </a:lnTo>
                  <a:lnTo>
                    <a:pt x="1845" y="1272"/>
                  </a:lnTo>
                  <a:lnTo>
                    <a:pt x="1845" y="1269"/>
                  </a:lnTo>
                  <a:lnTo>
                    <a:pt x="1845" y="1265"/>
                  </a:lnTo>
                  <a:lnTo>
                    <a:pt x="1863" y="1246"/>
                  </a:lnTo>
                  <a:lnTo>
                    <a:pt x="1896" y="1246"/>
                  </a:lnTo>
                  <a:lnTo>
                    <a:pt x="1902" y="1239"/>
                  </a:lnTo>
                  <a:lnTo>
                    <a:pt x="1907" y="1232"/>
                  </a:lnTo>
                  <a:lnTo>
                    <a:pt x="1911" y="1226"/>
                  </a:lnTo>
                  <a:lnTo>
                    <a:pt x="1914" y="1219"/>
                  </a:lnTo>
                  <a:lnTo>
                    <a:pt x="1918" y="1212"/>
                  </a:lnTo>
                  <a:lnTo>
                    <a:pt x="1921" y="1205"/>
                  </a:lnTo>
                  <a:lnTo>
                    <a:pt x="1925" y="1198"/>
                  </a:lnTo>
                  <a:lnTo>
                    <a:pt x="1932" y="1191"/>
                  </a:lnTo>
                  <a:lnTo>
                    <a:pt x="1932" y="1198"/>
                  </a:lnTo>
                  <a:lnTo>
                    <a:pt x="1933" y="1207"/>
                  </a:lnTo>
                  <a:lnTo>
                    <a:pt x="1937" y="1214"/>
                  </a:lnTo>
                  <a:lnTo>
                    <a:pt x="1941" y="1223"/>
                  </a:lnTo>
                  <a:lnTo>
                    <a:pt x="1942" y="1230"/>
                  </a:lnTo>
                  <a:lnTo>
                    <a:pt x="1946" y="1237"/>
                  </a:lnTo>
                  <a:lnTo>
                    <a:pt x="1948" y="1242"/>
                  </a:lnTo>
                  <a:lnTo>
                    <a:pt x="1948" y="1246"/>
                  </a:lnTo>
                  <a:lnTo>
                    <a:pt x="1944" y="1247"/>
                  </a:lnTo>
                  <a:lnTo>
                    <a:pt x="1942" y="1249"/>
                  </a:lnTo>
                  <a:lnTo>
                    <a:pt x="1937" y="1255"/>
                  </a:lnTo>
                  <a:lnTo>
                    <a:pt x="1933" y="1260"/>
                  </a:lnTo>
                  <a:lnTo>
                    <a:pt x="1926" y="1274"/>
                  </a:lnTo>
                  <a:lnTo>
                    <a:pt x="1919" y="1292"/>
                  </a:lnTo>
                  <a:lnTo>
                    <a:pt x="1912" y="1311"/>
                  </a:lnTo>
                  <a:lnTo>
                    <a:pt x="1905" y="1329"/>
                  </a:lnTo>
                  <a:lnTo>
                    <a:pt x="1900" y="1345"/>
                  </a:lnTo>
                  <a:lnTo>
                    <a:pt x="1896" y="1359"/>
                  </a:lnTo>
                  <a:lnTo>
                    <a:pt x="1893" y="1359"/>
                  </a:lnTo>
                  <a:lnTo>
                    <a:pt x="1889" y="1359"/>
                  </a:lnTo>
                  <a:lnTo>
                    <a:pt x="1888" y="1359"/>
                  </a:lnTo>
                  <a:lnTo>
                    <a:pt x="1886" y="1359"/>
                  </a:lnTo>
                  <a:lnTo>
                    <a:pt x="1884" y="1361"/>
                  </a:lnTo>
                  <a:lnTo>
                    <a:pt x="1884" y="1362"/>
                  </a:lnTo>
                  <a:lnTo>
                    <a:pt x="1886" y="1364"/>
                  </a:lnTo>
                  <a:lnTo>
                    <a:pt x="1888" y="1368"/>
                  </a:lnTo>
                  <a:close/>
                  <a:moveTo>
                    <a:pt x="2855" y="373"/>
                  </a:moveTo>
                  <a:lnTo>
                    <a:pt x="2855" y="385"/>
                  </a:lnTo>
                  <a:lnTo>
                    <a:pt x="2857" y="394"/>
                  </a:lnTo>
                  <a:lnTo>
                    <a:pt x="2861" y="403"/>
                  </a:lnTo>
                  <a:lnTo>
                    <a:pt x="2862" y="410"/>
                  </a:lnTo>
                  <a:lnTo>
                    <a:pt x="2866" y="417"/>
                  </a:lnTo>
                  <a:lnTo>
                    <a:pt x="2869" y="424"/>
                  </a:lnTo>
                  <a:lnTo>
                    <a:pt x="2871" y="433"/>
                  </a:lnTo>
                  <a:lnTo>
                    <a:pt x="2871" y="445"/>
                  </a:lnTo>
                  <a:lnTo>
                    <a:pt x="2875" y="447"/>
                  </a:lnTo>
                  <a:lnTo>
                    <a:pt x="2878" y="447"/>
                  </a:lnTo>
                  <a:lnTo>
                    <a:pt x="2882" y="449"/>
                  </a:lnTo>
                  <a:lnTo>
                    <a:pt x="2885" y="450"/>
                  </a:lnTo>
                  <a:lnTo>
                    <a:pt x="2887" y="452"/>
                  </a:lnTo>
                  <a:lnTo>
                    <a:pt x="2891" y="454"/>
                  </a:lnTo>
                  <a:lnTo>
                    <a:pt x="2894" y="456"/>
                  </a:lnTo>
                  <a:lnTo>
                    <a:pt x="2898" y="456"/>
                  </a:lnTo>
                  <a:lnTo>
                    <a:pt x="2900" y="463"/>
                  </a:lnTo>
                  <a:lnTo>
                    <a:pt x="2901" y="470"/>
                  </a:lnTo>
                  <a:lnTo>
                    <a:pt x="2905" y="475"/>
                  </a:lnTo>
                  <a:lnTo>
                    <a:pt x="2908" y="481"/>
                  </a:lnTo>
                  <a:lnTo>
                    <a:pt x="2914" y="486"/>
                  </a:lnTo>
                  <a:lnTo>
                    <a:pt x="2919" y="489"/>
                  </a:lnTo>
                  <a:lnTo>
                    <a:pt x="2926" y="493"/>
                  </a:lnTo>
                  <a:lnTo>
                    <a:pt x="2933" y="493"/>
                  </a:lnTo>
                  <a:lnTo>
                    <a:pt x="2926" y="486"/>
                  </a:lnTo>
                  <a:lnTo>
                    <a:pt x="2921" y="479"/>
                  </a:lnTo>
                  <a:lnTo>
                    <a:pt x="2917" y="472"/>
                  </a:lnTo>
                  <a:lnTo>
                    <a:pt x="2914" y="465"/>
                  </a:lnTo>
                  <a:lnTo>
                    <a:pt x="2912" y="458"/>
                  </a:lnTo>
                  <a:lnTo>
                    <a:pt x="2912" y="450"/>
                  </a:lnTo>
                  <a:lnTo>
                    <a:pt x="2912" y="443"/>
                  </a:lnTo>
                  <a:lnTo>
                    <a:pt x="2915" y="436"/>
                  </a:lnTo>
                  <a:lnTo>
                    <a:pt x="2905" y="433"/>
                  </a:lnTo>
                  <a:lnTo>
                    <a:pt x="2896" y="427"/>
                  </a:lnTo>
                  <a:lnTo>
                    <a:pt x="2887" y="420"/>
                  </a:lnTo>
                  <a:lnTo>
                    <a:pt x="2878" y="412"/>
                  </a:lnTo>
                  <a:lnTo>
                    <a:pt x="2869" y="403"/>
                  </a:lnTo>
                  <a:lnTo>
                    <a:pt x="2864" y="392"/>
                  </a:lnTo>
                  <a:lnTo>
                    <a:pt x="2859" y="382"/>
                  </a:lnTo>
                  <a:lnTo>
                    <a:pt x="2855" y="373"/>
                  </a:lnTo>
                  <a:close/>
                  <a:moveTo>
                    <a:pt x="2960" y="521"/>
                  </a:moveTo>
                  <a:lnTo>
                    <a:pt x="2963" y="519"/>
                  </a:lnTo>
                  <a:lnTo>
                    <a:pt x="2967" y="519"/>
                  </a:lnTo>
                  <a:lnTo>
                    <a:pt x="2972" y="518"/>
                  </a:lnTo>
                  <a:lnTo>
                    <a:pt x="2975" y="516"/>
                  </a:lnTo>
                  <a:lnTo>
                    <a:pt x="2981" y="514"/>
                  </a:lnTo>
                  <a:lnTo>
                    <a:pt x="2986" y="512"/>
                  </a:lnTo>
                  <a:lnTo>
                    <a:pt x="2990" y="512"/>
                  </a:lnTo>
                  <a:lnTo>
                    <a:pt x="2993" y="511"/>
                  </a:lnTo>
                  <a:lnTo>
                    <a:pt x="2990" y="511"/>
                  </a:lnTo>
                  <a:lnTo>
                    <a:pt x="2984" y="509"/>
                  </a:lnTo>
                  <a:lnTo>
                    <a:pt x="2979" y="505"/>
                  </a:lnTo>
                  <a:lnTo>
                    <a:pt x="2972" y="502"/>
                  </a:lnTo>
                  <a:lnTo>
                    <a:pt x="2965" y="496"/>
                  </a:lnTo>
                  <a:lnTo>
                    <a:pt x="2960" y="491"/>
                  </a:lnTo>
                  <a:lnTo>
                    <a:pt x="2954" y="488"/>
                  </a:lnTo>
                  <a:lnTo>
                    <a:pt x="2951" y="484"/>
                  </a:lnTo>
                  <a:lnTo>
                    <a:pt x="2933" y="502"/>
                  </a:lnTo>
                  <a:lnTo>
                    <a:pt x="2933" y="507"/>
                  </a:lnTo>
                  <a:lnTo>
                    <a:pt x="2935" y="512"/>
                  </a:lnTo>
                  <a:lnTo>
                    <a:pt x="2937" y="518"/>
                  </a:lnTo>
                  <a:lnTo>
                    <a:pt x="2938" y="525"/>
                  </a:lnTo>
                  <a:lnTo>
                    <a:pt x="2940" y="532"/>
                  </a:lnTo>
                  <a:lnTo>
                    <a:pt x="2940" y="539"/>
                  </a:lnTo>
                  <a:lnTo>
                    <a:pt x="2942" y="544"/>
                  </a:lnTo>
                  <a:lnTo>
                    <a:pt x="2942" y="548"/>
                  </a:lnTo>
                  <a:lnTo>
                    <a:pt x="2960" y="548"/>
                  </a:lnTo>
                  <a:lnTo>
                    <a:pt x="2960" y="604"/>
                  </a:lnTo>
                  <a:lnTo>
                    <a:pt x="2956" y="604"/>
                  </a:lnTo>
                  <a:lnTo>
                    <a:pt x="2951" y="606"/>
                  </a:lnTo>
                  <a:lnTo>
                    <a:pt x="2947" y="606"/>
                  </a:lnTo>
                  <a:lnTo>
                    <a:pt x="2944" y="608"/>
                  </a:lnTo>
                  <a:lnTo>
                    <a:pt x="2940" y="610"/>
                  </a:lnTo>
                  <a:lnTo>
                    <a:pt x="2937" y="611"/>
                  </a:lnTo>
                  <a:lnTo>
                    <a:pt x="2935" y="613"/>
                  </a:lnTo>
                  <a:lnTo>
                    <a:pt x="2933" y="613"/>
                  </a:lnTo>
                  <a:lnTo>
                    <a:pt x="2933" y="631"/>
                  </a:lnTo>
                  <a:lnTo>
                    <a:pt x="2930" y="632"/>
                  </a:lnTo>
                  <a:lnTo>
                    <a:pt x="2926" y="632"/>
                  </a:lnTo>
                  <a:lnTo>
                    <a:pt x="2921" y="634"/>
                  </a:lnTo>
                  <a:lnTo>
                    <a:pt x="2915" y="638"/>
                  </a:lnTo>
                  <a:lnTo>
                    <a:pt x="2912" y="640"/>
                  </a:lnTo>
                  <a:lnTo>
                    <a:pt x="2907" y="643"/>
                  </a:lnTo>
                  <a:lnTo>
                    <a:pt x="2903" y="647"/>
                  </a:lnTo>
                  <a:lnTo>
                    <a:pt x="2900" y="650"/>
                  </a:lnTo>
                  <a:lnTo>
                    <a:pt x="2926" y="678"/>
                  </a:lnTo>
                  <a:lnTo>
                    <a:pt x="2926" y="650"/>
                  </a:lnTo>
                  <a:lnTo>
                    <a:pt x="2933" y="647"/>
                  </a:lnTo>
                  <a:lnTo>
                    <a:pt x="2942" y="643"/>
                  </a:lnTo>
                  <a:lnTo>
                    <a:pt x="2952" y="640"/>
                  </a:lnTo>
                  <a:lnTo>
                    <a:pt x="2965" y="638"/>
                  </a:lnTo>
                  <a:lnTo>
                    <a:pt x="2977" y="634"/>
                  </a:lnTo>
                  <a:lnTo>
                    <a:pt x="2990" y="632"/>
                  </a:lnTo>
                  <a:lnTo>
                    <a:pt x="3000" y="632"/>
                  </a:lnTo>
                  <a:lnTo>
                    <a:pt x="3011" y="631"/>
                  </a:lnTo>
                  <a:lnTo>
                    <a:pt x="3011" y="625"/>
                  </a:lnTo>
                  <a:lnTo>
                    <a:pt x="3009" y="618"/>
                  </a:lnTo>
                  <a:lnTo>
                    <a:pt x="3005" y="611"/>
                  </a:lnTo>
                  <a:lnTo>
                    <a:pt x="3002" y="604"/>
                  </a:lnTo>
                  <a:lnTo>
                    <a:pt x="2997" y="599"/>
                  </a:lnTo>
                  <a:lnTo>
                    <a:pt x="2993" y="594"/>
                  </a:lnTo>
                  <a:lnTo>
                    <a:pt x="2988" y="588"/>
                  </a:lnTo>
                  <a:lnTo>
                    <a:pt x="2984" y="585"/>
                  </a:lnTo>
                  <a:lnTo>
                    <a:pt x="3002" y="567"/>
                  </a:lnTo>
                  <a:lnTo>
                    <a:pt x="2960" y="521"/>
                  </a:lnTo>
                  <a:close/>
                  <a:moveTo>
                    <a:pt x="1278" y="325"/>
                  </a:moveTo>
                  <a:lnTo>
                    <a:pt x="1275" y="327"/>
                  </a:lnTo>
                  <a:lnTo>
                    <a:pt x="1271" y="327"/>
                  </a:lnTo>
                  <a:lnTo>
                    <a:pt x="1266" y="329"/>
                  </a:lnTo>
                  <a:lnTo>
                    <a:pt x="1261" y="330"/>
                  </a:lnTo>
                  <a:lnTo>
                    <a:pt x="1257" y="332"/>
                  </a:lnTo>
                  <a:lnTo>
                    <a:pt x="1252" y="334"/>
                  </a:lnTo>
                  <a:lnTo>
                    <a:pt x="1248" y="334"/>
                  </a:lnTo>
                  <a:lnTo>
                    <a:pt x="1245" y="334"/>
                  </a:lnTo>
                  <a:lnTo>
                    <a:pt x="1245" y="341"/>
                  </a:lnTo>
                  <a:lnTo>
                    <a:pt x="1246" y="348"/>
                  </a:lnTo>
                  <a:lnTo>
                    <a:pt x="1250" y="355"/>
                  </a:lnTo>
                  <a:lnTo>
                    <a:pt x="1254" y="362"/>
                  </a:lnTo>
                  <a:lnTo>
                    <a:pt x="1259" y="367"/>
                  </a:lnTo>
                  <a:lnTo>
                    <a:pt x="1262" y="373"/>
                  </a:lnTo>
                  <a:lnTo>
                    <a:pt x="1266" y="376"/>
                  </a:lnTo>
                  <a:lnTo>
                    <a:pt x="1269" y="380"/>
                  </a:lnTo>
                  <a:lnTo>
                    <a:pt x="1245" y="410"/>
                  </a:lnTo>
                  <a:lnTo>
                    <a:pt x="1246" y="415"/>
                  </a:lnTo>
                  <a:lnTo>
                    <a:pt x="1248" y="419"/>
                  </a:lnTo>
                  <a:lnTo>
                    <a:pt x="1248" y="420"/>
                  </a:lnTo>
                  <a:lnTo>
                    <a:pt x="1248" y="422"/>
                  </a:lnTo>
                  <a:lnTo>
                    <a:pt x="1248" y="424"/>
                  </a:lnTo>
                  <a:lnTo>
                    <a:pt x="1248" y="427"/>
                  </a:lnTo>
                  <a:lnTo>
                    <a:pt x="1250" y="431"/>
                  </a:lnTo>
                  <a:lnTo>
                    <a:pt x="1254" y="436"/>
                  </a:lnTo>
                  <a:lnTo>
                    <a:pt x="1261" y="429"/>
                  </a:lnTo>
                  <a:lnTo>
                    <a:pt x="1268" y="424"/>
                  </a:lnTo>
                  <a:lnTo>
                    <a:pt x="1278" y="419"/>
                  </a:lnTo>
                  <a:lnTo>
                    <a:pt x="1289" y="415"/>
                  </a:lnTo>
                  <a:lnTo>
                    <a:pt x="1299" y="410"/>
                  </a:lnTo>
                  <a:lnTo>
                    <a:pt x="1310" y="406"/>
                  </a:lnTo>
                  <a:lnTo>
                    <a:pt x="1321" y="403"/>
                  </a:lnTo>
                  <a:lnTo>
                    <a:pt x="1331" y="399"/>
                  </a:lnTo>
                  <a:lnTo>
                    <a:pt x="1324" y="396"/>
                  </a:lnTo>
                  <a:lnTo>
                    <a:pt x="1317" y="392"/>
                  </a:lnTo>
                  <a:lnTo>
                    <a:pt x="1310" y="389"/>
                  </a:lnTo>
                  <a:lnTo>
                    <a:pt x="1305" y="385"/>
                  </a:lnTo>
                  <a:lnTo>
                    <a:pt x="1298" y="380"/>
                  </a:lnTo>
                  <a:lnTo>
                    <a:pt x="1291" y="374"/>
                  </a:lnTo>
                  <a:lnTo>
                    <a:pt x="1285" y="369"/>
                  </a:lnTo>
                  <a:lnTo>
                    <a:pt x="1278" y="362"/>
                  </a:lnTo>
                  <a:lnTo>
                    <a:pt x="1278" y="353"/>
                  </a:lnTo>
                  <a:lnTo>
                    <a:pt x="1280" y="346"/>
                  </a:lnTo>
                  <a:lnTo>
                    <a:pt x="1280" y="341"/>
                  </a:lnTo>
                  <a:lnTo>
                    <a:pt x="1282" y="337"/>
                  </a:lnTo>
                  <a:lnTo>
                    <a:pt x="1282" y="334"/>
                  </a:lnTo>
                  <a:lnTo>
                    <a:pt x="1282" y="330"/>
                  </a:lnTo>
                  <a:lnTo>
                    <a:pt x="1280" y="329"/>
                  </a:lnTo>
                  <a:lnTo>
                    <a:pt x="1278" y="325"/>
                  </a:lnTo>
                  <a:close/>
                  <a:moveTo>
                    <a:pt x="1227" y="362"/>
                  </a:moveTo>
                  <a:lnTo>
                    <a:pt x="1225" y="366"/>
                  </a:lnTo>
                  <a:lnTo>
                    <a:pt x="1225" y="371"/>
                  </a:lnTo>
                  <a:lnTo>
                    <a:pt x="1223" y="376"/>
                  </a:lnTo>
                  <a:lnTo>
                    <a:pt x="1222" y="380"/>
                  </a:lnTo>
                  <a:lnTo>
                    <a:pt x="1222" y="385"/>
                  </a:lnTo>
                  <a:lnTo>
                    <a:pt x="1220" y="390"/>
                  </a:lnTo>
                  <a:lnTo>
                    <a:pt x="1218" y="396"/>
                  </a:lnTo>
                  <a:lnTo>
                    <a:pt x="1218" y="399"/>
                  </a:lnTo>
                  <a:lnTo>
                    <a:pt x="1213" y="399"/>
                  </a:lnTo>
                  <a:lnTo>
                    <a:pt x="1206" y="401"/>
                  </a:lnTo>
                  <a:lnTo>
                    <a:pt x="1202" y="403"/>
                  </a:lnTo>
                  <a:lnTo>
                    <a:pt x="1197" y="405"/>
                  </a:lnTo>
                  <a:lnTo>
                    <a:pt x="1193" y="408"/>
                  </a:lnTo>
                  <a:lnTo>
                    <a:pt x="1190" y="412"/>
                  </a:lnTo>
                  <a:lnTo>
                    <a:pt x="1186" y="415"/>
                  </a:lnTo>
                  <a:lnTo>
                    <a:pt x="1183" y="417"/>
                  </a:lnTo>
                  <a:lnTo>
                    <a:pt x="1183" y="412"/>
                  </a:lnTo>
                  <a:lnTo>
                    <a:pt x="1185" y="406"/>
                  </a:lnTo>
                  <a:lnTo>
                    <a:pt x="1185" y="403"/>
                  </a:lnTo>
                  <a:lnTo>
                    <a:pt x="1186" y="399"/>
                  </a:lnTo>
                  <a:lnTo>
                    <a:pt x="1186" y="396"/>
                  </a:lnTo>
                  <a:lnTo>
                    <a:pt x="1186" y="392"/>
                  </a:lnTo>
                  <a:lnTo>
                    <a:pt x="1186" y="387"/>
                  </a:lnTo>
                  <a:lnTo>
                    <a:pt x="1183" y="380"/>
                  </a:lnTo>
                  <a:lnTo>
                    <a:pt x="1186" y="380"/>
                  </a:lnTo>
                  <a:lnTo>
                    <a:pt x="1192" y="378"/>
                  </a:lnTo>
                  <a:lnTo>
                    <a:pt x="1197" y="374"/>
                  </a:lnTo>
                  <a:lnTo>
                    <a:pt x="1202" y="371"/>
                  </a:lnTo>
                  <a:lnTo>
                    <a:pt x="1208" y="369"/>
                  </a:lnTo>
                  <a:lnTo>
                    <a:pt x="1213" y="366"/>
                  </a:lnTo>
                  <a:lnTo>
                    <a:pt x="1220" y="364"/>
                  </a:lnTo>
                  <a:lnTo>
                    <a:pt x="1227" y="362"/>
                  </a:lnTo>
                  <a:close/>
                  <a:moveTo>
                    <a:pt x="2567" y="986"/>
                  </a:moveTo>
                  <a:lnTo>
                    <a:pt x="2576" y="989"/>
                  </a:lnTo>
                  <a:lnTo>
                    <a:pt x="2582" y="993"/>
                  </a:lnTo>
                  <a:lnTo>
                    <a:pt x="2587" y="997"/>
                  </a:lnTo>
                  <a:lnTo>
                    <a:pt x="2592" y="1000"/>
                  </a:lnTo>
                  <a:lnTo>
                    <a:pt x="2596" y="1005"/>
                  </a:lnTo>
                  <a:lnTo>
                    <a:pt x="2599" y="1011"/>
                  </a:lnTo>
                  <a:lnTo>
                    <a:pt x="2605" y="1016"/>
                  </a:lnTo>
                  <a:lnTo>
                    <a:pt x="2610" y="1023"/>
                  </a:lnTo>
                  <a:lnTo>
                    <a:pt x="2620" y="1023"/>
                  </a:lnTo>
                  <a:lnTo>
                    <a:pt x="2629" y="1027"/>
                  </a:lnTo>
                  <a:lnTo>
                    <a:pt x="2636" y="1030"/>
                  </a:lnTo>
                  <a:lnTo>
                    <a:pt x="2643" y="1035"/>
                  </a:lnTo>
                  <a:lnTo>
                    <a:pt x="2658" y="1048"/>
                  </a:lnTo>
                  <a:lnTo>
                    <a:pt x="2668" y="1064"/>
                  </a:lnTo>
                  <a:lnTo>
                    <a:pt x="2679" y="1081"/>
                  </a:lnTo>
                  <a:lnTo>
                    <a:pt x="2688" y="1097"/>
                  </a:lnTo>
                  <a:lnTo>
                    <a:pt x="2696" y="1113"/>
                  </a:lnTo>
                  <a:lnTo>
                    <a:pt x="2705" y="1126"/>
                  </a:lnTo>
                  <a:lnTo>
                    <a:pt x="2702" y="1126"/>
                  </a:lnTo>
                  <a:lnTo>
                    <a:pt x="2698" y="1127"/>
                  </a:lnTo>
                  <a:lnTo>
                    <a:pt x="2693" y="1127"/>
                  </a:lnTo>
                  <a:lnTo>
                    <a:pt x="2689" y="1129"/>
                  </a:lnTo>
                  <a:lnTo>
                    <a:pt x="2684" y="1131"/>
                  </a:lnTo>
                  <a:lnTo>
                    <a:pt x="2679" y="1133"/>
                  </a:lnTo>
                  <a:lnTo>
                    <a:pt x="2675" y="1134"/>
                  </a:lnTo>
                  <a:lnTo>
                    <a:pt x="2670" y="1134"/>
                  </a:lnTo>
                  <a:lnTo>
                    <a:pt x="2658" y="1120"/>
                  </a:lnTo>
                  <a:lnTo>
                    <a:pt x="2643" y="1103"/>
                  </a:lnTo>
                  <a:lnTo>
                    <a:pt x="2629" y="1083"/>
                  </a:lnTo>
                  <a:lnTo>
                    <a:pt x="2615" y="1064"/>
                  </a:lnTo>
                  <a:lnTo>
                    <a:pt x="2603" y="1044"/>
                  </a:lnTo>
                  <a:lnTo>
                    <a:pt x="2589" y="1023"/>
                  </a:lnTo>
                  <a:lnTo>
                    <a:pt x="2578" y="1004"/>
                  </a:lnTo>
                  <a:lnTo>
                    <a:pt x="2567" y="986"/>
                  </a:lnTo>
                  <a:close/>
                  <a:moveTo>
                    <a:pt x="2698" y="1143"/>
                  </a:moveTo>
                  <a:lnTo>
                    <a:pt x="2714" y="1140"/>
                  </a:lnTo>
                  <a:lnTo>
                    <a:pt x="2730" y="1138"/>
                  </a:lnTo>
                  <a:lnTo>
                    <a:pt x="2744" y="1138"/>
                  </a:lnTo>
                  <a:lnTo>
                    <a:pt x="2758" y="1141"/>
                  </a:lnTo>
                  <a:lnTo>
                    <a:pt x="2774" y="1145"/>
                  </a:lnTo>
                  <a:lnTo>
                    <a:pt x="2788" y="1148"/>
                  </a:lnTo>
                  <a:lnTo>
                    <a:pt x="2804" y="1152"/>
                  </a:lnTo>
                  <a:lnTo>
                    <a:pt x="2820" y="1152"/>
                  </a:lnTo>
                  <a:lnTo>
                    <a:pt x="2808" y="1156"/>
                  </a:lnTo>
                  <a:lnTo>
                    <a:pt x="2794" y="1156"/>
                  </a:lnTo>
                  <a:lnTo>
                    <a:pt x="2778" y="1156"/>
                  </a:lnTo>
                  <a:lnTo>
                    <a:pt x="2762" y="1156"/>
                  </a:lnTo>
                  <a:lnTo>
                    <a:pt x="2744" y="1152"/>
                  </a:lnTo>
                  <a:lnTo>
                    <a:pt x="2728" y="1150"/>
                  </a:lnTo>
                  <a:lnTo>
                    <a:pt x="2712" y="1147"/>
                  </a:lnTo>
                  <a:lnTo>
                    <a:pt x="2698" y="1143"/>
                  </a:lnTo>
                  <a:close/>
                  <a:moveTo>
                    <a:pt x="2855" y="1097"/>
                  </a:moveTo>
                  <a:lnTo>
                    <a:pt x="2850" y="1097"/>
                  </a:lnTo>
                  <a:lnTo>
                    <a:pt x="2847" y="1099"/>
                  </a:lnTo>
                  <a:lnTo>
                    <a:pt x="2841" y="1101"/>
                  </a:lnTo>
                  <a:lnTo>
                    <a:pt x="2838" y="1103"/>
                  </a:lnTo>
                  <a:lnTo>
                    <a:pt x="2832" y="1103"/>
                  </a:lnTo>
                  <a:lnTo>
                    <a:pt x="2827" y="1104"/>
                  </a:lnTo>
                  <a:lnTo>
                    <a:pt x="2824" y="1106"/>
                  </a:lnTo>
                  <a:lnTo>
                    <a:pt x="2820" y="1106"/>
                  </a:lnTo>
                  <a:lnTo>
                    <a:pt x="2813" y="1103"/>
                  </a:lnTo>
                  <a:lnTo>
                    <a:pt x="2806" y="1099"/>
                  </a:lnTo>
                  <a:lnTo>
                    <a:pt x="2797" y="1097"/>
                  </a:lnTo>
                  <a:lnTo>
                    <a:pt x="2790" y="1095"/>
                  </a:lnTo>
                  <a:lnTo>
                    <a:pt x="2781" y="1094"/>
                  </a:lnTo>
                  <a:lnTo>
                    <a:pt x="2774" y="1094"/>
                  </a:lnTo>
                  <a:lnTo>
                    <a:pt x="2765" y="1095"/>
                  </a:lnTo>
                  <a:lnTo>
                    <a:pt x="2758" y="1097"/>
                  </a:lnTo>
                  <a:lnTo>
                    <a:pt x="2756" y="1092"/>
                  </a:lnTo>
                  <a:lnTo>
                    <a:pt x="2755" y="1087"/>
                  </a:lnTo>
                  <a:lnTo>
                    <a:pt x="2753" y="1083"/>
                  </a:lnTo>
                  <a:lnTo>
                    <a:pt x="2753" y="1080"/>
                  </a:lnTo>
                  <a:lnTo>
                    <a:pt x="2753" y="1076"/>
                  </a:lnTo>
                  <a:lnTo>
                    <a:pt x="2755" y="1073"/>
                  </a:lnTo>
                  <a:lnTo>
                    <a:pt x="2756" y="1067"/>
                  </a:lnTo>
                  <a:lnTo>
                    <a:pt x="2758" y="1060"/>
                  </a:lnTo>
                  <a:lnTo>
                    <a:pt x="2741" y="1042"/>
                  </a:lnTo>
                  <a:lnTo>
                    <a:pt x="2749" y="1039"/>
                  </a:lnTo>
                  <a:lnTo>
                    <a:pt x="2758" y="1034"/>
                  </a:lnTo>
                  <a:lnTo>
                    <a:pt x="2767" y="1030"/>
                  </a:lnTo>
                  <a:lnTo>
                    <a:pt x="2776" y="1025"/>
                  </a:lnTo>
                  <a:lnTo>
                    <a:pt x="2786" y="1021"/>
                  </a:lnTo>
                  <a:lnTo>
                    <a:pt x="2795" y="1018"/>
                  </a:lnTo>
                  <a:lnTo>
                    <a:pt x="2804" y="1014"/>
                  </a:lnTo>
                  <a:lnTo>
                    <a:pt x="2811" y="1014"/>
                  </a:lnTo>
                  <a:lnTo>
                    <a:pt x="2811" y="1011"/>
                  </a:lnTo>
                  <a:lnTo>
                    <a:pt x="2811" y="1007"/>
                  </a:lnTo>
                  <a:lnTo>
                    <a:pt x="2813" y="1004"/>
                  </a:lnTo>
                  <a:lnTo>
                    <a:pt x="2813" y="1002"/>
                  </a:lnTo>
                  <a:lnTo>
                    <a:pt x="2815" y="998"/>
                  </a:lnTo>
                  <a:lnTo>
                    <a:pt x="2818" y="997"/>
                  </a:lnTo>
                  <a:lnTo>
                    <a:pt x="2824" y="997"/>
                  </a:lnTo>
                  <a:lnTo>
                    <a:pt x="2829" y="995"/>
                  </a:lnTo>
                  <a:lnTo>
                    <a:pt x="2832" y="988"/>
                  </a:lnTo>
                  <a:lnTo>
                    <a:pt x="2839" y="979"/>
                  </a:lnTo>
                  <a:lnTo>
                    <a:pt x="2847" y="968"/>
                  </a:lnTo>
                  <a:lnTo>
                    <a:pt x="2854" y="958"/>
                  </a:lnTo>
                  <a:lnTo>
                    <a:pt x="2861" y="947"/>
                  </a:lnTo>
                  <a:lnTo>
                    <a:pt x="2866" y="938"/>
                  </a:lnTo>
                  <a:lnTo>
                    <a:pt x="2869" y="929"/>
                  </a:lnTo>
                  <a:lnTo>
                    <a:pt x="2871" y="921"/>
                  </a:lnTo>
                  <a:lnTo>
                    <a:pt x="2871" y="926"/>
                  </a:lnTo>
                  <a:lnTo>
                    <a:pt x="2869" y="933"/>
                  </a:lnTo>
                  <a:lnTo>
                    <a:pt x="2866" y="940"/>
                  </a:lnTo>
                  <a:lnTo>
                    <a:pt x="2862" y="949"/>
                  </a:lnTo>
                  <a:lnTo>
                    <a:pt x="2861" y="958"/>
                  </a:lnTo>
                  <a:lnTo>
                    <a:pt x="2857" y="965"/>
                  </a:lnTo>
                  <a:lnTo>
                    <a:pt x="2855" y="972"/>
                  </a:lnTo>
                  <a:lnTo>
                    <a:pt x="2855" y="977"/>
                  </a:lnTo>
                  <a:lnTo>
                    <a:pt x="2871" y="977"/>
                  </a:lnTo>
                  <a:lnTo>
                    <a:pt x="2873" y="981"/>
                  </a:lnTo>
                  <a:lnTo>
                    <a:pt x="2873" y="986"/>
                  </a:lnTo>
                  <a:lnTo>
                    <a:pt x="2869" y="993"/>
                  </a:lnTo>
                  <a:lnTo>
                    <a:pt x="2866" y="998"/>
                  </a:lnTo>
                  <a:lnTo>
                    <a:pt x="2862" y="1005"/>
                  </a:lnTo>
                  <a:lnTo>
                    <a:pt x="2859" y="1009"/>
                  </a:lnTo>
                  <a:lnTo>
                    <a:pt x="2855" y="1012"/>
                  </a:lnTo>
                  <a:lnTo>
                    <a:pt x="2855" y="1014"/>
                  </a:lnTo>
                  <a:lnTo>
                    <a:pt x="2880" y="1042"/>
                  </a:lnTo>
                  <a:lnTo>
                    <a:pt x="2855" y="1071"/>
                  </a:lnTo>
                  <a:lnTo>
                    <a:pt x="2855" y="1076"/>
                  </a:lnTo>
                  <a:lnTo>
                    <a:pt x="2855" y="1081"/>
                  </a:lnTo>
                  <a:lnTo>
                    <a:pt x="2857" y="1085"/>
                  </a:lnTo>
                  <a:lnTo>
                    <a:pt x="2857" y="1087"/>
                  </a:lnTo>
                  <a:lnTo>
                    <a:pt x="2859" y="1090"/>
                  </a:lnTo>
                  <a:lnTo>
                    <a:pt x="2857" y="1092"/>
                  </a:lnTo>
                  <a:lnTo>
                    <a:pt x="2857" y="1094"/>
                  </a:lnTo>
                  <a:lnTo>
                    <a:pt x="2855" y="1097"/>
                  </a:lnTo>
                  <a:close/>
                  <a:moveTo>
                    <a:pt x="2864" y="781"/>
                  </a:moveTo>
                  <a:lnTo>
                    <a:pt x="2864" y="784"/>
                  </a:lnTo>
                  <a:lnTo>
                    <a:pt x="2864" y="790"/>
                  </a:lnTo>
                  <a:lnTo>
                    <a:pt x="2866" y="795"/>
                  </a:lnTo>
                  <a:lnTo>
                    <a:pt x="2868" y="800"/>
                  </a:lnTo>
                  <a:lnTo>
                    <a:pt x="2869" y="806"/>
                  </a:lnTo>
                  <a:lnTo>
                    <a:pt x="2871" y="809"/>
                  </a:lnTo>
                  <a:lnTo>
                    <a:pt x="2871" y="814"/>
                  </a:lnTo>
                  <a:lnTo>
                    <a:pt x="2873" y="818"/>
                  </a:lnTo>
                  <a:lnTo>
                    <a:pt x="2855" y="837"/>
                  </a:lnTo>
                  <a:lnTo>
                    <a:pt x="2855" y="855"/>
                  </a:lnTo>
                  <a:lnTo>
                    <a:pt x="2855" y="859"/>
                  </a:lnTo>
                  <a:lnTo>
                    <a:pt x="2859" y="864"/>
                  </a:lnTo>
                  <a:lnTo>
                    <a:pt x="2862" y="868"/>
                  </a:lnTo>
                  <a:lnTo>
                    <a:pt x="2868" y="873"/>
                  </a:lnTo>
                  <a:lnTo>
                    <a:pt x="2880" y="882"/>
                  </a:lnTo>
                  <a:lnTo>
                    <a:pt x="2894" y="890"/>
                  </a:lnTo>
                  <a:lnTo>
                    <a:pt x="2910" y="899"/>
                  </a:lnTo>
                  <a:lnTo>
                    <a:pt x="2924" y="905"/>
                  </a:lnTo>
                  <a:lnTo>
                    <a:pt x="2935" y="910"/>
                  </a:lnTo>
                  <a:lnTo>
                    <a:pt x="2942" y="912"/>
                  </a:lnTo>
                  <a:lnTo>
                    <a:pt x="2938" y="905"/>
                  </a:lnTo>
                  <a:lnTo>
                    <a:pt x="2931" y="890"/>
                  </a:lnTo>
                  <a:lnTo>
                    <a:pt x="2921" y="873"/>
                  </a:lnTo>
                  <a:lnTo>
                    <a:pt x="2908" y="853"/>
                  </a:lnTo>
                  <a:lnTo>
                    <a:pt x="2896" y="832"/>
                  </a:lnTo>
                  <a:lnTo>
                    <a:pt x="2882" y="813"/>
                  </a:lnTo>
                  <a:lnTo>
                    <a:pt x="2871" y="795"/>
                  </a:lnTo>
                  <a:lnTo>
                    <a:pt x="2864" y="781"/>
                  </a:lnTo>
                  <a:close/>
                  <a:moveTo>
                    <a:pt x="2915" y="1060"/>
                  </a:moveTo>
                  <a:lnTo>
                    <a:pt x="2912" y="1062"/>
                  </a:lnTo>
                  <a:lnTo>
                    <a:pt x="2908" y="1065"/>
                  </a:lnTo>
                  <a:lnTo>
                    <a:pt x="2903" y="1069"/>
                  </a:lnTo>
                  <a:lnTo>
                    <a:pt x="2898" y="1074"/>
                  </a:lnTo>
                  <a:lnTo>
                    <a:pt x="2894" y="1080"/>
                  </a:lnTo>
                  <a:lnTo>
                    <a:pt x="2889" y="1083"/>
                  </a:lnTo>
                  <a:lnTo>
                    <a:pt x="2885" y="1087"/>
                  </a:lnTo>
                  <a:lnTo>
                    <a:pt x="2882" y="1088"/>
                  </a:lnTo>
                  <a:lnTo>
                    <a:pt x="2882" y="1095"/>
                  </a:lnTo>
                  <a:lnTo>
                    <a:pt x="2882" y="1104"/>
                  </a:lnTo>
                  <a:lnTo>
                    <a:pt x="2884" y="1115"/>
                  </a:lnTo>
                  <a:lnTo>
                    <a:pt x="2885" y="1124"/>
                  </a:lnTo>
                  <a:lnTo>
                    <a:pt x="2887" y="1134"/>
                  </a:lnTo>
                  <a:lnTo>
                    <a:pt x="2889" y="1141"/>
                  </a:lnTo>
                  <a:lnTo>
                    <a:pt x="2889" y="1148"/>
                  </a:lnTo>
                  <a:lnTo>
                    <a:pt x="2891" y="1154"/>
                  </a:lnTo>
                  <a:lnTo>
                    <a:pt x="2891" y="1150"/>
                  </a:lnTo>
                  <a:lnTo>
                    <a:pt x="2892" y="1145"/>
                  </a:lnTo>
                  <a:lnTo>
                    <a:pt x="2896" y="1140"/>
                  </a:lnTo>
                  <a:lnTo>
                    <a:pt x="2900" y="1136"/>
                  </a:lnTo>
                  <a:lnTo>
                    <a:pt x="2901" y="1131"/>
                  </a:lnTo>
                  <a:lnTo>
                    <a:pt x="2905" y="1127"/>
                  </a:lnTo>
                  <a:lnTo>
                    <a:pt x="2907" y="1126"/>
                  </a:lnTo>
                  <a:lnTo>
                    <a:pt x="2908" y="1126"/>
                  </a:lnTo>
                  <a:lnTo>
                    <a:pt x="2910" y="1126"/>
                  </a:lnTo>
                  <a:lnTo>
                    <a:pt x="2914" y="1126"/>
                  </a:lnTo>
                  <a:lnTo>
                    <a:pt x="2917" y="1124"/>
                  </a:lnTo>
                  <a:lnTo>
                    <a:pt x="2921" y="1124"/>
                  </a:lnTo>
                  <a:lnTo>
                    <a:pt x="2922" y="1122"/>
                  </a:lnTo>
                  <a:lnTo>
                    <a:pt x="2926" y="1120"/>
                  </a:lnTo>
                  <a:lnTo>
                    <a:pt x="2930" y="1118"/>
                  </a:lnTo>
                  <a:lnTo>
                    <a:pt x="2933" y="1115"/>
                  </a:lnTo>
                  <a:lnTo>
                    <a:pt x="2915" y="1097"/>
                  </a:lnTo>
                  <a:lnTo>
                    <a:pt x="2915" y="1090"/>
                  </a:lnTo>
                  <a:lnTo>
                    <a:pt x="2917" y="1083"/>
                  </a:lnTo>
                  <a:lnTo>
                    <a:pt x="2921" y="1078"/>
                  </a:lnTo>
                  <a:lnTo>
                    <a:pt x="2922" y="1073"/>
                  </a:lnTo>
                  <a:lnTo>
                    <a:pt x="2922" y="1067"/>
                  </a:lnTo>
                  <a:lnTo>
                    <a:pt x="2922" y="1064"/>
                  </a:lnTo>
                  <a:lnTo>
                    <a:pt x="2921" y="1062"/>
                  </a:lnTo>
                  <a:lnTo>
                    <a:pt x="2915" y="1060"/>
                  </a:lnTo>
                  <a:close/>
                  <a:moveTo>
                    <a:pt x="3081" y="1097"/>
                  </a:moveTo>
                  <a:lnTo>
                    <a:pt x="3071" y="1101"/>
                  </a:lnTo>
                  <a:lnTo>
                    <a:pt x="3066" y="1101"/>
                  </a:lnTo>
                  <a:lnTo>
                    <a:pt x="3062" y="1101"/>
                  </a:lnTo>
                  <a:lnTo>
                    <a:pt x="3062" y="1099"/>
                  </a:lnTo>
                  <a:lnTo>
                    <a:pt x="3064" y="1097"/>
                  </a:lnTo>
                  <a:lnTo>
                    <a:pt x="3066" y="1095"/>
                  </a:lnTo>
                  <a:lnTo>
                    <a:pt x="3069" y="1092"/>
                  </a:lnTo>
                  <a:lnTo>
                    <a:pt x="3073" y="1088"/>
                  </a:lnTo>
                  <a:lnTo>
                    <a:pt x="3069" y="1085"/>
                  </a:lnTo>
                  <a:lnTo>
                    <a:pt x="3067" y="1081"/>
                  </a:lnTo>
                  <a:lnTo>
                    <a:pt x="3064" y="1078"/>
                  </a:lnTo>
                  <a:lnTo>
                    <a:pt x="3058" y="1076"/>
                  </a:lnTo>
                  <a:lnTo>
                    <a:pt x="3055" y="1074"/>
                  </a:lnTo>
                  <a:lnTo>
                    <a:pt x="3050" y="1073"/>
                  </a:lnTo>
                  <a:lnTo>
                    <a:pt x="3044" y="1071"/>
                  </a:lnTo>
                  <a:lnTo>
                    <a:pt x="3039" y="1071"/>
                  </a:lnTo>
                  <a:lnTo>
                    <a:pt x="3057" y="1051"/>
                  </a:lnTo>
                  <a:lnTo>
                    <a:pt x="3060" y="1051"/>
                  </a:lnTo>
                  <a:lnTo>
                    <a:pt x="3062" y="1053"/>
                  </a:lnTo>
                  <a:lnTo>
                    <a:pt x="3066" y="1055"/>
                  </a:lnTo>
                  <a:lnTo>
                    <a:pt x="3069" y="1057"/>
                  </a:lnTo>
                  <a:lnTo>
                    <a:pt x="3073" y="1058"/>
                  </a:lnTo>
                  <a:lnTo>
                    <a:pt x="3076" y="1058"/>
                  </a:lnTo>
                  <a:lnTo>
                    <a:pt x="3078" y="1060"/>
                  </a:lnTo>
                  <a:lnTo>
                    <a:pt x="3081" y="1060"/>
                  </a:lnTo>
                  <a:lnTo>
                    <a:pt x="3081" y="1064"/>
                  </a:lnTo>
                  <a:lnTo>
                    <a:pt x="3083" y="1067"/>
                  </a:lnTo>
                  <a:lnTo>
                    <a:pt x="3085" y="1071"/>
                  </a:lnTo>
                  <a:lnTo>
                    <a:pt x="3085" y="1074"/>
                  </a:lnTo>
                  <a:lnTo>
                    <a:pt x="3087" y="1078"/>
                  </a:lnTo>
                  <a:lnTo>
                    <a:pt x="3088" y="1081"/>
                  </a:lnTo>
                  <a:lnTo>
                    <a:pt x="3090" y="1085"/>
                  </a:lnTo>
                  <a:lnTo>
                    <a:pt x="3090" y="1088"/>
                  </a:lnTo>
                  <a:lnTo>
                    <a:pt x="3096" y="1088"/>
                  </a:lnTo>
                  <a:lnTo>
                    <a:pt x="3101" y="1087"/>
                  </a:lnTo>
                  <a:lnTo>
                    <a:pt x="3106" y="1085"/>
                  </a:lnTo>
                  <a:lnTo>
                    <a:pt x="3111" y="1083"/>
                  </a:lnTo>
                  <a:lnTo>
                    <a:pt x="3115" y="1080"/>
                  </a:lnTo>
                  <a:lnTo>
                    <a:pt x="3119" y="1076"/>
                  </a:lnTo>
                  <a:lnTo>
                    <a:pt x="3122" y="1074"/>
                  </a:lnTo>
                  <a:lnTo>
                    <a:pt x="3126" y="1071"/>
                  </a:lnTo>
                  <a:lnTo>
                    <a:pt x="3136" y="1071"/>
                  </a:lnTo>
                  <a:lnTo>
                    <a:pt x="3150" y="1074"/>
                  </a:lnTo>
                  <a:lnTo>
                    <a:pt x="3166" y="1078"/>
                  </a:lnTo>
                  <a:lnTo>
                    <a:pt x="3182" y="1083"/>
                  </a:lnTo>
                  <a:lnTo>
                    <a:pt x="3198" y="1092"/>
                  </a:lnTo>
                  <a:lnTo>
                    <a:pt x="3209" y="1101"/>
                  </a:lnTo>
                  <a:lnTo>
                    <a:pt x="3214" y="1106"/>
                  </a:lnTo>
                  <a:lnTo>
                    <a:pt x="3217" y="1111"/>
                  </a:lnTo>
                  <a:lnTo>
                    <a:pt x="3219" y="1118"/>
                  </a:lnTo>
                  <a:lnTo>
                    <a:pt x="3221" y="1126"/>
                  </a:lnTo>
                  <a:lnTo>
                    <a:pt x="3233" y="1129"/>
                  </a:lnTo>
                  <a:lnTo>
                    <a:pt x="3246" y="1134"/>
                  </a:lnTo>
                  <a:lnTo>
                    <a:pt x="3258" y="1143"/>
                  </a:lnTo>
                  <a:lnTo>
                    <a:pt x="3269" y="1152"/>
                  </a:lnTo>
                  <a:lnTo>
                    <a:pt x="3277" y="1164"/>
                  </a:lnTo>
                  <a:lnTo>
                    <a:pt x="3285" y="1177"/>
                  </a:lnTo>
                  <a:lnTo>
                    <a:pt x="3288" y="1191"/>
                  </a:lnTo>
                  <a:lnTo>
                    <a:pt x="3290" y="1209"/>
                  </a:lnTo>
                  <a:lnTo>
                    <a:pt x="3281" y="1203"/>
                  </a:lnTo>
                  <a:lnTo>
                    <a:pt x="3270" y="1198"/>
                  </a:lnTo>
                  <a:lnTo>
                    <a:pt x="3262" y="1191"/>
                  </a:lnTo>
                  <a:lnTo>
                    <a:pt x="3253" y="1184"/>
                  </a:lnTo>
                  <a:lnTo>
                    <a:pt x="3244" y="1177"/>
                  </a:lnTo>
                  <a:lnTo>
                    <a:pt x="3235" y="1168"/>
                  </a:lnTo>
                  <a:lnTo>
                    <a:pt x="3228" y="1159"/>
                  </a:lnTo>
                  <a:lnTo>
                    <a:pt x="3221" y="1152"/>
                  </a:lnTo>
                  <a:lnTo>
                    <a:pt x="3217" y="1154"/>
                  </a:lnTo>
                  <a:lnTo>
                    <a:pt x="3212" y="1156"/>
                  </a:lnTo>
                  <a:lnTo>
                    <a:pt x="3209" y="1159"/>
                  </a:lnTo>
                  <a:lnTo>
                    <a:pt x="3205" y="1163"/>
                  </a:lnTo>
                  <a:lnTo>
                    <a:pt x="3202" y="1166"/>
                  </a:lnTo>
                  <a:lnTo>
                    <a:pt x="3198" y="1168"/>
                  </a:lnTo>
                  <a:lnTo>
                    <a:pt x="3196" y="1170"/>
                  </a:lnTo>
                  <a:lnTo>
                    <a:pt x="3194" y="1171"/>
                  </a:lnTo>
                  <a:lnTo>
                    <a:pt x="3189" y="1171"/>
                  </a:lnTo>
                  <a:lnTo>
                    <a:pt x="3184" y="1170"/>
                  </a:lnTo>
                  <a:lnTo>
                    <a:pt x="3179" y="1168"/>
                  </a:lnTo>
                  <a:lnTo>
                    <a:pt x="3173" y="1166"/>
                  </a:lnTo>
                  <a:lnTo>
                    <a:pt x="3168" y="1164"/>
                  </a:lnTo>
                  <a:lnTo>
                    <a:pt x="3163" y="1163"/>
                  </a:lnTo>
                  <a:lnTo>
                    <a:pt x="3157" y="1163"/>
                  </a:lnTo>
                  <a:lnTo>
                    <a:pt x="3150" y="1163"/>
                  </a:lnTo>
                  <a:lnTo>
                    <a:pt x="3150" y="1159"/>
                  </a:lnTo>
                  <a:lnTo>
                    <a:pt x="3149" y="1156"/>
                  </a:lnTo>
                  <a:lnTo>
                    <a:pt x="3147" y="1152"/>
                  </a:lnTo>
                  <a:lnTo>
                    <a:pt x="3145" y="1148"/>
                  </a:lnTo>
                  <a:lnTo>
                    <a:pt x="3143" y="1147"/>
                  </a:lnTo>
                  <a:lnTo>
                    <a:pt x="3140" y="1145"/>
                  </a:lnTo>
                  <a:lnTo>
                    <a:pt x="3136" y="1145"/>
                  </a:lnTo>
                  <a:lnTo>
                    <a:pt x="3134" y="1143"/>
                  </a:lnTo>
                  <a:lnTo>
                    <a:pt x="3134" y="1140"/>
                  </a:lnTo>
                  <a:lnTo>
                    <a:pt x="3134" y="1136"/>
                  </a:lnTo>
                  <a:lnTo>
                    <a:pt x="3133" y="1133"/>
                  </a:lnTo>
                  <a:lnTo>
                    <a:pt x="3133" y="1129"/>
                  </a:lnTo>
                  <a:lnTo>
                    <a:pt x="3133" y="1126"/>
                  </a:lnTo>
                  <a:lnTo>
                    <a:pt x="3131" y="1122"/>
                  </a:lnTo>
                  <a:lnTo>
                    <a:pt x="3127" y="1118"/>
                  </a:lnTo>
                  <a:lnTo>
                    <a:pt x="3126" y="1115"/>
                  </a:lnTo>
                  <a:lnTo>
                    <a:pt x="3090" y="1115"/>
                  </a:lnTo>
                  <a:lnTo>
                    <a:pt x="3090" y="1106"/>
                  </a:lnTo>
                  <a:lnTo>
                    <a:pt x="3088" y="1101"/>
                  </a:lnTo>
                  <a:lnTo>
                    <a:pt x="3087" y="1097"/>
                  </a:lnTo>
                  <a:lnTo>
                    <a:pt x="3085" y="1095"/>
                  </a:lnTo>
                  <a:lnTo>
                    <a:pt x="3083" y="1097"/>
                  </a:lnTo>
                  <a:lnTo>
                    <a:pt x="3081" y="1097"/>
                  </a:lnTo>
                  <a:close/>
                  <a:moveTo>
                    <a:pt x="3186" y="1191"/>
                  </a:moveTo>
                  <a:lnTo>
                    <a:pt x="3182" y="1200"/>
                  </a:lnTo>
                  <a:lnTo>
                    <a:pt x="3179" y="1207"/>
                  </a:lnTo>
                  <a:lnTo>
                    <a:pt x="3175" y="1212"/>
                  </a:lnTo>
                  <a:lnTo>
                    <a:pt x="3170" y="1217"/>
                  </a:lnTo>
                  <a:lnTo>
                    <a:pt x="3168" y="1221"/>
                  </a:lnTo>
                  <a:lnTo>
                    <a:pt x="3166" y="1224"/>
                  </a:lnTo>
                  <a:lnTo>
                    <a:pt x="3166" y="1230"/>
                  </a:lnTo>
                  <a:lnTo>
                    <a:pt x="3168" y="1237"/>
                  </a:lnTo>
                  <a:lnTo>
                    <a:pt x="3164" y="1240"/>
                  </a:lnTo>
                  <a:lnTo>
                    <a:pt x="3161" y="1244"/>
                  </a:lnTo>
                  <a:lnTo>
                    <a:pt x="3156" y="1249"/>
                  </a:lnTo>
                  <a:lnTo>
                    <a:pt x="3152" y="1256"/>
                  </a:lnTo>
                  <a:lnTo>
                    <a:pt x="3149" y="1262"/>
                  </a:lnTo>
                  <a:lnTo>
                    <a:pt x="3145" y="1269"/>
                  </a:lnTo>
                  <a:lnTo>
                    <a:pt x="3143" y="1276"/>
                  </a:lnTo>
                  <a:lnTo>
                    <a:pt x="3141" y="1283"/>
                  </a:lnTo>
                  <a:lnTo>
                    <a:pt x="3108" y="1283"/>
                  </a:lnTo>
                  <a:lnTo>
                    <a:pt x="3103" y="1279"/>
                  </a:lnTo>
                  <a:lnTo>
                    <a:pt x="3097" y="1274"/>
                  </a:lnTo>
                  <a:lnTo>
                    <a:pt x="3092" y="1269"/>
                  </a:lnTo>
                  <a:lnTo>
                    <a:pt x="3085" y="1263"/>
                  </a:lnTo>
                  <a:lnTo>
                    <a:pt x="3080" y="1258"/>
                  </a:lnTo>
                  <a:lnTo>
                    <a:pt x="3073" y="1255"/>
                  </a:lnTo>
                  <a:lnTo>
                    <a:pt x="3067" y="1249"/>
                  </a:lnTo>
                  <a:lnTo>
                    <a:pt x="3064" y="1246"/>
                  </a:lnTo>
                  <a:lnTo>
                    <a:pt x="3081" y="1246"/>
                  </a:lnTo>
                  <a:lnTo>
                    <a:pt x="3080" y="1239"/>
                  </a:lnTo>
                  <a:lnTo>
                    <a:pt x="3080" y="1233"/>
                  </a:lnTo>
                  <a:lnTo>
                    <a:pt x="3081" y="1228"/>
                  </a:lnTo>
                  <a:lnTo>
                    <a:pt x="3083" y="1223"/>
                  </a:lnTo>
                  <a:lnTo>
                    <a:pt x="3087" y="1219"/>
                  </a:lnTo>
                  <a:lnTo>
                    <a:pt x="3090" y="1216"/>
                  </a:lnTo>
                  <a:lnTo>
                    <a:pt x="3096" y="1212"/>
                  </a:lnTo>
                  <a:lnTo>
                    <a:pt x="3099" y="1209"/>
                  </a:lnTo>
                  <a:lnTo>
                    <a:pt x="3094" y="1207"/>
                  </a:lnTo>
                  <a:lnTo>
                    <a:pt x="3090" y="1205"/>
                  </a:lnTo>
                  <a:lnTo>
                    <a:pt x="3083" y="1202"/>
                  </a:lnTo>
                  <a:lnTo>
                    <a:pt x="3076" y="1198"/>
                  </a:lnTo>
                  <a:lnTo>
                    <a:pt x="3071" y="1194"/>
                  </a:lnTo>
                  <a:lnTo>
                    <a:pt x="3064" y="1189"/>
                  </a:lnTo>
                  <a:lnTo>
                    <a:pt x="3058" y="1184"/>
                  </a:lnTo>
                  <a:lnTo>
                    <a:pt x="3055" y="1180"/>
                  </a:lnTo>
                  <a:lnTo>
                    <a:pt x="3050" y="1186"/>
                  </a:lnTo>
                  <a:lnTo>
                    <a:pt x="3043" y="1194"/>
                  </a:lnTo>
                  <a:lnTo>
                    <a:pt x="3037" y="1205"/>
                  </a:lnTo>
                  <a:lnTo>
                    <a:pt x="3032" y="1216"/>
                  </a:lnTo>
                  <a:lnTo>
                    <a:pt x="3027" y="1228"/>
                  </a:lnTo>
                  <a:lnTo>
                    <a:pt x="3020" y="1237"/>
                  </a:lnTo>
                  <a:lnTo>
                    <a:pt x="3016" y="1240"/>
                  </a:lnTo>
                  <a:lnTo>
                    <a:pt x="3013" y="1242"/>
                  </a:lnTo>
                  <a:lnTo>
                    <a:pt x="3007" y="1244"/>
                  </a:lnTo>
                  <a:lnTo>
                    <a:pt x="3004" y="1246"/>
                  </a:lnTo>
                  <a:lnTo>
                    <a:pt x="2986" y="1246"/>
                  </a:lnTo>
                  <a:lnTo>
                    <a:pt x="2968" y="1228"/>
                  </a:lnTo>
                  <a:lnTo>
                    <a:pt x="2951" y="1228"/>
                  </a:lnTo>
                  <a:lnTo>
                    <a:pt x="2947" y="1230"/>
                  </a:lnTo>
                  <a:lnTo>
                    <a:pt x="2942" y="1235"/>
                  </a:lnTo>
                  <a:lnTo>
                    <a:pt x="2935" y="1242"/>
                  </a:lnTo>
                  <a:lnTo>
                    <a:pt x="2930" y="1251"/>
                  </a:lnTo>
                  <a:lnTo>
                    <a:pt x="2922" y="1258"/>
                  </a:lnTo>
                  <a:lnTo>
                    <a:pt x="2917" y="1267"/>
                  </a:lnTo>
                  <a:lnTo>
                    <a:pt x="2912" y="1272"/>
                  </a:lnTo>
                  <a:lnTo>
                    <a:pt x="2908" y="1274"/>
                  </a:lnTo>
                  <a:lnTo>
                    <a:pt x="2900" y="1263"/>
                  </a:lnTo>
                  <a:lnTo>
                    <a:pt x="2894" y="1265"/>
                  </a:lnTo>
                  <a:lnTo>
                    <a:pt x="2889" y="1270"/>
                  </a:lnTo>
                  <a:lnTo>
                    <a:pt x="2884" y="1276"/>
                  </a:lnTo>
                  <a:lnTo>
                    <a:pt x="2878" y="1283"/>
                  </a:lnTo>
                  <a:lnTo>
                    <a:pt x="2873" y="1290"/>
                  </a:lnTo>
                  <a:lnTo>
                    <a:pt x="2868" y="1295"/>
                  </a:lnTo>
                  <a:lnTo>
                    <a:pt x="2864" y="1299"/>
                  </a:lnTo>
                  <a:lnTo>
                    <a:pt x="2864" y="1300"/>
                  </a:lnTo>
                  <a:lnTo>
                    <a:pt x="2861" y="1300"/>
                  </a:lnTo>
                  <a:lnTo>
                    <a:pt x="2857" y="1300"/>
                  </a:lnTo>
                  <a:lnTo>
                    <a:pt x="2854" y="1299"/>
                  </a:lnTo>
                  <a:lnTo>
                    <a:pt x="2850" y="1297"/>
                  </a:lnTo>
                  <a:lnTo>
                    <a:pt x="2847" y="1295"/>
                  </a:lnTo>
                  <a:lnTo>
                    <a:pt x="2845" y="1293"/>
                  </a:lnTo>
                  <a:lnTo>
                    <a:pt x="2841" y="1293"/>
                  </a:lnTo>
                  <a:lnTo>
                    <a:pt x="2838" y="1292"/>
                  </a:lnTo>
                  <a:lnTo>
                    <a:pt x="2785" y="1339"/>
                  </a:lnTo>
                  <a:lnTo>
                    <a:pt x="2781" y="1338"/>
                  </a:lnTo>
                  <a:lnTo>
                    <a:pt x="2778" y="1338"/>
                  </a:lnTo>
                  <a:lnTo>
                    <a:pt x="2772" y="1336"/>
                  </a:lnTo>
                  <a:lnTo>
                    <a:pt x="2767" y="1334"/>
                  </a:lnTo>
                  <a:lnTo>
                    <a:pt x="2764" y="1332"/>
                  </a:lnTo>
                  <a:lnTo>
                    <a:pt x="2758" y="1331"/>
                  </a:lnTo>
                  <a:lnTo>
                    <a:pt x="2755" y="1331"/>
                  </a:lnTo>
                  <a:lnTo>
                    <a:pt x="2749" y="1329"/>
                  </a:lnTo>
                  <a:lnTo>
                    <a:pt x="2748" y="1332"/>
                  </a:lnTo>
                  <a:lnTo>
                    <a:pt x="2744" y="1334"/>
                  </a:lnTo>
                  <a:lnTo>
                    <a:pt x="2741" y="1336"/>
                  </a:lnTo>
                  <a:lnTo>
                    <a:pt x="2737" y="1338"/>
                  </a:lnTo>
                  <a:lnTo>
                    <a:pt x="2734" y="1338"/>
                  </a:lnTo>
                  <a:lnTo>
                    <a:pt x="2730" y="1339"/>
                  </a:lnTo>
                  <a:lnTo>
                    <a:pt x="2728" y="1339"/>
                  </a:lnTo>
                  <a:lnTo>
                    <a:pt x="2725" y="1339"/>
                  </a:lnTo>
                  <a:lnTo>
                    <a:pt x="2725" y="1346"/>
                  </a:lnTo>
                  <a:lnTo>
                    <a:pt x="2726" y="1353"/>
                  </a:lnTo>
                  <a:lnTo>
                    <a:pt x="2726" y="1359"/>
                  </a:lnTo>
                  <a:lnTo>
                    <a:pt x="2728" y="1366"/>
                  </a:lnTo>
                  <a:lnTo>
                    <a:pt x="2730" y="1371"/>
                  </a:lnTo>
                  <a:lnTo>
                    <a:pt x="2732" y="1376"/>
                  </a:lnTo>
                  <a:lnTo>
                    <a:pt x="2732" y="1382"/>
                  </a:lnTo>
                  <a:lnTo>
                    <a:pt x="2732" y="1385"/>
                  </a:lnTo>
                  <a:lnTo>
                    <a:pt x="2716" y="1405"/>
                  </a:lnTo>
                  <a:lnTo>
                    <a:pt x="2716" y="1410"/>
                  </a:lnTo>
                  <a:lnTo>
                    <a:pt x="2718" y="1417"/>
                  </a:lnTo>
                  <a:lnTo>
                    <a:pt x="2718" y="1424"/>
                  </a:lnTo>
                  <a:lnTo>
                    <a:pt x="2719" y="1431"/>
                  </a:lnTo>
                  <a:lnTo>
                    <a:pt x="2721" y="1437"/>
                  </a:lnTo>
                  <a:lnTo>
                    <a:pt x="2723" y="1442"/>
                  </a:lnTo>
                  <a:lnTo>
                    <a:pt x="2725" y="1447"/>
                  </a:lnTo>
                  <a:lnTo>
                    <a:pt x="2725" y="1451"/>
                  </a:lnTo>
                  <a:lnTo>
                    <a:pt x="2721" y="1458"/>
                  </a:lnTo>
                  <a:lnTo>
                    <a:pt x="2718" y="1467"/>
                  </a:lnTo>
                  <a:lnTo>
                    <a:pt x="2716" y="1474"/>
                  </a:lnTo>
                  <a:lnTo>
                    <a:pt x="2712" y="1482"/>
                  </a:lnTo>
                  <a:lnTo>
                    <a:pt x="2711" y="1491"/>
                  </a:lnTo>
                  <a:lnTo>
                    <a:pt x="2709" y="1500"/>
                  </a:lnTo>
                  <a:lnTo>
                    <a:pt x="2707" y="1509"/>
                  </a:lnTo>
                  <a:lnTo>
                    <a:pt x="2707" y="1516"/>
                  </a:lnTo>
                  <a:lnTo>
                    <a:pt x="2728" y="1514"/>
                  </a:lnTo>
                  <a:lnTo>
                    <a:pt x="2755" y="1513"/>
                  </a:lnTo>
                  <a:lnTo>
                    <a:pt x="2781" y="1507"/>
                  </a:lnTo>
                  <a:lnTo>
                    <a:pt x="2809" y="1502"/>
                  </a:lnTo>
                  <a:lnTo>
                    <a:pt x="2836" y="1493"/>
                  </a:lnTo>
                  <a:lnTo>
                    <a:pt x="2861" y="1484"/>
                  </a:lnTo>
                  <a:lnTo>
                    <a:pt x="2873" y="1479"/>
                  </a:lnTo>
                  <a:lnTo>
                    <a:pt x="2882" y="1472"/>
                  </a:lnTo>
                  <a:lnTo>
                    <a:pt x="2891" y="1467"/>
                  </a:lnTo>
                  <a:lnTo>
                    <a:pt x="2900" y="1460"/>
                  </a:lnTo>
                  <a:lnTo>
                    <a:pt x="2933" y="1460"/>
                  </a:lnTo>
                  <a:lnTo>
                    <a:pt x="2951" y="1477"/>
                  </a:lnTo>
                  <a:lnTo>
                    <a:pt x="2947" y="1481"/>
                  </a:lnTo>
                  <a:lnTo>
                    <a:pt x="2944" y="1484"/>
                  </a:lnTo>
                  <a:lnTo>
                    <a:pt x="2942" y="1490"/>
                  </a:lnTo>
                  <a:lnTo>
                    <a:pt x="2938" y="1493"/>
                  </a:lnTo>
                  <a:lnTo>
                    <a:pt x="2937" y="1498"/>
                  </a:lnTo>
                  <a:lnTo>
                    <a:pt x="2935" y="1504"/>
                  </a:lnTo>
                  <a:lnTo>
                    <a:pt x="2933" y="1509"/>
                  </a:lnTo>
                  <a:lnTo>
                    <a:pt x="2933" y="1516"/>
                  </a:lnTo>
                  <a:lnTo>
                    <a:pt x="2942" y="1511"/>
                  </a:lnTo>
                  <a:lnTo>
                    <a:pt x="2952" y="1504"/>
                  </a:lnTo>
                  <a:lnTo>
                    <a:pt x="2967" y="1497"/>
                  </a:lnTo>
                  <a:lnTo>
                    <a:pt x="2981" y="1490"/>
                  </a:lnTo>
                  <a:lnTo>
                    <a:pt x="2997" y="1484"/>
                  </a:lnTo>
                  <a:lnTo>
                    <a:pt x="3009" y="1479"/>
                  </a:lnTo>
                  <a:lnTo>
                    <a:pt x="3021" y="1477"/>
                  </a:lnTo>
                  <a:lnTo>
                    <a:pt x="3028" y="1477"/>
                  </a:lnTo>
                  <a:lnTo>
                    <a:pt x="3023" y="1482"/>
                  </a:lnTo>
                  <a:lnTo>
                    <a:pt x="3016" y="1488"/>
                  </a:lnTo>
                  <a:lnTo>
                    <a:pt x="3007" y="1493"/>
                  </a:lnTo>
                  <a:lnTo>
                    <a:pt x="3000" y="1500"/>
                  </a:lnTo>
                  <a:lnTo>
                    <a:pt x="2993" y="1505"/>
                  </a:lnTo>
                  <a:lnTo>
                    <a:pt x="2991" y="1511"/>
                  </a:lnTo>
                  <a:lnTo>
                    <a:pt x="2991" y="1513"/>
                  </a:lnTo>
                  <a:lnTo>
                    <a:pt x="2993" y="1514"/>
                  </a:lnTo>
                  <a:lnTo>
                    <a:pt x="2998" y="1516"/>
                  </a:lnTo>
                  <a:lnTo>
                    <a:pt x="3004" y="1516"/>
                  </a:lnTo>
                  <a:lnTo>
                    <a:pt x="2997" y="1516"/>
                  </a:lnTo>
                  <a:lnTo>
                    <a:pt x="2993" y="1520"/>
                  </a:lnTo>
                  <a:lnTo>
                    <a:pt x="2990" y="1525"/>
                  </a:lnTo>
                  <a:lnTo>
                    <a:pt x="2990" y="1532"/>
                  </a:lnTo>
                  <a:lnTo>
                    <a:pt x="2988" y="1539"/>
                  </a:lnTo>
                  <a:lnTo>
                    <a:pt x="2990" y="1546"/>
                  </a:lnTo>
                  <a:lnTo>
                    <a:pt x="2991" y="1555"/>
                  </a:lnTo>
                  <a:lnTo>
                    <a:pt x="2995" y="1562"/>
                  </a:lnTo>
                  <a:lnTo>
                    <a:pt x="3055" y="1534"/>
                  </a:lnTo>
                  <a:lnTo>
                    <a:pt x="3081" y="1562"/>
                  </a:lnTo>
                  <a:lnTo>
                    <a:pt x="3254" y="1385"/>
                  </a:lnTo>
                  <a:lnTo>
                    <a:pt x="3254" y="1375"/>
                  </a:lnTo>
                  <a:lnTo>
                    <a:pt x="3253" y="1366"/>
                  </a:lnTo>
                  <a:lnTo>
                    <a:pt x="3251" y="1359"/>
                  </a:lnTo>
                  <a:lnTo>
                    <a:pt x="3247" y="1352"/>
                  </a:lnTo>
                  <a:lnTo>
                    <a:pt x="3244" y="1346"/>
                  </a:lnTo>
                  <a:lnTo>
                    <a:pt x="3240" y="1343"/>
                  </a:lnTo>
                  <a:lnTo>
                    <a:pt x="3235" y="1339"/>
                  </a:lnTo>
                  <a:lnTo>
                    <a:pt x="3228" y="1339"/>
                  </a:lnTo>
                  <a:lnTo>
                    <a:pt x="3228" y="1300"/>
                  </a:lnTo>
                  <a:lnTo>
                    <a:pt x="3226" y="1300"/>
                  </a:lnTo>
                  <a:lnTo>
                    <a:pt x="3223" y="1300"/>
                  </a:lnTo>
                  <a:lnTo>
                    <a:pt x="3219" y="1299"/>
                  </a:lnTo>
                  <a:lnTo>
                    <a:pt x="3216" y="1297"/>
                  </a:lnTo>
                  <a:lnTo>
                    <a:pt x="3212" y="1295"/>
                  </a:lnTo>
                  <a:lnTo>
                    <a:pt x="3209" y="1293"/>
                  </a:lnTo>
                  <a:lnTo>
                    <a:pt x="3205" y="1293"/>
                  </a:lnTo>
                  <a:lnTo>
                    <a:pt x="3202" y="1292"/>
                  </a:lnTo>
                  <a:lnTo>
                    <a:pt x="3203" y="1288"/>
                  </a:lnTo>
                  <a:lnTo>
                    <a:pt x="3203" y="1285"/>
                  </a:lnTo>
                  <a:lnTo>
                    <a:pt x="3205" y="1281"/>
                  </a:lnTo>
                  <a:lnTo>
                    <a:pt x="3207" y="1278"/>
                  </a:lnTo>
                  <a:lnTo>
                    <a:pt x="3209" y="1274"/>
                  </a:lnTo>
                  <a:lnTo>
                    <a:pt x="3210" y="1270"/>
                  </a:lnTo>
                  <a:lnTo>
                    <a:pt x="3210" y="1267"/>
                  </a:lnTo>
                  <a:lnTo>
                    <a:pt x="3210" y="1263"/>
                  </a:lnTo>
                  <a:lnTo>
                    <a:pt x="3210" y="1246"/>
                  </a:lnTo>
                  <a:lnTo>
                    <a:pt x="3209" y="1246"/>
                  </a:lnTo>
                  <a:lnTo>
                    <a:pt x="3205" y="1244"/>
                  </a:lnTo>
                  <a:lnTo>
                    <a:pt x="3202" y="1242"/>
                  </a:lnTo>
                  <a:lnTo>
                    <a:pt x="3198" y="1240"/>
                  </a:lnTo>
                  <a:lnTo>
                    <a:pt x="3194" y="1239"/>
                  </a:lnTo>
                  <a:lnTo>
                    <a:pt x="3193" y="1239"/>
                  </a:lnTo>
                  <a:lnTo>
                    <a:pt x="3189" y="1237"/>
                  </a:lnTo>
                  <a:lnTo>
                    <a:pt x="3186" y="1237"/>
                  </a:lnTo>
                  <a:lnTo>
                    <a:pt x="3186" y="1230"/>
                  </a:lnTo>
                  <a:lnTo>
                    <a:pt x="3187" y="1224"/>
                  </a:lnTo>
                  <a:lnTo>
                    <a:pt x="3187" y="1219"/>
                  </a:lnTo>
                  <a:lnTo>
                    <a:pt x="3189" y="1214"/>
                  </a:lnTo>
                  <a:lnTo>
                    <a:pt x="3189" y="1209"/>
                  </a:lnTo>
                  <a:lnTo>
                    <a:pt x="3189" y="1203"/>
                  </a:lnTo>
                  <a:lnTo>
                    <a:pt x="3187" y="1196"/>
                  </a:lnTo>
                  <a:lnTo>
                    <a:pt x="3186" y="1191"/>
                  </a:lnTo>
                  <a:close/>
                  <a:moveTo>
                    <a:pt x="3203" y="1636"/>
                  </a:moveTo>
                  <a:lnTo>
                    <a:pt x="3246" y="1636"/>
                  </a:lnTo>
                  <a:lnTo>
                    <a:pt x="3263" y="1619"/>
                  </a:lnTo>
                  <a:lnTo>
                    <a:pt x="3279" y="1617"/>
                  </a:lnTo>
                  <a:lnTo>
                    <a:pt x="3293" y="1613"/>
                  </a:lnTo>
                  <a:lnTo>
                    <a:pt x="3306" y="1608"/>
                  </a:lnTo>
                  <a:lnTo>
                    <a:pt x="3318" y="1601"/>
                  </a:lnTo>
                  <a:lnTo>
                    <a:pt x="3329" y="1592"/>
                  </a:lnTo>
                  <a:lnTo>
                    <a:pt x="3339" y="1583"/>
                  </a:lnTo>
                  <a:lnTo>
                    <a:pt x="3350" y="1573"/>
                  </a:lnTo>
                  <a:lnTo>
                    <a:pt x="3359" y="1562"/>
                  </a:lnTo>
                  <a:lnTo>
                    <a:pt x="3341" y="1544"/>
                  </a:lnTo>
                  <a:lnTo>
                    <a:pt x="3307" y="1581"/>
                  </a:lnTo>
                  <a:lnTo>
                    <a:pt x="3272" y="1581"/>
                  </a:lnTo>
                  <a:lnTo>
                    <a:pt x="3265" y="1589"/>
                  </a:lnTo>
                  <a:lnTo>
                    <a:pt x="3256" y="1596"/>
                  </a:lnTo>
                  <a:lnTo>
                    <a:pt x="3247" y="1603"/>
                  </a:lnTo>
                  <a:lnTo>
                    <a:pt x="3237" y="1610"/>
                  </a:lnTo>
                  <a:lnTo>
                    <a:pt x="3228" y="1617"/>
                  </a:lnTo>
                  <a:lnTo>
                    <a:pt x="3219" y="1624"/>
                  </a:lnTo>
                  <a:lnTo>
                    <a:pt x="3210" y="1629"/>
                  </a:lnTo>
                  <a:lnTo>
                    <a:pt x="3203" y="1636"/>
                  </a:lnTo>
                  <a:close/>
                  <a:moveTo>
                    <a:pt x="3376" y="1581"/>
                  </a:moveTo>
                  <a:lnTo>
                    <a:pt x="3383" y="1576"/>
                  </a:lnTo>
                  <a:lnTo>
                    <a:pt x="3390" y="1571"/>
                  </a:lnTo>
                  <a:lnTo>
                    <a:pt x="3399" y="1564"/>
                  </a:lnTo>
                  <a:lnTo>
                    <a:pt x="3406" y="1558"/>
                  </a:lnTo>
                  <a:lnTo>
                    <a:pt x="3413" y="1551"/>
                  </a:lnTo>
                  <a:lnTo>
                    <a:pt x="3421" y="1544"/>
                  </a:lnTo>
                  <a:lnTo>
                    <a:pt x="3426" y="1539"/>
                  </a:lnTo>
                  <a:lnTo>
                    <a:pt x="3429" y="1534"/>
                  </a:lnTo>
                  <a:lnTo>
                    <a:pt x="3433" y="1536"/>
                  </a:lnTo>
                  <a:lnTo>
                    <a:pt x="3436" y="1536"/>
                  </a:lnTo>
                  <a:lnTo>
                    <a:pt x="3440" y="1537"/>
                  </a:lnTo>
                  <a:lnTo>
                    <a:pt x="3442" y="1539"/>
                  </a:lnTo>
                  <a:lnTo>
                    <a:pt x="3445" y="1541"/>
                  </a:lnTo>
                  <a:lnTo>
                    <a:pt x="3449" y="1543"/>
                  </a:lnTo>
                  <a:lnTo>
                    <a:pt x="3452" y="1544"/>
                  </a:lnTo>
                  <a:lnTo>
                    <a:pt x="3456" y="1544"/>
                  </a:lnTo>
                  <a:lnTo>
                    <a:pt x="3459" y="1541"/>
                  </a:lnTo>
                  <a:lnTo>
                    <a:pt x="3463" y="1539"/>
                  </a:lnTo>
                  <a:lnTo>
                    <a:pt x="3465" y="1537"/>
                  </a:lnTo>
                  <a:lnTo>
                    <a:pt x="3468" y="1536"/>
                  </a:lnTo>
                  <a:lnTo>
                    <a:pt x="3472" y="1536"/>
                  </a:lnTo>
                  <a:lnTo>
                    <a:pt x="3475" y="1536"/>
                  </a:lnTo>
                  <a:lnTo>
                    <a:pt x="3479" y="1534"/>
                  </a:lnTo>
                  <a:lnTo>
                    <a:pt x="3482" y="1534"/>
                  </a:lnTo>
                  <a:lnTo>
                    <a:pt x="3472" y="1525"/>
                  </a:lnTo>
                  <a:lnTo>
                    <a:pt x="3465" y="1518"/>
                  </a:lnTo>
                  <a:lnTo>
                    <a:pt x="3456" y="1513"/>
                  </a:lnTo>
                  <a:lnTo>
                    <a:pt x="3449" y="1507"/>
                  </a:lnTo>
                  <a:lnTo>
                    <a:pt x="3443" y="1502"/>
                  </a:lnTo>
                  <a:lnTo>
                    <a:pt x="3438" y="1495"/>
                  </a:lnTo>
                  <a:lnTo>
                    <a:pt x="3433" y="1488"/>
                  </a:lnTo>
                  <a:lnTo>
                    <a:pt x="3429" y="1479"/>
                  </a:lnTo>
                  <a:lnTo>
                    <a:pt x="3428" y="1490"/>
                  </a:lnTo>
                  <a:lnTo>
                    <a:pt x="3424" y="1498"/>
                  </a:lnTo>
                  <a:lnTo>
                    <a:pt x="3417" y="1505"/>
                  </a:lnTo>
                  <a:lnTo>
                    <a:pt x="3410" y="1514"/>
                  </a:lnTo>
                  <a:lnTo>
                    <a:pt x="3401" y="1520"/>
                  </a:lnTo>
                  <a:lnTo>
                    <a:pt x="3392" y="1525"/>
                  </a:lnTo>
                  <a:lnTo>
                    <a:pt x="3385" y="1530"/>
                  </a:lnTo>
                  <a:lnTo>
                    <a:pt x="3376" y="1534"/>
                  </a:lnTo>
                  <a:lnTo>
                    <a:pt x="3376" y="1581"/>
                  </a:lnTo>
                  <a:close/>
                  <a:moveTo>
                    <a:pt x="851" y="297"/>
                  </a:moveTo>
                  <a:lnTo>
                    <a:pt x="847" y="297"/>
                  </a:lnTo>
                  <a:lnTo>
                    <a:pt x="842" y="295"/>
                  </a:lnTo>
                  <a:lnTo>
                    <a:pt x="837" y="291"/>
                  </a:lnTo>
                  <a:lnTo>
                    <a:pt x="830" y="288"/>
                  </a:lnTo>
                  <a:lnTo>
                    <a:pt x="824" y="284"/>
                  </a:lnTo>
                  <a:lnTo>
                    <a:pt x="817" y="283"/>
                  </a:lnTo>
                  <a:lnTo>
                    <a:pt x="812" y="281"/>
                  </a:lnTo>
                  <a:lnTo>
                    <a:pt x="808" y="279"/>
                  </a:lnTo>
                  <a:lnTo>
                    <a:pt x="808" y="272"/>
                  </a:lnTo>
                  <a:lnTo>
                    <a:pt x="807" y="267"/>
                  </a:lnTo>
                  <a:lnTo>
                    <a:pt x="805" y="261"/>
                  </a:lnTo>
                  <a:lnTo>
                    <a:pt x="805" y="256"/>
                  </a:lnTo>
                  <a:lnTo>
                    <a:pt x="803" y="251"/>
                  </a:lnTo>
                  <a:lnTo>
                    <a:pt x="801" y="245"/>
                  </a:lnTo>
                  <a:lnTo>
                    <a:pt x="800" y="240"/>
                  </a:lnTo>
                  <a:lnTo>
                    <a:pt x="800" y="233"/>
                  </a:lnTo>
                  <a:lnTo>
                    <a:pt x="803" y="228"/>
                  </a:lnTo>
                  <a:lnTo>
                    <a:pt x="808" y="222"/>
                  </a:lnTo>
                  <a:lnTo>
                    <a:pt x="812" y="217"/>
                  </a:lnTo>
                  <a:lnTo>
                    <a:pt x="817" y="210"/>
                  </a:lnTo>
                  <a:lnTo>
                    <a:pt x="823" y="203"/>
                  </a:lnTo>
                  <a:lnTo>
                    <a:pt x="826" y="196"/>
                  </a:lnTo>
                  <a:lnTo>
                    <a:pt x="831" y="191"/>
                  </a:lnTo>
                  <a:lnTo>
                    <a:pt x="835" y="185"/>
                  </a:lnTo>
                  <a:lnTo>
                    <a:pt x="817" y="168"/>
                  </a:lnTo>
                  <a:lnTo>
                    <a:pt x="817" y="164"/>
                  </a:lnTo>
                  <a:lnTo>
                    <a:pt x="819" y="161"/>
                  </a:lnTo>
                  <a:lnTo>
                    <a:pt x="821" y="157"/>
                  </a:lnTo>
                  <a:lnTo>
                    <a:pt x="823" y="154"/>
                  </a:lnTo>
                  <a:lnTo>
                    <a:pt x="823" y="150"/>
                  </a:lnTo>
                  <a:lnTo>
                    <a:pt x="824" y="147"/>
                  </a:lnTo>
                  <a:lnTo>
                    <a:pt x="826" y="143"/>
                  </a:lnTo>
                  <a:lnTo>
                    <a:pt x="826" y="139"/>
                  </a:lnTo>
                  <a:lnTo>
                    <a:pt x="782" y="93"/>
                  </a:lnTo>
                  <a:lnTo>
                    <a:pt x="777" y="93"/>
                  </a:lnTo>
                  <a:lnTo>
                    <a:pt x="770" y="92"/>
                  </a:lnTo>
                  <a:lnTo>
                    <a:pt x="763" y="90"/>
                  </a:lnTo>
                  <a:lnTo>
                    <a:pt x="757" y="88"/>
                  </a:lnTo>
                  <a:lnTo>
                    <a:pt x="752" y="86"/>
                  </a:lnTo>
                  <a:lnTo>
                    <a:pt x="747" y="85"/>
                  </a:lnTo>
                  <a:lnTo>
                    <a:pt x="741" y="85"/>
                  </a:lnTo>
                  <a:lnTo>
                    <a:pt x="738" y="83"/>
                  </a:lnTo>
                  <a:lnTo>
                    <a:pt x="748" y="74"/>
                  </a:lnTo>
                  <a:lnTo>
                    <a:pt x="761" y="65"/>
                  </a:lnTo>
                  <a:lnTo>
                    <a:pt x="773" y="58"/>
                  </a:lnTo>
                  <a:lnTo>
                    <a:pt x="787" y="51"/>
                  </a:lnTo>
                  <a:lnTo>
                    <a:pt x="800" y="44"/>
                  </a:lnTo>
                  <a:lnTo>
                    <a:pt x="812" y="37"/>
                  </a:lnTo>
                  <a:lnTo>
                    <a:pt x="824" y="28"/>
                  </a:lnTo>
                  <a:lnTo>
                    <a:pt x="835" y="17"/>
                  </a:lnTo>
                  <a:lnTo>
                    <a:pt x="838" y="19"/>
                  </a:lnTo>
                  <a:lnTo>
                    <a:pt x="840" y="19"/>
                  </a:lnTo>
                  <a:lnTo>
                    <a:pt x="844" y="21"/>
                  </a:lnTo>
                  <a:lnTo>
                    <a:pt x="847" y="23"/>
                  </a:lnTo>
                  <a:lnTo>
                    <a:pt x="851" y="25"/>
                  </a:lnTo>
                  <a:lnTo>
                    <a:pt x="854" y="26"/>
                  </a:lnTo>
                  <a:lnTo>
                    <a:pt x="856" y="28"/>
                  </a:lnTo>
                  <a:lnTo>
                    <a:pt x="860" y="28"/>
                  </a:lnTo>
                  <a:lnTo>
                    <a:pt x="886" y="0"/>
                  </a:lnTo>
                  <a:lnTo>
                    <a:pt x="904" y="17"/>
                  </a:lnTo>
                  <a:lnTo>
                    <a:pt x="909" y="17"/>
                  </a:lnTo>
                  <a:lnTo>
                    <a:pt x="916" y="17"/>
                  </a:lnTo>
                  <a:lnTo>
                    <a:pt x="923" y="16"/>
                  </a:lnTo>
                  <a:lnTo>
                    <a:pt x="929" y="14"/>
                  </a:lnTo>
                  <a:lnTo>
                    <a:pt x="934" y="12"/>
                  </a:lnTo>
                  <a:lnTo>
                    <a:pt x="939" y="10"/>
                  </a:lnTo>
                  <a:lnTo>
                    <a:pt x="943" y="9"/>
                  </a:lnTo>
                  <a:lnTo>
                    <a:pt x="946" y="9"/>
                  </a:lnTo>
                  <a:lnTo>
                    <a:pt x="946" y="37"/>
                  </a:lnTo>
                  <a:lnTo>
                    <a:pt x="957" y="37"/>
                  </a:lnTo>
                  <a:lnTo>
                    <a:pt x="964" y="37"/>
                  </a:lnTo>
                  <a:lnTo>
                    <a:pt x="969" y="37"/>
                  </a:lnTo>
                  <a:lnTo>
                    <a:pt x="974" y="35"/>
                  </a:lnTo>
                  <a:lnTo>
                    <a:pt x="978" y="33"/>
                  </a:lnTo>
                  <a:lnTo>
                    <a:pt x="980" y="30"/>
                  </a:lnTo>
                  <a:lnTo>
                    <a:pt x="982" y="25"/>
                  </a:lnTo>
                  <a:lnTo>
                    <a:pt x="982" y="17"/>
                  </a:lnTo>
                  <a:lnTo>
                    <a:pt x="985" y="19"/>
                  </a:lnTo>
                  <a:lnTo>
                    <a:pt x="989" y="19"/>
                  </a:lnTo>
                  <a:lnTo>
                    <a:pt x="992" y="21"/>
                  </a:lnTo>
                  <a:lnTo>
                    <a:pt x="994" y="23"/>
                  </a:lnTo>
                  <a:lnTo>
                    <a:pt x="997" y="25"/>
                  </a:lnTo>
                  <a:lnTo>
                    <a:pt x="1001" y="26"/>
                  </a:lnTo>
                  <a:lnTo>
                    <a:pt x="1005" y="28"/>
                  </a:lnTo>
                  <a:lnTo>
                    <a:pt x="1008" y="28"/>
                  </a:lnTo>
                  <a:lnTo>
                    <a:pt x="1015" y="21"/>
                  </a:lnTo>
                  <a:lnTo>
                    <a:pt x="1024" y="16"/>
                  </a:lnTo>
                  <a:lnTo>
                    <a:pt x="1033" y="10"/>
                  </a:lnTo>
                  <a:lnTo>
                    <a:pt x="1043" y="9"/>
                  </a:lnTo>
                  <a:lnTo>
                    <a:pt x="1052" y="7"/>
                  </a:lnTo>
                  <a:lnTo>
                    <a:pt x="1063" y="5"/>
                  </a:lnTo>
                  <a:lnTo>
                    <a:pt x="1070" y="7"/>
                  </a:lnTo>
                  <a:lnTo>
                    <a:pt x="1079" y="9"/>
                  </a:lnTo>
                  <a:lnTo>
                    <a:pt x="1086" y="7"/>
                  </a:lnTo>
                  <a:lnTo>
                    <a:pt x="1095" y="3"/>
                  </a:lnTo>
                  <a:lnTo>
                    <a:pt x="1105" y="2"/>
                  </a:lnTo>
                  <a:lnTo>
                    <a:pt x="1118" y="2"/>
                  </a:lnTo>
                  <a:lnTo>
                    <a:pt x="1128" y="2"/>
                  </a:lnTo>
                  <a:lnTo>
                    <a:pt x="1139" y="0"/>
                  </a:lnTo>
                  <a:lnTo>
                    <a:pt x="1148" y="0"/>
                  </a:lnTo>
                  <a:lnTo>
                    <a:pt x="1156" y="0"/>
                  </a:lnTo>
                  <a:lnTo>
                    <a:pt x="1174" y="17"/>
                  </a:lnTo>
                  <a:lnTo>
                    <a:pt x="1121" y="17"/>
                  </a:lnTo>
                  <a:lnTo>
                    <a:pt x="1121" y="37"/>
                  </a:lnTo>
                  <a:lnTo>
                    <a:pt x="1126" y="39"/>
                  </a:lnTo>
                  <a:lnTo>
                    <a:pt x="1137" y="40"/>
                  </a:lnTo>
                  <a:lnTo>
                    <a:pt x="1148" y="39"/>
                  </a:lnTo>
                  <a:lnTo>
                    <a:pt x="1162" y="37"/>
                  </a:lnTo>
                  <a:lnTo>
                    <a:pt x="1176" y="33"/>
                  </a:lnTo>
                  <a:lnTo>
                    <a:pt x="1188" y="30"/>
                  </a:lnTo>
                  <a:lnTo>
                    <a:pt x="1201" y="28"/>
                  </a:lnTo>
                  <a:lnTo>
                    <a:pt x="1208" y="28"/>
                  </a:lnTo>
                  <a:lnTo>
                    <a:pt x="1197" y="33"/>
                  </a:lnTo>
                  <a:lnTo>
                    <a:pt x="1186" y="40"/>
                  </a:lnTo>
                  <a:lnTo>
                    <a:pt x="1176" y="51"/>
                  </a:lnTo>
                  <a:lnTo>
                    <a:pt x="1165" y="63"/>
                  </a:lnTo>
                  <a:lnTo>
                    <a:pt x="1158" y="78"/>
                  </a:lnTo>
                  <a:lnTo>
                    <a:pt x="1153" y="92"/>
                  </a:lnTo>
                  <a:lnTo>
                    <a:pt x="1153" y="99"/>
                  </a:lnTo>
                  <a:lnTo>
                    <a:pt x="1153" y="106"/>
                  </a:lnTo>
                  <a:lnTo>
                    <a:pt x="1153" y="113"/>
                  </a:lnTo>
                  <a:lnTo>
                    <a:pt x="1156" y="120"/>
                  </a:lnTo>
                  <a:lnTo>
                    <a:pt x="1139" y="139"/>
                  </a:lnTo>
                  <a:lnTo>
                    <a:pt x="1135" y="139"/>
                  </a:lnTo>
                  <a:lnTo>
                    <a:pt x="1132" y="138"/>
                  </a:lnTo>
                  <a:lnTo>
                    <a:pt x="1128" y="136"/>
                  </a:lnTo>
                  <a:lnTo>
                    <a:pt x="1126" y="134"/>
                  </a:lnTo>
                  <a:lnTo>
                    <a:pt x="1123" y="132"/>
                  </a:lnTo>
                  <a:lnTo>
                    <a:pt x="1119" y="131"/>
                  </a:lnTo>
                  <a:lnTo>
                    <a:pt x="1116" y="131"/>
                  </a:lnTo>
                  <a:lnTo>
                    <a:pt x="1112" y="131"/>
                  </a:lnTo>
                  <a:lnTo>
                    <a:pt x="1112" y="168"/>
                  </a:lnTo>
                  <a:lnTo>
                    <a:pt x="1103" y="168"/>
                  </a:lnTo>
                  <a:lnTo>
                    <a:pt x="1096" y="166"/>
                  </a:lnTo>
                  <a:lnTo>
                    <a:pt x="1089" y="166"/>
                  </a:lnTo>
                  <a:lnTo>
                    <a:pt x="1084" y="164"/>
                  </a:lnTo>
                  <a:lnTo>
                    <a:pt x="1077" y="164"/>
                  </a:lnTo>
                  <a:lnTo>
                    <a:pt x="1072" y="164"/>
                  </a:lnTo>
                  <a:lnTo>
                    <a:pt x="1066" y="164"/>
                  </a:lnTo>
                  <a:lnTo>
                    <a:pt x="1061" y="168"/>
                  </a:lnTo>
                  <a:lnTo>
                    <a:pt x="1061" y="171"/>
                  </a:lnTo>
                  <a:lnTo>
                    <a:pt x="1063" y="175"/>
                  </a:lnTo>
                  <a:lnTo>
                    <a:pt x="1066" y="177"/>
                  </a:lnTo>
                  <a:lnTo>
                    <a:pt x="1070" y="180"/>
                  </a:lnTo>
                  <a:lnTo>
                    <a:pt x="1075" y="182"/>
                  </a:lnTo>
                  <a:lnTo>
                    <a:pt x="1079" y="184"/>
                  </a:lnTo>
                  <a:lnTo>
                    <a:pt x="1082" y="185"/>
                  </a:lnTo>
                  <a:lnTo>
                    <a:pt x="1088" y="185"/>
                  </a:lnTo>
                  <a:lnTo>
                    <a:pt x="1079" y="192"/>
                  </a:lnTo>
                  <a:lnTo>
                    <a:pt x="1056" y="205"/>
                  </a:lnTo>
                  <a:lnTo>
                    <a:pt x="1024" y="219"/>
                  </a:lnTo>
                  <a:lnTo>
                    <a:pt x="987" y="237"/>
                  </a:lnTo>
                  <a:lnTo>
                    <a:pt x="950" y="253"/>
                  </a:lnTo>
                  <a:lnTo>
                    <a:pt x="914" y="267"/>
                  </a:lnTo>
                  <a:lnTo>
                    <a:pt x="884" y="276"/>
                  </a:lnTo>
                  <a:lnTo>
                    <a:pt x="869" y="279"/>
                  </a:lnTo>
                  <a:lnTo>
                    <a:pt x="869" y="283"/>
                  </a:lnTo>
                  <a:lnTo>
                    <a:pt x="867" y="286"/>
                  </a:lnTo>
                  <a:lnTo>
                    <a:pt x="865" y="290"/>
                  </a:lnTo>
                  <a:lnTo>
                    <a:pt x="863" y="291"/>
                  </a:lnTo>
                  <a:lnTo>
                    <a:pt x="861" y="293"/>
                  </a:lnTo>
                  <a:lnTo>
                    <a:pt x="858" y="295"/>
                  </a:lnTo>
                  <a:lnTo>
                    <a:pt x="854" y="297"/>
                  </a:lnTo>
                  <a:lnTo>
                    <a:pt x="851" y="297"/>
                  </a:lnTo>
                  <a:close/>
                  <a:moveTo>
                    <a:pt x="1165" y="242"/>
                  </a:moveTo>
                  <a:lnTo>
                    <a:pt x="1155" y="238"/>
                  </a:lnTo>
                  <a:lnTo>
                    <a:pt x="1144" y="237"/>
                  </a:lnTo>
                  <a:lnTo>
                    <a:pt x="1132" y="235"/>
                  </a:lnTo>
                  <a:lnTo>
                    <a:pt x="1118" y="235"/>
                  </a:lnTo>
                  <a:lnTo>
                    <a:pt x="1105" y="235"/>
                  </a:lnTo>
                  <a:lnTo>
                    <a:pt x="1093" y="237"/>
                  </a:lnTo>
                  <a:lnTo>
                    <a:pt x="1080" y="238"/>
                  </a:lnTo>
                  <a:lnTo>
                    <a:pt x="1070" y="242"/>
                  </a:lnTo>
                  <a:lnTo>
                    <a:pt x="1088" y="260"/>
                  </a:lnTo>
                  <a:lnTo>
                    <a:pt x="1098" y="260"/>
                  </a:lnTo>
                  <a:lnTo>
                    <a:pt x="1109" y="260"/>
                  </a:lnTo>
                  <a:lnTo>
                    <a:pt x="1119" y="258"/>
                  </a:lnTo>
                  <a:lnTo>
                    <a:pt x="1130" y="258"/>
                  </a:lnTo>
                  <a:lnTo>
                    <a:pt x="1140" y="256"/>
                  </a:lnTo>
                  <a:lnTo>
                    <a:pt x="1149" y="253"/>
                  </a:lnTo>
                  <a:lnTo>
                    <a:pt x="1158" y="247"/>
                  </a:lnTo>
                  <a:lnTo>
                    <a:pt x="1165" y="242"/>
                  </a:lnTo>
                  <a:close/>
                  <a:moveTo>
                    <a:pt x="1983" y="475"/>
                  </a:moveTo>
                  <a:lnTo>
                    <a:pt x="1976" y="479"/>
                  </a:lnTo>
                  <a:lnTo>
                    <a:pt x="1969" y="481"/>
                  </a:lnTo>
                  <a:lnTo>
                    <a:pt x="1963" y="484"/>
                  </a:lnTo>
                  <a:lnTo>
                    <a:pt x="1962" y="488"/>
                  </a:lnTo>
                  <a:lnTo>
                    <a:pt x="1960" y="493"/>
                  </a:lnTo>
                  <a:lnTo>
                    <a:pt x="1958" y="500"/>
                  </a:lnTo>
                  <a:lnTo>
                    <a:pt x="1958" y="509"/>
                  </a:lnTo>
                  <a:lnTo>
                    <a:pt x="1958" y="521"/>
                  </a:lnTo>
                  <a:lnTo>
                    <a:pt x="1969" y="519"/>
                  </a:lnTo>
                  <a:lnTo>
                    <a:pt x="1976" y="518"/>
                  </a:lnTo>
                  <a:lnTo>
                    <a:pt x="1981" y="512"/>
                  </a:lnTo>
                  <a:lnTo>
                    <a:pt x="1983" y="505"/>
                  </a:lnTo>
                  <a:lnTo>
                    <a:pt x="1985" y="498"/>
                  </a:lnTo>
                  <a:lnTo>
                    <a:pt x="1985" y="491"/>
                  </a:lnTo>
                  <a:lnTo>
                    <a:pt x="1983" y="482"/>
                  </a:lnTo>
                  <a:lnTo>
                    <a:pt x="1983" y="475"/>
                  </a:lnTo>
                  <a:close/>
                  <a:moveTo>
                    <a:pt x="1879" y="495"/>
                  </a:moveTo>
                  <a:lnTo>
                    <a:pt x="1882" y="493"/>
                  </a:lnTo>
                  <a:lnTo>
                    <a:pt x="1886" y="493"/>
                  </a:lnTo>
                  <a:lnTo>
                    <a:pt x="1888" y="491"/>
                  </a:lnTo>
                  <a:lnTo>
                    <a:pt x="1891" y="488"/>
                  </a:lnTo>
                  <a:lnTo>
                    <a:pt x="1893" y="486"/>
                  </a:lnTo>
                  <a:lnTo>
                    <a:pt x="1895" y="482"/>
                  </a:lnTo>
                  <a:lnTo>
                    <a:pt x="1896" y="479"/>
                  </a:lnTo>
                  <a:lnTo>
                    <a:pt x="1896" y="475"/>
                  </a:lnTo>
                  <a:lnTo>
                    <a:pt x="1886" y="475"/>
                  </a:lnTo>
                  <a:lnTo>
                    <a:pt x="1875" y="475"/>
                  </a:lnTo>
                  <a:lnTo>
                    <a:pt x="1863" y="477"/>
                  </a:lnTo>
                  <a:lnTo>
                    <a:pt x="1852" y="481"/>
                  </a:lnTo>
                  <a:lnTo>
                    <a:pt x="1842" y="484"/>
                  </a:lnTo>
                  <a:lnTo>
                    <a:pt x="1835" y="491"/>
                  </a:lnTo>
                  <a:lnTo>
                    <a:pt x="1831" y="495"/>
                  </a:lnTo>
                  <a:lnTo>
                    <a:pt x="1829" y="500"/>
                  </a:lnTo>
                  <a:lnTo>
                    <a:pt x="1828" y="505"/>
                  </a:lnTo>
                  <a:lnTo>
                    <a:pt x="1828" y="512"/>
                  </a:lnTo>
                  <a:lnTo>
                    <a:pt x="1833" y="512"/>
                  </a:lnTo>
                  <a:lnTo>
                    <a:pt x="1840" y="516"/>
                  </a:lnTo>
                  <a:lnTo>
                    <a:pt x="1847" y="518"/>
                  </a:lnTo>
                  <a:lnTo>
                    <a:pt x="1852" y="523"/>
                  </a:lnTo>
                  <a:lnTo>
                    <a:pt x="1858" y="526"/>
                  </a:lnTo>
                  <a:lnTo>
                    <a:pt x="1863" y="532"/>
                  </a:lnTo>
                  <a:lnTo>
                    <a:pt x="1866" y="537"/>
                  </a:lnTo>
                  <a:lnTo>
                    <a:pt x="1870" y="541"/>
                  </a:lnTo>
                  <a:lnTo>
                    <a:pt x="1870" y="595"/>
                  </a:lnTo>
                  <a:lnTo>
                    <a:pt x="1877" y="597"/>
                  </a:lnTo>
                  <a:lnTo>
                    <a:pt x="1884" y="599"/>
                  </a:lnTo>
                  <a:lnTo>
                    <a:pt x="1889" y="602"/>
                  </a:lnTo>
                  <a:lnTo>
                    <a:pt x="1895" y="606"/>
                  </a:lnTo>
                  <a:lnTo>
                    <a:pt x="1900" y="611"/>
                  </a:lnTo>
                  <a:lnTo>
                    <a:pt x="1905" y="615"/>
                  </a:lnTo>
                  <a:lnTo>
                    <a:pt x="1911" y="620"/>
                  </a:lnTo>
                  <a:lnTo>
                    <a:pt x="1914" y="624"/>
                  </a:lnTo>
                  <a:lnTo>
                    <a:pt x="1941" y="595"/>
                  </a:lnTo>
                  <a:lnTo>
                    <a:pt x="1923" y="578"/>
                  </a:lnTo>
                  <a:lnTo>
                    <a:pt x="1923" y="574"/>
                  </a:lnTo>
                  <a:lnTo>
                    <a:pt x="1925" y="571"/>
                  </a:lnTo>
                  <a:lnTo>
                    <a:pt x="1925" y="567"/>
                  </a:lnTo>
                  <a:lnTo>
                    <a:pt x="1926" y="564"/>
                  </a:lnTo>
                  <a:lnTo>
                    <a:pt x="1928" y="560"/>
                  </a:lnTo>
                  <a:lnTo>
                    <a:pt x="1930" y="556"/>
                  </a:lnTo>
                  <a:lnTo>
                    <a:pt x="1932" y="553"/>
                  </a:lnTo>
                  <a:lnTo>
                    <a:pt x="1932" y="549"/>
                  </a:lnTo>
                  <a:lnTo>
                    <a:pt x="1926" y="546"/>
                  </a:lnTo>
                  <a:lnTo>
                    <a:pt x="1921" y="541"/>
                  </a:lnTo>
                  <a:lnTo>
                    <a:pt x="1916" y="535"/>
                  </a:lnTo>
                  <a:lnTo>
                    <a:pt x="1909" y="530"/>
                  </a:lnTo>
                  <a:lnTo>
                    <a:pt x="1903" y="526"/>
                  </a:lnTo>
                  <a:lnTo>
                    <a:pt x="1896" y="521"/>
                  </a:lnTo>
                  <a:lnTo>
                    <a:pt x="1891" y="516"/>
                  </a:lnTo>
                  <a:lnTo>
                    <a:pt x="1888" y="512"/>
                  </a:lnTo>
                  <a:lnTo>
                    <a:pt x="1888" y="509"/>
                  </a:lnTo>
                  <a:lnTo>
                    <a:pt x="1889" y="505"/>
                  </a:lnTo>
                  <a:lnTo>
                    <a:pt x="1889" y="502"/>
                  </a:lnTo>
                  <a:lnTo>
                    <a:pt x="1889" y="500"/>
                  </a:lnTo>
                  <a:lnTo>
                    <a:pt x="1889" y="496"/>
                  </a:lnTo>
                  <a:lnTo>
                    <a:pt x="1888" y="495"/>
                  </a:lnTo>
                  <a:lnTo>
                    <a:pt x="1884" y="495"/>
                  </a:lnTo>
                  <a:lnTo>
                    <a:pt x="1879" y="495"/>
                  </a:lnTo>
                  <a:close/>
                  <a:moveTo>
                    <a:pt x="1997" y="723"/>
                  </a:moveTo>
                  <a:lnTo>
                    <a:pt x="1997" y="726"/>
                  </a:lnTo>
                  <a:lnTo>
                    <a:pt x="1997" y="728"/>
                  </a:lnTo>
                  <a:lnTo>
                    <a:pt x="1999" y="730"/>
                  </a:lnTo>
                  <a:lnTo>
                    <a:pt x="2001" y="731"/>
                  </a:lnTo>
                  <a:lnTo>
                    <a:pt x="2002" y="731"/>
                  </a:lnTo>
                  <a:lnTo>
                    <a:pt x="2004" y="733"/>
                  </a:lnTo>
                  <a:lnTo>
                    <a:pt x="2004" y="735"/>
                  </a:lnTo>
                  <a:lnTo>
                    <a:pt x="2006" y="739"/>
                  </a:lnTo>
                  <a:lnTo>
                    <a:pt x="2008" y="739"/>
                  </a:lnTo>
                  <a:lnTo>
                    <a:pt x="2011" y="740"/>
                  </a:lnTo>
                  <a:lnTo>
                    <a:pt x="2013" y="740"/>
                  </a:lnTo>
                  <a:lnTo>
                    <a:pt x="2016" y="742"/>
                  </a:lnTo>
                  <a:lnTo>
                    <a:pt x="2018" y="742"/>
                  </a:lnTo>
                  <a:lnTo>
                    <a:pt x="2022" y="744"/>
                  </a:lnTo>
                  <a:lnTo>
                    <a:pt x="2024" y="744"/>
                  </a:lnTo>
                  <a:lnTo>
                    <a:pt x="2027" y="744"/>
                  </a:lnTo>
                  <a:lnTo>
                    <a:pt x="2061" y="744"/>
                  </a:lnTo>
                  <a:lnTo>
                    <a:pt x="2052" y="753"/>
                  </a:lnTo>
                  <a:lnTo>
                    <a:pt x="2045" y="760"/>
                  </a:lnTo>
                  <a:lnTo>
                    <a:pt x="2038" y="769"/>
                  </a:lnTo>
                  <a:lnTo>
                    <a:pt x="2031" y="779"/>
                  </a:lnTo>
                  <a:lnTo>
                    <a:pt x="2025" y="788"/>
                  </a:lnTo>
                  <a:lnTo>
                    <a:pt x="2018" y="799"/>
                  </a:lnTo>
                  <a:lnTo>
                    <a:pt x="2009" y="809"/>
                  </a:lnTo>
                  <a:lnTo>
                    <a:pt x="2001" y="820"/>
                  </a:lnTo>
                  <a:lnTo>
                    <a:pt x="1965" y="820"/>
                  </a:lnTo>
                  <a:lnTo>
                    <a:pt x="1965" y="823"/>
                  </a:lnTo>
                  <a:lnTo>
                    <a:pt x="1965" y="827"/>
                  </a:lnTo>
                  <a:lnTo>
                    <a:pt x="1963" y="830"/>
                  </a:lnTo>
                  <a:lnTo>
                    <a:pt x="1962" y="834"/>
                  </a:lnTo>
                  <a:lnTo>
                    <a:pt x="1960" y="837"/>
                  </a:lnTo>
                  <a:lnTo>
                    <a:pt x="1958" y="841"/>
                  </a:lnTo>
                  <a:lnTo>
                    <a:pt x="1958" y="843"/>
                  </a:lnTo>
                  <a:lnTo>
                    <a:pt x="1958" y="846"/>
                  </a:lnTo>
                  <a:lnTo>
                    <a:pt x="1948" y="848"/>
                  </a:lnTo>
                  <a:lnTo>
                    <a:pt x="1937" y="852"/>
                  </a:lnTo>
                  <a:lnTo>
                    <a:pt x="1925" y="857"/>
                  </a:lnTo>
                  <a:lnTo>
                    <a:pt x="1914" y="862"/>
                  </a:lnTo>
                  <a:lnTo>
                    <a:pt x="1902" y="869"/>
                  </a:lnTo>
                  <a:lnTo>
                    <a:pt x="1891" y="875"/>
                  </a:lnTo>
                  <a:lnTo>
                    <a:pt x="1880" y="880"/>
                  </a:lnTo>
                  <a:lnTo>
                    <a:pt x="1870" y="885"/>
                  </a:lnTo>
                  <a:lnTo>
                    <a:pt x="1866" y="880"/>
                  </a:lnTo>
                  <a:lnTo>
                    <a:pt x="1861" y="876"/>
                  </a:lnTo>
                  <a:lnTo>
                    <a:pt x="1854" y="871"/>
                  </a:lnTo>
                  <a:lnTo>
                    <a:pt x="1849" y="868"/>
                  </a:lnTo>
                  <a:lnTo>
                    <a:pt x="1842" y="862"/>
                  </a:lnTo>
                  <a:lnTo>
                    <a:pt x="1836" y="859"/>
                  </a:lnTo>
                  <a:lnTo>
                    <a:pt x="1831" y="857"/>
                  </a:lnTo>
                  <a:lnTo>
                    <a:pt x="1828" y="857"/>
                  </a:lnTo>
                  <a:lnTo>
                    <a:pt x="1828" y="820"/>
                  </a:lnTo>
                  <a:lnTo>
                    <a:pt x="1824" y="816"/>
                  </a:lnTo>
                  <a:lnTo>
                    <a:pt x="1819" y="811"/>
                  </a:lnTo>
                  <a:lnTo>
                    <a:pt x="1815" y="806"/>
                  </a:lnTo>
                  <a:lnTo>
                    <a:pt x="1810" y="799"/>
                  </a:lnTo>
                  <a:lnTo>
                    <a:pt x="1806" y="793"/>
                  </a:lnTo>
                  <a:lnTo>
                    <a:pt x="1803" y="786"/>
                  </a:lnTo>
                  <a:lnTo>
                    <a:pt x="1801" y="779"/>
                  </a:lnTo>
                  <a:lnTo>
                    <a:pt x="1801" y="774"/>
                  </a:lnTo>
                  <a:lnTo>
                    <a:pt x="1796" y="774"/>
                  </a:lnTo>
                  <a:lnTo>
                    <a:pt x="1792" y="774"/>
                  </a:lnTo>
                  <a:lnTo>
                    <a:pt x="1789" y="772"/>
                  </a:lnTo>
                  <a:lnTo>
                    <a:pt x="1785" y="770"/>
                  </a:lnTo>
                  <a:lnTo>
                    <a:pt x="1780" y="765"/>
                  </a:lnTo>
                  <a:lnTo>
                    <a:pt x="1775" y="756"/>
                  </a:lnTo>
                  <a:lnTo>
                    <a:pt x="1769" y="747"/>
                  </a:lnTo>
                  <a:lnTo>
                    <a:pt x="1764" y="739"/>
                  </a:lnTo>
                  <a:lnTo>
                    <a:pt x="1757" y="731"/>
                  </a:lnTo>
                  <a:lnTo>
                    <a:pt x="1748" y="726"/>
                  </a:lnTo>
                  <a:lnTo>
                    <a:pt x="1716" y="726"/>
                  </a:lnTo>
                  <a:lnTo>
                    <a:pt x="1709" y="712"/>
                  </a:lnTo>
                  <a:lnTo>
                    <a:pt x="1702" y="700"/>
                  </a:lnTo>
                  <a:lnTo>
                    <a:pt x="1697" y="689"/>
                  </a:lnTo>
                  <a:lnTo>
                    <a:pt x="1692" y="678"/>
                  </a:lnTo>
                  <a:lnTo>
                    <a:pt x="1686" y="670"/>
                  </a:lnTo>
                  <a:lnTo>
                    <a:pt x="1681" y="663"/>
                  </a:lnTo>
                  <a:lnTo>
                    <a:pt x="1672" y="657"/>
                  </a:lnTo>
                  <a:lnTo>
                    <a:pt x="1663" y="654"/>
                  </a:lnTo>
                  <a:lnTo>
                    <a:pt x="1669" y="654"/>
                  </a:lnTo>
                  <a:lnTo>
                    <a:pt x="1674" y="650"/>
                  </a:lnTo>
                  <a:lnTo>
                    <a:pt x="1679" y="647"/>
                  </a:lnTo>
                  <a:lnTo>
                    <a:pt x="1683" y="643"/>
                  </a:lnTo>
                  <a:lnTo>
                    <a:pt x="1686" y="638"/>
                  </a:lnTo>
                  <a:lnTo>
                    <a:pt x="1690" y="632"/>
                  </a:lnTo>
                  <a:lnTo>
                    <a:pt x="1693" y="627"/>
                  </a:lnTo>
                  <a:lnTo>
                    <a:pt x="1697" y="624"/>
                  </a:lnTo>
                  <a:lnTo>
                    <a:pt x="1695" y="620"/>
                  </a:lnTo>
                  <a:lnTo>
                    <a:pt x="1695" y="617"/>
                  </a:lnTo>
                  <a:lnTo>
                    <a:pt x="1693" y="613"/>
                  </a:lnTo>
                  <a:lnTo>
                    <a:pt x="1692" y="610"/>
                  </a:lnTo>
                  <a:lnTo>
                    <a:pt x="1690" y="606"/>
                  </a:lnTo>
                  <a:lnTo>
                    <a:pt x="1688" y="602"/>
                  </a:lnTo>
                  <a:lnTo>
                    <a:pt x="1688" y="599"/>
                  </a:lnTo>
                  <a:lnTo>
                    <a:pt x="1688" y="595"/>
                  </a:lnTo>
                  <a:lnTo>
                    <a:pt x="1714" y="567"/>
                  </a:lnTo>
                  <a:lnTo>
                    <a:pt x="1707" y="567"/>
                  </a:lnTo>
                  <a:lnTo>
                    <a:pt x="1700" y="567"/>
                  </a:lnTo>
                  <a:lnTo>
                    <a:pt x="1695" y="565"/>
                  </a:lnTo>
                  <a:lnTo>
                    <a:pt x="1688" y="564"/>
                  </a:lnTo>
                  <a:lnTo>
                    <a:pt x="1683" y="562"/>
                  </a:lnTo>
                  <a:lnTo>
                    <a:pt x="1677" y="560"/>
                  </a:lnTo>
                  <a:lnTo>
                    <a:pt x="1674" y="560"/>
                  </a:lnTo>
                  <a:lnTo>
                    <a:pt x="1670" y="560"/>
                  </a:lnTo>
                  <a:lnTo>
                    <a:pt x="1653" y="560"/>
                  </a:lnTo>
                  <a:lnTo>
                    <a:pt x="1626" y="587"/>
                  </a:lnTo>
                  <a:lnTo>
                    <a:pt x="1624" y="585"/>
                  </a:lnTo>
                  <a:lnTo>
                    <a:pt x="1621" y="583"/>
                  </a:lnTo>
                  <a:lnTo>
                    <a:pt x="1616" y="578"/>
                  </a:lnTo>
                  <a:lnTo>
                    <a:pt x="1609" y="572"/>
                  </a:lnTo>
                  <a:lnTo>
                    <a:pt x="1603" y="565"/>
                  </a:lnTo>
                  <a:lnTo>
                    <a:pt x="1598" y="560"/>
                  </a:lnTo>
                  <a:lnTo>
                    <a:pt x="1593" y="553"/>
                  </a:lnTo>
                  <a:lnTo>
                    <a:pt x="1591" y="549"/>
                  </a:lnTo>
                  <a:lnTo>
                    <a:pt x="1591" y="532"/>
                  </a:lnTo>
                  <a:lnTo>
                    <a:pt x="1617" y="519"/>
                  </a:lnTo>
                  <a:lnTo>
                    <a:pt x="1639" y="511"/>
                  </a:lnTo>
                  <a:lnTo>
                    <a:pt x="1660" y="505"/>
                  </a:lnTo>
                  <a:lnTo>
                    <a:pt x="1677" y="503"/>
                  </a:lnTo>
                  <a:lnTo>
                    <a:pt x="1693" y="502"/>
                  </a:lnTo>
                  <a:lnTo>
                    <a:pt x="1707" y="502"/>
                  </a:lnTo>
                  <a:lnTo>
                    <a:pt x="1720" y="502"/>
                  </a:lnTo>
                  <a:lnTo>
                    <a:pt x="1732" y="502"/>
                  </a:lnTo>
                  <a:lnTo>
                    <a:pt x="1729" y="505"/>
                  </a:lnTo>
                  <a:lnTo>
                    <a:pt x="1730" y="509"/>
                  </a:lnTo>
                  <a:lnTo>
                    <a:pt x="1732" y="512"/>
                  </a:lnTo>
                  <a:lnTo>
                    <a:pt x="1737" y="516"/>
                  </a:lnTo>
                  <a:lnTo>
                    <a:pt x="1743" y="521"/>
                  </a:lnTo>
                  <a:lnTo>
                    <a:pt x="1748" y="525"/>
                  </a:lnTo>
                  <a:lnTo>
                    <a:pt x="1753" y="528"/>
                  </a:lnTo>
                  <a:lnTo>
                    <a:pt x="1757" y="532"/>
                  </a:lnTo>
                  <a:lnTo>
                    <a:pt x="1757" y="528"/>
                  </a:lnTo>
                  <a:lnTo>
                    <a:pt x="1759" y="525"/>
                  </a:lnTo>
                  <a:lnTo>
                    <a:pt x="1760" y="521"/>
                  </a:lnTo>
                  <a:lnTo>
                    <a:pt x="1762" y="516"/>
                  </a:lnTo>
                  <a:lnTo>
                    <a:pt x="1764" y="512"/>
                  </a:lnTo>
                  <a:lnTo>
                    <a:pt x="1764" y="509"/>
                  </a:lnTo>
                  <a:lnTo>
                    <a:pt x="1766" y="505"/>
                  </a:lnTo>
                  <a:lnTo>
                    <a:pt x="1766" y="502"/>
                  </a:lnTo>
                  <a:lnTo>
                    <a:pt x="1759" y="498"/>
                  </a:lnTo>
                  <a:lnTo>
                    <a:pt x="1748" y="489"/>
                  </a:lnTo>
                  <a:lnTo>
                    <a:pt x="1736" y="479"/>
                  </a:lnTo>
                  <a:lnTo>
                    <a:pt x="1723" y="466"/>
                  </a:lnTo>
                  <a:lnTo>
                    <a:pt x="1711" y="454"/>
                  </a:lnTo>
                  <a:lnTo>
                    <a:pt x="1700" y="449"/>
                  </a:lnTo>
                  <a:lnTo>
                    <a:pt x="1697" y="447"/>
                  </a:lnTo>
                  <a:lnTo>
                    <a:pt x="1693" y="447"/>
                  </a:lnTo>
                  <a:lnTo>
                    <a:pt x="1690" y="450"/>
                  </a:lnTo>
                  <a:lnTo>
                    <a:pt x="1688" y="456"/>
                  </a:lnTo>
                  <a:lnTo>
                    <a:pt x="1697" y="466"/>
                  </a:lnTo>
                  <a:lnTo>
                    <a:pt x="1693" y="468"/>
                  </a:lnTo>
                  <a:lnTo>
                    <a:pt x="1692" y="470"/>
                  </a:lnTo>
                  <a:lnTo>
                    <a:pt x="1688" y="472"/>
                  </a:lnTo>
                  <a:lnTo>
                    <a:pt x="1684" y="472"/>
                  </a:lnTo>
                  <a:lnTo>
                    <a:pt x="1676" y="472"/>
                  </a:lnTo>
                  <a:lnTo>
                    <a:pt x="1665" y="468"/>
                  </a:lnTo>
                  <a:lnTo>
                    <a:pt x="1656" y="465"/>
                  </a:lnTo>
                  <a:lnTo>
                    <a:pt x="1647" y="461"/>
                  </a:lnTo>
                  <a:lnTo>
                    <a:pt x="1640" y="458"/>
                  </a:lnTo>
                  <a:lnTo>
                    <a:pt x="1635" y="456"/>
                  </a:lnTo>
                  <a:lnTo>
                    <a:pt x="1635" y="463"/>
                  </a:lnTo>
                  <a:lnTo>
                    <a:pt x="1633" y="468"/>
                  </a:lnTo>
                  <a:lnTo>
                    <a:pt x="1631" y="472"/>
                  </a:lnTo>
                  <a:lnTo>
                    <a:pt x="1628" y="473"/>
                  </a:lnTo>
                  <a:lnTo>
                    <a:pt x="1624" y="477"/>
                  </a:lnTo>
                  <a:lnTo>
                    <a:pt x="1621" y="479"/>
                  </a:lnTo>
                  <a:lnTo>
                    <a:pt x="1616" y="481"/>
                  </a:lnTo>
                  <a:lnTo>
                    <a:pt x="1609" y="484"/>
                  </a:lnTo>
                  <a:lnTo>
                    <a:pt x="1609" y="489"/>
                  </a:lnTo>
                  <a:lnTo>
                    <a:pt x="1609" y="493"/>
                  </a:lnTo>
                  <a:lnTo>
                    <a:pt x="1610" y="496"/>
                  </a:lnTo>
                  <a:lnTo>
                    <a:pt x="1610" y="498"/>
                  </a:lnTo>
                  <a:lnTo>
                    <a:pt x="1612" y="500"/>
                  </a:lnTo>
                  <a:lnTo>
                    <a:pt x="1612" y="502"/>
                  </a:lnTo>
                  <a:lnTo>
                    <a:pt x="1612" y="505"/>
                  </a:lnTo>
                  <a:lnTo>
                    <a:pt x="1612" y="511"/>
                  </a:lnTo>
                  <a:lnTo>
                    <a:pt x="1614" y="512"/>
                  </a:lnTo>
                  <a:lnTo>
                    <a:pt x="1614" y="514"/>
                  </a:lnTo>
                  <a:lnTo>
                    <a:pt x="1614" y="516"/>
                  </a:lnTo>
                  <a:lnTo>
                    <a:pt x="1610" y="518"/>
                  </a:lnTo>
                  <a:lnTo>
                    <a:pt x="1607" y="519"/>
                  </a:lnTo>
                  <a:lnTo>
                    <a:pt x="1603" y="519"/>
                  </a:lnTo>
                  <a:lnTo>
                    <a:pt x="1600" y="519"/>
                  </a:lnTo>
                  <a:lnTo>
                    <a:pt x="1596" y="516"/>
                  </a:lnTo>
                  <a:lnTo>
                    <a:pt x="1591" y="519"/>
                  </a:lnTo>
                  <a:lnTo>
                    <a:pt x="1589" y="521"/>
                  </a:lnTo>
                  <a:lnTo>
                    <a:pt x="1587" y="523"/>
                  </a:lnTo>
                  <a:lnTo>
                    <a:pt x="1586" y="521"/>
                  </a:lnTo>
                  <a:lnTo>
                    <a:pt x="1582" y="521"/>
                  </a:lnTo>
                  <a:lnTo>
                    <a:pt x="1573" y="521"/>
                  </a:lnTo>
                  <a:lnTo>
                    <a:pt x="1557" y="541"/>
                  </a:lnTo>
                  <a:lnTo>
                    <a:pt x="1557" y="544"/>
                  </a:lnTo>
                  <a:lnTo>
                    <a:pt x="1559" y="549"/>
                  </a:lnTo>
                  <a:lnTo>
                    <a:pt x="1559" y="553"/>
                  </a:lnTo>
                  <a:lnTo>
                    <a:pt x="1561" y="560"/>
                  </a:lnTo>
                  <a:lnTo>
                    <a:pt x="1563" y="565"/>
                  </a:lnTo>
                  <a:lnTo>
                    <a:pt x="1564" y="572"/>
                  </a:lnTo>
                  <a:lnTo>
                    <a:pt x="1564" y="579"/>
                  </a:lnTo>
                  <a:lnTo>
                    <a:pt x="1564" y="587"/>
                  </a:lnTo>
                  <a:lnTo>
                    <a:pt x="1559" y="585"/>
                  </a:lnTo>
                  <a:lnTo>
                    <a:pt x="1554" y="581"/>
                  </a:lnTo>
                  <a:lnTo>
                    <a:pt x="1548" y="574"/>
                  </a:lnTo>
                  <a:lnTo>
                    <a:pt x="1543" y="567"/>
                  </a:lnTo>
                  <a:lnTo>
                    <a:pt x="1536" y="558"/>
                  </a:lnTo>
                  <a:lnTo>
                    <a:pt x="1531" y="551"/>
                  </a:lnTo>
                  <a:lnTo>
                    <a:pt x="1522" y="544"/>
                  </a:lnTo>
                  <a:lnTo>
                    <a:pt x="1513" y="541"/>
                  </a:lnTo>
                  <a:lnTo>
                    <a:pt x="1513" y="535"/>
                  </a:lnTo>
                  <a:lnTo>
                    <a:pt x="1513" y="530"/>
                  </a:lnTo>
                  <a:lnTo>
                    <a:pt x="1511" y="525"/>
                  </a:lnTo>
                  <a:lnTo>
                    <a:pt x="1506" y="518"/>
                  </a:lnTo>
                  <a:lnTo>
                    <a:pt x="1497" y="507"/>
                  </a:lnTo>
                  <a:lnTo>
                    <a:pt x="1483" y="498"/>
                  </a:lnTo>
                  <a:lnTo>
                    <a:pt x="1469" y="491"/>
                  </a:lnTo>
                  <a:lnTo>
                    <a:pt x="1455" y="486"/>
                  </a:lnTo>
                  <a:lnTo>
                    <a:pt x="1450" y="484"/>
                  </a:lnTo>
                  <a:lnTo>
                    <a:pt x="1444" y="482"/>
                  </a:lnTo>
                  <a:lnTo>
                    <a:pt x="1439" y="484"/>
                  </a:lnTo>
                  <a:lnTo>
                    <a:pt x="1435" y="484"/>
                  </a:lnTo>
                  <a:lnTo>
                    <a:pt x="1439" y="488"/>
                  </a:lnTo>
                  <a:lnTo>
                    <a:pt x="1442" y="493"/>
                  </a:lnTo>
                  <a:lnTo>
                    <a:pt x="1446" y="496"/>
                  </a:lnTo>
                  <a:lnTo>
                    <a:pt x="1450" y="500"/>
                  </a:lnTo>
                  <a:lnTo>
                    <a:pt x="1453" y="503"/>
                  </a:lnTo>
                  <a:lnTo>
                    <a:pt x="1458" y="505"/>
                  </a:lnTo>
                  <a:lnTo>
                    <a:pt x="1464" y="505"/>
                  </a:lnTo>
                  <a:lnTo>
                    <a:pt x="1469" y="502"/>
                  </a:lnTo>
                  <a:lnTo>
                    <a:pt x="1471" y="509"/>
                  </a:lnTo>
                  <a:lnTo>
                    <a:pt x="1471" y="516"/>
                  </a:lnTo>
                  <a:lnTo>
                    <a:pt x="1473" y="521"/>
                  </a:lnTo>
                  <a:lnTo>
                    <a:pt x="1474" y="525"/>
                  </a:lnTo>
                  <a:lnTo>
                    <a:pt x="1478" y="530"/>
                  </a:lnTo>
                  <a:lnTo>
                    <a:pt x="1481" y="534"/>
                  </a:lnTo>
                  <a:lnTo>
                    <a:pt x="1485" y="537"/>
                  </a:lnTo>
                  <a:lnTo>
                    <a:pt x="1487" y="541"/>
                  </a:lnTo>
                  <a:lnTo>
                    <a:pt x="1487" y="544"/>
                  </a:lnTo>
                  <a:lnTo>
                    <a:pt x="1487" y="548"/>
                  </a:lnTo>
                  <a:lnTo>
                    <a:pt x="1485" y="551"/>
                  </a:lnTo>
                  <a:lnTo>
                    <a:pt x="1483" y="555"/>
                  </a:lnTo>
                  <a:lnTo>
                    <a:pt x="1481" y="558"/>
                  </a:lnTo>
                  <a:lnTo>
                    <a:pt x="1480" y="562"/>
                  </a:lnTo>
                  <a:lnTo>
                    <a:pt x="1480" y="565"/>
                  </a:lnTo>
                  <a:lnTo>
                    <a:pt x="1478" y="567"/>
                  </a:lnTo>
                  <a:lnTo>
                    <a:pt x="1478" y="565"/>
                  </a:lnTo>
                  <a:lnTo>
                    <a:pt x="1478" y="562"/>
                  </a:lnTo>
                  <a:lnTo>
                    <a:pt x="1476" y="558"/>
                  </a:lnTo>
                  <a:lnTo>
                    <a:pt x="1474" y="555"/>
                  </a:lnTo>
                  <a:lnTo>
                    <a:pt x="1473" y="551"/>
                  </a:lnTo>
                  <a:lnTo>
                    <a:pt x="1471" y="548"/>
                  </a:lnTo>
                  <a:lnTo>
                    <a:pt x="1471" y="544"/>
                  </a:lnTo>
                  <a:lnTo>
                    <a:pt x="1469" y="541"/>
                  </a:lnTo>
                  <a:lnTo>
                    <a:pt x="1464" y="539"/>
                  </a:lnTo>
                  <a:lnTo>
                    <a:pt x="1457" y="537"/>
                  </a:lnTo>
                  <a:lnTo>
                    <a:pt x="1451" y="534"/>
                  </a:lnTo>
                  <a:lnTo>
                    <a:pt x="1446" y="528"/>
                  </a:lnTo>
                  <a:lnTo>
                    <a:pt x="1441" y="523"/>
                  </a:lnTo>
                  <a:lnTo>
                    <a:pt x="1437" y="516"/>
                  </a:lnTo>
                  <a:lnTo>
                    <a:pt x="1435" y="509"/>
                  </a:lnTo>
                  <a:lnTo>
                    <a:pt x="1435" y="502"/>
                  </a:lnTo>
                  <a:lnTo>
                    <a:pt x="1428" y="502"/>
                  </a:lnTo>
                  <a:lnTo>
                    <a:pt x="1423" y="502"/>
                  </a:lnTo>
                  <a:lnTo>
                    <a:pt x="1418" y="500"/>
                  </a:lnTo>
                  <a:lnTo>
                    <a:pt x="1414" y="496"/>
                  </a:lnTo>
                  <a:lnTo>
                    <a:pt x="1411" y="495"/>
                  </a:lnTo>
                  <a:lnTo>
                    <a:pt x="1407" y="491"/>
                  </a:lnTo>
                  <a:lnTo>
                    <a:pt x="1404" y="488"/>
                  </a:lnTo>
                  <a:lnTo>
                    <a:pt x="1400" y="484"/>
                  </a:lnTo>
                  <a:lnTo>
                    <a:pt x="1397" y="486"/>
                  </a:lnTo>
                  <a:lnTo>
                    <a:pt x="1393" y="486"/>
                  </a:lnTo>
                  <a:lnTo>
                    <a:pt x="1390" y="488"/>
                  </a:lnTo>
                  <a:lnTo>
                    <a:pt x="1388" y="489"/>
                  </a:lnTo>
                  <a:lnTo>
                    <a:pt x="1384" y="491"/>
                  </a:lnTo>
                  <a:lnTo>
                    <a:pt x="1381" y="493"/>
                  </a:lnTo>
                  <a:lnTo>
                    <a:pt x="1377" y="493"/>
                  </a:lnTo>
                  <a:lnTo>
                    <a:pt x="1375" y="495"/>
                  </a:lnTo>
                  <a:lnTo>
                    <a:pt x="1367" y="484"/>
                  </a:lnTo>
                  <a:lnTo>
                    <a:pt x="1356" y="486"/>
                  </a:lnTo>
                  <a:lnTo>
                    <a:pt x="1347" y="491"/>
                  </a:lnTo>
                  <a:lnTo>
                    <a:pt x="1337" y="500"/>
                  </a:lnTo>
                  <a:lnTo>
                    <a:pt x="1326" y="507"/>
                  </a:lnTo>
                  <a:lnTo>
                    <a:pt x="1317" y="516"/>
                  </a:lnTo>
                  <a:lnTo>
                    <a:pt x="1307" y="523"/>
                  </a:lnTo>
                  <a:lnTo>
                    <a:pt x="1298" y="528"/>
                  </a:lnTo>
                  <a:lnTo>
                    <a:pt x="1287" y="532"/>
                  </a:lnTo>
                  <a:lnTo>
                    <a:pt x="1287" y="567"/>
                  </a:lnTo>
                  <a:lnTo>
                    <a:pt x="1275" y="569"/>
                  </a:lnTo>
                  <a:lnTo>
                    <a:pt x="1261" y="569"/>
                  </a:lnTo>
                  <a:lnTo>
                    <a:pt x="1245" y="571"/>
                  </a:lnTo>
                  <a:lnTo>
                    <a:pt x="1231" y="572"/>
                  </a:lnTo>
                  <a:lnTo>
                    <a:pt x="1216" y="574"/>
                  </a:lnTo>
                  <a:lnTo>
                    <a:pt x="1202" y="576"/>
                  </a:lnTo>
                  <a:lnTo>
                    <a:pt x="1188" y="578"/>
                  </a:lnTo>
                  <a:lnTo>
                    <a:pt x="1174" y="578"/>
                  </a:lnTo>
                  <a:lnTo>
                    <a:pt x="1174" y="572"/>
                  </a:lnTo>
                  <a:lnTo>
                    <a:pt x="1174" y="567"/>
                  </a:lnTo>
                  <a:lnTo>
                    <a:pt x="1174" y="562"/>
                  </a:lnTo>
                  <a:lnTo>
                    <a:pt x="1176" y="556"/>
                  </a:lnTo>
                  <a:lnTo>
                    <a:pt x="1176" y="551"/>
                  </a:lnTo>
                  <a:lnTo>
                    <a:pt x="1178" y="548"/>
                  </a:lnTo>
                  <a:lnTo>
                    <a:pt x="1179" y="548"/>
                  </a:lnTo>
                  <a:lnTo>
                    <a:pt x="1183" y="549"/>
                  </a:lnTo>
                  <a:lnTo>
                    <a:pt x="1179" y="542"/>
                  </a:lnTo>
                  <a:lnTo>
                    <a:pt x="1178" y="539"/>
                  </a:lnTo>
                  <a:lnTo>
                    <a:pt x="1178" y="534"/>
                  </a:lnTo>
                  <a:lnTo>
                    <a:pt x="1176" y="530"/>
                  </a:lnTo>
                  <a:lnTo>
                    <a:pt x="1178" y="526"/>
                  </a:lnTo>
                  <a:lnTo>
                    <a:pt x="1178" y="523"/>
                  </a:lnTo>
                  <a:lnTo>
                    <a:pt x="1179" y="518"/>
                  </a:lnTo>
                  <a:lnTo>
                    <a:pt x="1183" y="512"/>
                  </a:lnTo>
                  <a:lnTo>
                    <a:pt x="1183" y="509"/>
                  </a:lnTo>
                  <a:lnTo>
                    <a:pt x="1181" y="505"/>
                  </a:lnTo>
                  <a:lnTo>
                    <a:pt x="1179" y="502"/>
                  </a:lnTo>
                  <a:lnTo>
                    <a:pt x="1179" y="498"/>
                  </a:lnTo>
                  <a:lnTo>
                    <a:pt x="1178" y="495"/>
                  </a:lnTo>
                  <a:lnTo>
                    <a:pt x="1176" y="491"/>
                  </a:lnTo>
                  <a:lnTo>
                    <a:pt x="1174" y="488"/>
                  </a:lnTo>
                  <a:lnTo>
                    <a:pt x="1174" y="484"/>
                  </a:lnTo>
                  <a:lnTo>
                    <a:pt x="1185" y="486"/>
                  </a:lnTo>
                  <a:lnTo>
                    <a:pt x="1197" y="488"/>
                  </a:lnTo>
                  <a:lnTo>
                    <a:pt x="1209" y="489"/>
                  </a:lnTo>
                  <a:lnTo>
                    <a:pt x="1222" y="493"/>
                  </a:lnTo>
                  <a:lnTo>
                    <a:pt x="1236" y="495"/>
                  </a:lnTo>
                  <a:lnTo>
                    <a:pt x="1248" y="496"/>
                  </a:lnTo>
                  <a:lnTo>
                    <a:pt x="1259" y="496"/>
                  </a:lnTo>
                  <a:lnTo>
                    <a:pt x="1269" y="495"/>
                  </a:lnTo>
                  <a:lnTo>
                    <a:pt x="1268" y="488"/>
                  </a:lnTo>
                  <a:lnTo>
                    <a:pt x="1266" y="481"/>
                  </a:lnTo>
                  <a:lnTo>
                    <a:pt x="1266" y="475"/>
                  </a:lnTo>
                  <a:lnTo>
                    <a:pt x="1266" y="470"/>
                  </a:lnTo>
                  <a:lnTo>
                    <a:pt x="1268" y="463"/>
                  </a:lnTo>
                  <a:lnTo>
                    <a:pt x="1269" y="456"/>
                  </a:lnTo>
                  <a:lnTo>
                    <a:pt x="1269" y="447"/>
                  </a:lnTo>
                  <a:lnTo>
                    <a:pt x="1269" y="438"/>
                  </a:lnTo>
                  <a:lnTo>
                    <a:pt x="1266" y="438"/>
                  </a:lnTo>
                  <a:lnTo>
                    <a:pt x="1264" y="436"/>
                  </a:lnTo>
                  <a:lnTo>
                    <a:pt x="1261" y="435"/>
                  </a:lnTo>
                  <a:lnTo>
                    <a:pt x="1257" y="433"/>
                  </a:lnTo>
                  <a:lnTo>
                    <a:pt x="1254" y="431"/>
                  </a:lnTo>
                  <a:lnTo>
                    <a:pt x="1250" y="431"/>
                  </a:lnTo>
                  <a:lnTo>
                    <a:pt x="1248" y="429"/>
                  </a:lnTo>
                  <a:lnTo>
                    <a:pt x="1245" y="429"/>
                  </a:lnTo>
                  <a:lnTo>
                    <a:pt x="1252" y="427"/>
                  </a:lnTo>
                  <a:lnTo>
                    <a:pt x="1259" y="427"/>
                  </a:lnTo>
                  <a:lnTo>
                    <a:pt x="1266" y="426"/>
                  </a:lnTo>
                  <a:lnTo>
                    <a:pt x="1275" y="424"/>
                  </a:lnTo>
                  <a:lnTo>
                    <a:pt x="1282" y="422"/>
                  </a:lnTo>
                  <a:lnTo>
                    <a:pt x="1291" y="420"/>
                  </a:lnTo>
                  <a:lnTo>
                    <a:pt x="1298" y="420"/>
                  </a:lnTo>
                  <a:lnTo>
                    <a:pt x="1305" y="419"/>
                  </a:lnTo>
                  <a:lnTo>
                    <a:pt x="1349" y="373"/>
                  </a:lnTo>
                  <a:lnTo>
                    <a:pt x="1352" y="373"/>
                  </a:lnTo>
                  <a:lnTo>
                    <a:pt x="1356" y="373"/>
                  </a:lnTo>
                  <a:lnTo>
                    <a:pt x="1361" y="373"/>
                  </a:lnTo>
                  <a:lnTo>
                    <a:pt x="1367" y="371"/>
                  </a:lnTo>
                  <a:lnTo>
                    <a:pt x="1374" y="371"/>
                  </a:lnTo>
                  <a:lnTo>
                    <a:pt x="1379" y="369"/>
                  </a:lnTo>
                  <a:lnTo>
                    <a:pt x="1384" y="367"/>
                  </a:lnTo>
                  <a:lnTo>
                    <a:pt x="1391" y="364"/>
                  </a:lnTo>
                  <a:lnTo>
                    <a:pt x="1386" y="357"/>
                  </a:lnTo>
                  <a:lnTo>
                    <a:pt x="1382" y="351"/>
                  </a:lnTo>
                  <a:lnTo>
                    <a:pt x="1381" y="346"/>
                  </a:lnTo>
                  <a:lnTo>
                    <a:pt x="1381" y="341"/>
                  </a:lnTo>
                  <a:lnTo>
                    <a:pt x="1382" y="337"/>
                  </a:lnTo>
                  <a:lnTo>
                    <a:pt x="1386" y="334"/>
                  </a:lnTo>
                  <a:lnTo>
                    <a:pt x="1391" y="330"/>
                  </a:lnTo>
                  <a:lnTo>
                    <a:pt x="1400" y="327"/>
                  </a:lnTo>
                  <a:lnTo>
                    <a:pt x="1400" y="332"/>
                  </a:lnTo>
                  <a:lnTo>
                    <a:pt x="1402" y="339"/>
                  </a:lnTo>
                  <a:lnTo>
                    <a:pt x="1404" y="344"/>
                  </a:lnTo>
                  <a:lnTo>
                    <a:pt x="1405" y="348"/>
                  </a:lnTo>
                  <a:lnTo>
                    <a:pt x="1407" y="353"/>
                  </a:lnTo>
                  <a:lnTo>
                    <a:pt x="1411" y="357"/>
                  </a:lnTo>
                  <a:lnTo>
                    <a:pt x="1414" y="360"/>
                  </a:lnTo>
                  <a:lnTo>
                    <a:pt x="1418" y="364"/>
                  </a:lnTo>
                  <a:lnTo>
                    <a:pt x="1423" y="360"/>
                  </a:lnTo>
                  <a:lnTo>
                    <a:pt x="1427" y="359"/>
                  </a:lnTo>
                  <a:lnTo>
                    <a:pt x="1428" y="359"/>
                  </a:lnTo>
                  <a:lnTo>
                    <a:pt x="1430" y="359"/>
                  </a:lnTo>
                  <a:lnTo>
                    <a:pt x="1432" y="359"/>
                  </a:lnTo>
                  <a:lnTo>
                    <a:pt x="1435" y="359"/>
                  </a:lnTo>
                  <a:lnTo>
                    <a:pt x="1439" y="357"/>
                  </a:lnTo>
                  <a:lnTo>
                    <a:pt x="1444" y="353"/>
                  </a:lnTo>
                  <a:lnTo>
                    <a:pt x="1444" y="355"/>
                  </a:lnTo>
                  <a:lnTo>
                    <a:pt x="1446" y="357"/>
                  </a:lnTo>
                  <a:lnTo>
                    <a:pt x="1450" y="360"/>
                  </a:lnTo>
                  <a:lnTo>
                    <a:pt x="1453" y="364"/>
                  </a:lnTo>
                  <a:lnTo>
                    <a:pt x="1458" y="367"/>
                  </a:lnTo>
                  <a:lnTo>
                    <a:pt x="1462" y="369"/>
                  </a:lnTo>
                  <a:lnTo>
                    <a:pt x="1465" y="373"/>
                  </a:lnTo>
                  <a:lnTo>
                    <a:pt x="1469" y="373"/>
                  </a:lnTo>
                  <a:lnTo>
                    <a:pt x="1480" y="367"/>
                  </a:lnTo>
                  <a:lnTo>
                    <a:pt x="1490" y="362"/>
                  </a:lnTo>
                  <a:lnTo>
                    <a:pt x="1501" y="353"/>
                  </a:lnTo>
                  <a:lnTo>
                    <a:pt x="1513" y="344"/>
                  </a:lnTo>
                  <a:lnTo>
                    <a:pt x="1524" y="336"/>
                  </a:lnTo>
                  <a:lnTo>
                    <a:pt x="1536" y="329"/>
                  </a:lnTo>
                  <a:lnTo>
                    <a:pt x="1547" y="321"/>
                  </a:lnTo>
                  <a:lnTo>
                    <a:pt x="1557" y="318"/>
                  </a:lnTo>
                  <a:lnTo>
                    <a:pt x="1556" y="311"/>
                  </a:lnTo>
                  <a:lnTo>
                    <a:pt x="1556" y="304"/>
                  </a:lnTo>
                  <a:lnTo>
                    <a:pt x="1559" y="300"/>
                  </a:lnTo>
                  <a:lnTo>
                    <a:pt x="1564" y="295"/>
                  </a:lnTo>
                  <a:lnTo>
                    <a:pt x="1571" y="291"/>
                  </a:lnTo>
                  <a:lnTo>
                    <a:pt x="1577" y="286"/>
                  </a:lnTo>
                  <a:lnTo>
                    <a:pt x="1586" y="284"/>
                  </a:lnTo>
                  <a:lnTo>
                    <a:pt x="1591" y="281"/>
                  </a:lnTo>
                  <a:lnTo>
                    <a:pt x="1582" y="281"/>
                  </a:lnTo>
                  <a:lnTo>
                    <a:pt x="1571" y="281"/>
                  </a:lnTo>
                  <a:lnTo>
                    <a:pt x="1559" y="279"/>
                  </a:lnTo>
                  <a:lnTo>
                    <a:pt x="1548" y="279"/>
                  </a:lnTo>
                  <a:lnTo>
                    <a:pt x="1538" y="277"/>
                  </a:lnTo>
                  <a:lnTo>
                    <a:pt x="1529" y="276"/>
                  </a:lnTo>
                  <a:lnTo>
                    <a:pt x="1520" y="274"/>
                  </a:lnTo>
                  <a:lnTo>
                    <a:pt x="1513" y="270"/>
                  </a:lnTo>
                  <a:lnTo>
                    <a:pt x="1548" y="233"/>
                  </a:lnTo>
                  <a:lnTo>
                    <a:pt x="1545" y="233"/>
                  </a:lnTo>
                  <a:lnTo>
                    <a:pt x="1541" y="231"/>
                  </a:lnTo>
                  <a:lnTo>
                    <a:pt x="1538" y="230"/>
                  </a:lnTo>
                  <a:lnTo>
                    <a:pt x="1534" y="228"/>
                  </a:lnTo>
                  <a:lnTo>
                    <a:pt x="1533" y="226"/>
                  </a:lnTo>
                  <a:lnTo>
                    <a:pt x="1529" y="224"/>
                  </a:lnTo>
                  <a:lnTo>
                    <a:pt x="1526" y="224"/>
                  </a:lnTo>
                  <a:lnTo>
                    <a:pt x="1522" y="224"/>
                  </a:lnTo>
                  <a:lnTo>
                    <a:pt x="1469" y="281"/>
                  </a:lnTo>
                  <a:lnTo>
                    <a:pt x="1469" y="284"/>
                  </a:lnTo>
                  <a:lnTo>
                    <a:pt x="1469" y="288"/>
                  </a:lnTo>
                  <a:lnTo>
                    <a:pt x="1469" y="293"/>
                  </a:lnTo>
                  <a:lnTo>
                    <a:pt x="1469" y="298"/>
                  </a:lnTo>
                  <a:lnTo>
                    <a:pt x="1467" y="304"/>
                  </a:lnTo>
                  <a:lnTo>
                    <a:pt x="1465" y="309"/>
                  </a:lnTo>
                  <a:lnTo>
                    <a:pt x="1464" y="313"/>
                  </a:lnTo>
                  <a:lnTo>
                    <a:pt x="1460" y="318"/>
                  </a:lnTo>
                  <a:lnTo>
                    <a:pt x="1462" y="316"/>
                  </a:lnTo>
                  <a:lnTo>
                    <a:pt x="1464" y="316"/>
                  </a:lnTo>
                  <a:lnTo>
                    <a:pt x="1462" y="320"/>
                  </a:lnTo>
                  <a:lnTo>
                    <a:pt x="1460" y="325"/>
                  </a:lnTo>
                  <a:lnTo>
                    <a:pt x="1457" y="332"/>
                  </a:lnTo>
                  <a:lnTo>
                    <a:pt x="1451" y="339"/>
                  </a:lnTo>
                  <a:lnTo>
                    <a:pt x="1444" y="346"/>
                  </a:lnTo>
                  <a:lnTo>
                    <a:pt x="1435" y="351"/>
                  </a:lnTo>
                  <a:lnTo>
                    <a:pt x="1427" y="353"/>
                  </a:lnTo>
                  <a:lnTo>
                    <a:pt x="1428" y="344"/>
                  </a:lnTo>
                  <a:lnTo>
                    <a:pt x="1430" y="337"/>
                  </a:lnTo>
                  <a:lnTo>
                    <a:pt x="1428" y="332"/>
                  </a:lnTo>
                  <a:lnTo>
                    <a:pt x="1427" y="327"/>
                  </a:lnTo>
                  <a:lnTo>
                    <a:pt x="1425" y="323"/>
                  </a:lnTo>
                  <a:lnTo>
                    <a:pt x="1420" y="320"/>
                  </a:lnTo>
                  <a:lnTo>
                    <a:pt x="1414" y="314"/>
                  </a:lnTo>
                  <a:lnTo>
                    <a:pt x="1409" y="307"/>
                  </a:lnTo>
                  <a:lnTo>
                    <a:pt x="1409" y="302"/>
                  </a:lnTo>
                  <a:lnTo>
                    <a:pt x="1411" y="297"/>
                  </a:lnTo>
                  <a:lnTo>
                    <a:pt x="1411" y="293"/>
                  </a:lnTo>
                  <a:lnTo>
                    <a:pt x="1412" y="290"/>
                  </a:lnTo>
                  <a:lnTo>
                    <a:pt x="1412" y="284"/>
                  </a:lnTo>
                  <a:lnTo>
                    <a:pt x="1412" y="281"/>
                  </a:lnTo>
                  <a:lnTo>
                    <a:pt x="1411" y="276"/>
                  </a:lnTo>
                  <a:lnTo>
                    <a:pt x="1409" y="270"/>
                  </a:lnTo>
                  <a:lnTo>
                    <a:pt x="1405" y="277"/>
                  </a:lnTo>
                  <a:lnTo>
                    <a:pt x="1402" y="284"/>
                  </a:lnTo>
                  <a:lnTo>
                    <a:pt x="1398" y="290"/>
                  </a:lnTo>
                  <a:lnTo>
                    <a:pt x="1393" y="297"/>
                  </a:lnTo>
                  <a:lnTo>
                    <a:pt x="1388" y="300"/>
                  </a:lnTo>
                  <a:lnTo>
                    <a:pt x="1382" y="304"/>
                  </a:lnTo>
                  <a:lnTo>
                    <a:pt x="1375" y="307"/>
                  </a:lnTo>
                  <a:lnTo>
                    <a:pt x="1367" y="307"/>
                  </a:lnTo>
                  <a:lnTo>
                    <a:pt x="1365" y="304"/>
                  </a:lnTo>
                  <a:lnTo>
                    <a:pt x="1363" y="298"/>
                  </a:lnTo>
                  <a:lnTo>
                    <a:pt x="1361" y="295"/>
                  </a:lnTo>
                  <a:lnTo>
                    <a:pt x="1358" y="290"/>
                  </a:lnTo>
                  <a:lnTo>
                    <a:pt x="1354" y="284"/>
                  </a:lnTo>
                  <a:lnTo>
                    <a:pt x="1351" y="279"/>
                  </a:lnTo>
                  <a:lnTo>
                    <a:pt x="1349" y="274"/>
                  </a:lnTo>
                  <a:lnTo>
                    <a:pt x="1349" y="270"/>
                  </a:lnTo>
                  <a:lnTo>
                    <a:pt x="1354" y="261"/>
                  </a:lnTo>
                  <a:lnTo>
                    <a:pt x="1361" y="256"/>
                  </a:lnTo>
                  <a:lnTo>
                    <a:pt x="1368" y="251"/>
                  </a:lnTo>
                  <a:lnTo>
                    <a:pt x="1374" y="249"/>
                  </a:lnTo>
                  <a:lnTo>
                    <a:pt x="1381" y="247"/>
                  </a:lnTo>
                  <a:lnTo>
                    <a:pt x="1388" y="247"/>
                  </a:lnTo>
                  <a:lnTo>
                    <a:pt x="1393" y="245"/>
                  </a:lnTo>
                  <a:lnTo>
                    <a:pt x="1400" y="242"/>
                  </a:lnTo>
                  <a:lnTo>
                    <a:pt x="1409" y="233"/>
                  </a:lnTo>
                  <a:lnTo>
                    <a:pt x="1416" y="221"/>
                  </a:lnTo>
                  <a:lnTo>
                    <a:pt x="1425" y="208"/>
                  </a:lnTo>
                  <a:lnTo>
                    <a:pt x="1434" y="198"/>
                  </a:lnTo>
                  <a:lnTo>
                    <a:pt x="1444" y="187"/>
                  </a:lnTo>
                  <a:lnTo>
                    <a:pt x="1455" y="178"/>
                  </a:lnTo>
                  <a:lnTo>
                    <a:pt x="1465" y="169"/>
                  </a:lnTo>
                  <a:lnTo>
                    <a:pt x="1478" y="159"/>
                  </a:lnTo>
                  <a:lnTo>
                    <a:pt x="1487" y="150"/>
                  </a:lnTo>
                  <a:lnTo>
                    <a:pt x="1573" y="150"/>
                  </a:lnTo>
                  <a:lnTo>
                    <a:pt x="1591" y="168"/>
                  </a:lnTo>
                  <a:lnTo>
                    <a:pt x="1626" y="168"/>
                  </a:lnTo>
                  <a:lnTo>
                    <a:pt x="1633" y="175"/>
                  </a:lnTo>
                  <a:lnTo>
                    <a:pt x="1640" y="180"/>
                  </a:lnTo>
                  <a:lnTo>
                    <a:pt x="1646" y="185"/>
                  </a:lnTo>
                  <a:lnTo>
                    <a:pt x="1653" y="187"/>
                  </a:lnTo>
                  <a:lnTo>
                    <a:pt x="1660" y="191"/>
                  </a:lnTo>
                  <a:lnTo>
                    <a:pt x="1665" y="191"/>
                  </a:lnTo>
                  <a:lnTo>
                    <a:pt x="1672" y="189"/>
                  </a:lnTo>
                  <a:lnTo>
                    <a:pt x="1679" y="187"/>
                  </a:lnTo>
                  <a:lnTo>
                    <a:pt x="1697" y="205"/>
                  </a:lnTo>
                  <a:lnTo>
                    <a:pt x="1679" y="224"/>
                  </a:lnTo>
                  <a:lnTo>
                    <a:pt x="1644" y="224"/>
                  </a:lnTo>
                  <a:lnTo>
                    <a:pt x="1626" y="205"/>
                  </a:lnTo>
                  <a:lnTo>
                    <a:pt x="1617" y="215"/>
                  </a:lnTo>
                  <a:lnTo>
                    <a:pt x="1653" y="253"/>
                  </a:lnTo>
                  <a:lnTo>
                    <a:pt x="1670" y="253"/>
                  </a:lnTo>
                  <a:lnTo>
                    <a:pt x="1674" y="251"/>
                  </a:lnTo>
                  <a:lnTo>
                    <a:pt x="1681" y="245"/>
                  </a:lnTo>
                  <a:lnTo>
                    <a:pt x="1688" y="240"/>
                  </a:lnTo>
                  <a:lnTo>
                    <a:pt x="1695" y="233"/>
                  </a:lnTo>
                  <a:lnTo>
                    <a:pt x="1702" y="226"/>
                  </a:lnTo>
                  <a:lnTo>
                    <a:pt x="1707" y="221"/>
                  </a:lnTo>
                  <a:lnTo>
                    <a:pt x="1713" y="217"/>
                  </a:lnTo>
                  <a:lnTo>
                    <a:pt x="1714" y="215"/>
                  </a:lnTo>
                  <a:lnTo>
                    <a:pt x="1732" y="215"/>
                  </a:lnTo>
                  <a:lnTo>
                    <a:pt x="1757" y="187"/>
                  </a:lnTo>
                  <a:lnTo>
                    <a:pt x="1775" y="205"/>
                  </a:lnTo>
                  <a:lnTo>
                    <a:pt x="1801" y="177"/>
                  </a:lnTo>
                  <a:lnTo>
                    <a:pt x="1819" y="196"/>
                  </a:lnTo>
                  <a:lnTo>
                    <a:pt x="1824" y="192"/>
                  </a:lnTo>
                  <a:lnTo>
                    <a:pt x="1831" y="191"/>
                  </a:lnTo>
                  <a:lnTo>
                    <a:pt x="1838" y="189"/>
                  </a:lnTo>
                  <a:lnTo>
                    <a:pt x="1843" y="187"/>
                  </a:lnTo>
                  <a:lnTo>
                    <a:pt x="1850" y="185"/>
                  </a:lnTo>
                  <a:lnTo>
                    <a:pt x="1858" y="184"/>
                  </a:lnTo>
                  <a:lnTo>
                    <a:pt x="1863" y="180"/>
                  </a:lnTo>
                  <a:lnTo>
                    <a:pt x="1870" y="177"/>
                  </a:lnTo>
                  <a:lnTo>
                    <a:pt x="1845" y="150"/>
                  </a:lnTo>
                  <a:lnTo>
                    <a:pt x="1854" y="154"/>
                  </a:lnTo>
                  <a:lnTo>
                    <a:pt x="1865" y="157"/>
                  </a:lnTo>
                  <a:lnTo>
                    <a:pt x="1873" y="161"/>
                  </a:lnTo>
                  <a:lnTo>
                    <a:pt x="1884" y="162"/>
                  </a:lnTo>
                  <a:lnTo>
                    <a:pt x="1895" y="166"/>
                  </a:lnTo>
                  <a:lnTo>
                    <a:pt x="1907" y="168"/>
                  </a:lnTo>
                  <a:lnTo>
                    <a:pt x="1919" y="168"/>
                  </a:lnTo>
                  <a:lnTo>
                    <a:pt x="1932" y="168"/>
                  </a:lnTo>
                  <a:lnTo>
                    <a:pt x="1932" y="164"/>
                  </a:lnTo>
                  <a:lnTo>
                    <a:pt x="1933" y="161"/>
                  </a:lnTo>
                  <a:lnTo>
                    <a:pt x="1933" y="157"/>
                  </a:lnTo>
                  <a:lnTo>
                    <a:pt x="1935" y="154"/>
                  </a:lnTo>
                  <a:lnTo>
                    <a:pt x="1937" y="150"/>
                  </a:lnTo>
                  <a:lnTo>
                    <a:pt x="1939" y="147"/>
                  </a:lnTo>
                  <a:lnTo>
                    <a:pt x="1941" y="143"/>
                  </a:lnTo>
                  <a:lnTo>
                    <a:pt x="1941" y="139"/>
                  </a:lnTo>
                  <a:lnTo>
                    <a:pt x="1983" y="187"/>
                  </a:lnTo>
                  <a:lnTo>
                    <a:pt x="1983" y="191"/>
                  </a:lnTo>
                  <a:lnTo>
                    <a:pt x="1983" y="194"/>
                  </a:lnTo>
                  <a:lnTo>
                    <a:pt x="1981" y="198"/>
                  </a:lnTo>
                  <a:lnTo>
                    <a:pt x="1979" y="201"/>
                  </a:lnTo>
                  <a:lnTo>
                    <a:pt x="1978" y="205"/>
                  </a:lnTo>
                  <a:lnTo>
                    <a:pt x="1976" y="208"/>
                  </a:lnTo>
                  <a:lnTo>
                    <a:pt x="1976" y="212"/>
                  </a:lnTo>
                  <a:lnTo>
                    <a:pt x="1974" y="215"/>
                  </a:lnTo>
                  <a:lnTo>
                    <a:pt x="2009" y="215"/>
                  </a:lnTo>
                  <a:lnTo>
                    <a:pt x="2009" y="177"/>
                  </a:lnTo>
                  <a:lnTo>
                    <a:pt x="2016" y="184"/>
                  </a:lnTo>
                  <a:lnTo>
                    <a:pt x="2024" y="189"/>
                  </a:lnTo>
                  <a:lnTo>
                    <a:pt x="2032" y="192"/>
                  </a:lnTo>
                  <a:lnTo>
                    <a:pt x="2039" y="194"/>
                  </a:lnTo>
                  <a:lnTo>
                    <a:pt x="2048" y="198"/>
                  </a:lnTo>
                  <a:lnTo>
                    <a:pt x="2057" y="200"/>
                  </a:lnTo>
                  <a:lnTo>
                    <a:pt x="2064" y="203"/>
                  </a:lnTo>
                  <a:lnTo>
                    <a:pt x="2071" y="205"/>
                  </a:lnTo>
                  <a:lnTo>
                    <a:pt x="2071" y="201"/>
                  </a:lnTo>
                  <a:lnTo>
                    <a:pt x="2069" y="198"/>
                  </a:lnTo>
                  <a:lnTo>
                    <a:pt x="2068" y="194"/>
                  </a:lnTo>
                  <a:lnTo>
                    <a:pt x="2066" y="191"/>
                  </a:lnTo>
                  <a:lnTo>
                    <a:pt x="2064" y="187"/>
                  </a:lnTo>
                  <a:lnTo>
                    <a:pt x="2062" y="184"/>
                  </a:lnTo>
                  <a:lnTo>
                    <a:pt x="2062" y="180"/>
                  </a:lnTo>
                  <a:lnTo>
                    <a:pt x="2061" y="177"/>
                  </a:lnTo>
                  <a:lnTo>
                    <a:pt x="2045" y="177"/>
                  </a:lnTo>
                  <a:lnTo>
                    <a:pt x="2036" y="187"/>
                  </a:lnTo>
                  <a:lnTo>
                    <a:pt x="2018" y="187"/>
                  </a:lnTo>
                  <a:lnTo>
                    <a:pt x="1992" y="159"/>
                  </a:lnTo>
                  <a:lnTo>
                    <a:pt x="2002" y="157"/>
                  </a:lnTo>
                  <a:lnTo>
                    <a:pt x="2011" y="155"/>
                  </a:lnTo>
                  <a:lnTo>
                    <a:pt x="2022" y="155"/>
                  </a:lnTo>
                  <a:lnTo>
                    <a:pt x="2031" y="154"/>
                  </a:lnTo>
                  <a:lnTo>
                    <a:pt x="2041" y="154"/>
                  </a:lnTo>
                  <a:lnTo>
                    <a:pt x="2052" y="154"/>
                  </a:lnTo>
                  <a:lnTo>
                    <a:pt x="2061" y="152"/>
                  </a:lnTo>
                  <a:lnTo>
                    <a:pt x="2071" y="150"/>
                  </a:lnTo>
                  <a:lnTo>
                    <a:pt x="2068" y="150"/>
                  </a:lnTo>
                  <a:lnTo>
                    <a:pt x="2064" y="148"/>
                  </a:lnTo>
                  <a:lnTo>
                    <a:pt x="2061" y="147"/>
                  </a:lnTo>
                  <a:lnTo>
                    <a:pt x="2057" y="145"/>
                  </a:lnTo>
                  <a:lnTo>
                    <a:pt x="2054" y="143"/>
                  </a:lnTo>
                  <a:lnTo>
                    <a:pt x="2052" y="141"/>
                  </a:lnTo>
                  <a:lnTo>
                    <a:pt x="2048" y="141"/>
                  </a:lnTo>
                  <a:lnTo>
                    <a:pt x="2045" y="139"/>
                  </a:lnTo>
                  <a:lnTo>
                    <a:pt x="2048" y="136"/>
                  </a:lnTo>
                  <a:lnTo>
                    <a:pt x="2052" y="131"/>
                  </a:lnTo>
                  <a:lnTo>
                    <a:pt x="2057" y="124"/>
                  </a:lnTo>
                  <a:lnTo>
                    <a:pt x="2061" y="116"/>
                  </a:lnTo>
                  <a:lnTo>
                    <a:pt x="2064" y="109"/>
                  </a:lnTo>
                  <a:lnTo>
                    <a:pt x="2068" y="104"/>
                  </a:lnTo>
                  <a:lnTo>
                    <a:pt x="2069" y="99"/>
                  </a:lnTo>
                  <a:lnTo>
                    <a:pt x="2071" y="93"/>
                  </a:lnTo>
                  <a:lnTo>
                    <a:pt x="2078" y="93"/>
                  </a:lnTo>
                  <a:lnTo>
                    <a:pt x="2085" y="93"/>
                  </a:lnTo>
                  <a:lnTo>
                    <a:pt x="2092" y="95"/>
                  </a:lnTo>
                  <a:lnTo>
                    <a:pt x="2101" y="95"/>
                  </a:lnTo>
                  <a:lnTo>
                    <a:pt x="2108" y="97"/>
                  </a:lnTo>
                  <a:lnTo>
                    <a:pt x="2117" y="97"/>
                  </a:lnTo>
                  <a:lnTo>
                    <a:pt x="2124" y="101"/>
                  </a:lnTo>
                  <a:lnTo>
                    <a:pt x="2131" y="104"/>
                  </a:lnTo>
                  <a:lnTo>
                    <a:pt x="2135" y="102"/>
                  </a:lnTo>
                  <a:lnTo>
                    <a:pt x="2138" y="102"/>
                  </a:lnTo>
                  <a:lnTo>
                    <a:pt x="2142" y="101"/>
                  </a:lnTo>
                  <a:lnTo>
                    <a:pt x="2144" y="99"/>
                  </a:lnTo>
                  <a:lnTo>
                    <a:pt x="2147" y="97"/>
                  </a:lnTo>
                  <a:lnTo>
                    <a:pt x="2151" y="95"/>
                  </a:lnTo>
                  <a:lnTo>
                    <a:pt x="2154" y="93"/>
                  </a:lnTo>
                  <a:lnTo>
                    <a:pt x="2158" y="93"/>
                  </a:lnTo>
                  <a:lnTo>
                    <a:pt x="2158" y="90"/>
                  </a:lnTo>
                  <a:lnTo>
                    <a:pt x="2158" y="86"/>
                  </a:lnTo>
                  <a:lnTo>
                    <a:pt x="2158" y="83"/>
                  </a:lnTo>
                  <a:lnTo>
                    <a:pt x="2160" y="79"/>
                  </a:lnTo>
                  <a:lnTo>
                    <a:pt x="2160" y="76"/>
                  </a:lnTo>
                  <a:lnTo>
                    <a:pt x="2161" y="72"/>
                  </a:lnTo>
                  <a:lnTo>
                    <a:pt x="2163" y="69"/>
                  </a:lnTo>
                  <a:lnTo>
                    <a:pt x="2167" y="65"/>
                  </a:lnTo>
                  <a:lnTo>
                    <a:pt x="2211" y="93"/>
                  </a:lnTo>
                  <a:lnTo>
                    <a:pt x="2202" y="85"/>
                  </a:lnTo>
                  <a:lnTo>
                    <a:pt x="2220" y="85"/>
                  </a:lnTo>
                  <a:lnTo>
                    <a:pt x="2202" y="85"/>
                  </a:lnTo>
                  <a:lnTo>
                    <a:pt x="2209" y="85"/>
                  </a:lnTo>
                  <a:lnTo>
                    <a:pt x="2218" y="85"/>
                  </a:lnTo>
                  <a:lnTo>
                    <a:pt x="2228" y="85"/>
                  </a:lnTo>
                  <a:lnTo>
                    <a:pt x="2241" y="83"/>
                  </a:lnTo>
                  <a:lnTo>
                    <a:pt x="2251" y="83"/>
                  </a:lnTo>
                  <a:lnTo>
                    <a:pt x="2262" y="81"/>
                  </a:lnTo>
                  <a:lnTo>
                    <a:pt x="2273" y="78"/>
                  </a:lnTo>
                  <a:lnTo>
                    <a:pt x="2280" y="76"/>
                  </a:lnTo>
                  <a:lnTo>
                    <a:pt x="2280" y="79"/>
                  </a:lnTo>
                  <a:lnTo>
                    <a:pt x="2278" y="83"/>
                  </a:lnTo>
                  <a:lnTo>
                    <a:pt x="2276" y="86"/>
                  </a:lnTo>
                  <a:lnTo>
                    <a:pt x="2276" y="90"/>
                  </a:lnTo>
                  <a:lnTo>
                    <a:pt x="2274" y="93"/>
                  </a:lnTo>
                  <a:lnTo>
                    <a:pt x="2273" y="97"/>
                  </a:lnTo>
                  <a:lnTo>
                    <a:pt x="2271" y="101"/>
                  </a:lnTo>
                  <a:lnTo>
                    <a:pt x="2271" y="104"/>
                  </a:lnTo>
                  <a:lnTo>
                    <a:pt x="2288" y="122"/>
                  </a:lnTo>
                  <a:lnTo>
                    <a:pt x="2281" y="125"/>
                  </a:lnTo>
                  <a:lnTo>
                    <a:pt x="2274" y="131"/>
                  </a:lnTo>
                  <a:lnTo>
                    <a:pt x="2265" y="136"/>
                  </a:lnTo>
                  <a:lnTo>
                    <a:pt x="2258" y="141"/>
                  </a:lnTo>
                  <a:lnTo>
                    <a:pt x="2250" y="148"/>
                  </a:lnTo>
                  <a:lnTo>
                    <a:pt x="2243" y="155"/>
                  </a:lnTo>
                  <a:lnTo>
                    <a:pt x="2234" y="162"/>
                  </a:lnTo>
                  <a:lnTo>
                    <a:pt x="2228" y="168"/>
                  </a:lnTo>
                  <a:lnTo>
                    <a:pt x="2235" y="161"/>
                  </a:lnTo>
                  <a:lnTo>
                    <a:pt x="2246" y="154"/>
                  </a:lnTo>
                  <a:lnTo>
                    <a:pt x="2257" y="150"/>
                  </a:lnTo>
                  <a:lnTo>
                    <a:pt x="2269" y="147"/>
                  </a:lnTo>
                  <a:lnTo>
                    <a:pt x="2281" y="143"/>
                  </a:lnTo>
                  <a:lnTo>
                    <a:pt x="2294" y="141"/>
                  </a:lnTo>
                  <a:lnTo>
                    <a:pt x="2308" y="141"/>
                  </a:lnTo>
                  <a:lnTo>
                    <a:pt x="2320" y="141"/>
                  </a:lnTo>
                  <a:lnTo>
                    <a:pt x="2348" y="143"/>
                  </a:lnTo>
                  <a:lnTo>
                    <a:pt x="2377" y="147"/>
                  </a:lnTo>
                  <a:lnTo>
                    <a:pt x="2403" y="148"/>
                  </a:lnTo>
                  <a:lnTo>
                    <a:pt x="2428" y="150"/>
                  </a:lnTo>
                  <a:lnTo>
                    <a:pt x="2454" y="177"/>
                  </a:lnTo>
                  <a:lnTo>
                    <a:pt x="2470" y="171"/>
                  </a:lnTo>
                  <a:lnTo>
                    <a:pt x="2486" y="168"/>
                  </a:lnTo>
                  <a:lnTo>
                    <a:pt x="2506" y="168"/>
                  </a:lnTo>
                  <a:lnTo>
                    <a:pt x="2527" y="169"/>
                  </a:lnTo>
                  <a:lnTo>
                    <a:pt x="2569" y="175"/>
                  </a:lnTo>
                  <a:lnTo>
                    <a:pt x="2615" y="185"/>
                  </a:lnTo>
                  <a:lnTo>
                    <a:pt x="2663" y="198"/>
                  </a:lnTo>
                  <a:lnTo>
                    <a:pt x="2707" y="208"/>
                  </a:lnTo>
                  <a:lnTo>
                    <a:pt x="2728" y="212"/>
                  </a:lnTo>
                  <a:lnTo>
                    <a:pt x="2749" y="214"/>
                  </a:lnTo>
                  <a:lnTo>
                    <a:pt x="2767" y="215"/>
                  </a:lnTo>
                  <a:lnTo>
                    <a:pt x="2785" y="215"/>
                  </a:lnTo>
                  <a:lnTo>
                    <a:pt x="2792" y="215"/>
                  </a:lnTo>
                  <a:lnTo>
                    <a:pt x="2797" y="214"/>
                  </a:lnTo>
                  <a:lnTo>
                    <a:pt x="2804" y="212"/>
                  </a:lnTo>
                  <a:lnTo>
                    <a:pt x="2811" y="212"/>
                  </a:lnTo>
                  <a:lnTo>
                    <a:pt x="2817" y="210"/>
                  </a:lnTo>
                  <a:lnTo>
                    <a:pt x="2824" y="210"/>
                  </a:lnTo>
                  <a:lnTo>
                    <a:pt x="2831" y="212"/>
                  </a:lnTo>
                  <a:lnTo>
                    <a:pt x="2838" y="215"/>
                  </a:lnTo>
                  <a:lnTo>
                    <a:pt x="2839" y="215"/>
                  </a:lnTo>
                  <a:lnTo>
                    <a:pt x="2843" y="214"/>
                  </a:lnTo>
                  <a:lnTo>
                    <a:pt x="2847" y="212"/>
                  </a:lnTo>
                  <a:lnTo>
                    <a:pt x="2850" y="210"/>
                  </a:lnTo>
                  <a:lnTo>
                    <a:pt x="2854" y="208"/>
                  </a:lnTo>
                  <a:lnTo>
                    <a:pt x="2857" y="207"/>
                  </a:lnTo>
                  <a:lnTo>
                    <a:pt x="2859" y="207"/>
                  </a:lnTo>
                  <a:lnTo>
                    <a:pt x="2862" y="205"/>
                  </a:lnTo>
                  <a:lnTo>
                    <a:pt x="2880" y="224"/>
                  </a:lnTo>
                  <a:lnTo>
                    <a:pt x="2889" y="222"/>
                  </a:lnTo>
                  <a:lnTo>
                    <a:pt x="2898" y="222"/>
                  </a:lnTo>
                  <a:lnTo>
                    <a:pt x="2903" y="221"/>
                  </a:lnTo>
                  <a:lnTo>
                    <a:pt x="2910" y="221"/>
                  </a:lnTo>
                  <a:lnTo>
                    <a:pt x="2915" y="219"/>
                  </a:lnTo>
                  <a:lnTo>
                    <a:pt x="2921" y="221"/>
                  </a:lnTo>
                  <a:lnTo>
                    <a:pt x="2926" y="221"/>
                  </a:lnTo>
                  <a:lnTo>
                    <a:pt x="2933" y="224"/>
                  </a:lnTo>
                  <a:lnTo>
                    <a:pt x="2951" y="205"/>
                  </a:lnTo>
                  <a:lnTo>
                    <a:pt x="2933" y="205"/>
                  </a:lnTo>
                  <a:lnTo>
                    <a:pt x="2945" y="207"/>
                  </a:lnTo>
                  <a:lnTo>
                    <a:pt x="2960" y="208"/>
                  </a:lnTo>
                  <a:lnTo>
                    <a:pt x="2972" y="212"/>
                  </a:lnTo>
                  <a:lnTo>
                    <a:pt x="2984" y="214"/>
                  </a:lnTo>
                  <a:lnTo>
                    <a:pt x="2998" y="217"/>
                  </a:lnTo>
                  <a:lnTo>
                    <a:pt x="3011" y="221"/>
                  </a:lnTo>
                  <a:lnTo>
                    <a:pt x="3025" y="222"/>
                  </a:lnTo>
                  <a:lnTo>
                    <a:pt x="3037" y="224"/>
                  </a:lnTo>
                  <a:lnTo>
                    <a:pt x="3055" y="242"/>
                  </a:lnTo>
                  <a:lnTo>
                    <a:pt x="3062" y="242"/>
                  </a:lnTo>
                  <a:lnTo>
                    <a:pt x="3069" y="242"/>
                  </a:lnTo>
                  <a:lnTo>
                    <a:pt x="3076" y="244"/>
                  </a:lnTo>
                  <a:lnTo>
                    <a:pt x="3085" y="244"/>
                  </a:lnTo>
                  <a:lnTo>
                    <a:pt x="3094" y="245"/>
                  </a:lnTo>
                  <a:lnTo>
                    <a:pt x="3101" y="247"/>
                  </a:lnTo>
                  <a:lnTo>
                    <a:pt x="3108" y="249"/>
                  </a:lnTo>
                  <a:lnTo>
                    <a:pt x="3115" y="253"/>
                  </a:lnTo>
                  <a:lnTo>
                    <a:pt x="3113" y="258"/>
                  </a:lnTo>
                  <a:lnTo>
                    <a:pt x="3111" y="261"/>
                  </a:lnTo>
                  <a:lnTo>
                    <a:pt x="3111" y="263"/>
                  </a:lnTo>
                  <a:lnTo>
                    <a:pt x="3111" y="265"/>
                  </a:lnTo>
                  <a:lnTo>
                    <a:pt x="3111" y="268"/>
                  </a:lnTo>
                  <a:lnTo>
                    <a:pt x="3110" y="270"/>
                  </a:lnTo>
                  <a:lnTo>
                    <a:pt x="3110" y="274"/>
                  </a:lnTo>
                  <a:lnTo>
                    <a:pt x="3106" y="281"/>
                  </a:lnTo>
                  <a:lnTo>
                    <a:pt x="3088" y="261"/>
                  </a:lnTo>
                  <a:lnTo>
                    <a:pt x="3037" y="261"/>
                  </a:lnTo>
                  <a:lnTo>
                    <a:pt x="3037" y="258"/>
                  </a:lnTo>
                  <a:lnTo>
                    <a:pt x="3036" y="253"/>
                  </a:lnTo>
                  <a:lnTo>
                    <a:pt x="3032" y="249"/>
                  </a:lnTo>
                  <a:lnTo>
                    <a:pt x="3028" y="244"/>
                  </a:lnTo>
                  <a:lnTo>
                    <a:pt x="3025" y="240"/>
                  </a:lnTo>
                  <a:lnTo>
                    <a:pt x="3023" y="237"/>
                  </a:lnTo>
                  <a:lnTo>
                    <a:pt x="3021" y="233"/>
                  </a:lnTo>
                  <a:lnTo>
                    <a:pt x="3020" y="233"/>
                  </a:lnTo>
                  <a:lnTo>
                    <a:pt x="3020" y="237"/>
                  </a:lnTo>
                  <a:lnTo>
                    <a:pt x="3020" y="240"/>
                  </a:lnTo>
                  <a:lnTo>
                    <a:pt x="3020" y="245"/>
                  </a:lnTo>
                  <a:lnTo>
                    <a:pt x="3021" y="249"/>
                  </a:lnTo>
                  <a:lnTo>
                    <a:pt x="3028" y="260"/>
                  </a:lnTo>
                  <a:lnTo>
                    <a:pt x="3037" y="268"/>
                  </a:lnTo>
                  <a:lnTo>
                    <a:pt x="3048" y="276"/>
                  </a:lnTo>
                  <a:lnTo>
                    <a:pt x="3058" y="283"/>
                  </a:lnTo>
                  <a:lnTo>
                    <a:pt x="3071" y="288"/>
                  </a:lnTo>
                  <a:lnTo>
                    <a:pt x="3081" y="290"/>
                  </a:lnTo>
                  <a:lnTo>
                    <a:pt x="3080" y="293"/>
                  </a:lnTo>
                  <a:lnTo>
                    <a:pt x="3078" y="297"/>
                  </a:lnTo>
                  <a:lnTo>
                    <a:pt x="3076" y="302"/>
                  </a:lnTo>
                  <a:lnTo>
                    <a:pt x="3073" y="307"/>
                  </a:lnTo>
                  <a:lnTo>
                    <a:pt x="3069" y="311"/>
                  </a:lnTo>
                  <a:lnTo>
                    <a:pt x="3066" y="314"/>
                  </a:lnTo>
                  <a:lnTo>
                    <a:pt x="3064" y="316"/>
                  </a:lnTo>
                  <a:lnTo>
                    <a:pt x="3064" y="318"/>
                  </a:lnTo>
                  <a:lnTo>
                    <a:pt x="3060" y="318"/>
                  </a:lnTo>
                  <a:lnTo>
                    <a:pt x="3057" y="318"/>
                  </a:lnTo>
                  <a:lnTo>
                    <a:pt x="3053" y="320"/>
                  </a:lnTo>
                  <a:lnTo>
                    <a:pt x="3050" y="321"/>
                  </a:lnTo>
                  <a:lnTo>
                    <a:pt x="3046" y="323"/>
                  </a:lnTo>
                  <a:lnTo>
                    <a:pt x="3044" y="325"/>
                  </a:lnTo>
                  <a:lnTo>
                    <a:pt x="3041" y="327"/>
                  </a:lnTo>
                  <a:lnTo>
                    <a:pt x="3037" y="327"/>
                  </a:lnTo>
                  <a:lnTo>
                    <a:pt x="3032" y="327"/>
                  </a:lnTo>
                  <a:lnTo>
                    <a:pt x="3025" y="325"/>
                  </a:lnTo>
                  <a:lnTo>
                    <a:pt x="3021" y="323"/>
                  </a:lnTo>
                  <a:lnTo>
                    <a:pt x="3016" y="323"/>
                  </a:lnTo>
                  <a:lnTo>
                    <a:pt x="3011" y="323"/>
                  </a:lnTo>
                  <a:lnTo>
                    <a:pt x="3005" y="323"/>
                  </a:lnTo>
                  <a:lnTo>
                    <a:pt x="3000" y="323"/>
                  </a:lnTo>
                  <a:lnTo>
                    <a:pt x="2993" y="327"/>
                  </a:lnTo>
                  <a:lnTo>
                    <a:pt x="2995" y="336"/>
                  </a:lnTo>
                  <a:lnTo>
                    <a:pt x="2998" y="344"/>
                  </a:lnTo>
                  <a:lnTo>
                    <a:pt x="3002" y="351"/>
                  </a:lnTo>
                  <a:lnTo>
                    <a:pt x="3009" y="357"/>
                  </a:lnTo>
                  <a:lnTo>
                    <a:pt x="3016" y="362"/>
                  </a:lnTo>
                  <a:lnTo>
                    <a:pt x="3023" y="366"/>
                  </a:lnTo>
                  <a:lnTo>
                    <a:pt x="3030" y="369"/>
                  </a:lnTo>
                  <a:lnTo>
                    <a:pt x="3037" y="373"/>
                  </a:lnTo>
                  <a:lnTo>
                    <a:pt x="3037" y="380"/>
                  </a:lnTo>
                  <a:lnTo>
                    <a:pt x="3039" y="389"/>
                  </a:lnTo>
                  <a:lnTo>
                    <a:pt x="3041" y="396"/>
                  </a:lnTo>
                  <a:lnTo>
                    <a:pt x="3041" y="405"/>
                  </a:lnTo>
                  <a:lnTo>
                    <a:pt x="3043" y="413"/>
                  </a:lnTo>
                  <a:lnTo>
                    <a:pt x="3044" y="422"/>
                  </a:lnTo>
                  <a:lnTo>
                    <a:pt x="3046" y="431"/>
                  </a:lnTo>
                  <a:lnTo>
                    <a:pt x="3046" y="438"/>
                  </a:lnTo>
                  <a:lnTo>
                    <a:pt x="3036" y="427"/>
                  </a:lnTo>
                  <a:lnTo>
                    <a:pt x="3023" y="420"/>
                  </a:lnTo>
                  <a:lnTo>
                    <a:pt x="3011" y="412"/>
                  </a:lnTo>
                  <a:lnTo>
                    <a:pt x="2998" y="405"/>
                  </a:lnTo>
                  <a:lnTo>
                    <a:pt x="2984" y="397"/>
                  </a:lnTo>
                  <a:lnTo>
                    <a:pt x="2972" y="390"/>
                  </a:lnTo>
                  <a:lnTo>
                    <a:pt x="2961" y="383"/>
                  </a:lnTo>
                  <a:lnTo>
                    <a:pt x="2951" y="373"/>
                  </a:lnTo>
                  <a:lnTo>
                    <a:pt x="2951" y="369"/>
                  </a:lnTo>
                  <a:lnTo>
                    <a:pt x="2951" y="366"/>
                  </a:lnTo>
                  <a:lnTo>
                    <a:pt x="2952" y="362"/>
                  </a:lnTo>
                  <a:lnTo>
                    <a:pt x="2954" y="359"/>
                  </a:lnTo>
                  <a:lnTo>
                    <a:pt x="2956" y="355"/>
                  </a:lnTo>
                  <a:lnTo>
                    <a:pt x="2958" y="351"/>
                  </a:lnTo>
                  <a:lnTo>
                    <a:pt x="2958" y="348"/>
                  </a:lnTo>
                  <a:lnTo>
                    <a:pt x="2960" y="344"/>
                  </a:lnTo>
                  <a:lnTo>
                    <a:pt x="2958" y="341"/>
                  </a:lnTo>
                  <a:lnTo>
                    <a:pt x="2956" y="334"/>
                  </a:lnTo>
                  <a:lnTo>
                    <a:pt x="2952" y="329"/>
                  </a:lnTo>
                  <a:lnTo>
                    <a:pt x="2951" y="320"/>
                  </a:lnTo>
                  <a:lnTo>
                    <a:pt x="2947" y="313"/>
                  </a:lnTo>
                  <a:lnTo>
                    <a:pt x="2944" y="304"/>
                  </a:lnTo>
                  <a:lnTo>
                    <a:pt x="2942" y="297"/>
                  </a:lnTo>
                  <a:lnTo>
                    <a:pt x="2942" y="290"/>
                  </a:lnTo>
                  <a:lnTo>
                    <a:pt x="2935" y="291"/>
                  </a:lnTo>
                  <a:lnTo>
                    <a:pt x="2931" y="293"/>
                  </a:lnTo>
                  <a:lnTo>
                    <a:pt x="2928" y="293"/>
                  </a:lnTo>
                  <a:lnTo>
                    <a:pt x="2924" y="293"/>
                  </a:lnTo>
                  <a:lnTo>
                    <a:pt x="2921" y="291"/>
                  </a:lnTo>
                  <a:lnTo>
                    <a:pt x="2917" y="290"/>
                  </a:lnTo>
                  <a:lnTo>
                    <a:pt x="2912" y="290"/>
                  </a:lnTo>
                  <a:lnTo>
                    <a:pt x="2907" y="290"/>
                  </a:lnTo>
                  <a:lnTo>
                    <a:pt x="2903" y="297"/>
                  </a:lnTo>
                  <a:lnTo>
                    <a:pt x="2898" y="304"/>
                  </a:lnTo>
                  <a:lnTo>
                    <a:pt x="2894" y="313"/>
                  </a:lnTo>
                  <a:lnTo>
                    <a:pt x="2887" y="321"/>
                  </a:lnTo>
                  <a:lnTo>
                    <a:pt x="2882" y="330"/>
                  </a:lnTo>
                  <a:lnTo>
                    <a:pt x="2877" y="339"/>
                  </a:lnTo>
                  <a:lnTo>
                    <a:pt x="2869" y="346"/>
                  </a:lnTo>
                  <a:lnTo>
                    <a:pt x="2862" y="353"/>
                  </a:lnTo>
                  <a:lnTo>
                    <a:pt x="2854" y="353"/>
                  </a:lnTo>
                  <a:lnTo>
                    <a:pt x="2847" y="351"/>
                  </a:lnTo>
                  <a:lnTo>
                    <a:pt x="2841" y="350"/>
                  </a:lnTo>
                  <a:lnTo>
                    <a:pt x="2836" y="346"/>
                  </a:lnTo>
                  <a:lnTo>
                    <a:pt x="2832" y="343"/>
                  </a:lnTo>
                  <a:lnTo>
                    <a:pt x="2831" y="339"/>
                  </a:lnTo>
                  <a:lnTo>
                    <a:pt x="2829" y="332"/>
                  </a:lnTo>
                  <a:lnTo>
                    <a:pt x="2829" y="327"/>
                  </a:lnTo>
                  <a:lnTo>
                    <a:pt x="2811" y="344"/>
                  </a:lnTo>
                  <a:lnTo>
                    <a:pt x="2794" y="327"/>
                  </a:lnTo>
                  <a:lnTo>
                    <a:pt x="2790" y="330"/>
                  </a:lnTo>
                  <a:lnTo>
                    <a:pt x="2785" y="336"/>
                  </a:lnTo>
                  <a:lnTo>
                    <a:pt x="2778" y="343"/>
                  </a:lnTo>
                  <a:lnTo>
                    <a:pt x="2772" y="350"/>
                  </a:lnTo>
                  <a:lnTo>
                    <a:pt x="2767" y="359"/>
                  </a:lnTo>
                  <a:lnTo>
                    <a:pt x="2762" y="367"/>
                  </a:lnTo>
                  <a:lnTo>
                    <a:pt x="2760" y="374"/>
                  </a:lnTo>
                  <a:lnTo>
                    <a:pt x="2758" y="382"/>
                  </a:lnTo>
                  <a:lnTo>
                    <a:pt x="2762" y="382"/>
                  </a:lnTo>
                  <a:lnTo>
                    <a:pt x="2767" y="385"/>
                  </a:lnTo>
                  <a:lnTo>
                    <a:pt x="2771" y="387"/>
                  </a:lnTo>
                  <a:lnTo>
                    <a:pt x="2776" y="390"/>
                  </a:lnTo>
                  <a:lnTo>
                    <a:pt x="2781" y="394"/>
                  </a:lnTo>
                  <a:lnTo>
                    <a:pt x="2785" y="397"/>
                  </a:lnTo>
                  <a:lnTo>
                    <a:pt x="2790" y="399"/>
                  </a:lnTo>
                  <a:lnTo>
                    <a:pt x="2794" y="401"/>
                  </a:lnTo>
                  <a:lnTo>
                    <a:pt x="2802" y="390"/>
                  </a:lnTo>
                  <a:lnTo>
                    <a:pt x="2809" y="392"/>
                  </a:lnTo>
                  <a:lnTo>
                    <a:pt x="2817" y="396"/>
                  </a:lnTo>
                  <a:lnTo>
                    <a:pt x="2824" y="401"/>
                  </a:lnTo>
                  <a:lnTo>
                    <a:pt x="2831" y="406"/>
                  </a:lnTo>
                  <a:lnTo>
                    <a:pt x="2838" y="413"/>
                  </a:lnTo>
                  <a:lnTo>
                    <a:pt x="2845" y="419"/>
                  </a:lnTo>
                  <a:lnTo>
                    <a:pt x="2850" y="424"/>
                  </a:lnTo>
                  <a:lnTo>
                    <a:pt x="2855" y="429"/>
                  </a:lnTo>
                  <a:lnTo>
                    <a:pt x="2855" y="466"/>
                  </a:lnTo>
                  <a:lnTo>
                    <a:pt x="2857" y="470"/>
                  </a:lnTo>
                  <a:lnTo>
                    <a:pt x="2862" y="473"/>
                  </a:lnTo>
                  <a:lnTo>
                    <a:pt x="2866" y="477"/>
                  </a:lnTo>
                  <a:lnTo>
                    <a:pt x="2871" y="481"/>
                  </a:lnTo>
                  <a:lnTo>
                    <a:pt x="2877" y="484"/>
                  </a:lnTo>
                  <a:lnTo>
                    <a:pt x="2882" y="488"/>
                  </a:lnTo>
                  <a:lnTo>
                    <a:pt x="2885" y="491"/>
                  </a:lnTo>
                  <a:lnTo>
                    <a:pt x="2889" y="495"/>
                  </a:lnTo>
                  <a:lnTo>
                    <a:pt x="2889" y="498"/>
                  </a:lnTo>
                  <a:lnTo>
                    <a:pt x="2887" y="503"/>
                  </a:lnTo>
                  <a:lnTo>
                    <a:pt x="2884" y="511"/>
                  </a:lnTo>
                  <a:lnTo>
                    <a:pt x="2880" y="518"/>
                  </a:lnTo>
                  <a:lnTo>
                    <a:pt x="2877" y="523"/>
                  </a:lnTo>
                  <a:lnTo>
                    <a:pt x="2875" y="530"/>
                  </a:lnTo>
                  <a:lnTo>
                    <a:pt x="2873" y="535"/>
                  </a:lnTo>
                  <a:lnTo>
                    <a:pt x="2871" y="541"/>
                  </a:lnTo>
                  <a:lnTo>
                    <a:pt x="2868" y="541"/>
                  </a:lnTo>
                  <a:lnTo>
                    <a:pt x="2864" y="539"/>
                  </a:lnTo>
                  <a:lnTo>
                    <a:pt x="2859" y="539"/>
                  </a:lnTo>
                  <a:lnTo>
                    <a:pt x="2855" y="537"/>
                  </a:lnTo>
                  <a:lnTo>
                    <a:pt x="2852" y="539"/>
                  </a:lnTo>
                  <a:lnTo>
                    <a:pt x="2848" y="541"/>
                  </a:lnTo>
                  <a:lnTo>
                    <a:pt x="2847" y="544"/>
                  </a:lnTo>
                  <a:lnTo>
                    <a:pt x="2847" y="549"/>
                  </a:lnTo>
                  <a:lnTo>
                    <a:pt x="2847" y="567"/>
                  </a:lnTo>
                  <a:lnTo>
                    <a:pt x="2848" y="579"/>
                  </a:lnTo>
                  <a:lnTo>
                    <a:pt x="2852" y="590"/>
                  </a:lnTo>
                  <a:lnTo>
                    <a:pt x="2859" y="602"/>
                  </a:lnTo>
                  <a:lnTo>
                    <a:pt x="2868" y="615"/>
                  </a:lnTo>
                  <a:lnTo>
                    <a:pt x="2875" y="627"/>
                  </a:lnTo>
                  <a:lnTo>
                    <a:pt x="2882" y="638"/>
                  </a:lnTo>
                  <a:lnTo>
                    <a:pt x="2887" y="650"/>
                  </a:lnTo>
                  <a:lnTo>
                    <a:pt x="2889" y="661"/>
                  </a:lnTo>
                  <a:lnTo>
                    <a:pt x="2880" y="661"/>
                  </a:lnTo>
                  <a:lnTo>
                    <a:pt x="2875" y="659"/>
                  </a:lnTo>
                  <a:lnTo>
                    <a:pt x="2871" y="657"/>
                  </a:lnTo>
                  <a:lnTo>
                    <a:pt x="2869" y="654"/>
                  </a:lnTo>
                  <a:lnTo>
                    <a:pt x="2868" y="650"/>
                  </a:lnTo>
                  <a:lnTo>
                    <a:pt x="2866" y="645"/>
                  </a:lnTo>
                  <a:lnTo>
                    <a:pt x="2866" y="640"/>
                  </a:lnTo>
                  <a:lnTo>
                    <a:pt x="2862" y="632"/>
                  </a:lnTo>
                  <a:lnTo>
                    <a:pt x="2855" y="624"/>
                  </a:lnTo>
                  <a:lnTo>
                    <a:pt x="2845" y="620"/>
                  </a:lnTo>
                  <a:lnTo>
                    <a:pt x="2836" y="613"/>
                  </a:lnTo>
                  <a:lnTo>
                    <a:pt x="2829" y="606"/>
                  </a:lnTo>
                  <a:lnTo>
                    <a:pt x="2820" y="599"/>
                  </a:lnTo>
                  <a:lnTo>
                    <a:pt x="2813" y="592"/>
                  </a:lnTo>
                  <a:lnTo>
                    <a:pt x="2808" y="583"/>
                  </a:lnTo>
                  <a:lnTo>
                    <a:pt x="2801" y="576"/>
                  </a:lnTo>
                  <a:lnTo>
                    <a:pt x="2794" y="567"/>
                  </a:lnTo>
                  <a:lnTo>
                    <a:pt x="2786" y="571"/>
                  </a:lnTo>
                  <a:lnTo>
                    <a:pt x="2779" y="574"/>
                  </a:lnTo>
                  <a:lnTo>
                    <a:pt x="2771" y="579"/>
                  </a:lnTo>
                  <a:lnTo>
                    <a:pt x="2762" y="583"/>
                  </a:lnTo>
                  <a:lnTo>
                    <a:pt x="2755" y="588"/>
                  </a:lnTo>
                  <a:lnTo>
                    <a:pt x="2746" y="594"/>
                  </a:lnTo>
                  <a:lnTo>
                    <a:pt x="2739" y="599"/>
                  </a:lnTo>
                  <a:lnTo>
                    <a:pt x="2732" y="606"/>
                  </a:lnTo>
                  <a:lnTo>
                    <a:pt x="2739" y="606"/>
                  </a:lnTo>
                  <a:lnTo>
                    <a:pt x="2744" y="608"/>
                  </a:lnTo>
                  <a:lnTo>
                    <a:pt x="2751" y="608"/>
                  </a:lnTo>
                  <a:lnTo>
                    <a:pt x="2756" y="610"/>
                  </a:lnTo>
                  <a:lnTo>
                    <a:pt x="2764" y="611"/>
                  </a:lnTo>
                  <a:lnTo>
                    <a:pt x="2767" y="613"/>
                  </a:lnTo>
                  <a:lnTo>
                    <a:pt x="2772" y="613"/>
                  </a:lnTo>
                  <a:lnTo>
                    <a:pt x="2776" y="615"/>
                  </a:lnTo>
                  <a:lnTo>
                    <a:pt x="2776" y="620"/>
                  </a:lnTo>
                  <a:lnTo>
                    <a:pt x="2776" y="625"/>
                  </a:lnTo>
                  <a:lnTo>
                    <a:pt x="2778" y="631"/>
                  </a:lnTo>
                  <a:lnTo>
                    <a:pt x="2781" y="636"/>
                  </a:lnTo>
                  <a:lnTo>
                    <a:pt x="2788" y="647"/>
                  </a:lnTo>
                  <a:lnTo>
                    <a:pt x="2799" y="657"/>
                  </a:lnTo>
                  <a:lnTo>
                    <a:pt x="2809" y="670"/>
                  </a:lnTo>
                  <a:lnTo>
                    <a:pt x="2818" y="682"/>
                  </a:lnTo>
                  <a:lnTo>
                    <a:pt x="2822" y="687"/>
                  </a:lnTo>
                  <a:lnTo>
                    <a:pt x="2825" y="694"/>
                  </a:lnTo>
                  <a:lnTo>
                    <a:pt x="2827" y="700"/>
                  </a:lnTo>
                  <a:lnTo>
                    <a:pt x="2829" y="707"/>
                  </a:lnTo>
                  <a:lnTo>
                    <a:pt x="2832" y="708"/>
                  </a:lnTo>
                  <a:lnTo>
                    <a:pt x="2836" y="710"/>
                  </a:lnTo>
                  <a:lnTo>
                    <a:pt x="2839" y="712"/>
                  </a:lnTo>
                  <a:lnTo>
                    <a:pt x="2845" y="716"/>
                  </a:lnTo>
                  <a:lnTo>
                    <a:pt x="2848" y="719"/>
                  </a:lnTo>
                  <a:lnTo>
                    <a:pt x="2852" y="723"/>
                  </a:lnTo>
                  <a:lnTo>
                    <a:pt x="2854" y="724"/>
                  </a:lnTo>
                  <a:lnTo>
                    <a:pt x="2855" y="726"/>
                  </a:lnTo>
                  <a:lnTo>
                    <a:pt x="2854" y="730"/>
                  </a:lnTo>
                  <a:lnTo>
                    <a:pt x="2854" y="735"/>
                  </a:lnTo>
                  <a:lnTo>
                    <a:pt x="2852" y="740"/>
                  </a:lnTo>
                  <a:lnTo>
                    <a:pt x="2850" y="746"/>
                  </a:lnTo>
                  <a:lnTo>
                    <a:pt x="2848" y="753"/>
                  </a:lnTo>
                  <a:lnTo>
                    <a:pt x="2847" y="760"/>
                  </a:lnTo>
                  <a:lnTo>
                    <a:pt x="2847" y="767"/>
                  </a:lnTo>
                  <a:lnTo>
                    <a:pt x="2847" y="774"/>
                  </a:lnTo>
                  <a:lnTo>
                    <a:pt x="2829" y="792"/>
                  </a:lnTo>
                  <a:lnTo>
                    <a:pt x="2794" y="792"/>
                  </a:lnTo>
                  <a:lnTo>
                    <a:pt x="2788" y="797"/>
                  </a:lnTo>
                  <a:lnTo>
                    <a:pt x="2783" y="800"/>
                  </a:lnTo>
                  <a:lnTo>
                    <a:pt x="2779" y="802"/>
                  </a:lnTo>
                  <a:lnTo>
                    <a:pt x="2776" y="802"/>
                  </a:lnTo>
                  <a:lnTo>
                    <a:pt x="2772" y="802"/>
                  </a:lnTo>
                  <a:lnTo>
                    <a:pt x="2769" y="802"/>
                  </a:lnTo>
                  <a:lnTo>
                    <a:pt x="2764" y="800"/>
                  </a:lnTo>
                  <a:lnTo>
                    <a:pt x="2758" y="800"/>
                  </a:lnTo>
                  <a:lnTo>
                    <a:pt x="2776" y="781"/>
                  </a:lnTo>
                  <a:lnTo>
                    <a:pt x="2771" y="784"/>
                  </a:lnTo>
                  <a:lnTo>
                    <a:pt x="2767" y="786"/>
                  </a:lnTo>
                  <a:lnTo>
                    <a:pt x="2764" y="786"/>
                  </a:lnTo>
                  <a:lnTo>
                    <a:pt x="2762" y="788"/>
                  </a:lnTo>
                  <a:lnTo>
                    <a:pt x="2758" y="792"/>
                  </a:lnTo>
                  <a:lnTo>
                    <a:pt x="2755" y="795"/>
                  </a:lnTo>
                  <a:lnTo>
                    <a:pt x="2749" y="800"/>
                  </a:lnTo>
                  <a:lnTo>
                    <a:pt x="2742" y="797"/>
                  </a:lnTo>
                  <a:lnTo>
                    <a:pt x="2737" y="795"/>
                  </a:lnTo>
                  <a:lnTo>
                    <a:pt x="2730" y="793"/>
                  </a:lnTo>
                  <a:lnTo>
                    <a:pt x="2723" y="793"/>
                  </a:lnTo>
                  <a:lnTo>
                    <a:pt x="2718" y="793"/>
                  </a:lnTo>
                  <a:lnTo>
                    <a:pt x="2711" y="795"/>
                  </a:lnTo>
                  <a:lnTo>
                    <a:pt x="2703" y="797"/>
                  </a:lnTo>
                  <a:lnTo>
                    <a:pt x="2698" y="800"/>
                  </a:lnTo>
                  <a:lnTo>
                    <a:pt x="2700" y="807"/>
                  </a:lnTo>
                  <a:lnTo>
                    <a:pt x="2702" y="816"/>
                  </a:lnTo>
                  <a:lnTo>
                    <a:pt x="2707" y="823"/>
                  </a:lnTo>
                  <a:lnTo>
                    <a:pt x="2712" y="832"/>
                  </a:lnTo>
                  <a:lnTo>
                    <a:pt x="2718" y="839"/>
                  </a:lnTo>
                  <a:lnTo>
                    <a:pt x="2723" y="846"/>
                  </a:lnTo>
                  <a:lnTo>
                    <a:pt x="2728" y="852"/>
                  </a:lnTo>
                  <a:lnTo>
                    <a:pt x="2732" y="857"/>
                  </a:lnTo>
                  <a:lnTo>
                    <a:pt x="2732" y="860"/>
                  </a:lnTo>
                  <a:lnTo>
                    <a:pt x="2730" y="864"/>
                  </a:lnTo>
                  <a:lnTo>
                    <a:pt x="2730" y="868"/>
                  </a:lnTo>
                  <a:lnTo>
                    <a:pt x="2728" y="871"/>
                  </a:lnTo>
                  <a:lnTo>
                    <a:pt x="2726" y="875"/>
                  </a:lnTo>
                  <a:lnTo>
                    <a:pt x="2725" y="878"/>
                  </a:lnTo>
                  <a:lnTo>
                    <a:pt x="2725" y="882"/>
                  </a:lnTo>
                  <a:lnTo>
                    <a:pt x="2723" y="885"/>
                  </a:lnTo>
                  <a:lnTo>
                    <a:pt x="2726" y="889"/>
                  </a:lnTo>
                  <a:lnTo>
                    <a:pt x="2732" y="892"/>
                  </a:lnTo>
                  <a:lnTo>
                    <a:pt x="2735" y="898"/>
                  </a:lnTo>
                  <a:lnTo>
                    <a:pt x="2739" y="905"/>
                  </a:lnTo>
                  <a:lnTo>
                    <a:pt x="2744" y="910"/>
                  </a:lnTo>
                  <a:lnTo>
                    <a:pt x="2746" y="917"/>
                  </a:lnTo>
                  <a:lnTo>
                    <a:pt x="2749" y="924"/>
                  </a:lnTo>
                  <a:lnTo>
                    <a:pt x="2749" y="931"/>
                  </a:lnTo>
                  <a:lnTo>
                    <a:pt x="2744" y="931"/>
                  </a:lnTo>
                  <a:lnTo>
                    <a:pt x="2739" y="933"/>
                  </a:lnTo>
                  <a:lnTo>
                    <a:pt x="2735" y="935"/>
                  </a:lnTo>
                  <a:lnTo>
                    <a:pt x="2734" y="938"/>
                  </a:lnTo>
                  <a:lnTo>
                    <a:pt x="2730" y="942"/>
                  </a:lnTo>
                  <a:lnTo>
                    <a:pt x="2728" y="947"/>
                  </a:lnTo>
                  <a:lnTo>
                    <a:pt x="2726" y="952"/>
                  </a:lnTo>
                  <a:lnTo>
                    <a:pt x="2723" y="958"/>
                  </a:lnTo>
                  <a:lnTo>
                    <a:pt x="2718" y="956"/>
                  </a:lnTo>
                  <a:lnTo>
                    <a:pt x="2707" y="949"/>
                  </a:lnTo>
                  <a:lnTo>
                    <a:pt x="2691" y="940"/>
                  </a:lnTo>
                  <a:lnTo>
                    <a:pt x="2675" y="929"/>
                  </a:lnTo>
                  <a:lnTo>
                    <a:pt x="2659" y="919"/>
                  </a:lnTo>
                  <a:lnTo>
                    <a:pt x="2645" y="908"/>
                  </a:lnTo>
                  <a:lnTo>
                    <a:pt x="2635" y="899"/>
                  </a:lnTo>
                  <a:lnTo>
                    <a:pt x="2628" y="894"/>
                  </a:lnTo>
                  <a:lnTo>
                    <a:pt x="2624" y="903"/>
                  </a:lnTo>
                  <a:lnTo>
                    <a:pt x="2624" y="913"/>
                  </a:lnTo>
                  <a:lnTo>
                    <a:pt x="2624" y="924"/>
                  </a:lnTo>
                  <a:lnTo>
                    <a:pt x="2628" y="933"/>
                  </a:lnTo>
                  <a:lnTo>
                    <a:pt x="2638" y="951"/>
                  </a:lnTo>
                  <a:lnTo>
                    <a:pt x="2654" y="968"/>
                  </a:lnTo>
                  <a:lnTo>
                    <a:pt x="2668" y="986"/>
                  </a:lnTo>
                  <a:lnTo>
                    <a:pt x="2684" y="1004"/>
                  </a:lnTo>
                  <a:lnTo>
                    <a:pt x="2689" y="1012"/>
                  </a:lnTo>
                  <a:lnTo>
                    <a:pt x="2695" y="1023"/>
                  </a:lnTo>
                  <a:lnTo>
                    <a:pt x="2696" y="1032"/>
                  </a:lnTo>
                  <a:lnTo>
                    <a:pt x="2698" y="1042"/>
                  </a:lnTo>
                  <a:lnTo>
                    <a:pt x="2688" y="1041"/>
                  </a:lnTo>
                  <a:lnTo>
                    <a:pt x="2677" y="1039"/>
                  </a:lnTo>
                  <a:lnTo>
                    <a:pt x="2666" y="1034"/>
                  </a:lnTo>
                  <a:lnTo>
                    <a:pt x="2658" y="1027"/>
                  </a:lnTo>
                  <a:lnTo>
                    <a:pt x="2647" y="1018"/>
                  </a:lnTo>
                  <a:lnTo>
                    <a:pt x="2636" y="1007"/>
                  </a:lnTo>
                  <a:lnTo>
                    <a:pt x="2628" y="997"/>
                  </a:lnTo>
                  <a:lnTo>
                    <a:pt x="2619" y="986"/>
                  </a:lnTo>
                  <a:lnTo>
                    <a:pt x="2612" y="974"/>
                  </a:lnTo>
                  <a:lnTo>
                    <a:pt x="2605" y="961"/>
                  </a:lnTo>
                  <a:lnTo>
                    <a:pt x="2599" y="949"/>
                  </a:lnTo>
                  <a:lnTo>
                    <a:pt x="2594" y="936"/>
                  </a:lnTo>
                  <a:lnTo>
                    <a:pt x="2592" y="924"/>
                  </a:lnTo>
                  <a:lnTo>
                    <a:pt x="2590" y="913"/>
                  </a:lnTo>
                  <a:lnTo>
                    <a:pt x="2590" y="903"/>
                  </a:lnTo>
                  <a:lnTo>
                    <a:pt x="2592" y="894"/>
                  </a:lnTo>
                  <a:lnTo>
                    <a:pt x="2589" y="892"/>
                  </a:lnTo>
                  <a:lnTo>
                    <a:pt x="2587" y="892"/>
                  </a:lnTo>
                  <a:lnTo>
                    <a:pt x="2583" y="890"/>
                  </a:lnTo>
                  <a:lnTo>
                    <a:pt x="2580" y="889"/>
                  </a:lnTo>
                  <a:lnTo>
                    <a:pt x="2576" y="887"/>
                  </a:lnTo>
                  <a:lnTo>
                    <a:pt x="2573" y="885"/>
                  </a:lnTo>
                  <a:lnTo>
                    <a:pt x="2571" y="885"/>
                  </a:lnTo>
                  <a:lnTo>
                    <a:pt x="2567" y="885"/>
                  </a:lnTo>
                  <a:lnTo>
                    <a:pt x="2560" y="875"/>
                  </a:lnTo>
                  <a:lnTo>
                    <a:pt x="2550" y="859"/>
                  </a:lnTo>
                  <a:lnTo>
                    <a:pt x="2536" y="839"/>
                  </a:lnTo>
                  <a:lnTo>
                    <a:pt x="2522" y="818"/>
                  </a:lnTo>
                  <a:lnTo>
                    <a:pt x="2507" y="799"/>
                  </a:lnTo>
                  <a:lnTo>
                    <a:pt x="2495" y="784"/>
                  </a:lnTo>
                  <a:lnTo>
                    <a:pt x="2490" y="774"/>
                  </a:lnTo>
                  <a:lnTo>
                    <a:pt x="2488" y="774"/>
                  </a:lnTo>
                  <a:lnTo>
                    <a:pt x="2484" y="772"/>
                  </a:lnTo>
                  <a:lnTo>
                    <a:pt x="2483" y="772"/>
                  </a:lnTo>
                  <a:lnTo>
                    <a:pt x="2479" y="770"/>
                  </a:lnTo>
                  <a:lnTo>
                    <a:pt x="2476" y="769"/>
                  </a:lnTo>
                  <a:lnTo>
                    <a:pt x="2472" y="767"/>
                  </a:lnTo>
                  <a:lnTo>
                    <a:pt x="2469" y="765"/>
                  </a:lnTo>
                  <a:lnTo>
                    <a:pt x="2465" y="763"/>
                  </a:lnTo>
                  <a:lnTo>
                    <a:pt x="2462" y="763"/>
                  </a:lnTo>
                  <a:lnTo>
                    <a:pt x="2458" y="767"/>
                  </a:lnTo>
                  <a:lnTo>
                    <a:pt x="2454" y="769"/>
                  </a:lnTo>
                  <a:lnTo>
                    <a:pt x="2449" y="770"/>
                  </a:lnTo>
                  <a:lnTo>
                    <a:pt x="2446" y="772"/>
                  </a:lnTo>
                  <a:lnTo>
                    <a:pt x="2440" y="774"/>
                  </a:lnTo>
                  <a:lnTo>
                    <a:pt x="2435" y="776"/>
                  </a:lnTo>
                  <a:lnTo>
                    <a:pt x="2432" y="779"/>
                  </a:lnTo>
                  <a:lnTo>
                    <a:pt x="2428" y="781"/>
                  </a:lnTo>
                  <a:lnTo>
                    <a:pt x="2419" y="792"/>
                  </a:lnTo>
                  <a:lnTo>
                    <a:pt x="2419" y="809"/>
                  </a:lnTo>
                  <a:lnTo>
                    <a:pt x="2410" y="820"/>
                  </a:lnTo>
                  <a:lnTo>
                    <a:pt x="2393" y="820"/>
                  </a:lnTo>
                  <a:lnTo>
                    <a:pt x="2384" y="829"/>
                  </a:lnTo>
                  <a:lnTo>
                    <a:pt x="2380" y="836"/>
                  </a:lnTo>
                  <a:lnTo>
                    <a:pt x="2377" y="841"/>
                  </a:lnTo>
                  <a:lnTo>
                    <a:pt x="2373" y="846"/>
                  </a:lnTo>
                  <a:lnTo>
                    <a:pt x="2370" y="852"/>
                  </a:lnTo>
                  <a:lnTo>
                    <a:pt x="2366" y="857"/>
                  </a:lnTo>
                  <a:lnTo>
                    <a:pt x="2361" y="862"/>
                  </a:lnTo>
                  <a:lnTo>
                    <a:pt x="2356" y="869"/>
                  </a:lnTo>
                  <a:lnTo>
                    <a:pt x="2348" y="875"/>
                  </a:lnTo>
                  <a:lnTo>
                    <a:pt x="2352" y="882"/>
                  </a:lnTo>
                  <a:lnTo>
                    <a:pt x="2354" y="889"/>
                  </a:lnTo>
                  <a:lnTo>
                    <a:pt x="2356" y="896"/>
                  </a:lnTo>
                  <a:lnTo>
                    <a:pt x="2357" y="901"/>
                  </a:lnTo>
                  <a:lnTo>
                    <a:pt x="2357" y="908"/>
                  </a:lnTo>
                  <a:lnTo>
                    <a:pt x="2357" y="913"/>
                  </a:lnTo>
                  <a:lnTo>
                    <a:pt x="2357" y="917"/>
                  </a:lnTo>
                  <a:lnTo>
                    <a:pt x="2357" y="922"/>
                  </a:lnTo>
                  <a:lnTo>
                    <a:pt x="2333" y="951"/>
                  </a:lnTo>
                  <a:lnTo>
                    <a:pt x="2315" y="951"/>
                  </a:lnTo>
                  <a:lnTo>
                    <a:pt x="2311" y="949"/>
                  </a:lnTo>
                  <a:lnTo>
                    <a:pt x="2306" y="944"/>
                  </a:lnTo>
                  <a:lnTo>
                    <a:pt x="2303" y="938"/>
                  </a:lnTo>
                  <a:lnTo>
                    <a:pt x="2297" y="929"/>
                  </a:lnTo>
                  <a:lnTo>
                    <a:pt x="2294" y="922"/>
                  </a:lnTo>
                  <a:lnTo>
                    <a:pt x="2292" y="913"/>
                  </a:lnTo>
                  <a:lnTo>
                    <a:pt x="2288" y="908"/>
                  </a:lnTo>
                  <a:lnTo>
                    <a:pt x="2288" y="903"/>
                  </a:lnTo>
                  <a:lnTo>
                    <a:pt x="2285" y="903"/>
                  </a:lnTo>
                  <a:lnTo>
                    <a:pt x="2281" y="901"/>
                  </a:lnTo>
                  <a:lnTo>
                    <a:pt x="2278" y="899"/>
                  </a:lnTo>
                  <a:lnTo>
                    <a:pt x="2276" y="898"/>
                  </a:lnTo>
                  <a:lnTo>
                    <a:pt x="2273" y="896"/>
                  </a:lnTo>
                  <a:lnTo>
                    <a:pt x="2269" y="894"/>
                  </a:lnTo>
                  <a:lnTo>
                    <a:pt x="2265" y="894"/>
                  </a:lnTo>
                  <a:lnTo>
                    <a:pt x="2262" y="894"/>
                  </a:lnTo>
                  <a:lnTo>
                    <a:pt x="2262" y="887"/>
                  </a:lnTo>
                  <a:lnTo>
                    <a:pt x="2260" y="882"/>
                  </a:lnTo>
                  <a:lnTo>
                    <a:pt x="2260" y="876"/>
                  </a:lnTo>
                  <a:lnTo>
                    <a:pt x="2258" y="871"/>
                  </a:lnTo>
                  <a:lnTo>
                    <a:pt x="2258" y="866"/>
                  </a:lnTo>
                  <a:lnTo>
                    <a:pt x="2258" y="859"/>
                  </a:lnTo>
                  <a:lnTo>
                    <a:pt x="2260" y="853"/>
                  </a:lnTo>
                  <a:lnTo>
                    <a:pt x="2262" y="846"/>
                  </a:lnTo>
                  <a:lnTo>
                    <a:pt x="2257" y="839"/>
                  </a:lnTo>
                  <a:lnTo>
                    <a:pt x="2250" y="829"/>
                  </a:lnTo>
                  <a:lnTo>
                    <a:pt x="2246" y="816"/>
                  </a:lnTo>
                  <a:lnTo>
                    <a:pt x="2243" y="804"/>
                  </a:lnTo>
                  <a:lnTo>
                    <a:pt x="2239" y="792"/>
                  </a:lnTo>
                  <a:lnTo>
                    <a:pt x="2237" y="777"/>
                  </a:lnTo>
                  <a:lnTo>
                    <a:pt x="2235" y="765"/>
                  </a:lnTo>
                  <a:lnTo>
                    <a:pt x="2235" y="754"/>
                  </a:lnTo>
                  <a:lnTo>
                    <a:pt x="2235" y="758"/>
                  </a:lnTo>
                  <a:lnTo>
                    <a:pt x="2234" y="761"/>
                  </a:lnTo>
                  <a:lnTo>
                    <a:pt x="2234" y="765"/>
                  </a:lnTo>
                  <a:lnTo>
                    <a:pt x="2232" y="769"/>
                  </a:lnTo>
                  <a:lnTo>
                    <a:pt x="2230" y="772"/>
                  </a:lnTo>
                  <a:lnTo>
                    <a:pt x="2228" y="776"/>
                  </a:lnTo>
                  <a:lnTo>
                    <a:pt x="2228" y="779"/>
                  </a:lnTo>
                  <a:lnTo>
                    <a:pt x="2228" y="781"/>
                  </a:lnTo>
                  <a:lnTo>
                    <a:pt x="2221" y="781"/>
                  </a:lnTo>
                  <a:lnTo>
                    <a:pt x="2216" y="781"/>
                  </a:lnTo>
                  <a:lnTo>
                    <a:pt x="2211" y="779"/>
                  </a:lnTo>
                  <a:lnTo>
                    <a:pt x="2207" y="776"/>
                  </a:lnTo>
                  <a:lnTo>
                    <a:pt x="2202" y="774"/>
                  </a:lnTo>
                  <a:lnTo>
                    <a:pt x="2198" y="770"/>
                  </a:lnTo>
                  <a:lnTo>
                    <a:pt x="2195" y="767"/>
                  </a:lnTo>
                  <a:lnTo>
                    <a:pt x="2193" y="763"/>
                  </a:lnTo>
                  <a:lnTo>
                    <a:pt x="2158" y="763"/>
                  </a:lnTo>
                  <a:lnTo>
                    <a:pt x="2158" y="760"/>
                  </a:lnTo>
                  <a:lnTo>
                    <a:pt x="2160" y="756"/>
                  </a:lnTo>
                  <a:lnTo>
                    <a:pt x="2161" y="753"/>
                  </a:lnTo>
                  <a:lnTo>
                    <a:pt x="2161" y="749"/>
                  </a:lnTo>
                  <a:lnTo>
                    <a:pt x="2163" y="746"/>
                  </a:lnTo>
                  <a:lnTo>
                    <a:pt x="2165" y="742"/>
                  </a:lnTo>
                  <a:lnTo>
                    <a:pt x="2167" y="739"/>
                  </a:lnTo>
                  <a:lnTo>
                    <a:pt x="2167" y="735"/>
                  </a:lnTo>
                  <a:lnTo>
                    <a:pt x="2161" y="737"/>
                  </a:lnTo>
                  <a:lnTo>
                    <a:pt x="2156" y="737"/>
                  </a:lnTo>
                  <a:lnTo>
                    <a:pt x="2152" y="737"/>
                  </a:lnTo>
                  <a:lnTo>
                    <a:pt x="2151" y="733"/>
                  </a:lnTo>
                  <a:lnTo>
                    <a:pt x="2149" y="730"/>
                  </a:lnTo>
                  <a:lnTo>
                    <a:pt x="2149" y="724"/>
                  </a:lnTo>
                  <a:lnTo>
                    <a:pt x="2149" y="721"/>
                  </a:lnTo>
                  <a:lnTo>
                    <a:pt x="2149" y="717"/>
                  </a:lnTo>
                  <a:lnTo>
                    <a:pt x="2114" y="754"/>
                  </a:lnTo>
                  <a:lnTo>
                    <a:pt x="2110" y="753"/>
                  </a:lnTo>
                  <a:lnTo>
                    <a:pt x="2105" y="751"/>
                  </a:lnTo>
                  <a:lnTo>
                    <a:pt x="2099" y="747"/>
                  </a:lnTo>
                  <a:lnTo>
                    <a:pt x="2092" y="744"/>
                  </a:lnTo>
                  <a:lnTo>
                    <a:pt x="2085" y="739"/>
                  </a:lnTo>
                  <a:lnTo>
                    <a:pt x="2080" y="735"/>
                  </a:lnTo>
                  <a:lnTo>
                    <a:pt x="2075" y="730"/>
                  </a:lnTo>
                  <a:lnTo>
                    <a:pt x="2071" y="726"/>
                  </a:lnTo>
                  <a:lnTo>
                    <a:pt x="2064" y="728"/>
                  </a:lnTo>
                  <a:lnTo>
                    <a:pt x="2057" y="728"/>
                  </a:lnTo>
                  <a:lnTo>
                    <a:pt x="2048" y="726"/>
                  </a:lnTo>
                  <a:lnTo>
                    <a:pt x="2041" y="724"/>
                  </a:lnTo>
                  <a:lnTo>
                    <a:pt x="2034" y="719"/>
                  </a:lnTo>
                  <a:lnTo>
                    <a:pt x="2027" y="716"/>
                  </a:lnTo>
                  <a:lnTo>
                    <a:pt x="2022" y="710"/>
                  </a:lnTo>
                  <a:lnTo>
                    <a:pt x="2018" y="707"/>
                  </a:lnTo>
                  <a:lnTo>
                    <a:pt x="2011" y="714"/>
                  </a:lnTo>
                  <a:lnTo>
                    <a:pt x="2002" y="717"/>
                  </a:lnTo>
                  <a:lnTo>
                    <a:pt x="1994" y="721"/>
                  </a:lnTo>
                  <a:lnTo>
                    <a:pt x="1983" y="723"/>
                  </a:lnTo>
                  <a:lnTo>
                    <a:pt x="1974" y="723"/>
                  </a:lnTo>
                  <a:lnTo>
                    <a:pt x="1963" y="723"/>
                  </a:lnTo>
                  <a:lnTo>
                    <a:pt x="1955" y="721"/>
                  </a:lnTo>
                  <a:lnTo>
                    <a:pt x="1948" y="717"/>
                  </a:lnTo>
                  <a:lnTo>
                    <a:pt x="1941" y="707"/>
                  </a:lnTo>
                  <a:lnTo>
                    <a:pt x="1937" y="700"/>
                  </a:lnTo>
                  <a:lnTo>
                    <a:pt x="1933" y="691"/>
                  </a:lnTo>
                  <a:lnTo>
                    <a:pt x="1928" y="682"/>
                  </a:lnTo>
                  <a:lnTo>
                    <a:pt x="1923" y="675"/>
                  </a:lnTo>
                  <a:lnTo>
                    <a:pt x="1918" y="670"/>
                  </a:lnTo>
                  <a:lnTo>
                    <a:pt x="1909" y="666"/>
                  </a:lnTo>
                  <a:lnTo>
                    <a:pt x="1905" y="666"/>
                  </a:lnTo>
                  <a:lnTo>
                    <a:pt x="1900" y="666"/>
                  </a:lnTo>
                  <a:lnTo>
                    <a:pt x="1895" y="668"/>
                  </a:lnTo>
                  <a:lnTo>
                    <a:pt x="1888" y="671"/>
                  </a:lnTo>
                  <a:lnTo>
                    <a:pt x="1898" y="680"/>
                  </a:lnTo>
                  <a:lnTo>
                    <a:pt x="1907" y="691"/>
                  </a:lnTo>
                  <a:lnTo>
                    <a:pt x="1916" y="700"/>
                  </a:lnTo>
                  <a:lnTo>
                    <a:pt x="1926" y="708"/>
                  </a:lnTo>
                  <a:lnTo>
                    <a:pt x="1935" y="719"/>
                  </a:lnTo>
                  <a:lnTo>
                    <a:pt x="1942" y="730"/>
                  </a:lnTo>
                  <a:lnTo>
                    <a:pt x="1951" y="740"/>
                  </a:lnTo>
                  <a:lnTo>
                    <a:pt x="1958" y="754"/>
                  </a:lnTo>
                  <a:lnTo>
                    <a:pt x="1963" y="753"/>
                  </a:lnTo>
                  <a:lnTo>
                    <a:pt x="1969" y="751"/>
                  </a:lnTo>
                  <a:lnTo>
                    <a:pt x="1974" y="749"/>
                  </a:lnTo>
                  <a:lnTo>
                    <a:pt x="1978" y="746"/>
                  </a:lnTo>
                  <a:lnTo>
                    <a:pt x="1983" y="744"/>
                  </a:lnTo>
                  <a:lnTo>
                    <a:pt x="1986" y="740"/>
                  </a:lnTo>
                  <a:lnTo>
                    <a:pt x="1990" y="739"/>
                  </a:lnTo>
                  <a:lnTo>
                    <a:pt x="1994" y="739"/>
                  </a:lnTo>
                  <a:lnTo>
                    <a:pt x="1997" y="72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539"/>
            </a:p>
          </p:txBody>
        </p:sp>
        <p:sp>
          <p:nvSpPr>
            <p:cNvPr id="18447" name="Freeform 6"/>
            <p:cNvSpPr>
              <a:spLocks noEditPoints="1"/>
            </p:cNvSpPr>
            <p:nvPr/>
          </p:nvSpPr>
          <p:spPr bwMode="auto">
            <a:xfrm>
              <a:off x="1951038" y="1871663"/>
              <a:ext cx="2263775" cy="2763837"/>
            </a:xfrm>
            <a:custGeom>
              <a:avLst/>
              <a:gdLst>
                <a:gd name="T0" fmla="*/ 2147483646 w 1426"/>
                <a:gd name="T1" fmla="*/ 2147483646 h 1741"/>
                <a:gd name="T2" fmla="*/ 2147483646 w 1426"/>
                <a:gd name="T3" fmla="*/ 2147483646 h 1741"/>
                <a:gd name="T4" fmla="*/ 2147483646 w 1426"/>
                <a:gd name="T5" fmla="*/ 2147483646 h 1741"/>
                <a:gd name="T6" fmla="*/ 2147483646 w 1426"/>
                <a:gd name="T7" fmla="*/ 2147483646 h 1741"/>
                <a:gd name="T8" fmla="*/ 2147483646 w 1426"/>
                <a:gd name="T9" fmla="*/ 2147483646 h 1741"/>
                <a:gd name="T10" fmla="*/ 2147483646 w 1426"/>
                <a:gd name="T11" fmla="*/ 2147483646 h 1741"/>
                <a:gd name="T12" fmla="*/ 2147483646 w 1426"/>
                <a:gd name="T13" fmla="*/ 2147483646 h 1741"/>
                <a:gd name="T14" fmla="*/ 2147483646 w 1426"/>
                <a:gd name="T15" fmla="*/ 2147483646 h 1741"/>
                <a:gd name="T16" fmla="*/ 2147483646 w 1426"/>
                <a:gd name="T17" fmla="*/ 2147483646 h 1741"/>
                <a:gd name="T18" fmla="*/ 2147483646 w 1426"/>
                <a:gd name="T19" fmla="*/ 2147483646 h 1741"/>
                <a:gd name="T20" fmla="*/ 2147483646 w 1426"/>
                <a:gd name="T21" fmla="*/ 2147483646 h 1741"/>
                <a:gd name="T22" fmla="*/ 2147483646 w 1426"/>
                <a:gd name="T23" fmla="*/ 2147483646 h 1741"/>
                <a:gd name="T24" fmla="*/ 2147483646 w 1426"/>
                <a:gd name="T25" fmla="*/ 2147483646 h 1741"/>
                <a:gd name="T26" fmla="*/ 2147483646 w 1426"/>
                <a:gd name="T27" fmla="*/ 2147483646 h 1741"/>
                <a:gd name="T28" fmla="*/ 2147483646 w 1426"/>
                <a:gd name="T29" fmla="*/ 2147483646 h 1741"/>
                <a:gd name="T30" fmla="*/ 2147483646 w 1426"/>
                <a:gd name="T31" fmla="*/ 2147483646 h 1741"/>
                <a:gd name="T32" fmla="*/ 2147483646 w 1426"/>
                <a:gd name="T33" fmla="*/ 2147483646 h 1741"/>
                <a:gd name="T34" fmla="*/ 2147483646 w 1426"/>
                <a:gd name="T35" fmla="*/ 2147483646 h 1741"/>
                <a:gd name="T36" fmla="*/ 2147483646 w 1426"/>
                <a:gd name="T37" fmla="*/ 2147483646 h 1741"/>
                <a:gd name="T38" fmla="*/ 2147483646 w 1426"/>
                <a:gd name="T39" fmla="*/ 2147483646 h 1741"/>
                <a:gd name="T40" fmla="*/ 2147483646 w 1426"/>
                <a:gd name="T41" fmla="*/ 2147483646 h 1741"/>
                <a:gd name="T42" fmla="*/ 2147483646 w 1426"/>
                <a:gd name="T43" fmla="*/ 2147483646 h 1741"/>
                <a:gd name="T44" fmla="*/ 2147483646 w 1426"/>
                <a:gd name="T45" fmla="*/ 2147483646 h 1741"/>
                <a:gd name="T46" fmla="*/ 2147483646 w 1426"/>
                <a:gd name="T47" fmla="*/ 2147483646 h 1741"/>
                <a:gd name="T48" fmla="*/ 2147483646 w 1426"/>
                <a:gd name="T49" fmla="*/ 2147483646 h 1741"/>
                <a:gd name="T50" fmla="*/ 2147483646 w 1426"/>
                <a:gd name="T51" fmla="*/ 2147483646 h 1741"/>
                <a:gd name="T52" fmla="*/ 2147483646 w 1426"/>
                <a:gd name="T53" fmla="*/ 2147483646 h 1741"/>
                <a:gd name="T54" fmla="*/ 2147483646 w 1426"/>
                <a:gd name="T55" fmla="*/ 2147483646 h 1741"/>
                <a:gd name="T56" fmla="*/ 2147483646 w 1426"/>
                <a:gd name="T57" fmla="*/ 2147483646 h 1741"/>
                <a:gd name="T58" fmla="*/ 2147483646 w 1426"/>
                <a:gd name="T59" fmla="*/ 2147483646 h 1741"/>
                <a:gd name="T60" fmla="*/ 2147483646 w 1426"/>
                <a:gd name="T61" fmla="*/ 2147483646 h 1741"/>
                <a:gd name="T62" fmla="*/ 2147483646 w 1426"/>
                <a:gd name="T63" fmla="*/ 2147483646 h 1741"/>
                <a:gd name="T64" fmla="*/ 2147483646 w 1426"/>
                <a:gd name="T65" fmla="*/ 2147483646 h 1741"/>
                <a:gd name="T66" fmla="*/ 2147483646 w 1426"/>
                <a:gd name="T67" fmla="*/ 2147483646 h 1741"/>
                <a:gd name="T68" fmla="*/ 2147483646 w 1426"/>
                <a:gd name="T69" fmla="*/ 2147483646 h 1741"/>
                <a:gd name="T70" fmla="*/ 2147483646 w 1426"/>
                <a:gd name="T71" fmla="*/ 2147483646 h 1741"/>
                <a:gd name="T72" fmla="*/ 2147483646 w 1426"/>
                <a:gd name="T73" fmla="*/ 2147483646 h 1741"/>
                <a:gd name="T74" fmla="*/ 2147483646 w 1426"/>
                <a:gd name="T75" fmla="*/ 2147483646 h 1741"/>
                <a:gd name="T76" fmla="*/ 2147483646 w 1426"/>
                <a:gd name="T77" fmla="*/ 2147483646 h 1741"/>
                <a:gd name="T78" fmla="*/ 2147483646 w 1426"/>
                <a:gd name="T79" fmla="*/ 2147483646 h 1741"/>
                <a:gd name="T80" fmla="*/ 2147483646 w 1426"/>
                <a:gd name="T81" fmla="*/ 2147483646 h 1741"/>
                <a:gd name="T82" fmla="*/ 2147483646 w 1426"/>
                <a:gd name="T83" fmla="*/ 2147483646 h 1741"/>
                <a:gd name="T84" fmla="*/ 2147483646 w 1426"/>
                <a:gd name="T85" fmla="*/ 2147483646 h 1741"/>
                <a:gd name="T86" fmla="*/ 2147483646 w 1426"/>
                <a:gd name="T87" fmla="*/ 2147483646 h 1741"/>
                <a:gd name="T88" fmla="*/ 2147483646 w 1426"/>
                <a:gd name="T89" fmla="*/ 2147483646 h 1741"/>
                <a:gd name="T90" fmla="*/ 2147483646 w 1426"/>
                <a:gd name="T91" fmla="*/ 2147483646 h 1741"/>
                <a:gd name="T92" fmla="*/ 2147483646 w 1426"/>
                <a:gd name="T93" fmla="*/ 2147483646 h 1741"/>
                <a:gd name="T94" fmla="*/ 2147483646 w 1426"/>
                <a:gd name="T95" fmla="*/ 2147483646 h 1741"/>
                <a:gd name="T96" fmla="*/ 2147483646 w 1426"/>
                <a:gd name="T97" fmla="*/ 2147483646 h 1741"/>
                <a:gd name="T98" fmla="*/ 2147483646 w 1426"/>
                <a:gd name="T99" fmla="*/ 2147483646 h 1741"/>
                <a:gd name="T100" fmla="*/ 2147483646 w 1426"/>
                <a:gd name="T101" fmla="*/ 2147483646 h 1741"/>
                <a:gd name="T102" fmla="*/ 2147483646 w 1426"/>
                <a:gd name="T103" fmla="*/ 2147483646 h 1741"/>
                <a:gd name="T104" fmla="*/ 2147483646 w 1426"/>
                <a:gd name="T105" fmla="*/ 2147483646 h 1741"/>
                <a:gd name="T106" fmla="*/ 2147483646 w 1426"/>
                <a:gd name="T107" fmla="*/ 2147483646 h 1741"/>
                <a:gd name="T108" fmla="*/ 2147483646 w 1426"/>
                <a:gd name="T109" fmla="*/ 2147483646 h 1741"/>
                <a:gd name="T110" fmla="*/ 2147483646 w 1426"/>
                <a:gd name="T111" fmla="*/ 2147483646 h 1741"/>
                <a:gd name="T112" fmla="*/ 2147483646 w 1426"/>
                <a:gd name="T113" fmla="*/ 2147483646 h 1741"/>
                <a:gd name="T114" fmla="*/ 2147483646 w 1426"/>
                <a:gd name="T115" fmla="*/ 2147483646 h 1741"/>
                <a:gd name="T116" fmla="*/ 2147483646 w 1426"/>
                <a:gd name="T117" fmla="*/ 2147483646 h 1741"/>
                <a:gd name="T118" fmla="*/ 2147483646 w 1426"/>
                <a:gd name="T119" fmla="*/ 2147483646 h 1741"/>
                <a:gd name="T120" fmla="*/ 2147483646 w 1426"/>
                <a:gd name="T121" fmla="*/ 2147483646 h 1741"/>
                <a:gd name="T122" fmla="*/ 2147483646 w 1426"/>
                <a:gd name="T123" fmla="*/ 2147483646 h 174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26"/>
                <a:gd name="T187" fmla="*/ 0 h 1741"/>
                <a:gd name="T188" fmla="*/ 1426 w 1426"/>
                <a:gd name="T189" fmla="*/ 1741 h 1741"/>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26" h="1741">
                  <a:moveTo>
                    <a:pt x="1078" y="1741"/>
                  </a:moveTo>
                  <a:lnTo>
                    <a:pt x="1069" y="1735"/>
                  </a:lnTo>
                  <a:lnTo>
                    <a:pt x="1058" y="1730"/>
                  </a:lnTo>
                  <a:lnTo>
                    <a:pt x="1046" y="1723"/>
                  </a:lnTo>
                  <a:lnTo>
                    <a:pt x="1034" y="1714"/>
                  </a:lnTo>
                  <a:lnTo>
                    <a:pt x="1021" y="1705"/>
                  </a:lnTo>
                  <a:lnTo>
                    <a:pt x="1012" y="1696"/>
                  </a:lnTo>
                  <a:lnTo>
                    <a:pt x="1011" y="1691"/>
                  </a:lnTo>
                  <a:lnTo>
                    <a:pt x="1009" y="1686"/>
                  </a:lnTo>
                  <a:lnTo>
                    <a:pt x="1007" y="1680"/>
                  </a:lnTo>
                  <a:lnTo>
                    <a:pt x="1009" y="1675"/>
                  </a:lnTo>
                  <a:lnTo>
                    <a:pt x="1005" y="1675"/>
                  </a:lnTo>
                  <a:lnTo>
                    <a:pt x="1000" y="1672"/>
                  </a:lnTo>
                  <a:lnTo>
                    <a:pt x="997" y="1670"/>
                  </a:lnTo>
                  <a:lnTo>
                    <a:pt x="991" y="1666"/>
                  </a:lnTo>
                  <a:lnTo>
                    <a:pt x="986" y="1663"/>
                  </a:lnTo>
                  <a:lnTo>
                    <a:pt x="981" y="1659"/>
                  </a:lnTo>
                  <a:lnTo>
                    <a:pt x="977" y="1657"/>
                  </a:lnTo>
                  <a:lnTo>
                    <a:pt x="974" y="1656"/>
                  </a:lnTo>
                  <a:lnTo>
                    <a:pt x="974" y="1620"/>
                  </a:lnTo>
                  <a:lnTo>
                    <a:pt x="963" y="1606"/>
                  </a:lnTo>
                  <a:lnTo>
                    <a:pt x="956" y="1594"/>
                  </a:lnTo>
                  <a:lnTo>
                    <a:pt x="949" y="1578"/>
                  </a:lnTo>
                  <a:lnTo>
                    <a:pt x="944" y="1564"/>
                  </a:lnTo>
                  <a:lnTo>
                    <a:pt x="938" y="1532"/>
                  </a:lnTo>
                  <a:lnTo>
                    <a:pt x="935" y="1498"/>
                  </a:lnTo>
                  <a:lnTo>
                    <a:pt x="931" y="1465"/>
                  </a:lnTo>
                  <a:lnTo>
                    <a:pt x="924" y="1433"/>
                  </a:lnTo>
                  <a:lnTo>
                    <a:pt x="921" y="1419"/>
                  </a:lnTo>
                  <a:lnTo>
                    <a:pt x="914" y="1403"/>
                  </a:lnTo>
                  <a:lnTo>
                    <a:pt x="906" y="1391"/>
                  </a:lnTo>
                  <a:lnTo>
                    <a:pt x="896" y="1378"/>
                  </a:lnTo>
                  <a:lnTo>
                    <a:pt x="896" y="1368"/>
                  </a:lnTo>
                  <a:lnTo>
                    <a:pt x="898" y="1357"/>
                  </a:lnTo>
                  <a:lnTo>
                    <a:pt x="901" y="1346"/>
                  </a:lnTo>
                  <a:lnTo>
                    <a:pt x="905" y="1336"/>
                  </a:lnTo>
                  <a:lnTo>
                    <a:pt x="906" y="1325"/>
                  </a:lnTo>
                  <a:lnTo>
                    <a:pt x="910" y="1315"/>
                  </a:lnTo>
                  <a:lnTo>
                    <a:pt x="912" y="1304"/>
                  </a:lnTo>
                  <a:lnTo>
                    <a:pt x="912" y="1293"/>
                  </a:lnTo>
                  <a:lnTo>
                    <a:pt x="898" y="1292"/>
                  </a:lnTo>
                  <a:lnTo>
                    <a:pt x="882" y="1286"/>
                  </a:lnTo>
                  <a:lnTo>
                    <a:pt x="862" y="1278"/>
                  </a:lnTo>
                  <a:lnTo>
                    <a:pt x="845" y="1267"/>
                  </a:lnTo>
                  <a:lnTo>
                    <a:pt x="825" y="1255"/>
                  </a:lnTo>
                  <a:lnTo>
                    <a:pt x="809" y="1242"/>
                  </a:lnTo>
                  <a:lnTo>
                    <a:pt x="793" y="1230"/>
                  </a:lnTo>
                  <a:lnTo>
                    <a:pt x="783" y="1219"/>
                  </a:lnTo>
                  <a:lnTo>
                    <a:pt x="783" y="1182"/>
                  </a:lnTo>
                  <a:lnTo>
                    <a:pt x="776" y="1182"/>
                  </a:lnTo>
                  <a:lnTo>
                    <a:pt x="770" y="1180"/>
                  </a:lnTo>
                  <a:lnTo>
                    <a:pt x="765" y="1179"/>
                  </a:lnTo>
                  <a:lnTo>
                    <a:pt x="760" y="1177"/>
                  </a:lnTo>
                  <a:lnTo>
                    <a:pt x="755" y="1175"/>
                  </a:lnTo>
                  <a:lnTo>
                    <a:pt x="749" y="1175"/>
                  </a:lnTo>
                  <a:lnTo>
                    <a:pt x="744" y="1173"/>
                  </a:lnTo>
                  <a:lnTo>
                    <a:pt x="739" y="1173"/>
                  </a:lnTo>
                  <a:lnTo>
                    <a:pt x="735" y="1170"/>
                  </a:lnTo>
                  <a:lnTo>
                    <a:pt x="732" y="1164"/>
                  </a:lnTo>
                  <a:lnTo>
                    <a:pt x="728" y="1159"/>
                  </a:lnTo>
                  <a:lnTo>
                    <a:pt x="725" y="1154"/>
                  </a:lnTo>
                  <a:lnTo>
                    <a:pt x="719" y="1148"/>
                  </a:lnTo>
                  <a:lnTo>
                    <a:pt x="716" y="1143"/>
                  </a:lnTo>
                  <a:lnTo>
                    <a:pt x="710" y="1140"/>
                  </a:lnTo>
                  <a:lnTo>
                    <a:pt x="703" y="1136"/>
                  </a:lnTo>
                  <a:lnTo>
                    <a:pt x="705" y="1131"/>
                  </a:lnTo>
                  <a:lnTo>
                    <a:pt x="707" y="1126"/>
                  </a:lnTo>
                  <a:lnTo>
                    <a:pt x="710" y="1120"/>
                  </a:lnTo>
                  <a:lnTo>
                    <a:pt x="714" y="1113"/>
                  </a:lnTo>
                  <a:lnTo>
                    <a:pt x="717" y="1106"/>
                  </a:lnTo>
                  <a:lnTo>
                    <a:pt x="723" y="1099"/>
                  </a:lnTo>
                  <a:lnTo>
                    <a:pt x="726" y="1094"/>
                  </a:lnTo>
                  <a:lnTo>
                    <a:pt x="730" y="1088"/>
                  </a:lnTo>
                  <a:lnTo>
                    <a:pt x="730" y="1085"/>
                  </a:lnTo>
                  <a:lnTo>
                    <a:pt x="728" y="1083"/>
                  </a:lnTo>
                  <a:lnTo>
                    <a:pt x="726" y="1080"/>
                  </a:lnTo>
                  <a:lnTo>
                    <a:pt x="725" y="1076"/>
                  </a:lnTo>
                  <a:lnTo>
                    <a:pt x="725" y="1073"/>
                  </a:lnTo>
                  <a:lnTo>
                    <a:pt x="723" y="1069"/>
                  </a:lnTo>
                  <a:lnTo>
                    <a:pt x="721" y="1065"/>
                  </a:lnTo>
                  <a:lnTo>
                    <a:pt x="721" y="1062"/>
                  </a:lnTo>
                  <a:lnTo>
                    <a:pt x="728" y="1053"/>
                  </a:lnTo>
                  <a:lnTo>
                    <a:pt x="733" y="1044"/>
                  </a:lnTo>
                  <a:lnTo>
                    <a:pt x="740" y="1034"/>
                  </a:lnTo>
                  <a:lnTo>
                    <a:pt x="748" y="1025"/>
                  </a:lnTo>
                  <a:lnTo>
                    <a:pt x="753" y="1014"/>
                  </a:lnTo>
                  <a:lnTo>
                    <a:pt x="760" y="1004"/>
                  </a:lnTo>
                  <a:lnTo>
                    <a:pt x="767" y="995"/>
                  </a:lnTo>
                  <a:lnTo>
                    <a:pt x="772" y="986"/>
                  </a:lnTo>
                  <a:lnTo>
                    <a:pt x="756" y="968"/>
                  </a:lnTo>
                  <a:lnTo>
                    <a:pt x="756" y="951"/>
                  </a:lnTo>
                  <a:lnTo>
                    <a:pt x="783" y="922"/>
                  </a:lnTo>
                  <a:lnTo>
                    <a:pt x="790" y="924"/>
                  </a:lnTo>
                  <a:lnTo>
                    <a:pt x="799" y="926"/>
                  </a:lnTo>
                  <a:lnTo>
                    <a:pt x="808" y="924"/>
                  </a:lnTo>
                  <a:lnTo>
                    <a:pt x="816" y="922"/>
                  </a:lnTo>
                  <a:lnTo>
                    <a:pt x="827" y="919"/>
                  </a:lnTo>
                  <a:lnTo>
                    <a:pt x="836" y="915"/>
                  </a:lnTo>
                  <a:lnTo>
                    <a:pt x="845" y="910"/>
                  </a:lnTo>
                  <a:lnTo>
                    <a:pt x="852" y="903"/>
                  </a:lnTo>
                  <a:lnTo>
                    <a:pt x="859" y="906"/>
                  </a:lnTo>
                  <a:lnTo>
                    <a:pt x="864" y="910"/>
                  </a:lnTo>
                  <a:lnTo>
                    <a:pt x="871" y="912"/>
                  </a:lnTo>
                  <a:lnTo>
                    <a:pt x="878" y="913"/>
                  </a:lnTo>
                  <a:lnTo>
                    <a:pt x="883" y="915"/>
                  </a:lnTo>
                  <a:lnTo>
                    <a:pt x="891" y="917"/>
                  </a:lnTo>
                  <a:lnTo>
                    <a:pt x="898" y="919"/>
                  </a:lnTo>
                  <a:lnTo>
                    <a:pt x="903" y="922"/>
                  </a:lnTo>
                  <a:lnTo>
                    <a:pt x="906" y="921"/>
                  </a:lnTo>
                  <a:lnTo>
                    <a:pt x="910" y="921"/>
                  </a:lnTo>
                  <a:lnTo>
                    <a:pt x="914" y="919"/>
                  </a:lnTo>
                  <a:lnTo>
                    <a:pt x="917" y="917"/>
                  </a:lnTo>
                  <a:lnTo>
                    <a:pt x="921" y="915"/>
                  </a:lnTo>
                  <a:lnTo>
                    <a:pt x="924" y="913"/>
                  </a:lnTo>
                  <a:lnTo>
                    <a:pt x="928" y="913"/>
                  </a:lnTo>
                  <a:lnTo>
                    <a:pt x="929" y="913"/>
                  </a:lnTo>
                  <a:lnTo>
                    <a:pt x="938" y="931"/>
                  </a:lnTo>
                  <a:lnTo>
                    <a:pt x="942" y="931"/>
                  </a:lnTo>
                  <a:lnTo>
                    <a:pt x="945" y="929"/>
                  </a:lnTo>
                  <a:lnTo>
                    <a:pt x="949" y="928"/>
                  </a:lnTo>
                  <a:lnTo>
                    <a:pt x="952" y="926"/>
                  </a:lnTo>
                  <a:lnTo>
                    <a:pt x="954" y="924"/>
                  </a:lnTo>
                  <a:lnTo>
                    <a:pt x="958" y="922"/>
                  </a:lnTo>
                  <a:lnTo>
                    <a:pt x="961" y="922"/>
                  </a:lnTo>
                  <a:lnTo>
                    <a:pt x="965" y="922"/>
                  </a:lnTo>
                  <a:lnTo>
                    <a:pt x="972" y="926"/>
                  </a:lnTo>
                  <a:lnTo>
                    <a:pt x="981" y="929"/>
                  </a:lnTo>
                  <a:lnTo>
                    <a:pt x="989" y="933"/>
                  </a:lnTo>
                  <a:lnTo>
                    <a:pt x="998" y="936"/>
                  </a:lnTo>
                  <a:lnTo>
                    <a:pt x="1007" y="940"/>
                  </a:lnTo>
                  <a:lnTo>
                    <a:pt x="1014" y="944"/>
                  </a:lnTo>
                  <a:lnTo>
                    <a:pt x="1021" y="947"/>
                  </a:lnTo>
                  <a:lnTo>
                    <a:pt x="1025" y="951"/>
                  </a:lnTo>
                  <a:lnTo>
                    <a:pt x="1034" y="959"/>
                  </a:lnTo>
                  <a:lnTo>
                    <a:pt x="1034" y="977"/>
                  </a:lnTo>
                  <a:lnTo>
                    <a:pt x="1042" y="986"/>
                  </a:lnTo>
                  <a:lnTo>
                    <a:pt x="1048" y="989"/>
                  </a:lnTo>
                  <a:lnTo>
                    <a:pt x="1055" y="993"/>
                  </a:lnTo>
                  <a:lnTo>
                    <a:pt x="1062" y="995"/>
                  </a:lnTo>
                  <a:lnTo>
                    <a:pt x="1071" y="995"/>
                  </a:lnTo>
                  <a:lnTo>
                    <a:pt x="1080" y="997"/>
                  </a:lnTo>
                  <a:lnTo>
                    <a:pt x="1088" y="997"/>
                  </a:lnTo>
                  <a:lnTo>
                    <a:pt x="1095" y="997"/>
                  </a:lnTo>
                  <a:lnTo>
                    <a:pt x="1104" y="997"/>
                  </a:lnTo>
                  <a:lnTo>
                    <a:pt x="1110" y="1004"/>
                  </a:lnTo>
                  <a:lnTo>
                    <a:pt x="1115" y="1011"/>
                  </a:lnTo>
                  <a:lnTo>
                    <a:pt x="1120" y="1018"/>
                  </a:lnTo>
                  <a:lnTo>
                    <a:pt x="1124" y="1025"/>
                  </a:lnTo>
                  <a:lnTo>
                    <a:pt x="1127" y="1032"/>
                  </a:lnTo>
                  <a:lnTo>
                    <a:pt x="1131" y="1039"/>
                  </a:lnTo>
                  <a:lnTo>
                    <a:pt x="1134" y="1046"/>
                  </a:lnTo>
                  <a:lnTo>
                    <a:pt x="1138" y="1051"/>
                  </a:lnTo>
                  <a:lnTo>
                    <a:pt x="1122" y="1071"/>
                  </a:lnTo>
                  <a:lnTo>
                    <a:pt x="1138" y="1088"/>
                  </a:lnTo>
                  <a:lnTo>
                    <a:pt x="1141" y="1085"/>
                  </a:lnTo>
                  <a:lnTo>
                    <a:pt x="1148" y="1081"/>
                  </a:lnTo>
                  <a:lnTo>
                    <a:pt x="1154" y="1076"/>
                  </a:lnTo>
                  <a:lnTo>
                    <a:pt x="1161" y="1073"/>
                  </a:lnTo>
                  <a:lnTo>
                    <a:pt x="1168" y="1067"/>
                  </a:lnTo>
                  <a:lnTo>
                    <a:pt x="1177" y="1064"/>
                  </a:lnTo>
                  <a:lnTo>
                    <a:pt x="1184" y="1062"/>
                  </a:lnTo>
                  <a:lnTo>
                    <a:pt x="1191" y="1062"/>
                  </a:lnTo>
                  <a:lnTo>
                    <a:pt x="1200" y="1071"/>
                  </a:lnTo>
                  <a:lnTo>
                    <a:pt x="1210" y="1080"/>
                  </a:lnTo>
                  <a:lnTo>
                    <a:pt x="1221" y="1088"/>
                  </a:lnTo>
                  <a:lnTo>
                    <a:pt x="1231" y="1095"/>
                  </a:lnTo>
                  <a:lnTo>
                    <a:pt x="1244" y="1101"/>
                  </a:lnTo>
                  <a:lnTo>
                    <a:pt x="1256" y="1104"/>
                  </a:lnTo>
                  <a:lnTo>
                    <a:pt x="1270" y="1106"/>
                  </a:lnTo>
                  <a:lnTo>
                    <a:pt x="1286" y="1108"/>
                  </a:lnTo>
                  <a:lnTo>
                    <a:pt x="1293" y="1115"/>
                  </a:lnTo>
                  <a:lnTo>
                    <a:pt x="1302" y="1120"/>
                  </a:lnTo>
                  <a:lnTo>
                    <a:pt x="1313" y="1126"/>
                  </a:lnTo>
                  <a:lnTo>
                    <a:pt x="1321" y="1129"/>
                  </a:lnTo>
                  <a:lnTo>
                    <a:pt x="1332" y="1131"/>
                  </a:lnTo>
                  <a:lnTo>
                    <a:pt x="1344" y="1134"/>
                  </a:lnTo>
                  <a:lnTo>
                    <a:pt x="1355" y="1134"/>
                  </a:lnTo>
                  <a:lnTo>
                    <a:pt x="1364" y="1136"/>
                  </a:lnTo>
                  <a:lnTo>
                    <a:pt x="1364" y="1156"/>
                  </a:lnTo>
                  <a:lnTo>
                    <a:pt x="1364" y="1175"/>
                  </a:lnTo>
                  <a:lnTo>
                    <a:pt x="1362" y="1191"/>
                  </a:lnTo>
                  <a:lnTo>
                    <a:pt x="1359" y="1207"/>
                  </a:lnTo>
                  <a:lnTo>
                    <a:pt x="1352" y="1221"/>
                  </a:lnTo>
                  <a:lnTo>
                    <a:pt x="1343" y="1233"/>
                  </a:lnTo>
                  <a:lnTo>
                    <a:pt x="1330" y="1246"/>
                  </a:lnTo>
                  <a:lnTo>
                    <a:pt x="1313" y="1256"/>
                  </a:lnTo>
                  <a:lnTo>
                    <a:pt x="1316" y="1267"/>
                  </a:lnTo>
                  <a:lnTo>
                    <a:pt x="1318" y="1278"/>
                  </a:lnTo>
                  <a:lnTo>
                    <a:pt x="1320" y="1288"/>
                  </a:lnTo>
                  <a:lnTo>
                    <a:pt x="1318" y="1299"/>
                  </a:lnTo>
                  <a:lnTo>
                    <a:pt x="1316" y="1309"/>
                  </a:lnTo>
                  <a:lnTo>
                    <a:pt x="1313" y="1320"/>
                  </a:lnTo>
                  <a:lnTo>
                    <a:pt x="1309" y="1329"/>
                  </a:lnTo>
                  <a:lnTo>
                    <a:pt x="1302" y="1338"/>
                  </a:lnTo>
                  <a:lnTo>
                    <a:pt x="1297" y="1346"/>
                  </a:lnTo>
                  <a:lnTo>
                    <a:pt x="1290" y="1353"/>
                  </a:lnTo>
                  <a:lnTo>
                    <a:pt x="1281" y="1361"/>
                  </a:lnTo>
                  <a:lnTo>
                    <a:pt x="1272" y="1366"/>
                  </a:lnTo>
                  <a:lnTo>
                    <a:pt x="1263" y="1371"/>
                  </a:lnTo>
                  <a:lnTo>
                    <a:pt x="1254" y="1375"/>
                  </a:lnTo>
                  <a:lnTo>
                    <a:pt x="1244" y="1376"/>
                  </a:lnTo>
                  <a:lnTo>
                    <a:pt x="1235" y="1378"/>
                  </a:lnTo>
                  <a:lnTo>
                    <a:pt x="1235" y="1385"/>
                  </a:lnTo>
                  <a:lnTo>
                    <a:pt x="1235" y="1391"/>
                  </a:lnTo>
                  <a:lnTo>
                    <a:pt x="1237" y="1398"/>
                  </a:lnTo>
                  <a:lnTo>
                    <a:pt x="1238" y="1405"/>
                  </a:lnTo>
                  <a:lnTo>
                    <a:pt x="1240" y="1410"/>
                  </a:lnTo>
                  <a:lnTo>
                    <a:pt x="1242" y="1415"/>
                  </a:lnTo>
                  <a:lnTo>
                    <a:pt x="1242" y="1421"/>
                  </a:lnTo>
                  <a:lnTo>
                    <a:pt x="1242" y="1424"/>
                  </a:lnTo>
                  <a:lnTo>
                    <a:pt x="1242" y="1428"/>
                  </a:lnTo>
                  <a:lnTo>
                    <a:pt x="1242" y="1433"/>
                  </a:lnTo>
                  <a:lnTo>
                    <a:pt x="1240" y="1438"/>
                  </a:lnTo>
                  <a:lnTo>
                    <a:pt x="1238" y="1444"/>
                  </a:lnTo>
                  <a:lnTo>
                    <a:pt x="1237" y="1451"/>
                  </a:lnTo>
                  <a:lnTo>
                    <a:pt x="1235" y="1458"/>
                  </a:lnTo>
                  <a:lnTo>
                    <a:pt x="1235" y="1463"/>
                  </a:lnTo>
                  <a:lnTo>
                    <a:pt x="1235" y="1470"/>
                  </a:lnTo>
                  <a:lnTo>
                    <a:pt x="1217" y="1490"/>
                  </a:lnTo>
                  <a:lnTo>
                    <a:pt x="1208" y="1479"/>
                  </a:lnTo>
                  <a:lnTo>
                    <a:pt x="1203" y="1481"/>
                  </a:lnTo>
                  <a:lnTo>
                    <a:pt x="1200" y="1486"/>
                  </a:lnTo>
                  <a:lnTo>
                    <a:pt x="1193" y="1491"/>
                  </a:lnTo>
                  <a:lnTo>
                    <a:pt x="1187" y="1498"/>
                  </a:lnTo>
                  <a:lnTo>
                    <a:pt x="1182" y="1505"/>
                  </a:lnTo>
                  <a:lnTo>
                    <a:pt x="1177" y="1511"/>
                  </a:lnTo>
                  <a:lnTo>
                    <a:pt x="1175" y="1516"/>
                  </a:lnTo>
                  <a:lnTo>
                    <a:pt x="1173" y="1518"/>
                  </a:lnTo>
                  <a:lnTo>
                    <a:pt x="1166" y="1518"/>
                  </a:lnTo>
                  <a:lnTo>
                    <a:pt x="1161" y="1518"/>
                  </a:lnTo>
                  <a:lnTo>
                    <a:pt x="1154" y="1520"/>
                  </a:lnTo>
                  <a:lnTo>
                    <a:pt x="1148" y="1521"/>
                  </a:lnTo>
                  <a:lnTo>
                    <a:pt x="1143" y="1523"/>
                  </a:lnTo>
                  <a:lnTo>
                    <a:pt x="1138" y="1525"/>
                  </a:lnTo>
                  <a:lnTo>
                    <a:pt x="1133" y="1525"/>
                  </a:lnTo>
                  <a:lnTo>
                    <a:pt x="1129" y="1527"/>
                  </a:lnTo>
                  <a:lnTo>
                    <a:pt x="1129" y="1530"/>
                  </a:lnTo>
                  <a:lnTo>
                    <a:pt x="1131" y="1534"/>
                  </a:lnTo>
                  <a:lnTo>
                    <a:pt x="1133" y="1537"/>
                  </a:lnTo>
                  <a:lnTo>
                    <a:pt x="1134" y="1541"/>
                  </a:lnTo>
                  <a:lnTo>
                    <a:pt x="1136" y="1544"/>
                  </a:lnTo>
                  <a:lnTo>
                    <a:pt x="1136" y="1548"/>
                  </a:lnTo>
                  <a:lnTo>
                    <a:pt x="1138" y="1551"/>
                  </a:lnTo>
                  <a:lnTo>
                    <a:pt x="1138" y="1555"/>
                  </a:lnTo>
                  <a:lnTo>
                    <a:pt x="1131" y="1555"/>
                  </a:lnTo>
                  <a:lnTo>
                    <a:pt x="1124" y="1557"/>
                  </a:lnTo>
                  <a:lnTo>
                    <a:pt x="1117" y="1558"/>
                  </a:lnTo>
                  <a:lnTo>
                    <a:pt x="1108" y="1560"/>
                  </a:lnTo>
                  <a:lnTo>
                    <a:pt x="1099" y="1562"/>
                  </a:lnTo>
                  <a:lnTo>
                    <a:pt x="1092" y="1566"/>
                  </a:lnTo>
                  <a:lnTo>
                    <a:pt x="1085" y="1569"/>
                  </a:lnTo>
                  <a:lnTo>
                    <a:pt x="1078" y="1573"/>
                  </a:lnTo>
                  <a:lnTo>
                    <a:pt x="1081" y="1573"/>
                  </a:lnTo>
                  <a:lnTo>
                    <a:pt x="1085" y="1574"/>
                  </a:lnTo>
                  <a:lnTo>
                    <a:pt x="1087" y="1574"/>
                  </a:lnTo>
                  <a:lnTo>
                    <a:pt x="1090" y="1576"/>
                  </a:lnTo>
                  <a:lnTo>
                    <a:pt x="1094" y="1578"/>
                  </a:lnTo>
                  <a:lnTo>
                    <a:pt x="1097" y="1580"/>
                  </a:lnTo>
                  <a:lnTo>
                    <a:pt x="1101" y="1581"/>
                  </a:lnTo>
                  <a:lnTo>
                    <a:pt x="1104" y="1581"/>
                  </a:lnTo>
                  <a:lnTo>
                    <a:pt x="1087" y="1601"/>
                  </a:lnTo>
                  <a:lnTo>
                    <a:pt x="1088" y="1608"/>
                  </a:lnTo>
                  <a:lnTo>
                    <a:pt x="1090" y="1615"/>
                  </a:lnTo>
                  <a:lnTo>
                    <a:pt x="1090" y="1622"/>
                  </a:lnTo>
                  <a:lnTo>
                    <a:pt x="1088" y="1629"/>
                  </a:lnTo>
                  <a:lnTo>
                    <a:pt x="1088" y="1638"/>
                  </a:lnTo>
                  <a:lnTo>
                    <a:pt x="1087" y="1647"/>
                  </a:lnTo>
                  <a:lnTo>
                    <a:pt x="1087" y="1656"/>
                  </a:lnTo>
                  <a:lnTo>
                    <a:pt x="1087" y="1666"/>
                  </a:lnTo>
                  <a:lnTo>
                    <a:pt x="1104" y="1684"/>
                  </a:lnTo>
                  <a:lnTo>
                    <a:pt x="1104" y="1703"/>
                  </a:lnTo>
                  <a:lnTo>
                    <a:pt x="1087" y="1721"/>
                  </a:lnTo>
                  <a:lnTo>
                    <a:pt x="1087" y="1728"/>
                  </a:lnTo>
                  <a:lnTo>
                    <a:pt x="1087" y="1732"/>
                  </a:lnTo>
                  <a:lnTo>
                    <a:pt x="1088" y="1735"/>
                  </a:lnTo>
                  <a:lnTo>
                    <a:pt x="1088" y="1737"/>
                  </a:lnTo>
                  <a:lnTo>
                    <a:pt x="1088" y="1739"/>
                  </a:lnTo>
                  <a:lnTo>
                    <a:pt x="1087" y="1739"/>
                  </a:lnTo>
                  <a:lnTo>
                    <a:pt x="1083" y="1741"/>
                  </a:lnTo>
                  <a:lnTo>
                    <a:pt x="1078" y="1741"/>
                  </a:lnTo>
                  <a:close/>
                  <a:moveTo>
                    <a:pt x="783" y="922"/>
                  </a:moveTo>
                  <a:lnTo>
                    <a:pt x="756" y="951"/>
                  </a:lnTo>
                  <a:lnTo>
                    <a:pt x="748" y="942"/>
                  </a:lnTo>
                  <a:lnTo>
                    <a:pt x="737" y="933"/>
                  </a:lnTo>
                  <a:lnTo>
                    <a:pt x="726" y="926"/>
                  </a:lnTo>
                  <a:lnTo>
                    <a:pt x="714" y="919"/>
                  </a:lnTo>
                  <a:lnTo>
                    <a:pt x="687" y="905"/>
                  </a:lnTo>
                  <a:lnTo>
                    <a:pt x="659" y="892"/>
                  </a:lnTo>
                  <a:lnTo>
                    <a:pt x="631" y="880"/>
                  </a:lnTo>
                  <a:lnTo>
                    <a:pt x="603" y="868"/>
                  </a:lnTo>
                  <a:lnTo>
                    <a:pt x="578" y="857"/>
                  </a:lnTo>
                  <a:lnTo>
                    <a:pt x="557" y="846"/>
                  </a:lnTo>
                  <a:lnTo>
                    <a:pt x="550" y="850"/>
                  </a:lnTo>
                  <a:lnTo>
                    <a:pt x="541" y="852"/>
                  </a:lnTo>
                  <a:lnTo>
                    <a:pt x="534" y="853"/>
                  </a:lnTo>
                  <a:lnTo>
                    <a:pt x="525" y="855"/>
                  </a:lnTo>
                  <a:lnTo>
                    <a:pt x="518" y="855"/>
                  </a:lnTo>
                  <a:lnTo>
                    <a:pt x="509" y="857"/>
                  </a:lnTo>
                  <a:lnTo>
                    <a:pt x="502" y="857"/>
                  </a:lnTo>
                  <a:lnTo>
                    <a:pt x="495" y="857"/>
                  </a:lnTo>
                  <a:lnTo>
                    <a:pt x="442" y="800"/>
                  </a:lnTo>
                  <a:lnTo>
                    <a:pt x="442" y="744"/>
                  </a:lnTo>
                  <a:lnTo>
                    <a:pt x="435" y="733"/>
                  </a:lnTo>
                  <a:lnTo>
                    <a:pt x="428" y="723"/>
                  </a:lnTo>
                  <a:lnTo>
                    <a:pt x="423" y="710"/>
                  </a:lnTo>
                  <a:lnTo>
                    <a:pt x="417" y="698"/>
                  </a:lnTo>
                  <a:lnTo>
                    <a:pt x="414" y="684"/>
                  </a:lnTo>
                  <a:lnTo>
                    <a:pt x="410" y="670"/>
                  </a:lnTo>
                  <a:lnTo>
                    <a:pt x="405" y="657"/>
                  </a:lnTo>
                  <a:lnTo>
                    <a:pt x="400" y="643"/>
                  </a:lnTo>
                  <a:lnTo>
                    <a:pt x="396" y="648"/>
                  </a:lnTo>
                  <a:lnTo>
                    <a:pt x="394" y="654"/>
                  </a:lnTo>
                  <a:lnTo>
                    <a:pt x="393" y="657"/>
                  </a:lnTo>
                  <a:lnTo>
                    <a:pt x="393" y="661"/>
                  </a:lnTo>
                  <a:lnTo>
                    <a:pt x="393" y="664"/>
                  </a:lnTo>
                  <a:lnTo>
                    <a:pt x="394" y="668"/>
                  </a:lnTo>
                  <a:lnTo>
                    <a:pt x="396" y="673"/>
                  </a:lnTo>
                  <a:lnTo>
                    <a:pt x="400" y="680"/>
                  </a:lnTo>
                  <a:lnTo>
                    <a:pt x="382" y="698"/>
                  </a:lnTo>
                  <a:lnTo>
                    <a:pt x="382" y="707"/>
                  </a:lnTo>
                  <a:lnTo>
                    <a:pt x="382" y="716"/>
                  </a:lnTo>
                  <a:lnTo>
                    <a:pt x="382" y="726"/>
                  </a:lnTo>
                  <a:lnTo>
                    <a:pt x="384" y="737"/>
                  </a:lnTo>
                  <a:lnTo>
                    <a:pt x="385" y="746"/>
                  </a:lnTo>
                  <a:lnTo>
                    <a:pt x="389" y="753"/>
                  </a:lnTo>
                  <a:lnTo>
                    <a:pt x="391" y="754"/>
                  </a:lnTo>
                  <a:lnTo>
                    <a:pt x="394" y="754"/>
                  </a:lnTo>
                  <a:lnTo>
                    <a:pt x="396" y="754"/>
                  </a:lnTo>
                  <a:lnTo>
                    <a:pt x="400" y="754"/>
                  </a:lnTo>
                  <a:lnTo>
                    <a:pt x="396" y="754"/>
                  </a:lnTo>
                  <a:lnTo>
                    <a:pt x="393" y="756"/>
                  </a:lnTo>
                  <a:lnTo>
                    <a:pt x="389" y="758"/>
                  </a:lnTo>
                  <a:lnTo>
                    <a:pt x="385" y="758"/>
                  </a:lnTo>
                  <a:lnTo>
                    <a:pt x="384" y="760"/>
                  </a:lnTo>
                  <a:lnTo>
                    <a:pt x="380" y="761"/>
                  </a:lnTo>
                  <a:lnTo>
                    <a:pt x="377" y="763"/>
                  </a:lnTo>
                  <a:lnTo>
                    <a:pt x="373" y="763"/>
                  </a:lnTo>
                  <a:lnTo>
                    <a:pt x="375" y="758"/>
                  </a:lnTo>
                  <a:lnTo>
                    <a:pt x="373" y="753"/>
                  </a:lnTo>
                  <a:lnTo>
                    <a:pt x="371" y="749"/>
                  </a:lnTo>
                  <a:lnTo>
                    <a:pt x="368" y="744"/>
                  </a:lnTo>
                  <a:lnTo>
                    <a:pt x="363" y="740"/>
                  </a:lnTo>
                  <a:lnTo>
                    <a:pt x="359" y="737"/>
                  </a:lnTo>
                  <a:lnTo>
                    <a:pt x="357" y="731"/>
                  </a:lnTo>
                  <a:lnTo>
                    <a:pt x="355" y="726"/>
                  </a:lnTo>
                  <a:lnTo>
                    <a:pt x="355" y="707"/>
                  </a:lnTo>
                  <a:lnTo>
                    <a:pt x="373" y="689"/>
                  </a:lnTo>
                  <a:lnTo>
                    <a:pt x="355" y="671"/>
                  </a:lnTo>
                  <a:lnTo>
                    <a:pt x="355" y="668"/>
                  </a:lnTo>
                  <a:lnTo>
                    <a:pt x="357" y="663"/>
                  </a:lnTo>
                  <a:lnTo>
                    <a:pt x="357" y="659"/>
                  </a:lnTo>
                  <a:lnTo>
                    <a:pt x="359" y="657"/>
                  </a:lnTo>
                  <a:lnTo>
                    <a:pt x="361" y="654"/>
                  </a:lnTo>
                  <a:lnTo>
                    <a:pt x="363" y="650"/>
                  </a:lnTo>
                  <a:lnTo>
                    <a:pt x="364" y="647"/>
                  </a:lnTo>
                  <a:lnTo>
                    <a:pt x="364" y="643"/>
                  </a:lnTo>
                  <a:lnTo>
                    <a:pt x="361" y="638"/>
                  </a:lnTo>
                  <a:lnTo>
                    <a:pt x="355" y="634"/>
                  </a:lnTo>
                  <a:lnTo>
                    <a:pt x="348" y="629"/>
                  </a:lnTo>
                  <a:lnTo>
                    <a:pt x="343" y="625"/>
                  </a:lnTo>
                  <a:lnTo>
                    <a:pt x="336" y="620"/>
                  </a:lnTo>
                  <a:lnTo>
                    <a:pt x="331" y="617"/>
                  </a:lnTo>
                  <a:lnTo>
                    <a:pt x="325" y="615"/>
                  </a:lnTo>
                  <a:lnTo>
                    <a:pt x="320" y="615"/>
                  </a:lnTo>
                  <a:lnTo>
                    <a:pt x="338" y="578"/>
                  </a:lnTo>
                  <a:lnTo>
                    <a:pt x="338" y="574"/>
                  </a:lnTo>
                  <a:lnTo>
                    <a:pt x="338" y="571"/>
                  </a:lnTo>
                  <a:lnTo>
                    <a:pt x="336" y="567"/>
                  </a:lnTo>
                  <a:lnTo>
                    <a:pt x="334" y="564"/>
                  </a:lnTo>
                  <a:lnTo>
                    <a:pt x="332" y="560"/>
                  </a:lnTo>
                  <a:lnTo>
                    <a:pt x="331" y="556"/>
                  </a:lnTo>
                  <a:lnTo>
                    <a:pt x="331" y="553"/>
                  </a:lnTo>
                  <a:lnTo>
                    <a:pt x="329" y="549"/>
                  </a:lnTo>
                  <a:lnTo>
                    <a:pt x="341" y="542"/>
                  </a:lnTo>
                  <a:lnTo>
                    <a:pt x="354" y="534"/>
                  </a:lnTo>
                  <a:lnTo>
                    <a:pt x="363" y="523"/>
                  </a:lnTo>
                  <a:lnTo>
                    <a:pt x="371" y="514"/>
                  </a:lnTo>
                  <a:lnTo>
                    <a:pt x="387" y="491"/>
                  </a:lnTo>
                  <a:lnTo>
                    <a:pt x="401" y="468"/>
                  </a:lnTo>
                  <a:lnTo>
                    <a:pt x="414" y="443"/>
                  </a:lnTo>
                  <a:lnTo>
                    <a:pt x="428" y="419"/>
                  </a:lnTo>
                  <a:lnTo>
                    <a:pt x="442" y="396"/>
                  </a:lnTo>
                  <a:lnTo>
                    <a:pt x="460" y="373"/>
                  </a:lnTo>
                  <a:lnTo>
                    <a:pt x="461" y="366"/>
                  </a:lnTo>
                  <a:lnTo>
                    <a:pt x="461" y="357"/>
                  </a:lnTo>
                  <a:lnTo>
                    <a:pt x="463" y="350"/>
                  </a:lnTo>
                  <a:lnTo>
                    <a:pt x="465" y="341"/>
                  </a:lnTo>
                  <a:lnTo>
                    <a:pt x="467" y="332"/>
                  </a:lnTo>
                  <a:lnTo>
                    <a:pt x="467" y="323"/>
                  </a:lnTo>
                  <a:lnTo>
                    <a:pt x="468" y="314"/>
                  </a:lnTo>
                  <a:lnTo>
                    <a:pt x="468" y="307"/>
                  </a:lnTo>
                  <a:lnTo>
                    <a:pt x="461" y="307"/>
                  </a:lnTo>
                  <a:lnTo>
                    <a:pt x="454" y="309"/>
                  </a:lnTo>
                  <a:lnTo>
                    <a:pt x="447" y="311"/>
                  </a:lnTo>
                  <a:lnTo>
                    <a:pt x="438" y="313"/>
                  </a:lnTo>
                  <a:lnTo>
                    <a:pt x="430" y="314"/>
                  </a:lnTo>
                  <a:lnTo>
                    <a:pt x="423" y="316"/>
                  </a:lnTo>
                  <a:lnTo>
                    <a:pt x="415" y="316"/>
                  </a:lnTo>
                  <a:lnTo>
                    <a:pt x="408" y="318"/>
                  </a:lnTo>
                  <a:lnTo>
                    <a:pt x="408" y="314"/>
                  </a:lnTo>
                  <a:lnTo>
                    <a:pt x="407" y="311"/>
                  </a:lnTo>
                  <a:lnTo>
                    <a:pt x="405" y="307"/>
                  </a:lnTo>
                  <a:lnTo>
                    <a:pt x="403" y="304"/>
                  </a:lnTo>
                  <a:lnTo>
                    <a:pt x="401" y="300"/>
                  </a:lnTo>
                  <a:lnTo>
                    <a:pt x="401" y="297"/>
                  </a:lnTo>
                  <a:lnTo>
                    <a:pt x="400" y="293"/>
                  </a:lnTo>
                  <a:lnTo>
                    <a:pt x="400" y="290"/>
                  </a:lnTo>
                  <a:lnTo>
                    <a:pt x="396" y="288"/>
                  </a:lnTo>
                  <a:lnTo>
                    <a:pt x="393" y="288"/>
                  </a:lnTo>
                  <a:lnTo>
                    <a:pt x="389" y="286"/>
                  </a:lnTo>
                  <a:lnTo>
                    <a:pt x="385" y="284"/>
                  </a:lnTo>
                  <a:lnTo>
                    <a:pt x="384" y="283"/>
                  </a:lnTo>
                  <a:lnTo>
                    <a:pt x="380" y="281"/>
                  </a:lnTo>
                  <a:lnTo>
                    <a:pt x="377" y="281"/>
                  </a:lnTo>
                  <a:lnTo>
                    <a:pt x="373" y="281"/>
                  </a:lnTo>
                  <a:lnTo>
                    <a:pt x="355" y="281"/>
                  </a:lnTo>
                  <a:lnTo>
                    <a:pt x="348" y="283"/>
                  </a:lnTo>
                  <a:lnTo>
                    <a:pt x="343" y="286"/>
                  </a:lnTo>
                  <a:lnTo>
                    <a:pt x="338" y="290"/>
                  </a:lnTo>
                  <a:lnTo>
                    <a:pt x="332" y="293"/>
                  </a:lnTo>
                  <a:lnTo>
                    <a:pt x="329" y="297"/>
                  </a:lnTo>
                  <a:lnTo>
                    <a:pt x="327" y="300"/>
                  </a:lnTo>
                  <a:lnTo>
                    <a:pt x="327" y="304"/>
                  </a:lnTo>
                  <a:lnTo>
                    <a:pt x="329" y="307"/>
                  </a:lnTo>
                  <a:lnTo>
                    <a:pt x="311" y="290"/>
                  </a:lnTo>
                  <a:lnTo>
                    <a:pt x="304" y="295"/>
                  </a:lnTo>
                  <a:lnTo>
                    <a:pt x="295" y="302"/>
                  </a:lnTo>
                  <a:lnTo>
                    <a:pt x="287" y="306"/>
                  </a:lnTo>
                  <a:lnTo>
                    <a:pt x="276" y="311"/>
                  </a:lnTo>
                  <a:lnTo>
                    <a:pt x="265" y="313"/>
                  </a:lnTo>
                  <a:lnTo>
                    <a:pt x="255" y="316"/>
                  </a:lnTo>
                  <a:lnTo>
                    <a:pt x="244" y="316"/>
                  </a:lnTo>
                  <a:lnTo>
                    <a:pt x="234" y="318"/>
                  </a:lnTo>
                  <a:lnTo>
                    <a:pt x="232" y="323"/>
                  </a:lnTo>
                  <a:lnTo>
                    <a:pt x="228" y="329"/>
                  </a:lnTo>
                  <a:lnTo>
                    <a:pt x="221" y="334"/>
                  </a:lnTo>
                  <a:lnTo>
                    <a:pt x="212" y="337"/>
                  </a:lnTo>
                  <a:lnTo>
                    <a:pt x="204" y="341"/>
                  </a:lnTo>
                  <a:lnTo>
                    <a:pt x="193" y="343"/>
                  </a:lnTo>
                  <a:lnTo>
                    <a:pt x="182" y="344"/>
                  </a:lnTo>
                  <a:lnTo>
                    <a:pt x="174" y="344"/>
                  </a:lnTo>
                  <a:lnTo>
                    <a:pt x="156" y="364"/>
                  </a:lnTo>
                  <a:lnTo>
                    <a:pt x="154" y="360"/>
                  </a:lnTo>
                  <a:lnTo>
                    <a:pt x="154" y="357"/>
                  </a:lnTo>
                  <a:lnTo>
                    <a:pt x="152" y="353"/>
                  </a:lnTo>
                  <a:lnTo>
                    <a:pt x="151" y="350"/>
                  </a:lnTo>
                  <a:lnTo>
                    <a:pt x="149" y="346"/>
                  </a:lnTo>
                  <a:lnTo>
                    <a:pt x="147" y="343"/>
                  </a:lnTo>
                  <a:lnTo>
                    <a:pt x="147" y="339"/>
                  </a:lnTo>
                  <a:lnTo>
                    <a:pt x="147" y="336"/>
                  </a:lnTo>
                  <a:lnTo>
                    <a:pt x="182" y="336"/>
                  </a:lnTo>
                  <a:lnTo>
                    <a:pt x="216" y="298"/>
                  </a:lnTo>
                  <a:lnTo>
                    <a:pt x="212" y="298"/>
                  </a:lnTo>
                  <a:lnTo>
                    <a:pt x="211" y="300"/>
                  </a:lnTo>
                  <a:lnTo>
                    <a:pt x="207" y="302"/>
                  </a:lnTo>
                  <a:lnTo>
                    <a:pt x="204" y="304"/>
                  </a:lnTo>
                  <a:lnTo>
                    <a:pt x="200" y="306"/>
                  </a:lnTo>
                  <a:lnTo>
                    <a:pt x="196" y="306"/>
                  </a:lnTo>
                  <a:lnTo>
                    <a:pt x="193" y="307"/>
                  </a:lnTo>
                  <a:lnTo>
                    <a:pt x="191" y="307"/>
                  </a:lnTo>
                  <a:lnTo>
                    <a:pt x="188" y="307"/>
                  </a:lnTo>
                  <a:lnTo>
                    <a:pt x="184" y="306"/>
                  </a:lnTo>
                  <a:lnTo>
                    <a:pt x="181" y="306"/>
                  </a:lnTo>
                  <a:lnTo>
                    <a:pt x="177" y="304"/>
                  </a:lnTo>
                  <a:lnTo>
                    <a:pt x="174" y="302"/>
                  </a:lnTo>
                  <a:lnTo>
                    <a:pt x="170" y="300"/>
                  </a:lnTo>
                  <a:lnTo>
                    <a:pt x="168" y="298"/>
                  </a:lnTo>
                  <a:lnTo>
                    <a:pt x="165" y="298"/>
                  </a:lnTo>
                  <a:lnTo>
                    <a:pt x="174" y="288"/>
                  </a:lnTo>
                  <a:lnTo>
                    <a:pt x="184" y="281"/>
                  </a:lnTo>
                  <a:lnTo>
                    <a:pt x="195" y="274"/>
                  </a:lnTo>
                  <a:lnTo>
                    <a:pt x="205" y="268"/>
                  </a:lnTo>
                  <a:lnTo>
                    <a:pt x="216" y="265"/>
                  </a:lnTo>
                  <a:lnTo>
                    <a:pt x="227" y="263"/>
                  </a:lnTo>
                  <a:lnTo>
                    <a:pt x="239" y="261"/>
                  </a:lnTo>
                  <a:lnTo>
                    <a:pt x="251" y="261"/>
                  </a:lnTo>
                  <a:lnTo>
                    <a:pt x="253" y="258"/>
                  </a:lnTo>
                  <a:lnTo>
                    <a:pt x="257" y="254"/>
                  </a:lnTo>
                  <a:lnTo>
                    <a:pt x="258" y="251"/>
                  </a:lnTo>
                  <a:lnTo>
                    <a:pt x="258" y="247"/>
                  </a:lnTo>
                  <a:lnTo>
                    <a:pt x="260" y="244"/>
                  </a:lnTo>
                  <a:lnTo>
                    <a:pt x="260" y="240"/>
                  </a:lnTo>
                  <a:lnTo>
                    <a:pt x="260" y="237"/>
                  </a:lnTo>
                  <a:lnTo>
                    <a:pt x="260" y="233"/>
                  </a:lnTo>
                  <a:lnTo>
                    <a:pt x="264" y="231"/>
                  </a:lnTo>
                  <a:lnTo>
                    <a:pt x="267" y="230"/>
                  </a:lnTo>
                  <a:lnTo>
                    <a:pt x="272" y="228"/>
                  </a:lnTo>
                  <a:lnTo>
                    <a:pt x="278" y="224"/>
                  </a:lnTo>
                  <a:lnTo>
                    <a:pt x="283" y="221"/>
                  </a:lnTo>
                  <a:lnTo>
                    <a:pt x="287" y="217"/>
                  </a:lnTo>
                  <a:lnTo>
                    <a:pt x="292" y="215"/>
                  </a:lnTo>
                  <a:lnTo>
                    <a:pt x="295" y="215"/>
                  </a:lnTo>
                  <a:lnTo>
                    <a:pt x="299" y="215"/>
                  </a:lnTo>
                  <a:lnTo>
                    <a:pt x="301" y="215"/>
                  </a:lnTo>
                  <a:lnTo>
                    <a:pt x="304" y="217"/>
                  </a:lnTo>
                  <a:lnTo>
                    <a:pt x="308" y="219"/>
                  </a:lnTo>
                  <a:lnTo>
                    <a:pt x="311" y="221"/>
                  </a:lnTo>
                  <a:lnTo>
                    <a:pt x="315" y="222"/>
                  </a:lnTo>
                  <a:lnTo>
                    <a:pt x="317" y="222"/>
                  </a:lnTo>
                  <a:lnTo>
                    <a:pt x="320" y="224"/>
                  </a:lnTo>
                  <a:lnTo>
                    <a:pt x="324" y="221"/>
                  </a:lnTo>
                  <a:lnTo>
                    <a:pt x="329" y="215"/>
                  </a:lnTo>
                  <a:lnTo>
                    <a:pt x="332" y="210"/>
                  </a:lnTo>
                  <a:lnTo>
                    <a:pt x="338" y="205"/>
                  </a:lnTo>
                  <a:lnTo>
                    <a:pt x="341" y="198"/>
                  </a:lnTo>
                  <a:lnTo>
                    <a:pt x="345" y="191"/>
                  </a:lnTo>
                  <a:lnTo>
                    <a:pt x="347" y="184"/>
                  </a:lnTo>
                  <a:lnTo>
                    <a:pt x="347" y="177"/>
                  </a:lnTo>
                  <a:lnTo>
                    <a:pt x="364" y="196"/>
                  </a:lnTo>
                  <a:lnTo>
                    <a:pt x="368" y="196"/>
                  </a:lnTo>
                  <a:lnTo>
                    <a:pt x="373" y="192"/>
                  </a:lnTo>
                  <a:lnTo>
                    <a:pt x="380" y="191"/>
                  </a:lnTo>
                  <a:lnTo>
                    <a:pt x="385" y="187"/>
                  </a:lnTo>
                  <a:lnTo>
                    <a:pt x="393" y="184"/>
                  </a:lnTo>
                  <a:lnTo>
                    <a:pt x="400" y="180"/>
                  </a:lnTo>
                  <a:lnTo>
                    <a:pt x="405" y="178"/>
                  </a:lnTo>
                  <a:lnTo>
                    <a:pt x="408" y="177"/>
                  </a:lnTo>
                  <a:lnTo>
                    <a:pt x="424" y="196"/>
                  </a:lnTo>
                  <a:lnTo>
                    <a:pt x="431" y="194"/>
                  </a:lnTo>
                  <a:lnTo>
                    <a:pt x="435" y="192"/>
                  </a:lnTo>
                  <a:lnTo>
                    <a:pt x="437" y="191"/>
                  </a:lnTo>
                  <a:lnTo>
                    <a:pt x="438" y="191"/>
                  </a:lnTo>
                  <a:lnTo>
                    <a:pt x="440" y="191"/>
                  </a:lnTo>
                  <a:lnTo>
                    <a:pt x="442" y="191"/>
                  </a:lnTo>
                  <a:lnTo>
                    <a:pt x="446" y="189"/>
                  </a:lnTo>
                  <a:lnTo>
                    <a:pt x="451" y="187"/>
                  </a:lnTo>
                  <a:lnTo>
                    <a:pt x="456" y="187"/>
                  </a:lnTo>
                  <a:lnTo>
                    <a:pt x="460" y="189"/>
                  </a:lnTo>
                  <a:lnTo>
                    <a:pt x="463" y="192"/>
                  </a:lnTo>
                  <a:lnTo>
                    <a:pt x="468" y="196"/>
                  </a:lnTo>
                  <a:lnTo>
                    <a:pt x="472" y="200"/>
                  </a:lnTo>
                  <a:lnTo>
                    <a:pt x="476" y="203"/>
                  </a:lnTo>
                  <a:lnTo>
                    <a:pt x="477" y="205"/>
                  </a:lnTo>
                  <a:lnTo>
                    <a:pt x="486" y="201"/>
                  </a:lnTo>
                  <a:lnTo>
                    <a:pt x="495" y="198"/>
                  </a:lnTo>
                  <a:lnTo>
                    <a:pt x="506" y="192"/>
                  </a:lnTo>
                  <a:lnTo>
                    <a:pt x="518" y="187"/>
                  </a:lnTo>
                  <a:lnTo>
                    <a:pt x="530" y="184"/>
                  </a:lnTo>
                  <a:lnTo>
                    <a:pt x="543" y="180"/>
                  </a:lnTo>
                  <a:lnTo>
                    <a:pt x="555" y="178"/>
                  </a:lnTo>
                  <a:lnTo>
                    <a:pt x="566" y="177"/>
                  </a:lnTo>
                  <a:lnTo>
                    <a:pt x="592" y="205"/>
                  </a:lnTo>
                  <a:lnTo>
                    <a:pt x="596" y="207"/>
                  </a:lnTo>
                  <a:lnTo>
                    <a:pt x="604" y="207"/>
                  </a:lnTo>
                  <a:lnTo>
                    <a:pt x="613" y="208"/>
                  </a:lnTo>
                  <a:lnTo>
                    <a:pt x="622" y="208"/>
                  </a:lnTo>
                  <a:lnTo>
                    <a:pt x="631" y="207"/>
                  </a:lnTo>
                  <a:lnTo>
                    <a:pt x="636" y="205"/>
                  </a:lnTo>
                  <a:lnTo>
                    <a:pt x="638" y="205"/>
                  </a:lnTo>
                  <a:lnTo>
                    <a:pt x="638" y="201"/>
                  </a:lnTo>
                  <a:lnTo>
                    <a:pt x="636" y="200"/>
                  </a:lnTo>
                  <a:lnTo>
                    <a:pt x="634" y="196"/>
                  </a:lnTo>
                  <a:lnTo>
                    <a:pt x="638" y="196"/>
                  </a:lnTo>
                  <a:lnTo>
                    <a:pt x="642" y="196"/>
                  </a:lnTo>
                  <a:lnTo>
                    <a:pt x="645" y="196"/>
                  </a:lnTo>
                  <a:lnTo>
                    <a:pt x="647" y="194"/>
                  </a:lnTo>
                  <a:lnTo>
                    <a:pt x="650" y="194"/>
                  </a:lnTo>
                  <a:lnTo>
                    <a:pt x="654" y="192"/>
                  </a:lnTo>
                  <a:lnTo>
                    <a:pt x="657" y="189"/>
                  </a:lnTo>
                  <a:lnTo>
                    <a:pt x="661" y="187"/>
                  </a:lnTo>
                  <a:lnTo>
                    <a:pt x="712" y="187"/>
                  </a:lnTo>
                  <a:lnTo>
                    <a:pt x="730" y="205"/>
                  </a:lnTo>
                  <a:lnTo>
                    <a:pt x="765" y="205"/>
                  </a:lnTo>
                  <a:lnTo>
                    <a:pt x="756" y="212"/>
                  </a:lnTo>
                  <a:lnTo>
                    <a:pt x="748" y="221"/>
                  </a:lnTo>
                  <a:lnTo>
                    <a:pt x="737" y="228"/>
                  </a:lnTo>
                  <a:lnTo>
                    <a:pt x="725" y="235"/>
                  </a:lnTo>
                  <a:lnTo>
                    <a:pt x="710" y="242"/>
                  </a:lnTo>
                  <a:lnTo>
                    <a:pt x="696" y="247"/>
                  </a:lnTo>
                  <a:lnTo>
                    <a:pt x="682" y="251"/>
                  </a:lnTo>
                  <a:lnTo>
                    <a:pt x="670" y="253"/>
                  </a:lnTo>
                  <a:lnTo>
                    <a:pt x="673" y="253"/>
                  </a:lnTo>
                  <a:lnTo>
                    <a:pt x="677" y="253"/>
                  </a:lnTo>
                  <a:lnTo>
                    <a:pt x="682" y="254"/>
                  </a:lnTo>
                  <a:lnTo>
                    <a:pt x="687" y="256"/>
                  </a:lnTo>
                  <a:lnTo>
                    <a:pt x="693" y="258"/>
                  </a:lnTo>
                  <a:lnTo>
                    <a:pt x="700" y="260"/>
                  </a:lnTo>
                  <a:lnTo>
                    <a:pt x="705" y="261"/>
                  </a:lnTo>
                  <a:lnTo>
                    <a:pt x="712" y="261"/>
                  </a:lnTo>
                  <a:lnTo>
                    <a:pt x="719" y="254"/>
                  </a:lnTo>
                  <a:lnTo>
                    <a:pt x="728" y="247"/>
                  </a:lnTo>
                  <a:lnTo>
                    <a:pt x="737" y="240"/>
                  </a:lnTo>
                  <a:lnTo>
                    <a:pt x="748" y="233"/>
                  </a:lnTo>
                  <a:lnTo>
                    <a:pt x="756" y="226"/>
                  </a:lnTo>
                  <a:lnTo>
                    <a:pt x="767" y="219"/>
                  </a:lnTo>
                  <a:lnTo>
                    <a:pt x="776" y="212"/>
                  </a:lnTo>
                  <a:lnTo>
                    <a:pt x="783" y="205"/>
                  </a:lnTo>
                  <a:lnTo>
                    <a:pt x="800" y="224"/>
                  </a:lnTo>
                  <a:lnTo>
                    <a:pt x="806" y="222"/>
                  </a:lnTo>
                  <a:lnTo>
                    <a:pt x="813" y="222"/>
                  </a:lnTo>
                  <a:lnTo>
                    <a:pt x="822" y="222"/>
                  </a:lnTo>
                  <a:lnTo>
                    <a:pt x="831" y="221"/>
                  </a:lnTo>
                  <a:lnTo>
                    <a:pt x="839" y="222"/>
                  </a:lnTo>
                  <a:lnTo>
                    <a:pt x="845" y="224"/>
                  </a:lnTo>
                  <a:lnTo>
                    <a:pt x="846" y="226"/>
                  </a:lnTo>
                  <a:lnTo>
                    <a:pt x="846" y="228"/>
                  </a:lnTo>
                  <a:lnTo>
                    <a:pt x="846" y="230"/>
                  </a:lnTo>
                  <a:lnTo>
                    <a:pt x="843" y="233"/>
                  </a:lnTo>
                  <a:lnTo>
                    <a:pt x="861" y="215"/>
                  </a:lnTo>
                  <a:lnTo>
                    <a:pt x="871" y="215"/>
                  </a:lnTo>
                  <a:lnTo>
                    <a:pt x="880" y="215"/>
                  </a:lnTo>
                  <a:lnTo>
                    <a:pt x="891" y="217"/>
                  </a:lnTo>
                  <a:lnTo>
                    <a:pt x="899" y="219"/>
                  </a:lnTo>
                  <a:lnTo>
                    <a:pt x="908" y="219"/>
                  </a:lnTo>
                  <a:lnTo>
                    <a:pt x="915" y="219"/>
                  </a:lnTo>
                  <a:lnTo>
                    <a:pt x="924" y="217"/>
                  </a:lnTo>
                  <a:lnTo>
                    <a:pt x="931" y="215"/>
                  </a:lnTo>
                  <a:lnTo>
                    <a:pt x="926" y="221"/>
                  </a:lnTo>
                  <a:lnTo>
                    <a:pt x="926" y="224"/>
                  </a:lnTo>
                  <a:lnTo>
                    <a:pt x="929" y="226"/>
                  </a:lnTo>
                  <a:lnTo>
                    <a:pt x="933" y="226"/>
                  </a:lnTo>
                  <a:lnTo>
                    <a:pt x="940" y="226"/>
                  </a:lnTo>
                  <a:lnTo>
                    <a:pt x="947" y="224"/>
                  </a:lnTo>
                  <a:lnTo>
                    <a:pt x="952" y="224"/>
                  </a:lnTo>
                  <a:lnTo>
                    <a:pt x="956" y="224"/>
                  </a:lnTo>
                  <a:lnTo>
                    <a:pt x="974" y="242"/>
                  </a:lnTo>
                  <a:lnTo>
                    <a:pt x="977" y="242"/>
                  </a:lnTo>
                  <a:lnTo>
                    <a:pt x="981" y="240"/>
                  </a:lnTo>
                  <a:lnTo>
                    <a:pt x="984" y="240"/>
                  </a:lnTo>
                  <a:lnTo>
                    <a:pt x="986" y="238"/>
                  </a:lnTo>
                  <a:lnTo>
                    <a:pt x="989" y="237"/>
                  </a:lnTo>
                  <a:lnTo>
                    <a:pt x="993" y="235"/>
                  </a:lnTo>
                  <a:lnTo>
                    <a:pt x="997" y="233"/>
                  </a:lnTo>
                  <a:lnTo>
                    <a:pt x="1000" y="233"/>
                  </a:lnTo>
                  <a:lnTo>
                    <a:pt x="998" y="228"/>
                  </a:lnTo>
                  <a:lnTo>
                    <a:pt x="998" y="222"/>
                  </a:lnTo>
                  <a:lnTo>
                    <a:pt x="1000" y="219"/>
                  </a:lnTo>
                  <a:lnTo>
                    <a:pt x="1002" y="215"/>
                  </a:lnTo>
                  <a:lnTo>
                    <a:pt x="1005" y="214"/>
                  </a:lnTo>
                  <a:lnTo>
                    <a:pt x="1011" y="212"/>
                  </a:lnTo>
                  <a:lnTo>
                    <a:pt x="1014" y="208"/>
                  </a:lnTo>
                  <a:lnTo>
                    <a:pt x="1018" y="205"/>
                  </a:lnTo>
                  <a:lnTo>
                    <a:pt x="1016" y="196"/>
                  </a:lnTo>
                  <a:lnTo>
                    <a:pt x="1014" y="187"/>
                  </a:lnTo>
                  <a:lnTo>
                    <a:pt x="1009" y="180"/>
                  </a:lnTo>
                  <a:lnTo>
                    <a:pt x="1005" y="173"/>
                  </a:lnTo>
                  <a:lnTo>
                    <a:pt x="1002" y="166"/>
                  </a:lnTo>
                  <a:lnTo>
                    <a:pt x="998" y="159"/>
                  </a:lnTo>
                  <a:lnTo>
                    <a:pt x="998" y="150"/>
                  </a:lnTo>
                  <a:lnTo>
                    <a:pt x="1000" y="139"/>
                  </a:lnTo>
                  <a:lnTo>
                    <a:pt x="1007" y="148"/>
                  </a:lnTo>
                  <a:lnTo>
                    <a:pt x="1014" y="155"/>
                  </a:lnTo>
                  <a:lnTo>
                    <a:pt x="1021" y="164"/>
                  </a:lnTo>
                  <a:lnTo>
                    <a:pt x="1030" y="175"/>
                  </a:lnTo>
                  <a:lnTo>
                    <a:pt x="1037" y="184"/>
                  </a:lnTo>
                  <a:lnTo>
                    <a:pt x="1042" y="194"/>
                  </a:lnTo>
                  <a:lnTo>
                    <a:pt x="1048" y="205"/>
                  </a:lnTo>
                  <a:lnTo>
                    <a:pt x="1051" y="215"/>
                  </a:lnTo>
                  <a:lnTo>
                    <a:pt x="1058" y="214"/>
                  </a:lnTo>
                  <a:lnTo>
                    <a:pt x="1067" y="212"/>
                  </a:lnTo>
                  <a:lnTo>
                    <a:pt x="1074" y="208"/>
                  </a:lnTo>
                  <a:lnTo>
                    <a:pt x="1081" y="205"/>
                  </a:lnTo>
                  <a:lnTo>
                    <a:pt x="1088" y="201"/>
                  </a:lnTo>
                  <a:lnTo>
                    <a:pt x="1095" y="200"/>
                  </a:lnTo>
                  <a:lnTo>
                    <a:pt x="1101" y="198"/>
                  </a:lnTo>
                  <a:lnTo>
                    <a:pt x="1104" y="196"/>
                  </a:lnTo>
                  <a:lnTo>
                    <a:pt x="1122" y="215"/>
                  </a:lnTo>
                  <a:lnTo>
                    <a:pt x="1095" y="242"/>
                  </a:lnTo>
                  <a:lnTo>
                    <a:pt x="1087" y="240"/>
                  </a:lnTo>
                  <a:lnTo>
                    <a:pt x="1076" y="238"/>
                  </a:lnTo>
                  <a:lnTo>
                    <a:pt x="1067" y="238"/>
                  </a:lnTo>
                  <a:lnTo>
                    <a:pt x="1057" y="240"/>
                  </a:lnTo>
                  <a:lnTo>
                    <a:pt x="1048" y="242"/>
                  </a:lnTo>
                  <a:lnTo>
                    <a:pt x="1037" y="245"/>
                  </a:lnTo>
                  <a:lnTo>
                    <a:pt x="1028" y="249"/>
                  </a:lnTo>
                  <a:lnTo>
                    <a:pt x="1018" y="253"/>
                  </a:lnTo>
                  <a:lnTo>
                    <a:pt x="1012" y="249"/>
                  </a:lnTo>
                  <a:lnTo>
                    <a:pt x="1007" y="247"/>
                  </a:lnTo>
                  <a:lnTo>
                    <a:pt x="1004" y="245"/>
                  </a:lnTo>
                  <a:lnTo>
                    <a:pt x="1000" y="245"/>
                  </a:lnTo>
                  <a:lnTo>
                    <a:pt x="997" y="245"/>
                  </a:lnTo>
                  <a:lnTo>
                    <a:pt x="993" y="247"/>
                  </a:lnTo>
                  <a:lnTo>
                    <a:pt x="988" y="249"/>
                  </a:lnTo>
                  <a:lnTo>
                    <a:pt x="982" y="253"/>
                  </a:lnTo>
                  <a:lnTo>
                    <a:pt x="986" y="253"/>
                  </a:lnTo>
                  <a:lnTo>
                    <a:pt x="991" y="253"/>
                  </a:lnTo>
                  <a:lnTo>
                    <a:pt x="995" y="254"/>
                  </a:lnTo>
                  <a:lnTo>
                    <a:pt x="1002" y="256"/>
                  </a:lnTo>
                  <a:lnTo>
                    <a:pt x="1007" y="258"/>
                  </a:lnTo>
                  <a:lnTo>
                    <a:pt x="1014" y="260"/>
                  </a:lnTo>
                  <a:lnTo>
                    <a:pt x="1019" y="261"/>
                  </a:lnTo>
                  <a:lnTo>
                    <a:pt x="1027" y="261"/>
                  </a:lnTo>
                  <a:lnTo>
                    <a:pt x="1019" y="261"/>
                  </a:lnTo>
                  <a:lnTo>
                    <a:pt x="1012" y="263"/>
                  </a:lnTo>
                  <a:lnTo>
                    <a:pt x="1004" y="265"/>
                  </a:lnTo>
                  <a:lnTo>
                    <a:pt x="995" y="265"/>
                  </a:lnTo>
                  <a:lnTo>
                    <a:pt x="986" y="267"/>
                  </a:lnTo>
                  <a:lnTo>
                    <a:pt x="975" y="268"/>
                  </a:lnTo>
                  <a:lnTo>
                    <a:pt x="967" y="270"/>
                  </a:lnTo>
                  <a:lnTo>
                    <a:pt x="956" y="270"/>
                  </a:lnTo>
                  <a:lnTo>
                    <a:pt x="954" y="274"/>
                  </a:lnTo>
                  <a:lnTo>
                    <a:pt x="951" y="279"/>
                  </a:lnTo>
                  <a:lnTo>
                    <a:pt x="949" y="284"/>
                  </a:lnTo>
                  <a:lnTo>
                    <a:pt x="947" y="290"/>
                  </a:lnTo>
                  <a:lnTo>
                    <a:pt x="945" y="295"/>
                  </a:lnTo>
                  <a:lnTo>
                    <a:pt x="944" y="298"/>
                  </a:lnTo>
                  <a:lnTo>
                    <a:pt x="942" y="304"/>
                  </a:lnTo>
                  <a:lnTo>
                    <a:pt x="938" y="307"/>
                  </a:lnTo>
                  <a:lnTo>
                    <a:pt x="931" y="318"/>
                  </a:lnTo>
                  <a:lnTo>
                    <a:pt x="928" y="320"/>
                  </a:lnTo>
                  <a:lnTo>
                    <a:pt x="922" y="323"/>
                  </a:lnTo>
                  <a:lnTo>
                    <a:pt x="917" y="325"/>
                  </a:lnTo>
                  <a:lnTo>
                    <a:pt x="914" y="327"/>
                  </a:lnTo>
                  <a:lnTo>
                    <a:pt x="908" y="329"/>
                  </a:lnTo>
                  <a:lnTo>
                    <a:pt x="903" y="330"/>
                  </a:lnTo>
                  <a:lnTo>
                    <a:pt x="899" y="332"/>
                  </a:lnTo>
                  <a:lnTo>
                    <a:pt x="896" y="336"/>
                  </a:lnTo>
                  <a:lnTo>
                    <a:pt x="901" y="344"/>
                  </a:lnTo>
                  <a:lnTo>
                    <a:pt x="910" y="357"/>
                  </a:lnTo>
                  <a:lnTo>
                    <a:pt x="922" y="371"/>
                  </a:lnTo>
                  <a:lnTo>
                    <a:pt x="936" y="387"/>
                  </a:lnTo>
                  <a:lnTo>
                    <a:pt x="951" y="403"/>
                  </a:lnTo>
                  <a:lnTo>
                    <a:pt x="963" y="417"/>
                  </a:lnTo>
                  <a:lnTo>
                    <a:pt x="974" y="429"/>
                  </a:lnTo>
                  <a:lnTo>
                    <a:pt x="982" y="438"/>
                  </a:lnTo>
                  <a:lnTo>
                    <a:pt x="988" y="427"/>
                  </a:lnTo>
                  <a:lnTo>
                    <a:pt x="995" y="417"/>
                  </a:lnTo>
                  <a:lnTo>
                    <a:pt x="1005" y="405"/>
                  </a:lnTo>
                  <a:lnTo>
                    <a:pt x="1014" y="396"/>
                  </a:lnTo>
                  <a:lnTo>
                    <a:pt x="1023" y="387"/>
                  </a:lnTo>
                  <a:lnTo>
                    <a:pt x="1028" y="380"/>
                  </a:lnTo>
                  <a:lnTo>
                    <a:pt x="1030" y="376"/>
                  </a:lnTo>
                  <a:lnTo>
                    <a:pt x="1030" y="374"/>
                  </a:lnTo>
                  <a:lnTo>
                    <a:pt x="1028" y="373"/>
                  </a:lnTo>
                  <a:lnTo>
                    <a:pt x="1027" y="373"/>
                  </a:lnTo>
                  <a:lnTo>
                    <a:pt x="1030" y="373"/>
                  </a:lnTo>
                  <a:lnTo>
                    <a:pt x="1034" y="369"/>
                  </a:lnTo>
                  <a:lnTo>
                    <a:pt x="1039" y="367"/>
                  </a:lnTo>
                  <a:lnTo>
                    <a:pt x="1042" y="364"/>
                  </a:lnTo>
                  <a:lnTo>
                    <a:pt x="1046" y="360"/>
                  </a:lnTo>
                  <a:lnTo>
                    <a:pt x="1050" y="357"/>
                  </a:lnTo>
                  <a:lnTo>
                    <a:pt x="1051" y="355"/>
                  </a:lnTo>
                  <a:lnTo>
                    <a:pt x="1051" y="353"/>
                  </a:lnTo>
                  <a:lnTo>
                    <a:pt x="1053" y="348"/>
                  </a:lnTo>
                  <a:lnTo>
                    <a:pt x="1053" y="341"/>
                  </a:lnTo>
                  <a:lnTo>
                    <a:pt x="1055" y="337"/>
                  </a:lnTo>
                  <a:lnTo>
                    <a:pt x="1058" y="332"/>
                  </a:lnTo>
                  <a:lnTo>
                    <a:pt x="1060" y="329"/>
                  </a:lnTo>
                  <a:lnTo>
                    <a:pt x="1064" y="325"/>
                  </a:lnTo>
                  <a:lnTo>
                    <a:pt x="1067" y="321"/>
                  </a:lnTo>
                  <a:lnTo>
                    <a:pt x="1069" y="318"/>
                  </a:lnTo>
                  <a:lnTo>
                    <a:pt x="1104" y="318"/>
                  </a:lnTo>
                  <a:lnTo>
                    <a:pt x="1104" y="314"/>
                  </a:lnTo>
                  <a:lnTo>
                    <a:pt x="1102" y="311"/>
                  </a:lnTo>
                  <a:lnTo>
                    <a:pt x="1101" y="307"/>
                  </a:lnTo>
                  <a:lnTo>
                    <a:pt x="1101" y="304"/>
                  </a:lnTo>
                  <a:lnTo>
                    <a:pt x="1099" y="300"/>
                  </a:lnTo>
                  <a:lnTo>
                    <a:pt x="1097" y="297"/>
                  </a:lnTo>
                  <a:lnTo>
                    <a:pt x="1095" y="293"/>
                  </a:lnTo>
                  <a:lnTo>
                    <a:pt x="1095" y="290"/>
                  </a:lnTo>
                  <a:lnTo>
                    <a:pt x="1108" y="290"/>
                  </a:lnTo>
                  <a:lnTo>
                    <a:pt x="1118" y="293"/>
                  </a:lnTo>
                  <a:lnTo>
                    <a:pt x="1129" y="298"/>
                  </a:lnTo>
                  <a:lnTo>
                    <a:pt x="1136" y="306"/>
                  </a:lnTo>
                  <a:lnTo>
                    <a:pt x="1143" y="313"/>
                  </a:lnTo>
                  <a:lnTo>
                    <a:pt x="1148" y="320"/>
                  </a:lnTo>
                  <a:lnTo>
                    <a:pt x="1154" y="329"/>
                  </a:lnTo>
                  <a:lnTo>
                    <a:pt x="1157" y="336"/>
                  </a:lnTo>
                  <a:lnTo>
                    <a:pt x="1164" y="332"/>
                  </a:lnTo>
                  <a:lnTo>
                    <a:pt x="1173" y="330"/>
                  </a:lnTo>
                  <a:lnTo>
                    <a:pt x="1182" y="329"/>
                  </a:lnTo>
                  <a:lnTo>
                    <a:pt x="1191" y="329"/>
                  </a:lnTo>
                  <a:lnTo>
                    <a:pt x="1201" y="329"/>
                  </a:lnTo>
                  <a:lnTo>
                    <a:pt x="1210" y="330"/>
                  </a:lnTo>
                  <a:lnTo>
                    <a:pt x="1219" y="332"/>
                  </a:lnTo>
                  <a:lnTo>
                    <a:pt x="1226" y="336"/>
                  </a:lnTo>
                  <a:lnTo>
                    <a:pt x="1226" y="339"/>
                  </a:lnTo>
                  <a:lnTo>
                    <a:pt x="1224" y="343"/>
                  </a:lnTo>
                  <a:lnTo>
                    <a:pt x="1224" y="346"/>
                  </a:lnTo>
                  <a:lnTo>
                    <a:pt x="1223" y="350"/>
                  </a:lnTo>
                  <a:lnTo>
                    <a:pt x="1221" y="353"/>
                  </a:lnTo>
                  <a:lnTo>
                    <a:pt x="1219" y="357"/>
                  </a:lnTo>
                  <a:lnTo>
                    <a:pt x="1217" y="360"/>
                  </a:lnTo>
                  <a:lnTo>
                    <a:pt x="1217" y="364"/>
                  </a:lnTo>
                  <a:lnTo>
                    <a:pt x="1235" y="382"/>
                  </a:lnTo>
                  <a:lnTo>
                    <a:pt x="1235" y="385"/>
                  </a:lnTo>
                  <a:lnTo>
                    <a:pt x="1233" y="389"/>
                  </a:lnTo>
                  <a:lnTo>
                    <a:pt x="1233" y="392"/>
                  </a:lnTo>
                  <a:lnTo>
                    <a:pt x="1231" y="396"/>
                  </a:lnTo>
                  <a:lnTo>
                    <a:pt x="1230" y="399"/>
                  </a:lnTo>
                  <a:lnTo>
                    <a:pt x="1228" y="403"/>
                  </a:lnTo>
                  <a:lnTo>
                    <a:pt x="1226" y="406"/>
                  </a:lnTo>
                  <a:lnTo>
                    <a:pt x="1226" y="410"/>
                  </a:lnTo>
                  <a:lnTo>
                    <a:pt x="1230" y="410"/>
                  </a:lnTo>
                  <a:lnTo>
                    <a:pt x="1235" y="408"/>
                  </a:lnTo>
                  <a:lnTo>
                    <a:pt x="1240" y="406"/>
                  </a:lnTo>
                  <a:lnTo>
                    <a:pt x="1246" y="405"/>
                  </a:lnTo>
                  <a:lnTo>
                    <a:pt x="1251" y="403"/>
                  </a:lnTo>
                  <a:lnTo>
                    <a:pt x="1258" y="403"/>
                  </a:lnTo>
                  <a:lnTo>
                    <a:pt x="1263" y="401"/>
                  </a:lnTo>
                  <a:lnTo>
                    <a:pt x="1270" y="401"/>
                  </a:lnTo>
                  <a:lnTo>
                    <a:pt x="1263" y="406"/>
                  </a:lnTo>
                  <a:lnTo>
                    <a:pt x="1256" y="413"/>
                  </a:lnTo>
                  <a:lnTo>
                    <a:pt x="1247" y="419"/>
                  </a:lnTo>
                  <a:lnTo>
                    <a:pt x="1240" y="424"/>
                  </a:lnTo>
                  <a:lnTo>
                    <a:pt x="1231" y="429"/>
                  </a:lnTo>
                  <a:lnTo>
                    <a:pt x="1223" y="435"/>
                  </a:lnTo>
                  <a:lnTo>
                    <a:pt x="1216" y="440"/>
                  </a:lnTo>
                  <a:lnTo>
                    <a:pt x="1208" y="447"/>
                  </a:lnTo>
                  <a:lnTo>
                    <a:pt x="1189" y="447"/>
                  </a:lnTo>
                  <a:lnTo>
                    <a:pt x="1171" y="447"/>
                  </a:lnTo>
                  <a:lnTo>
                    <a:pt x="1154" y="449"/>
                  </a:lnTo>
                  <a:lnTo>
                    <a:pt x="1134" y="452"/>
                  </a:lnTo>
                  <a:lnTo>
                    <a:pt x="1117" y="456"/>
                  </a:lnTo>
                  <a:lnTo>
                    <a:pt x="1099" y="463"/>
                  </a:lnTo>
                  <a:lnTo>
                    <a:pt x="1080" y="472"/>
                  </a:lnTo>
                  <a:lnTo>
                    <a:pt x="1060" y="484"/>
                  </a:lnTo>
                  <a:lnTo>
                    <a:pt x="1071" y="484"/>
                  </a:lnTo>
                  <a:lnTo>
                    <a:pt x="1081" y="481"/>
                  </a:lnTo>
                  <a:lnTo>
                    <a:pt x="1090" y="475"/>
                  </a:lnTo>
                  <a:lnTo>
                    <a:pt x="1101" y="472"/>
                  </a:lnTo>
                  <a:lnTo>
                    <a:pt x="1110" y="468"/>
                  </a:lnTo>
                  <a:lnTo>
                    <a:pt x="1120" y="465"/>
                  </a:lnTo>
                  <a:lnTo>
                    <a:pt x="1129" y="465"/>
                  </a:lnTo>
                  <a:lnTo>
                    <a:pt x="1140" y="466"/>
                  </a:lnTo>
                  <a:lnTo>
                    <a:pt x="1122" y="484"/>
                  </a:lnTo>
                  <a:lnTo>
                    <a:pt x="1125" y="488"/>
                  </a:lnTo>
                  <a:lnTo>
                    <a:pt x="1129" y="491"/>
                  </a:lnTo>
                  <a:lnTo>
                    <a:pt x="1133" y="495"/>
                  </a:lnTo>
                  <a:lnTo>
                    <a:pt x="1136" y="496"/>
                  </a:lnTo>
                  <a:lnTo>
                    <a:pt x="1141" y="500"/>
                  </a:lnTo>
                  <a:lnTo>
                    <a:pt x="1145" y="502"/>
                  </a:lnTo>
                  <a:lnTo>
                    <a:pt x="1152" y="502"/>
                  </a:lnTo>
                  <a:lnTo>
                    <a:pt x="1157" y="502"/>
                  </a:lnTo>
                  <a:lnTo>
                    <a:pt x="1152" y="503"/>
                  </a:lnTo>
                  <a:lnTo>
                    <a:pt x="1145" y="503"/>
                  </a:lnTo>
                  <a:lnTo>
                    <a:pt x="1141" y="505"/>
                  </a:lnTo>
                  <a:lnTo>
                    <a:pt x="1136" y="509"/>
                  </a:lnTo>
                  <a:lnTo>
                    <a:pt x="1133" y="511"/>
                  </a:lnTo>
                  <a:lnTo>
                    <a:pt x="1129" y="514"/>
                  </a:lnTo>
                  <a:lnTo>
                    <a:pt x="1125" y="518"/>
                  </a:lnTo>
                  <a:lnTo>
                    <a:pt x="1122" y="521"/>
                  </a:lnTo>
                  <a:lnTo>
                    <a:pt x="1118" y="521"/>
                  </a:lnTo>
                  <a:lnTo>
                    <a:pt x="1115" y="519"/>
                  </a:lnTo>
                  <a:lnTo>
                    <a:pt x="1111" y="518"/>
                  </a:lnTo>
                  <a:lnTo>
                    <a:pt x="1110" y="516"/>
                  </a:lnTo>
                  <a:lnTo>
                    <a:pt x="1106" y="516"/>
                  </a:lnTo>
                  <a:lnTo>
                    <a:pt x="1102" y="514"/>
                  </a:lnTo>
                  <a:lnTo>
                    <a:pt x="1099" y="512"/>
                  </a:lnTo>
                  <a:lnTo>
                    <a:pt x="1095" y="512"/>
                  </a:lnTo>
                  <a:lnTo>
                    <a:pt x="1078" y="518"/>
                  </a:lnTo>
                  <a:lnTo>
                    <a:pt x="1058" y="525"/>
                  </a:lnTo>
                  <a:lnTo>
                    <a:pt x="1039" y="535"/>
                  </a:lnTo>
                  <a:lnTo>
                    <a:pt x="1018" y="546"/>
                  </a:lnTo>
                  <a:lnTo>
                    <a:pt x="998" y="556"/>
                  </a:lnTo>
                  <a:lnTo>
                    <a:pt x="979" y="569"/>
                  </a:lnTo>
                  <a:lnTo>
                    <a:pt x="963" y="578"/>
                  </a:lnTo>
                  <a:lnTo>
                    <a:pt x="947" y="587"/>
                  </a:lnTo>
                  <a:lnTo>
                    <a:pt x="938" y="595"/>
                  </a:lnTo>
                  <a:lnTo>
                    <a:pt x="936" y="601"/>
                  </a:lnTo>
                  <a:lnTo>
                    <a:pt x="933" y="606"/>
                  </a:lnTo>
                  <a:lnTo>
                    <a:pt x="929" y="613"/>
                  </a:lnTo>
                  <a:lnTo>
                    <a:pt x="926" y="620"/>
                  </a:lnTo>
                  <a:lnTo>
                    <a:pt x="922" y="625"/>
                  </a:lnTo>
                  <a:lnTo>
                    <a:pt x="919" y="632"/>
                  </a:lnTo>
                  <a:lnTo>
                    <a:pt x="917" y="638"/>
                  </a:lnTo>
                  <a:lnTo>
                    <a:pt x="914" y="643"/>
                  </a:lnTo>
                  <a:lnTo>
                    <a:pt x="878" y="643"/>
                  </a:lnTo>
                  <a:lnTo>
                    <a:pt x="871" y="648"/>
                  </a:lnTo>
                  <a:lnTo>
                    <a:pt x="866" y="654"/>
                  </a:lnTo>
                  <a:lnTo>
                    <a:pt x="859" y="657"/>
                  </a:lnTo>
                  <a:lnTo>
                    <a:pt x="852" y="661"/>
                  </a:lnTo>
                  <a:lnTo>
                    <a:pt x="846" y="664"/>
                  </a:lnTo>
                  <a:lnTo>
                    <a:pt x="839" y="668"/>
                  </a:lnTo>
                  <a:lnTo>
                    <a:pt x="832" y="673"/>
                  </a:lnTo>
                  <a:lnTo>
                    <a:pt x="825" y="680"/>
                  </a:lnTo>
                  <a:lnTo>
                    <a:pt x="825" y="661"/>
                  </a:lnTo>
                  <a:lnTo>
                    <a:pt x="825" y="664"/>
                  </a:lnTo>
                  <a:lnTo>
                    <a:pt x="825" y="670"/>
                  </a:lnTo>
                  <a:lnTo>
                    <a:pt x="823" y="675"/>
                  </a:lnTo>
                  <a:lnTo>
                    <a:pt x="822" y="680"/>
                  </a:lnTo>
                  <a:lnTo>
                    <a:pt x="820" y="687"/>
                  </a:lnTo>
                  <a:lnTo>
                    <a:pt x="818" y="694"/>
                  </a:lnTo>
                  <a:lnTo>
                    <a:pt x="818" y="700"/>
                  </a:lnTo>
                  <a:lnTo>
                    <a:pt x="818" y="707"/>
                  </a:lnTo>
                  <a:lnTo>
                    <a:pt x="834" y="726"/>
                  </a:lnTo>
                  <a:lnTo>
                    <a:pt x="800" y="763"/>
                  </a:lnTo>
                  <a:lnTo>
                    <a:pt x="800" y="760"/>
                  </a:lnTo>
                  <a:lnTo>
                    <a:pt x="799" y="754"/>
                  </a:lnTo>
                  <a:lnTo>
                    <a:pt x="797" y="749"/>
                  </a:lnTo>
                  <a:lnTo>
                    <a:pt x="795" y="744"/>
                  </a:lnTo>
                  <a:lnTo>
                    <a:pt x="793" y="737"/>
                  </a:lnTo>
                  <a:lnTo>
                    <a:pt x="793" y="731"/>
                  </a:lnTo>
                  <a:lnTo>
                    <a:pt x="792" y="724"/>
                  </a:lnTo>
                  <a:lnTo>
                    <a:pt x="792" y="717"/>
                  </a:lnTo>
                  <a:lnTo>
                    <a:pt x="788" y="714"/>
                  </a:lnTo>
                  <a:lnTo>
                    <a:pt x="785" y="710"/>
                  </a:lnTo>
                  <a:lnTo>
                    <a:pt x="781" y="705"/>
                  </a:lnTo>
                  <a:lnTo>
                    <a:pt x="779" y="701"/>
                  </a:lnTo>
                  <a:lnTo>
                    <a:pt x="778" y="696"/>
                  </a:lnTo>
                  <a:lnTo>
                    <a:pt x="776" y="693"/>
                  </a:lnTo>
                  <a:lnTo>
                    <a:pt x="774" y="685"/>
                  </a:lnTo>
                  <a:lnTo>
                    <a:pt x="774" y="680"/>
                  </a:lnTo>
                  <a:lnTo>
                    <a:pt x="770" y="680"/>
                  </a:lnTo>
                  <a:lnTo>
                    <a:pt x="767" y="680"/>
                  </a:lnTo>
                  <a:lnTo>
                    <a:pt x="763" y="682"/>
                  </a:lnTo>
                  <a:lnTo>
                    <a:pt x="760" y="684"/>
                  </a:lnTo>
                  <a:lnTo>
                    <a:pt x="758" y="685"/>
                  </a:lnTo>
                  <a:lnTo>
                    <a:pt x="755" y="687"/>
                  </a:lnTo>
                  <a:lnTo>
                    <a:pt x="751" y="689"/>
                  </a:lnTo>
                  <a:lnTo>
                    <a:pt x="748" y="689"/>
                  </a:lnTo>
                  <a:lnTo>
                    <a:pt x="730" y="671"/>
                  </a:lnTo>
                  <a:lnTo>
                    <a:pt x="712" y="689"/>
                  </a:lnTo>
                  <a:lnTo>
                    <a:pt x="705" y="689"/>
                  </a:lnTo>
                  <a:lnTo>
                    <a:pt x="700" y="687"/>
                  </a:lnTo>
                  <a:lnTo>
                    <a:pt x="693" y="685"/>
                  </a:lnTo>
                  <a:lnTo>
                    <a:pt x="687" y="684"/>
                  </a:lnTo>
                  <a:lnTo>
                    <a:pt x="682" y="682"/>
                  </a:lnTo>
                  <a:lnTo>
                    <a:pt x="677" y="680"/>
                  </a:lnTo>
                  <a:lnTo>
                    <a:pt x="673" y="680"/>
                  </a:lnTo>
                  <a:lnTo>
                    <a:pt x="670" y="680"/>
                  </a:lnTo>
                  <a:lnTo>
                    <a:pt x="666" y="680"/>
                  </a:lnTo>
                  <a:lnTo>
                    <a:pt x="661" y="680"/>
                  </a:lnTo>
                  <a:lnTo>
                    <a:pt x="656" y="682"/>
                  </a:lnTo>
                  <a:lnTo>
                    <a:pt x="650" y="684"/>
                  </a:lnTo>
                  <a:lnTo>
                    <a:pt x="645" y="685"/>
                  </a:lnTo>
                  <a:lnTo>
                    <a:pt x="638" y="687"/>
                  </a:lnTo>
                  <a:lnTo>
                    <a:pt x="633" y="689"/>
                  </a:lnTo>
                  <a:lnTo>
                    <a:pt x="626" y="689"/>
                  </a:lnTo>
                  <a:lnTo>
                    <a:pt x="620" y="694"/>
                  </a:lnTo>
                  <a:lnTo>
                    <a:pt x="615" y="698"/>
                  </a:lnTo>
                  <a:lnTo>
                    <a:pt x="612" y="700"/>
                  </a:lnTo>
                  <a:lnTo>
                    <a:pt x="608" y="700"/>
                  </a:lnTo>
                  <a:lnTo>
                    <a:pt x="604" y="700"/>
                  </a:lnTo>
                  <a:lnTo>
                    <a:pt x="601" y="700"/>
                  </a:lnTo>
                  <a:lnTo>
                    <a:pt x="597" y="698"/>
                  </a:lnTo>
                  <a:lnTo>
                    <a:pt x="592" y="698"/>
                  </a:lnTo>
                  <a:lnTo>
                    <a:pt x="590" y="701"/>
                  </a:lnTo>
                  <a:lnTo>
                    <a:pt x="590" y="707"/>
                  </a:lnTo>
                  <a:lnTo>
                    <a:pt x="589" y="712"/>
                  </a:lnTo>
                  <a:lnTo>
                    <a:pt x="587" y="717"/>
                  </a:lnTo>
                  <a:lnTo>
                    <a:pt x="585" y="724"/>
                  </a:lnTo>
                  <a:lnTo>
                    <a:pt x="583" y="731"/>
                  </a:lnTo>
                  <a:lnTo>
                    <a:pt x="581" y="737"/>
                  </a:lnTo>
                  <a:lnTo>
                    <a:pt x="581" y="744"/>
                  </a:lnTo>
                  <a:lnTo>
                    <a:pt x="578" y="746"/>
                  </a:lnTo>
                  <a:lnTo>
                    <a:pt x="576" y="746"/>
                  </a:lnTo>
                  <a:lnTo>
                    <a:pt x="573" y="747"/>
                  </a:lnTo>
                  <a:lnTo>
                    <a:pt x="569" y="749"/>
                  </a:lnTo>
                  <a:lnTo>
                    <a:pt x="566" y="751"/>
                  </a:lnTo>
                  <a:lnTo>
                    <a:pt x="562" y="753"/>
                  </a:lnTo>
                  <a:lnTo>
                    <a:pt x="559" y="754"/>
                  </a:lnTo>
                  <a:lnTo>
                    <a:pt x="557" y="754"/>
                  </a:lnTo>
                  <a:lnTo>
                    <a:pt x="557" y="761"/>
                  </a:lnTo>
                  <a:lnTo>
                    <a:pt x="560" y="772"/>
                  </a:lnTo>
                  <a:lnTo>
                    <a:pt x="564" y="783"/>
                  </a:lnTo>
                  <a:lnTo>
                    <a:pt x="571" y="795"/>
                  </a:lnTo>
                  <a:lnTo>
                    <a:pt x="576" y="806"/>
                  </a:lnTo>
                  <a:lnTo>
                    <a:pt x="581" y="816"/>
                  </a:lnTo>
                  <a:lnTo>
                    <a:pt x="587" y="823"/>
                  </a:lnTo>
                  <a:lnTo>
                    <a:pt x="592" y="829"/>
                  </a:lnTo>
                  <a:lnTo>
                    <a:pt x="626" y="829"/>
                  </a:lnTo>
                  <a:lnTo>
                    <a:pt x="629" y="825"/>
                  </a:lnTo>
                  <a:lnTo>
                    <a:pt x="634" y="818"/>
                  </a:lnTo>
                  <a:lnTo>
                    <a:pt x="642" y="813"/>
                  </a:lnTo>
                  <a:lnTo>
                    <a:pt x="649" y="806"/>
                  </a:lnTo>
                  <a:lnTo>
                    <a:pt x="656" y="800"/>
                  </a:lnTo>
                  <a:lnTo>
                    <a:pt x="665" y="795"/>
                  </a:lnTo>
                  <a:lnTo>
                    <a:pt x="672" y="792"/>
                  </a:lnTo>
                  <a:lnTo>
                    <a:pt x="679" y="792"/>
                  </a:lnTo>
                  <a:lnTo>
                    <a:pt x="677" y="797"/>
                  </a:lnTo>
                  <a:lnTo>
                    <a:pt x="677" y="804"/>
                  </a:lnTo>
                  <a:lnTo>
                    <a:pt x="675" y="809"/>
                  </a:lnTo>
                  <a:lnTo>
                    <a:pt x="673" y="813"/>
                  </a:lnTo>
                  <a:lnTo>
                    <a:pt x="670" y="818"/>
                  </a:lnTo>
                  <a:lnTo>
                    <a:pt x="666" y="822"/>
                  </a:lnTo>
                  <a:lnTo>
                    <a:pt x="665" y="825"/>
                  </a:lnTo>
                  <a:lnTo>
                    <a:pt x="661" y="829"/>
                  </a:lnTo>
                  <a:lnTo>
                    <a:pt x="661" y="866"/>
                  </a:lnTo>
                  <a:lnTo>
                    <a:pt x="670" y="875"/>
                  </a:lnTo>
                  <a:lnTo>
                    <a:pt x="739" y="875"/>
                  </a:lnTo>
                  <a:lnTo>
                    <a:pt x="739" y="883"/>
                  </a:lnTo>
                  <a:lnTo>
                    <a:pt x="739" y="889"/>
                  </a:lnTo>
                  <a:lnTo>
                    <a:pt x="739" y="892"/>
                  </a:lnTo>
                  <a:lnTo>
                    <a:pt x="739" y="894"/>
                  </a:lnTo>
                  <a:lnTo>
                    <a:pt x="739" y="896"/>
                  </a:lnTo>
                  <a:lnTo>
                    <a:pt x="737" y="899"/>
                  </a:lnTo>
                  <a:lnTo>
                    <a:pt x="737" y="903"/>
                  </a:lnTo>
                  <a:lnTo>
                    <a:pt x="737" y="908"/>
                  </a:lnTo>
                  <a:lnTo>
                    <a:pt x="744" y="917"/>
                  </a:lnTo>
                  <a:lnTo>
                    <a:pt x="783" y="922"/>
                  </a:lnTo>
                  <a:close/>
                  <a:moveTo>
                    <a:pt x="792" y="475"/>
                  </a:moveTo>
                  <a:lnTo>
                    <a:pt x="797" y="475"/>
                  </a:lnTo>
                  <a:lnTo>
                    <a:pt x="804" y="477"/>
                  </a:lnTo>
                  <a:lnTo>
                    <a:pt x="809" y="479"/>
                  </a:lnTo>
                  <a:lnTo>
                    <a:pt x="816" y="481"/>
                  </a:lnTo>
                  <a:lnTo>
                    <a:pt x="822" y="482"/>
                  </a:lnTo>
                  <a:lnTo>
                    <a:pt x="827" y="482"/>
                  </a:lnTo>
                  <a:lnTo>
                    <a:pt x="831" y="484"/>
                  </a:lnTo>
                  <a:lnTo>
                    <a:pt x="834" y="484"/>
                  </a:lnTo>
                  <a:lnTo>
                    <a:pt x="829" y="491"/>
                  </a:lnTo>
                  <a:lnTo>
                    <a:pt x="822" y="498"/>
                  </a:lnTo>
                  <a:lnTo>
                    <a:pt x="816" y="505"/>
                  </a:lnTo>
                  <a:lnTo>
                    <a:pt x="813" y="512"/>
                  </a:lnTo>
                  <a:lnTo>
                    <a:pt x="809" y="521"/>
                  </a:lnTo>
                  <a:lnTo>
                    <a:pt x="806" y="530"/>
                  </a:lnTo>
                  <a:lnTo>
                    <a:pt x="806" y="539"/>
                  </a:lnTo>
                  <a:lnTo>
                    <a:pt x="808" y="549"/>
                  </a:lnTo>
                  <a:lnTo>
                    <a:pt x="815" y="546"/>
                  </a:lnTo>
                  <a:lnTo>
                    <a:pt x="820" y="541"/>
                  </a:lnTo>
                  <a:lnTo>
                    <a:pt x="825" y="535"/>
                  </a:lnTo>
                  <a:lnTo>
                    <a:pt x="831" y="530"/>
                  </a:lnTo>
                  <a:lnTo>
                    <a:pt x="836" y="523"/>
                  </a:lnTo>
                  <a:lnTo>
                    <a:pt x="841" y="516"/>
                  </a:lnTo>
                  <a:lnTo>
                    <a:pt x="846" y="509"/>
                  </a:lnTo>
                  <a:lnTo>
                    <a:pt x="852" y="502"/>
                  </a:lnTo>
                  <a:lnTo>
                    <a:pt x="855" y="502"/>
                  </a:lnTo>
                  <a:lnTo>
                    <a:pt x="859" y="502"/>
                  </a:lnTo>
                  <a:lnTo>
                    <a:pt x="862" y="500"/>
                  </a:lnTo>
                  <a:lnTo>
                    <a:pt x="866" y="498"/>
                  </a:lnTo>
                  <a:lnTo>
                    <a:pt x="869" y="496"/>
                  </a:lnTo>
                  <a:lnTo>
                    <a:pt x="871" y="495"/>
                  </a:lnTo>
                  <a:lnTo>
                    <a:pt x="875" y="495"/>
                  </a:lnTo>
                  <a:lnTo>
                    <a:pt x="878" y="495"/>
                  </a:lnTo>
                  <a:lnTo>
                    <a:pt x="861" y="512"/>
                  </a:lnTo>
                  <a:lnTo>
                    <a:pt x="864" y="518"/>
                  </a:lnTo>
                  <a:lnTo>
                    <a:pt x="864" y="523"/>
                  </a:lnTo>
                  <a:lnTo>
                    <a:pt x="864" y="526"/>
                  </a:lnTo>
                  <a:lnTo>
                    <a:pt x="864" y="530"/>
                  </a:lnTo>
                  <a:lnTo>
                    <a:pt x="864" y="534"/>
                  </a:lnTo>
                  <a:lnTo>
                    <a:pt x="862" y="539"/>
                  </a:lnTo>
                  <a:lnTo>
                    <a:pt x="861" y="542"/>
                  </a:lnTo>
                  <a:lnTo>
                    <a:pt x="861" y="549"/>
                  </a:lnTo>
                  <a:lnTo>
                    <a:pt x="875" y="548"/>
                  </a:lnTo>
                  <a:lnTo>
                    <a:pt x="887" y="542"/>
                  </a:lnTo>
                  <a:lnTo>
                    <a:pt x="899" y="534"/>
                  </a:lnTo>
                  <a:lnTo>
                    <a:pt x="910" y="526"/>
                  </a:lnTo>
                  <a:lnTo>
                    <a:pt x="921" y="518"/>
                  </a:lnTo>
                  <a:lnTo>
                    <a:pt x="928" y="511"/>
                  </a:lnTo>
                  <a:lnTo>
                    <a:pt x="935" y="505"/>
                  </a:lnTo>
                  <a:lnTo>
                    <a:pt x="938" y="502"/>
                  </a:lnTo>
                  <a:lnTo>
                    <a:pt x="929" y="498"/>
                  </a:lnTo>
                  <a:lnTo>
                    <a:pt x="919" y="493"/>
                  </a:lnTo>
                  <a:lnTo>
                    <a:pt x="910" y="486"/>
                  </a:lnTo>
                  <a:lnTo>
                    <a:pt x="901" y="479"/>
                  </a:lnTo>
                  <a:lnTo>
                    <a:pt x="892" y="470"/>
                  </a:lnTo>
                  <a:lnTo>
                    <a:pt x="883" y="463"/>
                  </a:lnTo>
                  <a:lnTo>
                    <a:pt x="876" y="454"/>
                  </a:lnTo>
                  <a:lnTo>
                    <a:pt x="869" y="447"/>
                  </a:lnTo>
                  <a:lnTo>
                    <a:pt x="862" y="447"/>
                  </a:lnTo>
                  <a:lnTo>
                    <a:pt x="853" y="445"/>
                  </a:lnTo>
                  <a:lnTo>
                    <a:pt x="843" y="445"/>
                  </a:lnTo>
                  <a:lnTo>
                    <a:pt x="832" y="445"/>
                  </a:lnTo>
                  <a:lnTo>
                    <a:pt x="822" y="447"/>
                  </a:lnTo>
                  <a:lnTo>
                    <a:pt x="811" y="452"/>
                  </a:lnTo>
                  <a:lnTo>
                    <a:pt x="806" y="458"/>
                  </a:lnTo>
                  <a:lnTo>
                    <a:pt x="800" y="463"/>
                  </a:lnTo>
                  <a:lnTo>
                    <a:pt x="795" y="468"/>
                  </a:lnTo>
                  <a:lnTo>
                    <a:pt x="792" y="475"/>
                  </a:lnTo>
                  <a:close/>
                  <a:moveTo>
                    <a:pt x="1217" y="410"/>
                  </a:moveTo>
                  <a:lnTo>
                    <a:pt x="1217" y="419"/>
                  </a:lnTo>
                  <a:lnTo>
                    <a:pt x="1217" y="427"/>
                  </a:lnTo>
                  <a:lnTo>
                    <a:pt x="1216" y="436"/>
                  </a:lnTo>
                  <a:lnTo>
                    <a:pt x="1214" y="442"/>
                  </a:lnTo>
                  <a:lnTo>
                    <a:pt x="1208" y="449"/>
                  </a:lnTo>
                  <a:lnTo>
                    <a:pt x="1203" y="452"/>
                  </a:lnTo>
                  <a:lnTo>
                    <a:pt x="1194" y="454"/>
                  </a:lnTo>
                  <a:lnTo>
                    <a:pt x="1184" y="456"/>
                  </a:lnTo>
                  <a:lnTo>
                    <a:pt x="1187" y="459"/>
                  </a:lnTo>
                  <a:lnTo>
                    <a:pt x="1191" y="461"/>
                  </a:lnTo>
                  <a:lnTo>
                    <a:pt x="1196" y="465"/>
                  </a:lnTo>
                  <a:lnTo>
                    <a:pt x="1200" y="468"/>
                  </a:lnTo>
                  <a:lnTo>
                    <a:pt x="1205" y="472"/>
                  </a:lnTo>
                  <a:lnTo>
                    <a:pt x="1210" y="475"/>
                  </a:lnTo>
                  <a:lnTo>
                    <a:pt x="1214" y="479"/>
                  </a:lnTo>
                  <a:lnTo>
                    <a:pt x="1217" y="482"/>
                  </a:lnTo>
                  <a:lnTo>
                    <a:pt x="1235" y="465"/>
                  </a:lnTo>
                  <a:lnTo>
                    <a:pt x="1238" y="465"/>
                  </a:lnTo>
                  <a:lnTo>
                    <a:pt x="1240" y="465"/>
                  </a:lnTo>
                  <a:lnTo>
                    <a:pt x="1244" y="466"/>
                  </a:lnTo>
                  <a:lnTo>
                    <a:pt x="1247" y="468"/>
                  </a:lnTo>
                  <a:lnTo>
                    <a:pt x="1251" y="470"/>
                  </a:lnTo>
                  <a:lnTo>
                    <a:pt x="1254" y="472"/>
                  </a:lnTo>
                  <a:lnTo>
                    <a:pt x="1258" y="473"/>
                  </a:lnTo>
                  <a:lnTo>
                    <a:pt x="1261" y="473"/>
                  </a:lnTo>
                  <a:lnTo>
                    <a:pt x="1235" y="445"/>
                  </a:lnTo>
                  <a:lnTo>
                    <a:pt x="1235" y="440"/>
                  </a:lnTo>
                  <a:lnTo>
                    <a:pt x="1235" y="435"/>
                  </a:lnTo>
                  <a:lnTo>
                    <a:pt x="1235" y="431"/>
                  </a:lnTo>
                  <a:lnTo>
                    <a:pt x="1235" y="427"/>
                  </a:lnTo>
                  <a:lnTo>
                    <a:pt x="1235" y="424"/>
                  </a:lnTo>
                  <a:lnTo>
                    <a:pt x="1231" y="420"/>
                  </a:lnTo>
                  <a:lnTo>
                    <a:pt x="1226" y="415"/>
                  </a:lnTo>
                  <a:lnTo>
                    <a:pt x="1217" y="410"/>
                  </a:lnTo>
                  <a:close/>
                  <a:moveTo>
                    <a:pt x="1117" y="138"/>
                  </a:moveTo>
                  <a:lnTo>
                    <a:pt x="1117" y="148"/>
                  </a:lnTo>
                  <a:lnTo>
                    <a:pt x="1118" y="154"/>
                  </a:lnTo>
                  <a:lnTo>
                    <a:pt x="1122" y="155"/>
                  </a:lnTo>
                  <a:lnTo>
                    <a:pt x="1125" y="155"/>
                  </a:lnTo>
                  <a:lnTo>
                    <a:pt x="1129" y="152"/>
                  </a:lnTo>
                  <a:lnTo>
                    <a:pt x="1134" y="148"/>
                  </a:lnTo>
                  <a:lnTo>
                    <a:pt x="1141" y="143"/>
                  </a:lnTo>
                  <a:lnTo>
                    <a:pt x="1147" y="138"/>
                  </a:lnTo>
                  <a:lnTo>
                    <a:pt x="1164" y="157"/>
                  </a:lnTo>
                  <a:lnTo>
                    <a:pt x="1171" y="155"/>
                  </a:lnTo>
                  <a:lnTo>
                    <a:pt x="1178" y="155"/>
                  </a:lnTo>
                  <a:lnTo>
                    <a:pt x="1187" y="157"/>
                  </a:lnTo>
                  <a:lnTo>
                    <a:pt x="1196" y="159"/>
                  </a:lnTo>
                  <a:lnTo>
                    <a:pt x="1205" y="161"/>
                  </a:lnTo>
                  <a:lnTo>
                    <a:pt x="1216" y="164"/>
                  </a:lnTo>
                  <a:lnTo>
                    <a:pt x="1224" y="166"/>
                  </a:lnTo>
                  <a:lnTo>
                    <a:pt x="1235" y="168"/>
                  </a:lnTo>
                  <a:lnTo>
                    <a:pt x="1235" y="173"/>
                  </a:lnTo>
                  <a:lnTo>
                    <a:pt x="1237" y="178"/>
                  </a:lnTo>
                  <a:lnTo>
                    <a:pt x="1238" y="182"/>
                  </a:lnTo>
                  <a:lnTo>
                    <a:pt x="1240" y="184"/>
                  </a:lnTo>
                  <a:lnTo>
                    <a:pt x="1244" y="185"/>
                  </a:lnTo>
                  <a:lnTo>
                    <a:pt x="1249" y="189"/>
                  </a:lnTo>
                  <a:lnTo>
                    <a:pt x="1254" y="191"/>
                  </a:lnTo>
                  <a:lnTo>
                    <a:pt x="1260" y="194"/>
                  </a:lnTo>
                  <a:lnTo>
                    <a:pt x="1260" y="201"/>
                  </a:lnTo>
                  <a:lnTo>
                    <a:pt x="1260" y="208"/>
                  </a:lnTo>
                  <a:lnTo>
                    <a:pt x="1261" y="214"/>
                  </a:lnTo>
                  <a:lnTo>
                    <a:pt x="1261" y="219"/>
                  </a:lnTo>
                  <a:lnTo>
                    <a:pt x="1265" y="222"/>
                  </a:lnTo>
                  <a:lnTo>
                    <a:pt x="1267" y="224"/>
                  </a:lnTo>
                  <a:lnTo>
                    <a:pt x="1272" y="224"/>
                  </a:lnTo>
                  <a:lnTo>
                    <a:pt x="1277" y="222"/>
                  </a:lnTo>
                  <a:lnTo>
                    <a:pt x="1277" y="230"/>
                  </a:lnTo>
                  <a:lnTo>
                    <a:pt x="1276" y="235"/>
                  </a:lnTo>
                  <a:lnTo>
                    <a:pt x="1274" y="240"/>
                  </a:lnTo>
                  <a:lnTo>
                    <a:pt x="1272" y="244"/>
                  </a:lnTo>
                  <a:lnTo>
                    <a:pt x="1270" y="249"/>
                  </a:lnTo>
                  <a:lnTo>
                    <a:pt x="1267" y="253"/>
                  </a:lnTo>
                  <a:lnTo>
                    <a:pt x="1263" y="256"/>
                  </a:lnTo>
                  <a:lnTo>
                    <a:pt x="1260" y="260"/>
                  </a:lnTo>
                  <a:lnTo>
                    <a:pt x="1256" y="256"/>
                  </a:lnTo>
                  <a:lnTo>
                    <a:pt x="1253" y="253"/>
                  </a:lnTo>
                  <a:lnTo>
                    <a:pt x="1249" y="249"/>
                  </a:lnTo>
                  <a:lnTo>
                    <a:pt x="1246" y="247"/>
                  </a:lnTo>
                  <a:lnTo>
                    <a:pt x="1242" y="244"/>
                  </a:lnTo>
                  <a:lnTo>
                    <a:pt x="1237" y="242"/>
                  </a:lnTo>
                  <a:lnTo>
                    <a:pt x="1231" y="242"/>
                  </a:lnTo>
                  <a:lnTo>
                    <a:pt x="1226" y="240"/>
                  </a:lnTo>
                  <a:lnTo>
                    <a:pt x="1226" y="244"/>
                  </a:lnTo>
                  <a:lnTo>
                    <a:pt x="1226" y="247"/>
                  </a:lnTo>
                  <a:lnTo>
                    <a:pt x="1228" y="251"/>
                  </a:lnTo>
                  <a:lnTo>
                    <a:pt x="1230" y="254"/>
                  </a:lnTo>
                  <a:lnTo>
                    <a:pt x="1231" y="258"/>
                  </a:lnTo>
                  <a:lnTo>
                    <a:pt x="1233" y="261"/>
                  </a:lnTo>
                  <a:lnTo>
                    <a:pt x="1233" y="265"/>
                  </a:lnTo>
                  <a:lnTo>
                    <a:pt x="1235" y="268"/>
                  </a:lnTo>
                  <a:lnTo>
                    <a:pt x="1228" y="272"/>
                  </a:lnTo>
                  <a:lnTo>
                    <a:pt x="1224" y="274"/>
                  </a:lnTo>
                  <a:lnTo>
                    <a:pt x="1221" y="276"/>
                  </a:lnTo>
                  <a:lnTo>
                    <a:pt x="1217" y="276"/>
                  </a:lnTo>
                  <a:lnTo>
                    <a:pt x="1214" y="276"/>
                  </a:lnTo>
                  <a:lnTo>
                    <a:pt x="1210" y="274"/>
                  </a:lnTo>
                  <a:lnTo>
                    <a:pt x="1205" y="272"/>
                  </a:lnTo>
                  <a:lnTo>
                    <a:pt x="1200" y="268"/>
                  </a:lnTo>
                  <a:lnTo>
                    <a:pt x="1182" y="288"/>
                  </a:lnTo>
                  <a:lnTo>
                    <a:pt x="1155" y="260"/>
                  </a:lnTo>
                  <a:lnTo>
                    <a:pt x="1104" y="260"/>
                  </a:lnTo>
                  <a:lnTo>
                    <a:pt x="1108" y="260"/>
                  </a:lnTo>
                  <a:lnTo>
                    <a:pt x="1111" y="258"/>
                  </a:lnTo>
                  <a:lnTo>
                    <a:pt x="1117" y="256"/>
                  </a:lnTo>
                  <a:lnTo>
                    <a:pt x="1122" y="254"/>
                  </a:lnTo>
                  <a:lnTo>
                    <a:pt x="1127" y="253"/>
                  </a:lnTo>
                  <a:lnTo>
                    <a:pt x="1134" y="251"/>
                  </a:lnTo>
                  <a:lnTo>
                    <a:pt x="1140" y="251"/>
                  </a:lnTo>
                  <a:lnTo>
                    <a:pt x="1147" y="251"/>
                  </a:lnTo>
                  <a:lnTo>
                    <a:pt x="1150" y="244"/>
                  </a:lnTo>
                  <a:lnTo>
                    <a:pt x="1154" y="237"/>
                  </a:lnTo>
                  <a:lnTo>
                    <a:pt x="1157" y="230"/>
                  </a:lnTo>
                  <a:lnTo>
                    <a:pt x="1161" y="222"/>
                  </a:lnTo>
                  <a:lnTo>
                    <a:pt x="1166" y="215"/>
                  </a:lnTo>
                  <a:lnTo>
                    <a:pt x="1170" y="208"/>
                  </a:lnTo>
                  <a:lnTo>
                    <a:pt x="1175" y="201"/>
                  </a:lnTo>
                  <a:lnTo>
                    <a:pt x="1182" y="194"/>
                  </a:lnTo>
                  <a:lnTo>
                    <a:pt x="1177" y="187"/>
                  </a:lnTo>
                  <a:lnTo>
                    <a:pt x="1168" y="182"/>
                  </a:lnTo>
                  <a:lnTo>
                    <a:pt x="1157" y="178"/>
                  </a:lnTo>
                  <a:lnTo>
                    <a:pt x="1147" y="175"/>
                  </a:lnTo>
                  <a:lnTo>
                    <a:pt x="1134" y="173"/>
                  </a:lnTo>
                  <a:lnTo>
                    <a:pt x="1122" y="173"/>
                  </a:lnTo>
                  <a:lnTo>
                    <a:pt x="1111" y="173"/>
                  </a:lnTo>
                  <a:lnTo>
                    <a:pt x="1104" y="177"/>
                  </a:lnTo>
                  <a:lnTo>
                    <a:pt x="1104" y="175"/>
                  </a:lnTo>
                  <a:lnTo>
                    <a:pt x="1101" y="173"/>
                  </a:lnTo>
                  <a:lnTo>
                    <a:pt x="1099" y="169"/>
                  </a:lnTo>
                  <a:lnTo>
                    <a:pt x="1094" y="168"/>
                  </a:lnTo>
                  <a:lnTo>
                    <a:pt x="1090" y="164"/>
                  </a:lnTo>
                  <a:lnTo>
                    <a:pt x="1087" y="161"/>
                  </a:lnTo>
                  <a:lnTo>
                    <a:pt x="1081" y="159"/>
                  </a:lnTo>
                  <a:lnTo>
                    <a:pt x="1078" y="157"/>
                  </a:lnTo>
                  <a:lnTo>
                    <a:pt x="1085" y="152"/>
                  </a:lnTo>
                  <a:lnTo>
                    <a:pt x="1092" y="147"/>
                  </a:lnTo>
                  <a:lnTo>
                    <a:pt x="1097" y="143"/>
                  </a:lnTo>
                  <a:lnTo>
                    <a:pt x="1104" y="139"/>
                  </a:lnTo>
                  <a:lnTo>
                    <a:pt x="1110" y="138"/>
                  </a:lnTo>
                  <a:lnTo>
                    <a:pt x="1113" y="138"/>
                  </a:lnTo>
                  <a:lnTo>
                    <a:pt x="1115" y="138"/>
                  </a:lnTo>
                  <a:lnTo>
                    <a:pt x="1117" y="138"/>
                  </a:lnTo>
                  <a:close/>
                  <a:moveTo>
                    <a:pt x="1131" y="102"/>
                  </a:moveTo>
                  <a:lnTo>
                    <a:pt x="1134" y="102"/>
                  </a:lnTo>
                  <a:lnTo>
                    <a:pt x="1138" y="104"/>
                  </a:lnTo>
                  <a:lnTo>
                    <a:pt x="1143" y="106"/>
                  </a:lnTo>
                  <a:lnTo>
                    <a:pt x="1147" y="108"/>
                  </a:lnTo>
                  <a:lnTo>
                    <a:pt x="1152" y="108"/>
                  </a:lnTo>
                  <a:lnTo>
                    <a:pt x="1157" y="109"/>
                  </a:lnTo>
                  <a:lnTo>
                    <a:pt x="1161" y="111"/>
                  </a:lnTo>
                  <a:lnTo>
                    <a:pt x="1164" y="111"/>
                  </a:lnTo>
                  <a:lnTo>
                    <a:pt x="1171" y="108"/>
                  </a:lnTo>
                  <a:lnTo>
                    <a:pt x="1180" y="106"/>
                  </a:lnTo>
                  <a:lnTo>
                    <a:pt x="1189" y="104"/>
                  </a:lnTo>
                  <a:lnTo>
                    <a:pt x="1200" y="101"/>
                  </a:lnTo>
                  <a:lnTo>
                    <a:pt x="1208" y="99"/>
                  </a:lnTo>
                  <a:lnTo>
                    <a:pt x="1219" y="95"/>
                  </a:lnTo>
                  <a:lnTo>
                    <a:pt x="1228" y="90"/>
                  </a:lnTo>
                  <a:lnTo>
                    <a:pt x="1235" y="85"/>
                  </a:lnTo>
                  <a:lnTo>
                    <a:pt x="1238" y="85"/>
                  </a:lnTo>
                  <a:lnTo>
                    <a:pt x="1240" y="86"/>
                  </a:lnTo>
                  <a:lnTo>
                    <a:pt x="1244" y="86"/>
                  </a:lnTo>
                  <a:lnTo>
                    <a:pt x="1247" y="88"/>
                  </a:lnTo>
                  <a:lnTo>
                    <a:pt x="1251" y="90"/>
                  </a:lnTo>
                  <a:lnTo>
                    <a:pt x="1254" y="92"/>
                  </a:lnTo>
                  <a:lnTo>
                    <a:pt x="1258" y="93"/>
                  </a:lnTo>
                  <a:lnTo>
                    <a:pt x="1260" y="93"/>
                  </a:lnTo>
                  <a:lnTo>
                    <a:pt x="1286" y="65"/>
                  </a:lnTo>
                  <a:lnTo>
                    <a:pt x="1302" y="65"/>
                  </a:lnTo>
                  <a:lnTo>
                    <a:pt x="1313" y="62"/>
                  </a:lnTo>
                  <a:lnTo>
                    <a:pt x="1323" y="58"/>
                  </a:lnTo>
                  <a:lnTo>
                    <a:pt x="1332" y="53"/>
                  </a:lnTo>
                  <a:lnTo>
                    <a:pt x="1341" y="46"/>
                  </a:lnTo>
                  <a:lnTo>
                    <a:pt x="1348" y="37"/>
                  </a:lnTo>
                  <a:lnTo>
                    <a:pt x="1357" y="28"/>
                  </a:lnTo>
                  <a:lnTo>
                    <a:pt x="1366" y="17"/>
                  </a:lnTo>
                  <a:lnTo>
                    <a:pt x="1371" y="21"/>
                  </a:lnTo>
                  <a:lnTo>
                    <a:pt x="1378" y="21"/>
                  </a:lnTo>
                  <a:lnTo>
                    <a:pt x="1385" y="19"/>
                  </a:lnTo>
                  <a:lnTo>
                    <a:pt x="1392" y="16"/>
                  </a:lnTo>
                  <a:lnTo>
                    <a:pt x="1399" y="14"/>
                  </a:lnTo>
                  <a:lnTo>
                    <a:pt x="1408" y="10"/>
                  </a:lnTo>
                  <a:lnTo>
                    <a:pt x="1417" y="9"/>
                  </a:lnTo>
                  <a:lnTo>
                    <a:pt x="1426" y="7"/>
                  </a:lnTo>
                  <a:lnTo>
                    <a:pt x="1424" y="7"/>
                  </a:lnTo>
                  <a:lnTo>
                    <a:pt x="1422" y="5"/>
                  </a:lnTo>
                  <a:lnTo>
                    <a:pt x="1420" y="3"/>
                  </a:lnTo>
                  <a:lnTo>
                    <a:pt x="1417" y="3"/>
                  </a:lnTo>
                  <a:lnTo>
                    <a:pt x="1415" y="2"/>
                  </a:lnTo>
                  <a:lnTo>
                    <a:pt x="1412" y="0"/>
                  </a:lnTo>
                  <a:lnTo>
                    <a:pt x="1408" y="0"/>
                  </a:lnTo>
                  <a:lnTo>
                    <a:pt x="1403" y="3"/>
                  </a:lnTo>
                  <a:lnTo>
                    <a:pt x="1399" y="5"/>
                  </a:lnTo>
                  <a:lnTo>
                    <a:pt x="1397" y="5"/>
                  </a:lnTo>
                  <a:lnTo>
                    <a:pt x="1396" y="5"/>
                  </a:lnTo>
                  <a:lnTo>
                    <a:pt x="1394" y="5"/>
                  </a:lnTo>
                  <a:lnTo>
                    <a:pt x="1390" y="5"/>
                  </a:lnTo>
                  <a:lnTo>
                    <a:pt x="1387" y="7"/>
                  </a:lnTo>
                  <a:lnTo>
                    <a:pt x="1382" y="10"/>
                  </a:lnTo>
                  <a:lnTo>
                    <a:pt x="1376" y="7"/>
                  </a:lnTo>
                  <a:lnTo>
                    <a:pt x="1369" y="5"/>
                  </a:lnTo>
                  <a:lnTo>
                    <a:pt x="1362" y="3"/>
                  </a:lnTo>
                  <a:lnTo>
                    <a:pt x="1357" y="3"/>
                  </a:lnTo>
                  <a:lnTo>
                    <a:pt x="1350" y="3"/>
                  </a:lnTo>
                  <a:lnTo>
                    <a:pt x="1343" y="5"/>
                  </a:lnTo>
                  <a:lnTo>
                    <a:pt x="1337" y="7"/>
                  </a:lnTo>
                  <a:lnTo>
                    <a:pt x="1330" y="10"/>
                  </a:lnTo>
                  <a:lnTo>
                    <a:pt x="1318" y="7"/>
                  </a:lnTo>
                  <a:lnTo>
                    <a:pt x="1304" y="7"/>
                  </a:lnTo>
                  <a:lnTo>
                    <a:pt x="1286" y="9"/>
                  </a:lnTo>
                  <a:lnTo>
                    <a:pt x="1269" y="10"/>
                  </a:lnTo>
                  <a:lnTo>
                    <a:pt x="1249" y="14"/>
                  </a:lnTo>
                  <a:lnTo>
                    <a:pt x="1231" y="16"/>
                  </a:lnTo>
                  <a:lnTo>
                    <a:pt x="1214" y="19"/>
                  </a:lnTo>
                  <a:lnTo>
                    <a:pt x="1200" y="19"/>
                  </a:lnTo>
                  <a:lnTo>
                    <a:pt x="1203" y="23"/>
                  </a:lnTo>
                  <a:lnTo>
                    <a:pt x="1208" y="28"/>
                  </a:lnTo>
                  <a:lnTo>
                    <a:pt x="1214" y="33"/>
                  </a:lnTo>
                  <a:lnTo>
                    <a:pt x="1221" y="37"/>
                  </a:lnTo>
                  <a:lnTo>
                    <a:pt x="1228" y="42"/>
                  </a:lnTo>
                  <a:lnTo>
                    <a:pt x="1233" y="48"/>
                  </a:lnTo>
                  <a:lnTo>
                    <a:pt x="1238" y="53"/>
                  </a:lnTo>
                  <a:lnTo>
                    <a:pt x="1244" y="56"/>
                  </a:lnTo>
                  <a:lnTo>
                    <a:pt x="1233" y="62"/>
                  </a:lnTo>
                  <a:lnTo>
                    <a:pt x="1221" y="67"/>
                  </a:lnTo>
                  <a:lnTo>
                    <a:pt x="1210" y="76"/>
                  </a:lnTo>
                  <a:lnTo>
                    <a:pt x="1196" y="83"/>
                  </a:lnTo>
                  <a:lnTo>
                    <a:pt x="1182" y="90"/>
                  </a:lnTo>
                  <a:lnTo>
                    <a:pt x="1166" y="97"/>
                  </a:lnTo>
                  <a:lnTo>
                    <a:pt x="1148" y="101"/>
                  </a:lnTo>
                  <a:lnTo>
                    <a:pt x="1131" y="102"/>
                  </a:lnTo>
                  <a:close/>
                  <a:moveTo>
                    <a:pt x="947" y="148"/>
                  </a:moveTo>
                  <a:lnTo>
                    <a:pt x="942" y="148"/>
                  </a:lnTo>
                  <a:lnTo>
                    <a:pt x="935" y="148"/>
                  </a:lnTo>
                  <a:lnTo>
                    <a:pt x="928" y="148"/>
                  </a:lnTo>
                  <a:lnTo>
                    <a:pt x="922" y="148"/>
                  </a:lnTo>
                  <a:lnTo>
                    <a:pt x="915" y="147"/>
                  </a:lnTo>
                  <a:lnTo>
                    <a:pt x="908" y="145"/>
                  </a:lnTo>
                  <a:lnTo>
                    <a:pt x="903" y="143"/>
                  </a:lnTo>
                  <a:lnTo>
                    <a:pt x="896" y="139"/>
                  </a:lnTo>
                  <a:lnTo>
                    <a:pt x="892" y="139"/>
                  </a:lnTo>
                  <a:lnTo>
                    <a:pt x="889" y="141"/>
                  </a:lnTo>
                  <a:lnTo>
                    <a:pt x="885" y="143"/>
                  </a:lnTo>
                  <a:lnTo>
                    <a:pt x="883" y="145"/>
                  </a:lnTo>
                  <a:lnTo>
                    <a:pt x="880" y="147"/>
                  </a:lnTo>
                  <a:lnTo>
                    <a:pt x="876" y="147"/>
                  </a:lnTo>
                  <a:lnTo>
                    <a:pt x="873" y="148"/>
                  </a:lnTo>
                  <a:lnTo>
                    <a:pt x="869" y="148"/>
                  </a:lnTo>
                  <a:lnTo>
                    <a:pt x="852" y="131"/>
                  </a:lnTo>
                  <a:lnTo>
                    <a:pt x="848" y="131"/>
                  </a:lnTo>
                  <a:lnTo>
                    <a:pt x="846" y="132"/>
                  </a:lnTo>
                  <a:lnTo>
                    <a:pt x="843" y="134"/>
                  </a:lnTo>
                  <a:lnTo>
                    <a:pt x="839" y="136"/>
                  </a:lnTo>
                  <a:lnTo>
                    <a:pt x="836" y="136"/>
                  </a:lnTo>
                  <a:lnTo>
                    <a:pt x="832" y="138"/>
                  </a:lnTo>
                  <a:lnTo>
                    <a:pt x="829" y="139"/>
                  </a:lnTo>
                  <a:lnTo>
                    <a:pt x="825" y="139"/>
                  </a:lnTo>
                  <a:lnTo>
                    <a:pt x="809" y="122"/>
                  </a:lnTo>
                  <a:lnTo>
                    <a:pt x="792" y="122"/>
                  </a:lnTo>
                  <a:lnTo>
                    <a:pt x="788" y="124"/>
                  </a:lnTo>
                  <a:lnTo>
                    <a:pt x="783" y="127"/>
                  </a:lnTo>
                  <a:lnTo>
                    <a:pt x="779" y="134"/>
                  </a:lnTo>
                  <a:lnTo>
                    <a:pt x="776" y="141"/>
                  </a:lnTo>
                  <a:lnTo>
                    <a:pt x="770" y="148"/>
                  </a:lnTo>
                  <a:lnTo>
                    <a:pt x="769" y="155"/>
                  </a:lnTo>
                  <a:lnTo>
                    <a:pt x="767" y="162"/>
                  </a:lnTo>
                  <a:lnTo>
                    <a:pt x="765" y="168"/>
                  </a:lnTo>
                  <a:lnTo>
                    <a:pt x="772" y="166"/>
                  </a:lnTo>
                  <a:lnTo>
                    <a:pt x="778" y="166"/>
                  </a:lnTo>
                  <a:lnTo>
                    <a:pt x="781" y="164"/>
                  </a:lnTo>
                  <a:lnTo>
                    <a:pt x="786" y="161"/>
                  </a:lnTo>
                  <a:lnTo>
                    <a:pt x="790" y="159"/>
                  </a:lnTo>
                  <a:lnTo>
                    <a:pt x="793" y="155"/>
                  </a:lnTo>
                  <a:lnTo>
                    <a:pt x="797" y="152"/>
                  </a:lnTo>
                  <a:lnTo>
                    <a:pt x="800" y="148"/>
                  </a:lnTo>
                  <a:lnTo>
                    <a:pt x="852" y="148"/>
                  </a:lnTo>
                  <a:lnTo>
                    <a:pt x="846" y="150"/>
                  </a:lnTo>
                  <a:lnTo>
                    <a:pt x="841" y="150"/>
                  </a:lnTo>
                  <a:lnTo>
                    <a:pt x="836" y="152"/>
                  </a:lnTo>
                  <a:lnTo>
                    <a:pt x="834" y="155"/>
                  </a:lnTo>
                  <a:lnTo>
                    <a:pt x="832" y="159"/>
                  </a:lnTo>
                  <a:lnTo>
                    <a:pt x="831" y="164"/>
                  </a:lnTo>
                  <a:lnTo>
                    <a:pt x="832" y="169"/>
                  </a:lnTo>
                  <a:lnTo>
                    <a:pt x="834" y="177"/>
                  </a:lnTo>
                  <a:lnTo>
                    <a:pt x="831" y="177"/>
                  </a:lnTo>
                  <a:lnTo>
                    <a:pt x="829" y="178"/>
                  </a:lnTo>
                  <a:lnTo>
                    <a:pt x="825" y="178"/>
                  </a:lnTo>
                  <a:lnTo>
                    <a:pt x="822" y="180"/>
                  </a:lnTo>
                  <a:lnTo>
                    <a:pt x="818" y="182"/>
                  </a:lnTo>
                  <a:lnTo>
                    <a:pt x="815" y="184"/>
                  </a:lnTo>
                  <a:lnTo>
                    <a:pt x="813" y="185"/>
                  </a:lnTo>
                  <a:lnTo>
                    <a:pt x="809" y="185"/>
                  </a:lnTo>
                  <a:lnTo>
                    <a:pt x="825" y="191"/>
                  </a:lnTo>
                  <a:lnTo>
                    <a:pt x="845" y="194"/>
                  </a:lnTo>
                  <a:lnTo>
                    <a:pt x="862" y="196"/>
                  </a:lnTo>
                  <a:lnTo>
                    <a:pt x="882" y="194"/>
                  </a:lnTo>
                  <a:lnTo>
                    <a:pt x="891" y="192"/>
                  </a:lnTo>
                  <a:lnTo>
                    <a:pt x="899" y="189"/>
                  </a:lnTo>
                  <a:lnTo>
                    <a:pt x="908" y="185"/>
                  </a:lnTo>
                  <a:lnTo>
                    <a:pt x="917" y="180"/>
                  </a:lnTo>
                  <a:lnTo>
                    <a:pt x="926" y="175"/>
                  </a:lnTo>
                  <a:lnTo>
                    <a:pt x="933" y="168"/>
                  </a:lnTo>
                  <a:lnTo>
                    <a:pt x="942" y="159"/>
                  </a:lnTo>
                  <a:lnTo>
                    <a:pt x="947" y="148"/>
                  </a:lnTo>
                  <a:close/>
                  <a:moveTo>
                    <a:pt x="1161" y="71"/>
                  </a:moveTo>
                  <a:lnTo>
                    <a:pt x="1150" y="71"/>
                  </a:lnTo>
                  <a:lnTo>
                    <a:pt x="1141" y="71"/>
                  </a:lnTo>
                  <a:lnTo>
                    <a:pt x="1133" y="71"/>
                  </a:lnTo>
                  <a:lnTo>
                    <a:pt x="1122" y="71"/>
                  </a:lnTo>
                  <a:lnTo>
                    <a:pt x="1113" y="72"/>
                  </a:lnTo>
                  <a:lnTo>
                    <a:pt x="1106" y="74"/>
                  </a:lnTo>
                  <a:lnTo>
                    <a:pt x="1099" y="76"/>
                  </a:lnTo>
                  <a:lnTo>
                    <a:pt x="1092" y="79"/>
                  </a:lnTo>
                  <a:lnTo>
                    <a:pt x="1088" y="76"/>
                  </a:lnTo>
                  <a:lnTo>
                    <a:pt x="1085" y="72"/>
                  </a:lnTo>
                  <a:lnTo>
                    <a:pt x="1081" y="69"/>
                  </a:lnTo>
                  <a:lnTo>
                    <a:pt x="1078" y="67"/>
                  </a:lnTo>
                  <a:lnTo>
                    <a:pt x="1072" y="65"/>
                  </a:lnTo>
                  <a:lnTo>
                    <a:pt x="1069" y="63"/>
                  </a:lnTo>
                  <a:lnTo>
                    <a:pt x="1064" y="62"/>
                  </a:lnTo>
                  <a:lnTo>
                    <a:pt x="1057" y="62"/>
                  </a:lnTo>
                  <a:lnTo>
                    <a:pt x="1057" y="58"/>
                  </a:lnTo>
                  <a:lnTo>
                    <a:pt x="1057" y="55"/>
                  </a:lnTo>
                  <a:lnTo>
                    <a:pt x="1058" y="51"/>
                  </a:lnTo>
                  <a:lnTo>
                    <a:pt x="1058" y="48"/>
                  </a:lnTo>
                  <a:lnTo>
                    <a:pt x="1058" y="46"/>
                  </a:lnTo>
                  <a:lnTo>
                    <a:pt x="1058" y="42"/>
                  </a:lnTo>
                  <a:lnTo>
                    <a:pt x="1058" y="39"/>
                  </a:lnTo>
                  <a:lnTo>
                    <a:pt x="1058" y="35"/>
                  </a:lnTo>
                  <a:lnTo>
                    <a:pt x="1048" y="16"/>
                  </a:lnTo>
                  <a:lnTo>
                    <a:pt x="1051" y="17"/>
                  </a:lnTo>
                  <a:lnTo>
                    <a:pt x="1058" y="23"/>
                  </a:lnTo>
                  <a:lnTo>
                    <a:pt x="1065" y="32"/>
                  </a:lnTo>
                  <a:lnTo>
                    <a:pt x="1072" y="42"/>
                  </a:lnTo>
                  <a:lnTo>
                    <a:pt x="1080" y="53"/>
                  </a:lnTo>
                  <a:lnTo>
                    <a:pt x="1087" y="62"/>
                  </a:lnTo>
                  <a:lnTo>
                    <a:pt x="1090" y="67"/>
                  </a:lnTo>
                  <a:lnTo>
                    <a:pt x="1092" y="71"/>
                  </a:lnTo>
                  <a:lnTo>
                    <a:pt x="1101" y="69"/>
                  </a:lnTo>
                  <a:lnTo>
                    <a:pt x="1110" y="69"/>
                  </a:lnTo>
                  <a:lnTo>
                    <a:pt x="1118" y="67"/>
                  </a:lnTo>
                  <a:lnTo>
                    <a:pt x="1125" y="67"/>
                  </a:lnTo>
                  <a:lnTo>
                    <a:pt x="1134" y="65"/>
                  </a:lnTo>
                  <a:lnTo>
                    <a:pt x="1143" y="67"/>
                  </a:lnTo>
                  <a:lnTo>
                    <a:pt x="1152" y="67"/>
                  </a:lnTo>
                  <a:lnTo>
                    <a:pt x="1161" y="71"/>
                  </a:lnTo>
                  <a:close/>
                  <a:moveTo>
                    <a:pt x="956" y="131"/>
                  </a:moveTo>
                  <a:lnTo>
                    <a:pt x="959" y="118"/>
                  </a:lnTo>
                  <a:lnTo>
                    <a:pt x="961" y="111"/>
                  </a:lnTo>
                  <a:lnTo>
                    <a:pt x="961" y="106"/>
                  </a:lnTo>
                  <a:lnTo>
                    <a:pt x="959" y="104"/>
                  </a:lnTo>
                  <a:lnTo>
                    <a:pt x="958" y="106"/>
                  </a:lnTo>
                  <a:lnTo>
                    <a:pt x="954" y="109"/>
                  </a:lnTo>
                  <a:lnTo>
                    <a:pt x="947" y="115"/>
                  </a:lnTo>
                  <a:lnTo>
                    <a:pt x="938" y="120"/>
                  </a:lnTo>
                  <a:lnTo>
                    <a:pt x="933" y="115"/>
                  </a:lnTo>
                  <a:lnTo>
                    <a:pt x="926" y="109"/>
                  </a:lnTo>
                  <a:lnTo>
                    <a:pt x="921" y="106"/>
                  </a:lnTo>
                  <a:lnTo>
                    <a:pt x="915" y="102"/>
                  </a:lnTo>
                  <a:lnTo>
                    <a:pt x="910" y="99"/>
                  </a:lnTo>
                  <a:lnTo>
                    <a:pt x="906" y="95"/>
                  </a:lnTo>
                  <a:lnTo>
                    <a:pt x="905" y="90"/>
                  </a:lnTo>
                  <a:lnTo>
                    <a:pt x="903" y="83"/>
                  </a:lnTo>
                  <a:lnTo>
                    <a:pt x="894" y="85"/>
                  </a:lnTo>
                  <a:lnTo>
                    <a:pt x="887" y="85"/>
                  </a:lnTo>
                  <a:lnTo>
                    <a:pt x="880" y="86"/>
                  </a:lnTo>
                  <a:lnTo>
                    <a:pt x="875" y="86"/>
                  </a:lnTo>
                  <a:lnTo>
                    <a:pt x="869" y="88"/>
                  </a:lnTo>
                  <a:lnTo>
                    <a:pt x="864" y="88"/>
                  </a:lnTo>
                  <a:lnTo>
                    <a:pt x="859" y="86"/>
                  </a:lnTo>
                  <a:lnTo>
                    <a:pt x="852" y="83"/>
                  </a:lnTo>
                  <a:lnTo>
                    <a:pt x="846" y="86"/>
                  </a:lnTo>
                  <a:lnTo>
                    <a:pt x="839" y="90"/>
                  </a:lnTo>
                  <a:lnTo>
                    <a:pt x="834" y="92"/>
                  </a:lnTo>
                  <a:lnTo>
                    <a:pt x="829" y="95"/>
                  </a:lnTo>
                  <a:lnTo>
                    <a:pt x="823" y="99"/>
                  </a:lnTo>
                  <a:lnTo>
                    <a:pt x="820" y="104"/>
                  </a:lnTo>
                  <a:lnTo>
                    <a:pt x="818" y="111"/>
                  </a:lnTo>
                  <a:lnTo>
                    <a:pt x="816" y="120"/>
                  </a:lnTo>
                  <a:lnTo>
                    <a:pt x="823" y="116"/>
                  </a:lnTo>
                  <a:lnTo>
                    <a:pt x="832" y="115"/>
                  </a:lnTo>
                  <a:lnTo>
                    <a:pt x="843" y="111"/>
                  </a:lnTo>
                  <a:lnTo>
                    <a:pt x="852" y="108"/>
                  </a:lnTo>
                  <a:lnTo>
                    <a:pt x="862" y="106"/>
                  </a:lnTo>
                  <a:lnTo>
                    <a:pt x="871" y="104"/>
                  </a:lnTo>
                  <a:lnTo>
                    <a:pt x="880" y="102"/>
                  </a:lnTo>
                  <a:lnTo>
                    <a:pt x="887" y="102"/>
                  </a:lnTo>
                  <a:lnTo>
                    <a:pt x="869" y="120"/>
                  </a:lnTo>
                  <a:lnTo>
                    <a:pt x="876" y="122"/>
                  </a:lnTo>
                  <a:lnTo>
                    <a:pt x="883" y="122"/>
                  </a:lnTo>
                  <a:lnTo>
                    <a:pt x="892" y="124"/>
                  </a:lnTo>
                  <a:lnTo>
                    <a:pt x="899" y="125"/>
                  </a:lnTo>
                  <a:lnTo>
                    <a:pt x="908" y="127"/>
                  </a:lnTo>
                  <a:lnTo>
                    <a:pt x="915" y="129"/>
                  </a:lnTo>
                  <a:lnTo>
                    <a:pt x="922" y="129"/>
                  </a:lnTo>
                  <a:lnTo>
                    <a:pt x="929" y="131"/>
                  </a:lnTo>
                  <a:lnTo>
                    <a:pt x="956" y="131"/>
                  </a:lnTo>
                  <a:close/>
                  <a:moveTo>
                    <a:pt x="1042" y="14"/>
                  </a:moveTo>
                  <a:lnTo>
                    <a:pt x="1034" y="17"/>
                  </a:lnTo>
                  <a:lnTo>
                    <a:pt x="1028" y="21"/>
                  </a:lnTo>
                  <a:lnTo>
                    <a:pt x="1023" y="23"/>
                  </a:lnTo>
                  <a:lnTo>
                    <a:pt x="1019" y="25"/>
                  </a:lnTo>
                  <a:lnTo>
                    <a:pt x="1016" y="26"/>
                  </a:lnTo>
                  <a:lnTo>
                    <a:pt x="1014" y="30"/>
                  </a:lnTo>
                  <a:lnTo>
                    <a:pt x="1011" y="35"/>
                  </a:lnTo>
                  <a:lnTo>
                    <a:pt x="1009" y="44"/>
                  </a:lnTo>
                  <a:lnTo>
                    <a:pt x="1000" y="44"/>
                  </a:lnTo>
                  <a:lnTo>
                    <a:pt x="993" y="46"/>
                  </a:lnTo>
                  <a:lnTo>
                    <a:pt x="984" y="48"/>
                  </a:lnTo>
                  <a:lnTo>
                    <a:pt x="975" y="51"/>
                  </a:lnTo>
                  <a:lnTo>
                    <a:pt x="968" y="51"/>
                  </a:lnTo>
                  <a:lnTo>
                    <a:pt x="963" y="51"/>
                  </a:lnTo>
                  <a:lnTo>
                    <a:pt x="961" y="49"/>
                  </a:lnTo>
                  <a:lnTo>
                    <a:pt x="959" y="48"/>
                  </a:lnTo>
                  <a:lnTo>
                    <a:pt x="958" y="46"/>
                  </a:lnTo>
                  <a:lnTo>
                    <a:pt x="958" y="42"/>
                  </a:lnTo>
                  <a:lnTo>
                    <a:pt x="949" y="48"/>
                  </a:lnTo>
                  <a:lnTo>
                    <a:pt x="942" y="53"/>
                  </a:lnTo>
                  <a:lnTo>
                    <a:pt x="935" y="58"/>
                  </a:lnTo>
                  <a:lnTo>
                    <a:pt x="929" y="63"/>
                  </a:lnTo>
                  <a:lnTo>
                    <a:pt x="924" y="67"/>
                  </a:lnTo>
                  <a:lnTo>
                    <a:pt x="919" y="72"/>
                  </a:lnTo>
                  <a:lnTo>
                    <a:pt x="914" y="76"/>
                  </a:lnTo>
                  <a:lnTo>
                    <a:pt x="908" y="79"/>
                  </a:lnTo>
                  <a:lnTo>
                    <a:pt x="914" y="55"/>
                  </a:lnTo>
                  <a:lnTo>
                    <a:pt x="921" y="51"/>
                  </a:lnTo>
                  <a:lnTo>
                    <a:pt x="926" y="48"/>
                  </a:lnTo>
                  <a:lnTo>
                    <a:pt x="933" y="42"/>
                  </a:lnTo>
                  <a:lnTo>
                    <a:pt x="938" y="37"/>
                  </a:lnTo>
                  <a:lnTo>
                    <a:pt x="945" y="30"/>
                  </a:lnTo>
                  <a:lnTo>
                    <a:pt x="952" y="25"/>
                  </a:lnTo>
                  <a:lnTo>
                    <a:pt x="958" y="21"/>
                  </a:lnTo>
                  <a:lnTo>
                    <a:pt x="963" y="17"/>
                  </a:lnTo>
                  <a:lnTo>
                    <a:pt x="967" y="19"/>
                  </a:lnTo>
                  <a:lnTo>
                    <a:pt x="968" y="21"/>
                  </a:lnTo>
                  <a:lnTo>
                    <a:pt x="972" y="25"/>
                  </a:lnTo>
                  <a:lnTo>
                    <a:pt x="974" y="26"/>
                  </a:lnTo>
                  <a:lnTo>
                    <a:pt x="977" y="28"/>
                  </a:lnTo>
                  <a:lnTo>
                    <a:pt x="981" y="32"/>
                  </a:lnTo>
                  <a:lnTo>
                    <a:pt x="982" y="33"/>
                  </a:lnTo>
                  <a:lnTo>
                    <a:pt x="984" y="37"/>
                  </a:lnTo>
                  <a:lnTo>
                    <a:pt x="989" y="33"/>
                  </a:lnTo>
                  <a:lnTo>
                    <a:pt x="995" y="30"/>
                  </a:lnTo>
                  <a:lnTo>
                    <a:pt x="998" y="26"/>
                  </a:lnTo>
                  <a:lnTo>
                    <a:pt x="1002" y="21"/>
                  </a:lnTo>
                  <a:lnTo>
                    <a:pt x="1005" y="17"/>
                  </a:lnTo>
                  <a:lnTo>
                    <a:pt x="1009" y="14"/>
                  </a:lnTo>
                  <a:lnTo>
                    <a:pt x="1012" y="10"/>
                  </a:lnTo>
                  <a:lnTo>
                    <a:pt x="1018" y="7"/>
                  </a:lnTo>
                  <a:lnTo>
                    <a:pt x="1019" y="10"/>
                  </a:lnTo>
                  <a:lnTo>
                    <a:pt x="1023" y="12"/>
                  </a:lnTo>
                  <a:lnTo>
                    <a:pt x="1025" y="14"/>
                  </a:lnTo>
                  <a:lnTo>
                    <a:pt x="1028" y="14"/>
                  </a:lnTo>
                  <a:lnTo>
                    <a:pt x="1032" y="16"/>
                  </a:lnTo>
                  <a:lnTo>
                    <a:pt x="1035" y="16"/>
                  </a:lnTo>
                  <a:lnTo>
                    <a:pt x="1039" y="16"/>
                  </a:lnTo>
                  <a:lnTo>
                    <a:pt x="1042" y="14"/>
                  </a:lnTo>
                  <a:close/>
                  <a:moveTo>
                    <a:pt x="1042" y="122"/>
                  </a:moveTo>
                  <a:lnTo>
                    <a:pt x="1042" y="131"/>
                  </a:lnTo>
                  <a:lnTo>
                    <a:pt x="1042" y="139"/>
                  </a:lnTo>
                  <a:lnTo>
                    <a:pt x="1042" y="148"/>
                  </a:lnTo>
                  <a:lnTo>
                    <a:pt x="1042" y="155"/>
                  </a:lnTo>
                  <a:lnTo>
                    <a:pt x="1046" y="161"/>
                  </a:lnTo>
                  <a:lnTo>
                    <a:pt x="1051" y="164"/>
                  </a:lnTo>
                  <a:lnTo>
                    <a:pt x="1058" y="168"/>
                  </a:lnTo>
                  <a:lnTo>
                    <a:pt x="1069" y="168"/>
                  </a:lnTo>
                  <a:lnTo>
                    <a:pt x="1069" y="161"/>
                  </a:lnTo>
                  <a:lnTo>
                    <a:pt x="1067" y="155"/>
                  </a:lnTo>
                  <a:lnTo>
                    <a:pt x="1065" y="150"/>
                  </a:lnTo>
                  <a:lnTo>
                    <a:pt x="1062" y="145"/>
                  </a:lnTo>
                  <a:lnTo>
                    <a:pt x="1058" y="139"/>
                  </a:lnTo>
                  <a:lnTo>
                    <a:pt x="1055" y="134"/>
                  </a:lnTo>
                  <a:lnTo>
                    <a:pt x="1050" y="127"/>
                  </a:lnTo>
                  <a:lnTo>
                    <a:pt x="1042" y="122"/>
                  </a:lnTo>
                  <a:close/>
                  <a:moveTo>
                    <a:pt x="1012" y="78"/>
                  </a:moveTo>
                  <a:lnTo>
                    <a:pt x="1002" y="81"/>
                  </a:lnTo>
                  <a:lnTo>
                    <a:pt x="995" y="85"/>
                  </a:lnTo>
                  <a:lnTo>
                    <a:pt x="991" y="86"/>
                  </a:lnTo>
                  <a:lnTo>
                    <a:pt x="991" y="88"/>
                  </a:lnTo>
                  <a:lnTo>
                    <a:pt x="991" y="90"/>
                  </a:lnTo>
                  <a:lnTo>
                    <a:pt x="993" y="95"/>
                  </a:lnTo>
                  <a:lnTo>
                    <a:pt x="995" y="102"/>
                  </a:lnTo>
                  <a:lnTo>
                    <a:pt x="995" y="113"/>
                  </a:lnTo>
                  <a:lnTo>
                    <a:pt x="1002" y="113"/>
                  </a:lnTo>
                  <a:lnTo>
                    <a:pt x="1007" y="111"/>
                  </a:lnTo>
                  <a:lnTo>
                    <a:pt x="1011" y="109"/>
                  </a:lnTo>
                  <a:lnTo>
                    <a:pt x="1014" y="108"/>
                  </a:lnTo>
                  <a:lnTo>
                    <a:pt x="1019" y="104"/>
                  </a:lnTo>
                  <a:lnTo>
                    <a:pt x="1023" y="102"/>
                  </a:lnTo>
                  <a:lnTo>
                    <a:pt x="1025" y="99"/>
                  </a:lnTo>
                  <a:lnTo>
                    <a:pt x="1028" y="95"/>
                  </a:lnTo>
                  <a:lnTo>
                    <a:pt x="1025" y="92"/>
                  </a:lnTo>
                  <a:lnTo>
                    <a:pt x="1023" y="88"/>
                  </a:lnTo>
                  <a:lnTo>
                    <a:pt x="1019" y="85"/>
                  </a:lnTo>
                  <a:lnTo>
                    <a:pt x="1018" y="83"/>
                  </a:lnTo>
                  <a:lnTo>
                    <a:pt x="1014" y="79"/>
                  </a:lnTo>
                  <a:lnTo>
                    <a:pt x="1014" y="78"/>
                  </a:lnTo>
                  <a:lnTo>
                    <a:pt x="1012" y="78"/>
                  </a:lnTo>
                  <a:close/>
                  <a:moveTo>
                    <a:pt x="894" y="800"/>
                  </a:moveTo>
                  <a:lnTo>
                    <a:pt x="887" y="802"/>
                  </a:lnTo>
                  <a:lnTo>
                    <a:pt x="880" y="806"/>
                  </a:lnTo>
                  <a:lnTo>
                    <a:pt x="875" y="807"/>
                  </a:lnTo>
                  <a:lnTo>
                    <a:pt x="873" y="811"/>
                  </a:lnTo>
                  <a:lnTo>
                    <a:pt x="871" y="816"/>
                  </a:lnTo>
                  <a:lnTo>
                    <a:pt x="869" y="823"/>
                  </a:lnTo>
                  <a:lnTo>
                    <a:pt x="869" y="834"/>
                  </a:lnTo>
                  <a:lnTo>
                    <a:pt x="869" y="846"/>
                  </a:lnTo>
                  <a:lnTo>
                    <a:pt x="878" y="846"/>
                  </a:lnTo>
                  <a:lnTo>
                    <a:pt x="885" y="845"/>
                  </a:lnTo>
                  <a:lnTo>
                    <a:pt x="892" y="843"/>
                  </a:lnTo>
                  <a:lnTo>
                    <a:pt x="898" y="843"/>
                  </a:lnTo>
                  <a:lnTo>
                    <a:pt x="903" y="841"/>
                  </a:lnTo>
                  <a:lnTo>
                    <a:pt x="908" y="843"/>
                  </a:lnTo>
                  <a:lnTo>
                    <a:pt x="914" y="843"/>
                  </a:lnTo>
                  <a:lnTo>
                    <a:pt x="921" y="846"/>
                  </a:lnTo>
                  <a:lnTo>
                    <a:pt x="938" y="827"/>
                  </a:lnTo>
                  <a:lnTo>
                    <a:pt x="921" y="807"/>
                  </a:lnTo>
                  <a:lnTo>
                    <a:pt x="894" y="800"/>
                  </a:lnTo>
                  <a:close/>
                  <a:moveTo>
                    <a:pt x="843" y="809"/>
                  </a:moveTo>
                  <a:lnTo>
                    <a:pt x="831" y="809"/>
                  </a:lnTo>
                  <a:lnTo>
                    <a:pt x="822" y="809"/>
                  </a:lnTo>
                  <a:lnTo>
                    <a:pt x="816" y="807"/>
                  </a:lnTo>
                  <a:lnTo>
                    <a:pt x="809" y="807"/>
                  </a:lnTo>
                  <a:lnTo>
                    <a:pt x="806" y="804"/>
                  </a:lnTo>
                  <a:lnTo>
                    <a:pt x="800" y="802"/>
                  </a:lnTo>
                  <a:lnTo>
                    <a:pt x="797" y="797"/>
                  </a:lnTo>
                  <a:lnTo>
                    <a:pt x="790" y="792"/>
                  </a:lnTo>
                  <a:lnTo>
                    <a:pt x="783" y="792"/>
                  </a:lnTo>
                  <a:lnTo>
                    <a:pt x="776" y="792"/>
                  </a:lnTo>
                  <a:lnTo>
                    <a:pt x="769" y="790"/>
                  </a:lnTo>
                  <a:lnTo>
                    <a:pt x="760" y="790"/>
                  </a:lnTo>
                  <a:lnTo>
                    <a:pt x="753" y="788"/>
                  </a:lnTo>
                  <a:lnTo>
                    <a:pt x="744" y="786"/>
                  </a:lnTo>
                  <a:lnTo>
                    <a:pt x="737" y="784"/>
                  </a:lnTo>
                  <a:lnTo>
                    <a:pt x="730" y="781"/>
                  </a:lnTo>
                  <a:lnTo>
                    <a:pt x="739" y="779"/>
                  </a:lnTo>
                  <a:lnTo>
                    <a:pt x="749" y="776"/>
                  </a:lnTo>
                  <a:lnTo>
                    <a:pt x="758" y="774"/>
                  </a:lnTo>
                  <a:lnTo>
                    <a:pt x="767" y="772"/>
                  </a:lnTo>
                  <a:lnTo>
                    <a:pt x="774" y="774"/>
                  </a:lnTo>
                  <a:lnTo>
                    <a:pt x="781" y="776"/>
                  </a:lnTo>
                  <a:lnTo>
                    <a:pt x="786" y="783"/>
                  </a:lnTo>
                  <a:lnTo>
                    <a:pt x="790" y="792"/>
                  </a:lnTo>
                  <a:lnTo>
                    <a:pt x="793" y="790"/>
                  </a:lnTo>
                  <a:lnTo>
                    <a:pt x="797" y="790"/>
                  </a:lnTo>
                  <a:lnTo>
                    <a:pt x="800" y="788"/>
                  </a:lnTo>
                  <a:lnTo>
                    <a:pt x="804" y="786"/>
                  </a:lnTo>
                  <a:lnTo>
                    <a:pt x="808" y="784"/>
                  </a:lnTo>
                  <a:lnTo>
                    <a:pt x="811" y="783"/>
                  </a:lnTo>
                  <a:lnTo>
                    <a:pt x="813" y="783"/>
                  </a:lnTo>
                  <a:lnTo>
                    <a:pt x="816" y="781"/>
                  </a:lnTo>
                  <a:lnTo>
                    <a:pt x="820" y="783"/>
                  </a:lnTo>
                  <a:lnTo>
                    <a:pt x="825" y="784"/>
                  </a:lnTo>
                  <a:lnTo>
                    <a:pt x="829" y="788"/>
                  </a:lnTo>
                  <a:lnTo>
                    <a:pt x="834" y="792"/>
                  </a:lnTo>
                  <a:lnTo>
                    <a:pt x="839" y="795"/>
                  </a:lnTo>
                  <a:lnTo>
                    <a:pt x="843" y="797"/>
                  </a:lnTo>
                  <a:lnTo>
                    <a:pt x="848" y="800"/>
                  </a:lnTo>
                  <a:lnTo>
                    <a:pt x="852" y="800"/>
                  </a:lnTo>
                  <a:lnTo>
                    <a:pt x="843" y="809"/>
                  </a:lnTo>
                  <a:close/>
                  <a:moveTo>
                    <a:pt x="98" y="380"/>
                  </a:moveTo>
                  <a:lnTo>
                    <a:pt x="89" y="380"/>
                  </a:lnTo>
                  <a:lnTo>
                    <a:pt x="80" y="383"/>
                  </a:lnTo>
                  <a:lnTo>
                    <a:pt x="69" y="383"/>
                  </a:lnTo>
                  <a:lnTo>
                    <a:pt x="69" y="382"/>
                  </a:lnTo>
                  <a:lnTo>
                    <a:pt x="69" y="380"/>
                  </a:lnTo>
                  <a:lnTo>
                    <a:pt x="71" y="380"/>
                  </a:lnTo>
                  <a:lnTo>
                    <a:pt x="73" y="380"/>
                  </a:lnTo>
                  <a:lnTo>
                    <a:pt x="75" y="380"/>
                  </a:lnTo>
                  <a:lnTo>
                    <a:pt x="75" y="378"/>
                  </a:lnTo>
                  <a:lnTo>
                    <a:pt x="75" y="376"/>
                  </a:lnTo>
                  <a:lnTo>
                    <a:pt x="76" y="376"/>
                  </a:lnTo>
                  <a:lnTo>
                    <a:pt x="80" y="376"/>
                  </a:lnTo>
                  <a:lnTo>
                    <a:pt x="80" y="378"/>
                  </a:lnTo>
                  <a:lnTo>
                    <a:pt x="82" y="378"/>
                  </a:lnTo>
                  <a:lnTo>
                    <a:pt x="83" y="378"/>
                  </a:lnTo>
                  <a:lnTo>
                    <a:pt x="85" y="378"/>
                  </a:lnTo>
                  <a:lnTo>
                    <a:pt x="87" y="378"/>
                  </a:lnTo>
                  <a:lnTo>
                    <a:pt x="87" y="376"/>
                  </a:lnTo>
                  <a:lnTo>
                    <a:pt x="85" y="376"/>
                  </a:lnTo>
                  <a:lnTo>
                    <a:pt x="85" y="374"/>
                  </a:lnTo>
                  <a:lnTo>
                    <a:pt x="83" y="374"/>
                  </a:lnTo>
                  <a:lnTo>
                    <a:pt x="85" y="374"/>
                  </a:lnTo>
                  <a:lnTo>
                    <a:pt x="87" y="374"/>
                  </a:lnTo>
                  <a:lnTo>
                    <a:pt x="89" y="374"/>
                  </a:lnTo>
                  <a:lnTo>
                    <a:pt x="91" y="374"/>
                  </a:lnTo>
                  <a:lnTo>
                    <a:pt x="91" y="376"/>
                  </a:lnTo>
                  <a:lnTo>
                    <a:pt x="92" y="376"/>
                  </a:lnTo>
                  <a:lnTo>
                    <a:pt x="94" y="376"/>
                  </a:lnTo>
                  <a:lnTo>
                    <a:pt x="96" y="378"/>
                  </a:lnTo>
                  <a:lnTo>
                    <a:pt x="98" y="380"/>
                  </a:lnTo>
                  <a:close/>
                  <a:moveTo>
                    <a:pt x="145" y="367"/>
                  </a:moveTo>
                  <a:lnTo>
                    <a:pt x="136" y="371"/>
                  </a:lnTo>
                  <a:lnTo>
                    <a:pt x="122" y="376"/>
                  </a:lnTo>
                  <a:lnTo>
                    <a:pt x="110" y="374"/>
                  </a:lnTo>
                  <a:lnTo>
                    <a:pt x="110" y="373"/>
                  </a:lnTo>
                  <a:lnTo>
                    <a:pt x="110" y="371"/>
                  </a:lnTo>
                  <a:lnTo>
                    <a:pt x="112" y="371"/>
                  </a:lnTo>
                  <a:lnTo>
                    <a:pt x="113" y="371"/>
                  </a:lnTo>
                  <a:lnTo>
                    <a:pt x="115" y="371"/>
                  </a:lnTo>
                  <a:lnTo>
                    <a:pt x="117" y="371"/>
                  </a:lnTo>
                  <a:lnTo>
                    <a:pt x="117" y="369"/>
                  </a:lnTo>
                  <a:lnTo>
                    <a:pt x="117" y="367"/>
                  </a:lnTo>
                  <a:lnTo>
                    <a:pt x="117" y="366"/>
                  </a:lnTo>
                  <a:lnTo>
                    <a:pt x="119" y="366"/>
                  </a:lnTo>
                  <a:lnTo>
                    <a:pt x="122" y="366"/>
                  </a:lnTo>
                  <a:lnTo>
                    <a:pt x="124" y="366"/>
                  </a:lnTo>
                  <a:lnTo>
                    <a:pt x="124" y="367"/>
                  </a:lnTo>
                  <a:lnTo>
                    <a:pt x="126" y="367"/>
                  </a:lnTo>
                  <a:lnTo>
                    <a:pt x="128" y="367"/>
                  </a:lnTo>
                  <a:lnTo>
                    <a:pt x="129" y="366"/>
                  </a:lnTo>
                  <a:lnTo>
                    <a:pt x="131" y="367"/>
                  </a:lnTo>
                  <a:lnTo>
                    <a:pt x="133" y="366"/>
                  </a:lnTo>
                  <a:lnTo>
                    <a:pt x="133" y="364"/>
                  </a:lnTo>
                  <a:lnTo>
                    <a:pt x="131" y="364"/>
                  </a:lnTo>
                  <a:lnTo>
                    <a:pt x="129" y="362"/>
                  </a:lnTo>
                  <a:lnTo>
                    <a:pt x="131" y="362"/>
                  </a:lnTo>
                  <a:lnTo>
                    <a:pt x="133" y="362"/>
                  </a:lnTo>
                  <a:lnTo>
                    <a:pt x="135" y="360"/>
                  </a:lnTo>
                  <a:lnTo>
                    <a:pt x="135" y="362"/>
                  </a:lnTo>
                  <a:lnTo>
                    <a:pt x="136" y="362"/>
                  </a:lnTo>
                  <a:lnTo>
                    <a:pt x="138" y="364"/>
                  </a:lnTo>
                  <a:lnTo>
                    <a:pt x="136" y="364"/>
                  </a:lnTo>
                  <a:lnTo>
                    <a:pt x="138" y="364"/>
                  </a:lnTo>
                  <a:lnTo>
                    <a:pt x="140" y="364"/>
                  </a:lnTo>
                  <a:lnTo>
                    <a:pt x="142" y="364"/>
                  </a:lnTo>
                  <a:lnTo>
                    <a:pt x="144" y="364"/>
                  </a:lnTo>
                  <a:lnTo>
                    <a:pt x="144" y="366"/>
                  </a:lnTo>
                  <a:lnTo>
                    <a:pt x="145" y="367"/>
                  </a:lnTo>
                  <a:close/>
                  <a:moveTo>
                    <a:pt x="32" y="387"/>
                  </a:moveTo>
                  <a:lnTo>
                    <a:pt x="59" y="387"/>
                  </a:lnTo>
                  <a:lnTo>
                    <a:pt x="57" y="385"/>
                  </a:lnTo>
                  <a:lnTo>
                    <a:pt x="55" y="385"/>
                  </a:lnTo>
                  <a:lnTo>
                    <a:pt x="53" y="385"/>
                  </a:lnTo>
                  <a:lnTo>
                    <a:pt x="52" y="385"/>
                  </a:lnTo>
                  <a:lnTo>
                    <a:pt x="50" y="383"/>
                  </a:lnTo>
                  <a:lnTo>
                    <a:pt x="48" y="383"/>
                  </a:lnTo>
                  <a:lnTo>
                    <a:pt x="46" y="383"/>
                  </a:lnTo>
                  <a:lnTo>
                    <a:pt x="45" y="385"/>
                  </a:lnTo>
                  <a:lnTo>
                    <a:pt x="43" y="385"/>
                  </a:lnTo>
                  <a:lnTo>
                    <a:pt x="41" y="385"/>
                  </a:lnTo>
                  <a:lnTo>
                    <a:pt x="39" y="385"/>
                  </a:lnTo>
                  <a:lnTo>
                    <a:pt x="39" y="383"/>
                  </a:lnTo>
                  <a:lnTo>
                    <a:pt x="38" y="383"/>
                  </a:lnTo>
                  <a:lnTo>
                    <a:pt x="38" y="382"/>
                  </a:lnTo>
                  <a:lnTo>
                    <a:pt x="36" y="382"/>
                  </a:lnTo>
                  <a:lnTo>
                    <a:pt x="32" y="385"/>
                  </a:lnTo>
                  <a:lnTo>
                    <a:pt x="32" y="387"/>
                  </a:lnTo>
                  <a:close/>
                  <a:moveTo>
                    <a:pt x="0" y="387"/>
                  </a:moveTo>
                  <a:lnTo>
                    <a:pt x="18" y="387"/>
                  </a:lnTo>
                  <a:lnTo>
                    <a:pt x="16" y="385"/>
                  </a:lnTo>
                  <a:lnTo>
                    <a:pt x="15" y="385"/>
                  </a:lnTo>
                  <a:lnTo>
                    <a:pt x="13" y="385"/>
                  </a:lnTo>
                  <a:lnTo>
                    <a:pt x="11" y="385"/>
                  </a:lnTo>
                  <a:lnTo>
                    <a:pt x="9" y="385"/>
                  </a:lnTo>
                  <a:lnTo>
                    <a:pt x="8" y="385"/>
                  </a:lnTo>
                  <a:lnTo>
                    <a:pt x="6" y="385"/>
                  </a:lnTo>
                  <a:lnTo>
                    <a:pt x="6" y="383"/>
                  </a:lnTo>
                  <a:lnTo>
                    <a:pt x="2" y="383"/>
                  </a:lnTo>
                  <a:lnTo>
                    <a:pt x="0" y="38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539"/>
            </a:p>
          </p:txBody>
        </p:sp>
        <p:sp>
          <p:nvSpPr>
            <p:cNvPr id="18448" name="Freeform 7"/>
            <p:cNvSpPr>
              <a:spLocks/>
            </p:cNvSpPr>
            <p:nvPr/>
          </p:nvSpPr>
          <p:spPr bwMode="auto">
            <a:xfrm>
              <a:off x="1270000" y="1743075"/>
              <a:ext cx="7527925" cy="3584575"/>
            </a:xfrm>
            <a:custGeom>
              <a:avLst/>
              <a:gdLst>
                <a:gd name="T0" fmla="*/ 2147483646 w 4742"/>
                <a:gd name="T1" fmla="*/ 2147483646 h 2258"/>
                <a:gd name="T2" fmla="*/ 2147483646 w 4742"/>
                <a:gd name="T3" fmla="*/ 2147483646 h 2258"/>
                <a:gd name="T4" fmla="*/ 2147483646 w 4742"/>
                <a:gd name="T5" fmla="*/ 2147483646 h 2258"/>
                <a:gd name="T6" fmla="*/ 2147483646 w 4742"/>
                <a:gd name="T7" fmla="*/ 2147483646 h 2258"/>
                <a:gd name="T8" fmla="*/ 2147483646 w 4742"/>
                <a:gd name="T9" fmla="*/ 2147483646 h 2258"/>
                <a:gd name="T10" fmla="*/ 2147483646 w 4742"/>
                <a:gd name="T11" fmla="*/ 2147483646 h 2258"/>
                <a:gd name="T12" fmla="*/ 2147483646 w 4742"/>
                <a:gd name="T13" fmla="*/ 2147483646 h 2258"/>
                <a:gd name="T14" fmla="*/ 2147483646 w 4742"/>
                <a:gd name="T15" fmla="*/ 2147483646 h 2258"/>
                <a:gd name="T16" fmla="*/ 2147483646 w 4742"/>
                <a:gd name="T17" fmla="*/ 2147483646 h 2258"/>
                <a:gd name="T18" fmla="*/ 2147483646 w 4742"/>
                <a:gd name="T19" fmla="*/ 2147483646 h 2258"/>
                <a:gd name="T20" fmla="*/ 0 w 4742"/>
                <a:gd name="T21" fmla="*/ 2147483646 h 2258"/>
                <a:gd name="T22" fmla="*/ 2147483646 w 4742"/>
                <a:gd name="T23" fmla="*/ 2147483646 h 2258"/>
                <a:gd name="T24" fmla="*/ 2147483646 w 4742"/>
                <a:gd name="T25" fmla="*/ 2147483646 h 2258"/>
                <a:gd name="T26" fmla="*/ 2147483646 w 4742"/>
                <a:gd name="T27" fmla="*/ 2147483646 h 2258"/>
                <a:gd name="T28" fmla="*/ 2147483646 w 4742"/>
                <a:gd name="T29" fmla="*/ 2147483646 h 2258"/>
                <a:gd name="T30" fmla="*/ 2147483646 w 4742"/>
                <a:gd name="T31" fmla="*/ 2147483646 h 2258"/>
                <a:gd name="T32" fmla="*/ 2147483646 w 4742"/>
                <a:gd name="T33" fmla="*/ 2147483646 h 2258"/>
                <a:gd name="T34" fmla="*/ 2147483646 w 4742"/>
                <a:gd name="T35" fmla="*/ 2147483646 h 2258"/>
                <a:gd name="T36" fmla="*/ 2147483646 w 4742"/>
                <a:gd name="T37" fmla="*/ 2147483646 h 2258"/>
                <a:gd name="T38" fmla="*/ 2147483646 w 4742"/>
                <a:gd name="T39" fmla="*/ 2147483646 h 2258"/>
                <a:gd name="T40" fmla="*/ 2147483646 w 4742"/>
                <a:gd name="T41" fmla="*/ 2147483646 h 2258"/>
                <a:gd name="T42" fmla="*/ 2147483646 w 4742"/>
                <a:gd name="T43" fmla="*/ 0 h 2258"/>
                <a:gd name="T44" fmla="*/ 2147483646 w 4742"/>
                <a:gd name="T45" fmla="*/ 2147483646 h 2258"/>
                <a:gd name="T46" fmla="*/ 2147483646 w 4742"/>
                <a:gd name="T47" fmla="*/ 2147483646 h 2258"/>
                <a:gd name="T48" fmla="*/ 2147483646 w 4742"/>
                <a:gd name="T49" fmla="*/ 2147483646 h 2258"/>
                <a:gd name="T50" fmla="*/ 2147483646 w 4742"/>
                <a:gd name="T51" fmla="*/ 2147483646 h 2258"/>
                <a:gd name="T52" fmla="*/ 2147483646 w 4742"/>
                <a:gd name="T53" fmla="*/ 2147483646 h 2258"/>
                <a:gd name="T54" fmla="*/ 2147483646 w 4742"/>
                <a:gd name="T55" fmla="*/ 2147483646 h 2258"/>
                <a:gd name="T56" fmla="*/ 2147483646 w 4742"/>
                <a:gd name="T57" fmla="*/ 2147483646 h 2258"/>
                <a:gd name="T58" fmla="*/ 2147483646 w 4742"/>
                <a:gd name="T59" fmla="*/ 2147483646 h 2258"/>
                <a:gd name="T60" fmla="*/ 2147483646 w 4742"/>
                <a:gd name="T61" fmla="*/ 2147483646 h 2258"/>
                <a:gd name="T62" fmla="*/ 2147483646 w 4742"/>
                <a:gd name="T63" fmla="*/ 2147483646 h 2258"/>
                <a:gd name="T64" fmla="*/ 2147483646 w 4742"/>
                <a:gd name="T65" fmla="*/ 2147483646 h 2258"/>
                <a:gd name="T66" fmla="*/ 2147483646 w 4742"/>
                <a:gd name="T67" fmla="*/ 2147483646 h 2258"/>
                <a:gd name="T68" fmla="*/ 2147483646 w 4742"/>
                <a:gd name="T69" fmla="*/ 2147483646 h 2258"/>
                <a:gd name="T70" fmla="*/ 2147483646 w 4742"/>
                <a:gd name="T71" fmla="*/ 2147483646 h 2258"/>
                <a:gd name="T72" fmla="*/ 2147483646 w 4742"/>
                <a:gd name="T73" fmla="*/ 2147483646 h 2258"/>
                <a:gd name="T74" fmla="*/ 2147483646 w 4742"/>
                <a:gd name="T75" fmla="*/ 2147483646 h 2258"/>
                <a:gd name="T76" fmla="*/ 2147483646 w 4742"/>
                <a:gd name="T77" fmla="*/ 2147483646 h 2258"/>
                <a:gd name="T78" fmla="*/ 2147483646 w 4742"/>
                <a:gd name="T79" fmla="*/ 2147483646 h 2258"/>
                <a:gd name="T80" fmla="*/ 2147483646 w 4742"/>
                <a:gd name="T81" fmla="*/ 2147483646 h 2258"/>
                <a:gd name="T82" fmla="*/ 2147483646 w 4742"/>
                <a:gd name="T83" fmla="*/ 2147483646 h 2258"/>
                <a:gd name="T84" fmla="*/ 2147483646 w 4742"/>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742"/>
                <a:gd name="T130" fmla="*/ 0 h 2258"/>
                <a:gd name="T131" fmla="*/ 4742 w 4742"/>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742" h="2258">
                  <a:moveTo>
                    <a:pt x="1385" y="2258"/>
                  </a:moveTo>
                  <a:lnTo>
                    <a:pt x="1298" y="2235"/>
                  </a:lnTo>
                  <a:lnTo>
                    <a:pt x="1215" y="2210"/>
                  </a:lnTo>
                  <a:lnTo>
                    <a:pt x="1134" y="2184"/>
                  </a:lnTo>
                  <a:lnTo>
                    <a:pt x="1056" y="2157"/>
                  </a:lnTo>
                  <a:lnTo>
                    <a:pt x="980" y="2131"/>
                  </a:lnTo>
                  <a:lnTo>
                    <a:pt x="908" y="2102"/>
                  </a:lnTo>
                  <a:lnTo>
                    <a:pt x="839" y="2072"/>
                  </a:lnTo>
                  <a:lnTo>
                    <a:pt x="772" y="2042"/>
                  </a:lnTo>
                  <a:lnTo>
                    <a:pt x="708" y="2012"/>
                  </a:lnTo>
                  <a:lnTo>
                    <a:pt x="647" y="1981"/>
                  </a:lnTo>
                  <a:lnTo>
                    <a:pt x="588" y="1949"/>
                  </a:lnTo>
                  <a:lnTo>
                    <a:pt x="532" y="1917"/>
                  </a:lnTo>
                  <a:lnTo>
                    <a:pt x="479" y="1883"/>
                  </a:lnTo>
                  <a:lnTo>
                    <a:pt x="429" y="1848"/>
                  </a:lnTo>
                  <a:lnTo>
                    <a:pt x="382" y="1814"/>
                  </a:lnTo>
                  <a:lnTo>
                    <a:pt x="338" y="1779"/>
                  </a:lnTo>
                  <a:lnTo>
                    <a:pt x="295" y="1742"/>
                  </a:lnTo>
                  <a:lnTo>
                    <a:pt x="256" y="1707"/>
                  </a:lnTo>
                  <a:lnTo>
                    <a:pt x="221" y="1670"/>
                  </a:lnTo>
                  <a:lnTo>
                    <a:pt x="188" y="1632"/>
                  </a:lnTo>
                  <a:lnTo>
                    <a:pt x="156" y="1595"/>
                  </a:lnTo>
                  <a:lnTo>
                    <a:pt x="127" y="1556"/>
                  </a:lnTo>
                  <a:lnTo>
                    <a:pt x="103" y="1518"/>
                  </a:lnTo>
                  <a:lnTo>
                    <a:pt x="80" y="1479"/>
                  </a:lnTo>
                  <a:lnTo>
                    <a:pt x="60" y="1440"/>
                  </a:lnTo>
                  <a:lnTo>
                    <a:pt x="44" y="1401"/>
                  </a:lnTo>
                  <a:lnTo>
                    <a:pt x="30" y="1360"/>
                  </a:lnTo>
                  <a:lnTo>
                    <a:pt x="18" y="1321"/>
                  </a:lnTo>
                  <a:lnTo>
                    <a:pt x="9" y="1281"/>
                  </a:lnTo>
                  <a:lnTo>
                    <a:pt x="4" y="1240"/>
                  </a:lnTo>
                  <a:lnTo>
                    <a:pt x="0" y="1201"/>
                  </a:lnTo>
                  <a:lnTo>
                    <a:pt x="0" y="1161"/>
                  </a:lnTo>
                  <a:lnTo>
                    <a:pt x="2" y="1120"/>
                  </a:lnTo>
                  <a:lnTo>
                    <a:pt x="7" y="1079"/>
                  </a:lnTo>
                  <a:lnTo>
                    <a:pt x="14" y="1039"/>
                  </a:lnTo>
                  <a:lnTo>
                    <a:pt x="25" y="998"/>
                  </a:lnTo>
                  <a:lnTo>
                    <a:pt x="39" y="957"/>
                  </a:lnTo>
                  <a:lnTo>
                    <a:pt x="55" y="917"/>
                  </a:lnTo>
                  <a:lnTo>
                    <a:pt x="73" y="878"/>
                  </a:lnTo>
                  <a:lnTo>
                    <a:pt x="94" y="837"/>
                  </a:lnTo>
                  <a:lnTo>
                    <a:pt x="119" y="797"/>
                  </a:lnTo>
                  <a:lnTo>
                    <a:pt x="145" y="758"/>
                  </a:lnTo>
                  <a:lnTo>
                    <a:pt x="175" y="719"/>
                  </a:lnTo>
                  <a:lnTo>
                    <a:pt x="207" y="680"/>
                  </a:lnTo>
                  <a:lnTo>
                    <a:pt x="242" y="641"/>
                  </a:lnTo>
                  <a:lnTo>
                    <a:pt x="279" y="602"/>
                  </a:lnTo>
                  <a:lnTo>
                    <a:pt x="320" y="563"/>
                  </a:lnTo>
                  <a:lnTo>
                    <a:pt x="362" y="526"/>
                  </a:lnTo>
                  <a:lnTo>
                    <a:pt x="408" y="489"/>
                  </a:lnTo>
                  <a:lnTo>
                    <a:pt x="458" y="452"/>
                  </a:lnTo>
                  <a:lnTo>
                    <a:pt x="509" y="415"/>
                  </a:lnTo>
                  <a:lnTo>
                    <a:pt x="562" y="379"/>
                  </a:lnTo>
                  <a:lnTo>
                    <a:pt x="618" y="344"/>
                  </a:lnTo>
                  <a:lnTo>
                    <a:pt x="678" y="309"/>
                  </a:lnTo>
                  <a:lnTo>
                    <a:pt x="740" y="275"/>
                  </a:lnTo>
                  <a:lnTo>
                    <a:pt x="806" y="242"/>
                  </a:lnTo>
                  <a:lnTo>
                    <a:pt x="873" y="208"/>
                  </a:lnTo>
                  <a:lnTo>
                    <a:pt x="942" y="176"/>
                  </a:lnTo>
                  <a:lnTo>
                    <a:pt x="1014" y="144"/>
                  </a:lnTo>
                  <a:lnTo>
                    <a:pt x="1090" y="114"/>
                  </a:lnTo>
                  <a:lnTo>
                    <a:pt x="1168" y="84"/>
                  </a:lnTo>
                  <a:lnTo>
                    <a:pt x="1249" y="54"/>
                  </a:lnTo>
                  <a:lnTo>
                    <a:pt x="1332" y="26"/>
                  </a:lnTo>
                  <a:lnTo>
                    <a:pt x="1418" y="0"/>
                  </a:lnTo>
                  <a:lnTo>
                    <a:pt x="3324" y="0"/>
                  </a:lnTo>
                  <a:lnTo>
                    <a:pt x="3411" y="26"/>
                  </a:lnTo>
                  <a:lnTo>
                    <a:pt x="3494" y="54"/>
                  </a:lnTo>
                  <a:lnTo>
                    <a:pt x="3573" y="84"/>
                  </a:lnTo>
                  <a:lnTo>
                    <a:pt x="3653" y="114"/>
                  </a:lnTo>
                  <a:lnTo>
                    <a:pt x="3727" y="144"/>
                  </a:lnTo>
                  <a:lnTo>
                    <a:pt x="3801" y="176"/>
                  </a:lnTo>
                  <a:lnTo>
                    <a:pt x="3870" y="208"/>
                  </a:lnTo>
                  <a:lnTo>
                    <a:pt x="3937" y="242"/>
                  </a:lnTo>
                  <a:lnTo>
                    <a:pt x="4002" y="275"/>
                  </a:lnTo>
                  <a:lnTo>
                    <a:pt x="4064" y="309"/>
                  </a:lnTo>
                  <a:lnTo>
                    <a:pt x="4124" y="344"/>
                  </a:lnTo>
                  <a:lnTo>
                    <a:pt x="4181" y="379"/>
                  </a:lnTo>
                  <a:lnTo>
                    <a:pt x="4234" y="415"/>
                  </a:lnTo>
                  <a:lnTo>
                    <a:pt x="4285" y="452"/>
                  </a:lnTo>
                  <a:lnTo>
                    <a:pt x="4334" y="489"/>
                  </a:lnTo>
                  <a:lnTo>
                    <a:pt x="4378" y="526"/>
                  </a:lnTo>
                  <a:lnTo>
                    <a:pt x="4423" y="563"/>
                  </a:lnTo>
                  <a:lnTo>
                    <a:pt x="4463" y="602"/>
                  </a:lnTo>
                  <a:lnTo>
                    <a:pt x="4500" y="641"/>
                  </a:lnTo>
                  <a:lnTo>
                    <a:pt x="4536" y="680"/>
                  </a:lnTo>
                  <a:lnTo>
                    <a:pt x="4567" y="719"/>
                  </a:lnTo>
                  <a:lnTo>
                    <a:pt x="4597" y="758"/>
                  </a:lnTo>
                  <a:lnTo>
                    <a:pt x="4624" y="797"/>
                  </a:lnTo>
                  <a:lnTo>
                    <a:pt x="4649" y="837"/>
                  </a:lnTo>
                  <a:lnTo>
                    <a:pt x="4670" y="878"/>
                  </a:lnTo>
                  <a:lnTo>
                    <a:pt x="4687" y="917"/>
                  </a:lnTo>
                  <a:lnTo>
                    <a:pt x="4703" y="957"/>
                  </a:lnTo>
                  <a:lnTo>
                    <a:pt x="4718" y="998"/>
                  </a:lnTo>
                  <a:lnTo>
                    <a:pt x="4728" y="1039"/>
                  </a:lnTo>
                  <a:lnTo>
                    <a:pt x="4735" y="1079"/>
                  </a:lnTo>
                  <a:lnTo>
                    <a:pt x="4740" y="1120"/>
                  </a:lnTo>
                  <a:lnTo>
                    <a:pt x="4742" y="1161"/>
                  </a:lnTo>
                  <a:lnTo>
                    <a:pt x="4742" y="1201"/>
                  </a:lnTo>
                  <a:lnTo>
                    <a:pt x="4739" y="1240"/>
                  </a:lnTo>
                  <a:lnTo>
                    <a:pt x="4733" y="1281"/>
                  </a:lnTo>
                  <a:lnTo>
                    <a:pt x="4725" y="1321"/>
                  </a:lnTo>
                  <a:lnTo>
                    <a:pt x="4712" y="1360"/>
                  </a:lnTo>
                  <a:lnTo>
                    <a:pt x="4698" y="1401"/>
                  </a:lnTo>
                  <a:lnTo>
                    <a:pt x="4682" y="1440"/>
                  </a:lnTo>
                  <a:lnTo>
                    <a:pt x="4661" y="1479"/>
                  </a:lnTo>
                  <a:lnTo>
                    <a:pt x="4640" y="1518"/>
                  </a:lnTo>
                  <a:lnTo>
                    <a:pt x="4613" y="1556"/>
                  </a:lnTo>
                  <a:lnTo>
                    <a:pt x="4587" y="1595"/>
                  </a:lnTo>
                  <a:lnTo>
                    <a:pt x="4555" y="1632"/>
                  </a:lnTo>
                  <a:lnTo>
                    <a:pt x="4521" y="1670"/>
                  </a:lnTo>
                  <a:lnTo>
                    <a:pt x="4486" y="1707"/>
                  </a:lnTo>
                  <a:lnTo>
                    <a:pt x="4447" y="1742"/>
                  </a:lnTo>
                  <a:lnTo>
                    <a:pt x="4405" y="1779"/>
                  </a:lnTo>
                  <a:lnTo>
                    <a:pt x="4361" y="1814"/>
                  </a:lnTo>
                  <a:lnTo>
                    <a:pt x="4313" y="1848"/>
                  </a:lnTo>
                  <a:lnTo>
                    <a:pt x="4262" y="1883"/>
                  </a:lnTo>
                  <a:lnTo>
                    <a:pt x="4209" y="1917"/>
                  </a:lnTo>
                  <a:lnTo>
                    <a:pt x="4154" y="1949"/>
                  </a:lnTo>
                  <a:lnTo>
                    <a:pt x="4096" y="1981"/>
                  </a:lnTo>
                  <a:lnTo>
                    <a:pt x="4034" y="2012"/>
                  </a:lnTo>
                  <a:lnTo>
                    <a:pt x="3970" y="2042"/>
                  </a:lnTo>
                  <a:lnTo>
                    <a:pt x="3903" y="2072"/>
                  </a:lnTo>
                  <a:lnTo>
                    <a:pt x="3834" y="2102"/>
                  </a:lnTo>
                  <a:lnTo>
                    <a:pt x="3762" y="2131"/>
                  </a:lnTo>
                  <a:lnTo>
                    <a:pt x="3686" y="2157"/>
                  </a:lnTo>
                  <a:lnTo>
                    <a:pt x="3608" y="2184"/>
                  </a:lnTo>
                  <a:lnTo>
                    <a:pt x="3527" y="2210"/>
                  </a:lnTo>
                  <a:lnTo>
                    <a:pt x="3444" y="2235"/>
                  </a:lnTo>
                  <a:lnTo>
                    <a:pt x="3358" y="2258"/>
                  </a:lnTo>
                  <a:lnTo>
                    <a:pt x="1385"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8449" name="Freeform 8"/>
            <p:cNvSpPr>
              <a:spLocks/>
            </p:cNvSpPr>
            <p:nvPr/>
          </p:nvSpPr>
          <p:spPr bwMode="auto">
            <a:xfrm>
              <a:off x="1455738" y="1743075"/>
              <a:ext cx="7151687" cy="3584575"/>
            </a:xfrm>
            <a:custGeom>
              <a:avLst/>
              <a:gdLst>
                <a:gd name="T0" fmla="*/ 2147483646 w 4505"/>
                <a:gd name="T1" fmla="*/ 2147483646 h 2258"/>
                <a:gd name="T2" fmla="*/ 2147483646 w 4505"/>
                <a:gd name="T3" fmla="*/ 2147483646 h 2258"/>
                <a:gd name="T4" fmla="*/ 2147483646 w 4505"/>
                <a:gd name="T5" fmla="*/ 2147483646 h 2258"/>
                <a:gd name="T6" fmla="*/ 2147483646 w 4505"/>
                <a:gd name="T7" fmla="*/ 2147483646 h 2258"/>
                <a:gd name="T8" fmla="*/ 2147483646 w 4505"/>
                <a:gd name="T9" fmla="*/ 2147483646 h 2258"/>
                <a:gd name="T10" fmla="*/ 2147483646 w 4505"/>
                <a:gd name="T11" fmla="*/ 2147483646 h 2258"/>
                <a:gd name="T12" fmla="*/ 2147483646 w 4505"/>
                <a:gd name="T13" fmla="*/ 2147483646 h 2258"/>
                <a:gd name="T14" fmla="*/ 2147483646 w 4505"/>
                <a:gd name="T15" fmla="*/ 2147483646 h 2258"/>
                <a:gd name="T16" fmla="*/ 2147483646 w 4505"/>
                <a:gd name="T17" fmla="*/ 2147483646 h 2258"/>
                <a:gd name="T18" fmla="*/ 2147483646 w 4505"/>
                <a:gd name="T19" fmla="*/ 2147483646 h 2258"/>
                <a:gd name="T20" fmla="*/ 0 w 4505"/>
                <a:gd name="T21" fmla="*/ 2147483646 h 2258"/>
                <a:gd name="T22" fmla="*/ 2147483646 w 4505"/>
                <a:gd name="T23" fmla="*/ 2147483646 h 2258"/>
                <a:gd name="T24" fmla="*/ 2147483646 w 4505"/>
                <a:gd name="T25" fmla="*/ 2147483646 h 2258"/>
                <a:gd name="T26" fmla="*/ 2147483646 w 4505"/>
                <a:gd name="T27" fmla="*/ 2147483646 h 2258"/>
                <a:gd name="T28" fmla="*/ 2147483646 w 4505"/>
                <a:gd name="T29" fmla="*/ 2147483646 h 2258"/>
                <a:gd name="T30" fmla="*/ 2147483646 w 4505"/>
                <a:gd name="T31" fmla="*/ 2147483646 h 2258"/>
                <a:gd name="T32" fmla="*/ 2147483646 w 4505"/>
                <a:gd name="T33" fmla="*/ 2147483646 h 2258"/>
                <a:gd name="T34" fmla="*/ 2147483646 w 4505"/>
                <a:gd name="T35" fmla="*/ 2147483646 h 2258"/>
                <a:gd name="T36" fmla="*/ 2147483646 w 4505"/>
                <a:gd name="T37" fmla="*/ 2147483646 h 2258"/>
                <a:gd name="T38" fmla="*/ 2147483646 w 4505"/>
                <a:gd name="T39" fmla="*/ 2147483646 h 2258"/>
                <a:gd name="T40" fmla="*/ 2147483646 w 4505"/>
                <a:gd name="T41" fmla="*/ 2147483646 h 2258"/>
                <a:gd name="T42" fmla="*/ 2147483646 w 4505"/>
                <a:gd name="T43" fmla="*/ 0 h 2258"/>
                <a:gd name="T44" fmla="*/ 2147483646 w 4505"/>
                <a:gd name="T45" fmla="*/ 2147483646 h 2258"/>
                <a:gd name="T46" fmla="*/ 2147483646 w 4505"/>
                <a:gd name="T47" fmla="*/ 2147483646 h 2258"/>
                <a:gd name="T48" fmla="*/ 2147483646 w 4505"/>
                <a:gd name="T49" fmla="*/ 2147483646 h 2258"/>
                <a:gd name="T50" fmla="*/ 2147483646 w 4505"/>
                <a:gd name="T51" fmla="*/ 2147483646 h 2258"/>
                <a:gd name="T52" fmla="*/ 2147483646 w 4505"/>
                <a:gd name="T53" fmla="*/ 2147483646 h 2258"/>
                <a:gd name="T54" fmla="*/ 2147483646 w 4505"/>
                <a:gd name="T55" fmla="*/ 2147483646 h 2258"/>
                <a:gd name="T56" fmla="*/ 2147483646 w 4505"/>
                <a:gd name="T57" fmla="*/ 2147483646 h 2258"/>
                <a:gd name="T58" fmla="*/ 2147483646 w 4505"/>
                <a:gd name="T59" fmla="*/ 2147483646 h 2258"/>
                <a:gd name="T60" fmla="*/ 2147483646 w 4505"/>
                <a:gd name="T61" fmla="*/ 2147483646 h 2258"/>
                <a:gd name="T62" fmla="*/ 2147483646 w 4505"/>
                <a:gd name="T63" fmla="*/ 2147483646 h 2258"/>
                <a:gd name="T64" fmla="*/ 2147483646 w 4505"/>
                <a:gd name="T65" fmla="*/ 2147483646 h 2258"/>
                <a:gd name="T66" fmla="*/ 2147483646 w 4505"/>
                <a:gd name="T67" fmla="*/ 2147483646 h 2258"/>
                <a:gd name="T68" fmla="*/ 2147483646 w 4505"/>
                <a:gd name="T69" fmla="*/ 2147483646 h 2258"/>
                <a:gd name="T70" fmla="*/ 2147483646 w 4505"/>
                <a:gd name="T71" fmla="*/ 2147483646 h 2258"/>
                <a:gd name="T72" fmla="*/ 2147483646 w 4505"/>
                <a:gd name="T73" fmla="*/ 2147483646 h 2258"/>
                <a:gd name="T74" fmla="*/ 2147483646 w 4505"/>
                <a:gd name="T75" fmla="*/ 2147483646 h 2258"/>
                <a:gd name="T76" fmla="*/ 2147483646 w 4505"/>
                <a:gd name="T77" fmla="*/ 2147483646 h 2258"/>
                <a:gd name="T78" fmla="*/ 2147483646 w 4505"/>
                <a:gd name="T79" fmla="*/ 2147483646 h 2258"/>
                <a:gd name="T80" fmla="*/ 2147483646 w 4505"/>
                <a:gd name="T81" fmla="*/ 2147483646 h 2258"/>
                <a:gd name="T82" fmla="*/ 2147483646 w 4505"/>
                <a:gd name="T83" fmla="*/ 2147483646 h 2258"/>
                <a:gd name="T84" fmla="*/ 2147483646 w 4505"/>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505"/>
                <a:gd name="T130" fmla="*/ 0 h 2258"/>
                <a:gd name="T131" fmla="*/ 4505 w 4505"/>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505" h="2258">
                  <a:moveTo>
                    <a:pt x="1316" y="2258"/>
                  </a:moveTo>
                  <a:lnTo>
                    <a:pt x="1233" y="2235"/>
                  </a:lnTo>
                  <a:lnTo>
                    <a:pt x="1153" y="2210"/>
                  </a:lnTo>
                  <a:lnTo>
                    <a:pt x="1077" y="2184"/>
                  </a:lnTo>
                  <a:lnTo>
                    <a:pt x="1003" y="2157"/>
                  </a:lnTo>
                  <a:lnTo>
                    <a:pt x="931" y="2131"/>
                  </a:lnTo>
                  <a:lnTo>
                    <a:pt x="862" y="2102"/>
                  </a:lnTo>
                  <a:lnTo>
                    <a:pt x="796" y="2072"/>
                  </a:lnTo>
                  <a:lnTo>
                    <a:pt x="733" y="2042"/>
                  </a:lnTo>
                  <a:lnTo>
                    <a:pt x="673" y="2012"/>
                  </a:lnTo>
                  <a:lnTo>
                    <a:pt x="614" y="1981"/>
                  </a:lnTo>
                  <a:lnTo>
                    <a:pt x="558" y="1949"/>
                  </a:lnTo>
                  <a:lnTo>
                    <a:pt x="505" y="1917"/>
                  </a:lnTo>
                  <a:lnTo>
                    <a:pt x="456" y="1883"/>
                  </a:lnTo>
                  <a:lnTo>
                    <a:pt x="408" y="1848"/>
                  </a:lnTo>
                  <a:lnTo>
                    <a:pt x="362" y="1814"/>
                  </a:lnTo>
                  <a:lnTo>
                    <a:pt x="320" y="1779"/>
                  </a:lnTo>
                  <a:lnTo>
                    <a:pt x="281" y="1742"/>
                  </a:lnTo>
                  <a:lnTo>
                    <a:pt x="244" y="1707"/>
                  </a:lnTo>
                  <a:lnTo>
                    <a:pt x="208" y="1670"/>
                  </a:lnTo>
                  <a:lnTo>
                    <a:pt x="176" y="1632"/>
                  </a:lnTo>
                  <a:lnTo>
                    <a:pt x="148" y="1595"/>
                  </a:lnTo>
                  <a:lnTo>
                    <a:pt x="122" y="1556"/>
                  </a:lnTo>
                  <a:lnTo>
                    <a:pt x="97" y="1518"/>
                  </a:lnTo>
                  <a:lnTo>
                    <a:pt x="76" y="1479"/>
                  </a:lnTo>
                  <a:lnTo>
                    <a:pt x="56" y="1440"/>
                  </a:lnTo>
                  <a:lnTo>
                    <a:pt x="40" y="1401"/>
                  </a:lnTo>
                  <a:lnTo>
                    <a:pt x="28" y="1360"/>
                  </a:lnTo>
                  <a:lnTo>
                    <a:pt x="18" y="1321"/>
                  </a:lnTo>
                  <a:lnTo>
                    <a:pt x="9" y="1281"/>
                  </a:lnTo>
                  <a:lnTo>
                    <a:pt x="3" y="1240"/>
                  </a:lnTo>
                  <a:lnTo>
                    <a:pt x="0" y="1201"/>
                  </a:lnTo>
                  <a:lnTo>
                    <a:pt x="0" y="1161"/>
                  </a:lnTo>
                  <a:lnTo>
                    <a:pt x="2" y="1120"/>
                  </a:lnTo>
                  <a:lnTo>
                    <a:pt x="7" y="1079"/>
                  </a:lnTo>
                  <a:lnTo>
                    <a:pt x="14" y="1039"/>
                  </a:lnTo>
                  <a:lnTo>
                    <a:pt x="23" y="998"/>
                  </a:lnTo>
                  <a:lnTo>
                    <a:pt x="35" y="957"/>
                  </a:lnTo>
                  <a:lnTo>
                    <a:pt x="51" y="917"/>
                  </a:lnTo>
                  <a:lnTo>
                    <a:pt x="69" y="878"/>
                  </a:lnTo>
                  <a:lnTo>
                    <a:pt x="88" y="837"/>
                  </a:lnTo>
                  <a:lnTo>
                    <a:pt x="111" y="797"/>
                  </a:lnTo>
                  <a:lnTo>
                    <a:pt x="138" y="758"/>
                  </a:lnTo>
                  <a:lnTo>
                    <a:pt x="166" y="719"/>
                  </a:lnTo>
                  <a:lnTo>
                    <a:pt x="196" y="680"/>
                  </a:lnTo>
                  <a:lnTo>
                    <a:pt x="229" y="641"/>
                  </a:lnTo>
                  <a:lnTo>
                    <a:pt x="265" y="602"/>
                  </a:lnTo>
                  <a:lnTo>
                    <a:pt x="304" y="563"/>
                  </a:lnTo>
                  <a:lnTo>
                    <a:pt x="344" y="526"/>
                  </a:lnTo>
                  <a:lnTo>
                    <a:pt x="388" y="489"/>
                  </a:lnTo>
                  <a:lnTo>
                    <a:pt x="434" y="452"/>
                  </a:lnTo>
                  <a:lnTo>
                    <a:pt x="482" y="415"/>
                  </a:lnTo>
                  <a:lnTo>
                    <a:pt x="533" y="379"/>
                  </a:lnTo>
                  <a:lnTo>
                    <a:pt x="588" y="344"/>
                  </a:lnTo>
                  <a:lnTo>
                    <a:pt x="643" y="309"/>
                  </a:lnTo>
                  <a:lnTo>
                    <a:pt x="703" y="275"/>
                  </a:lnTo>
                  <a:lnTo>
                    <a:pt x="763" y="242"/>
                  </a:lnTo>
                  <a:lnTo>
                    <a:pt x="828" y="208"/>
                  </a:lnTo>
                  <a:lnTo>
                    <a:pt x="893" y="176"/>
                  </a:lnTo>
                  <a:lnTo>
                    <a:pt x="962" y="144"/>
                  </a:lnTo>
                  <a:lnTo>
                    <a:pt x="1035" y="114"/>
                  </a:lnTo>
                  <a:lnTo>
                    <a:pt x="1109" y="84"/>
                  </a:lnTo>
                  <a:lnTo>
                    <a:pt x="1185" y="54"/>
                  </a:lnTo>
                  <a:lnTo>
                    <a:pt x="1264" y="26"/>
                  </a:lnTo>
                  <a:lnTo>
                    <a:pt x="1346" y="0"/>
                  </a:lnTo>
                  <a:lnTo>
                    <a:pt x="3158" y="0"/>
                  </a:lnTo>
                  <a:lnTo>
                    <a:pt x="3239" y="26"/>
                  </a:lnTo>
                  <a:lnTo>
                    <a:pt x="3318" y="54"/>
                  </a:lnTo>
                  <a:lnTo>
                    <a:pt x="3394" y="84"/>
                  </a:lnTo>
                  <a:lnTo>
                    <a:pt x="3468" y="114"/>
                  </a:lnTo>
                  <a:lnTo>
                    <a:pt x="3541" y="144"/>
                  </a:lnTo>
                  <a:lnTo>
                    <a:pt x="3610" y="176"/>
                  </a:lnTo>
                  <a:lnTo>
                    <a:pt x="3677" y="208"/>
                  </a:lnTo>
                  <a:lnTo>
                    <a:pt x="3740" y="242"/>
                  </a:lnTo>
                  <a:lnTo>
                    <a:pt x="3802" y="275"/>
                  </a:lnTo>
                  <a:lnTo>
                    <a:pt x="3861" y="309"/>
                  </a:lnTo>
                  <a:lnTo>
                    <a:pt x="3917" y="344"/>
                  </a:lnTo>
                  <a:lnTo>
                    <a:pt x="3970" y="379"/>
                  </a:lnTo>
                  <a:lnTo>
                    <a:pt x="4021" y="415"/>
                  </a:lnTo>
                  <a:lnTo>
                    <a:pt x="4071" y="452"/>
                  </a:lnTo>
                  <a:lnTo>
                    <a:pt x="4117" y="489"/>
                  </a:lnTo>
                  <a:lnTo>
                    <a:pt x="4159" y="526"/>
                  </a:lnTo>
                  <a:lnTo>
                    <a:pt x="4201" y="563"/>
                  </a:lnTo>
                  <a:lnTo>
                    <a:pt x="4238" y="602"/>
                  </a:lnTo>
                  <a:lnTo>
                    <a:pt x="4276" y="641"/>
                  </a:lnTo>
                  <a:lnTo>
                    <a:pt x="4307" y="680"/>
                  </a:lnTo>
                  <a:lnTo>
                    <a:pt x="4339" y="719"/>
                  </a:lnTo>
                  <a:lnTo>
                    <a:pt x="4367" y="758"/>
                  </a:lnTo>
                  <a:lnTo>
                    <a:pt x="4392" y="797"/>
                  </a:lnTo>
                  <a:lnTo>
                    <a:pt x="4415" y="837"/>
                  </a:lnTo>
                  <a:lnTo>
                    <a:pt x="4434" y="878"/>
                  </a:lnTo>
                  <a:lnTo>
                    <a:pt x="4454" y="917"/>
                  </a:lnTo>
                  <a:lnTo>
                    <a:pt x="4468" y="957"/>
                  </a:lnTo>
                  <a:lnTo>
                    <a:pt x="4480" y="998"/>
                  </a:lnTo>
                  <a:lnTo>
                    <a:pt x="4491" y="1039"/>
                  </a:lnTo>
                  <a:lnTo>
                    <a:pt x="4498" y="1079"/>
                  </a:lnTo>
                  <a:lnTo>
                    <a:pt x="4503" y="1120"/>
                  </a:lnTo>
                  <a:lnTo>
                    <a:pt x="4505" y="1161"/>
                  </a:lnTo>
                  <a:lnTo>
                    <a:pt x="4505" y="1201"/>
                  </a:lnTo>
                  <a:lnTo>
                    <a:pt x="4502" y="1240"/>
                  </a:lnTo>
                  <a:lnTo>
                    <a:pt x="4496" y="1281"/>
                  </a:lnTo>
                  <a:lnTo>
                    <a:pt x="4487" y="1321"/>
                  </a:lnTo>
                  <a:lnTo>
                    <a:pt x="4477" y="1360"/>
                  </a:lnTo>
                  <a:lnTo>
                    <a:pt x="4463" y="1401"/>
                  </a:lnTo>
                  <a:lnTo>
                    <a:pt x="4447" y="1440"/>
                  </a:lnTo>
                  <a:lnTo>
                    <a:pt x="4427" y="1479"/>
                  </a:lnTo>
                  <a:lnTo>
                    <a:pt x="4406" y="1518"/>
                  </a:lnTo>
                  <a:lnTo>
                    <a:pt x="4383" y="1556"/>
                  </a:lnTo>
                  <a:lnTo>
                    <a:pt x="4357" y="1595"/>
                  </a:lnTo>
                  <a:lnTo>
                    <a:pt x="4327" y="1632"/>
                  </a:lnTo>
                  <a:lnTo>
                    <a:pt x="4295" y="1670"/>
                  </a:lnTo>
                  <a:lnTo>
                    <a:pt x="4261" y="1707"/>
                  </a:lnTo>
                  <a:lnTo>
                    <a:pt x="4224" y="1742"/>
                  </a:lnTo>
                  <a:lnTo>
                    <a:pt x="4184" y="1779"/>
                  </a:lnTo>
                  <a:lnTo>
                    <a:pt x="4141" y="1814"/>
                  </a:lnTo>
                  <a:lnTo>
                    <a:pt x="4097" y="1848"/>
                  </a:lnTo>
                  <a:lnTo>
                    <a:pt x="4049" y="1883"/>
                  </a:lnTo>
                  <a:lnTo>
                    <a:pt x="3998" y="1917"/>
                  </a:lnTo>
                  <a:lnTo>
                    <a:pt x="3945" y="1949"/>
                  </a:lnTo>
                  <a:lnTo>
                    <a:pt x="3891" y="1981"/>
                  </a:lnTo>
                  <a:lnTo>
                    <a:pt x="3832" y="2012"/>
                  </a:lnTo>
                  <a:lnTo>
                    <a:pt x="3772" y="2042"/>
                  </a:lnTo>
                  <a:lnTo>
                    <a:pt x="3709" y="2072"/>
                  </a:lnTo>
                  <a:lnTo>
                    <a:pt x="3642" y="2102"/>
                  </a:lnTo>
                  <a:lnTo>
                    <a:pt x="3573" y="2131"/>
                  </a:lnTo>
                  <a:lnTo>
                    <a:pt x="3502" y="2157"/>
                  </a:lnTo>
                  <a:lnTo>
                    <a:pt x="3428" y="2184"/>
                  </a:lnTo>
                  <a:lnTo>
                    <a:pt x="3350" y="2210"/>
                  </a:lnTo>
                  <a:lnTo>
                    <a:pt x="3271" y="2235"/>
                  </a:lnTo>
                  <a:lnTo>
                    <a:pt x="3189" y="2258"/>
                  </a:lnTo>
                  <a:lnTo>
                    <a:pt x="1316"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8450" name="Freeform 9"/>
            <p:cNvSpPr>
              <a:spLocks/>
            </p:cNvSpPr>
            <p:nvPr/>
          </p:nvSpPr>
          <p:spPr bwMode="auto">
            <a:xfrm>
              <a:off x="1758950" y="1743075"/>
              <a:ext cx="6548438" cy="3584575"/>
            </a:xfrm>
            <a:custGeom>
              <a:avLst/>
              <a:gdLst>
                <a:gd name="T0" fmla="*/ 2147483646 w 4125"/>
                <a:gd name="T1" fmla="*/ 2147483646 h 2258"/>
                <a:gd name="T2" fmla="*/ 2147483646 w 4125"/>
                <a:gd name="T3" fmla="*/ 2147483646 h 2258"/>
                <a:gd name="T4" fmla="*/ 2147483646 w 4125"/>
                <a:gd name="T5" fmla="*/ 2147483646 h 2258"/>
                <a:gd name="T6" fmla="*/ 2147483646 w 4125"/>
                <a:gd name="T7" fmla="*/ 2147483646 h 2258"/>
                <a:gd name="T8" fmla="*/ 2147483646 w 4125"/>
                <a:gd name="T9" fmla="*/ 2147483646 h 2258"/>
                <a:gd name="T10" fmla="*/ 2147483646 w 4125"/>
                <a:gd name="T11" fmla="*/ 2147483646 h 2258"/>
                <a:gd name="T12" fmla="*/ 2147483646 w 4125"/>
                <a:gd name="T13" fmla="*/ 2147483646 h 2258"/>
                <a:gd name="T14" fmla="*/ 2147483646 w 4125"/>
                <a:gd name="T15" fmla="*/ 2147483646 h 2258"/>
                <a:gd name="T16" fmla="*/ 2147483646 w 4125"/>
                <a:gd name="T17" fmla="*/ 2147483646 h 2258"/>
                <a:gd name="T18" fmla="*/ 2147483646 w 4125"/>
                <a:gd name="T19" fmla="*/ 2147483646 h 2258"/>
                <a:gd name="T20" fmla="*/ 0 w 4125"/>
                <a:gd name="T21" fmla="*/ 2147483646 h 2258"/>
                <a:gd name="T22" fmla="*/ 2147483646 w 4125"/>
                <a:gd name="T23" fmla="*/ 2147483646 h 2258"/>
                <a:gd name="T24" fmla="*/ 2147483646 w 4125"/>
                <a:gd name="T25" fmla="*/ 2147483646 h 2258"/>
                <a:gd name="T26" fmla="*/ 2147483646 w 4125"/>
                <a:gd name="T27" fmla="*/ 2147483646 h 2258"/>
                <a:gd name="T28" fmla="*/ 2147483646 w 4125"/>
                <a:gd name="T29" fmla="*/ 2147483646 h 2258"/>
                <a:gd name="T30" fmla="*/ 2147483646 w 4125"/>
                <a:gd name="T31" fmla="*/ 2147483646 h 2258"/>
                <a:gd name="T32" fmla="*/ 2147483646 w 4125"/>
                <a:gd name="T33" fmla="*/ 2147483646 h 2258"/>
                <a:gd name="T34" fmla="*/ 2147483646 w 4125"/>
                <a:gd name="T35" fmla="*/ 2147483646 h 2258"/>
                <a:gd name="T36" fmla="*/ 2147483646 w 4125"/>
                <a:gd name="T37" fmla="*/ 2147483646 h 2258"/>
                <a:gd name="T38" fmla="*/ 2147483646 w 4125"/>
                <a:gd name="T39" fmla="*/ 2147483646 h 2258"/>
                <a:gd name="T40" fmla="*/ 2147483646 w 4125"/>
                <a:gd name="T41" fmla="*/ 2147483646 h 2258"/>
                <a:gd name="T42" fmla="*/ 2147483646 w 4125"/>
                <a:gd name="T43" fmla="*/ 0 h 2258"/>
                <a:gd name="T44" fmla="*/ 2147483646 w 4125"/>
                <a:gd name="T45" fmla="*/ 2147483646 h 2258"/>
                <a:gd name="T46" fmla="*/ 2147483646 w 4125"/>
                <a:gd name="T47" fmla="*/ 2147483646 h 2258"/>
                <a:gd name="T48" fmla="*/ 2147483646 w 4125"/>
                <a:gd name="T49" fmla="*/ 2147483646 h 2258"/>
                <a:gd name="T50" fmla="*/ 2147483646 w 4125"/>
                <a:gd name="T51" fmla="*/ 2147483646 h 2258"/>
                <a:gd name="T52" fmla="*/ 2147483646 w 4125"/>
                <a:gd name="T53" fmla="*/ 2147483646 h 2258"/>
                <a:gd name="T54" fmla="*/ 2147483646 w 4125"/>
                <a:gd name="T55" fmla="*/ 2147483646 h 2258"/>
                <a:gd name="T56" fmla="*/ 2147483646 w 4125"/>
                <a:gd name="T57" fmla="*/ 2147483646 h 2258"/>
                <a:gd name="T58" fmla="*/ 2147483646 w 4125"/>
                <a:gd name="T59" fmla="*/ 2147483646 h 2258"/>
                <a:gd name="T60" fmla="*/ 2147483646 w 4125"/>
                <a:gd name="T61" fmla="*/ 2147483646 h 2258"/>
                <a:gd name="T62" fmla="*/ 2147483646 w 4125"/>
                <a:gd name="T63" fmla="*/ 2147483646 h 2258"/>
                <a:gd name="T64" fmla="*/ 2147483646 w 4125"/>
                <a:gd name="T65" fmla="*/ 2147483646 h 2258"/>
                <a:gd name="T66" fmla="*/ 2147483646 w 4125"/>
                <a:gd name="T67" fmla="*/ 2147483646 h 2258"/>
                <a:gd name="T68" fmla="*/ 2147483646 w 4125"/>
                <a:gd name="T69" fmla="*/ 2147483646 h 2258"/>
                <a:gd name="T70" fmla="*/ 2147483646 w 4125"/>
                <a:gd name="T71" fmla="*/ 2147483646 h 2258"/>
                <a:gd name="T72" fmla="*/ 2147483646 w 4125"/>
                <a:gd name="T73" fmla="*/ 2147483646 h 2258"/>
                <a:gd name="T74" fmla="*/ 2147483646 w 4125"/>
                <a:gd name="T75" fmla="*/ 2147483646 h 2258"/>
                <a:gd name="T76" fmla="*/ 2147483646 w 4125"/>
                <a:gd name="T77" fmla="*/ 2147483646 h 2258"/>
                <a:gd name="T78" fmla="*/ 2147483646 w 4125"/>
                <a:gd name="T79" fmla="*/ 2147483646 h 2258"/>
                <a:gd name="T80" fmla="*/ 2147483646 w 4125"/>
                <a:gd name="T81" fmla="*/ 2147483646 h 2258"/>
                <a:gd name="T82" fmla="*/ 2147483646 w 4125"/>
                <a:gd name="T83" fmla="*/ 2147483646 h 2258"/>
                <a:gd name="T84" fmla="*/ 2147483646 w 4125"/>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125"/>
                <a:gd name="T130" fmla="*/ 0 h 2258"/>
                <a:gd name="T131" fmla="*/ 4125 w 4125"/>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125" h="2258">
                  <a:moveTo>
                    <a:pt x="1204" y="2258"/>
                  </a:moveTo>
                  <a:lnTo>
                    <a:pt x="1128" y="2235"/>
                  </a:lnTo>
                  <a:lnTo>
                    <a:pt x="1056" y="2210"/>
                  </a:lnTo>
                  <a:lnTo>
                    <a:pt x="985" y="2184"/>
                  </a:lnTo>
                  <a:lnTo>
                    <a:pt x="918" y="2157"/>
                  </a:lnTo>
                  <a:lnTo>
                    <a:pt x="853" y="2131"/>
                  </a:lnTo>
                  <a:lnTo>
                    <a:pt x="789" y="2102"/>
                  </a:lnTo>
                  <a:lnTo>
                    <a:pt x="729" y="2072"/>
                  </a:lnTo>
                  <a:lnTo>
                    <a:pt x="671" y="2042"/>
                  </a:lnTo>
                  <a:lnTo>
                    <a:pt x="614" y="2012"/>
                  </a:lnTo>
                  <a:lnTo>
                    <a:pt x="561" y="1981"/>
                  </a:lnTo>
                  <a:lnTo>
                    <a:pt x="510" y="1949"/>
                  </a:lnTo>
                  <a:lnTo>
                    <a:pt x="462" y="1917"/>
                  </a:lnTo>
                  <a:lnTo>
                    <a:pt x="416" y="1883"/>
                  </a:lnTo>
                  <a:lnTo>
                    <a:pt x="372" y="1848"/>
                  </a:lnTo>
                  <a:lnTo>
                    <a:pt x="332" y="1814"/>
                  </a:lnTo>
                  <a:lnTo>
                    <a:pt x="293" y="1779"/>
                  </a:lnTo>
                  <a:lnTo>
                    <a:pt x="256" y="1742"/>
                  </a:lnTo>
                  <a:lnTo>
                    <a:pt x="222" y="1707"/>
                  </a:lnTo>
                  <a:lnTo>
                    <a:pt x="190" y="1670"/>
                  </a:lnTo>
                  <a:lnTo>
                    <a:pt x="162" y="1632"/>
                  </a:lnTo>
                  <a:lnTo>
                    <a:pt x="136" y="1595"/>
                  </a:lnTo>
                  <a:lnTo>
                    <a:pt x="111" y="1556"/>
                  </a:lnTo>
                  <a:lnTo>
                    <a:pt x="88" y="1518"/>
                  </a:lnTo>
                  <a:lnTo>
                    <a:pt x="68" y="1479"/>
                  </a:lnTo>
                  <a:lnTo>
                    <a:pt x="53" y="1440"/>
                  </a:lnTo>
                  <a:lnTo>
                    <a:pt x="37" y="1401"/>
                  </a:lnTo>
                  <a:lnTo>
                    <a:pt x="24" y="1360"/>
                  </a:lnTo>
                  <a:lnTo>
                    <a:pt x="15" y="1321"/>
                  </a:lnTo>
                  <a:lnTo>
                    <a:pt x="7" y="1281"/>
                  </a:lnTo>
                  <a:lnTo>
                    <a:pt x="1" y="1240"/>
                  </a:lnTo>
                  <a:lnTo>
                    <a:pt x="0" y="1201"/>
                  </a:lnTo>
                  <a:lnTo>
                    <a:pt x="0" y="1161"/>
                  </a:lnTo>
                  <a:lnTo>
                    <a:pt x="1" y="1120"/>
                  </a:lnTo>
                  <a:lnTo>
                    <a:pt x="5" y="1079"/>
                  </a:lnTo>
                  <a:lnTo>
                    <a:pt x="12" y="1039"/>
                  </a:lnTo>
                  <a:lnTo>
                    <a:pt x="21" y="998"/>
                  </a:lnTo>
                  <a:lnTo>
                    <a:pt x="33" y="957"/>
                  </a:lnTo>
                  <a:lnTo>
                    <a:pt x="46" y="917"/>
                  </a:lnTo>
                  <a:lnTo>
                    <a:pt x="63" y="878"/>
                  </a:lnTo>
                  <a:lnTo>
                    <a:pt x="81" y="837"/>
                  </a:lnTo>
                  <a:lnTo>
                    <a:pt x="102" y="797"/>
                  </a:lnTo>
                  <a:lnTo>
                    <a:pt x="125" y="758"/>
                  </a:lnTo>
                  <a:lnTo>
                    <a:pt x="151" y="719"/>
                  </a:lnTo>
                  <a:lnTo>
                    <a:pt x="180" y="680"/>
                  </a:lnTo>
                  <a:lnTo>
                    <a:pt x="210" y="641"/>
                  </a:lnTo>
                  <a:lnTo>
                    <a:pt x="242" y="602"/>
                  </a:lnTo>
                  <a:lnTo>
                    <a:pt x="277" y="563"/>
                  </a:lnTo>
                  <a:lnTo>
                    <a:pt x="316" y="526"/>
                  </a:lnTo>
                  <a:lnTo>
                    <a:pt x="355" y="489"/>
                  </a:lnTo>
                  <a:lnTo>
                    <a:pt x="397" y="452"/>
                  </a:lnTo>
                  <a:lnTo>
                    <a:pt x="441" y="415"/>
                  </a:lnTo>
                  <a:lnTo>
                    <a:pt x="489" y="379"/>
                  </a:lnTo>
                  <a:lnTo>
                    <a:pt x="538" y="344"/>
                  </a:lnTo>
                  <a:lnTo>
                    <a:pt x="589" y="309"/>
                  </a:lnTo>
                  <a:lnTo>
                    <a:pt x="642" y="275"/>
                  </a:lnTo>
                  <a:lnTo>
                    <a:pt x="699" y="242"/>
                  </a:lnTo>
                  <a:lnTo>
                    <a:pt x="757" y="208"/>
                  </a:lnTo>
                  <a:lnTo>
                    <a:pt x="819" y="176"/>
                  </a:lnTo>
                  <a:lnTo>
                    <a:pt x="883" y="144"/>
                  </a:lnTo>
                  <a:lnTo>
                    <a:pt x="948" y="114"/>
                  </a:lnTo>
                  <a:lnTo>
                    <a:pt x="1015" y="84"/>
                  </a:lnTo>
                  <a:lnTo>
                    <a:pt x="1086" y="54"/>
                  </a:lnTo>
                  <a:lnTo>
                    <a:pt x="1158" y="26"/>
                  </a:lnTo>
                  <a:lnTo>
                    <a:pt x="1234" y="0"/>
                  </a:lnTo>
                  <a:lnTo>
                    <a:pt x="2891" y="0"/>
                  </a:lnTo>
                  <a:lnTo>
                    <a:pt x="2965" y="26"/>
                  </a:lnTo>
                  <a:lnTo>
                    <a:pt x="3037" y="54"/>
                  </a:lnTo>
                  <a:lnTo>
                    <a:pt x="3108" y="84"/>
                  </a:lnTo>
                  <a:lnTo>
                    <a:pt x="3177" y="114"/>
                  </a:lnTo>
                  <a:lnTo>
                    <a:pt x="3242" y="144"/>
                  </a:lnTo>
                  <a:lnTo>
                    <a:pt x="3306" y="176"/>
                  </a:lnTo>
                  <a:lnTo>
                    <a:pt x="3366" y="208"/>
                  </a:lnTo>
                  <a:lnTo>
                    <a:pt x="3424" y="242"/>
                  </a:lnTo>
                  <a:lnTo>
                    <a:pt x="3481" y="275"/>
                  </a:lnTo>
                  <a:lnTo>
                    <a:pt x="3535" y="309"/>
                  </a:lnTo>
                  <a:lnTo>
                    <a:pt x="3587" y="344"/>
                  </a:lnTo>
                  <a:lnTo>
                    <a:pt x="3636" y="379"/>
                  </a:lnTo>
                  <a:lnTo>
                    <a:pt x="3682" y="415"/>
                  </a:lnTo>
                  <a:lnTo>
                    <a:pt x="3726" y="452"/>
                  </a:lnTo>
                  <a:lnTo>
                    <a:pt x="3768" y="489"/>
                  </a:lnTo>
                  <a:lnTo>
                    <a:pt x="3809" y="526"/>
                  </a:lnTo>
                  <a:lnTo>
                    <a:pt x="3846" y="563"/>
                  </a:lnTo>
                  <a:lnTo>
                    <a:pt x="3881" y="602"/>
                  </a:lnTo>
                  <a:lnTo>
                    <a:pt x="3913" y="641"/>
                  </a:lnTo>
                  <a:lnTo>
                    <a:pt x="3945" y="680"/>
                  </a:lnTo>
                  <a:lnTo>
                    <a:pt x="3973" y="719"/>
                  </a:lnTo>
                  <a:lnTo>
                    <a:pt x="3998" y="758"/>
                  </a:lnTo>
                  <a:lnTo>
                    <a:pt x="4021" y="797"/>
                  </a:lnTo>
                  <a:lnTo>
                    <a:pt x="4042" y="837"/>
                  </a:lnTo>
                  <a:lnTo>
                    <a:pt x="4062" y="878"/>
                  </a:lnTo>
                  <a:lnTo>
                    <a:pt x="4077" y="917"/>
                  </a:lnTo>
                  <a:lnTo>
                    <a:pt x="4092" y="957"/>
                  </a:lnTo>
                  <a:lnTo>
                    <a:pt x="4102" y="998"/>
                  </a:lnTo>
                  <a:lnTo>
                    <a:pt x="4111" y="1039"/>
                  </a:lnTo>
                  <a:lnTo>
                    <a:pt x="4118" y="1079"/>
                  </a:lnTo>
                  <a:lnTo>
                    <a:pt x="4123" y="1120"/>
                  </a:lnTo>
                  <a:lnTo>
                    <a:pt x="4125" y="1161"/>
                  </a:lnTo>
                  <a:lnTo>
                    <a:pt x="4123" y="1201"/>
                  </a:lnTo>
                  <a:lnTo>
                    <a:pt x="4122" y="1240"/>
                  </a:lnTo>
                  <a:lnTo>
                    <a:pt x="4116" y="1281"/>
                  </a:lnTo>
                  <a:lnTo>
                    <a:pt x="4109" y="1321"/>
                  </a:lnTo>
                  <a:lnTo>
                    <a:pt x="4099" y="1360"/>
                  </a:lnTo>
                  <a:lnTo>
                    <a:pt x="4086" y="1401"/>
                  </a:lnTo>
                  <a:lnTo>
                    <a:pt x="4072" y="1440"/>
                  </a:lnTo>
                  <a:lnTo>
                    <a:pt x="4055" y="1479"/>
                  </a:lnTo>
                  <a:lnTo>
                    <a:pt x="4035" y="1518"/>
                  </a:lnTo>
                  <a:lnTo>
                    <a:pt x="4012" y="1556"/>
                  </a:lnTo>
                  <a:lnTo>
                    <a:pt x="3989" y="1595"/>
                  </a:lnTo>
                  <a:lnTo>
                    <a:pt x="3961" y="1632"/>
                  </a:lnTo>
                  <a:lnTo>
                    <a:pt x="3933" y="1670"/>
                  </a:lnTo>
                  <a:lnTo>
                    <a:pt x="3901" y="1707"/>
                  </a:lnTo>
                  <a:lnTo>
                    <a:pt x="3867" y="1742"/>
                  </a:lnTo>
                  <a:lnTo>
                    <a:pt x="3830" y="1779"/>
                  </a:lnTo>
                  <a:lnTo>
                    <a:pt x="3791" y="1814"/>
                  </a:lnTo>
                  <a:lnTo>
                    <a:pt x="3751" y="1848"/>
                  </a:lnTo>
                  <a:lnTo>
                    <a:pt x="3707" y="1883"/>
                  </a:lnTo>
                  <a:lnTo>
                    <a:pt x="3661" y="1917"/>
                  </a:lnTo>
                  <a:lnTo>
                    <a:pt x="3613" y="1949"/>
                  </a:lnTo>
                  <a:lnTo>
                    <a:pt x="3562" y="1981"/>
                  </a:lnTo>
                  <a:lnTo>
                    <a:pt x="3509" y="2012"/>
                  </a:lnTo>
                  <a:lnTo>
                    <a:pt x="3452" y="2042"/>
                  </a:lnTo>
                  <a:lnTo>
                    <a:pt x="3394" y="2072"/>
                  </a:lnTo>
                  <a:lnTo>
                    <a:pt x="3334" y="2102"/>
                  </a:lnTo>
                  <a:lnTo>
                    <a:pt x="3270" y="2131"/>
                  </a:lnTo>
                  <a:lnTo>
                    <a:pt x="3205" y="2157"/>
                  </a:lnTo>
                  <a:lnTo>
                    <a:pt x="3138" y="2184"/>
                  </a:lnTo>
                  <a:lnTo>
                    <a:pt x="3067" y="2210"/>
                  </a:lnTo>
                  <a:lnTo>
                    <a:pt x="2995" y="2235"/>
                  </a:lnTo>
                  <a:lnTo>
                    <a:pt x="2919" y="2258"/>
                  </a:lnTo>
                  <a:lnTo>
                    <a:pt x="1204"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8451" name="Freeform 10"/>
            <p:cNvSpPr>
              <a:spLocks/>
            </p:cNvSpPr>
            <p:nvPr/>
          </p:nvSpPr>
          <p:spPr bwMode="auto">
            <a:xfrm>
              <a:off x="2066925" y="1743075"/>
              <a:ext cx="5929313" cy="3584575"/>
            </a:xfrm>
            <a:custGeom>
              <a:avLst/>
              <a:gdLst>
                <a:gd name="T0" fmla="*/ 2147483646 w 3735"/>
                <a:gd name="T1" fmla="*/ 2147483646 h 2258"/>
                <a:gd name="T2" fmla="*/ 2147483646 w 3735"/>
                <a:gd name="T3" fmla="*/ 2147483646 h 2258"/>
                <a:gd name="T4" fmla="*/ 2147483646 w 3735"/>
                <a:gd name="T5" fmla="*/ 2147483646 h 2258"/>
                <a:gd name="T6" fmla="*/ 2147483646 w 3735"/>
                <a:gd name="T7" fmla="*/ 2147483646 h 2258"/>
                <a:gd name="T8" fmla="*/ 2147483646 w 3735"/>
                <a:gd name="T9" fmla="*/ 2147483646 h 2258"/>
                <a:gd name="T10" fmla="*/ 2147483646 w 3735"/>
                <a:gd name="T11" fmla="*/ 2147483646 h 2258"/>
                <a:gd name="T12" fmla="*/ 2147483646 w 3735"/>
                <a:gd name="T13" fmla="*/ 2147483646 h 2258"/>
                <a:gd name="T14" fmla="*/ 2147483646 w 3735"/>
                <a:gd name="T15" fmla="*/ 2147483646 h 2258"/>
                <a:gd name="T16" fmla="*/ 2147483646 w 3735"/>
                <a:gd name="T17" fmla="*/ 2147483646 h 2258"/>
                <a:gd name="T18" fmla="*/ 2147483646 w 3735"/>
                <a:gd name="T19" fmla="*/ 2147483646 h 2258"/>
                <a:gd name="T20" fmla="*/ 0 w 3735"/>
                <a:gd name="T21" fmla="*/ 2147483646 h 2258"/>
                <a:gd name="T22" fmla="*/ 2147483646 w 3735"/>
                <a:gd name="T23" fmla="*/ 2147483646 h 2258"/>
                <a:gd name="T24" fmla="*/ 2147483646 w 3735"/>
                <a:gd name="T25" fmla="*/ 2147483646 h 2258"/>
                <a:gd name="T26" fmla="*/ 2147483646 w 3735"/>
                <a:gd name="T27" fmla="*/ 2147483646 h 2258"/>
                <a:gd name="T28" fmla="*/ 2147483646 w 3735"/>
                <a:gd name="T29" fmla="*/ 2147483646 h 2258"/>
                <a:gd name="T30" fmla="*/ 2147483646 w 3735"/>
                <a:gd name="T31" fmla="*/ 2147483646 h 2258"/>
                <a:gd name="T32" fmla="*/ 2147483646 w 3735"/>
                <a:gd name="T33" fmla="*/ 2147483646 h 2258"/>
                <a:gd name="T34" fmla="*/ 2147483646 w 3735"/>
                <a:gd name="T35" fmla="*/ 2147483646 h 2258"/>
                <a:gd name="T36" fmla="*/ 2147483646 w 3735"/>
                <a:gd name="T37" fmla="*/ 2147483646 h 2258"/>
                <a:gd name="T38" fmla="*/ 2147483646 w 3735"/>
                <a:gd name="T39" fmla="*/ 2147483646 h 2258"/>
                <a:gd name="T40" fmla="*/ 2147483646 w 3735"/>
                <a:gd name="T41" fmla="*/ 2147483646 h 2258"/>
                <a:gd name="T42" fmla="*/ 2147483646 w 3735"/>
                <a:gd name="T43" fmla="*/ 0 h 2258"/>
                <a:gd name="T44" fmla="*/ 2147483646 w 3735"/>
                <a:gd name="T45" fmla="*/ 2147483646 h 2258"/>
                <a:gd name="T46" fmla="*/ 2147483646 w 3735"/>
                <a:gd name="T47" fmla="*/ 2147483646 h 2258"/>
                <a:gd name="T48" fmla="*/ 2147483646 w 3735"/>
                <a:gd name="T49" fmla="*/ 2147483646 h 2258"/>
                <a:gd name="T50" fmla="*/ 2147483646 w 3735"/>
                <a:gd name="T51" fmla="*/ 2147483646 h 2258"/>
                <a:gd name="T52" fmla="*/ 2147483646 w 3735"/>
                <a:gd name="T53" fmla="*/ 2147483646 h 2258"/>
                <a:gd name="T54" fmla="*/ 2147483646 w 3735"/>
                <a:gd name="T55" fmla="*/ 2147483646 h 2258"/>
                <a:gd name="T56" fmla="*/ 2147483646 w 3735"/>
                <a:gd name="T57" fmla="*/ 2147483646 h 2258"/>
                <a:gd name="T58" fmla="*/ 2147483646 w 3735"/>
                <a:gd name="T59" fmla="*/ 2147483646 h 2258"/>
                <a:gd name="T60" fmla="*/ 2147483646 w 3735"/>
                <a:gd name="T61" fmla="*/ 2147483646 h 2258"/>
                <a:gd name="T62" fmla="*/ 2147483646 w 3735"/>
                <a:gd name="T63" fmla="*/ 2147483646 h 2258"/>
                <a:gd name="T64" fmla="*/ 2147483646 w 3735"/>
                <a:gd name="T65" fmla="*/ 2147483646 h 2258"/>
                <a:gd name="T66" fmla="*/ 2147483646 w 3735"/>
                <a:gd name="T67" fmla="*/ 2147483646 h 2258"/>
                <a:gd name="T68" fmla="*/ 2147483646 w 3735"/>
                <a:gd name="T69" fmla="*/ 2147483646 h 2258"/>
                <a:gd name="T70" fmla="*/ 2147483646 w 3735"/>
                <a:gd name="T71" fmla="*/ 2147483646 h 2258"/>
                <a:gd name="T72" fmla="*/ 2147483646 w 3735"/>
                <a:gd name="T73" fmla="*/ 2147483646 h 2258"/>
                <a:gd name="T74" fmla="*/ 2147483646 w 3735"/>
                <a:gd name="T75" fmla="*/ 2147483646 h 2258"/>
                <a:gd name="T76" fmla="*/ 2147483646 w 3735"/>
                <a:gd name="T77" fmla="*/ 2147483646 h 2258"/>
                <a:gd name="T78" fmla="*/ 2147483646 w 3735"/>
                <a:gd name="T79" fmla="*/ 2147483646 h 2258"/>
                <a:gd name="T80" fmla="*/ 2147483646 w 3735"/>
                <a:gd name="T81" fmla="*/ 2147483646 h 2258"/>
                <a:gd name="T82" fmla="*/ 2147483646 w 3735"/>
                <a:gd name="T83" fmla="*/ 2147483646 h 2258"/>
                <a:gd name="T84" fmla="*/ 2147483646 w 3735"/>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735"/>
                <a:gd name="T130" fmla="*/ 0 h 2258"/>
                <a:gd name="T131" fmla="*/ 3735 w 3735"/>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735" h="2258">
                  <a:moveTo>
                    <a:pt x="1091" y="2258"/>
                  </a:moveTo>
                  <a:lnTo>
                    <a:pt x="1024" y="2235"/>
                  </a:lnTo>
                  <a:lnTo>
                    <a:pt x="957" y="2210"/>
                  </a:lnTo>
                  <a:lnTo>
                    <a:pt x="894" y="2184"/>
                  </a:lnTo>
                  <a:lnTo>
                    <a:pt x="832" y="2157"/>
                  </a:lnTo>
                  <a:lnTo>
                    <a:pt x="773" y="2131"/>
                  </a:lnTo>
                  <a:lnTo>
                    <a:pt x="717" y="2102"/>
                  </a:lnTo>
                  <a:lnTo>
                    <a:pt x="662" y="2072"/>
                  </a:lnTo>
                  <a:lnTo>
                    <a:pt x="609" y="2042"/>
                  </a:lnTo>
                  <a:lnTo>
                    <a:pt x="558" y="2012"/>
                  </a:lnTo>
                  <a:lnTo>
                    <a:pt x="510" y="1981"/>
                  </a:lnTo>
                  <a:lnTo>
                    <a:pt x="464" y="1949"/>
                  </a:lnTo>
                  <a:lnTo>
                    <a:pt x="420" y="1917"/>
                  </a:lnTo>
                  <a:lnTo>
                    <a:pt x="378" y="1883"/>
                  </a:lnTo>
                  <a:lnTo>
                    <a:pt x="339" y="1848"/>
                  </a:lnTo>
                  <a:lnTo>
                    <a:pt x="302" y="1814"/>
                  </a:lnTo>
                  <a:lnTo>
                    <a:pt x="267" y="1779"/>
                  </a:lnTo>
                  <a:lnTo>
                    <a:pt x="233" y="1742"/>
                  </a:lnTo>
                  <a:lnTo>
                    <a:pt x="203" y="1707"/>
                  </a:lnTo>
                  <a:lnTo>
                    <a:pt x="175" y="1670"/>
                  </a:lnTo>
                  <a:lnTo>
                    <a:pt x="148" y="1632"/>
                  </a:lnTo>
                  <a:lnTo>
                    <a:pt x="123" y="1595"/>
                  </a:lnTo>
                  <a:lnTo>
                    <a:pt x="102" y="1556"/>
                  </a:lnTo>
                  <a:lnTo>
                    <a:pt x="81" y="1518"/>
                  </a:lnTo>
                  <a:lnTo>
                    <a:pt x="63" y="1479"/>
                  </a:lnTo>
                  <a:lnTo>
                    <a:pt x="49" y="1440"/>
                  </a:lnTo>
                  <a:lnTo>
                    <a:pt x="35" y="1401"/>
                  </a:lnTo>
                  <a:lnTo>
                    <a:pt x="25" y="1360"/>
                  </a:lnTo>
                  <a:lnTo>
                    <a:pt x="14" y="1321"/>
                  </a:lnTo>
                  <a:lnTo>
                    <a:pt x="9" y="1281"/>
                  </a:lnTo>
                  <a:lnTo>
                    <a:pt x="3" y="1240"/>
                  </a:lnTo>
                  <a:lnTo>
                    <a:pt x="0" y="1201"/>
                  </a:lnTo>
                  <a:lnTo>
                    <a:pt x="0" y="1161"/>
                  </a:lnTo>
                  <a:lnTo>
                    <a:pt x="2" y="1120"/>
                  </a:lnTo>
                  <a:lnTo>
                    <a:pt x="5" y="1079"/>
                  </a:lnTo>
                  <a:lnTo>
                    <a:pt x="12" y="1039"/>
                  </a:lnTo>
                  <a:lnTo>
                    <a:pt x="21" y="998"/>
                  </a:lnTo>
                  <a:lnTo>
                    <a:pt x="30" y="957"/>
                  </a:lnTo>
                  <a:lnTo>
                    <a:pt x="44" y="917"/>
                  </a:lnTo>
                  <a:lnTo>
                    <a:pt x="58" y="878"/>
                  </a:lnTo>
                  <a:lnTo>
                    <a:pt x="74" y="837"/>
                  </a:lnTo>
                  <a:lnTo>
                    <a:pt x="93" y="797"/>
                  </a:lnTo>
                  <a:lnTo>
                    <a:pt x="115" y="758"/>
                  </a:lnTo>
                  <a:lnTo>
                    <a:pt x="138" y="719"/>
                  </a:lnTo>
                  <a:lnTo>
                    <a:pt x="164" y="680"/>
                  </a:lnTo>
                  <a:lnTo>
                    <a:pt x="191" y="641"/>
                  </a:lnTo>
                  <a:lnTo>
                    <a:pt x="221" y="602"/>
                  </a:lnTo>
                  <a:lnTo>
                    <a:pt x="252" y="563"/>
                  </a:lnTo>
                  <a:lnTo>
                    <a:pt x="286" y="526"/>
                  </a:lnTo>
                  <a:lnTo>
                    <a:pt x="323" y="489"/>
                  </a:lnTo>
                  <a:lnTo>
                    <a:pt x="360" y="452"/>
                  </a:lnTo>
                  <a:lnTo>
                    <a:pt x="401" y="415"/>
                  </a:lnTo>
                  <a:lnTo>
                    <a:pt x="443" y="379"/>
                  </a:lnTo>
                  <a:lnTo>
                    <a:pt x="487" y="344"/>
                  </a:lnTo>
                  <a:lnTo>
                    <a:pt x="535" y="309"/>
                  </a:lnTo>
                  <a:lnTo>
                    <a:pt x="583" y="275"/>
                  </a:lnTo>
                  <a:lnTo>
                    <a:pt x="634" y="242"/>
                  </a:lnTo>
                  <a:lnTo>
                    <a:pt x="687" y="208"/>
                  </a:lnTo>
                  <a:lnTo>
                    <a:pt x="742" y="176"/>
                  </a:lnTo>
                  <a:lnTo>
                    <a:pt x="800" y="144"/>
                  </a:lnTo>
                  <a:lnTo>
                    <a:pt x="858" y="114"/>
                  </a:lnTo>
                  <a:lnTo>
                    <a:pt x="920" y="84"/>
                  </a:lnTo>
                  <a:lnTo>
                    <a:pt x="984" y="54"/>
                  </a:lnTo>
                  <a:lnTo>
                    <a:pt x="1049" y="26"/>
                  </a:lnTo>
                  <a:lnTo>
                    <a:pt x="1118" y="0"/>
                  </a:lnTo>
                  <a:lnTo>
                    <a:pt x="2617" y="0"/>
                  </a:lnTo>
                  <a:lnTo>
                    <a:pt x="2686" y="26"/>
                  </a:lnTo>
                  <a:lnTo>
                    <a:pt x="2751" y="54"/>
                  </a:lnTo>
                  <a:lnTo>
                    <a:pt x="2815" y="84"/>
                  </a:lnTo>
                  <a:lnTo>
                    <a:pt x="2877" y="114"/>
                  </a:lnTo>
                  <a:lnTo>
                    <a:pt x="2935" y="144"/>
                  </a:lnTo>
                  <a:lnTo>
                    <a:pt x="2993" y="176"/>
                  </a:lnTo>
                  <a:lnTo>
                    <a:pt x="3048" y="208"/>
                  </a:lnTo>
                  <a:lnTo>
                    <a:pt x="3101" y="242"/>
                  </a:lnTo>
                  <a:lnTo>
                    <a:pt x="3152" y="275"/>
                  </a:lnTo>
                  <a:lnTo>
                    <a:pt x="3200" y="309"/>
                  </a:lnTo>
                  <a:lnTo>
                    <a:pt x="3248" y="344"/>
                  </a:lnTo>
                  <a:lnTo>
                    <a:pt x="3292" y="379"/>
                  </a:lnTo>
                  <a:lnTo>
                    <a:pt x="3334" y="415"/>
                  </a:lnTo>
                  <a:lnTo>
                    <a:pt x="3375" y="452"/>
                  </a:lnTo>
                  <a:lnTo>
                    <a:pt x="3412" y="489"/>
                  </a:lnTo>
                  <a:lnTo>
                    <a:pt x="3449" y="526"/>
                  </a:lnTo>
                  <a:lnTo>
                    <a:pt x="3483" y="563"/>
                  </a:lnTo>
                  <a:lnTo>
                    <a:pt x="3514" y="602"/>
                  </a:lnTo>
                  <a:lnTo>
                    <a:pt x="3544" y="641"/>
                  </a:lnTo>
                  <a:lnTo>
                    <a:pt x="3571" y="680"/>
                  </a:lnTo>
                  <a:lnTo>
                    <a:pt x="3597" y="719"/>
                  </a:lnTo>
                  <a:lnTo>
                    <a:pt x="3620" y="758"/>
                  </a:lnTo>
                  <a:lnTo>
                    <a:pt x="3642" y="797"/>
                  </a:lnTo>
                  <a:lnTo>
                    <a:pt x="3661" y="837"/>
                  </a:lnTo>
                  <a:lnTo>
                    <a:pt x="3677" y="878"/>
                  </a:lnTo>
                  <a:lnTo>
                    <a:pt x="3691" y="917"/>
                  </a:lnTo>
                  <a:lnTo>
                    <a:pt x="3705" y="957"/>
                  </a:lnTo>
                  <a:lnTo>
                    <a:pt x="3714" y="998"/>
                  </a:lnTo>
                  <a:lnTo>
                    <a:pt x="3723" y="1039"/>
                  </a:lnTo>
                  <a:lnTo>
                    <a:pt x="3730" y="1079"/>
                  </a:lnTo>
                  <a:lnTo>
                    <a:pt x="3733" y="1120"/>
                  </a:lnTo>
                  <a:lnTo>
                    <a:pt x="3735" y="1161"/>
                  </a:lnTo>
                  <a:lnTo>
                    <a:pt x="3733" y="1201"/>
                  </a:lnTo>
                  <a:lnTo>
                    <a:pt x="3732" y="1240"/>
                  </a:lnTo>
                  <a:lnTo>
                    <a:pt x="3726" y="1281"/>
                  </a:lnTo>
                  <a:lnTo>
                    <a:pt x="3719" y="1321"/>
                  </a:lnTo>
                  <a:lnTo>
                    <a:pt x="3710" y="1360"/>
                  </a:lnTo>
                  <a:lnTo>
                    <a:pt x="3700" y="1401"/>
                  </a:lnTo>
                  <a:lnTo>
                    <a:pt x="3686" y="1440"/>
                  </a:lnTo>
                  <a:lnTo>
                    <a:pt x="3672" y="1479"/>
                  </a:lnTo>
                  <a:lnTo>
                    <a:pt x="3654" y="1518"/>
                  </a:lnTo>
                  <a:lnTo>
                    <a:pt x="3633" y="1556"/>
                  </a:lnTo>
                  <a:lnTo>
                    <a:pt x="3612" y="1595"/>
                  </a:lnTo>
                  <a:lnTo>
                    <a:pt x="3587" y="1632"/>
                  </a:lnTo>
                  <a:lnTo>
                    <a:pt x="3560" y="1670"/>
                  </a:lnTo>
                  <a:lnTo>
                    <a:pt x="3532" y="1707"/>
                  </a:lnTo>
                  <a:lnTo>
                    <a:pt x="3502" y="1742"/>
                  </a:lnTo>
                  <a:lnTo>
                    <a:pt x="3468" y="1779"/>
                  </a:lnTo>
                  <a:lnTo>
                    <a:pt x="3433" y="1814"/>
                  </a:lnTo>
                  <a:lnTo>
                    <a:pt x="3396" y="1848"/>
                  </a:lnTo>
                  <a:lnTo>
                    <a:pt x="3357" y="1883"/>
                  </a:lnTo>
                  <a:lnTo>
                    <a:pt x="3315" y="1917"/>
                  </a:lnTo>
                  <a:lnTo>
                    <a:pt x="3271" y="1949"/>
                  </a:lnTo>
                  <a:lnTo>
                    <a:pt x="3225" y="1981"/>
                  </a:lnTo>
                  <a:lnTo>
                    <a:pt x="3177" y="2012"/>
                  </a:lnTo>
                  <a:lnTo>
                    <a:pt x="3126" y="2042"/>
                  </a:lnTo>
                  <a:lnTo>
                    <a:pt x="3073" y="2072"/>
                  </a:lnTo>
                  <a:lnTo>
                    <a:pt x="3018" y="2102"/>
                  </a:lnTo>
                  <a:lnTo>
                    <a:pt x="2962" y="2131"/>
                  </a:lnTo>
                  <a:lnTo>
                    <a:pt x="2903" y="2157"/>
                  </a:lnTo>
                  <a:lnTo>
                    <a:pt x="2841" y="2184"/>
                  </a:lnTo>
                  <a:lnTo>
                    <a:pt x="2778" y="2210"/>
                  </a:lnTo>
                  <a:lnTo>
                    <a:pt x="2711" y="2235"/>
                  </a:lnTo>
                  <a:lnTo>
                    <a:pt x="2644" y="2258"/>
                  </a:lnTo>
                  <a:lnTo>
                    <a:pt x="1091"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8452" name="Freeform 11"/>
            <p:cNvSpPr>
              <a:spLocks/>
            </p:cNvSpPr>
            <p:nvPr/>
          </p:nvSpPr>
          <p:spPr bwMode="auto">
            <a:xfrm>
              <a:off x="2425700" y="1743075"/>
              <a:ext cx="5211763" cy="3584575"/>
            </a:xfrm>
            <a:custGeom>
              <a:avLst/>
              <a:gdLst>
                <a:gd name="T0" fmla="*/ 2147483646 w 3283"/>
                <a:gd name="T1" fmla="*/ 2147483646 h 2258"/>
                <a:gd name="T2" fmla="*/ 2147483646 w 3283"/>
                <a:gd name="T3" fmla="*/ 2147483646 h 2258"/>
                <a:gd name="T4" fmla="*/ 2147483646 w 3283"/>
                <a:gd name="T5" fmla="*/ 2147483646 h 2258"/>
                <a:gd name="T6" fmla="*/ 2147483646 w 3283"/>
                <a:gd name="T7" fmla="*/ 2147483646 h 2258"/>
                <a:gd name="T8" fmla="*/ 2147483646 w 3283"/>
                <a:gd name="T9" fmla="*/ 2147483646 h 2258"/>
                <a:gd name="T10" fmla="*/ 2147483646 w 3283"/>
                <a:gd name="T11" fmla="*/ 2147483646 h 2258"/>
                <a:gd name="T12" fmla="*/ 2147483646 w 3283"/>
                <a:gd name="T13" fmla="*/ 2147483646 h 2258"/>
                <a:gd name="T14" fmla="*/ 2147483646 w 3283"/>
                <a:gd name="T15" fmla="*/ 2147483646 h 2258"/>
                <a:gd name="T16" fmla="*/ 2147483646 w 3283"/>
                <a:gd name="T17" fmla="*/ 2147483646 h 2258"/>
                <a:gd name="T18" fmla="*/ 2147483646 w 3283"/>
                <a:gd name="T19" fmla="*/ 2147483646 h 2258"/>
                <a:gd name="T20" fmla="*/ 0 w 3283"/>
                <a:gd name="T21" fmla="*/ 2147483646 h 2258"/>
                <a:gd name="T22" fmla="*/ 2147483646 w 3283"/>
                <a:gd name="T23" fmla="*/ 2147483646 h 2258"/>
                <a:gd name="T24" fmla="*/ 2147483646 w 3283"/>
                <a:gd name="T25" fmla="*/ 2147483646 h 2258"/>
                <a:gd name="T26" fmla="*/ 2147483646 w 3283"/>
                <a:gd name="T27" fmla="*/ 2147483646 h 2258"/>
                <a:gd name="T28" fmla="*/ 2147483646 w 3283"/>
                <a:gd name="T29" fmla="*/ 2147483646 h 2258"/>
                <a:gd name="T30" fmla="*/ 2147483646 w 3283"/>
                <a:gd name="T31" fmla="*/ 2147483646 h 2258"/>
                <a:gd name="T32" fmla="*/ 2147483646 w 3283"/>
                <a:gd name="T33" fmla="*/ 2147483646 h 2258"/>
                <a:gd name="T34" fmla="*/ 2147483646 w 3283"/>
                <a:gd name="T35" fmla="*/ 2147483646 h 2258"/>
                <a:gd name="T36" fmla="*/ 2147483646 w 3283"/>
                <a:gd name="T37" fmla="*/ 2147483646 h 2258"/>
                <a:gd name="T38" fmla="*/ 2147483646 w 3283"/>
                <a:gd name="T39" fmla="*/ 2147483646 h 2258"/>
                <a:gd name="T40" fmla="*/ 2147483646 w 3283"/>
                <a:gd name="T41" fmla="*/ 2147483646 h 2258"/>
                <a:gd name="T42" fmla="*/ 2147483646 w 3283"/>
                <a:gd name="T43" fmla="*/ 0 h 2258"/>
                <a:gd name="T44" fmla="*/ 2147483646 w 3283"/>
                <a:gd name="T45" fmla="*/ 2147483646 h 2258"/>
                <a:gd name="T46" fmla="*/ 2147483646 w 3283"/>
                <a:gd name="T47" fmla="*/ 2147483646 h 2258"/>
                <a:gd name="T48" fmla="*/ 2147483646 w 3283"/>
                <a:gd name="T49" fmla="*/ 2147483646 h 2258"/>
                <a:gd name="T50" fmla="*/ 2147483646 w 3283"/>
                <a:gd name="T51" fmla="*/ 2147483646 h 2258"/>
                <a:gd name="T52" fmla="*/ 2147483646 w 3283"/>
                <a:gd name="T53" fmla="*/ 2147483646 h 2258"/>
                <a:gd name="T54" fmla="*/ 2147483646 w 3283"/>
                <a:gd name="T55" fmla="*/ 2147483646 h 2258"/>
                <a:gd name="T56" fmla="*/ 2147483646 w 3283"/>
                <a:gd name="T57" fmla="*/ 2147483646 h 2258"/>
                <a:gd name="T58" fmla="*/ 2147483646 w 3283"/>
                <a:gd name="T59" fmla="*/ 2147483646 h 2258"/>
                <a:gd name="T60" fmla="*/ 2147483646 w 3283"/>
                <a:gd name="T61" fmla="*/ 2147483646 h 2258"/>
                <a:gd name="T62" fmla="*/ 2147483646 w 3283"/>
                <a:gd name="T63" fmla="*/ 2147483646 h 2258"/>
                <a:gd name="T64" fmla="*/ 2147483646 w 3283"/>
                <a:gd name="T65" fmla="*/ 2147483646 h 2258"/>
                <a:gd name="T66" fmla="*/ 2147483646 w 3283"/>
                <a:gd name="T67" fmla="*/ 2147483646 h 2258"/>
                <a:gd name="T68" fmla="*/ 2147483646 w 3283"/>
                <a:gd name="T69" fmla="*/ 2147483646 h 2258"/>
                <a:gd name="T70" fmla="*/ 2147483646 w 3283"/>
                <a:gd name="T71" fmla="*/ 2147483646 h 2258"/>
                <a:gd name="T72" fmla="*/ 2147483646 w 3283"/>
                <a:gd name="T73" fmla="*/ 2147483646 h 2258"/>
                <a:gd name="T74" fmla="*/ 2147483646 w 3283"/>
                <a:gd name="T75" fmla="*/ 2147483646 h 2258"/>
                <a:gd name="T76" fmla="*/ 2147483646 w 3283"/>
                <a:gd name="T77" fmla="*/ 2147483646 h 2258"/>
                <a:gd name="T78" fmla="*/ 2147483646 w 3283"/>
                <a:gd name="T79" fmla="*/ 2147483646 h 2258"/>
                <a:gd name="T80" fmla="*/ 2147483646 w 3283"/>
                <a:gd name="T81" fmla="*/ 2147483646 h 2258"/>
                <a:gd name="T82" fmla="*/ 2147483646 w 3283"/>
                <a:gd name="T83" fmla="*/ 2147483646 h 2258"/>
                <a:gd name="T84" fmla="*/ 2147483646 w 3283"/>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283"/>
                <a:gd name="T130" fmla="*/ 0 h 2258"/>
                <a:gd name="T131" fmla="*/ 3283 w 3283"/>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283" h="2258">
                  <a:moveTo>
                    <a:pt x="959" y="2258"/>
                  </a:moveTo>
                  <a:lnTo>
                    <a:pt x="899" y="2235"/>
                  </a:lnTo>
                  <a:lnTo>
                    <a:pt x="841" y="2210"/>
                  </a:lnTo>
                  <a:lnTo>
                    <a:pt x="786" y="2184"/>
                  </a:lnTo>
                  <a:lnTo>
                    <a:pt x="731" y="2157"/>
                  </a:lnTo>
                  <a:lnTo>
                    <a:pt x="678" y="2131"/>
                  </a:lnTo>
                  <a:lnTo>
                    <a:pt x="629" y="2102"/>
                  </a:lnTo>
                  <a:lnTo>
                    <a:pt x="581" y="2072"/>
                  </a:lnTo>
                  <a:lnTo>
                    <a:pt x="535" y="2042"/>
                  </a:lnTo>
                  <a:lnTo>
                    <a:pt x="489" y="2012"/>
                  </a:lnTo>
                  <a:lnTo>
                    <a:pt x="447" y="1981"/>
                  </a:lnTo>
                  <a:lnTo>
                    <a:pt x="406" y="1949"/>
                  </a:lnTo>
                  <a:lnTo>
                    <a:pt x="369" y="1917"/>
                  </a:lnTo>
                  <a:lnTo>
                    <a:pt x="332" y="1883"/>
                  </a:lnTo>
                  <a:lnTo>
                    <a:pt x="297" y="1848"/>
                  </a:lnTo>
                  <a:lnTo>
                    <a:pt x="265" y="1814"/>
                  </a:lnTo>
                  <a:lnTo>
                    <a:pt x="233" y="1779"/>
                  </a:lnTo>
                  <a:lnTo>
                    <a:pt x="205" y="1742"/>
                  </a:lnTo>
                  <a:lnTo>
                    <a:pt x="178" y="1707"/>
                  </a:lnTo>
                  <a:lnTo>
                    <a:pt x="152" y="1670"/>
                  </a:lnTo>
                  <a:lnTo>
                    <a:pt x="129" y="1632"/>
                  </a:lnTo>
                  <a:lnTo>
                    <a:pt x="108" y="1595"/>
                  </a:lnTo>
                  <a:lnTo>
                    <a:pt x="88" y="1556"/>
                  </a:lnTo>
                  <a:lnTo>
                    <a:pt x="71" y="1518"/>
                  </a:lnTo>
                  <a:lnTo>
                    <a:pt x="55" y="1479"/>
                  </a:lnTo>
                  <a:lnTo>
                    <a:pt x="42" y="1440"/>
                  </a:lnTo>
                  <a:lnTo>
                    <a:pt x="30" y="1401"/>
                  </a:lnTo>
                  <a:lnTo>
                    <a:pt x="21" y="1360"/>
                  </a:lnTo>
                  <a:lnTo>
                    <a:pt x="12" y="1321"/>
                  </a:lnTo>
                  <a:lnTo>
                    <a:pt x="7" y="1281"/>
                  </a:lnTo>
                  <a:lnTo>
                    <a:pt x="2" y="1240"/>
                  </a:lnTo>
                  <a:lnTo>
                    <a:pt x="0" y="1201"/>
                  </a:lnTo>
                  <a:lnTo>
                    <a:pt x="0" y="1161"/>
                  </a:lnTo>
                  <a:lnTo>
                    <a:pt x="2" y="1120"/>
                  </a:lnTo>
                  <a:lnTo>
                    <a:pt x="5" y="1079"/>
                  </a:lnTo>
                  <a:lnTo>
                    <a:pt x="11" y="1039"/>
                  </a:lnTo>
                  <a:lnTo>
                    <a:pt x="18" y="998"/>
                  </a:lnTo>
                  <a:lnTo>
                    <a:pt x="26" y="957"/>
                  </a:lnTo>
                  <a:lnTo>
                    <a:pt x="37" y="917"/>
                  </a:lnTo>
                  <a:lnTo>
                    <a:pt x="51" y="878"/>
                  </a:lnTo>
                  <a:lnTo>
                    <a:pt x="65" y="837"/>
                  </a:lnTo>
                  <a:lnTo>
                    <a:pt x="81" y="797"/>
                  </a:lnTo>
                  <a:lnTo>
                    <a:pt x="101" y="758"/>
                  </a:lnTo>
                  <a:lnTo>
                    <a:pt x="120" y="719"/>
                  </a:lnTo>
                  <a:lnTo>
                    <a:pt x="143" y="680"/>
                  </a:lnTo>
                  <a:lnTo>
                    <a:pt x="168" y="641"/>
                  </a:lnTo>
                  <a:lnTo>
                    <a:pt x="194" y="602"/>
                  </a:lnTo>
                  <a:lnTo>
                    <a:pt x="221" y="563"/>
                  </a:lnTo>
                  <a:lnTo>
                    <a:pt x="251" y="526"/>
                  </a:lnTo>
                  <a:lnTo>
                    <a:pt x="282" y="489"/>
                  </a:lnTo>
                  <a:lnTo>
                    <a:pt x="316" y="452"/>
                  </a:lnTo>
                  <a:lnTo>
                    <a:pt x="351" y="415"/>
                  </a:lnTo>
                  <a:lnTo>
                    <a:pt x="388" y="379"/>
                  </a:lnTo>
                  <a:lnTo>
                    <a:pt x="429" y="344"/>
                  </a:lnTo>
                  <a:lnTo>
                    <a:pt x="470" y="309"/>
                  </a:lnTo>
                  <a:lnTo>
                    <a:pt x="512" y="275"/>
                  </a:lnTo>
                  <a:lnTo>
                    <a:pt x="556" y="242"/>
                  </a:lnTo>
                  <a:lnTo>
                    <a:pt x="604" y="208"/>
                  </a:lnTo>
                  <a:lnTo>
                    <a:pt x="652" y="176"/>
                  </a:lnTo>
                  <a:lnTo>
                    <a:pt x="703" y="144"/>
                  </a:lnTo>
                  <a:lnTo>
                    <a:pt x="754" y="114"/>
                  </a:lnTo>
                  <a:lnTo>
                    <a:pt x="809" y="84"/>
                  </a:lnTo>
                  <a:lnTo>
                    <a:pt x="865" y="54"/>
                  </a:lnTo>
                  <a:lnTo>
                    <a:pt x="922" y="26"/>
                  </a:lnTo>
                  <a:lnTo>
                    <a:pt x="982" y="0"/>
                  </a:lnTo>
                  <a:lnTo>
                    <a:pt x="2301" y="0"/>
                  </a:lnTo>
                  <a:lnTo>
                    <a:pt x="2361" y="26"/>
                  </a:lnTo>
                  <a:lnTo>
                    <a:pt x="2418" y="54"/>
                  </a:lnTo>
                  <a:lnTo>
                    <a:pt x="2474" y="84"/>
                  </a:lnTo>
                  <a:lnTo>
                    <a:pt x="2529" y="114"/>
                  </a:lnTo>
                  <a:lnTo>
                    <a:pt x="2580" y="144"/>
                  </a:lnTo>
                  <a:lnTo>
                    <a:pt x="2631" y="176"/>
                  </a:lnTo>
                  <a:lnTo>
                    <a:pt x="2679" y="208"/>
                  </a:lnTo>
                  <a:lnTo>
                    <a:pt x="2727" y="242"/>
                  </a:lnTo>
                  <a:lnTo>
                    <a:pt x="2771" y="275"/>
                  </a:lnTo>
                  <a:lnTo>
                    <a:pt x="2813" y="309"/>
                  </a:lnTo>
                  <a:lnTo>
                    <a:pt x="2856" y="344"/>
                  </a:lnTo>
                  <a:lnTo>
                    <a:pt x="2895" y="379"/>
                  </a:lnTo>
                  <a:lnTo>
                    <a:pt x="2932" y="415"/>
                  </a:lnTo>
                  <a:lnTo>
                    <a:pt x="2967" y="452"/>
                  </a:lnTo>
                  <a:lnTo>
                    <a:pt x="3001" y="489"/>
                  </a:lnTo>
                  <a:lnTo>
                    <a:pt x="3032" y="526"/>
                  </a:lnTo>
                  <a:lnTo>
                    <a:pt x="3062" y="563"/>
                  </a:lnTo>
                  <a:lnTo>
                    <a:pt x="3091" y="602"/>
                  </a:lnTo>
                  <a:lnTo>
                    <a:pt x="3115" y="641"/>
                  </a:lnTo>
                  <a:lnTo>
                    <a:pt x="3140" y="680"/>
                  </a:lnTo>
                  <a:lnTo>
                    <a:pt x="3163" y="719"/>
                  </a:lnTo>
                  <a:lnTo>
                    <a:pt x="3182" y="758"/>
                  </a:lnTo>
                  <a:lnTo>
                    <a:pt x="3202" y="797"/>
                  </a:lnTo>
                  <a:lnTo>
                    <a:pt x="3218" y="837"/>
                  </a:lnTo>
                  <a:lnTo>
                    <a:pt x="3234" y="878"/>
                  </a:lnTo>
                  <a:lnTo>
                    <a:pt x="3246" y="917"/>
                  </a:lnTo>
                  <a:lnTo>
                    <a:pt x="3257" y="957"/>
                  </a:lnTo>
                  <a:lnTo>
                    <a:pt x="3265" y="998"/>
                  </a:lnTo>
                  <a:lnTo>
                    <a:pt x="3272" y="1039"/>
                  </a:lnTo>
                  <a:lnTo>
                    <a:pt x="3278" y="1079"/>
                  </a:lnTo>
                  <a:lnTo>
                    <a:pt x="3281" y="1120"/>
                  </a:lnTo>
                  <a:lnTo>
                    <a:pt x="3283" y="1161"/>
                  </a:lnTo>
                  <a:lnTo>
                    <a:pt x="3283" y="1201"/>
                  </a:lnTo>
                  <a:lnTo>
                    <a:pt x="3281" y="1240"/>
                  </a:lnTo>
                  <a:lnTo>
                    <a:pt x="3278" y="1281"/>
                  </a:lnTo>
                  <a:lnTo>
                    <a:pt x="3271" y="1321"/>
                  </a:lnTo>
                  <a:lnTo>
                    <a:pt x="3264" y="1360"/>
                  </a:lnTo>
                  <a:lnTo>
                    <a:pt x="3253" y="1401"/>
                  </a:lnTo>
                  <a:lnTo>
                    <a:pt x="3241" y="1440"/>
                  </a:lnTo>
                  <a:lnTo>
                    <a:pt x="3228" y="1479"/>
                  </a:lnTo>
                  <a:lnTo>
                    <a:pt x="3212" y="1518"/>
                  </a:lnTo>
                  <a:lnTo>
                    <a:pt x="3195" y="1556"/>
                  </a:lnTo>
                  <a:lnTo>
                    <a:pt x="3175" y="1595"/>
                  </a:lnTo>
                  <a:lnTo>
                    <a:pt x="3154" y="1632"/>
                  </a:lnTo>
                  <a:lnTo>
                    <a:pt x="3131" y="1670"/>
                  </a:lnTo>
                  <a:lnTo>
                    <a:pt x="3106" y="1707"/>
                  </a:lnTo>
                  <a:lnTo>
                    <a:pt x="3078" y="1742"/>
                  </a:lnTo>
                  <a:lnTo>
                    <a:pt x="3050" y="1779"/>
                  </a:lnTo>
                  <a:lnTo>
                    <a:pt x="3018" y="1814"/>
                  </a:lnTo>
                  <a:lnTo>
                    <a:pt x="2986" y="1848"/>
                  </a:lnTo>
                  <a:lnTo>
                    <a:pt x="2951" y="1883"/>
                  </a:lnTo>
                  <a:lnTo>
                    <a:pt x="2914" y="1917"/>
                  </a:lnTo>
                  <a:lnTo>
                    <a:pt x="2877" y="1949"/>
                  </a:lnTo>
                  <a:lnTo>
                    <a:pt x="2836" y="1981"/>
                  </a:lnTo>
                  <a:lnTo>
                    <a:pt x="2794" y="2012"/>
                  </a:lnTo>
                  <a:lnTo>
                    <a:pt x="2748" y="2042"/>
                  </a:lnTo>
                  <a:lnTo>
                    <a:pt x="2702" y="2072"/>
                  </a:lnTo>
                  <a:lnTo>
                    <a:pt x="2654" y="2102"/>
                  </a:lnTo>
                  <a:lnTo>
                    <a:pt x="2605" y="2131"/>
                  </a:lnTo>
                  <a:lnTo>
                    <a:pt x="2552" y="2157"/>
                  </a:lnTo>
                  <a:lnTo>
                    <a:pt x="2497" y="2184"/>
                  </a:lnTo>
                  <a:lnTo>
                    <a:pt x="2442" y="2210"/>
                  </a:lnTo>
                  <a:lnTo>
                    <a:pt x="2384" y="2235"/>
                  </a:lnTo>
                  <a:lnTo>
                    <a:pt x="2324" y="2258"/>
                  </a:lnTo>
                  <a:lnTo>
                    <a:pt x="959"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8453" name="Freeform 12"/>
            <p:cNvSpPr>
              <a:spLocks/>
            </p:cNvSpPr>
            <p:nvPr/>
          </p:nvSpPr>
          <p:spPr bwMode="auto">
            <a:xfrm>
              <a:off x="2890838" y="1743075"/>
              <a:ext cx="4281487" cy="3584575"/>
            </a:xfrm>
            <a:custGeom>
              <a:avLst/>
              <a:gdLst>
                <a:gd name="T0" fmla="*/ 2147483646 w 2697"/>
                <a:gd name="T1" fmla="*/ 2147483646 h 2258"/>
                <a:gd name="T2" fmla="*/ 2147483646 w 2697"/>
                <a:gd name="T3" fmla="*/ 2147483646 h 2258"/>
                <a:gd name="T4" fmla="*/ 2147483646 w 2697"/>
                <a:gd name="T5" fmla="*/ 2147483646 h 2258"/>
                <a:gd name="T6" fmla="*/ 2147483646 w 2697"/>
                <a:gd name="T7" fmla="*/ 2147483646 h 2258"/>
                <a:gd name="T8" fmla="*/ 2147483646 w 2697"/>
                <a:gd name="T9" fmla="*/ 2147483646 h 2258"/>
                <a:gd name="T10" fmla="*/ 2147483646 w 2697"/>
                <a:gd name="T11" fmla="*/ 2147483646 h 2258"/>
                <a:gd name="T12" fmla="*/ 2147483646 w 2697"/>
                <a:gd name="T13" fmla="*/ 2147483646 h 2258"/>
                <a:gd name="T14" fmla="*/ 2147483646 w 2697"/>
                <a:gd name="T15" fmla="*/ 2147483646 h 2258"/>
                <a:gd name="T16" fmla="*/ 2147483646 w 2697"/>
                <a:gd name="T17" fmla="*/ 2147483646 h 2258"/>
                <a:gd name="T18" fmla="*/ 2147483646 w 2697"/>
                <a:gd name="T19" fmla="*/ 2147483646 h 2258"/>
                <a:gd name="T20" fmla="*/ 0 w 2697"/>
                <a:gd name="T21" fmla="*/ 2147483646 h 2258"/>
                <a:gd name="T22" fmla="*/ 2147483646 w 2697"/>
                <a:gd name="T23" fmla="*/ 2147483646 h 2258"/>
                <a:gd name="T24" fmla="*/ 2147483646 w 2697"/>
                <a:gd name="T25" fmla="*/ 2147483646 h 2258"/>
                <a:gd name="T26" fmla="*/ 2147483646 w 2697"/>
                <a:gd name="T27" fmla="*/ 2147483646 h 2258"/>
                <a:gd name="T28" fmla="*/ 2147483646 w 2697"/>
                <a:gd name="T29" fmla="*/ 2147483646 h 2258"/>
                <a:gd name="T30" fmla="*/ 2147483646 w 2697"/>
                <a:gd name="T31" fmla="*/ 2147483646 h 2258"/>
                <a:gd name="T32" fmla="*/ 2147483646 w 2697"/>
                <a:gd name="T33" fmla="*/ 2147483646 h 2258"/>
                <a:gd name="T34" fmla="*/ 2147483646 w 2697"/>
                <a:gd name="T35" fmla="*/ 2147483646 h 2258"/>
                <a:gd name="T36" fmla="*/ 2147483646 w 2697"/>
                <a:gd name="T37" fmla="*/ 2147483646 h 2258"/>
                <a:gd name="T38" fmla="*/ 2147483646 w 2697"/>
                <a:gd name="T39" fmla="*/ 2147483646 h 2258"/>
                <a:gd name="T40" fmla="*/ 2147483646 w 2697"/>
                <a:gd name="T41" fmla="*/ 2147483646 h 2258"/>
                <a:gd name="T42" fmla="*/ 2147483646 w 2697"/>
                <a:gd name="T43" fmla="*/ 0 h 2258"/>
                <a:gd name="T44" fmla="*/ 2147483646 w 2697"/>
                <a:gd name="T45" fmla="*/ 2147483646 h 2258"/>
                <a:gd name="T46" fmla="*/ 2147483646 w 2697"/>
                <a:gd name="T47" fmla="*/ 2147483646 h 2258"/>
                <a:gd name="T48" fmla="*/ 2147483646 w 2697"/>
                <a:gd name="T49" fmla="*/ 2147483646 h 2258"/>
                <a:gd name="T50" fmla="*/ 2147483646 w 2697"/>
                <a:gd name="T51" fmla="*/ 2147483646 h 2258"/>
                <a:gd name="T52" fmla="*/ 2147483646 w 2697"/>
                <a:gd name="T53" fmla="*/ 2147483646 h 2258"/>
                <a:gd name="T54" fmla="*/ 2147483646 w 2697"/>
                <a:gd name="T55" fmla="*/ 2147483646 h 2258"/>
                <a:gd name="T56" fmla="*/ 2147483646 w 2697"/>
                <a:gd name="T57" fmla="*/ 2147483646 h 2258"/>
                <a:gd name="T58" fmla="*/ 2147483646 w 2697"/>
                <a:gd name="T59" fmla="*/ 2147483646 h 2258"/>
                <a:gd name="T60" fmla="*/ 2147483646 w 2697"/>
                <a:gd name="T61" fmla="*/ 2147483646 h 2258"/>
                <a:gd name="T62" fmla="*/ 2147483646 w 2697"/>
                <a:gd name="T63" fmla="*/ 2147483646 h 2258"/>
                <a:gd name="T64" fmla="*/ 2147483646 w 2697"/>
                <a:gd name="T65" fmla="*/ 2147483646 h 2258"/>
                <a:gd name="T66" fmla="*/ 2147483646 w 2697"/>
                <a:gd name="T67" fmla="*/ 2147483646 h 2258"/>
                <a:gd name="T68" fmla="*/ 2147483646 w 2697"/>
                <a:gd name="T69" fmla="*/ 2147483646 h 2258"/>
                <a:gd name="T70" fmla="*/ 2147483646 w 2697"/>
                <a:gd name="T71" fmla="*/ 2147483646 h 2258"/>
                <a:gd name="T72" fmla="*/ 2147483646 w 2697"/>
                <a:gd name="T73" fmla="*/ 2147483646 h 2258"/>
                <a:gd name="T74" fmla="*/ 2147483646 w 2697"/>
                <a:gd name="T75" fmla="*/ 2147483646 h 2258"/>
                <a:gd name="T76" fmla="*/ 2147483646 w 2697"/>
                <a:gd name="T77" fmla="*/ 2147483646 h 2258"/>
                <a:gd name="T78" fmla="*/ 2147483646 w 2697"/>
                <a:gd name="T79" fmla="*/ 2147483646 h 2258"/>
                <a:gd name="T80" fmla="*/ 2147483646 w 2697"/>
                <a:gd name="T81" fmla="*/ 2147483646 h 2258"/>
                <a:gd name="T82" fmla="*/ 2147483646 w 2697"/>
                <a:gd name="T83" fmla="*/ 2147483646 h 2258"/>
                <a:gd name="T84" fmla="*/ 2147483646 w 2697"/>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97"/>
                <a:gd name="T130" fmla="*/ 0 h 2258"/>
                <a:gd name="T131" fmla="*/ 2697 w 2697"/>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97" h="2258">
                  <a:moveTo>
                    <a:pt x="788" y="2258"/>
                  </a:moveTo>
                  <a:lnTo>
                    <a:pt x="738" y="2235"/>
                  </a:lnTo>
                  <a:lnTo>
                    <a:pt x="691" y="2210"/>
                  </a:lnTo>
                  <a:lnTo>
                    <a:pt x="645" y="2184"/>
                  </a:lnTo>
                  <a:lnTo>
                    <a:pt x="601" y="2157"/>
                  </a:lnTo>
                  <a:lnTo>
                    <a:pt x="558" y="2131"/>
                  </a:lnTo>
                  <a:lnTo>
                    <a:pt x="518" y="2102"/>
                  </a:lnTo>
                  <a:lnTo>
                    <a:pt x="477" y="2072"/>
                  </a:lnTo>
                  <a:lnTo>
                    <a:pt x="440" y="2042"/>
                  </a:lnTo>
                  <a:lnTo>
                    <a:pt x="403" y="2012"/>
                  </a:lnTo>
                  <a:lnTo>
                    <a:pt x="367" y="1981"/>
                  </a:lnTo>
                  <a:lnTo>
                    <a:pt x="334" y="1949"/>
                  </a:lnTo>
                  <a:lnTo>
                    <a:pt x="302" y="1917"/>
                  </a:lnTo>
                  <a:lnTo>
                    <a:pt x="272" y="1883"/>
                  </a:lnTo>
                  <a:lnTo>
                    <a:pt x="244" y="1848"/>
                  </a:lnTo>
                  <a:lnTo>
                    <a:pt x="217" y="1814"/>
                  </a:lnTo>
                  <a:lnTo>
                    <a:pt x="193" y="1779"/>
                  </a:lnTo>
                  <a:lnTo>
                    <a:pt x="168" y="1742"/>
                  </a:lnTo>
                  <a:lnTo>
                    <a:pt x="147" y="1707"/>
                  </a:lnTo>
                  <a:lnTo>
                    <a:pt x="125" y="1670"/>
                  </a:lnTo>
                  <a:lnTo>
                    <a:pt x="106" y="1632"/>
                  </a:lnTo>
                  <a:lnTo>
                    <a:pt x="88" y="1595"/>
                  </a:lnTo>
                  <a:lnTo>
                    <a:pt x="73" y="1556"/>
                  </a:lnTo>
                  <a:lnTo>
                    <a:pt x="58" y="1518"/>
                  </a:lnTo>
                  <a:lnTo>
                    <a:pt x="46" y="1479"/>
                  </a:lnTo>
                  <a:lnTo>
                    <a:pt x="35" y="1440"/>
                  </a:lnTo>
                  <a:lnTo>
                    <a:pt x="25" y="1401"/>
                  </a:lnTo>
                  <a:lnTo>
                    <a:pt x="18" y="1360"/>
                  </a:lnTo>
                  <a:lnTo>
                    <a:pt x="11" y="1321"/>
                  </a:lnTo>
                  <a:lnTo>
                    <a:pt x="5" y="1281"/>
                  </a:lnTo>
                  <a:lnTo>
                    <a:pt x="2" y="1240"/>
                  </a:lnTo>
                  <a:lnTo>
                    <a:pt x="0" y="1201"/>
                  </a:lnTo>
                  <a:lnTo>
                    <a:pt x="0" y="1161"/>
                  </a:lnTo>
                  <a:lnTo>
                    <a:pt x="2" y="1120"/>
                  </a:lnTo>
                  <a:lnTo>
                    <a:pt x="4" y="1079"/>
                  </a:lnTo>
                  <a:lnTo>
                    <a:pt x="9" y="1039"/>
                  </a:lnTo>
                  <a:lnTo>
                    <a:pt x="14" y="998"/>
                  </a:lnTo>
                  <a:lnTo>
                    <a:pt x="21" y="957"/>
                  </a:lnTo>
                  <a:lnTo>
                    <a:pt x="32" y="917"/>
                  </a:lnTo>
                  <a:lnTo>
                    <a:pt x="42" y="878"/>
                  </a:lnTo>
                  <a:lnTo>
                    <a:pt x="53" y="837"/>
                  </a:lnTo>
                  <a:lnTo>
                    <a:pt x="67" y="797"/>
                  </a:lnTo>
                  <a:lnTo>
                    <a:pt x="83" y="758"/>
                  </a:lnTo>
                  <a:lnTo>
                    <a:pt x="99" y="719"/>
                  </a:lnTo>
                  <a:lnTo>
                    <a:pt x="118" y="680"/>
                  </a:lnTo>
                  <a:lnTo>
                    <a:pt x="138" y="641"/>
                  </a:lnTo>
                  <a:lnTo>
                    <a:pt x="159" y="602"/>
                  </a:lnTo>
                  <a:lnTo>
                    <a:pt x="182" y="563"/>
                  </a:lnTo>
                  <a:lnTo>
                    <a:pt x="207" y="526"/>
                  </a:lnTo>
                  <a:lnTo>
                    <a:pt x="233" y="489"/>
                  </a:lnTo>
                  <a:lnTo>
                    <a:pt x="260" y="452"/>
                  </a:lnTo>
                  <a:lnTo>
                    <a:pt x="290" y="415"/>
                  </a:lnTo>
                  <a:lnTo>
                    <a:pt x="320" y="379"/>
                  </a:lnTo>
                  <a:lnTo>
                    <a:pt x="352" y="344"/>
                  </a:lnTo>
                  <a:lnTo>
                    <a:pt x="385" y="309"/>
                  </a:lnTo>
                  <a:lnTo>
                    <a:pt x="420" y="275"/>
                  </a:lnTo>
                  <a:lnTo>
                    <a:pt x="458" y="242"/>
                  </a:lnTo>
                  <a:lnTo>
                    <a:pt x="496" y="208"/>
                  </a:lnTo>
                  <a:lnTo>
                    <a:pt x="535" y="176"/>
                  </a:lnTo>
                  <a:lnTo>
                    <a:pt x="578" y="144"/>
                  </a:lnTo>
                  <a:lnTo>
                    <a:pt x="620" y="114"/>
                  </a:lnTo>
                  <a:lnTo>
                    <a:pt x="664" y="84"/>
                  </a:lnTo>
                  <a:lnTo>
                    <a:pt x="710" y="54"/>
                  </a:lnTo>
                  <a:lnTo>
                    <a:pt x="758" y="26"/>
                  </a:lnTo>
                  <a:lnTo>
                    <a:pt x="807" y="0"/>
                  </a:lnTo>
                  <a:lnTo>
                    <a:pt x="1892" y="0"/>
                  </a:lnTo>
                  <a:lnTo>
                    <a:pt x="1939" y="26"/>
                  </a:lnTo>
                  <a:lnTo>
                    <a:pt x="1987" y="54"/>
                  </a:lnTo>
                  <a:lnTo>
                    <a:pt x="2033" y="84"/>
                  </a:lnTo>
                  <a:lnTo>
                    <a:pt x="2077" y="114"/>
                  </a:lnTo>
                  <a:lnTo>
                    <a:pt x="2121" y="144"/>
                  </a:lnTo>
                  <a:lnTo>
                    <a:pt x="2162" y="176"/>
                  </a:lnTo>
                  <a:lnTo>
                    <a:pt x="2202" y="208"/>
                  </a:lnTo>
                  <a:lnTo>
                    <a:pt x="2239" y="242"/>
                  </a:lnTo>
                  <a:lnTo>
                    <a:pt x="2277" y="275"/>
                  </a:lnTo>
                  <a:lnTo>
                    <a:pt x="2312" y="309"/>
                  </a:lnTo>
                  <a:lnTo>
                    <a:pt x="2345" y="344"/>
                  </a:lnTo>
                  <a:lnTo>
                    <a:pt x="2377" y="379"/>
                  </a:lnTo>
                  <a:lnTo>
                    <a:pt x="2409" y="415"/>
                  </a:lnTo>
                  <a:lnTo>
                    <a:pt x="2437" y="452"/>
                  </a:lnTo>
                  <a:lnTo>
                    <a:pt x="2466" y="489"/>
                  </a:lnTo>
                  <a:lnTo>
                    <a:pt x="2492" y="526"/>
                  </a:lnTo>
                  <a:lnTo>
                    <a:pt x="2515" y="563"/>
                  </a:lnTo>
                  <a:lnTo>
                    <a:pt x="2538" y="602"/>
                  </a:lnTo>
                  <a:lnTo>
                    <a:pt x="2561" y="641"/>
                  </a:lnTo>
                  <a:lnTo>
                    <a:pt x="2580" y="680"/>
                  </a:lnTo>
                  <a:lnTo>
                    <a:pt x="2598" y="719"/>
                  </a:lnTo>
                  <a:lnTo>
                    <a:pt x="2616" y="758"/>
                  </a:lnTo>
                  <a:lnTo>
                    <a:pt x="2630" y="797"/>
                  </a:lnTo>
                  <a:lnTo>
                    <a:pt x="2644" y="837"/>
                  </a:lnTo>
                  <a:lnTo>
                    <a:pt x="2656" y="878"/>
                  </a:lnTo>
                  <a:lnTo>
                    <a:pt x="2667" y="917"/>
                  </a:lnTo>
                  <a:lnTo>
                    <a:pt x="2676" y="957"/>
                  </a:lnTo>
                  <a:lnTo>
                    <a:pt x="2683" y="998"/>
                  </a:lnTo>
                  <a:lnTo>
                    <a:pt x="2690" y="1039"/>
                  </a:lnTo>
                  <a:lnTo>
                    <a:pt x="2693" y="1079"/>
                  </a:lnTo>
                  <a:lnTo>
                    <a:pt x="2697" y="1120"/>
                  </a:lnTo>
                  <a:lnTo>
                    <a:pt x="2697" y="1161"/>
                  </a:lnTo>
                  <a:lnTo>
                    <a:pt x="2697" y="1201"/>
                  </a:lnTo>
                  <a:lnTo>
                    <a:pt x="2695" y="1240"/>
                  </a:lnTo>
                  <a:lnTo>
                    <a:pt x="2692" y="1281"/>
                  </a:lnTo>
                  <a:lnTo>
                    <a:pt x="2686" y="1321"/>
                  </a:lnTo>
                  <a:lnTo>
                    <a:pt x="2681" y="1360"/>
                  </a:lnTo>
                  <a:lnTo>
                    <a:pt x="2672" y="1401"/>
                  </a:lnTo>
                  <a:lnTo>
                    <a:pt x="2663" y="1440"/>
                  </a:lnTo>
                  <a:lnTo>
                    <a:pt x="2651" y="1479"/>
                  </a:lnTo>
                  <a:lnTo>
                    <a:pt x="2639" y="1518"/>
                  </a:lnTo>
                  <a:lnTo>
                    <a:pt x="2624" y="1556"/>
                  </a:lnTo>
                  <a:lnTo>
                    <a:pt x="2609" y="1595"/>
                  </a:lnTo>
                  <a:lnTo>
                    <a:pt x="2591" y="1632"/>
                  </a:lnTo>
                  <a:lnTo>
                    <a:pt x="2572" y="1670"/>
                  </a:lnTo>
                  <a:lnTo>
                    <a:pt x="2550" y="1707"/>
                  </a:lnTo>
                  <a:lnTo>
                    <a:pt x="2529" y="1742"/>
                  </a:lnTo>
                  <a:lnTo>
                    <a:pt x="2504" y="1779"/>
                  </a:lnTo>
                  <a:lnTo>
                    <a:pt x="2480" y="1814"/>
                  </a:lnTo>
                  <a:lnTo>
                    <a:pt x="2453" y="1848"/>
                  </a:lnTo>
                  <a:lnTo>
                    <a:pt x="2425" y="1883"/>
                  </a:lnTo>
                  <a:lnTo>
                    <a:pt x="2395" y="1917"/>
                  </a:lnTo>
                  <a:lnTo>
                    <a:pt x="2363" y="1949"/>
                  </a:lnTo>
                  <a:lnTo>
                    <a:pt x="2330" y="1981"/>
                  </a:lnTo>
                  <a:lnTo>
                    <a:pt x="2294" y="2012"/>
                  </a:lnTo>
                  <a:lnTo>
                    <a:pt x="2257" y="2042"/>
                  </a:lnTo>
                  <a:lnTo>
                    <a:pt x="2220" y="2072"/>
                  </a:lnTo>
                  <a:lnTo>
                    <a:pt x="2179" y="2102"/>
                  </a:lnTo>
                  <a:lnTo>
                    <a:pt x="2139" y="2131"/>
                  </a:lnTo>
                  <a:lnTo>
                    <a:pt x="2096" y="2157"/>
                  </a:lnTo>
                  <a:lnTo>
                    <a:pt x="2052" y="2184"/>
                  </a:lnTo>
                  <a:lnTo>
                    <a:pt x="2006" y="2210"/>
                  </a:lnTo>
                  <a:lnTo>
                    <a:pt x="1959" y="2235"/>
                  </a:lnTo>
                  <a:lnTo>
                    <a:pt x="1909" y="2258"/>
                  </a:lnTo>
                  <a:lnTo>
                    <a:pt x="788"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8454" name="Freeform 13"/>
            <p:cNvSpPr>
              <a:spLocks/>
            </p:cNvSpPr>
            <p:nvPr/>
          </p:nvSpPr>
          <p:spPr bwMode="auto">
            <a:xfrm>
              <a:off x="3502025" y="1743075"/>
              <a:ext cx="3059113" cy="3584575"/>
            </a:xfrm>
            <a:custGeom>
              <a:avLst/>
              <a:gdLst>
                <a:gd name="T0" fmla="*/ 2147483646 w 1927"/>
                <a:gd name="T1" fmla="*/ 2147483646 h 2258"/>
                <a:gd name="T2" fmla="*/ 2147483646 w 1927"/>
                <a:gd name="T3" fmla="*/ 2147483646 h 2258"/>
                <a:gd name="T4" fmla="*/ 2147483646 w 1927"/>
                <a:gd name="T5" fmla="*/ 2147483646 h 2258"/>
                <a:gd name="T6" fmla="*/ 2147483646 w 1927"/>
                <a:gd name="T7" fmla="*/ 2147483646 h 2258"/>
                <a:gd name="T8" fmla="*/ 2147483646 w 1927"/>
                <a:gd name="T9" fmla="*/ 2147483646 h 2258"/>
                <a:gd name="T10" fmla="*/ 2147483646 w 1927"/>
                <a:gd name="T11" fmla="*/ 2147483646 h 2258"/>
                <a:gd name="T12" fmla="*/ 2147483646 w 1927"/>
                <a:gd name="T13" fmla="*/ 2147483646 h 2258"/>
                <a:gd name="T14" fmla="*/ 2147483646 w 1927"/>
                <a:gd name="T15" fmla="*/ 2147483646 h 2258"/>
                <a:gd name="T16" fmla="*/ 2147483646 w 1927"/>
                <a:gd name="T17" fmla="*/ 2147483646 h 2258"/>
                <a:gd name="T18" fmla="*/ 2147483646 w 1927"/>
                <a:gd name="T19" fmla="*/ 2147483646 h 2258"/>
                <a:gd name="T20" fmla="*/ 0 w 1927"/>
                <a:gd name="T21" fmla="*/ 2147483646 h 2258"/>
                <a:gd name="T22" fmla="*/ 2147483646 w 1927"/>
                <a:gd name="T23" fmla="*/ 2147483646 h 2258"/>
                <a:gd name="T24" fmla="*/ 2147483646 w 1927"/>
                <a:gd name="T25" fmla="*/ 2147483646 h 2258"/>
                <a:gd name="T26" fmla="*/ 2147483646 w 1927"/>
                <a:gd name="T27" fmla="*/ 2147483646 h 2258"/>
                <a:gd name="T28" fmla="*/ 2147483646 w 1927"/>
                <a:gd name="T29" fmla="*/ 2147483646 h 2258"/>
                <a:gd name="T30" fmla="*/ 2147483646 w 1927"/>
                <a:gd name="T31" fmla="*/ 2147483646 h 2258"/>
                <a:gd name="T32" fmla="*/ 2147483646 w 1927"/>
                <a:gd name="T33" fmla="*/ 2147483646 h 2258"/>
                <a:gd name="T34" fmla="*/ 2147483646 w 1927"/>
                <a:gd name="T35" fmla="*/ 2147483646 h 2258"/>
                <a:gd name="T36" fmla="*/ 2147483646 w 1927"/>
                <a:gd name="T37" fmla="*/ 2147483646 h 2258"/>
                <a:gd name="T38" fmla="*/ 2147483646 w 1927"/>
                <a:gd name="T39" fmla="*/ 2147483646 h 2258"/>
                <a:gd name="T40" fmla="*/ 2147483646 w 1927"/>
                <a:gd name="T41" fmla="*/ 2147483646 h 2258"/>
                <a:gd name="T42" fmla="*/ 2147483646 w 1927"/>
                <a:gd name="T43" fmla="*/ 0 h 2258"/>
                <a:gd name="T44" fmla="*/ 2147483646 w 1927"/>
                <a:gd name="T45" fmla="*/ 2147483646 h 2258"/>
                <a:gd name="T46" fmla="*/ 2147483646 w 1927"/>
                <a:gd name="T47" fmla="*/ 2147483646 h 2258"/>
                <a:gd name="T48" fmla="*/ 2147483646 w 1927"/>
                <a:gd name="T49" fmla="*/ 2147483646 h 2258"/>
                <a:gd name="T50" fmla="*/ 2147483646 w 1927"/>
                <a:gd name="T51" fmla="*/ 2147483646 h 2258"/>
                <a:gd name="T52" fmla="*/ 2147483646 w 1927"/>
                <a:gd name="T53" fmla="*/ 2147483646 h 2258"/>
                <a:gd name="T54" fmla="*/ 2147483646 w 1927"/>
                <a:gd name="T55" fmla="*/ 2147483646 h 2258"/>
                <a:gd name="T56" fmla="*/ 2147483646 w 1927"/>
                <a:gd name="T57" fmla="*/ 2147483646 h 2258"/>
                <a:gd name="T58" fmla="*/ 2147483646 w 1927"/>
                <a:gd name="T59" fmla="*/ 2147483646 h 2258"/>
                <a:gd name="T60" fmla="*/ 2147483646 w 1927"/>
                <a:gd name="T61" fmla="*/ 2147483646 h 2258"/>
                <a:gd name="T62" fmla="*/ 2147483646 w 1927"/>
                <a:gd name="T63" fmla="*/ 2147483646 h 2258"/>
                <a:gd name="T64" fmla="*/ 2147483646 w 1927"/>
                <a:gd name="T65" fmla="*/ 2147483646 h 2258"/>
                <a:gd name="T66" fmla="*/ 2147483646 w 1927"/>
                <a:gd name="T67" fmla="*/ 2147483646 h 2258"/>
                <a:gd name="T68" fmla="*/ 2147483646 w 1927"/>
                <a:gd name="T69" fmla="*/ 2147483646 h 2258"/>
                <a:gd name="T70" fmla="*/ 2147483646 w 1927"/>
                <a:gd name="T71" fmla="*/ 2147483646 h 2258"/>
                <a:gd name="T72" fmla="*/ 2147483646 w 1927"/>
                <a:gd name="T73" fmla="*/ 2147483646 h 2258"/>
                <a:gd name="T74" fmla="*/ 2147483646 w 1927"/>
                <a:gd name="T75" fmla="*/ 2147483646 h 2258"/>
                <a:gd name="T76" fmla="*/ 2147483646 w 1927"/>
                <a:gd name="T77" fmla="*/ 2147483646 h 2258"/>
                <a:gd name="T78" fmla="*/ 2147483646 w 1927"/>
                <a:gd name="T79" fmla="*/ 2147483646 h 2258"/>
                <a:gd name="T80" fmla="*/ 2147483646 w 1927"/>
                <a:gd name="T81" fmla="*/ 2147483646 h 2258"/>
                <a:gd name="T82" fmla="*/ 2147483646 w 1927"/>
                <a:gd name="T83" fmla="*/ 2147483646 h 2258"/>
                <a:gd name="T84" fmla="*/ 2147483646 w 1927"/>
                <a:gd name="T85" fmla="*/ 2147483646 h 225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927"/>
                <a:gd name="T130" fmla="*/ 0 h 2258"/>
                <a:gd name="T131" fmla="*/ 1927 w 1927"/>
                <a:gd name="T132" fmla="*/ 2258 h 225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927" h="2258">
                  <a:moveTo>
                    <a:pt x="563" y="2258"/>
                  </a:moveTo>
                  <a:lnTo>
                    <a:pt x="528" y="2235"/>
                  </a:lnTo>
                  <a:lnTo>
                    <a:pt x="495" y="2210"/>
                  </a:lnTo>
                  <a:lnTo>
                    <a:pt x="461" y="2184"/>
                  </a:lnTo>
                  <a:lnTo>
                    <a:pt x="429" y="2157"/>
                  </a:lnTo>
                  <a:lnTo>
                    <a:pt x="399" y="2131"/>
                  </a:lnTo>
                  <a:lnTo>
                    <a:pt x="369" y="2102"/>
                  </a:lnTo>
                  <a:lnTo>
                    <a:pt x="341" y="2072"/>
                  </a:lnTo>
                  <a:lnTo>
                    <a:pt x="314" y="2042"/>
                  </a:lnTo>
                  <a:lnTo>
                    <a:pt x="288" y="2012"/>
                  </a:lnTo>
                  <a:lnTo>
                    <a:pt x="263" y="1981"/>
                  </a:lnTo>
                  <a:lnTo>
                    <a:pt x="239" y="1949"/>
                  </a:lnTo>
                  <a:lnTo>
                    <a:pt x="217" y="1917"/>
                  </a:lnTo>
                  <a:lnTo>
                    <a:pt x="194" y="1883"/>
                  </a:lnTo>
                  <a:lnTo>
                    <a:pt x="175" y="1848"/>
                  </a:lnTo>
                  <a:lnTo>
                    <a:pt x="156" y="1814"/>
                  </a:lnTo>
                  <a:lnTo>
                    <a:pt x="138" y="1779"/>
                  </a:lnTo>
                  <a:lnTo>
                    <a:pt x="120" y="1742"/>
                  </a:lnTo>
                  <a:lnTo>
                    <a:pt x="104" y="1707"/>
                  </a:lnTo>
                  <a:lnTo>
                    <a:pt x="90" y="1670"/>
                  </a:lnTo>
                  <a:lnTo>
                    <a:pt x="76" y="1632"/>
                  </a:lnTo>
                  <a:lnTo>
                    <a:pt x="64" y="1595"/>
                  </a:lnTo>
                  <a:lnTo>
                    <a:pt x="51" y="1556"/>
                  </a:lnTo>
                  <a:lnTo>
                    <a:pt x="42" y="1518"/>
                  </a:lnTo>
                  <a:lnTo>
                    <a:pt x="32" y="1479"/>
                  </a:lnTo>
                  <a:lnTo>
                    <a:pt x="25" y="1440"/>
                  </a:lnTo>
                  <a:lnTo>
                    <a:pt x="18" y="1401"/>
                  </a:lnTo>
                  <a:lnTo>
                    <a:pt x="12" y="1360"/>
                  </a:lnTo>
                  <a:lnTo>
                    <a:pt x="7" y="1321"/>
                  </a:lnTo>
                  <a:lnTo>
                    <a:pt x="4" y="1281"/>
                  </a:lnTo>
                  <a:lnTo>
                    <a:pt x="2" y="1240"/>
                  </a:lnTo>
                  <a:lnTo>
                    <a:pt x="0" y="1201"/>
                  </a:lnTo>
                  <a:lnTo>
                    <a:pt x="0" y="1161"/>
                  </a:lnTo>
                  <a:lnTo>
                    <a:pt x="0" y="1120"/>
                  </a:lnTo>
                  <a:lnTo>
                    <a:pt x="4" y="1079"/>
                  </a:lnTo>
                  <a:lnTo>
                    <a:pt x="5" y="1039"/>
                  </a:lnTo>
                  <a:lnTo>
                    <a:pt x="11" y="998"/>
                  </a:lnTo>
                  <a:lnTo>
                    <a:pt x="16" y="957"/>
                  </a:lnTo>
                  <a:lnTo>
                    <a:pt x="21" y="917"/>
                  </a:lnTo>
                  <a:lnTo>
                    <a:pt x="30" y="878"/>
                  </a:lnTo>
                  <a:lnTo>
                    <a:pt x="39" y="837"/>
                  </a:lnTo>
                  <a:lnTo>
                    <a:pt x="48" y="797"/>
                  </a:lnTo>
                  <a:lnTo>
                    <a:pt x="58" y="758"/>
                  </a:lnTo>
                  <a:lnTo>
                    <a:pt x="71" y="719"/>
                  </a:lnTo>
                  <a:lnTo>
                    <a:pt x="85" y="680"/>
                  </a:lnTo>
                  <a:lnTo>
                    <a:pt x="99" y="641"/>
                  </a:lnTo>
                  <a:lnTo>
                    <a:pt x="113" y="602"/>
                  </a:lnTo>
                  <a:lnTo>
                    <a:pt x="131" y="563"/>
                  </a:lnTo>
                  <a:lnTo>
                    <a:pt x="147" y="526"/>
                  </a:lnTo>
                  <a:lnTo>
                    <a:pt x="166" y="489"/>
                  </a:lnTo>
                  <a:lnTo>
                    <a:pt x="186" y="452"/>
                  </a:lnTo>
                  <a:lnTo>
                    <a:pt x="207" y="415"/>
                  </a:lnTo>
                  <a:lnTo>
                    <a:pt x="228" y="379"/>
                  </a:lnTo>
                  <a:lnTo>
                    <a:pt x="251" y="344"/>
                  </a:lnTo>
                  <a:lnTo>
                    <a:pt x="276" y="309"/>
                  </a:lnTo>
                  <a:lnTo>
                    <a:pt x="300" y="275"/>
                  </a:lnTo>
                  <a:lnTo>
                    <a:pt x="327" y="242"/>
                  </a:lnTo>
                  <a:lnTo>
                    <a:pt x="355" y="208"/>
                  </a:lnTo>
                  <a:lnTo>
                    <a:pt x="383" y="176"/>
                  </a:lnTo>
                  <a:lnTo>
                    <a:pt x="413" y="144"/>
                  </a:lnTo>
                  <a:lnTo>
                    <a:pt x="443" y="114"/>
                  </a:lnTo>
                  <a:lnTo>
                    <a:pt x="475" y="84"/>
                  </a:lnTo>
                  <a:lnTo>
                    <a:pt x="509" y="54"/>
                  </a:lnTo>
                  <a:lnTo>
                    <a:pt x="542" y="26"/>
                  </a:lnTo>
                  <a:lnTo>
                    <a:pt x="578" y="0"/>
                  </a:lnTo>
                  <a:lnTo>
                    <a:pt x="1351" y="0"/>
                  </a:lnTo>
                  <a:lnTo>
                    <a:pt x="1386" y="26"/>
                  </a:lnTo>
                  <a:lnTo>
                    <a:pt x="1420" y="54"/>
                  </a:lnTo>
                  <a:lnTo>
                    <a:pt x="1452" y="84"/>
                  </a:lnTo>
                  <a:lnTo>
                    <a:pt x="1484" y="114"/>
                  </a:lnTo>
                  <a:lnTo>
                    <a:pt x="1515" y="144"/>
                  </a:lnTo>
                  <a:lnTo>
                    <a:pt x="1544" y="176"/>
                  </a:lnTo>
                  <a:lnTo>
                    <a:pt x="1574" y="208"/>
                  </a:lnTo>
                  <a:lnTo>
                    <a:pt x="1600" y="242"/>
                  </a:lnTo>
                  <a:lnTo>
                    <a:pt x="1627" y="275"/>
                  </a:lnTo>
                  <a:lnTo>
                    <a:pt x="1651" y="309"/>
                  </a:lnTo>
                  <a:lnTo>
                    <a:pt x="1676" y="344"/>
                  </a:lnTo>
                  <a:lnTo>
                    <a:pt x="1699" y="379"/>
                  </a:lnTo>
                  <a:lnTo>
                    <a:pt x="1720" y="415"/>
                  </a:lnTo>
                  <a:lnTo>
                    <a:pt x="1741" y="452"/>
                  </a:lnTo>
                  <a:lnTo>
                    <a:pt x="1761" y="489"/>
                  </a:lnTo>
                  <a:lnTo>
                    <a:pt x="1780" y="526"/>
                  </a:lnTo>
                  <a:lnTo>
                    <a:pt x="1798" y="563"/>
                  </a:lnTo>
                  <a:lnTo>
                    <a:pt x="1814" y="602"/>
                  </a:lnTo>
                  <a:lnTo>
                    <a:pt x="1830" y="641"/>
                  </a:lnTo>
                  <a:lnTo>
                    <a:pt x="1844" y="680"/>
                  </a:lnTo>
                  <a:lnTo>
                    <a:pt x="1856" y="719"/>
                  </a:lnTo>
                  <a:lnTo>
                    <a:pt x="1869" y="758"/>
                  </a:lnTo>
                  <a:lnTo>
                    <a:pt x="1879" y="797"/>
                  </a:lnTo>
                  <a:lnTo>
                    <a:pt x="1890" y="837"/>
                  </a:lnTo>
                  <a:lnTo>
                    <a:pt x="1897" y="878"/>
                  </a:lnTo>
                  <a:lnTo>
                    <a:pt x="1906" y="917"/>
                  </a:lnTo>
                  <a:lnTo>
                    <a:pt x="1911" y="957"/>
                  </a:lnTo>
                  <a:lnTo>
                    <a:pt x="1916" y="998"/>
                  </a:lnTo>
                  <a:lnTo>
                    <a:pt x="1922" y="1039"/>
                  </a:lnTo>
                  <a:lnTo>
                    <a:pt x="1925" y="1079"/>
                  </a:lnTo>
                  <a:lnTo>
                    <a:pt x="1927" y="1120"/>
                  </a:lnTo>
                  <a:lnTo>
                    <a:pt x="1927" y="1161"/>
                  </a:lnTo>
                  <a:lnTo>
                    <a:pt x="1927" y="1201"/>
                  </a:lnTo>
                  <a:lnTo>
                    <a:pt x="1925" y="1240"/>
                  </a:lnTo>
                  <a:lnTo>
                    <a:pt x="1923" y="1281"/>
                  </a:lnTo>
                  <a:lnTo>
                    <a:pt x="1920" y="1321"/>
                  </a:lnTo>
                  <a:lnTo>
                    <a:pt x="1915" y="1360"/>
                  </a:lnTo>
                  <a:lnTo>
                    <a:pt x="1909" y="1401"/>
                  </a:lnTo>
                  <a:lnTo>
                    <a:pt x="1902" y="1440"/>
                  </a:lnTo>
                  <a:lnTo>
                    <a:pt x="1895" y="1479"/>
                  </a:lnTo>
                  <a:lnTo>
                    <a:pt x="1885" y="1518"/>
                  </a:lnTo>
                  <a:lnTo>
                    <a:pt x="1876" y="1556"/>
                  </a:lnTo>
                  <a:lnTo>
                    <a:pt x="1863" y="1595"/>
                  </a:lnTo>
                  <a:lnTo>
                    <a:pt x="1851" y="1632"/>
                  </a:lnTo>
                  <a:lnTo>
                    <a:pt x="1837" y="1670"/>
                  </a:lnTo>
                  <a:lnTo>
                    <a:pt x="1823" y="1707"/>
                  </a:lnTo>
                  <a:lnTo>
                    <a:pt x="1807" y="1742"/>
                  </a:lnTo>
                  <a:lnTo>
                    <a:pt x="1791" y="1779"/>
                  </a:lnTo>
                  <a:lnTo>
                    <a:pt x="1771" y="1814"/>
                  </a:lnTo>
                  <a:lnTo>
                    <a:pt x="1752" y="1848"/>
                  </a:lnTo>
                  <a:lnTo>
                    <a:pt x="1733" y="1883"/>
                  </a:lnTo>
                  <a:lnTo>
                    <a:pt x="1711" y="1917"/>
                  </a:lnTo>
                  <a:lnTo>
                    <a:pt x="1688" y="1949"/>
                  </a:lnTo>
                  <a:lnTo>
                    <a:pt x="1664" y="1981"/>
                  </a:lnTo>
                  <a:lnTo>
                    <a:pt x="1639" y="2012"/>
                  </a:lnTo>
                  <a:lnTo>
                    <a:pt x="1614" y="2042"/>
                  </a:lnTo>
                  <a:lnTo>
                    <a:pt x="1586" y="2072"/>
                  </a:lnTo>
                  <a:lnTo>
                    <a:pt x="1558" y="2102"/>
                  </a:lnTo>
                  <a:lnTo>
                    <a:pt x="1530" y="2131"/>
                  </a:lnTo>
                  <a:lnTo>
                    <a:pt x="1498" y="2157"/>
                  </a:lnTo>
                  <a:lnTo>
                    <a:pt x="1466" y="2184"/>
                  </a:lnTo>
                  <a:lnTo>
                    <a:pt x="1434" y="2210"/>
                  </a:lnTo>
                  <a:lnTo>
                    <a:pt x="1399" y="2235"/>
                  </a:lnTo>
                  <a:lnTo>
                    <a:pt x="1365" y="2258"/>
                  </a:lnTo>
                  <a:lnTo>
                    <a:pt x="563"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8455" name="Freeform 14"/>
            <p:cNvSpPr>
              <a:spLocks/>
            </p:cNvSpPr>
            <p:nvPr/>
          </p:nvSpPr>
          <p:spPr bwMode="auto">
            <a:xfrm>
              <a:off x="4211638" y="1743075"/>
              <a:ext cx="1643062" cy="3584575"/>
            </a:xfrm>
            <a:custGeom>
              <a:avLst/>
              <a:gdLst>
                <a:gd name="T0" fmla="*/ 2147483646 w 1035"/>
                <a:gd name="T1" fmla="*/ 2147483646 h 2258"/>
                <a:gd name="T2" fmla="*/ 2147483646 w 1035"/>
                <a:gd name="T3" fmla="*/ 2147483646 h 2258"/>
                <a:gd name="T4" fmla="*/ 2147483646 w 1035"/>
                <a:gd name="T5" fmla="*/ 2147483646 h 2258"/>
                <a:gd name="T6" fmla="*/ 2147483646 w 1035"/>
                <a:gd name="T7" fmla="*/ 2147483646 h 2258"/>
                <a:gd name="T8" fmla="*/ 2147483646 w 1035"/>
                <a:gd name="T9" fmla="*/ 2147483646 h 2258"/>
                <a:gd name="T10" fmla="*/ 2147483646 w 1035"/>
                <a:gd name="T11" fmla="*/ 2147483646 h 2258"/>
                <a:gd name="T12" fmla="*/ 2147483646 w 1035"/>
                <a:gd name="T13" fmla="*/ 2147483646 h 2258"/>
                <a:gd name="T14" fmla="*/ 2147483646 w 1035"/>
                <a:gd name="T15" fmla="*/ 2147483646 h 2258"/>
                <a:gd name="T16" fmla="*/ 2147483646 w 1035"/>
                <a:gd name="T17" fmla="*/ 2147483646 h 2258"/>
                <a:gd name="T18" fmla="*/ 0 w 1035"/>
                <a:gd name="T19" fmla="*/ 2147483646 h 2258"/>
                <a:gd name="T20" fmla="*/ 2147483646 w 1035"/>
                <a:gd name="T21" fmla="*/ 2147483646 h 2258"/>
                <a:gd name="T22" fmla="*/ 2147483646 w 1035"/>
                <a:gd name="T23" fmla="*/ 2147483646 h 2258"/>
                <a:gd name="T24" fmla="*/ 2147483646 w 1035"/>
                <a:gd name="T25" fmla="*/ 2147483646 h 2258"/>
                <a:gd name="T26" fmla="*/ 2147483646 w 1035"/>
                <a:gd name="T27" fmla="*/ 2147483646 h 2258"/>
                <a:gd name="T28" fmla="*/ 2147483646 w 1035"/>
                <a:gd name="T29" fmla="*/ 2147483646 h 2258"/>
                <a:gd name="T30" fmla="*/ 2147483646 w 1035"/>
                <a:gd name="T31" fmla="*/ 2147483646 h 2258"/>
                <a:gd name="T32" fmla="*/ 2147483646 w 1035"/>
                <a:gd name="T33" fmla="*/ 2147483646 h 2258"/>
                <a:gd name="T34" fmla="*/ 2147483646 w 1035"/>
                <a:gd name="T35" fmla="*/ 2147483646 h 2258"/>
                <a:gd name="T36" fmla="*/ 2147483646 w 1035"/>
                <a:gd name="T37" fmla="*/ 2147483646 h 2258"/>
                <a:gd name="T38" fmla="*/ 2147483646 w 1035"/>
                <a:gd name="T39" fmla="*/ 0 h 2258"/>
                <a:gd name="T40" fmla="*/ 2147483646 w 1035"/>
                <a:gd name="T41" fmla="*/ 2147483646 h 2258"/>
                <a:gd name="T42" fmla="*/ 2147483646 w 1035"/>
                <a:gd name="T43" fmla="*/ 2147483646 h 2258"/>
                <a:gd name="T44" fmla="*/ 2147483646 w 1035"/>
                <a:gd name="T45" fmla="*/ 2147483646 h 2258"/>
                <a:gd name="T46" fmla="*/ 2147483646 w 1035"/>
                <a:gd name="T47" fmla="*/ 2147483646 h 2258"/>
                <a:gd name="T48" fmla="*/ 2147483646 w 1035"/>
                <a:gd name="T49" fmla="*/ 2147483646 h 2258"/>
                <a:gd name="T50" fmla="*/ 2147483646 w 1035"/>
                <a:gd name="T51" fmla="*/ 2147483646 h 2258"/>
                <a:gd name="T52" fmla="*/ 2147483646 w 1035"/>
                <a:gd name="T53" fmla="*/ 2147483646 h 2258"/>
                <a:gd name="T54" fmla="*/ 2147483646 w 1035"/>
                <a:gd name="T55" fmla="*/ 2147483646 h 2258"/>
                <a:gd name="T56" fmla="*/ 2147483646 w 1035"/>
                <a:gd name="T57" fmla="*/ 2147483646 h 2258"/>
                <a:gd name="T58" fmla="*/ 2147483646 w 1035"/>
                <a:gd name="T59" fmla="*/ 2147483646 h 2258"/>
                <a:gd name="T60" fmla="*/ 2147483646 w 1035"/>
                <a:gd name="T61" fmla="*/ 2147483646 h 2258"/>
                <a:gd name="T62" fmla="*/ 2147483646 w 1035"/>
                <a:gd name="T63" fmla="*/ 2147483646 h 2258"/>
                <a:gd name="T64" fmla="*/ 2147483646 w 1035"/>
                <a:gd name="T65" fmla="*/ 2147483646 h 2258"/>
                <a:gd name="T66" fmla="*/ 2147483646 w 1035"/>
                <a:gd name="T67" fmla="*/ 2147483646 h 2258"/>
                <a:gd name="T68" fmla="*/ 2147483646 w 1035"/>
                <a:gd name="T69" fmla="*/ 2147483646 h 2258"/>
                <a:gd name="T70" fmla="*/ 2147483646 w 1035"/>
                <a:gd name="T71" fmla="*/ 2147483646 h 2258"/>
                <a:gd name="T72" fmla="*/ 2147483646 w 1035"/>
                <a:gd name="T73" fmla="*/ 2147483646 h 2258"/>
                <a:gd name="T74" fmla="*/ 2147483646 w 1035"/>
                <a:gd name="T75" fmla="*/ 2147483646 h 2258"/>
                <a:gd name="T76" fmla="*/ 2147483646 w 1035"/>
                <a:gd name="T77" fmla="*/ 2147483646 h 2258"/>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5"/>
                <a:gd name="T118" fmla="*/ 0 h 2258"/>
                <a:gd name="T119" fmla="*/ 1035 w 1035"/>
                <a:gd name="T120" fmla="*/ 2258 h 2258"/>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5" h="2258">
                  <a:moveTo>
                    <a:pt x="302" y="2258"/>
                  </a:moveTo>
                  <a:lnTo>
                    <a:pt x="284" y="2235"/>
                  </a:lnTo>
                  <a:lnTo>
                    <a:pt x="265" y="2210"/>
                  </a:lnTo>
                  <a:lnTo>
                    <a:pt x="247" y="2184"/>
                  </a:lnTo>
                  <a:lnTo>
                    <a:pt x="231" y="2157"/>
                  </a:lnTo>
                  <a:lnTo>
                    <a:pt x="214" y="2131"/>
                  </a:lnTo>
                  <a:lnTo>
                    <a:pt x="198" y="2102"/>
                  </a:lnTo>
                  <a:lnTo>
                    <a:pt x="184" y="2072"/>
                  </a:lnTo>
                  <a:lnTo>
                    <a:pt x="168" y="2042"/>
                  </a:lnTo>
                  <a:lnTo>
                    <a:pt x="141" y="1981"/>
                  </a:lnTo>
                  <a:lnTo>
                    <a:pt x="116" y="1917"/>
                  </a:lnTo>
                  <a:lnTo>
                    <a:pt x="94" y="1848"/>
                  </a:lnTo>
                  <a:lnTo>
                    <a:pt x="74" y="1779"/>
                  </a:lnTo>
                  <a:lnTo>
                    <a:pt x="56" y="1707"/>
                  </a:lnTo>
                  <a:lnTo>
                    <a:pt x="41" y="1632"/>
                  </a:lnTo>
                  <a:lnTo>
                    <a:pt x="28" y="1556"/>
                  </a:lnTo>
                  <a:lnTo>
                    <a:pt x="18" y="1479"/>
                  </a:lnTo>
                  <a:lnTo>
                    <a:pt x="9" y="1401"/>
                  </a:lnTo>
                  <a:lnTo>
                    <a:pt x="3" y="1321"/>
                  </a:lnTo>
                  <a:lnTo>
                    <a:pt x="0" y="1240"/>
                  </a:lnTo>
                  <a:lnTo>
                    <a:pt x="0" y="1161"/>
                  </a:lnTo>
                  <a:lnTo>
                    <a:pt x="2" y="1079"/>
                  </a:lnTo>
                  <a:lnTo>
                    <a:pt x="5" y="998"/>
                  </a:lnTo>
                  <a:lnTo>
                    <a:pt x="12" y="917"/>
                  </a:lnTo>
                  <a:lnTo>
                    <a:pt x="21" y="837"/>
                  </a:lnTo>
                  <a:lnTo>
                    <a:pt x="32" y="758"/>
                  </a:lnTo>
                  <a:lnTo>
                    <a:pt x="44" y="680"/>
                  </a:lnTo>
                  <a:lnTo>
                    <a:pt x="60" y="602"/>
                  </a:lnTo>
                  <a:lnTo>
                    <a:pt x="79" y="526"/>
                  </a:lnTo>
                  <a:lnTo>
                    <a:pt x="99" y="452"/>
                  </a:lnTo>
                  <a:lnTo>
                    <a:pt x="122" y="379"/>
                  </a:lnTo>
                  <a:lnTo>
                    <a:pt x="148" y="309"/>
                  </a:lnTo>
                  <a:lnTo>
                    <a:pt x="175" y="242"/>
                  </a:lnTo>
                  <a:lnTo>
                    <a:pt x="205" y="176"/>
                  </a:lnTo>
                  <a:lnTo>
                    <a:pt x="238" y="114"/>
                  </a:lnTo>
                  <a:lnTo>
                    <a:pt x="254" y="84"/>
                  </a:lnTo>
                  <a:lnTo>
                    <a:pt x="272" y="54"/>
                  </a:lnTo>
                  <a:lnTo>
                    <a:pt x="291" y="26"/>
                  </a:lnTo>
                  <a:lnTo>
                    <a:pt x="309" y="0"/>
                  </a:lnTo>
                  <a:lnTo>
                    <a:pt x="726" y="0"/>
                  </a:lnTo>
                  <a:lnTo>
                    <a:pt x="745" y="26"/>
                  </a:lnTo>
                  <a:lnTo>
                    <a:pt x="763" y="54"/>
                  </a:lnTo>
                  <a:lnTo>
                    <a:pt x="781" y="84"/>
                  </a:lnTo>
                  <a:lnTo>
                    <a:pt x="796" y="114"/>
                  </a:lnTo>
                  <a:lnTo>
                    <a:pt x="830" y="176"/>
                  </a:lnTo>
                  <a:lnTo>
                    <a:pt x="860" y="242"/>
                  </a:lnTo>
                  <a:lnTo>
                    <a:pt x="886" y="309"/>
                  </a:lnTo>
                  <a:lnTo>
                    <a:pt x="913" y="379"/>
                  </a:lnTo>
                  <a:lnTo>
                    <a:pt x="936" y="452"/>
                  </a:lnTo>
                  <a:lnTo>
                    <a:pt x="955" y="526"/>
                  </a:lnTo>
                  <a:lnTo>
                    <a:pt x="975" y="602"/>
                  </a:lnTo>
                  <a:lnTo>
                    <a:pt x="991" y="680"/>
                  </a:lnTo>
                  <a:lnTo>
                    <a:pt x="1003" y="758"/>
                  </a:lnTo>
                  <a:lnTo>
                    <a:pt x="1014" y="837"/>
                  </a:lnTo>
                  <a:lnTo>
                    <a:pt x="1022" y="917"/>
                  </a:lnTo>
                  <a:lnTo>
                    <a:pt x="1030" y="998"/>
                  </a:lnTo>
                  <a:lnTo>
                    <a:pt x="1033" y="1079"/>
                  </a:lnTo>
                  <a:lnTo>
                    <a:pt x="1035" y="1161"/>
                  </a:lnTo>
                  <a:lnTo>
                    <a:pt x="1035" y="1240"/>
                  </a:lnTo>
                  <a:lnTo>
                    <a:pt x="1031" y="1321"/>
                  </a:lnTo>
                  <a:lnTo>
                    <a:pt x="1026" y="1401"/>
                  </a:lnTo>
                  <a:lnTo>
                    <a:pt x="1017" y="1479"/>
                  </a:lnTo>
                  <a:lnTo>
                    <a:pt x="1007" y="1556"/>
                  </a:lnTo>
                  <a:lnTo>
                    <a:pt x="994" y="1632"/>
                  </a:lnTo>
                  <a:lnTo>
                    <a:pt x="978" y="1707"/>
                  </a:lnTo>
                  <a:lnTo>
                    <a:pt x="961" y="1779"/>
                  </a:lnTo>
                  <a:lnTo>
                    <a:pt x="941" y="1848"/>
                  </a:lnTo>
                  <a:lnTo>
                    <a:pt x="918" y="1917"/>
                  </a:lnTo>
                  <a:lnTo>
                    <a:pt x="894" y="1981"/>
                  </a:lnTo>
                  <a:lnTo>
                    <a:pt x="865" y="2042"/>
                  </a:lnTo>
                  <a:lnTo>
                    <a:pt x="851" y="2072"/>
                  </a:lnTo>
                  <a:lnTo>
                    <a:pt x="837" y="2102"/>
                  </a:lnTo>
                  <a:lnTo>
                    <a:pt x="821" y="2131"/>
                  </a:lnTo>
                  <a:lnTo>
                    <a:pt x="803" y="2157"/>
                  </a:lnTo>
                  <a:lnTo>
                    <a:pt x="788" y="2184"/>
                  </a:lnTo>
                  <a:lnTo>
                    <a:pt x="770" y="2210"/>
                  </a:lnTo>
                  <a:lnTo>
                    <a:pt x="751" y="2235"/>
                  </a:lnTo>
                  <a:lnTo>
                    <a:pt x="733" y="2258"/>
                  </a:lnTo>
                  <a:lnTo>
                    <a:pt x="302" y="2258"/>
                  </a:lnTo>
                </a:path>
              </a:pathLst>
            </a:custGeom>
            <a:noFill/>
            <a:ln w="0">
              <a:solidFill>
                <a:srgbClr val="99CC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539"/>
            </a:p>
          </p:txBody>
        </p:sp>
        <p:sp>
          <p:nvSpPr>
            <p:cNvPr id="18456" name="Line 15"/>
            <p:cNvSpPr>
              <a:spLocks noChangeShapeType="1"/>
            </p:cNvSpPr>
            <p:nvPr/>
          </p:nvSpPr>
          <p:spPr bwMode="auto">
            <a:xfrm flipH="1" flipV="1">
              <a:off x="5027613" y="1743075"/>
              <a:ext cx="4762" cy="3581400"/>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8457" name="Line 16"/>
            <p:cNvSpPr>
              <a:spLocks noChangeShapeType="1"/>
            </p:cNvSpPr>
            <p:nvPr/>
          </p:nvSpPr>
          <p:spPr bwMode="auto">
            <a:xfrm>
              <a:off x="3051175" y="1874838"/>
              <a:ext cx="3952875"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8458" name="Line 17"/>
            <p:cNvSpPr>
              <a:spLocks noChangeShapeType="1"/>
            </p:cNvSpPr>
            <p:nvPr/>
          </p:nvSpPr>
          <p:spPr bwMode="auto">
            <a:xfrm>
              <a:off x="2513013" y="2090738"/>
              <a:ext cx="5037137"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8459" name="Line 18"/>
            <p:cNvSpPr>
              <a:spLocks noChangeShapeType="1"/>
            </p:cNvSpPr>
            <p:nvPr/>
          </p:nvSpPr>
          <p:spPr bwMode="auto">
            <a:xfrm flipV="1">
              <a:off x="1949450" y="2401888"/>
              <a:ext cx="6159500" cy="3175"/>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8460" name="Line 19"/>
            <p:cNvSpPr>
              <a:spLocks noChangeShapeType="1"/>
            </p:cNvSpPr>
            <p:nvPr/>
          </p:nvSpPr>
          <p:spPr bwMode="auto">
            <a:xfrm>
              <a:off x="1511300" y="2757488"/>
              <a:ext cx="7034213"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8461" name="Line 20"/>
            <p:cNvSpPr>
              <a:spLocks noChangeShapeType="1"/>
            </p:cNvSpPr>
            <p:nvPr/>
          </p:nvSpPr>
          <p:spPr bwMode="auto">
            <a:xfrm>
              <a:off x="1220788" y="3155950"/>
              <a:ext cx="7620000" cy="1588"/>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8462" name="Line 21"/>
            <p:cNvSpPr>
              <a:spLocks noChangeShapeType="1"/>
            </p:cNvSpPr>
            <p:nvPr/>
          </p:nvSpPr>
          <p:spPr bwMode="auto">
            <a:xfrm>
              <a:off x="1111250" y="3598863"/>
              <a:ext cx="7839075"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8463" name="Line 22"/>
            <p:cNvSpPr>
              <a:spLocks noChangeShapeType="1"/>
            </p:cNvSpPr>
            <p:nvPr/>
          </p:nvSpPr>
          <p:spPr bwMode="auto">
            <a:xfrm>
              <a:off x="1228725" y="4059238"/>
              <a:ext cx="7605713"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8464" name="Line 23"/>
            <p:cNvSpPr>
              <a:spLocks noChangeShapeType="1"/>
            </p:cNvSpPr>
            <p:nvPr/>
          </p:nvSpPr>
          <p:spPr bwMode="auto">
            <a:xfrm>
              <a:off x="1536700" y="4454525"/>
              <a:ext cx="6983413" cy="1588"/>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8465" name="Line 24"/>
            <p:cNvSpPr>
              <a:spLocks noChangeShapeType="1"/>
            </p:cNvSpPr>
            <p:nvPr/>
          </p:nvSpPr>
          <p:spPr bwMode="auto">
            <a:xfrm>
              <a:off x="2030413" y="4808538"/>
              <a:ext cx="5988050" cy="3175"/>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sp>
          <p:nvSpPr>
            <p:cNvPr id="18466" name="Line 25"/>
            <p:cNvSpPr>
              <a:spLocks noChangeShapeType="1"/>
            </p:cNvSpPr>
            <p:nvPr/>
          </p:nvSpPr>
          <p:spPr bwMode="auto">
            <a:xfrm>
              <a:off x="2719388" y="5116513"/>
              <a:ext cx="4610100" cy="1587"/>
            </a:xfrm>
            <a:prstGeom prst="line">
              <a:avLst/>
            </a:prstGeom>
            <a:noFill/>
            <a:ln w="0">
              <a:solidFill>
                <a:srgbClr val="99CCFF"/>
              </a:solidFill>
              <a:round/>
              <a:headEnd/>
              <a:tailEnd/>
            </a:ln>
            <a:extLst>
              <a:ext uri="{909E8E84-426E-40DD-AFC4-6F175D3DCCD1}">
                <a14:hiddenFill xmlns:a14="http://schemas.microsoft.com/office/drawing/2010/main">
                  <a:noFill/>
                </a14:hiddenFill>
              </a:ext>
            </a:extLst>
          </p:spPr>
          <p:txBody>
            <a:bodyPr/>
            <a:lstStyle/>
            <a:p>
              <a:endParaRPr lang="en-US" sz="1539"/>
            </a:p>
          </p:txBody>
        </p:sp>
      </p:grpSp>
      <p:sp>
        <p:nvSpPr>
          <p:cNvPr id="18435" name="Rectangle 4"/>
          <p:cNvSpPr>
            <a:spLocks noChangeArrowheads="1"/>
          </p:cNvSpPr>
          <p:nvPr/>
        </p:nvSpPr>
        <p:spPr bwMode="auto">
          <a:xfrm>
            <a:off x="754760" y="911550"/>
            <a:ext cx="8070232" cy="414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5142" tIns="42571" rIns="85142" bIns="42571">
            <a:spAutoFit/>
          </a:bodyPr>
          <a:lstStyle>
            <a:lvl1pPr defTabSz="457200">
              <a:defRPr>
                <a:solidFill>
                  <a:schemeClr val="tx1"/>
                </a:solidFill>
                <a:latin typeface="Arial" panose="020B0604020202020204" pitchFamily="34" charset="0"/>
              </a:defRPr>
            </a:lvl1pPr>
            <a:lvl2pPr marL="742950" indent="-285750" defTabSz="457200">
              <a:defRPr>
                <a:solidFill>
                  <a:schemeClr val="tx1"/>
                </a:solidFill>
                <a:latin typeface="Arial" panose="020B0604020202020204" pitchFamily="34" charset="0"/>
              </a:defRPr>
            </a:lvl2pPr>
            <a:lvl3pPr marL="1143000" indent="-228600" defTabSz="457200">
              <a:defRPr>
                <a:solidFill>
                  <a:schemeClr val="tx1"/>
                </a:solidFill>
                <a:latin typeface="Arial" panose="020B0604020202020204" pitchFamily="34" charset="0"/>
              </a:defRPr>
            </a:lvl3pPr>
            <a:lvl4pPr marL="1600200" indent="-228600" defTabSz="457200">
              <a:defRPr>
                <a:solidFill>
                  <a:schemeClr val="tx1"/>
                </a:solidFill>
                <a:latin typeface="Arial" panose="020B0604020202020204" pitchFamily="34" charset="0"/>
              </a:defRPr>
            </a:lvl4pPr>
            <a:lvl5pPr marL="2057400" indent="-228600" defTabSz="4572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138" dirty="0">
                <a:latin typeface="Arial Bold" panose="020B0704020202020204" pitchFamily="34" charset="0"/>
                <a:ea typeface="MS PGothic" panose="020B0600070205080204" pitchFamily="34" charset="-128"/>
                <a:cs typeface="Arial Bold" panose="020B0704020202020204" pitchFamily="34" charset="0"/>
              </a:rPr>
              <a:t>Estimated adult and child deaths from AIDS</a:t>
            </a:r>
            <a:r>
              <a:rPr lang="en-US" altLang="en-US" sz="2138" b="1" dirty="0">
                <a:solidFill>
                  <a:srgbClr val="00B0F0"/>
                </a:solidFill>
                <a:latin typeface="Arial Bold" panose="020B0704020202020204" pitchFamily="34" charset="0"/>
                <a:ea typeface="MS PGothic" panose="020B0600070205080204" pitchFamily="34" charset="-128"/>
                <a:cs typeface="Arial Bold" panose="020B0704020202020204" pitchFamily="34" charset="0"/>
                <a:sym typeface="Webdings" panose="05030102010509060703" pitchFamily="18" charset="2"/>
              </a:rPr>
              <a:t></a:t>
            </a:r>
            <a:r>
              <a:rPr lang="en-US" altLang="en-US" sz="2138" dirty="0">
                <a:latin typeface="Arial Bold" panose="020B0704020202020204" pitchFamily="34" charset="0"/>
                <a:ea typeface="MS PGothic" panose="020B0600070205080204" pitchFamily="34" charset="-128"/>
                <a:cs typeface="Arial Bold" panose="020B0704020202020204" pitchFamily="34" charset="0"/>
              </a:rPr>
              <a:t>2013 </a:t>
            </a:r>
          </a:p>
        </p:txBody>
      </p:sp>
      <p:sp>
        <p:nvSpPr>
          <p:cNvPr id="18436" name="Rectangle 29"/>
          <p:cNvSpPr>
            <a:spLocks noChangeArrowheads="1"/>
          </p:cNvSpPr>
          <p:nvPr/>
        </p:nvSpPr>
        <p:spPr bwMode="auto">
          <a:xfrm>
            <a:off x="3545744" y="2896189"/>
            <a:ext cx="2025363" cy="40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935038">
              <a:defRPr>
                <a:solidFill>
                  <a:schemeClr val="tx1"/>
                </a:solidFill>
                <a:latin typeface="Arial" panose="020B0604020202020204" pitchFamily="34" charset="0"/>
              </a:defRPr>
            </a:lvl1pPr>
            <a:lvl2pPr marL="742950" indent="-285750" defTabSz="935038">
              <a:defRPr>
                <a:solidFill>
                  <a:schemeClr val="tx1"/>
                </a:solidFill>
                <a:latin typeface="Arial" panose="020B0604020202020204" pitchFamily="34" charset="0"/>
              </a:defRPr>
            </a:lvl2pPr>
            <a:lvl3pPr marL="1143000" indent="-228600" defTabSz="935038">
              <a:defRPr>
                <a:solidFill>
                  <a:schemeClr val="tx1"/>
                </a:solidFill>
                <a:latin typeface="Arial" panose="020B0604020202020204" pitchFamily="34" charset="0"/>
              </a:defRPr>
            </a:lvl3pPr>
            <a:lvl4pPr marL="1600200" indent="-228600" defTabSz="935038">
              <a:defRPr>
                <a:solidFill>
                  <a:schemeClr val="tx1"/>
                </a:solidFill>
                <a:latin typeface="Arial" panose="020B0604020202020204" pitchFamily="34" charset="0"/>
              </a:defRPr>
            </a:lvl4pPr>
            <a:lvl5pPr marL="2057400" indent="-228600" defTabSz="935038">
              <a:defRPr>
                <a:solidFill>
                  <a:schemeClr val="tx1"/>
                </a:solidFill>
                <a:latin typeface="Arial" panose="020B0604020202020204" pitchFamily="34" charset="0"/>
              </a:defRPr>
            </a:lvl5pPr>
            <a:lvl6pPr marL="2514600" indent="-228600" defTabSz="935038" eaLnBrk="0" fontAlgn="base" hangingPunct="0">
              <a:spcBef>
                <a:spcPct val="0"/>
              </a:spcBef>
              <a:spcAft>
                <a:spcPct val="0"/>
              </a:spcAft>
              <a:defRPr>
                <a:solidFill>
                  <a:schemeClr val="tx1"/>
                </a:solidFill>
                <a:latin typeface="Arial" panose="020B0604020202020204" pitchFamily="34" charset="0"/>
              </a:defRPr>
            </a:lvl6pPr>
            <a:lvl7pPr marL="2971800" indent="-228600" defTabSz="935038" eaLnBrk="0" fontAlgn="base" hangingPunct="0">
              <a:spcBef>
                <a:spcPct val="0"/>
              </a:spcBef>
              <a:spcAft>
                <a:spcPct val="0"/>
              </a:spcAft>
              <a:defRPr>
                <a:solidFill>
                  <a:schemeClr val="tx1"/>
                </a:solidFill>
                <a:latin typeface="Arial" panose="020B0604020202020204" pitchFamily="34" charset="0"/>
              </a:defRPr>
            </a:lvl7pPr>
            <a:lvl8pPr marL="3429000" indent="-228600" defTabSz="935038" eaLnBrk="0" fontAlgn="base" hangingPunct="0">
              <a:spcBef>
                <a:spcPct val="0"/>
              </a:spcBef>
              <a:spcAft>
                <a:spcPct val="0"/>
              </a:spcAft>
              <a:defRPr>
                <a:solidFill>
                  <a:schemeClr val="tx1"/>
                </a:solidFill>
                <a:latin typeface="Arial" panose="020B0604020202020204" pitchFamily="34" charset="0"/>
              </a:defRPr>
            </a:lvl8pPr>
            <a:lvl9pPr marL="3886200" indent="-228600" defTabSz="935038" eaLnBrk="0" fontAlgn="base" hangingPunct="0">
              <a:spcBef>
                <a:spcPct val="0"/>
              </a:spcBef>
              <a:spcAft>
                <a:spcPct val="0"/>
              </a:spcAft>
              <a:defRPr>
                <a:solidFill>
                  <a:schemeClr val="tx1"/>
                </a:solidFill>
                <a:latin typeface="Arial" panose="020B0604020202020204" pitchFamily="34" charset="0"/>
              </a:defRPr>
            </a:lvl9pPr>
          </a:lstStyle>
          <a:p>
            <a:pPr algn="ctr">
              <a:lnSpc>
                <a:spcPct val="75000"/>
              </a:lnSpc>
            </a:pPr>
            <a:r>
              <a:rPr lang="en-US" altLang="en-US" sz="1112" b="1">
                <a:latin typeface="AvenirNext LT Com Cn" pitchFamily="34" charset="0"/>
                <a:ea typeface="MS PGothic" panose="020B0600070205080204" pitchFamily="34" charset="-128"/>
              </a:rPr>
              <a:t>Middle East &amp; North Africa</a:t>
            </a:r>
          </a:p>
          <a:p>
            <a:pPr algn="ctr">
              <a:lnSpc>
                <a:spcPct val="75000"/>
              </a:lnSpc>
            </a:pPr>
            <a:r>
              <a:rPr lang="en-US" altLang="en-US" sz="1283" b="1">
                <a:latin typeface="AvenirNext LT Com Cn" pitchFamily="34" charset="0"/>
                <a:ea typeface="MS PGothic" panose="020B0600070205080204" pitchFamily="34" charset="-128"/>
              </a:rPr>
              <a:t>15 000</a:t>
            </a:r>
          </a:p>
          <a:p>
            <a:pPr algn="ctr">
              <a:lnSpc>
                <a:spcPct val="75000"/>
              </a:lnSpc>
            </a:pPr>
            <a:r>
              <a:rPr lang="en-US" altLang="en-US" sz="1112">
                <a:solidFill>
                  <a:srgbClr val="4D4D4D"/>
                </a:solidFill>
                <a:latin typeface="Arial Narrow" panose="020B0606020202030204" pitchFamily="34" charset="0"/>
                <a:ea typeface="MS PGothic" panose="020B0600070205080204" pitchFamily="34" charset="-128"/>
              </a:rPr>
              <a:t>[10 000 – 21 000]</a:t>
            </a:r>
          </a:p>
        </p:txBody>
      </p:sp>
      <p:sp>
        <p:nvSpPr>
          <p:cNvPr id="18437" name="Rectangle 30"/>
          <p:cNvSpPr>
            <a:spLocks noChangeArrowheads="1"/>
          </p:cNvSpPr>
          <p:nvPr/>
        </p:nvSpPr>
        <p:spPr bwMode="auto">
          <a:xfrm>
            <a:off x="3970636" y="3592577"/>
            <a:ext cx="1730789" cy="40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935038">
              <a:defRPr>
                <a:solidFill>
                  <a:schemeClr val="tx1"/>
                </a:solidFill>
                <a:latin typeface="Arial" panose="020B0604020202020204" pitchFamily="34" charset="0"/>
              </a:defRPr>
            </a:lvl1pPr>
            <a:lvl2pPr marL="742950" indent="-285750" defTabSz="935038">
              <a:defRPr>
                <a:solidFill>
                  <a:schemeClr val="tx1"/>
                </a:solidFill>
                <a:latin typeface="Arial" panose="020B0604020202020204" pitchFamily="34" charset="0"/>
              </a:defRPr>
            </a:lvl2pPr>
            <a:lvl3pPr marL="1143000" indent="-228600" defTabSz="935038">
              <a:defRPr>
                <a:solidFill>
                  <a:schemeClr val="tx1"/>
                </a:solidFill>
                <a:latin typeface="Arial" panose="020B0604020202020204" pitchFamily="34" charset="0"/>
              </a:defRPr>
            </a:lvl3pPr>
            <a:lvl4pPr marL="1600200" indent="-228600" defTabSz="935038">
              <a:defRPr>
                <a:solidFill>
                  <a:schemeClr val="tx1"/>
                </a:solidFill>
                <a:latin typeface="Arial" panose="020B0604020202020204" pitchFamily="34" charset="0"/>
              </a:defRPr>
            </a:lvl4pPr>
            <a:lvl5pPr marL="2057400" indent="-228600" defTabSz="935038">
              <a:defRPr>
                <a:solidFill>
                  <a:schemeClr val="tx1"/>
                </a:solidFill>
                <a:latin typeface="Arial" panose="020B0604020202020204" pitchFamily="34" charset="0"/>
              </a:defRPr>
            </a:lvl5pPr>
            <a:lvl6pPr marL="2514600" indent="-228600" defTabSz="935038" eaLnBrk="0" fontAlgn="base" hangingPunct="0">
              <a:spcBef>
                <a:spcPct val="0"/>
              </a:spcBef>
              <a:spcAft>
                <a:spcPct val="0"/>
              </a:spcAft>
              <a:defRPr>
                <a:solidFill>
                  <a:schemeClr val="tx1"/>
                </a:solidFill>
                <a:latin typeface="Arial" panose="020B0604020202020204" pitchFamily="34" charset="0"/>
              </a:defRPr>
            </a:lvl6pPr>
            <a:lvl7pPr marL="2971800" indent="-228600" defTabSz="935038" eaLnBrk="0" fontAlgn="base" hangingPunct="0">
              <a:spcBef>
                <a:spcPct val="0"/>
              </a:spcBef>
              <a:spcAft>
                <a:spcPct val="0"/>
              </a:spcAft>
              <a:defRPr>
                <a:solidFill>
                  <a:schemeClr val="tx1"/>
                </a:solidFill>
                <a:latin typeface="Arial" panose="020B0604020202020204" pitchFamily="34" charset="0"/>
              </a:defRPr>
            </a:lvl7pPr>
            <a:lvl8pPr marL="3429000" indent="-228600" defTabSz="935038" eaLnBrk="0" fontAlgn="base" hangingPunct="0">
              <a:spcBef>
                <a:spcPct val="0"/>
              </a:spcBef>
              <a:spcAft>
                <a:spcPct val="0"/>
              </a:spcAft>
              <a:defRPr>
                <a:solidFill>
                  <a:schemeClr val="tx1"/>
                </a:solidFill>
                <a:latin typeface="Arial" panose="020B0604020202020204" pitchFamily="34" charset="0"/>
              </a:defRPr>
            </a:lvl8pPr>
            <a:lvl9pPr marL="3886200" indent="-228600" defTabSz="935038" eaLnBrk="0" fontAlgn="base" hangingPunct="0">
              <a:spcBef>
                <a:spcPct val="0"/>
              </a:spcBef>
              <a:spcAft>
                <a:spcPct val="0"/>
              </a:spcAft>
              <a:defRPr>
                <a:solidFill>
                  <a:schemeClr val="tx1"/>
                </a:solidFill>
                <a:latin typeface="Arial" panose="020B0604020202020204" pitchFamily="34" charset="0"/>
              </a:defRPr>
            </a:lvl9pPr>
          </a:lstStyle>
          <a:p>
            <a:pPr algn="ctr">
              <a:lnSpc>
                <a:spcPct val="75000"/>
              </a:lnSpc>
            </a:pPr>
            <a:r>
              <a:rPr lang="en-US" altLang="en-US" sz="1112" b="1">
                <a:latin typeface="AvenirNext LT Com Cn" pitchFamily="34" charset="0"/>
                <a:ea typeface="MS PGothic" panose="020B0600070205080204" pitchFamily="34" charset="-128"/>
              </a:rPr>
              <a:t>Sub-Saharan Africa</a:t>
            </a:r>
          </a:p>
          <a:p>
            <a:pPr algn="ctr">
              <a:lnSpc>
                <a:spcPct val="75000"/>
              </a:lnSpc>
            </a:pPr>
            <a:r>
              <a:rPr lang="en-US" altLang="en-US" sz="1283" b="1">
                <a:latin typeface="AvenirNext LT Com Cn" pitchFamily="34" charset="0"/>
                <a:ea typeface="MS PGothic" panose="020B0600070205080204" pitchFamily="34" charset="-128"/>
              </a:rPr>
              <a:t>1.1 million</a:t>
            </a:r>
          </a:p>
          <a:p>
            <a:pPr algn="ctr">
              <a:lnSpc>
                <a:spcPct val="75000"/>
              </a:lnSpc>
            </a:pPr>
            <a:r>
              <a:rPr lang="en-US" altLang="en-US" sz="1112">
                <a:solidFill>
                  <a:srgbClr val="4D4D4D"/>
                </a:solidFill>
                <a:latin typeface="Arial Narrow" panose="020B0606020202030204" pitchFamily="34" charset="0"/>
                <a:ea typeface="MS PGothic" panose="020B0600070205080204" pitchFamily="34" charset="-128"/>
              </a:rPr>
              <a:t>[1.0 million – 1.3 million]</a:t>
            </a:r>
          </a:p>
        </p:txBody>
      </p:sp>
      <p:sp>
        <p:nvSpPr>
          <p:cNvPr id="18438" name="Rectangle 31"/>
          <p:cNvSpPr>
            <a:spLocks noChangeArrowheads="1"/>
          </p:cNvSpPr>
          <p:nvPr/>
        </p:nvSpPr>
        <p:spPr bwMode="auto">
          <a:xfrm>
            <a:off x="4880149" y="2074912"/>
            <a:ext cx="1755224" cy="533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935038">
              <a:defRPr>
                <a:solidFill>
                  <a:schemeClr val="tx1"/>
                </a:solidFill>
                <a:latin typeface="Arial" panose="020B0604020202020204" pitchFamily="34" charset="0"/>
              </a:defRPr>
            </a:lvl1pPr>
            <a:lvl2pPr marL="742950" indent="-285750" defTabSz="935038">
              <a:defRPr>
                <a:solidFill>
                  <a:schemeClr val="tx1"/>
                </a:solidFill>
                <a:latin typeface="Arial" panose="020B0604020202020204" pitchFamily="34" charset="0"/>
              </a:defRPr>
            </a:lvl2pPr>
            <a:lvl3pPr marL="1143000" indent="-228600" defTabSz="935038">
              <a:defRPr>
                <a:solidFill>
                  <a:schemeClr val="tx1"/>
                </a:solidFill>
                <a:latin typeface="Arial" panose="020B0604020202020204" pitchFamily="34" charset="0"/>
              </a:defRPr>
            </a:lvl3pPr>
            <a:lvl4pPr marL="1600200" indent="-228600" defTabSz="935038">
              <a:defRPr>
                <a:solidFill>
                  <a:schemeClr val="tx1"/>
                </a:solidFill>
                <a:latin typeface="Arial" panose="020B0604020202020204" pitchFamily="34" charset="0"/>
              </a:defRPr>
            </a:lvl4pPr>
            <a:lvl5pPr marL="2057400" indent="-228600" defTabSz="935038">
              <a:defRPr>
                <a:solidFill>
                  <a:schemeClr val="tx1"/>
                </a:solidFill>
                <a:latin typeface="Arial" panose="020B0604020202020204" pitchFamily="34" charset="0"/>
              </a:defRPr>
            </a:lvl5pPr>
            <a:lvl6pPr marL="2514600" indent="-228600" defTabSz="935038" eaLnBrk="0" fontAlgn="base" hangingPunct="0">
              <a:spcBef>
                <a:spcPct val="0"/>
              </a:spcBef>
              <a:spcAft>
                <a:spcPct val="0"/>
              </a:spcAft>
              <a:defRPr>
                <a:solidFill>
                  <a:schemeClr val="tx1"/>
                </a:solidFill>
                <a:latin typeface="Arial" panose="020B0604020202020204" pitchFamily="34" charset="0"/>
              </a:defRPr>
            </a:lvl6pPr>
            <a:lvl7pPr marL="2971800" indent="-228600" defTabSz="935038" eaLnBrk="0" fontAlgn="base" hangingPunct="0">
              <a:spcBef>
                <a:spcPct val="0"/>
              </a:spcBef>
              <a:spcAft>
                <a:spcPct val="0"/>
              </a:spcAft>
              <a:defRPr>
                <a:solidFill>
                  <a:schemeClr val="tx1"/>
                </a:solidFill>
                <a:latin typeface="Arial" panose="020B0604020202020204" pitchFamily="34" charset="0"/>
              </a:defRPr>
            </a:lvl7pPr>
            <a:lvl8pPr marL="3429000" indent="-228600" defTabSz="935038" eaLnBrk="0" fontAlgn="base" hangingPunct="0">
              <a:spcBef>
                <a:spcPct val="0"/>
              </a:spcBef>
              <a:spcAft>
                <a:spcPct val="0"/>
              </a:spcAft>
              <a:defRPr>
                <a:solidFill>
                  <a:schemeClr val="tx1"/>
                </a:solidFill>
                <a:latin typeface="Arial" panose="020B0604020202020204" pitchFamily="34" charset="0"/>
              </a:defRPr>
            </a:lvl8pPr>
            <a:lvl9pPr marL="3886200" indent="-228600" defTabSz="935038" eaLnBrk="0" fontAlgn="base" hangingPunct="0">
              <a:spcBef>
                <a:spcPct val="0"/>
              </a:spcBef>
              <a:spcAft>
                <a:spcPct val="0"/>
              </a:spcAft>
              <a:defRPr>
                <a:solidFill>
                  <a:schemeClr val="tx1"/>
                </a:solidFill>
                <a:latin typeface="Arial" panose="020B0604020202020204" pitchFamily="34" charset="0"/>
              </a:defRPr>
            </a:lvl9pPr>
          </a:lstStyle>
          <a:p>
            <a:pPr algn="ctr">
              <a:lnSpc>
                <a:spcPct val="75000"/>
              </a:lnSpc>
            </a:pPr>
            <a:r>
              <a:rPr lang="en-US" altLang="en-US" sz="1112" b="1">
                <a:latin typeface="AvenirNext LT Com Cn" pitchFamily="34" charset="0"/>
                <a:ea typeface="MS PGothic" panose="020B0600070205080204" pitchFamily="34" charset="-128"/>
              </a:rPr>
              <a:t>Eastern Europe &amp; Central Asia</a:t>
            </a:r>
          </a:p>
          <a:p>
            <a:pPr algn="ctr">
              <a:lnSpc>
                <a:spcPct val="75000"/>
              </a:lnSpc>
            </a:pPr>
            <a:r>
              <a:rPr lang="en-US" altLang="en-US" sz="1283" b="1">
                <a:latin typeface="AvenirNext LT Com Cn" pitchFamily="34" charset="0"/>
                <a:ea typeface="MS PGothic" panose="020B0600070205080204" pitchFamily="34" charset="-128"/>
              </a:rPr>
              <a:t>53 000</a:t>
            </a:r>
            <a:r>
              <a:rPr lang="en-US" altLang="en-US" sz="1112" b="1">
                <a:latin typeface="AvenirNext LT Com Cn" pitchFamily="34" charset="0"/>
                <a:ea typeface="MS PGothic" panose="020B0600070205080204" pitchFamily="34" charset="-128"/>
              </a:rPr>
              <a:t> </a:t>
            </a:r>
          </a:p>
          <a:p>
            <a:pPr algn="ctr">
              <a:lnSpc>
                <a:spcPct val="75000"/>
              </a:lnSpc>
            </a:pPr>
            <a:r>
              <a:rPr lang="en-US" altLang="en-US" sz="1112">
                <a:solidFill>
                  <a:srgbClr val="4D4D4D"/>
                </a:solidFill>
                <a:latin typeface="Arial Narrow" panose="020B0606020202030204" pitchFamily="34" charset="0"/>
                <a:ea typeface="MS PGothic" panose="020B0600070205080204" pitchFamily="34" charset="-128"/>
              </a:rPr>
              <a:t>[43 000 – 69 000]</a:t>
            </a:r>
          </a:p>
        </p:txBody>
      </p:sp>
      <p:sp>
        <p:nvSpPr>
          <p:cNvPr id="18439" name="Rectangle 35"/>
          <p:cNvSpPr>
            <a:spLocks noChangeArrowheads="1"/>
          </p:cNvSpPr>
          <p:nvPr/>
        </p:nvSpPr>
        <p:spPr bwMode="auto">
          <a:xfrm>
            <a:off x="2395957" y="3701176"/>
            <a:ext cx="1566534" cy="40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935038">
              <a:defRPr>
                <a:solidFill>
                  <a:schemeClr val="tx1"/>
                </a:solidFill>
                <a:latin typeface="Arial" panose="020B0604020202020204" pitchFamily="34" charset="0"/>
              </a:defRPr>
            </a:lvl1pPr>
            <a:lvl2pPr marL="742950" indent="-285750" defTabSz="935038">
              <a:defRPr>
                <a:solidFill>
                  <a:schemeClr val="tx1"/>
                </a:solidFill>
                <a:latin typeface="Arial" panose="020B0604020202020204" pitchFamily="34" charset="0"/>
              </a:defRPr>
            </a:lvl2pPr>
            <a:lvl3pPr marL="1143000" indent="-228600" defTabSz="935038">
              <a:defRPr>
                <a:solidFill>
                  <a:schemeClr val="tx1"/>
                </a:solidFill>
                <a:latin typeface="Arial" panose="020B0604020202020204" pitchFamily="34" charset="0"/>
              </a:defRPr>
            </a:lvl3pPr>
            <a:lvl4pPr marL="1600200" indent="-228600" defTabSz="935038">
              <a:defRPr>
                <a:solidFill>
                  <a:schemeClr val="tx1"/>
                </a:solidFill>
                <a:latin typeface="Arial" panose="020B0604020202020204" pitchFamily="34" charset="0"/>
              </a:defRPr>
            </a:lvl4pPr>
            <a:lvl5pPr marL="2057400" indent="-228600" defTabSz="935038">
              <a:defRPr>
                <a:solidFill>
                  <a:schemeClr val="tx1"/>
                </a:solidFill>
                <a:latin typeface="Arial" panose="020B0604020202020204" pitchFamily="34" charset="0"/>
              </a:defRPr>
            </a:lvl5pPr>
            <a:lvl6pPr marL="2514600" indent="-228600" defTabSz="935038" eaLnBrk="0" fontAlgn="base" hangingPunct="0">
              <a:spcBef>
                <a:spcPct val="0"/>
              </a:spcBef>
              <a:spcAft>
                <a:spcPct val="0"/>
              </a:spcAft>
              <a:defRPr>
                <a:solidFill>
                  <a:schemeClr val="tx1"/>
                </a:solidFill>
                <a:latin typeface="Arial" panose="020B0604020202020204" pitchFamily="34" charset="0"/>
              </a:defRPr>
            </a:lvl6pPr>
            <a:lvl7pPr marL="2971800" indent="-228600" defTabSz="935038" eaLnBrk="0" fontAlgn="base" hangingPunct="0">
              <a:spcBef>
                <a:spcPct val="0"/>
              </a:spcBef>
              <a:spcAft>
                <a:spcPct val="0"/>
              </a:spcAft>
              <a:defRPr>
                <a:solidFill>
                  <a:schemeClr val="tx1"/>
                </a:solidFill>
                <a:latin typeface="Arial" panose="020B0604020202020204" pitchFamily="34" charset="0"/>
              </a:defRPr>
            </a:lvl7pPr>
            <a:lvl8pPr marL="3429000" indent="-228600" defTabSz="935038" eaLnBrk="0" fontAlgn="base" hangingPunct="0">
              <a:spcBef>
                <a:spcPct val="0"/>
              </a:spcBef>
              <a:spcAft>
                <a:spcPct val="0"/>
              </a:spcAft>
              <a:defRPr>
                <a:solidFill>
                  <a:schemeClr val="tx1"/>
                </a:solidFill>
                <a:latin typeface="Arial" panose="020B0604020202020204" pitchFamily="34" charset="0"/>
              </a:defRPr>
            </a:lvl8pPr>
            <a:lvl9pPr marL="3886200" indent="-228600" defTabSz="935038" eaLnBrk="0" fontAlgn="base" hangingPunct="0">
              <a:spcBef>
                <a:spcPct val="0"/>
              </a:spcBef>
              <a:spcAft>
                <a:spcPct val="0"/>
              </a:spcAft>
              <a:defRPr>
                <a:solidFill>
                  <a:schemeClr val="tx1"/>
                </a:solidFill>
                <a:latin typeface="Arial" panose="020B0604020202020204" pitchFamily="34" charset="0"/>
              </a:defRPr>
            </a:lvl9pPr>
          </a:lstStyle>
          <a:p>
            <a:pPr algn="ctr">
              <a:lnSpc>
                <a:spcPct val="75000"/>
              </a:lnSpc>
            </a:pPr>
            <a:r>
              <a:rPr lang="en-US" altLang="en-US" sz="1112" b="1">
                <a:latin typeface="AvenirNext LT Com Cn" pitchFamily="34" charset="0"/>
                <a:ea typeface="MS PGothic" panose="020B0600070205080204" pitchFamily="34" charset="-128"/>
              </a:rPr>
              <a:t>Latin America</a:t>
            </a:r>
          </a:p>
          <a:p>
            <a:pPr algn="ctr">
              <a:lnSpc>
                <a:spcPct val="75000"/>
              </a:lnSpc>
            </a:pPr>
            <a:r>
              <a:rPr lang="en-US" altLang="en-US" sz="1283" b="1">
                <a:latin typeface="AvenirNext LT Com Cn" pitchFamily="34" charset="0"/>
                <a:ea typeface="MS PGothic" panose="020B0600070205080204" pitchFamily="34" charset="-128"/>
              </a:rPr>
              <a:t>47 000</a:t>
            </a:r>
          </a:p>
          <a:p>
            <a:pPr algn="ctr">
              <a:lnSpc>
                <a:spcPct val="75000"/>
              </a:lnSpc>
            </a:pPr>
            <a:r>
              <a:rPr lang="en-US" altLang="en-US" sz="1112">
                <a:solidFill>
                  <a:srgbClr val="4D4D4D"/>
                </a:solidFill>
                <a:latin typeface="Arial Narrow" panose="020B0606020202030204" pitchFamily="34" charset="0"/>
                <a:ea typeface="MS PGothic" panose="020B0600070205080204" pitchFamily="34" charset="-128"/>
              </a:rPr>
              <a:t>[39 000 – 75 000]</a:t>
            </a:r>
          </a:p>
        </p:txBody>
      </p:sp>
      <p:sp>
        <p:nvSpPr>
          <p:cNvPr id="18440" name="Rectangle 37"/>
          <p:cNvSpPr>
            <a:spLocks noChangeArrowheads="1"/>
          </p:cNvSpPr>
          <p:nvPr/>
        </p:nvSpPr>
        <p:spPr bwMode="auto">
          <a:xfrm>
            <a:off x="2136677" y="3045512"/>
            <a:ext cx="1848891" cy="40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935038">
              <a:defRPr>
                <a:solidFill>
                  <a:schemeClr val="tx1"/>
                </a:solidFill>
                <a:latin typeface="Arial" panose="020B0604020202020204" pitchFamily="34" charset="0"/>
              </a:defRPr>
            </a:lvl1pPr>
            <a:lvl2pPr marL="742950" indent="-285750" defTabSz="935038">
              <a:defRPr>
                <a:solidFill>
                  <a:schemeClr val="tx1"/>
                </a:solidFill>
                <a:latin typeface="Arial" panose="020B0604020202020204" pitchFamily="34" charset="0"/>
              </a:defRPr>
            </a:lvl2pPr>
            <a:lvl3pPr marL="1143000" indent="-228600" defTabSz="935038">
              <a:defRPr>
                <a:solidFill>
                  <a:schemeClr val="tx1"/>
                </a:solidFill>
                <a:latin typeface="Arial" panose="020B0604020202020204" pitchFamily="34" charset="0"/>
              </a:defRPr>
            </a:lvl3pPr>
            <a:lvl4pPr marL="1600200" indent="-228600" defTabSz="935038">
              <a:defRPr>
                <a:solidFill>
                  <a:schemeClr val="tx1"/>
                </a:solidFill>
                <a:latin typeface="Arial" panose="020B0604020202020204" pitchFamily="34" charset="0"/>
              </a:defRPr>
            </a:lvl4pPr>
            <a:lvl5pPr marL="2057400" indent="-228600" defTabSz="935038">
              <a:defRPr>
                <a:solidFill>
                  <a:schemeClr val="tx1"/>
                </a:solidFill>
                <a:latin typeface="Arial" panose="020B0604020202020204" pitchFamily="34" charset="0"/>
              </a:defRPr>
            </a:lvl5pPr>
            <a:lvl6pPr marL="2514600" indent="-228600" defTabSz="935038" eaLnBrk="0" fontAlgn="base" hangingPunct="0">
              <a:spcBef>
                <a:spcPct val="0"/>
              </a:spcBef>
              <a:spcAft>
                <a:spcPct val="0"/>
              </a:spcAft>
              <a:defRPr>
                <a:solidFill>
                  <a:schemeClr val="tx1"/>
                </a:solidFill>
                <a:latin typeface="Arial" panose="020B0604020202020204" pitchFamily="34" charset="0"/>
              </a:defRPr>
            </a:lvl6pPr>
            <a:lvl7pPr marL="2971800" indent="-228600" defTabSz="935038" eaLnBrk="0" fontAlgn="base" hangingPunct="0">
              <a:spcBef>
                <a:spcPct val="0"/>
              </a:spcBef>
              <a:spcAft>
                <a:spcPct val="0"/>
              </a:spcAft>
              <a:defRPr>
                <a:solidFill>
                  <a:schemeClr val="tx1"/>
                </a:solidFill>
                <a:latin typeface="Arial" panose="020B0604020202020204" pitchFamily="34" charset="0"/>
              </a:defRPr>
            </a:lvl7pPr>
            <a:lvl8pPr marL="3429000" indent="-228600" defTabSz="935038" eaLnBrk="0" fontAlgn="base" hangingPunct="0">
              <a:spcBef>
                <a:spcPct val="0"/>
              </a:spcBef>
              <a:spcAft>
                <a:spcPct val="0"/>
              </a:spcAft>
              <a:defRPr>
                <a:solidFill>
                  <a:schemeClr val="tx1"/>
                </a:solidFill>
                <a:latin typeface="Arial" panose="020B0604020202020204" pitchFamily="34" charset="0"/>
              </a:defRPr>
            </a:lvl8pPr>
            <a:lvl9pPr marL="3886200" indent="-228600" defTabSz="935038" eaLnBrk="0" fontAlgn="base" hangingPunct="0">
              <a:spcBef>
                <a:spcPct val="0"/>
              </a:spcBef>
              <a:spcAft>
                <a:spcPct val="0"/>
              </a:spcAft>
              <a:defRPr>
                <a:solidFill>
                  <a:schemeClr val="tx1"/>
                </a:solidFill>
                <a:latin typeface="Arial" panose="020B0604020202020204" pitchFamily="34" charset="0"/>
              </a:defRPr>
            </a:lvl9pPr>
          </a:lstStyle>
          <a:p>
            <a:pPr algn="ctr">
              <a:lnSpc>
                <a:spcPct val="75000"/>
              </a:lnSpc>
            </a:pPr>
            <a:r>
              <a:rPr lang="en-US" altLang="en-US" sz="1112" b="1">
                <a:latin typeface="AvenirNext LT Com Cn" pitchFamily="34" charset="0"/>
                <a:ea typeface="MS PGothic" panose="020B0600070205080204" pitchFamily="34" charset="-128"/>
              </a:rPr>
              <a:t>Caribbean</a:t>
            </a:r>
          </a:p>
          <a:p>
            <a:pPr algn="ctr" eaLnBrk="1" hangingPunct="1">
              <a:lnSpc>
                <a:spcPct val="75000"/>
              </a:lnSpc>
            </a:pPr>
            <a:r>
              <a:rPr lang="en-US" altLang="en-US" sz="1283" b="1">
                <a:latin typeface="AvenirNext LT Com Cn" pitchFamily="34" charset="0"/>
                <a:ea typeface="MS PGothic" panose="020B0600070205080204" pitchFamily="34" charset="-128"/>
              </a:rPr>
              <a:t>11 000</a:t>
            </a:r>
          </a:p>
          <a:p>
            <a:pPr algn="ctr" eaLnBrk="1" hangingPunct="1">
              <a:lnSpc>
                <a:spcPct val="75000"/>
              </a:lnSpc>
            </a:pPr>
            <a:r>
              <a:rPr lang="en-US" altLang="en-US" sz="1112">
                <a:solidFill>
                  <a:srgbClr val="4D4D4D"/>
                </a:solidFill>
                <a:latin typeface="Arial Narrow" panose="020B0606020202030204" pitchFamily="34" charset="0"/>
                <a:ea typeface="MS PGothic" panose="020B0600070205080204" pitchFamily="34" charset="-128"/>
              </a:rPr>
              <a:t>[8300 – 14 000]</a:t>
            </a:r>
          </a:p>
        </p:txBody>
      </p:sp>
      <p:sp>
        <p:nvSpPr>
          <p:cNvPr id="18441" name="Rectangle 38"/>
          <p:cNvSpPr>
            <a:spLocks noChangeArrowheads="1"/>
          </p:cNvSpPr>
          <p:nvPr/>
        </p:nvSpPr>
        <p:spPr bwMode="auto">
          <a:xfrm>
            <a:off x="644544" y="6026985"/>
            <a:ext cx="6593291" cy="701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7697" tIns="43848" rIns="87697" bIns="43848">
            <a:spAutoFit/>
          </a:bodyPr>
          <a:lstStyle>
            <a:lvl1pPr defTabSz="935038">
              <a:defRPr>
                <a:solidFill>
                  <a:schemeClr val="tx1"/>
                </a:solidFill>
                <a:latin typeface="Arial" panose="020B0604020202020204" pitchFamily="34" charset="0"/>
              </a:defRPr>
            </a:lvl1pPr>
            <a:lvl2pPr marL="742950" indent="-285750" defTabSz="935038">
              <a:defRPr>
                <a:solidFill>
                  <a:schemeClr val="tx1"/>
                </a:solidFill>
                <a:latin typeface="Arial" panose="020B0604020202020204" pitchFamily="34" charset="0"/>
              </a:defRPr>
            </a:lvl2pPr>
            <a:lvl3pPr marL="1143000" indent="-228600" defTabSz="935038">
              <a:defRPr>
                <a:solidFill>
                  <a:schemeClr val="tx1"/>
                </a:solidFill>
                <a:latin typeface="Arial" panose="020B0604020202020204" pitchFamily="34" charset="0"/>
              </a:defRPr>
            </a:lvl3pPr>
            <a:lvl4pPr marL="1600200" indent="-228600" defTabSz="935038">
              <a:defRPr>
                <a:solidFill>
                  <a:schemeClr val="tx1"/>
                </a:solidFill>
                <a:latin typeface="Arial" panose="020B0604020202020204" pitchFamily="34" charset="0"/>
              </a:defRPr>
            </a:lvl4pPr>
            <a:lvl5pPr marL="2057400" indent="-228600" defTabSz="935038">
              <a:defRPr>
                <a:solidFill>
                  <a:schemeClr val="tx1"/>
                </a:solidFill>
                <a:latin typeface="Arial" panose="020B0604020202020204" pitchFamily="34" charset="0"/>
              </a:defRPr>
            </a:lvl5pPr>
            <a:lvl6pPr marL="2514600" indent="-228600" defTabSz="935038" eaLnBrk="0" fontAlgn="base" hangingPunct="0">
              <a:spcBef>
                <a:spcPct val="0"/>
              </a:spcBef>
              <a:spcAft>
                <a:spcPct val="0"/>
              </a:spcAft>
              <a:defRPr>
                <a:solidFill>
                  <a:schemeClr val="tx1"/>
                </a:solidFill>
                <a:latin typeface="Arial" panose="020B0604020202020204" pitchFamily="34" charset="0"/>
              </a:defRPr>
            </a:lvl6pPr>
            <a:lvl7pPr marL="2971800" indent="-228600" defTabSz="935038" eaLnBrk="0" fontAlgn="base" hangingPunct="0">
              <a:spcBef>
                <a:spcPct val="0"/>
              </a:spcBef>
              <a:spcAft>
                <a:spcPct val="0"/>
              </a:spcAft>
              <a:defRPr>
                <a:solidFill>
                  <a:schemeClr val="tx1"/>
                </a:solidFill>
                <a:latin typeface="Arial" panose="020B0604020202020204" pitchFamily="34" charset="0"/>
              </a:defRPr>
            </a:lvl7pPr>
            <a:lvl8pPr marL="3429000" indent="-228600" defTabSz="935038" eaLnBrk="0" fontAlgn="base" hangingPunct="0">
              <a:spcBef>
                <a:spcPct val="0"/>
              </a:spcBef>
              <a:spcAft>
                <a:spcPct val="0"/>
              </a:spcAft>
              <a:defRPr>
                <a:solidFill>
                  <a:schemeClr val="tx1"/>
                </a:solidFill>
                <a:latin typeface="Arial" panose="020B0604020202020204" pitchFamily="34" charset="0"/>
              </a:defRPr>
            </a:lvl8pPr>
            <a:lvl9pPr marL="3886200" indent="-228600" defTabSz="935038" eaLnBrk="0" fontAlgn="base" hangingPunct="0">
              <a:spcBef>
                <a:spcPct val="0"/>
              </a:spcBef>
              <a:spcAft>
                <a:spcPct val="0"/>
              </a:spcAft>
              <a:defRPr>
                <a:solidFill>
                  <a:schemeClr val="tx1"/>
                </a:solidFill>
                <a:latin typeface="Arial" panose="020B0604020202020204" pitchFamily="34" charset="0"/>
              </a:defRPr>
            </a:lvl9pPr>
          </a:lstStyle>
          <a:p>
            <a:r>
              <a:rPr lang="en-US" altLang="en-US" sz="1881" b="1" dirty="0">
                <a:ea typeface="MS PGothic" panose="020B0600070205080204" pitchFamily="34" charset="-128"/>
              </a:rPr>
              <a:t>Total: 1.5 million </a:t>
            </a:r>
            <a:r>
              <a:rPr lang="en-US" altLang="en-US" sz="1539" dirty="0">
                <a:solidFill>
                  <a:srgbClr val="4D4D4D"/>
                </a:solidFill>
                <a:ea typeface="MS PGothic" panose="020B0600070205080204" pitchFamily="34" charset="-128"/>
                <a:cs typeface="Arial Bold" panose="020B0704020202020204" pitchFamily="34" charset="0"/>
              </a:rPr>
              <a:t>[1.4 million – 1.7 million</a:t>
            </a:r>
            <a:r>
              <a:rPr lang="en-US" altLang="en-US" sz="1539" dirty="0" smtClean="0">
                <a:solidFill>
                  <a:srgbClr val="4D4D4D"/>
                </a:solidFill>
                <a:ea typeface="MS PGothic" panose="020B0600070205080204" pitchFamily="34" charset="-128"/>
                <a:cs typeface="Arial Bold" panose="020B0704020202020204" pitchFamily="34" charset="0"/>
              </a:rPr>
              <a:t>]</a:t>
            </a:r>
          </a:p>
          <a:p>
            <a:endParaRPr lang="en-US" altLang="en-US" sz="1050" dirty="0" smtClean="0">
              <a:solidFill>
                <a:srgbClr val="4D4D4D"/>
              </a:solidFill>
              <a:ea typeface="MS PGothic" panose="020B0600070205080204" pitchFamily="34" charset="-128"/>
              <a:cs typeface="Arial Bold" panose="020B0704020202020204" pitchFamily="34" charset="0"/>
            </a:endParaRPr>
          </a:p>
          <a:p>
            <a:r>
              <a:rPr lang="en-US" altLang="en-US" sz="1050" dirty="0" smtClean="0">
                <a:solidFill>
                  <a:srgbClr val="4D4D4D"/>
                </a:solidFill>
                <a:ea typeface="MS PGothic" panose="020B0600070205080204" pitchFamily="34" charset="-128"/>
                <a:cs typeface="Arial Bold" panose="020B0704020202020204" pitchFamily="34" charset="0"/>
              </a:rPr>
              <a:t>Source: UNAIDS</a:t>
            </a:r>
            <a:endParaRPr lang="en-US" altLang="en-US" sz="1050" dirty="0">
              <a:solidFill>
                <a:srgbClr val="4D4D4D"/>
              </a:solidFill>
              <a:ea typeface="MS PGothic" panose="020B0600070205080204" pitchFamily="34" charset="-128"/>
              <a:cs typeface="Arial Bold" panose="020B0704020202020204" pitchFamily="34" charset="0"/>
            </a:endParaRPr>
          </a:p>
        </p:txBody>
      </p:sp>
      <p:sp>
        <p:nvSpPr>
          <p:cNvPr id="18442" name="Rectangle 30"/>
          <p:cNvSpPr>
            <a:spLocks noChangeArrowheads="1"/>
          </p:cNvSpPr>
          <p:nvPr/>
        </p:nvSpPr>
        <p:spPr bwMode="auto">
          <a:xfrm>
            <a:off x="5600972" y="3247777"/>
            <a:ext cx="1953417" cy="40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935038">
              <a:tabLst>
                <a:tab pos="285750" algn="l"/>
              </a:tabLst>
              <a:defRPr>
                <a:solidFill>
                  <a:schemeClr val="tx1"/>
                </a:solidFill>
                <a:latin typeface="Arial" panose="020B0604020202020204" pitchFamily="34" charset="0"/>
              </a:defRPr>
            </a:lvl1pPr>
            <a:lvl2pPr marL="742950" indent="-285750" defTabSz="935038">
              <a:tabLst>
                <a:tab pos="285750" algn="l"/>
              </a:tabLst>
              <a:defRPr>
                <a:solidFill>
                  <a:schemeClr val="tx1"/>
                </a:solidFill>
                <a:latin typeface="Arial" panose="020B0604020202020204" pitchFamily="34" charset="0"/>
              </a:defRPr>
            </a:lvl2pPr>
            <a:lvl3pPr marL="1143000" indent="-228600" defTabSz="935038">
              <a:tabLst>
                <a:tab pos="285750" algn="l"/>
              </a:tabLst>
              <a:defRPr>
                <a:solidFill>
                  <a:schemeClr val="tx1"/>
                </a:solidFill>
                <a:latin typeface="Arial" panose="020B0604020202020204" pitchFamily="34" charset="0"/>
              </a:defRPr>
            </a:lvl3pPr>
            <a:lvl4pPr marL="1600200" indent="-228600" defTabSz="935038">
              <a:tabLst>
                <a:tab pos="285750" algn="l"/>
              </a:tabLst>
              <a:defRPr>
                <a:solidFill>
                  <a:schemeClr val="tx1"/>
                </a:solidFill>
                <a:latin typeface="Arial" panose="020B0604020202020204" pitchFamily="34" charset="0"/>
              </a:defRPr>
            </a:lvl4pPr>
            <a:lvl5pPr marL="2057400" indent="-228600" defTabSz="935038">
              <a:tabLst>
                <a:tab pos="285750" algn="l"/>
              </a:tabLst>
              <a:defRPr>
                <a:solidFill>
                  <a:schemeClr val="tx1"/>
                </a:solidFill>
                <a:latin typeface="Arial" panose="020B0604020202020204" pitchFamily="34" charset="0"/>
              </a:defRPr>
            </a:lvl5pPr>
            <a:lvl6pPr marL="2514600" indent="-228600" defTabSz="935038" eaLnBrk="0" fontAlgn="base" hangingPunct="0">
              <a:spcBef>
                <a:spcPct val="0"/>
              </a:spcBef>
              <a:spcAft>
                <a:spcPct val="0"/>
              </a:spcAft>
              <a:tabLst>
                <a:tab pos="285750" algn="l"/>
              </a:tabLst>
              <a:defRPr>
                <a:solidFill>
                  <a:schemeClr val="tx1"/>
                </a:solidFill>
                <a:latin typeface="Arial" panose="020B0604020202020204" pitchFamily="34" charset="0"/>
              </a:defRPr>
            </a:lvl6pPr>
            <a:lvl7pPr marL="2971800" indent="-228600" defTabSz="935038" eaLnBrk="0" fontAlgn="base" hangingPunct="0">
              <a:spcBef>
                <a:spcPct val="0"/>
              </a:spcBef>
              <a:spcAft>
                <a:spcPct val="0"/>
              </a:spcAft>
              <a:tabLst>
                <a:tab pos="285750" algn="l"/>
              </a:tabLst>
              <a:defRPr>
                <a:solidFill>
                  <a:schemeClr val="tx1"/>
                </a:solidFill>
                <a:latin typeface="Arial" panose="020B0604020202020204" pitchFamily="34" charset="0"/>
              </a:defRPr>
            </a:lvl7pPr>
            <a:lvl8pPr marL="3429000" indent="-228600" defTabSz="935038" eaLnBrk="0" fontAlgn="base" hangingPunct="0">
              <a:spcBef>
                <a:spcPct val="0"/>
              </a:spcBef>
              <a:spcAft>
                <a:spcPct val="0"/>
              </a:spcAft>
              <a:tabLst>
                <a:tab pos="285750" algn="l"/>
              </a:tabLst>
              <a:defRPr>
                <a:solidFill>
                  <a:schemeClr val="tx1"/>
                </a:solidFill>
                <a:latin typeface="Arial" panose="020B0604020202020204" pitchFamily="34" charset="0"/>
              </a:defRPr>
            </a:lvl8pPr>
            <a:lvl9pPr marL="3886200" indent="-228600" defTabSz="935038" eaLnBrk="0" fontAlgn="base" hangingPunct="0">
              <a:spcBef>
                <a:spcPct val="0"/>
              </a:spcBef>
              <a:spcAft>
                <a:spcPct val="0"/>
              </a:spcAft>
              <a:tabLst>
                <a:tab pos="285750" algn="l"/>
              </a:tabLst>
              <a:defRPr>
                <a:solidFill>
                  <a:schemeClr val="tx1"/>
                </a:solidFill>
                <a:latin typeface="Arial" panose="020B0604020202020204" pitchFamily="34" charset="0"/>
              </a:defRPr>
            </a:lvl9pPr>
          </a:lstStyle>
          <a:p>
            <a:pPr algn="ctr">
              <a:lnSpc>
                <a:spcPct val="75000"/>
              </a:lnSpc>
            </a:pPr>
            <a:r>
              <a:rPr lang="en-US" altLang="en-US" sz="1112" b="1">
                <a:latin typeface="AvenirNext LT Com Cn" pitchFamily="34" charset="0"/>
                <a:ea typeface="MS PGothic" panose="020B0600070205080204" pitchFamily="34" charset="-128"/>
              </a:rPr>
              <a:t>Asia and the Pacific</a:t>
            </a:r>
          </a:p>
          <a:p>
            <a:pPr algn="ctr">
              <a:lnSpc>
                <a:spcPct val="75000"/>
              </a:lnSpc>
            </a:pPr>
            <a:r>
              <a:rPr lang="en-US" altLang="en-US" sz="1283" b="1">
                <a:latin typeface="AvenirNext LT Com Cn" pitchFamily="34" charset="0"/>
                <a:ea typeface="MS PGothic" panose="020B0600070205080204" pitchFamily="34" charset="-128"/>
              </a:rPr>
              <a:t>	250 000</a:t>
            </a:r>
          </a:p>
          <a:p>
            <a:pPr algn="ctr">
              <a:lnSpc>
                <a:spcPct val="75000"/>
              </a:lnSpc>
            </a:pPr>
            <a:r>
              <a:rPr lang="en-US" altLang="en-US" sz="1112" b="1">
                <a:latin typeface="Arial Narrow" panose="020B0606020202030204" pitchFamily="34" charset="0"/>
                <a:ea typeface="MS PGothic" panose="020B0600070205080204" pitchFamily="34" charset="-128"/>
              </a:rPr>
              <a:t>	</a:t>
            </a:r>
            <a:r>
              <a:rPr lang="en-US" altLang="en-US" sz="1112">
                <a:solidFill>
                  <a:srgbClr val="4D4D4D"/>
                </a:solidFill>
                <a:latin typeface="Arial Narrow" panose="020B0606020202030204" pitchFamily="34" charset="0"/>
                <a:ea typeface="MS PGothic" panose="020B0600070205080204" pitchFamily="34" charset="-128"/>
              </a:rPr>
              <a:t>[210 000– 290 000]</a:t>
            </a:r>
          </a:p>
        </p:txBody>
      </p:sp>
      <p:sp>
        <p:nvSpPr>
          <p:cNvPr id="18443" name="Rectangle 32"/>
          <p:cNvSpPr>
            <a:spLocks noChangeArrowheads="1"/>
          </p:cNvSpPr>
          <p:nvPr/>
        </p:nvSpPr>
        <p:spPr bwMode="auto">
          <a:xfrm>
            <a:off x="1759297" y="2389848"/>
            <a:ext cx="3289180" cy="40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935038">
              <a:defRPr>
                <a:solidFill>
                  <a:schemeClr val="tx1"/>
                </a:solidFill>
                <a:latin typeface="Arial" panose="020B0604020202020204" pitchFamily="34" charset="0"/>
              </a:defRPr>
            </a:lvl1pPr>
            <a:lvl2pPr marL="742950" indent="-285750" defTabSz="935038">
              <a:defRPr>
                <a:solidFill>
                  <a:schemeClr val="tx1"/>
                </a:solidFill>
                <a:latin typeface="Arial" panose="020B0604020202020204" pitchFamily="34" charset="0"/>
              </a:defRPr>
            </a:lvl2pPr>
            <a:lvl3pPr marL="1143000" indent="-228600" defTabSz="935038">
              <a:defRPr>
                <a:solidFill>
                  <a:schemeClr val="tx1"/>
                </a:solidFill>
                <a:latin typeface="Arial" panose="020B0604020202020204" pitchFamily="34" charset="0"/>
              </a:defRPr>
            </a:lvl3pPr>
            <a:lvl4pPr marL="1600200" indent="-228600" defTabSz="935038">
              <a:defRPr>
                <a:solidFill>
                  <a:schemeClr val="tx1"/>
                </a:solidFill>
                <a:latin typeface="Arial" panose="020B0604020202020204" pitchFamily="34" charset="0"/>
              </a:defRPr>
            </a:lvl4pPr>
            <a:lvl5pPr marL="2057400" indent="-228600" defTabSz="935038">
              <a:defRPr>
                <a:solidFill>
                  <a:schemeClr val="tx1"/>
                </a:solidFill>
                <a:latin typeface="Arial" panose="020B0604020202020204" pitchFamily="34" charset="0"/>
              </a:defRPr>
            </a:lvl5pPr>
            <a:lvl6pPr marL="2514600" indent="-228600" defTabSz="935038" eaLnBrk="0" fontAlgn="base" hangingPunct="0">
              <a:spcBef>
                <a:spcPct val="0"/>
              </a:spcBef>
              <a:spcAft>
                <a:spcPct val="0"/>
              </a:spcAft>
              <a:defRPr>
                <a:solidFill>
                  <a:schemeClr val="tx1"/>
                </a:solidFill>
                <a:latin typeface="Arial" panose="020B0604020202020204" pitchFamily="34" charset="0"/>
              </a:defRPr>
            </a:lvl6pPr>
            <a:lvl7pPr marL="2971800" indent="-228600" defTabSz="935038" eaLnBrk="0" fontAlgn="base" hangingPunct="0">
              <a:spcBef>
                <a:spcPct val="0"/>
              </a:spcBef>
              <a:spcAft>
                <a:spcPct val="0"/>
              </a:spcAft>
              <a:defRPr>
                <a:solidFill>
                  <a:schemeClr val="tx1"/>
                </a:solidFill>
                <a:latin typeface="Arial" panose="020B0604020202020204" pitchFamily="34" charset="0"/>
              </a:defRPr>
            </a:lvl7pPr>
            <a:lvl8pPr marL="3429000" indent="-228600" defTabSz="935038" eaLnBrk="0" fontAlgn="base" hangingPunct="0">
              <a:spcBef>
                <a:spcPct val="0"/>
              </a:spcBef>
              <a:spcAft>
                <a:spcPct val="0"/>
              </a:spcAft>
              <a:defRPr>
                <a:solidFill>
                  <a:schemeClr val="tx1"/>
                </a:solidFill>
                <a:latin typeface="Arial" panose="020B0604020202020204" pitchFamily="34" charset="0"/>
              </a:defRPr>
            </a:lvl8pPr>
            <a:lvl9pPr marL="3886200" indent="-228600" defTabSz="935038" eaLnBrk="0" fontAlgn="base" hangingPunct="0">
              <a:spcBef>
                <a:spcPct val="0"/>
              </a:spcBef>
              <a:spcAft>
                <a:spcPct val="0"/>
              </a:spcAft>
              <a:defRPr>
                <a:solidFill>
                  <a:schemeClr val="tx1"/>
                </a:solidFill>
                <a:latin typeface="Arial" panose="020B0604020202020204" pitchFamily="34" charset="0"/>
              </a:defRPr>
            </a:lvl9pPr>
          </a:lstStyle>
          <a:p>
            <a:pPr algn="ctr">
              <a:lnSpc>
                <a:spcPct val="75000"/>
              </a:lnSpc>
            </a:pPr>
            <a:r>
              <a:rPr lang="en-US" altLang="en-US" sz="1112" b="1">
                <a:latin typeface="AvenirNext LT Com Cn" pitchFamily="34" charset="0"/>
                <a:ea typeface="MS PGothic" panose="020B0600070205080204" pitchFamily="34" charset="-128"/>
              </a:rPr>
              <a:t>North America and Western and Central Europe</a:t>
            </a:r>
          </a:p>
          <a:p>
            <a:pPr algn="ctr" eaLnBrk="1" hangingPunct="1">
              <a:lnSpc>
                <a:spcPct val="75000"/>
              </a:lnSpc>
            </a:pPr>
            <a:r>
              <a:rPr lang="en-US" altLang="en-US" sz="1283" b="1">
                <a:latin typeface="AvenirNext LT Com Cn" pitchFamily="34" charset="0"/>
                <a:ea typeface="MS PGothic" panose="020B0600070205080204" pitchFamily="34" charset="-128"/>
              </a:rPr>
              <a:t>                     27 000 </a:t>
            </a:r>
          </a:p>
          <a:p>
            <a:pPr algn="ctr" eaLnBrk="1" hangingPunct="1">
              <a:lnSpc>
                <a:spcPct val="75000"/>
              </a:lnSpc>
            </a:pPr>
            <a:r>
              <a:rPr lang="en-US" altLang="en-US" sz="1112">
                <a:solidFill>
                  <a:srgbClr val="4D4D4D"/>
                </a:solidFill>
                <a:latin typeface="Arial Narrow" panose="020B0606020202030204" pitchFamily="34" charset="0"/>
                <a:ea typeface="MS PGothic" panose="020B0600070205080204" pitchFamily="34" charset="-128"/>
              </a:rPr>
              <a:t>                          [23 000 – 34 000]</a:t>
            </a:r>
          </a:p>
        </p:txBody>
      </p:sp>
      <p:sp>
        <p:nvSpPr>
          <p:cNvPr id="35" name="Title 1"/>
          <p:cNvSpPr txBox="1">
            <a:spLocks/>
          </p:cNvSpPr>
          <p:nvPr/>
        </p:nvSpPr>
        <p:spPr>
          <a:xfrm>
            <a:off x="0" y="-94740"/>
            <a:ext cx="9144000" cy="1216131"/>
          </a:xfrm>
          <a:prstGeom prst="rect">
            <a:avLst/>
          </a:prstGeom>
        </p:spPr>
        <p:txBody>
          <a:bodyP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altLang="en-US" sz="3200" b="1" dirty="0" smtClean="0">
                <a:latin typeface="Times New Roman" panose="02020603050405020304" pitchFamily="18" charset="0"/>
                <a:ea typeface="MS PGothic" pitchFamily="34" charset="-128"/>
                <a:cs typeface="Times New Roman" panose="02020603050405020304" pitchFamily="18" charset="0"/>
              </a:rPr>
              <a:t>Introd…..</a:t>
            </a:r>
            <a:br>
              <a:rPr lang="en-US" altLang="en-US" sz="3200" b="1" dirty="0" smtClean="0">
                <a:latin typeface="Times New Roman" panose="02020603050405020304" pitchFamily="18" charset="0"/>
                <a:ea typeface="MS PGothic" pitchFamily="34" charset="-128"/>
                <a:cs typeface="Times New Roman" panose="02020603050405020304" pitchFamily="18" charset="0"/>
              </a:rPr>
            </a:br>
            <a:r>
              <a:rPr lang="en-US" altLang="en-US" sz="3200" b="1" dirty="0" smtClean="0">
                <a:latin typeface="Times New Roman" panose="02020603050405020304" pitchFamily="18" charset="0"/>
                <a:ea typeface="MS PGothic" pitchFamily="34" charset="-128"/>
                <a:cs typeface="Times New Roman" panose="02020603050405020304" pitchFamily="18" charset="0"/>
              </a:rPr>
              <a:t/>
            </a:r>
            <a:br>
              <a:rPr lang="en-US" altLang="en-US" sz="3200" b="1" dirty="0" smtClean="0">
                <a:latin typeface="Times New Roman" panose="02020603050405020304" pitchFamily="18" charset="0"/>
                <a:ea typeface="MS PGothic" pitchFamily="34" charset="-128"/>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83684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399149"/>
          </a:xfrm>
        </p:spPr>
        <p:txBody>
          <a:bodyPr>
            <a:normAutofit fontScale="90000"/>
          </a:bodyPr>
          <a:lstStyle/>
          <a:p>
            <a: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t>Introd…</a:t>
            </a:r>
            <a:b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br>
            <a:endParaRPr lang="en-US" dirty="0"/>
          </a:p>
        </p:txBody>
      </p:sp>
      <p:sp>
        <p:nvSpPr>
          <p:cNvPr id="3" name="Content Placeholder 2"/>
          <p:cNvSpPr>
            <a:spLocks noGrp="1"/>
          </p:cNvSpPr>
          <p:nvPr>
            <p:ph idx="1"/>
          </p:nvPr>
        </p:nvSpPr>
        <p:spPr>
          <a:xfrm>
            <a:off x="150125" y="1023582"/>
            <a:ext cx="8775511" cy="5718412"/>
          </a:xfrm>
        </p:spPr>
        <p:txBody>
          <a:bodyPr>
            <a:normAutofit/>
          </a:bodyPr>
          <a:lstStyle/>
          <a:p>
            <a:r>
              <a:rPr lang="en-US" sz="2800" dirty="0">
                <a:latin typeface="Times New Roman" panose="02020603050405020304" pitchFamily="18" charset="0"/>
                <a:cs typeface="Times New Roman" panose="02020603050405020304" pitchFamily="18" charset="0"/>
              </a:rPr>
              <a:t>HIV/AIDS is leading cause of death among women reproductive age in SSA </a:t>
            </a:r>
            <a:r>
              <a:rPr lang="en-US" sz="2800" dirty="0" smtClean="0">
                <a:latin typeface="Times New Roman" panose="02020603050405020304" pitchFamily="18" charset="0"/>
                <a:cs typeface="Times New Roman" panose="02020603050405020304" pitchFamily="18" charset="0"/>
              </a:rPr>
              <a:t>(WHO, </a:t>
            </a:r>
            <a:r>
              <a:rPr lang="en-US" sz="2800" dirty="0">
                <a:latin typeface="Times New Roman" panose="02020603050405020304" pitchFamily="18" charset="0"/>
                <a:cs typeface="Times New Roman" panose="02020603050405020304" pitchFamily="18" charset="0"/>
              </a:rPr>
              <a:t>2009), claiming around one million lives  every year </a:t>
            </a:r>
            <a:r>
              <a:rPr lang="en-US" sz="2800" dirty="0" smtClean="0">
                <a:latin typeface="Times New Roman" panose="02020603050405020304" pitchFamily="18" charset="0"/>
                <a:cs typeface="Times New Roman" panose="02020603050405020304" pitchFamily="18" charset="0"/>
              </a:rPr>
              <a:t>since </a:t>
            </a:r>
            <a:r>
              <a:rPr lang="en-US" sz="2800" dirty="0">
                <a:latin typeface="Times New Roman" panose="02020603050405020304" pitchFamily="18" charset="0"/>
                <a:cs typeface="Times New Roman" panose="02020603050405020304" pitchFamily="18" charset="0"/>
              </a:rPr>
              <a:t>1998 </a:t>
            </a:r>
            <a:r>
              <a:rPr lang="en-US" sz="2800" dirty="0" smtClean="0">
                <a:latin typeface="Times New Roman" panose="02020603050405020304" pitchFamily="18" charset="0"/>
                <a:cs typeface="Times New Roman" panose="02020603050405020304" pitchFamily="18" charset="0"/>
              </a:rPr>
              <a:t>(UNAIDS, </a:t>
            </a:r>
            <a:r>
              <a:rPr lang="en-US" sz="2800" dirty="0">
                <a:latin typeface="Times New Roman" panose="02020603050405020304" pitchFamily="18" charset="0"/>
                <a:cs typeface="Times New Roman" panose="02020603050405020304" pitchFamily="18" charset="0"/>
              </a:rPr>
              <a:t>2011</a:t>
            </a:r>
            <a:r>
              <a:rPr lang="en-US" sz="2800" dirty="0" smtClean="0">
                <a:latin typeface="Times New Roman" panose="02020603050405020304" pitchFamily="18" charset="0"/>
                <a:cs typeface="Times New Roman" panose="02020603050405020304" pitchFamily="18" charset="0"/>
              </a:rPr>
              <a:t>).</a:t>
            </a:r>
          </a:p>
          <a:p>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 </a:t>
            </a:r>
            <a:r>
              <a:rPr lang="en-US" sz="2800" dirty="0"/>
              <a:t> Women </a:t>
            </a:r>
            <a:r>
              <a:rPr lang="en-US" sz="2800" dirty="0">
                <a:solidFill>
                  <a:srgbClr val="FFC000"/>
                </a:solidFill>
              </a:rPr>
              <a:t>are disproportionately affected by HIV/AIDS in SSA</a:t>
            </a:r>
            <a:r>
              <a:rPr lang="en-US" sz="2800" dirty="0"/>
              <a:t>, which accounts 59 percent of the total people living with HIV in 2013 (UNAIDS, 2014) and bear the greatest burden of care (HIV/AIDS, 2012) . </a:t>
            </a:r>
            <a:endParaRPr lang="en-US" sz="2800" dirty="0" smtClean="0"/>
          </a:p>
          <a:p>
            <a:endParaRPr lang="en-US" sz="2800" dirty="0">
              <a:latin typeface="Times New Roman" panose="02020603050405020304" pitchFamily="18" charset="0"/>
              <a:cs typeface="Times New Roman" panose="02020603050405020304" pitchFamily="18" charset="0"/>
            </a:endParaRPr>
          </a:p>
          <a:p>
            <a:r>
              <a:rPr lang="en-US" sz="2800" dirty="0"/>
              <a:t>Unlike other regions, the primary route of transmission in SSA is unsafe heterosexual intercourse and every minute, a young woman is newly infected with HIV (UNAIDS, 2012a).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49293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440092"/>
          </a:xfrm>
        </p:spPr>
        <p:txBody>
          <a:bodyPr>
            <a:normAutofit fontScale="90000"/>
          </a:bodyPr>
          <a:lstStyle/>
          <a:p>
            <a: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t>Introd…</a:t>
            </a:r>
            <a:b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br>
            <a:endParaRPr lang="en-US" dirty="0"/>
          </a:p>
        </p:txBody>
      </p:sp>
      <p:sp>
        <p:nvSpPr>
          <p:cNvPr id="3" name="Content Placeholder 2"/>
          <p:cNvSpPr>
            <a:spLocks noGrp="1"/>
          </p:cNvSpPr>
          <p:nvPr>
            <p:ph idx="1"/>
          </p:nvPr>
        </p:nvSpPr>
        <p:spPr>
          <a:xfrm>
            <a:off x="163774" y="1078172"/>
            <a:ext cx="8857396" cy="5554639"/>
          </a:xfrm>
        </p:spPr>
        <p:txBody>
          <a:bodyPr>
            <a:normAutofit lnSpcReduction="10000"/>
          </a:bodyPr>
          <a:lstStyle/>
          <a:p>
            <a:r>
              <a:rPr lang="en-US" sz="2800" dirty="0">
                <a:latin typeface="Times New Roman" panose="02020603050405020304" pitchFamily="18" charset="0"/>
                <a:cs typeface="Times New Roman" panose="02020603050405020304" pitchFamily="18" charset="0"/>
              </a:rPr>
              <a:t>As a result, women and girls are mentioned as one of key populations for intervention (UNAIDS, 2005, 2014</a:t>
            </a:r>
            <a:r>
              <a:rPr lang="en-US" sz="2800" dirty="0" smtClean="0">
                <a:latin typeface="Times New Roman" panose="02020603050405020304" pitchFamily="18" charset="0"/>
                <a:cs typeface="Times New Roman" panose="02020603050405020304" pitchFamily="18" charset="0"/>
              </a:rPr>
              <a:t>).</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Next to Southern SSA, the area severely affected by HIV/AIDS epidemic in the globe is Eastern Africa. The prevalence rate among non-pregnant women was 14.5% (95%CI 11.2-18.4) (</a:t>
            </a:r>
            <a:r>
              <a:rPr lang="en-US" sz="2800" dirty="0" err="1">
                <a:latin typeface="Times New Roman" panose="02020603050405020304" pitchFamily="18" charset="0"/>
                <a:cs typeface="Times New Roman" panose="02020603050405020304" pitchFamily="18" charset="0"/>
              </a:rPr>
              <a:t>Ramjee</a:t>
            </a:r>
            <a:r>
              <a:rPr lang="en-US" sz="2800" dirty="0">
                <a:latin typeface="Times New Roman" panose="02020603050405020304" pitchFamily="18" charset="0"/>
                <a:cs typeface="Times New Roman" panose="02020603050405020304" pitchFamily="18" charset="0"/>
              </a:rPr>
              <a:t> et al., 2008</a:t>
            </a:r>
            <a:r>
              <a:rPr lang="en-US" sz="2800" dirty="0" smtClean="0">
                <a:latin typeface="Times New Roman" panose="02020603050405020304" pitchFamily="18" charset="0"/>
                <a:cs typeface="Times New Roman" panose="02020603050405020304" pitchFamily="18" charset="0"/>
              </a:rPr>
              <a:t>). </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Moreover, studies revealed that young women were three to six times more likely to have HIV compared with males of the same age in Kenya and Tanzania (Kenya, 2009; Tanzania, 2008</a:t>
            </a:r>
            <a:r>
              <a:rPr lang="en-US" sz="2800" dirty="0" smtClean="0">
                <a:latin typeface="Times New Roman" panose="02020603050405020304" pitchFamily="18" charset="0"/>
                <a:cs typeface="Times New Roman" panose="02020603050405020304" pitchFamily="18" charset="0"/>
              </a:rPr>
              <a:t>).</a:t>
            </a:r>
          </a:p>
          <a:p>
            <a:pPr lvl="1"/>
            <a:r>
              <a:rPr lang="en-US" sz="2500" dirty="0" smtClean="0">
                <a:latin typeface="Times New Roman" panose="02020603050405020304" pitchFamily="18" charset="0"/>
                <a:cs typeface="Times New Roman" panose="02020603050405020304" pitchFamily="18" charset="0"/>
              </a:rPr>
              <a:t>Therefore</a:t>
            </a:r>
            <a:r>
              <a:rPr lang="en-US" sz="2500" dirty="0">
                <a:latin typeface="Times New Roman" panose="02020603050405020304" pitchFamily="18" charset="0"/>
                <a:cs typeface="Times New Roman" panose="02020603050405020304" pitchFamily="18" charset="0"/>
              </a:rPr>
              <a:t>, It has great importance to study on women related to HIV/AIDS epidemics.</a:t>
            </a:r>
          </a:p>
        </p:txBody>
      </p:sp>
    </p:spTree>
    <p:extLst>
      <p:ext uri="{BB962C8B-B14F-4D97-AF65-F5344CB8AC3E}">
        <p14:creationId xmlns:p14="http://schemas.microsoft.com/office/powerpoint/2010/main" val="1629954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440092"/>
          </a:xfrm>
        </p:spPr>
        <p:txBody>
          <a:bodyPr>
            <a:normAutofit fontScale="90000"/>
          </a:bodyPr>
          <a:lstStyle/>
          <a:p>
            <a: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t>Introd…</a:t>
            </a:r>
            <a:br>
              <a:rPr lang="en-US" altLang="en-US" sz="3600" b="1" dirty="0">
                <a:latin typeface="Times New Roman" panose="02020603050405020304" pitchFamily="18" charset="0"/>
                <a:ea typeface="MS PGothic" panose="020B0600070205080204" pitchFamily="34" charset="-128"/>
                <a:cs typeface="Times New Roman" panose="02020603050405020304" pitchFamily="18" charset="0"/>
              </a:rPr>
            </a:br>
            <a:endParaRPr lang="en-US" dirty="0"/>
          </a:p>
        </p:txBody>
      </p:sp>
      <p:sp>
        <p:nvSpPr>
          <p:cNvPr id="3" name="Content Placeholder 2"/>
          <p:cNvSpPr>
            <a:spLocks noGrp="1"/>
          </p:cNvSpPr>
          <p:nvPr>
            <p:ph idx="1"/>
          </p:nvPr>
        </p:nvSpPr>
        <p:spPr>
          <a:xfrm>
            <a:off x="409433" y="1078172"/>
            <a:ext cx="8379725" cy="5540991"/>
          </a:xfrm>
        </p:spPr>
        <p:txBody>
          <a:bodyPr>
            <a:normAutofit/>
          </a:bodyPr>
          <a:lstStyle/>
          <a:p>
            <a:r>
              <a:rPr lang="en-US" sz="2800" dirty="0">
                <a:latin typeface="Times New Roman" panose="02020603050405020304" pitchFamily="18" charset="0"/>
                <a:cs typeface="Times New Roman" panose="02020603050405020304" pitchFamily="18" charset="0"/>
              </a:rPr>
              <a:t>Comprehensive knowledge about HIV/AIDS is an indicator commonly used to measure knowledge of the essential facts about HIV transmission </a:t>
            </a:r>
            <a:r>
              <a:rPr lang="en-US" sz="2800" dirty="0" smtClean="0">
                <a:latin typeface="Times New Roman" panose="02020603050405020304" pitchFamily="18" charset="0"/>
                <a:cs typeface="Times New Roman" panose="02020603050405020304" pitchFamily="18" charset="0"/>
              </a:rPr>
              <a:t>and </a:t>
            </a:r>
            <a:r>
              <a:rPr lang="en-US" sz="2800" dirty="0">
                <a:latin typeface="Times New Roman" panose="02020603050405020304" pitchFamily="18" charset="0"/>
                <a:cs typeface="Times New Roman" panose="02020603050405020304" pitchFamily="18" charset="0"/>
              </a:rPr>
              <a:t>prevention. </a:t>
            </a: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According to UNGASS convention, 95% of young adult need to have correct and comprehensive knowledge of HIV/AIDS </a:t>
            </a:r>
            <a:r>
              <a:rPr lang="en-US" sz="2800" dirty="0" smtClean="0">
                <a:latin typeface="Times New Roman" panose="02020603050405020304" pitchFamily="18" charset="0"/>
                <a:cs typeface="Times New Roman" panose="02020603050405020304" pitchFamily="18" charset="0"/>
              </a:rPr>
              <a:t>(UNAIDS</a:t>
            </a:r>
            <a:r>
              <a:rPr lang="en-US" sz="2800" dirty="0">
                <a:latin typeface="Times New Roman" panose="02020603050405020304" pitchFamily="18" charset="0"/>
                <a:cs typeface="Times New Roman" panose="02020603050405020304" pitchFamily="18" charset="0"/>
              </a:rPr>
              <a:t>, 2010). </a:t>
            </a: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However, this is far below the target, since only 33% of young women demonstrated comprehensive knowledge of AIDS in national household surveys in SSA (UNAIDS, 2013).</a:t>
            </a:r>
          </a:p>
        </p:txBody>
      </p:sp>
    </p:spTree>
    <p:extLst>
      <p:ext uri="{BB962C8B-B14F-4D97-AF65-F5344CB8AC3E}">
        <p14:creationId xmlns:p14="http://schemas.microsoft.com/office/powerpoint/2010/main" val="39560772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823</TotalTime>
  <Words>3292</Words>
  <Application>Microsoft Office PowerPoint</Application>
  <PresentationFormat>On-screen Show (4:3)</PresentationFormat>
  <Paragraphs>356</Paragraphs>
  <Slides>44</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44</vt:i4>
      </vt:variant>
    </vt:vector>
  </HeadingPairs>
  <TitlesOfParts>
    <vt:vector size="57" baseType="lpstr">
      <vt:lpstr>Batang</vt:lpstr>
      <vt:lpstr>MS PGothic</vt:lpstr>
      <vt:lpstr>Algerian</vt:lpstr>
      <vt:lpstr>Arial</vt:lpstr>
      <vt:lpstr>Arial Bold</vt:lpstr>
      <vt:lpstr>Arial Narrow</vt:lpstr>
      <vt:lpstr>AvenirNext LT Com Cn</vt:lpstr>
      <vt:lpstr>Calibri</vt:lpstr>
      <vt:lpstr>Calibri Light</vt:lpstr>
      <vt:lpstr>Times New Roman</vt:lpstr>
      <vt:lpstr>Webdings</vt:lpstr>
      <vt:lpstr>Wingdings</vt:lpstr>
      <vt:lpstr>Office Theme</vt:lpstr>
      <vt:lpstr>Comparison and Associations of Comprehensive HIV/AIDS Knowledge and Attitude towards HIV/AIDS among Women 15-49 Years Old in Three East African Countries: Burundi, Ethiopia and Kenya </vt:lpstr>
      <vt:lpstr>Presentation Outlines </vt:lpstr>
      <vt:lpstr>Introduction </vt:lpstr>
      <vt:lpstr>Introd… Adults and children estimated to be living with HIV in 2013  </vt:lpstr>
      <vt:lpstr>PowerPoint Presentation</vt:lpstr>
      <vt:lpstr>PowerPoint Presentation</vt:lpstr>
      <vt:lpstr>Introd… </vt:lpstr>
      <vt:lpstr>Introd… </vt:lpstr>
      <vt:lpstr>Introd… </vt:lpstr>
      <vt:lpstr>Introd… </vt:lpstr>
      <vt:lpstr>Introd… </vt:lpstr>
      <vt:lpstr>Introd… </vt:lpstr>
      <vt:lpstr>Introd… </vt:lpstr>
      <vt:lpstr>Introd… </vt:lpstr>
      <vt:lpstr>PowerPoint Presentation</vt:lpstr>
      <vt:lpstr>Methodology   </vt:lpstr>
      <vt:lpstr>Methodology   </vt:lpstr>
      <vt:lpstr>Methodology   </vt:lpstr>
      <vt:lpstr>Methodology   </vt:lpstr>
      <vt:lpstr>Methodology   </vt:lpstr>
      <vt:lpstr>Result </vt:lpstr>
      <vt:lpstr>PowerPoint Presentation</vt:lpstr>
      <vt:lpstr>PowerPoint Presentation</vt:lpstr>
      <vt:lpstr>PowerPoint Presentation</vt:lpstr>
      <vt:lpstr>PowerPoint Presentation</vt:lpstr>
      <vt:lpstr>Discussion </vt:lpstr>
      <vt:lpstr>Discussion </vt:lpstr>
      <vt:lpstr>Discussion </vt:lpstr>
      <vt:lpstr>Discussion </vt:lpstr>
      <vt:lpstr>Discussion </vt:lpstr>
      <vt:lpstr>Discussion </vt:lpstr>
      <vt:lpstr>Discussion </vt:lpstr>
      <vt:lpstr>Discussion </vt:lpstr>
      <vt:lpstr>Discussion </vt:lpstr>
      <vt:lpstr>Discussion </vt:lpstr>
      <vt:lpstr>Discussion </vt:lpstr>
      <vt:lpstr>Discussion </vt:lpstr>
      <vt:lpstr>Discussion </vt:lpstr>
      <vt:lpstr>Discussion </vt:lpstr>
      <vt:lpstr>Limitations</vt:lpstr>
      <vt:lpstr>Conclusion </vt:lpstr>
      <vt:lpstr>Conclusion</vt:lpstr>
      <vt:lpstr>Acknowledgement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Russom</dc:creator>
  <cp:lastModifiedBy>Russom</cp:lastModifiedBy>
  <cp:revision>116</cp:revision>
  <dcterms:created xsi:type="dcterms:W3CDTF">2015-11-25T03:36:40Z</dcterms:created>
  <dcterms:modified xsi:type="dcterms:W3CDTF">2015-12-01T11:34:48Z</dcterms:modified>
</cp:coreProperties>
</file>