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Override PartName="/ppt/slideLayouts/slideLayout6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67" r:id="rId2"/>
    <p:sldMasterId id="2147483826" r:id="rId3"/>
    <p:sldMasterId id="2147483840" r:id="rId4"/>
  </p:sldMasterIdLst>
  <p:notesMasterIdLst>
    <p:notesMasterId r:id="rId22"/>
  </p:notesMasterIdLst>
  <p:handoutMasterIdLst>
    <p:handoutMasterId r:id="rId23"/>
  </p:handoutMasterIdLst>
  <p:sldIdLst>
    <p:sldId id="272" r:id="rId5"/>
    <p:sldId id="273" r:id="rId6"/>
    <p:sldId id="257" r:id="rId7"/>
    <p:sldId id="259" r:id="rId8"/>
    <p:sldId id="258" r:id="rId9"/>
    <p:sldId id="260" r:id="rId10"/>
    <p:sldId id="261" r:id="rId11"/>
    <p:sldId id="263" r:id="rId12"/>
    <p:sldId id="264" r:id="rId13"/>
    <p:sldId id="265" r:id="rId14"/>
    <p:sldId id="266" r:id="rId15"/>
    <p:sldId id="262" r:id="rId16"/>
    <p:sldId id="267" r:id="rId17"/>
    <p:sldId id="269" r:id="rId18"/>
    <p:sldId id="268" r:id="rId19"/>
    <p:sldId id="270" r:id="rId20"/>
    <p:sldId id="271" r:id="rId21"/>
  </p:sldIdLst>
  <p:sldSz cx="9144000" cy="6858000" type="screen4x3"/>
  <p:notesSz cx="6797675" cy="9926638"/>
  <p:custDataLst>
    <p:tags r:id="rId2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65A5C"/>
    <a:srgbClr val="000000"/>
    <a:srgbClr val="427730"/>
    <a:srgbClr val="EBECED"/>
    <a:srgbClr val="D5D5D5"/>
    <a:srgbClr val="D5D5D2"/>
    <a:srgbClr val="E00371"/>
    <a:srgbClr val="005E82"/>
    <a:srgbClr val="A30B35"/>
    <a:srgbClr val="7C330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26" autoAdjust="0"/>
    <p:restoredTop sz="94600" autoAdjust="0"/>
  </p:normalViewPr>
  <p:slideViewPr>
    <p:cSldViewPr snapToGrid="0">
      <p:cViewPr>
        <p:scale>
          <a:sx n="70" d="100"/>
          <a:sy n="70" d="100"/>
        </p:scale>
        <p:origin x="-1512" y="-72"/>
      </p:cViewPr>
      <p:guideLst>
        <p:guide orient="horz" pos="4139"/>
        <p:guide pos="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2" d="100"/>
          <a:sy n="62" d="100"/>
        </p:scale>
        <p:origin x="-3414" y="-72"/>
      </p:cViewPr>
      <p:guideLst>
        <p:guide orient="horz" pos="3126"/>
        <p:guide pos="21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89B54F0-1D7F-4045-8213-B7D9C7FFB374}" type="datetimeFigureOut">
              <a:rPr lang="en-GB" smtClean="0"/>
              <a:pPr/>
              <a:t>23/12/2015</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34632E1-11D0-46CC-8676-7C313BB9F556}" type="slidenum">
              <a:rPr lang="en-GB" smtClean="0"/>
              <a:pPr/>
              <a:t>‹#›</a:t>
            </a:fld>
            <a:endParaRPr lang="en-GB"/>
          </a:p>
        </p:txBody>
      </p:sp>
    </p:spTree>
    <p:extLst>
      <p:ext uri="{BB962C8B-B14F-4D97-AF65-F5344CB8AC3E}">
        <p14:creationId xmlns:p14="http://schemas.microsoft.com/office/powerpoint/2010/main" xmlns="" val="726327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5560" tIns="47780" rIns="95560" bIns="47780" rtlCol="0"/>
          <a:lstStyle>
            <a:lvl1pPr algn="l">
              <a:defRPr sz="13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5560" tIns="47780" rIns="95560" bIns="47780" rtlCol="0"/>
          <a:lstStyle>
            <a:lvl1pPr algn="r">
              <a:defRPr sz="1300"/>
            </a:lvl1pPr>
          </a:lstStyle>
          <a:p>
            <a:fld id="{D77633BE-0766-4701-97A4-87960AEAA15B}" type="datetimeFigureOut">
              <a:rPr lang="en-US" smtClean="0"/>
              <a:pPr/>
              <a:t>12/23/2015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60" tIns="47780" rIns="95560" bIns="47780" rtlCol="0" anchor="ctr"/>
          <a:lstStyle/>
          <a:p>
            <a:endParaRPr lang="en-US"/>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5560" tIns="47780" rIns="95560" bIns="477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4"/>
            <a:ext cx="2945659" cy="496332"/>
          </a:xfrm>
          <a:prstGeom prst="rect">
            <a:avLst/>
          </a:prstGeom>
        </p:spPr>
        <p:txBody>
          <a:bodyPr vert="horz" lIns="95560" tIns="47780" rIns="95560" bIns="47780" rtlCol="0" anchor="b"/>
          <a:lstStyle>
            <a:lvl1pPr algn="l">
              <a:defRPr sz="1300"/>
            </a:lvl1pPr>
          </a:lstStyle>
          <a:p>
            <a:endParaRPr lang="en-US"/>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5560" tIns="47780" rIns="95560" bIns="47780" rtlCol="0" anchor="b"/>
          <a:lstStyle>
            <a:lvl1pPr algn="r">
              <a:defRPr sz="1300"/>
            </a:lvl1pPr>
          </a:lstStyle>
          <a:p>
            <a:fld id="{A2B71D9D-C59C-46A3-89DC-993D8C59CBB9}" type="slidenum">
              <a:rPr lang="en-US" smtClean="0"/>
              <a:pPr/>
              <a:t>‹#›</a:t>
            </a:fld>
            <a:endParaRPr lang="en-US"/>
          </a:p>
        </p:txBody>
      </p:sp>
    </p:spTree>
    <p:extLst>
      <p:ext uri="{BB962C8B-B14F-4D97-AF65-F5344CB8AC3E}">
        <p14:creationId xmlns:p14="http://schemas.microsoft.com/office/powerpoint/2010/main" xmlns="" val="9734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urple Cover Background ONLY FINAL for PPT.png"/>
          <p:cNvPicPr>
            <a:picLocks/>
          </p:cNvPicPr>
          <p:nvPr userDrawn="1"/>
        </p:nvPicPr>
        <p:blipFill>
          <a:blip r:embed="rId2"/>
          <a:srcRect t="20976" r="16551" b="13945"/>
          <a:stretch>
            <a:fillRect/>
          </a:stretch>
        </p:blipFill>
        <p:spPr>
          <a:xfrm>
            <a:off x="132588" y="132588"/>
            <a:ext cx="8878824" cy="6592824"/>
          </a:xfrm>
          <a:prstGeom prst="rect">
            <a:avLst/>
          </a:prstGeom>
        </p:spPr>
      </p:pic>
      <p:pic>
        <p:nvPicPr>
          <p:cNvPr id="12" name="Picture 11" descr="Dentons_Logo_White_RGB_300.png"/>
          <p:cNvPicPr>
            <a:picLocks noChangeAspect="1"/>
          </p:cNvPicPr>
          <p:nvPr userDrawn="1"/>
        </p:nvPicPr>
        <p:blipFill>
          <a:blip r:embed="rId3"/>
          <a:stretch>
            <a:fillRect/>
          </a:stretch>
        </p:blipFill>
        <p:spPr>
          <a:xfrm>
            <a:off x="7310548" y="443927"/>
            <a:ext cx="1561464" cy="565790"/>
          </a:xfrm>
          <a:prstGeom prst="rect">
            <a:avLst/>
          </a:prstGeom>
        </p:spPr>
      </p:pic>
      <p:sp>
        <p:nvSpPr>
          <p:cNvPr id="2" name="Title 1"/>
          <p:cNvSpPr>
            <a:spLocks noGrp="1"/>
          </p:cNvSpPr>
          <p:nvPr>
            <p:ph type="ctrTitle"/>
          </p:nvPr>
        </p:nvSpPr>
        <p:spPr bwMode="gray">
          <a:xfrm>
            <a:off x="431800" y="2178030"/>
            <a:ext cx="6876200" cy="553998"/>
          </a:xfrm>
        </p:spPr>
        <p:txBody>
          <a:bodyPr wrap="square" lIns="0" tIns="0" rIns="0" bIns="0" anchor="b" anchorCtr="0">
            <a:spAutoFit/>
          </a:bodyPr>
          <a:lstStyle>
            <a:lvl1pPr algn="l">
              <a:lnSpc>
                <a:spcPct val="100000"/>
              </a:lnSpc>
              <a:defRPr sz="3600" b="1">
                <a:solidFill>
                  <a:schemeClr val="bg2"/>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bwMode="gray">
          <a:xfrm>
            <a:off x="431800" y="2788920"/>
            <a:ext cx="6876200" cy="1280160"/>
          </a:xfrm>
        </p:spPr>
        <p:txBody>
          <a:bodyPr wrap="square" lIns="0" tIns="0" rIns="0" bIns="0">
            <a:noAutofit/>
          </a:bodyPr>
          <a:lstStyle>
            <a:lvl1pPr marL="0" indent="0" algn="l">
              <a:lnSpc>
                <a:spcPct val="90000"/>
              </a:lnSpc>
              <a:spcBef>
                <a:spcPts val="0"/>
              </a:spcBef>
              <a:buNone/>
              <a:defRPr sz="3600" b="0">
                <a:solidFill>
                  <a:schemeClr val="bg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Footer Placeholder 7"/>
          <p:cNvSpPr>
            <a:spLocks noGrp="1"/>
          </p:cNvSpPr>
          <p:nvPr>
            <p:ph type="ftr" sz="quarter" idx="11"/>
          </p:nvPr>
        </p:nvSpPr>
        <p:spPr>
          <a:xfrm>
            <a:off x="465237" y="507282"/>
            <a:ext cx="2589460" cy="138499"/>
          </a:xfrm>
          <a:prstGeom prst="rect">
            <a:avLst/>
          </a:prstGeom>
        </p:spPr>
        <p:txBody>
          <a:bodyPr/>
          <a:lstStyle>
            <a:lvl1pPr>
              <a:defRPr>
                <a:solidFill>
                  <a:schemeClr val="bg2"/>
                </a:solidFill>
              </a:defRPr>
            </a:lvl1pPr>
          </a:lstStyle>
          <a:p>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Gradient Back">
    <p:spTree>
      <p:nvGrpSpPr>
        <p:cNvPr id="1" name=""/>
        <p:cNvGrpSpPr/>
        <p:nvPr/>
      </p:nvGrpSpPr>
      <p:grpSpPr>
        <a:xfrm>
          <a:off x="0" y="0"/>
          <a:ext cx="0" cy="0"/>
          <a:chOff x="0" y="0"/>
          <a:chExt cx="0" cy="0"/>
        </a:xfrm>
      </p:grpSpPr>
      <p:sp>
        <p:nvSpPr>
          <p:cNvPr id="6" name="Rectangle 5"/>
          <p:cNvSpPr/>
          <p:nvPr userDrawn="1"/>
        </p:nvSpPr>
        <p:spPr>
          <a:xfrm>
            <a:off x="0" y="0"/>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Month Day, Year</a:t>
            </a:r>
            <a:endParaRPr lang="en-US"/>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a:p>
        </p:txBody>
      </p:sp>
      <p:sp>
        <p:nvSpPr>
          <p:cNvPr id="8" name="Text Placeholder 9"/>
          <p:cNvSpPr>
            <a:spLocks noGrp="1"/>
          </p:cNvSpPr>
          <p:nvPr>
            <p:ph type="body" sz="quarter" idx="14"/>
          </p:nvPr>
        </p:nvSpPr>
        <p:spPr bwMode="gray">
          <a:xfrm>
            <a:off x="374386"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Month Day, Year</a:t>
            </a:r>
            <a:endParaRPr lang="en-US"/>
          </a:p>
        </p:txBody>
      </p:sp>
      <p:sp>
        <p:nvSpPr>
          <p:cNvPr id="4" name="Slide Number Placeholder 3"/>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with global map">
    <p:spTree>
      <p:nvGrpSpPr>
        <p:cNvPr id="1" name=""/>
        <p:cNvGrpSpPr/>
        <p:nvPr/>
      </p:nvGrpSpPr>
      <p:grpSpPr>
        <a:xfrm>
          <a:off x="0" y="0"/>
          <a:ext cx="0" cy="0"/>
          <a:chOff x="0" y="0"/>
          <a:chExt cx="0" cy="0"/>
        </a:xfrm>
      </p:grpSpPr>
      <p:sp>
        <p:nvSpPr>
          <p:cNvPr id="6" name="Rectangle 5"/>
          <p:cNvSpPr/>
          <p:nvPr userDrawn="1"/>
        </p:nvSpPr>
        <p:spPr>
          <a:xfrm>
            <a:off x="1" y="6724"/>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6E2D91"/>
              </a:solidFill>
            </a:endParaRPr>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solidFill>
                  <a:srgbClr val="565A5C"/>
                </a:solidFill>
              </a:rPr>
              <a:pPr/>
              <a:t>‹#›</a:t>
            </a:fld>
            <a:endParaRPr lang="en-US">
              <a:solidFill>
                <a:srgbClr val="565A5C"/>
              </a:solidFill>
            </a:endParaRPr>
          </a:p>
        </p:txBody>
      </p:sp>
      <p:sp>
        <p:nvSpPr>
          <p:cNvPr id="8"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
        <p:nvSpPr>
          <p:cNvPr id="4" name="Picture Placeholder 3"/>
          <p:cNvSpPr>
            <a:spLocks noGrp="1"/>
          </p:cNvSpPr>
          <p:nvPr>
            <p:ph type="pic" sz="quarter" idx="15"/>
          </p:nvPr>
        </p:nvSpPr>
        <p:spPr>
          <a:xfrm>
            <a:off x="376238" y="1337030"/>
            <a:ext cx="8420100" cy="5030787"/>
          </a:xfrm>
        </p:spPr>
        <p:txBody>
          <a:bodyPr/>
          <a:lstStyle/>
          <a:p>
            <a:r>
              <a:rPr lang="en-US" smtClean="0"/>
              <a:t>Click icon to add picture</a:t>
            </a:r>
            <a:endParaRPr lang="en-GB" dirty="0"/>
          </a:p>
        </p:txBody>
      </p:sp>
      <p:sp>
        <p:nvSpPr>
          <p:cNvPr id="9" name="Date Placeholder 1"/>
          <p:cNvSpPr>
            <a:spLocks noGrp="1"/>
          </p:cNvSpPr>
          <p:nvPr>
            <p:ph type="dt" sz="half" idx="10"/>
          </p:nvPr>
        </p:nvSpPr>
        <p:spPr>
          <a:xfrm>
            <a:off x="365759" y="6543925"/>
            <a:ext cx="1620000" cy="138499"/>
          </a:xfrm>
        </p:spPr>
        <p:txBody>
          <a:bodyPr/>
          <a:lstStyle/>
          <a:p>
            <a:r>
              <a:rPr lang="en-US" dirty="0" smtClean="0"/>
              <a:t>Month Day, Year</a:t>
            </a:r>
            <a:endParaRPr lang="en-US" dirty="0"/>
          </a:p>
        </p:txBody>
      </p:sp>
    </p:spTree>
    <p:extLst>
      <p:ext uri="{BB962C8B-B14F-4D97-AF65-F5344CB8AC3E}">
        <p14:creationId xmlns:p14="http://schemas.microsoft.com/office/powerpoint/2010/main" xmlns="" val="276531906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ample Addres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111 Washington Avenue</a:t>
            </a:r>
          </a:p>
          <a:p>
            <a:pPr eaLnBrk="1" hangingPunct="1">
              <a:spcAft>
                <a:spcPct val="35000"/>
              </a:spcAft>
              <a:buClr>
                <a:srgbClr val="739600"/>
              </a:buClr>
            </a:pPr>
            <a:r>
              <a:rPr lang="en-US" sz="1800" dirty="0" smtClean="0">
                <a:solidFill>
                  <a:srgbClr val="565A5C"/>
                </a:solidFill>
                <a:cs typeface="Times New Roman" charset="0"/>
              </a:rPr>
              <a:t>7th Floor </a:t>
            </a:r>
          </a:p>
          <a:p>
            <a:pPr eaLnBrk="1" hangingPunct="1">
              <a:spcAft>
                <a:spcPct val="35000"/>
              </a:spcAft>
              <a:buClr>
                <a:srgbClr val="739600"/>
              </a:buClr>
            </a:pPr>
            <a:r>
              <a:rPr lang="en-US" sz="1800" dirty="0" smtClean="0">
                <a:solidFill>
                  <a:srgbClr val="565A5C"/>
                </a:solidFill>
                <a:cs typeface="Times New Roman" charset="0"/>
              </a:rPr>
              <a:t>Albany, NY 12210-2213 </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2" name="TextBox 11"/>
          <p:cNvSpPr txBox="1"/>
          <p:nvPr userDrawn="1"/>
        </p:nvSpPr>
        <p:spPr>
          <a:xfrm>
            <a:off x="1915229" y="2028975"/>
            <a:ext cx="4714171" cy="1477328"/>
          </a:xfrm>
          <a:prstGeom prst="rect">
            <a:avLst/>
          </a:prstGeom>
          <a:solidFill>
            <a:srgbClr val="EBECED"/>
          </a:solidFill>
          <a:ln w="57150">
            <a:solidFill>
              <a:srgbClr val="FF0000"/>
            </a:solidFill>
          </a:ln>
        </p:spPr>
        <p:txBody>
          <a:bodyPr wrap="square" rtlCol="0">
            <a:spAutoFit/>
          </a:bodyPr>
          <a:lstStyle/>
          <a:p>
            <a:r>
              <a:rPr lang="en-US" b="1" dirty="0" smtClean="0">
                <a:solidFill>
                  <a:srgbClr val="FF0000"/>
                </a:solidFill>
              </a:rPr>
              <a:t>The</a:t>
            </a:r>
            <a:r>
              <a:rPr lang="en-US" b="1" baseline="0" dirty="0" smtClean="0">
                <a:solidFill>
                  <a:srgbClr val="FF0000"/>
                </a:solidFill>
              </a:rPr>
              <a:t> </a:t>
            </a:r>
            <a:r>
              <a:rPr lang="en-US" b="1" dirty="0" smtClean="0">
                <a:solidFill>
                  <a:srgbClr val="FF0000"/>
                </a:solidFill>
              </a:rPr>
              <a:t>complete suite of</a:t>
            </a:r>
            <a:r>
              <a:rPr lang="en-US" b="1" baseline="0" dirty="0" smtClean="0">
                <a:solidFill>
                  <a:srgbClr val="FF0000"/>
                </a:solidFill>
              </a:rPr>
              <a:t> Thank you slides can be found by going to the top tool bar and selecting the appropriate office under:</a:t>
            </a:r>
          </a:p>
          <a:p>
            <a:r>
              <a:rPr lang="en-US" b="1" baseline="0" dirty="0" smtClean="0">
                <a:solidFill>
                  <a:srgbClr val="FF0000"/>
                </a:solidFill>
              </a:rPr>
              <a:t>Home &gt; New Slide </a:t>
            </a:r>
            <a:endParaRPr lang="en-US" b="0" dirty="0">
              <a:solidFill>
                <a:srgbClr val="FF0000"/>
              </a:solidFill>
            </a:endParaRPr>
          </a:p>
        </p:txBody>
      </p:sp>
    </p:spTree>
    <p:extLst>
      <p:ext uri="{BB962C8B-B14F-4D97-AF65-F5344CB8AC3E}">
        <p14:creationId xmlns:p14="http://schemas.microsoft.com/office/powerpoint/2010/main" xmlns="" val="6019235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lbany">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111 Washington Avenue</a:t>
            </a:r>
          </a:p>
          <a:p>
            <a:pPr eaLnBrk="1" hangingPunct="1">
              <a:spcAft>
                <a:spcPct val="35000"/>
              </a:spcAft>
              <a:buClr>
                <a:srgbClr val="739600"/>
              </a:buClr>
            </a:pPr>
            <a:r>
              <a:rPr lang="en-US" sz="1800" dirty="0" smtClean="0">
                <a:solidFill>
                  <a:srgbClr val="565A5C"/>
                </a:solidFill>
                <a:cs typeface="Times New Roman" charset="0"/>
              </a:rPr>
              <a:t>7th Floor </a:t>
            </a:r>
          </a:p>
          <a:p>
            <a:pPr eaLnBrk="1" hangingPunct="1">
              <a:spcAft>
                <a:spcPct val="35000"/>
              </a:spcAft>
              <a:buClr>
                <a:srgbClr val="739600"/>
              </a:buClr>
            </a:pPr>
            <a:r>
              <a:rPr lang="en-US" sz="1800" dirty="0" smtClean="0">
                <a:solidFill>
                  <a:srgbClr val="565A5C"/>
                </a:solidFill>
                <a:cs typeface="Times New Roman" charset="0"/>
              </a:rPr>
              <a:t>Albany, NY 12210-2213 </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6255867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tlanta Peachtree">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303 Peachtree Street, NE</a:t>
            </a:r>
          </a:p>
          <a:p>
            <a:pPr eaLnBrk="1" hangingPunct="1">
              <a:spcAft>
                <a:spcPct val="35000"/>
              </a:spcAft>
              <a:buClr>
                <a:srgbClr val="739600"/>
              </a:buClr>
            </a:pPr>
            <a:r>
              <a:rPr lang="en-US" sz="1800" dirty="0" smtClean="0">
                <a:solidFill>
                  <a:srgbClr val="565A5C"/>
                </a:solidFill>
                <a:cs typeface="Times New Roman" charset="0"/>
              </a:rPr>
              <a:t>Suite 5300</a:t>
            </a:r>
          </a:p>
          <a:p>
            <a:pPr eaLnBrk="1" hangingPunct="1">
              <a:spcAft>
                <a:spcPct val="35000"/>
              </a:spcAft>
              <a:buClr>
                <a:srgbClr val="739600"/>
              </a:buClr>
            </a:pPr>
            <a:r>
              <a:rPr lang="en-US" sz="1800" dirty="0" smtClean="0">
                <a:solidFill>
                  <a:srgbClr val="565A5C"/>
                </a:solidFill>
                <a:cs typeface="Times New Roman" charset="0"/>
              </a:rPr>
              <a:t>Atlanta, GA 30308-3265</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87260751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tlanta - Riverwood">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3350 </a:t>
            </a:r>
            <a:r>
              <a:rPr lang="en-US" sz="1800" dirty="0" err="1" smtClean="0">
                <a:solidFill>
                  <a:srgbClr val="565A5C"/>
                </a:solidFill>
                <a:cs typeface="Times New Roman" charset="0"/>
              </a:rPr>
              <a:t>Riverwood</a:t>
            </a:r>
            <a:r>
              <a:rPr lang="en-US" sz="1800" dirty="0" smtClean="0">
                <a:solidFill>
                  <a:srgbClr val="565A5C"/>
                </a:solidFill>
                <a:cs typeface="Times New Roman" charset="0"/>
              </a:rPr>
              <a:t> Parkway</a:t>
            </a:r>
          </a:p>
          <a:p>
            <a:pPr eaLnBrk="1" hangingPunct="1">
              <a:spcAft>
                <a:spcPct val="35000"/>
              </a:spcAft>
              <a:buClr>
                <a:srgbClr val="739600"/>
              </a:buClr>
            </a:pPr>
            <a:r>
              <a:rPr lang="en-US" sz="1800" dirty="0" smtClean="0">
                <a:solidFill>
                  <a:srgbClr val="565A5C"/>
                </a:solidFill>
                <a:cs typeface="Times New Roman" charset="0"/>
              </a:rPr>
              <a:t>Suite 1900</a:t>
            </a:r>
          </a:p>
          <a:p>
            <a:pPr eaLnBrk="1" hangingPunct="1">
              <a:spcAft>
                <a:spcPct val="35000"/>
              </a:spcAft>
              <a:buClr>
                <a:srgbClr val="739600"/>
              </a:buClr>
            </a:pPr>
            <a:r>
              <a:rPr lang="en-US" sz="1800" dirty="0" smtClean="0">
                <a:solidFill>
                  <a:srgbClr val="565A5C"/>
                </a:solidFill>
                <a:cs typeface="Times New Roman" charset="0"/>
              </a:rPr>
              <a:t>Atlanta, GA 30339-3372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endParaRPr lang="en-GB" sz="600" kern="1200" dirty="0" smtClean="0">
              <a:solidFill>
                <a:srgbClr val="565A5C"/>
              </a:solidFill>
              <a:effectLst/>
              <a:latin typeface="Arial" pitchFamily="34" charset="0"/>
              <a:ea typeface="+mn-ea"/>
              <a:cs typeface="Arial" pitchFamily="34" charset="0"/>
            </a:endParaRP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91705737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russel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fr-FR" sz="1800" dirty="0" smtClean="0">
                <a:solidFill>
                  <a:srgbClr val="565A5C"/>
                </a:solidFill>
                <a:cs typeface="Times New Roman" charset="0"/>
              </a:rPr>
              <a:t>Dentons US LLP</a:t>
            </a:r>
          </a:p>
          <a:p>
            <a:pPr eaLnBrk="1" hangingPunct="1">
              <a:spcAft>
                <a:spcPct val="35000"/>
              </a:spcAft>
              <a:buClr>
                <a:srgbClr val="739600"/>
              </a:buClr>
            </a:pPr>
            <a:r>
              <a:rPr lang="fr-FR" sz="1800" dirty="0" smtClean="0">
                <a:solidFill>
                  <a:srgbClr val="565A5C"/>
                </a:solidFill>
                <a:cs typeface="Times New Roman" charset="0"/>
              </a:rPr>
              <a:t>2 Avenue de </a:t>
            </a:r>
            <a:r>
              <a:rPr lang="fr-FR" sz="1800" dirty="0" err="1" smtClean="0">
                <a:solidFill>
                  <a:srgbClr val="565A5C"/>
                </a:solidFill>
                <a:cs typeface="Times New Roman" charset="0"/>
              </a:rPr>
              <a:t>Tervueren</a:t>
            </a:r>
            <a:endParaRPr lang="fr-FR" sz="1800" dirty="0" smtClean="0">
              <a:solidFill>
                <a:srgbClr val="565A5C"/>
              </a:solidFill>
              <a:cs typeface="Times New Roman" charset="0"/>
            </a:endParaRPr>
          </a:p>
          <a:p>
            <a:pPr eaLnBrk="1" hangingPunct="1">
              <a:spcAft>
                <a:spcPct val="35000"/>
              </a:spcAft>
              <a:buClr>
                <a:srgbClr val="739600"/>
              </a:buClr>
            </a:pPr>
            <a:r>
              <a:rPr lang="fr-FR" sz="1800" dirty="0" smtClean="0">
                <a:solidFill>
                  <a:srgbClr val="565A5C"/>
                </a:solidFill>
                <a:cs typeface="Times New Roman" charset="0"/>
              </a:rPr>
              <a:t>1040 Brussels</a:t>
            </a:r>
          </a:p>
          <a:p>
            <a:pPr eaLnBrk="1" hangingPunct="1">
              <a:spcAft>
                <a:spcPct val="35000"/>
              </a:spcAft>
              <a:buClr>
                <a:srgbClr val="739600"/>
              </a:buClr>
            </a:pPr>
            <a:r>
              <a:rPr lang="fr-FR" sz="1800" dirty="0" err="1" smtClean="0">
                <a:solidFill>
                  <a:srgbClr val="565A5C"/>
                </a:solidFill>
                <a:cs typeface="Times New Roman" charset="0"/>
              </a:rPr>
              <a:t>Belgium</a:t>
            </a:r>
            <a:endParaRPr lang="fr-FR" sz="1800" dirty="0" smtClean="0">
              <a:solidFill>
                <a:srgbClr val="565A5C"/>
              </a:solidFill>
              <a:cs typeface="Times New Roman" charset="0"/>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endParaRPr lang="en-GB" sz="600" kern="1200" dirty="0" smtClean="0">
              <a:solidFill>
                <a:srgbClr val="565A5C"/>
              </a:solidFill>
              <a:effectLst/>
              <a:latin typeface="Arial" pitchFamily="34" charset="0"/>
              <a:ea typeface="+mn-ea"/>
              <a:cs typeface="Arial" pitchFamily="34" charset="0"/>
            </a:endParaRP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61397809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osto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101 Federal Street</a:t>
            </a:r>
          </a:p>
          <a:p>
            <a:pPr eaLnBrk="1" hangingPunct="1">
              <a:spcAft>
                <a:spcPct val="35000"/>
              </a:spcAft>
              <a:buClr>
                <a:srgbClr val="739600"/>
              </a:buClr>
            </a:pPr>
            <a:r>
              <a:rPr lang="en-US" sz="1800" dirty="0" smtClean="0">
                <a:solidFill>
                  <a:srgbClr val="565A5C"/>
                </a:solidFill>
                <a:cs typeface="Times New Roman" charset="0"/>
              </a:rPr>
              <a:t>Suite 2750</a:t>
            </a:r>
          </a:p>
          <a:p>
            <a:pPr eaLnBrk="1" hangingPunct="1">
              <a:spcAft>
                <a:spcPct val="35000"/>
              </a:spcAft>
              <a:buClr>
                <a:srgbClr val="739600"/>
              </a:buClr>
            </a:pPr>
            <a:r>
              <a:rPr lang="en-US" sz="1800" dirty="0" smtClean="0">
                <a:solidFill>
                  <a:srgbClr val="565A5C"/>
                </a:solidFill>
                <a:cs typeface="Times New Roman" charset="0"/>
              </a:rPr>
              <a:t>Boston, MA 02110-1873</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endParaRPr lang="en-GB" sz="600" kern="1200" dirty="0" smtClean="0">
              <a:solidFill>
                <a:srgbClr val="565A5C"/>
              </a:solidFill>
              <a:effectLst/>
              <a:latin typeface="Arial" pitchFamily="34" charset="0"/>
              <a:ea typeface="+mn-ea"/>
              <a:cs typeface="Arial" pitchFamily="34" charset="0"/>
            </a:endParaRP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52929578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hicago">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233 South Wacker Drive</a:t>
            </a:r>
          </a:p>
          <a:p>
            <a:pPr eaLnBrk="1" hangingPunct="1">
              <a:spcAft>
                <a:spcPct val="35000"/>
              </a:spcAft>
              <a:buClr>
                <a:srgbClr val="739600"/>
              </a:buClr>
            </a:pPr>
            <a:r>
              <a:rPr lang="en-US" sz="1800" dirty="0" smtClean="0">
                <a:solidFill>
                  <a:srgbClr val="565A5C"/>
                </a:solidFill>
                <a:cs typeface="Times New Roman" charset="0"/>
              </a:rPr>
              <a:t>Suite 5900</a:t>
            </a:r>
          </a:p>
          <a:p>
            <a:pPr eaLnBrk="1" hangingPunct="1">
              <a:spcAft>
                <a:spcPct val="35000"/>
              </a:spcAft>
              <a:buClr>
                <a:srgbClr val="739600"/>
              </a:buClr>
            </a:pPr>
            <a:r>
              <a:rPr lang="en-US" sz="1800" dirty="0" smtClean="0">
                <a:solidFill>
                  <a:srgbClr val="565A5C"/>
                </a:solidFill>
                <a:cs typeface="Times New Roman" charset="0"/>
              </a:rPr>
              <a:t>Chicago, IL 60606-6404</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sz="600" kern="1200" dirty="0" smtClean="0">
                <a:solidFill>
                  <a:srgbClr val="565A5C"/>
                </a:solidFill>
                <a:effectLst/>
                <a:latin typeface="Arial" pitchFamily="34" charset="0"/>
                <a:ea typeface="+mn-ea"/>
                <a:cs typeface="Arial" pitchFamily="34" charset="0"/>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9948281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8" name="Content Placeholder 7"/>
          <p:cNvSpPr>
            <a:spLocks noGrp="1"/>
          </p:cNvSpPr>
          <p:nvPr>
            <p:ph sz="quarter" idx="13"/>
          </p:nvPr>
        </p:nvSpPr>
        <p:spPr>
          <a:xfrm>
            <a:off x="374386" y="1600200"/>
            <a:ext cx="8412480"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r>
              <a:rPr lang="en-US" smtClean="0"/>
              <a:t>Month Day, Year</a:t>
            </a:r>
            <a:endParaRPr lang="en-US" dirty="0"/>
          </a:p>
        </p:txBody>
      </p:sp>
      <p:sp>
        <p:nvSpPr>
          <p:cNvPr id="14" name="Slide Number Placeholder 13"/>
          <p:cNvSpPr>
            <a:spLocks noGrp="1"/>
          </p:cNvSpPr>
          <p:nvPr>
            <p:ph type="sldNum" sz="quarter" idx="16"/>
          </p:nvPr>
        </p:nvSpPr>
        <p:spPr/>
        <p:txBody>
          <a:bodyPr/>
          <a:lstStyle/>
          <a:p>
            <a:fld id="{D34DACC3-9742-4940-92E6-4CAB853A3218}"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alla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2000 McKinney Avenue</a:t>
            </a:r>
          </a:p>
          <a:p>
            <a:pPr eaLnBrk="1" hangingPunct="1">
              <a:spcAft>
                <a:spcPct val="35000"/>
              </a:spcAft>
              <a:buClr>
                <a:srgbClr val="739600"/>
              </a:buClr>
            </a:pPr>
            <a:r>
              <a:rPr lang="en-US" sz="1800" dirty="0" smtClean="0">
                <a:solidFill>
                  <a:srgbClr val="565A5C"/>
                </a:solidFill>
                <a:cs typeface="Times New Roman" charset="0"/>
              </a:rPr>
              <a:t>Suite 1900</a:t>
            </a:r>
          </a:p>
          <a:p>
            <a:pPr eaLnBrk="1" hangingPunct="1">
              <a:spcAft>
                <a:spcPct val="35000"/>
              </a:spcAft>
              <a:buClr>
                <a:srgbClr val="739600"/>
              </a:buClr>
            </a:pPr>
            <a:r>
              <a:rPr lang="en-US" sz="1800" dirty="0" smtClean="0">
                <a:solidFill>
                  <a:srgbClr val="565A5C"/>
                </a:solidFill>
                <a:cs typeface="Times New Roman" charset="0"/>
              </a:rPr>
              <a:t>Dallas, TX 75201-1858</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89856031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enver">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1400 </a:t>
            </a:r>
            <a:r>
              <a:rPr lang="en-US" sz="1800" dirty="0" err="1" smtClean="0">
                <a:solidFill>
                  <a:srgbClr val="565A5C"/>
                </a:solidFill>
                <a:cs typeface="Times New Roman" charset="0"/>
              </a:rPr>
              <a:t>Wewatta</a:t>
            </a:r>
            <a:r>
              <a:rPr lang="en-US" sz="1800" dirty="0" smtClean="0">
                <a:solidFill>
                  <a:srgbClr val="565A5C"/>
                </a:solidFill>
                <a:cs typeface="Times New Roman" charset="0"/>
              </a:rPr>
              <a:t> Street </a:t>
            </a:r>
          </a:p>
          <a:p>
            <a:pPr eaLnBrk="1" hangingPunct="1">
              <a:spcAft>
                <a:spcPct val="35000"/>
              </a:spcAft>
              <a:buClr>
                <a:srgbClr val="739600"/>
              </a:buClr>
            </a:pPr>
            <a:r>
              <a:rPr lang="en-US" sz="1800" dirty="0" smtClean="0">
                <a:solidFill>
                  <a:srgbClr val="565A5C"/>
                </a:solidFill>
                <a:cs typeface="Times New Roman" charset="0"/>
              </a:rPr>
              <a:t>Suite 700 </a:t>
            </a:r>
          </a:p>
          <a:p>
            <a:pPr eaLnBrk="1" hangingPunct="1">
              <a:spcAft>
                <a:spcPct val="35000"/>
              </a:spcAft>
              <a:buClr>
                <a:srgbClr val="739600"/>
              </a:buClr>
            </a:pPr>
            <a:r>
              <a:rPr lang="en-US" sz="1800" dirty="0" smtClean="0">
                <a:solidFill>
                  <a:srgbClr val="565A5C"/>
                </a:solidFill>
                <a:cs typeface="Times New Roman" charset="0"/>
              </a:rPr>
              <a:t>Denver, CO 80202-5548 </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34066312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Housto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err="1" smtClean="0">
                <a:solidFill>
                  <a:srgbClr val="565A5C"/>
                </a:solidFill>
                <a:cs typeface="Times New Roman" charset="0"/>
              </a:rPr>
              <a:t>LyondellBasell</a:t>
            </a:r>
            <a:r>
              <a:rPr lang="en-US" sz="1800" dirty="0" smtClean="0">
                <a:solidFill>
                  <a:srgbClr val="565A5C"/>
                </a:solidFill>
                <a:cs typeface="Times New Roman" charset="0"/>
              </a:rPr>
              <a:t> Tower</a:t>
            </a:r>
          </a:p>
          <a:p>
            <a:pPr eaLnBrk="1" hangingPunct="1">
              <a:spcAft>
                <a:spcPct val="35000"/>
              </a:spcAft>
              <a:buClr>
                <a:srgbClr val="739600"/>
              </a:buClr>
            </a:pPr>
            <a:r>
              <a:rPr lang="en-US" sz="1800" dirty="0" smtClean="0">
                <a:solidFill>
                  <a:srgbClr val="565A5C"/>
                </a:solidFill>
                <a:cs typeface="Times New Roman" charset="0"/>
              </a:rPr>
              <a:t>1221 McKinney Street, Suite 1900</a:t>
            </a:r>
          </a:p>
          <a:p>
            <a:pPr eaLnBrk="1" hangingPunct="1">
              <a:spcAft>
                <a:spcPct val="35000"/>
              </a:spcAft>
              <a:buClr>
                <a:srgbClr val="739600"/>
              </a:buClr>
            </a:pPr>
            <a:r>
              <a:rPr lang="en-US" sz="1800" dirty="0" smtClean="0">
                <a:solidFill>
                  <a:srgbClr val="565A5C"/>
                </a:solidFill>
                <a:cs typeface="Times New Roman" charset="0"/>
              </a:rPr>
              <a:t>Houston, TX 77010</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01127578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Irvine">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2030 Main Street</a:t>
            </a:r>
          </a:p>
          <a:p>
            <a:pPr eaLnBrk="1" hangingPunct="1">
              <a:spcAft>
                <a:spcPct val="35000"/>
              </a:spcAft>
              <a:buClr>
                <a:srgbClr val="739600"/>
              </a:buClr>
            </a:pPr>
            <a:r>
              <a:rPr lang="en-US" sz="1800" dirty="0" smtClean="0">
                <a:solidFill>
                  <a:srgbClr val="565A5C"/>
                </a:solidFill>
                <a:cs typeface="Times New Roman" charset="0"/>
              </a:rPr>
              <a:t>Suite 1000</a:t>
            </a:r>
          </a:p>
          <a:p>
            <a:pPr eaLnBrk="1" hangingPunct="1">
              <a:spcAft>
                <a:spcPct val="35000"/>
              </a:spcAft>
              <a:buClr>
                <a:srgbClr val="739600"/>
              </a:buClr>
            </a:pPr>
            <a:r>
              <a:rPr lang="en-US" sz="1800" dirty="0" smtClean="0">
                <a:solidFill>
                  <a:srgbClr val="565A5C"/>
                </a:solidFill>
                <a:cs typeface="Times New Roman" charset="0"/>
              </a:rPr>
              <a:t>Irvine, CA 92614-7239</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80211070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Kansas City">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4520 Main Street</a:t>
            </a:r>
          </a:p>
          <a:p>
            <a:pPr eaLnBrk="1" hangingPunct="1">
              <a:spcAft>
                <a:spcPct val="35000"/>
              </a:spcAft>
              <a:buClr>
                <a:srgbClr val="739600"/>
              </a:buClr>
            </a:pPr>
            <a:r>
              <a:rPr lang="en-US" sz="1800" dirty="0" smtClean="0">
                <a:solidFill>
                  <a:srgbClr val="565A5C"/>
                </a:solidFill>
                <a:cs typeface="Times New Roman" charset="0"/>
              </a:rPr>
              <a:t>Suite 1100</a:t>
            </a:r>
          </a:p>
          <a:p>
            <a:pPr eaLnBrk="1" hangingPunct="1">
              <a:spcAft>
                <a:spcPct val="35000"/>
              </a:spcAft>
              <a:buClr>
                <a:srgbClr val="739600"/>
              </a:buClr>
            </a:pPr>
            <a:r>
              <a:rPr lang="en-US" sz="1800" dirty="0" smtClean="0">
                <a:solidFill>
                  <a:srgbClr val="565A5C"/>
                </a:solidFill>
                <a:cs typeface="Times New Roman" charset="0"/>
              </a:rPr>
              <a:t>Kansas City, MO 64111-7700</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13322167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Los Angeles - S. Figueroa">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601 S. Figueroa Street</a:t>
            </a:r>
          </a:p>
          <a:p>
            <a:pPr eaLnBrk="1" hangingPunct="1">
              <a:spcAft>
                <a:spcPct val="35000"/>
              </a:spcAft>
              <a:buClr>
                <a:srgbClr val="739600"/>
              </a:buClr>
            </a:pPr>
            <a:r>
              <a:rPr lang="en-US" sz="1800" dirty="0" smtClean="0">
                <a:solidFill>
                  <a:srgbClr val="565A5C"/>
                </a:solidFill>
                <a:cs typeface="Times New Roman" charset="0"/>
              </a:rPr>
              <a:t>Suite 2500</a:t>
            </a:r>
          </a:p>
          <a:p>
            <a:pPr eaLnBrk="1" hangingPunct="1">
              <a:spcAft>
                <a:spcPct val="35000"/>
              </a:spcAft>
              <a:buClr>
                <a:srgbClr val="739600"/>
              </a:buClr>
            </a:pPr>
            <a:r>
              <a:rPr lang="en-US" sz="1800" dirty="0" smtClean="0">
                <a:solidFill>
                  <a:srgbClr val="565A5C"/>
                </a:solidFill>
                <a:cs typeface="Times New Roman" charset="0"/>
              </a:rPr>
              <a:t>Los Angeles, CA 90017-5704</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16850703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Los Angeles - S. Grand">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300 S. Grand Avenue</a:t>
            </a:r>
          </a:p>
          <a:p>
            <a:pPr eaLnBrk="1" hangingPunct="1">
              <a:spcAft>
                <a:spcPct val="35000"/>
              </a:spcAft>
              <a:buClr>
                <a:srgbClr val="739600"/>
              </a:buClr>
            </a:pPr>
            <a:r>
              <a:rPr lang="en-US" sz="1800" dirty="0" smtClean="0">
                <a:solidFill>
                  <a:srgbClr val="565A5C"/>
                </a:solidFill>
                <a:cs typeface="Times New Roman" charset="0"/>
              </a:rPr>
              <a:t>Suite 1400</a:t>
            </a:r>
          </a:p>
          <a:p>
            <a:pPr eaLnBrk="1" hangingPunct="1">
              <a:spcAft>
                <a:spcPct val="35000"/>
              </a:spcAft>
              <a:buClr>
                <a:srgbClr val="739600"/>
              </a:buClr>
            </a:pPr>
            <a:r>
              <a:rPr lang="en-US" sz="1800" dirty="0" smtClean="0">
                <a:solidFill>
                  <a:srgbClr val="565A5C"/>
                </a:solidFill>
                <a:cs typeface="Times New Roman" charset="0"/>
              </a:rPr>
              <a:t>Los Angeles, CA 90071-3124</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16427505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McLea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8300 Greensboro Drive</a:t>
            </a:r>
          </a:p>
          <a:p>
            <a:pPr eaLnBrk="1" hangingPunct="1">
              <a:spcAft>
                <a:spcPct val="35000"/>
              </a:spcAft>
              <a:buClr>
                <a:srgbClr val="739600"/>
              </a:buClr>
            </a:pPr>
            <a:r>
              <a:rPr lang="en-US" sz="1800" dirty="0" smtClean="0">
                <a:solidFill>
                  <a:srgbClr val="565A5C"/>
                </a:solidFill>
                <a:cs typeface="Times New Roman" charset="0"/>
              </a:rPr>
              <a:t>Suite 1150</a:t>
            </a:r>
          </a:p>
          <a:p>
            <a:pPr eaLnBrk="1" hangingPunct="1">
              <a:spcAft>
                <a:spcPct val="35000"/>
              </a:spcAft>
              <a:buClr>
                <a:srgbClr val="739600"/>
              </a:buClr>
            </a:pPr>
            <a:r>
              <a:rPr lang="en-US" sz="1800" dirty="0" smtClean="0">
                <a:solidFill>
                  <a:srgbClr val="565A5C"/>
                </a:solidFill>
                <a:cs typeface="Times New Roman" charset="0"/>
              </a:rPr>
              <a:t>McLean, VA  22012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06168273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McLean, North Virginia">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1676 International Drive</a:t>
            </a:r>
          </a:p>
          <a:p>
            <a:pPr eaLnBrk="1" hangingPunct="1">
              <a:spcAft>
                <a:spcPct val="35000"/>
              </a:spcAft>
              <a:buClr>
                <a:srgbClr val="739600"/>
              </a:buClr>
            </a:pPr>
            <a:r>
              <a:rPr lang="en-US" sz="1800" dirty="0" smtClean="0">
                <a:solidFill>
                  <a:srgbClr val="565A5C"/>
                </a:solidFill>
                <a:cs typeface="Times New Roman" charset="0"/>
              </a:rPr>
              <a:t>Penthouse</a:t>
            </a:r>
          </a:p>
          <a:p>
            <a:pPr eaLnBrk="1" hangingPunct="1">
              <a:spcAft>
                <a:spcPct val="35000"/>
              </a:spcAft>
              <a:buClr>
                <a:srgbClr val="739600"/>
              </a:buClr>
            </a:pPr>
            <a:r>
              <a:rPr lang="en-US" sz="1800" dirty="0" smtClean="0">
                <a:solidFill>
                  <a:srgbClr val="565A5C"/>
                </a:solidFill>
                <a:cs typeface="Times New Roman" charset="0"/>
              </a:rPr>
              <a:t>McLean, VA 22102-4832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04480286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Miami - Brickell">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1111 </a:t>
            </a:r>
            <a:r>
              <a:rPr lang="en-US" sz="1800" dirty="0" err="1" smtClean="0">
                <a:solidFill>
                  <a:srgbClr val="565A5C"/>
                </a:solidFill>
                <a:cs typeface="Times New Roman" charset="0"/>
              </a:rPr>
              <a:t>Brickell</a:t>
            </a:r>
            <a:r>
              <a:rPr lang="en-US" sz="1800" dirty="0" smtClean="0">
                <a:solidFill>
                  <a:srgbClr val="565A5C"/>
                </a:solidFill>
                <a:cs typeface="Times New Roman" charset="0"/>
              </a:rPr>
              <a:t> Avenue</a:t>
            </a:r>
          </a:p>
          <a:p>
            <a:pPr eaLnBrk="1" hangingPunct="1">
              <a:spcAft>
                <a:spcPct val="35000"/>
              </a:spcAft>
              <a:buClr>
                <a:srgbClr val="739600"/>
              </a:buClr>
            </a:pPr>
            <a:r>
              <a:rPr lang="en-US" sz="1800" dirty="0" smtClean="0">
                <a:solidFill>
                  <a:srgbClr val="565A5C"/>
                </a:solidFill>
                <a:cs typeface="Times New Roman" charset="0"/>
              </a:rPr>
              <a:t>11th Floor</a:t>
            </a:r>
          </a:p>
          <a:p>
            <a:pPr eaLnBrk="1" hangingPunct="1">
              <a:spcAft>
                <a:spcPct val="35000"/>
              </a:spcAft>
              <a:buClr>
                <a:srgbClr val="739600"/>
              </a:buClr>
            </a:pPr>
            <a:r>
              <a:rPr lang="en-US" sz="1800" dirty="0" smtClean="0">
                <a:solidFill>
                  <a:srgbClr val="565A5C"/>
                </a:solidFill>
                <a:cs typeface="Times New Roman" charset="0"/>
              </a:rPr>
              <a:t>Miami, FL 33131-3122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1712052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0" name="Content Placeholder 9"/>
          <p:cNvSpPr>
            <a:spLocks noGrp="1"/>
          </p:cNvSpPr>
          <p:nvPr>
            <p:ph sz="quarter" idx="14"/>
          </p:nvPr>
        </p:nvSpPr>
        <p:spPr>
          <a:xfrm>
            <a:off x="368300" y="1600200"/>
            <a:ext cx="8412480"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9"/>
          <p:cNvSpPr>
            <a:spLocks noGrp="1"/>
          </p:cNvSpPr>
          <p:nvPr>
            <p:ph type="body" sz="quarter" idx="15"/>
          </p:nvPr>
        </p:nvSpPr>
        <p:spPr bwMode="gray">
          <a:xfrm>
            <a:off x="374386"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Miami - Kendall">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10700 N. Kendall Drive</a:t>
            </a:r>
          </a:p>
          <a:p>
            <a:pPr eaLnBrk="1" hangingPunct="1">
              <a:spcAft>
                <a:spcPct val="35000"/>
              </a:spcAft>
              <a:buClr>
                <a:srgbClr val="739600"/>
              </a:buClr>
            </a:pPr>
            <a:r>
              <a:rPr lang="en-US" sz="1800" dirty="0" smtClean="0">
                <a:solidFill>
                  <a:srgbClr val="565A5C"/>
                </a:solidFill>
                <a:cs typeface="Times New Roman" charset="0"/>
              </a:rPr>
              <a:t>Suite 303</a:t>
            </a:r>
          </a:p>
          <a:p>
            <a:pPr eaLnBrk="1" hangingPunct="1">
              <a:spcAft>
                <a:spcPct val="35000"/>
              </a:spcAft>
              <a:buClr>
                <a:srgbClr val="739600"/>
              </a:buClr>
            </a:pPr>
            <a:r>
              <a:rPr lang="en-US" sz="1800" dirty="0" smtClean="0">
                <a:solidFill>
                  <a:srgbClr val="565A5C"/>
                </a:solidFill>
                <a:cs typeface="Times New Roman" charset="0"/>
              </a:rPr>
              <a:t>Miami, FL 33176-1469</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793721536"/>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New Orlean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650 </a:t>
            </a:r>
            <a:r>
              <a:rPr lang="en-US" sz="1800" dirty="0" err="1" smtClean="0">
                <a:solidFill>
                  <a:srgbClr val="565A5C"/>
                </a:solidFill>
                <a:cs typeface="Times New Roman" charset="0"/>
              </a:rPr>
              <a:t>Poydras</a:t>
            </a:r>
            <a:r>
              <a:rPr lang="en-US" sz="1800" dirty="0" smtClean="0">
                <a:solidFill>
                  <a:srgbClr val="565A5C"/>
                </a:solidFill>
                <a:cs typeface="Times New Roman" charset="0"/>
              </a:rPr>
              <a:t> Street</a:t>
            </a:r>
          </a:p>
          <a:p>
            <a:pPr eaLnBrk="1" hangingPunct="1">
              <a:spcAft>
                <a:spcPct val="35000"/>
              </a:spcAft>
              <a:buClr>
                <a:srgbClr val="739600"/>
              </a:buClr>
            </a:pPr>
            <a:r>
              <a:rPr lang="en-US" sz="1800" dirty="0" smtClean="0">
                <a:solidFill>
                  <a:srgbClr val="565A5C"/>
                </a:solidFill>
                <a:cs typeface="Times New Roman" charset="0"/>
              </a:rPr>
              <a:t>Suite 2850</a:t>
            </a:r>
          </a:p>
          <a:p>
            <a:pPr eaLnBrk="1" hangingPunct="1">
              <a:spcAft>
                <a:spcPct val="35000"/>
              </a:spcAft>
              <a:buClr>
                <a:srgbClr val="739600"/>
              </a:buClr>
            </a:pPr>
            <a:r>
              <a:rPr lang="en-US" sz="1800" dirty="0" smtClean="0">
                <a:solidFill>
                  <a:srgbClr val="565A5C"/>
                </a:solidFill>
                <a:cs typeface="Times New Roman" charset="0"/>
              </a:rPr>
              <a:t>New Orleans, LA 70130-6132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053904951"/>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New York - Avenue of America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1221 Avenue of the Americas</a:t>
            </a:r>
          </a:p>
          <a:p>
            <a:pPr eaLnBrk="1" hangingPunct="1">
              <a:spcAft>
                <a:spcPct val="35000"/>
              </a:spcAft>
              <a:buClr>
                <a:srgbClr val="739600"/>
              </a:buClr>
            </a:pPr>
            <a:r>
              <a:rPr lang="en-US" sz="1800" dirty="0" smtClean="0">
                <a:solidFill>
                  <a:srgbClr val="565A5C"/>
                </a:solidFill>
                <a:cs typeface="Times New Roman" charset="0"/>
              </a:rPr>
              <a:t>New York, NY 10020-1089</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79469616"/>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New York - SOHO">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Startup and Venture Tech Centre</a:t>
            </a:r>
          </a:p>
          <a:p>
            <a:pPr eaLnBrk="1" hangingPunct="1">
              <a:spcAft>
                <a:spcPct val="35000"/>
              </a:spcAft>
              <a:buClr>
                <a:srgbClr val="739600"/>
              </a:buClr>
            </a:pPr>
            <a:r>
              <a:rPr lang="en-US" sz="1800" dirty="0" smtClean="0">
                <a:solidFill>
                  <a:srgbClr val="565A5C"/>
                </a:solidFill>
                <a:cs typeface="Times New Roman" charset="0"/>
              </a:rPr>
              <a:t>241 Centre Street</a:t>
            </a:r>
          </a:p>
          <a:p>
            <a:pPr eaLnBrk="1" hangingPunct="1">
              <a:spcAft>
                <a:spcPct val="35000"/>
              </a:spcAft>
              <a:buClr>
                <a:srgbClr val="739600"/>
              </a:buClr>
            </a:pPr>
            <a:r>
              <a:rPr lang="en-US" sz="1800" dirty="0" smtClean="0">
                <a:solidFill>
                  <a:srgbClr val="565A5C"/>
                </a:solidFill>
                <a:cs typeface="Times New Roman" charset="0"/>
              </a:rPr>
              <a:t>New York, NY  10013</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183787168"/>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New York - Park Ave">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230 Park Avenue</a:t>
            </a:r>
          </a:p>
          <a:p>
            <a:pPr eaLnBrk="1" hangingPunct="1">
              <a:spcAft>
                <a:spcPct val="35000"/>
              </a:spcAft>
              <a:buClr>
                <a:srgbClr val="739600"/>
              </a:buClr>
            </a:pPr>
            <a:r>
              <a:rPr lang="en-US" sz="1800" dirty="0" smtClean="0">
                <a:solidFill>
                  <a:srgbClr val="565A5C"/>
                </a:solidFill>
                <a:cs typeface="Times New Roman" charset="0"/>
              </a:rPr>
              <a:t>17th Floor</a:t>
            </a:r>
          </a:p>
          <a:p>
            <a:pPr eaLnBrk="1" hangingPunct="1">
              <a:spcAft>
                <a:spcPct val="35000"/>
              </a:spcAft>
              <a:buClr>
                <a:srgbClr val="739600"/>
              </a:buClr>
            </a:pPr>
            <a:r>
              <a:rPr lang="en-US" sz="1800" dirty="0" smtClean="0">
                <a:solidFill>
                  <a:srgbClr val="565A5C"/>
                </a:solidFill>
                <a:cs typeface="Times New Roman" charset="0"/>
              </a:rPr>
              <a:t>New York, NY 10169-1820</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28891534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ilicon Valley">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1530 Page Mill Road</a:t>
            </a:r>
          </a:p>
          <a:p>
            <a:pPr eaLnBrk="1" hangingPunct="1">
              <a:spcAft>
                <a:spcPct val="35000"/>
              </a:spcAft>
              <a:buClr>
                <a:srgbClr val="739600"/>
              </a:buClr>
            </a:pPr>
            <a:r>
              <a:rPr lang="en-US" sz="1800" dirty="0" smtClean="0">
                <a:solidFill>
                  <a:srgbClr val="565A5C"/>
                </a:solidFill>
                <a:cs typeface="Times New Roman" charset="0"/>
              </a:rPr>
              <a:t>Suite 200</a:t>
            </a:r>
          </a:p>
          <a:p>
            <a:pPr eaLnBrk="1" hangingPunct="1">
              <a:spcAft>
                <a:spcPct val="35000"/>
              </a:spcAft>
              <a:buClr>
                <a:srgbClr val="739600"/>
              </a:buClr>
            </a:pPr>
            <a:r>
              <a:rPr lang="en-US" sz="1800" dirty="0" smtClean="0">
                <a:solidFill>
                  <a:srgbClr val="565A5C"/>
                </a:solidFill>
                <a:cs typeface="Times New Roman" charset="0"/>
              </a:rPr>
              <a:t>Palo Alto, CA 94304-1125</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507255276"/>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Phoenix">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2398 E. Camelback Road</a:t>
            </a:r>
          </a:p>
          <a:p>
            <a:pPr eaLnBrk="1" hangingPunct="1">
              <a:spcAft>
                <a:spcPct val="35000"/>
              </a:spcAft>
              <a:buClr>
                <a:srgbClr val="739600"/>
              </a:buClr>
            </a:pPr>
            <a:r>
              <a:rPr lang="en-US" sz="1800" dirty="0" smtClean="0">
                <a:solidFill>
                  <a:srgbClr val="565A5C"/>
                </a:solidFill>
                <a:cs typeface="Times New Roman" charset="0"/>
              </a:rPr>
              <a:t>Suite 850</a:t>
            </a:r>
          </a:p>
          <a:p>
            <a:pPr eaLnBrk="1" hangingPunct="1">
              <a:spcAft>
                <a:spcPct val="35000"/>
              </a:spcAft>
              <a:buClr>
                <a:srgbClr val="739600"/>
              </a:buClr>
            </a:pPr>
            <a:r>
              <a:rPr lang="en-US" sz="1800" dirty="0" smtClean="0">
                <a:solidFill>
                  <a:srgbClr val="565A5C"/>
                </a:solidFill>
                <a:cs typeface="Times New Roman" charset="0"/>
              </a:rPr>
              <a:t>Phoenix, AZ 85016-9007</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620387025"/>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San Diego - Eastgate Mall">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4435 </a:t>
            </a:r>
            <a:r>
              <a:rPr lang="en-US" sz="1800" dirty="0" err="1" smtClean="0">
                <a:solidFill>
                  <a:srgbClr val="565A5C"/>
                </a:solidFill>
                <a:cs typeface="Times New Roman" charset="0"/>
              </a:rPr>
              <a:t>Eastgate</a:t>
            </a:r>
            <a:r>
              <a:rPr lang="en-US" sz="1800" dirty="0" smtClean="0">
                <a:solidFill>
                  <a:srgbClr val="565A5C"/>
                </a:solidFill>
                <a:cs typeface="Times New Roman" charset="0"/>
              </a:rPr>
              <a:t> Mall</a:t>
            </a:r>
          </a:p>
          <a:p>
            <a:pPr eaLnBrk="1" hangingPunct="1">
              <a:spcAft>
                <a:spcPct val="35000"/>
              </a:spcAft>
              <a:buClr>
                <a:srgbClr val="739600"/>
              </a:buClr>
            </a:pPr>
            <a:r>
              <a:rPr lang="en-US" sz="1800" dirty="0" smtClean="0">
                <a:solidFill>
                  <a:srgbClr val="565A5C"/>
                </a:solidFill>
                <a:cs typeface="Times New Roman" charset="0"/>
              </a:rPr>
              <a:t>Suite 400</a:t>
            </a:r>
          </a:p>
          <a:p>
            <a:pPr eaLnBrk="1" hangingPunct="1">
              <a:spcAft>
                <a:spcPct val="35000"/>
              </a:spcAft>
              <a:buClr>
                <a:srgbClr val="739600"/>
              </a:buClr>
            </a:pPr>
            <a:r>
              <a:rPr lang="en-US" sz="1800" dirty="0" smtClean="0">
                <a:solidFill>
                  <a:srgbClr val="565A5C"/>
                </a:solidFill>
                <a:cs typeface="Times New Roman" charset="0"/>
              </a:rPr>
              <a:t>San Diego, CA 92121-1980</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155240501"/>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San Diego - W. Broadway">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600 W. Broadway</a:t>
            </a:r>
          </a:p>
          <a:p>
            <a:pPr eaLnBrk="1" hangingPunct="1">
              <a:spcAft>
                <a:spcPct val="35000"/>
              </a:spcAft>
              <a:buClr>
                <a:srgbClr val="739600"/>
              </a:buClr>
            </a:pPr>
            <a:r>
              <a:rPr lang="en-US" sz="1800" dirty="0" smtClean="0">
                <a:solidFill>
                  <a:srgbClr val="565A5C"/>
                </a:solidFill>
                <a:cs typeface="Times New Roman" charset="0"/>
              </a:rPr>
              <a:t>Suite 2600</a:t>
            </a:r>
          </a:p>
          <a:p>
            <a:pPr eaLnBrk="1" hangingPunct="1">
              <a:spcAft>
                <a:spcPct val="35000"/>
              </a:spcAft>
              <a:buClr>
                <a:srgbClr val="739600"/>
              </a:buClr>
            </a:pPr>
            <a:r>
              <a:rPr lang="en-US" sz="1800" dirty="0" smtClean="0">
                <a:solidFill>
                  <a:srgbClr val="565A5C"/>
                </a:solidFill>
                <a:cs typeface="Times New Roman" charset="0"/>
              </a:rPr>
              <a:t>San Diego, CA 92101-3372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973987869"/>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San Francisco - Market">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525 Market Street</a:t>
            </a:r>
          </a:p>
          <a:p>
            <a:pPr eaLnBrk="1" hangingPunct="1">
              <a:spcAft>
                <a:spcPct val="35000"/>
              </a:spcAft>
              <a:buClr>
                <a:srgbClr val="739600"/>
              </a:buClr>
            </a:pPr>
            <a:r>
              <a:rPr lang="en-US" sz="1800" dirty="0" smtClean="0">
                <a:solidFill>
                  <a:srgbClr val="565A5C"/>
                </a:solidFill>
                <a:cs typeface="Times New Roman" charset="0"/>
              </a:rPr>
              <a:t>26th Floor</a:t>
            </a:r>
          </a:p>
          <a:p>
            <a:pPr eaLnBrk="1" hangingPunct="1">
              <a:spcAft>
                <a:spcPct val="35000"/>
              </a:spcAft>
              <a:buClr>
                <a:srgbClr val="739600"/>
              </a:buClr>
            </a:pPr>
            <a:r>
              <a:rPr lang="en-US" sz="1800" dirty="0" smtClean="0">
                <a:solidFill>
                  <a:srgbClr val="565A5C"/>
                </a:solidFill>
                <a:cs typeface="Times New Roman" charset="0"/>
              </a:rPr>
              <a:t>San Francisco, CA 94105-2708</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8863660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7" name="Text Placeholder 9"/>
          <p:cNvSpPr>
            <a:spLocks noGrp="1"/>
          </p:cNvSpPr>
          <p:nvPr>
            <p:ph type="body" sz="quarter" idx="14"/>
          </p:nvPr>
        </p:nvSpPr>
        <p:spPr bwMode="gray">
          <a:xfrm>
            <a:off x="374386"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San Francisco - Spear Tower">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marL="0" indent="9525" algn="l" defTabSz="457200" rtl="0" eaLnBrk="1" latinLnBrk="0" hangingPunct="1">
              <a:lnSpc>
                <a:spcPts val="2000"/>
              </a:lnSpc>
              <a:spcBef>
                <a:spcPts val="0"/>
              </a:spcBef>
              <a:spcAft>
                <a:spcPct val="35000"/>
              </a:spcAft>
              <a:buClr>
                <a:srgbClr val="739600"/>
              </a:buClr>
              <a:buFont typeface="Arial"/>
              <a:buNone/>
            </a:pPr>
            <a:r>
              <a:rPr lang="en-GB" sz="1800" kern="1200" dirty="0" smtClean="0">
                <a:solidFill>
                  <a:srgbClr val="565A5C"/>
                </a:solidFill>
                <a:latin typeface="Arial" pitchFamily="34" charset="0"/>
                <a:ea typeface="+mn-ea"/>
                <a:cs typeface="Times New Roman" charset="0"/>
              </a:rPr>
              <a:t>Spear Tower, 24th Floor</a:t>
            </a:r>
          </a:p>
          <a:p>
            <a:pPr marL="0" indent="9525" algn="l" defTabSz="457200" rtl="0" eaLnBrk="1" latinLnBrk="0" hangingPunct="1">
              <a:lnSpc>
                <a:spcPts val="2000"/>
              </a:lnSpc>
              <a:spcBef>
                <a:spcPts val="0"/>
              </a:spcBef>
              <a:spcAft>
                <a:spcPct val="35000"/>
              </a:spcAft>
              <a:buClr>
                <a:srgbClr val="739600"/>
              </a:buClr>
              <a:buFont typeface="Arial"/>
              <a:buNone/>
            </a:pPr>
            <a:r>
              <a:rPr lang="en-GB" sz="1800" kern="1200" dirty="0" smtClean="0">
                <a:solidFill>
                  <a:srgbClr val="565A5C"/>
                </a:solidFill>
                <a:latin typeface="Arial" pitchFamily="34" charset="0"/>
                <a:ea typeface="+mn-ea"/>
                <a:cs typeface="Times New Roman" charset="0"/>
              </a:rPr>
              <a:t>One Market Plaza</a:t>
            </a:r>
          </a:p>
          <a:p>
            <a:pPr marL="0" indent="9525" algn="l" defTabSz="457200" rtl="0" eaLnBrk="1" latinLnBrk="0" hangingPunct="1">
              <a:lnSpc>
                <a:spcPts val="2000"/>
              </a:lnSpc>
              <a:spcBef>
                <a:spcPts val="0"/>
              </a:spcBef>
              <a:spcAft>
                <a:spcPct val="35000"/>
              </a:spcAft>
              <a:buClr>
                <a:srgbClr val="739600"/>
              </a:buClr>
              <a:buFont typeface="Arial"/>
              <a:buNone/>
            </a:pPr>
            <a:r>
              <a:rPr lang="en-GB" sz="1800" kern="1200" dirty="0" smtClean="0">
                <a:solidFill>
                  <a:srgbClr val="565A5C"/>
                </a:solidFill>
                <a:latin typeface="Arial" pitchFamily="34" charset="0"/>
                <a:ea typeface="+mn-ea"/>
                <a:cs typeface="Times New Roman" charset="0"/>
              </a:rPr>
              <a:t>San Francisco, CA 94105-1101</a:t>
            </a:r>
          </a:p>
          <a:p>
            <a:pPr marL="0" indent="9525" algn="l" defTabSz="457200" rtl="0" eaLnBrk="1" latinLnBrk="0" hangingPunct="1">
              <a:lnSpc>
                <a:spcPts val="2000"/>
              </a:lnSpc>
              <a:spcBef>
                <a:spcPts val="0"/>
              </a:spcBef>
              <a:spcAft>
                <a:spcPct val="35000"/>
              </a:spcAft>
              <a:buClr>
                <a:srgbClr val="739600"/>
              </a:buClr>
              <a:buFont typeface="Arial"/>
              <a:buNone/>
            </a:pPr>
            <a:r>
              <a:rPr lang="en-US" sz="1800" kern="1200" dirty="0" smtClean="0">
                <a:solidFill>
                  <a:srgbClr val="565A5C"/>
                </a:solidFill>
                <a:latin typeface="Arial" pitchFamily="34" charset="0"/>
                <a:ea typeface="+mn-ea"/>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561789353"/>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Short Hill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101 JFK Parkway</a:t>
            </a:r>
          </a:p>
          <a:p>
            <a:pPr eaLnBrk="1" hangingPunct="1">
              <a:spcAft>
                <a:spcPct val="35000"/>
              </a:spcAft>
              <a:buClr>
                <a:srgbClr val="739600"/>
              </a:buClr>
            </a:pPr>
            <a:r>
              <a:rPr lang="en-US" sz="1800" dirty="0" smtClean="0">
                <a:solidFill>
                  <a:srgbClr val="565A5C"/>
                </a:solidFill>
                <a:cs typeface="Times New Roman" charset="0"/>
              </a:rPr>
              <a:t>Short Hills, NJ 07078-2708</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53261063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St. Loui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One Metropolitan Square</a:t>
            </a:r>
          </a:p>
          <a:p>
            <a:pPr eaLnBrk="1" hangingPunct="1">
              <a:spcAft>
                <a:spcPct val="35000"/>
              </a:spcAft>
              <a:buClr>
                <a:srgbClr val="739600"/>
              </a:buClr>
            </a:pPr>
            <a:r>
              <a:rPr lang="en-US" sz="1800" dirty="0" smtClean="0">
                <a:solidFill>
                  <a:srgbClr val="565A5C"/>
                </a:solidFill>
                <a:cs typeface="Times New Roman" charset="0"/>
              </a:rPr>
              <a:t>211 N. Broadway, Suite 3000</a:t>
            </a:r>
          </a:p>
          <a:p>
            <a:pPr eaLnBrk="1" hangingPunct="1">
              <a:spcAft>
                <a:spcPct val="35000"/>
              </a:spcAft>
              <a:buClr>
                <a:srgbClr val="739600"/>
              </a:buClr>
            </a:pPr>
            <a:r>
              <a:rPr lang="en-US" sz="1800" dirty="0" smtClean="0">
                <a:solidFill>
                  <a:srgbClr val="565A5C"/>
                </a:solidFill>
                <a:cs typeface="Times New Roman" charset="0"/>
              </a:rPr>
              <a:t>St. Louis, MO 63102-2741</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966411109"/>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Washington, DC - 1301 K St">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1301 K Street, NW</a:t>
            </a:r>
          </a:p>
          <a:p>
            <a:pPr eaLnBrk="1" hangingPunct="1">
              <a:spcAft>
                <a:spcPct val="35000"/>
              </a:spcAft>
              <a:buClr>
                <a:srgbClr val="739600"/>
              </a:buClr>
            </a:pPr>
            <a:r>
              <a:rPr lang="en-US" sz="1800" dirty="0" smtClean="0">
                <a:solidFill>
                  <a:srgbClr val="565A5C"/>
                </a:solidFill>
                <a:cs typeface="Times New Roman" charset="0"/>
              </a:rPr>
              <a:t>Suite 600, East Tower</a:t>
            </a:r>
          </a:p>
          <a:p>
            <a:pPr eaLnBrk="1" hangingPunct="1">
              <a:spcAft>
                <a:spcPct val="35000"/>
              </a:spcAft>
              <a:buClr>
                <a:srgbClr val="739600"/>
              </a:buClr>
            </a:pPr>
            <a:r>
              <a:rPr lang="en-US" sz="1800" dirty="0" smtClean="0">
                <a:solidFill>
                  <a:srgbClr val="565A5C"/>
                </a:solidFill>
                <a:cs typeface="Times New Roman" charset="0"/>
              </a:rPr>
              <a:t>Washington, DC 20005-3364</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1601991498"/>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Washington, DC - 1900 K St">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US" sz="1800" dirty="0" smtClean="0">
                <a:solidFill>
                  <a:srgbClr val="565A5C"/>
                </a:solidFill>
                <a:cs typeface="Times New Roman" charset="0"/>
              </a:rPr>
              <a:t>Dentons US LLP</a:t>
            </a:r>
          </a:p>
          <a:p>
            <a:pPr eaLnBrk="1" hangingPunct="1">
              <a:spcAft>
                <a:spcPct val="35000"/>
              </a:spcAft>
              <a:buClr>
                <a:srgbClr val="739600"/>
              </a:buClr>
            </a:pPr>
            <a:r>
              <a:rPr lang="en-US" sz="1800" dirty="0" smtClean="0">
                <a:solidFill>
                  <a:srgbClr val="565A5C"/>
                </a:solidFill>
                <a:cs typeface="Times New Roman" charset="0"/>
              </a:rPr>
              <a:t>1900 K Street, NW</a:t>
            </a:r>
          </a:p>
          <a:p>
            <a:pPr eaLnBrk="1" hangingPunct="1">
              <a:spcAft>
                <a:spcPct val="35000"/>
              </a:spcAft>
              <a:buClr>
                <a:srgbClr val="739600"/>
              </a:buClr>
            </a:pPr>
            <a:r>
              <a:rPr lang="en-US" sz="1800" dirty="0" smtClean="0">
                <a:solidFill>
                  <a:srgbClr val="565A5C"/>
                </a:solidFill>
                <a:cs typeface="Times New Roman" charset="0"/>
              </a:rPr>
              <a:t>Washington, DC 20006-1102</a:t>
            </a:r>
          </a:p>
          <a:p>
            <a:pPr eaLnBrk="1" hangingPunct="1">
              <a:spcAft>
                <a:spcPct val="35000"/>
              </a:spcAft>
              <a:buClr>
                <a:srgbClr val="739600"/>
              </a:buClr>
            </a:pPr>
            <a:r>
              <a:rPr lang="en-US" sz="1800" dirty="0" smtClean="0">
                <a:solidFill>
                  <a:srgbClr val="565A5C"/>
                </a:solidFill>
                <a:cs typeface="Times New Roman" charset="0"/>
              </a:rPr>
              <a:t>United States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US" dirty="0" smtClean="0">
                <a:solidFill>
                  <a:srgbClr val="565A5C"/>
                </a:solidFill>
              </a:rPr>
              <a:t>© 2015 Dentons. Dentons is a global legal practice providing client services worldwide through its member firms and affiliates. This publication is not designed to provide legal advice and you should not take, or refrain from taking, action based on its content. Please see dentons.com for Legal Notices.</a:t>
            </a:r>
          </a:p>
        </p:txBody>
      </p:sp>
      <p:grpSp>
        <p:nvGrpSpPr>
          <p:cNvPr id="7" name="Group 6"/>
          <p:cNvGrpSpPr/>
          <p:nvPr userDrawn="1"/>
        </p:nvGrpSpPr>
        <p:grpSpPr>
          <a:xfrm>
            <a:off x="297140" y="4176794"/>
            <a:ext cx="8422908" cy="1912132"/>
            <a:chOff x="276592" y="4176794"/>
            <a:chExt cx="8422908" cy="1912132"/>
          </a:xfrm>
        </p:grpSpPr>
        <p:sp>
          <p:nvSpPr>
            <p:cNvPr id="10" name="Content Placeholder 2"/>
            <p:cNvSpPr txBox="1">
              <a:spLocks/>
            </p:cNvSpPr>
            <p:nvPr/>
          </p:nvSpPr>
          <p:spPr>
            <a:xfrm>
              <a:off x="276592" y="4281674"/>
              <a:ext cx="8412480" cy="1807252"/>
            </a:xfrm>
            <a:prstGeom prst="rect">
              <a:avLst/>
            </a:prstGeom>
            <a:ln w="9525">
              <a:noFill/>
            </a:ln>
          </p:spPr>
          <p:txBody>
            <a:bodyPr/>
            <a:lst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1"/>
                  </a:solidFill>
                </a:rPr>
                <a:t>Dentons is a global law firm driven to provide a competitive edge in an increasingly complex and interconnected world. A top 20 firm on the </a:t>
              </a:r>
              <a:r>
                <a:rPr lang="en-US" sz="1400" dirty="0" err="1" smtClean="0">
                  <a:solidFill>
                    <a:schemeClr val="accent1"/>
                  </a:solidFill>
                </a:rPr>
                <a:t>Acritas</a:t>
              </a:r>
              <a:r>
                <a:rPr lang="en-US" sz="1400" dirty="0" smtClean="0">
                  <a:solidFill>
                    <a:schemeClr val="accent1"/>
                  </a:solidFill>
                </a:rPr>
                <a:t> 2014 Global Elite Brand Index, Dentons is committed to challenging the status quo in delivering consistent and uncompromising quality in new and inventive ways. Dentons' clients now benefit from 3,000 lawyers and professionals in more than 80 locations spanning 50-plus countries. With a legacy of legal experience that dates back to 1742 and builds on the strengths of our foundational firms—Salans, Fraser Milner Casgrain (FMC), SNR Denton and McKenna Long &amp; Aldridge—the Firm serves the local, regional and global needs of private and public clients.  www.dentons.com.</a:t>
              </a:r>
              <a:endParaRPr lang="en-CA" sz="1400" dirty="0">
                <a:solidFill>
                  <a:schemeClr val="accent1"/>
                </a:solidFill>
              </a:endParaRPr>
            </a:p>
          </p:txBody>
        </p:sp>
        <p:cxnSp>
          <p:nvCxnSpPr>
            <p:cNvPr id="11" name="Straight Connector 10"/>
            <p:cNvCxnSpPr/>
            <p:nvPr/>
          </p:nvCxnSpPr>
          <p:spPr>
            <a:xfrm flipV="1">
              <a:off x="376238" y="4176794"/>
              <a:ext cx="8323262" cy="774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384922409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a:xfrm>
            <a:off x="3124200" y="6248400"/>
            <a:ext cx="2895600" cy="457200"/>
          </a:xfrm>
          <a:prstGeom prst="rect">
            <a:avLst/>
          </a:prstGeom>
        </p:spPr>
        <p:txBody>
          <a:bodyPr/>
          <a:lstStyle>
            <a:lvl1pPr>
              <a:defRPr/>
            </a:lvl1pPr>
          </a:lstStyle>
          <a:p>
            <a:pPr>
              <a:defRPr/>
            </a:pPr>
            <a:endParaRPr lang="en-US"/>
          </a:p>
        </p:txBody>
      </p:sp>
      <p:sp>
        <p:nvSpPr>
          <p:cNvPr id="5" name="Slide Number Placeholder 4"/>
          <p:cNvSpPr>
            <a:spLocks noGrp="1"/>
          </p:cNvSpPr>
          <p:nvPr>
            <p:ph type="sldNum" sz="quarter" idx="11"/>
          </p:nvPr>
        </p:nvSpPr>
        <p:spPr/>
        <p:txBody>
          <a:bodyPr/>
          <a:lstStyle>
            <a:lvl1pPr>
              <a:defRPr smtClean="0"/>
            </a:lvl1pPr>
          </a:lstStyle>
          <a:p>
            <a:pPr>
              <a:defRPr/>
            </a:pPr>
            <a:fld id="{51E161B4-8808-4649-9D7A-B76264F2C66B}"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6623731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EC6CE1BC-CA7F-4E18-918C-430AC181AE62}"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10607777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35C41640-F5EE-4AE9-B74C-CFC3C1A35709}"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42075759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51E161B4-8808-4649-9D7A-B76264F2C66B}"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66237311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37719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05300" y="1371600"/>
            <a:ext cx="37719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089233A7-A5F9-4384-BD42-8E5543FB81C3}"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427504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am Bio">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4" name="Text Placeholder 13"/>
          <p:cNvSpPr>
            <a:spLocks noGrp="1"/>
          </p:cNvSpPr>
          <p:nvPr>
            <p:ph type="body" sz="quarter" idx="14"/>
          </p:nvPr>
        </p:nvSpPr>
        <p:spPr>
          <a:xfrm>
            <a:off x="1490889" y="1601788"/>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16" name="Text Placeholder 15"/>
          <p:cNvSpPr>
            <a:spLocks noGrp="1"/>
          </p:cNvSpPr>
          <p:nvPr>
            <p:ph type="body" sz="quarter" idx="15"/>
          </p:nvPr>
        </p:nvSpPr>
        <p:spPr>
          <a:xfrm>
            <a:off x="1490889" y="2866769"/>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18" name="Text Placeholder 17"/>
          <p:cNvSpPr>
            <a:spLocks noGrp="1"/>
          </p:cNvSpPr>
          <p:nvPr>
            <p:ph type="body" sz="quarter" idx="16"/>
          </p:nvPr>
        </p:nvSpPr>
        <p:spPr>
          <a:xfrm>
            <a:off x="5785739" y="413944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0" name="Text Placeholder 19"/>
          <p:cNvSpPr>
            <a:spLocks noGrp="1"/>
          </p:cNvSpPr>
          <p:nvPr>
            <p:ph type="body" sz="quarter" idx="17"/>
          </p:nvPr>
        </p:nvSpPr>
        <p:spPr>
          <a:xfrm>
            <a:off x="5785739" y="1601788"/>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2" name="Text Placeholder 21"/>
          <p:cNvSpPr>
            <a:spLocks noGrp="1"/>
          </p:cNvSpPr>
          <p:nvPr>
            <p:ph type="body" sz="quarter" idx="18"/>
          </p:nvPr>
        </p:nvSpPr>
        <p:spPr>
          <a:xfrm>
            <a:off x="5785739" y="2866769"/>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smtClean="0"/>
              <a:t>Click icon to add picture</a:t>
            </a:r>
            <a:endParaRPr lang="en-US" dirty="0"/>
          </a:p>
        </p:txBody>
      </p:sp>
      <p:sp>
        <p:nvSpPr>
          <p:cNvPr id="28" name="Picture Placeholder 27"/>
          <p:cNvSpPr>
            <a:spLocks noGrp="1"/>
          </p:cNvSpPr>
          <p:nvPr>
            <p:ph type="pic" sz="quarter" idx="21"/>
          </p:nvPr>
        </p:nvSpPr>
        <p:spPr>
          <a:xfrm>
            <a:off x="368300" y="2869187"/>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0" name="Picture Placeholder 29"/>
          <p:cNvSpPr>
            <a:spLocks noGrp="1"/>
          </p:cNvSpPr>
          <p:nvPr>
            <p:ph type="pic" sz="quarter" idx="22"/>
          </p:nvPr>
        </p:nvSpPr>
        <p:spPr>
          <a:xfrm>
            <a:off x="368300" y="4139444"/>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2" name="Picture Placeholder 31"/>
          <p:cNvSpPr>
            <a:spLocks noGrp="1"/>
          </p:cNvSpPr>
          <p:nvPr>
            <p:ph type="pic" sz="quarter" idx="23"/>
          </p:nvPr>
        </p:nvSpPr>
        <p:spPr>
          <a:xfrm>
            <a:off x="4680184" y="1601787"/>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4" name="Picture Placeholder 33"/>
          <p:cNvSpPr>
            <a:spLocks noGrp="1"/>
          </p:cNvSpPr>
          <p:nvPr>
            <p:ph type="pic" sz="quarter" idx="24"/>
          </p:nvPr>
        </p:nvSpPr>
        <p:spPr>
          <a:xfrm>
            <a:off x="4680184" y="2870616"/>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6" name="Picture Placeholder 35"/>
          <p:cNvSpPr>
            <a:spLocks noGrp="1"/>
          </p:cNvSpPr>
          <p:nvPr>
            <p:ph type="pic" sz="quarter" idx="25"/>
          </p:nvPr>
        </p:nvSpPr>
        <p:spPr>
          <a:xfrm>
            <a:off x="4680184" y="4139444"/>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8" name="Text Placeholder 37"/>
          <p:cNvSpPr>
            <a:spLocks noGrp="1"/>
          </p:cNvSpPr>
          <p:nvPr>
            <p:ph type="body" sz="quarter" idx="26"/>
          </p:nvPr>
        </p:nvSpPr>
        <p:spPr>
          <a:xfrm>
            <a:off x="1490889" y="413944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200"/>
            </a:lvl4pPr>
            <a:lvl5pPr>
              <a:buNone/>
              <a:defRPr sz="1200"/>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8" name="Slide Number Placeholder 7"/>
          <p:cNvSpPr>
            <a:spLocks noGrp="1"/>
          </p:cNvSpPr>
          <p:nvPr>
            <p:ph type="sldNum" sz="quarter" idx="11"/>
          </p:nvPr>
        </p:nvSpPr>
        <p:spPr/>
        <p:txBody>
          <a:bodyPr/>
          <a:lstStyle>
            <a:lvl1pPr>
              <a:defRPr smtClean="0"/>
            </a:lvl1pPr>
          </a:lstStyle>
          <a:p>
            <a:pPr>
              <a:defRPr/>
            </a:pPr>
            <a:fld id="{18ABC99E-116A-4C97-B7DD-8F4F834481F2}"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09092537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4" name="Slide Number Placeholder 3"/>
          <p:cNvSpPr>
            <a:spLocks noGrp="1"/>
          </p:cNvSpPr>
          <p:nvPr>
            <p:ph type="sldNum" sz="quarter" idx="11"/>
          </p:nvPr>
        </p:nvSpPr>
        <p:spPr/>
        <p:txBody>
          <a:bodyPr/>
          <a:lstStyle>
            <a:lvl1pPr>
              <a:defRPr smtClean="0"/>
            </a:lvl1pPr>
          </a:lstStyle>
          <a:p>
            <a:pPr>
              <a:defRPr/>
            </a:pPr>
            <a:fld id="{CA34122C-C159-440C-A730-3BC094AC4AB6}"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12838610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3" name="Slide Number Placeholder 2"/>
          <p:cNvSpPr>
            <a:spLocks noGrp="1"/>
          </p:cNvSpPr>
          <p:nvPr>
            <p:ph type="sldNum" sz="quarter" idx="11"/>
          </p:nvPr>
        </p:nvSpPr>
        <p:spPr/>
        <p:txBody>
          <a:bodyPr/>
          <a:lstStyle>
            <a:lvl1pPr>
              <a:defRPr smtClean="0"/>
            </a:lvl1pPr>
          </a:lstStyle>
          <a:p>
            <a:pPr>
              <a:defRPr/>
            </a:pPr>
            <a:fld id="{156B92FA-1AEF-4C77-AFC8-E0F01B26CAEA}"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63022826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4E6AA80A-4F4E-44CC-8864-C6024CBEEA2B}"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86900382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68F2573E-B381-439A-9A6D-26C5CD105B5D}"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56686315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FB8A3154-9D76-47D7-B96F-D94A0D838772}"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89316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0" y="228600"/>
            <a:ext cx="19812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228600"/>
            <a:ext cx="57912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C0B163A4-DCA1-4302-A74A-D5FD6BCACD2E}"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221387057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57912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371600"/>
            <a:ext cx="37719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305300" y="1371600"/>
            <a:ext cx="3771900" cy="4267200"/>
          </a:xfrm>
        </p:spPr>
        <p:txBody>
          <a:bodyPr/>
          <a:lstStyle/>
          <a:p>
            <a:pPr lvl="0"/>
            <a:endParaRPr lang="en-US" noProof="0" smtClean="0"/>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E2BEA1F4-31F6-430F-857D-B68EE39FDE4E}"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42157102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5791200" cy="457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381000" y="1371600"/>
            <a:ext cx="7696200" cy="4267200"/>
          </a:xfrm>
        </p:spPr>
        <p:txBody>
          <a:bodyPr/>
          <a:lstStyle/>
          <a:p>
            <a:pPr lvl="0"/>
            <a:endParaRPr lang="en-US" noProof="0" smtClean="0"/>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9626ECCC-C01D-439F-811A-981B02CA1E3C}"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224900709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EC6CE1BC-CA7F-4E18-918C-430AC181AE62}"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138975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dividual Bio">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396288" cy="430887"/>
          </a:xfrm>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smtClean="0"/>
              <a:t>Month Day, Year</a:t>
            </a:r>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4" name="Text Placeholder 13"/>
          <p:cNvSpPr>
            <a:spLocks noGrp="1"/>
          </p:cNvSpPr>
          <p:nvPr>
            <p:ph type="body" sz="quarter" idx="14"/>
          </p:nvPr>
        </p:nvSpPr>
        <p:spPr>
          <a:xfrm>
            <a:off x="1490889" y="1601788"/>
            <a:ext cx="28803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smtClean="0"/>
              <a:t>Click icon to add picture</a:t>
            </a:r>
            <a:endParaRPr lang="en-US" dirty="0"/>
          </a:p>
        </p:txBody>
      </p:sp>
      <p:sp>
        <p:nvSpPr>
          <p:cNvPr id="21" name="Text Placeholder 20"/>
          <p:cNvSpPr>
            <a:spLocks noGrp="1"/>
          </p:cNvSpPr>
          <p:nvPr>
            <p:ph type="body" sz="quarter" idx="21"/>
          </p:nvPr>
        </p:nvSpPr>
        <p:spPr>
          <a:xfrm>
            <a:off x="368301" y="2817813"/>
            <a:ext cx="4016500" cy="3359787"/>
          </a:xfrm>
        </p:spPr>
        <p:txBody>
          <a:bodyPr/>
          <a:lstStyle>
            <a:lvl1pPr marL="0" indent="0">
              <a:spcBef>
                <a:spcPts val="1200"/>
              </a:spcBef>
              <a:buNone/>
              <a:defRPr sz="1050" b="0">
                <a:solidFill>
                  <a:srgbClr val="565A5C"/>
                </a:solidFill>
              </a:defRPr>
            </a:lvl1pPr>
          </a:lstStyle>
          <a:p>
            <a:pPr lvl="0"/>
            <a:r>
              <a:rPr lang="en-US" smtClean="0"/>
              <a:t>Click to edit Master text styles</a:t>
            </a:r>
          </a:p>
        </p:txBody>
      </p:sp>
      <p:sp>
        <p:nvSpPr>
          <p:cNvPr id="24" name="Text Placeholder 23"/>
          <p:cNvSpPr>
            <a:spLocks noGrp="1"/>
          </p:cNvSpPr>
          <p:nvPr>
            <p:ph type="body" sz="quarter" idx="22"/>
          </p:nvPr>
        </p:nvSpPr>
        <p:spPr>
          <a:xfrm>
            <a:off x="4750372" y="2817813"/>
            <a:ext cx="4014216" cy="3315050"/>
          </a:xfrm>
        </p:spPr>
        <p:txBody>
          <a:bodyPr/>
          <a:lstStyle>
            <a:lvl1pPr marL="115888" indent="-115888">
              <a:spcBef>
                <a:spcPts val="600"/>
              </a:spcBef>
              <a:buClr>
                <a:schemeClr val="tx1"/>
              </a:buClr>
              <a:defRPr sz="1050" b="0">
                <a:solidFill>
                  <a:srgbClr val="565A5C"/>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35C41640-F5EE-4AE9-B74C-CFC3C1A35709}"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168411304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51E161B4-8808-4649-9D7A-B76264F2C66B}"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368188192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37719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05300" y="1371600"/>
            <a:ext cx="37719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089233A7-A5F9-4384-BD42-8E5543FB81C3}"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402614971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8" name="Slide Number Placeholder 7"/>
          <p:cNvSpPr>
            <a:spLocks noGrp="1"/>
          </p:cNvSpPr>
          <p:nvPr>
            <p:ph type="sldNum" sz="quarter" idx="11"/>
          </p:nvPr>
        </p:nvSpPr>
        <p:spPr/>
        <p:txBody>
          <a:bodyPr/>
          <a:lstStyle>
            <a:lvl1pPr>
              <a:defRPr smtClean="0"/>
            </a:lvl1pPr>
          </a:lstStyle>
          <a:p>
            <a:pPr>
              <a:defRPr/>
            </a:pPr>
            <a:fld id="{18ABC99E-116A-4C97-B7DD-8F4F834481F2}"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238551473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4" name="Slide Number Placeholder 3"/>
          <p:cNvSpPr>
            <a:spLocks noGrp="1"/>
          </p:cNvSpPr>
          <p:nvPr>
            <p:ph type="sldNum" sz="quarter" idx="11"/>
          </p:nvPr>
        </p:nvSpPr>
        <p:spPr/>
        <p:txBody>
          <a:bodyPr/>
          <a:lstStyle>
            <a:lvl1pPr>
              <a:defRPr smtClean="0"/>
            </a:lvl1pPr>
          </a:lstStyle>
          <a:p>
            <a:pPr>
              <a:defRPr/>
            </a:pPr>
            <a:fld id="{CA34122C-C159-440C-A730-3BC094AC4AB6}"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27751846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3" name="Slide Number Placeholder 2"/>
          <p:cNvSpPr>
            <a:spLocks noGrp="1"/>
          </p:cNvSpPr>
          <p:nvPr>
            <p:ph type="sldNum" sz="quarter" idx="11"/>
          </p:nvPr>
        </p:nvSpPr>
        <p:spPr/>
        <p:txBody>
          <a:bodyPr/>
          <a:lstStyle>
            <a:lvl1pPr>
              <a:defRPr smtClean="0"/>
            </a:lvl1pPr>
          </a:lstStyle>
          <a:p>
            <a:pPr>
              <a:defRPr/>
            </a:pPr>
            <a:fld id="{156B92FA-1AEF-4C77-AFC8-E0F01B26CAEA}"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47498122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4E6AA80A-4F4E-44CC-8864-C6024CBEEA2B}"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112677766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68F2573E-B381-439A-9A6D-26C5CD105B5D}"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25913164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FB8A3154-9D76-47D7-B96F-D94A0D838772}"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66016541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0" y="228600"/>
            <a:ext cx="19812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228600"/>
            <a:ext cx="57912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C0B163A4-DCA1-4302-A74A-D5FD6BCACD2E}"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4280707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Divider Page Background ONLY.png"/>
          <p:cNvPicPr>
            <a:picLocks/>
          </p:cNvPicPr>
          <p:nvPr userDrawn="1"/>
        </p:nvPicPr>
        <p:blipFill>
          <a:blip r:embed="rId2"/>
          <a:stretch>
            <a:fillRect/>
          </a:stretch>
        </p:blipFill>
        <p:spPr>
          <a:xfrm>
            <a:off x="132588" y="132588"/>
            <a:ext cx="8878824" cy="6592824"/>
          </a:xfrm>
          <a:prstGeom prst="rect">
            <a:avLst/>
          </a:prstGeom>
        </p:spPr>
      </p:pic>
      <p:sp>
        <p:nvSpPr>
          <p:cNvPr id="3" name="Text Placeholder 2"/>
          <p:cNvSpPr>
            <a:spLocks noGrp="1"/>
          </p:cNvSpPr>
          <p:nvPr>
            <p:ph type="body" idx="1"/>
          </p:nvPr>
        </p:nvSpPr>
        <p:spPr>
          <a:xfrm>
            <a:off x="365760" y="457200"/>
            <a:ext cx="6878232" cy="553998"/>
          </a:xfrm>
        </p:spPr>
        <p:txBody>
          <a:bodyPr wrap="square" lIns="0" tIns="0" rIns="0" bIns="0" anchor="b">
            <a:noAutofit/>
          </a:bodyPr>
          <a:lstStyle>
            <a:lvl1pPr marL="0" indent="0">
              <a:spcBef>
                <a:spcPts val="0"/>
              </a:spcBef>
              <a:buNone/>
              <a:defRPr sz="3600" b="1">
                <a:solidFill>
                  <a:srgbClr val="565A5C"/>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Slide Number Placeholder 5"/>
          <p:cNvSpPr>
            <a:spLocks noGrp="1"/>
          </p:cNvSpPr>
          <p:nvPr>
            <p:ph type="sldNum" sz="quarter" idx="4"/>
          </p:nvPr>
        </p:nvSpPr>
        <p:spPr>
          <a:xfrm>
            <a:off x="7636943" y="647077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11" name="Picture 10" descr="Dentons_Logo_Purple_RGB_300.png"/>
          <p:cNvPicPr>
            <a:picLocks noChangeAspect="1"/>
          </p:cNvPicPr>
          <p:nvPr userDrawn="1"/>
        </p:nvPicPr>
        <p:blipFill>
          <a:blip r:embed="rId3"/>
          <a:stretch>
            <a:fillRect/>
          </a:stretch>
        </p:blipFill>
        <p:spPr>
          <a:xfrm>
            <a:off x="7902727" y="6358290"/>
            <a:ext cx="1003098" cy="363468"/>
          </a:xfrm>
          <a:prstGeom prst="rect">
            <a:avLst/>
          </a:prstGeom>
        </p:spPr>
      </p:pic>
      <p:sp>
        <p:nvSpPr>
          <p:cNvPr id="12" name="Date Placeholder 3"/>
          <p:cNvSpPr>
            <a:spLocks noGrp="1"/>
          </p:cNvSpPr>
          <p:nvPr>
            <p:ph type="dt" sz="half" idx="2"/>
          </p:nvPr>
        </p:nvSpPr>
        <p:spPr>
          <a:xfrm>
            <a:off x="365760" y="6485600"/>
            <a:ext cx="136779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Month Day, Year</a:t>
            </a:r>
            <a:endParaRPr lang="en-US" dirty="0"/>
          </a:p>
        </p:txBody>
      </p:sp>
      <p:sp>
        <p:nvSpPr>
          <p:cNvPr id="18" name="Title 17"/>
          <p:cNvSpPr>
            <a:spLocks noGrp="1"/>
          </p:cNvSpPr>
          <p:nvPr>
            <p:ph type="title"/>
          </p:nvPr>
        </p:nvSpPr>
        <p:spPr>
          <a:xfrm>
            <a:off x="365760" y="1005840"/>
            <a:ext cx="6875462" cy="1280160"/>
          </a:xfrm>
        </p:spPr>
        <p:txBody>
          <a:bodyPr lIns="0" tIns="0" rIns="0" bIns="0" anchor="t" anchorCtr="0">
            <a:noAutofit/>
          </a:bodyPr>
          <a:lstStyle>
            <a:lvl1pPr algn="l">
              <a:lnSpc>
                <a:spcPct val="90000"/>
              </a:lnSpc>
              <a:defRPr sz="3600" b="0">
                <a:solidFill>
                  <a:srgbClr val="565A5C"/>
                </a:solidFill>
                <a:latin typeface="Arial" pitchFamily="34" charset="0"/>
                <a:cs typeface="Arial" pitchFamily="34" charset="0"/>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57912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371600"/>
            <a:ext cx="37719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305300" y="1371600"/>
            <a:ext cx="3771900" cy="4267200"/>
          </a:xfrm>
        </p:spPr>
        <p:txBody>
          <a:bodyPr/>
          <a:lstStyle/>
          <a:p>
            <a:pPr lvl="0"/>
            <a:endParaRPr lang="en-US" noProof="0" smtClean="0"/>
          </a:p>
        </p:txBody>
      </p:sp>
      <p:sp>
        <p:nvSpPr>
          <p:cNvPr id="5" name="Footer Placeholder 4"/>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6" name="Slide Number Placeholder 5"/>
          <p:cNvSpPr>
            <a:spLocks noGrp="1"/>
          </p:cNvSpPr>
          <p:nvPr>
            <p:ph type="sldNum" sz="quarter" idx="11"/>
          </p:nvPr>
        </p:nvSpPr>
        <p:spPr/>
        <p:txBody>
          <a:bodyPr/>
          <a:lstStyle>
            <a:lvl1pPr>
              <a:defRPr smtClean="0"/>
            </a:lvl1pPr>
          </a:lstStyle>
          <a:p>
            <a:pPr>
              <a:defRPr/>
            </a:pPr>
            <a:fld id="{E2BEA1F4-31F6-430F-857D-B68EE39FDE4E}"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271463825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5791200" cy="457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381000" y="1371600"/>
            <a:ext cx="7696200" cy="4267200"/>
          </a:xfrm>
        </p:spPr>
        <p:txBody>
          <a:bodyPr/>
          <a:lstStyle/>
          <a:p>
            <a:pPr lvl="0"/>
            <a:endParaRPr lang="en-US" noProof="0" smtClean="0"/>
          </a:p>
        </p:txBody>
      </p:sp>
      <p:sp>
        <p:nvSpPr>
          <p:cNvPr id="4" name="Footer Placeholder 3"/>
          <p:cNvSpPr>
            <a:spLocks noGrp="1"/>
          </p:cNvSpPr>
          <p:nvPr>
            <p:ph type="ftr" sz="quarter" idx="10"/>
          </p:nvPr>
        </p:nvSpPr>
        <p:spPr/>
        <p:txBody>
          <a:bodyPr/>
          <a:lstStyle>
            <a:lvl1pPr>
              <a:defRPr/>
            </a:lvl1pPr>
          </a:lstStyle>
          <a:p>
            <a:pPr>
              <a:defRPr/>
            </a:pPr>
            <a:endParaRPr lang="en-US">
              <a:solidFill>
                <a:srgbClr val="000000"/>
              </a:solidFill>
            </a:endParaRPr>
          </a:p>
        </p:txBody>
      </p:sp>
      <p:sp>
        <p:nvSpPr>
          <p:cNvPr id="5" name="Slide Number Placeholder 4"/>
          <p:cNvSpPr>
            <a:spLocks noGrp="1"/>
          </p:cNvSpPr>
          <p:nvPr>
            <p:ph type="sldNum" sz="quarter" idx="11"/>
          </p:nvPr>
        </p:nvSpPr>
        <p:spPr/>
        <p:txBody>
          <a:bodyPr/>
          <a:lstStyle>
            <a:lvl1pPr>
              <a:defRPr smtClean="0"/>
            </a:lvl1pPr>
          </a:lstStyle>
          <a:p>
            <a:pPr>
              <a:defRPr/>
            </a:pPr>
            <a:fld id="{9626ECCC-C01D-439F-811A-981B02CA1E3C}" type="slidenum">
              <a:rPr lang="en-US" altLang="en-US"/>
              <a:pPr>
                <a:defRPr/>
              </a:pPr>
              <a:t>‹#›</a:t>
            </a:fld>
            <a:endParaRPr lang="en-US" altLang="en-US" b="0">
              <a:latin typeface="Arial" pitchFamily="34" charset="0"/>
            </a:endParaRPr>
          </a:p>
        </p:txBody>
      </p:sp>
    </p:spTree>
    <p:extLst>
      <p:ext uri="{BB962C8B-B14F-4D97-AF65-F5344CB8AC3E}">
        <p14:creationId xmlns:p14="http://schemas.microsoft.com/office/powerpoint/2010/main" xmlns="" val="910129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42180" y="1600200"/>
            <a:ext cx="4038600" cy="4525963"/>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Month Day, Year</a:t>
            </a:r>
            <a:endParaRPr lang="en-US" dirty="0"/>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Month Day, Year</a:t>
            </a:r>
            <a:endParaRPr lang="en-US"/>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34" Type="http://schemas.openxmlformats.org/officeDocument/2006/relationships/theme" Target="../theme/theme2.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33" Type="http://schemas.openxmlformats.org/officeDocument/2006/relationships/slideLayout" Target="../slideLayouts/slideLayout45.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29" Type="http://schemas.openxmlformats.org/officeDocument/2006/relationships/slideLayout" Target="../slideLayouts/slideLayout41.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32" Type="http://schemas.openxmlformats.org/officeDocument/2006/relationships/slideLayout" Target="../slideLayouts/slideLayout44.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31" Type="http://schemas.openxmlformats.org/officeDocument/2006/relationships/slideLayout" Target="../slideLayouts/slideLayout43.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slideLayout" Target="../slideLayouts/slideLayout42.xml"/><Relationship Id="rId35"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6" Type="http://schemas.openxmlformats.org/officeDocument/2006/relationships/image" Target="../media/image6.jpeg"/><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image" Target="../media/image5.jpeg"/><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slideLayout" Target="../slideLayouts/slideLayout71.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2" Type="http://schemas.openxmlformats.org/officeDocument/2006/relationships/slideLayout" Target="../slideLayouts/slideLayout60.xml"/><Relationship Id="rId16" Type="http://schemas.openxmlformats.org/officeDocument/2006/relationships/image" Target="../media/image6.jpeg"/><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5" Type="http://schemas.openxmlformats.org/officeDocument/2006/relationships/image" Target="../media/image5.jpeg"/><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p:cNvSpPr/>
          <p:nvPr/>
        </p:nvSpPr>
        <p:spPr>
          <a:xfrm>
            <a:off x="1" y="6369944"/>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bwMode="gray">
          <a:xfrm>
            <a:off x="7636943" y="654392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14"/>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59" y="6543925"/>
            <a:ext cx="162000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smtClean="0"/>
              <a:t>Month Day, Year</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61" r:id="rId4"/>
    <p:sldLayoutId id="2147483658" r:id="rId5"/>
    <p:sldLayoutId id="2147483659" r:id="rId6"/>
    <p:sldLayoutId id="2147483651" r:id="rId7"/>
    <p:sldLayoutId id="2147483652" r:id="rId8"/>
    <p:sldLayoutId id="2147483654" r:id="rId9"/>
    <p:sldLayoutId id="2147483660" r:id="rId10"/>
    <p:sldLayoutId id="2147483655" r:id="rId11"/>
    <p:sldLayoutId id="2147483824" r:id="rId12"/>
  </p:sldLayoutIdLst>
  <p:timing>
    <p:tnLst>
      <p:par>
        <p:cTn id="1" dur="indefinite" restart="never" nodeType="tmRoot"/>
      </p:par>
    </p:tnLst>
  </p:timing>
  <p:hf hdr="0" ftr="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2000" kern="1200">
          <a:solidFill>
            <a:schemeClr val="tx1"/>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6351444"/>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bwMode="gray">
          <a:xfrm>
            <a:off x="7636943" y="654392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35"/>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60" y="6543925"/>
            <a:ext cx="1558290" cy="142625"/>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Month Day, Year</a:t>
            </a:r>
            <a:endParaRPr lang="en-US" dirty="0"/>
          </a:p>
        </p:txBody>
      </p:sp>
    </p:spTree>
    <p:extLst>
      <p:ext uri="{BB962C8B-B14F-4D97-AF65-F5344CB8AC3E}">
        <p14:creationId xmlns:p14="http://schemas.microsoft.com/office/powerpoint/2010/main" xmlns="" val="573638638"/>
      </p:ext>
    </p:extLst>
  </p:cSld>
  <p:clrMap bg1="lt1" tx1="dk1" bg2="lt2" tx2="dk2" accent1="accent1" accent2="accent2" accent3="accent3" accent4="accent4" accent5="accent5" accent6="accent6" hlink="hlink" folHlink="folHlink"/>
  <p:sldLayoutIdLst>
    <p:sldLayoutId id="2147483823" r:id="rId1"/>
    <p:sldLayoutId id="2147483810" r:id="rId2"/>
    <p:sldLayoutId id="2147483811" r:id="rId3"/>
    <p:sldLayoutId id="2147483777" r:id="rId4"/>
    <p:sldLayoutId id="2147483822" r:id="rId5"/>
    <p:sldLayoutId id="2147483778" r:id="rId6"/>
    <p:sldLayoutId id="2147483779" r:id="rId7"/>
    <p:sldLayoutId id="2147483780" r:id="rId8"/>
    <p:sldLayoutId id="2147483812" r:id="rId9"/>
    <p:sldLayoutId id="2147483781" r:id="rId10"/>
    <p:sldLayoutId id="2147483813" r:id="rId11"/>
    <p:sldLayoutId id="2147483686" r:id="rId12"/>
    <p:sldLayoutId id="2147483784" r:id="rId13"/>
    <p:sldLayoutId id="2147483814" r:id="rId14"/>
    <p:sldLayoutId id="2147483796" r:id="rId15"/>
    <p:sldLayoutId id="2147483817" r:id="rId16"/>
    <p:sldLayoutId id="2147483785" r:id="rId17"/>
    <p:sldLayoutId id="2147483815" r:id="rId18"/>
    <p:sldLayoutId id="2147483786" r:id="rId19"/>
    <p:sldLayoutId id="2147483787" r:id="rId20"/>
    <p:sldLayoutId id="2147483795" r:id="rId21"/>
    <p:sldLayoutId id="2147483816" r:id="rId22"/>
    <p:sldLayoutId id="2147483791" r:id="rId23"/>
    <p:sldLayoutId id="2147483788" r:id="rId24"/>
    <p:sldLayoutId id="2147483819" r:id="rId25"/>
    <p:sldLayoutId id="2147483818" r:id="rId26"/>
    <p:sldLayoutId id="2147483789" r:id="rId27"/>
    <p:sldLayoutId id="2147483820" r:id="rId28"/>
    <p:sldLayoutId id="2147483790" r:id="rId29"/>
    <p:sldLayoutId id="2147483792" r:id="rId30"/>
    <p:sldLayoutId id="2147483793" r:id="rId31"/>
    <p:sldLayoutId id="2147483821" r:id="rId32"/>
    <p:sldLayoutId id="2147483825" r:id="rId33"/>
  </p:sldLayoutIdLst>
  <p:timing>
    <p:tnLst>
      <p:par>
        <p:cTn id="1" dur="indefinite" restart="never" nodeType="tmRoot"/>
      </p:par>
    </p:tnLst>
  </p:timing>
  <p:hf hdr="0" ftr="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top"/>
          <p:cNvPicPr>
            <a:picLocks noChangeAspect="1" noChangeArrowheads="1"/>
          </p:cNvPicPr>
          <p:nvPr userDrawn="1"/>
        </p:nvPicPr>
        <p:blipFill>
          <a:blip r:embed="rId15">
            <a:extLst>
              <a:ext uri="{28A0092B-C50C-407E-A947-70E740481C1C}">
                <a14:useLocalDpi xmlns:a14="http://schemas.microsoft.com/office/drawing/2010/main" xmlns="" val="0"/>
              </a:ext>
            </a:extLst>
          </a:blip>
          <a:srcRect/>
          <a:stretch>
            <a:fillRect/>
          </a:stretch>
        </p:blipFill>
        <p:spPr bwMode="auto">
          <a:xfrm>
            <a:off x="76200" y="76200"/>
            <a:ext cx="8972550" cy="941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52400" y="228600"/>
            <a:ext cx="5791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br>
              <a:rPr lang="en-US" altLang="en-US" smtClean="0"/>
            </a:br>
            <a:endParaRPr lang="en-US" altLang="en-US" smtClean="0"/>
          </a:p>
        </p:txBody>
      </p:sp>
      <p:sp>
        <p:nvSpPr>
          <p:cNvPr id="1028" name="Rectangle 3"/>
          <p:cNvSpPr>
            <a:spLocks noGrp="1" noChangeArrowheads="1"/>
          </p:cNvSpPr>
          <p:nvPr>
            <p:ph type="body" idx="1"/>
          </p:nvPr>
        </p:nvSpPr>
        <p:spPr bwMode="auto">
          <a:xfrm>
            <a:off x="381000" y="1371600"/>
            <a:ext cx="7696200" cy="426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68" charset="-128"/>
              </a:defRPr>
            </a:lvl1pPr>
          </a:lstStyle>
          <a:p>
            <a:pPr defTabSz="914400"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457200" y="6477000"/>
            <a:ext cx="16002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1" smtClean="0">
                <a:solidFill>
                  <a:srgbClr val="003A6D"/>
                </a:solidFill>
                <a:latin typeface="Univers 57 Condensed" pitchFamily="68" charset="0"/>
              </a:defRPr>
            </a:lvl1pPr>
          </a:lstStyle>
          <a:p>
            <a:pPr defTabSz="914400" eaLnBrk="0" fontAlgn="base" hangingPunct="0">
              <a:spcBef>
                <a:spcPct val="0"/>
              </a:spcBef>
              <a:spcAft>
                <a:spcPct val="0"/>
              </a:spcAft>
              <a:defRPr/>
            </a:pPr>
            <a:fld id="{D496BCD0-D49B-464B-BDD5-3E6621EDCED7}" type="slidenum">
              <a:rPr lang="en-US" altLang="en-US"/>
              <a:pPr defTabSz="914400" eaLnBrk="0" fontAlgn="base" hangingPunct="0">
                <a:spcBef>
                  <a:spcPct val="0"/>
                </a:spcBef>
                <a:spcAft>
                  <a:spcPct val="0"/>
                </a:spcAft>
                <a:defRPr/>
              </a:pPr>
              <a:t>‹#›</a:t>
            </a:fld>
            <a:endParaRPr lang="en-US" altLang="en-US"/>
          </a:p>
        </p:txBody>
      </p:sp>
      <p:pic>
        <p:nvPicPr>
          <p:cNvPr id="1031" name="Picture 12" descr="logo"/>
          <p:cNvPicPr>
            <a:picLocks noChangeAspect="1" noChangeArrowheads="1"/>
          </p:cNvPicPr>
          <p:nvPr userDrawn="1"/>
        </p:nvPicPr>
        <p:blipFill>
          <a:blip r:embed="rId16">
            <a:extLst>
              <a:ext uri="{28A0092B-C50C-407E-A947-70E740481C1C}">
                <a14:useLocalDpi xmlns:a14="http://schemas.microsoft.com/office/drawing/2010/main" xmlns="" val="0"/>
              </a:ext>
            </a:extLst>
          </a:blip>
          <a:srcRect/>
          <a:stretch>
            <a:fillRect/>
          </a:stretch>
        </p:blipFill>
        <p:spPr bwMode="auto">
          <a:xfrm>
            <a:off x="6858000" y="6248400"/>
            <a:ext cx="2038350"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281823970"/>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 id="2147483839" r:id="rId13"/>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2pPr>
      <a:lvl3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3pPr>
      <a:lvl4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4pPr>
      <a:lvl5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5pPr>
      <a:lvl6pPr marL="457200" algn="l" rtl="0" fontAlgn="base">
        <a:spcBef>
          <a:spcPct val="0"/>
        </a:spcBef>
        <a:spcAft>
          <a:spcPct val="0"/>
        </a:spcAft>
        <a:defRPr sz="2400">
          <a:solidFill>
            <a:schemeClr val="bg1"/>
          </a:solidFill>
          <a:latin typeface="Univers 57 Condensed" pitchFamily="68" charset="0"/>
          <a:ea typeface="ＭＳ Ｐゴシック" pitchFamily="68" charset="-128"/>
        </a:defRPr>
      </a:lvl6pPr>
      <a:lvl7pPr marL="914400" algn="l" rtl="0" fontAlgn="base">
        <a:spcBef>
          <a:spcPct val="0"/>
        </a:spcBef>
        <a:spcAft>
          <a:spcPct val="0"/>
        </a:spcAft>
        <a:defRPr sz="2400">
          <a:solidFill>
            <a:schemeClr val="bg1"/>
          </a:solidFill>
          <a:latin typeface="Univers 57 Condensed" pitchFamily="68" charset="0"/>
          <a:ea typeface="ＭＳ Ｐゴシック" pitchFamily="68" charset="-128"/>
        </a:defRPr>
      </a:lvl7pPr>
      <a:lvl8pPr marL="1371600" algn="l" rtl="0" fontAlgn="base">
        <a:spcBef>
          <a:spcPct val="0"/>
        </a:spcBef>
        <a:spcAft>
          <a:spcPct val="0"/>
        </a:spcAft>
        <a:defRPr sz="2400">
          <a:solidFill>
            <a:schemeClr val="bg1"/>
          </a:solidFill>
          <a:latin typeface="Univers 57 Condensed" pitchFamily="68" charset="0"/>
          <a:ea typeface="ＭＳ Ｐゴシック" pitchFamily="68" charset="-128"/>
        </a:defRPr>
      </a:lvl8pPr>
      <a:lvl9pPr marL="1828800" algn="l" rtl="0" fontAlgn="base">
        <a:spcBef>
          <a:spcPct val="0"/>
        </a:spcBef>
        <a:spcAft>
          <a:spcPct val="0"/>
        </a:spcAft>
        <a:defRPr sz="2400">
          <a:solidFill>
            <a:schemeClr val="bg1"/>
          </a:solidFill>
          <a:latin typeface="Univers 57 Condensed" pitchFamily="68" charset="0"/>
          <a:ea typeface="ＭＳ Ｐゴシック" pitchFamily="68" charset="-128"/>
        </a:defRPr>
      </a:lvl9pPr>
    </p:titleStyle>
    <p:bodyStyle>
      <a:lvl1pPr marL="342900" indent="-342900" algn="l" rtl="0" eaLnBrk="0" fontAlgn="base" hangingPunct="0">
        <a:spcBef>
          <a:spcPct val="20000"/>
        </a:spcBef>
        <a:spcAft>
          <a:spcPct val="0"/>
        </a:spcAft>
        <a:buChar char="•"/>
        <a:defRPr sz="2400">
          <a:solidFill>
            <a:srgbClr val="BB3B20"/>
          </a:solidFill>
          <a:latin typeface="+mn-lt"/>
          <a:ea typeface="+mn-ea"/>
          <a:cs typeface="+mn-cs"/>
        </a:defRPr>
      </a:lvl1pPr>
      <a:lvl2pPr marL="742950" indent="-285750" algn="l" rtl="0" eaLnBrk="0" fontAlgn="base" hangingPunct="0">
        <a:spcBef>
          <a:spcPct val="20000"/>
        </a:spcBef>
        <a:spcAft>
          <a:spcPct val="0"/>
        </a:spcAft>
        <a:buChar char="–"/>
        <a:defRPr sz="2400">
          <a:solidFill>
            <a:srgbClr val="003A6D"/>
          </a:solidFill>
          <a:latin typeface="Times New Roman" pitchFamily="68" charset="0"/>
          <a:ea typeface="+mn-ea"/>
        </a:defRPr>
      </a:lvl2pPr>
      <a:lvl3pPr marL="1143000" indent="-228600" algn="l" rtl="0" eaLnBrk="0" fontAlgn="base" hangingPunct="0">
        <a:spcBef>
          <a:spcPct val="20000"/>
        </a:spcBef>
        <a:spcAft>
          <a:spcPct val="0"/>
        </a:spcAft>
        <a:buFont typeface="Wingdings" pitchFamily="2" charset="2"/>
        <a:buChar char="§"/>
        <a:defRPr sz="2000">
          <a:solidFill>
            <a:schemeClr val="tx1"/>
          </a:solidFill>
          <a:latin typeface="Univers 55" pitchFamily="68" charset="0"/>
          <a:ea typeface="+mn-ea"/>
        </a:defRPr>
      </a:lvl3pPr>
      <a:lvl4pPr marL="1600200" indent="-228600" algn="l" rtl="0" eaLnBrk="0" fontAlgn="base" hangingPunct="0">
        <a:spcBef>
          <a:spcPct val="20000"/>
        </a:spcBef>
        <a:spcAft>
          <a:spcPct val="0"/>
        </a:spcAft>
        <a:buFont typeface="Times" pitchFamily="68" charset="0"/>
        <a:buChar char="•"/>
        <a:defRPr sz="2000">
          <a:solidFill>
            <a:schemeClr val="tx1"/>
          </a:solidFill>
          <a:latin typeface="Univers 55" pitchFamily="68" charset="0"/>
          <a:ea typeface="+mn-ea"/>
        </a:defRPr>
      </a:lvl4pPr>
      <a:lvl5pPr marL="2057400" indent="-228600" algn="l" rtl="0" eaLnBrk="0" fontAlgn="base" hangingPunct="0">
        <a:spcBef>
          <a:spcPct val="20000"/>
        </a:spcBef>
        <a:spcAft>
          <a:spcPct val="0"/>
        </a:spcAft>
        <a:buChar char="–"/>
        <a:defRPr sz="1600">
          <a:solidFill>
            <a:schemeClr val="tx1"/>
          </a:solidFill>
          <a:latin typeface="Univers 55" pitchFamily="68" charset="0"/>
          <a:ea typeface="+mn-ea"/>
        </a:defRPr>
      </a:lvl5pPr>
      <a:lvl6pPr marL="2514600" indent="-228600" algn="l" rtl="0" fontAlgn="base">
        <a:spcBef>
          <a:spcPct val="20000"/>
        </a:spcBef>
        <a:spcAft>
          <a:spcPct val="0"/>
        </a:spcAft>
        <a:buChar char="–"/>
        <a:defRPr sz="1600">
          <a:solidFill>
            <a:schemeClr val="tx1"/>
          </a:solidFill>
          <a:latin typeface="Univers 55" pitchFamily="68" charset="0"/>
          <a:ea typeface="+mn-ea"/>
        </a:defRPr>
      </a:lvl6pPr>
      <a:lvl7pPr marL="2971800" indent="-228600" algn="l" rtl="0" fontAlgn="base">
        <a:spcBef>
          <a:spcPct val="20000"/>
        </a:spcBef>
        <a:spcAft>
          <a:spcPct val="0"/>
        </a:spcAft>
        <a:buChar char="–"/>
        <a:defRPr sz="1600">
          <a:solidFill>
            <a:schemeClr val="tx1"/>
          </a:solidFill>
          <a:latin typeface="Univers 55" pitchFamily="68" charset="0"/>
          <a:ea typeface="+mn-ea"/>
        </a:defRPr>
      </a:lvl7pPr>
      <a:lvl8pPr marL="3429000" indent="-228600" algn="l" rtl="0" fontAlgn="base">
        <a:spcBef>
          <a:spcPct val="20000"/>
        </a:spcBef>
        <a:spcAft>
          <a:spcPct val="0"/>
        </a:spcAft>
        <a:buChar char="–"/>
        <a:defRPr sz="1600">
          <a:solidFill>
            <a:schemeClr val="tx1"/>
          </a:solidFill>
          <a:latin typeface="Univers 55" pitchFamily="68" charset="0"/>
          <a:ea typeface="+mn-ea"/>
        </a:defRPr>
      </a:lvl8pPr>
      <a:lvl9pPr marL="3886200" indent="-228600" algn="l" rtl="0" fontAlgn="base">
        <a:spcBef>
          <a:spcPct val="20000"/>
        </a:spcBef>
        <a:spcAft>
          <a:spcPct val="0"/>
        </a:spcAft>
        <a:buChar char="–"/>
        <a:defRPr sz="1600">
          <a:solidFill>
            <a:schemeClr val="tx1"/>
          </a:solidFill>
          <a:latin typeface="Univers 55" pitchFamily="68"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top"/>
          <p:cNvPicPr>
            <a:picLocks noChangeAspect="1" noChangeArrowheads="1"/>
          </p:cNvPicPr>
          <p:nvPr userDrawn="1"/>
        </p:nvPicPr>
        <p:blipFill>
          <a:blip r:embed="rId15">
            <a:extLst>
              <a:ext uri="{28A0092B-C50C-407E-A947-70E740481C1C}">
                <a14:useLocalDpi xmlns:a14="http://schemas.microsoft.com/office/drawing/2010/main" xmlns="" val="0"/>
              </a:ext>
            </a:extLst>
          </a:blip>
          <a:srcRect/>
          <a:stretch>
            <a:fillRect/>
          </a:stretch>
        </p:blipFill>
        <p:spPr bwMode="auto">
          <a:xfrm>
            <a:off x="76200" y="76200"/>
            <a:ext cx="8972550" cy="941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52400" y="228600"/>
            <a:ext cx="5791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br>
              <a:rPr lang="en-US" altLang="en-US" smtClean="0"/>
            </a:br>
            <a:endParaRPr lang="en-US" altLang="en-US" smtClean="0"/>
          </a:p>
        </p:txBody>
      </p:sp>
      <p:sp>
        <p:nvSpPr>
          <p:cNvPr id="1028" name="Rectangle 3"/>
          <p:cNvSpPr>
            <a:spLocks noGrp="1" noChangeArrowheads="1"/>
          </p:cNvSpPr>
          <p:nvPr>
            <p:ph type="body" idx="1"/>
          </p:nvPr>
        </p:nvSpPr>
        <p:spPr bwMode="auto">
          <a:xfrm>
            <a:off x="381000" y="1371600"/>
            <a:ext cx="7696200" cy="426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68" charset="-128"/>
              </a:defRPr>
            </a:lvl1pPr>
          </a:lstStyle>
          <a:p>
            <a:pPr defTabSz="914400"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457200" y="6477000"/>
            <a:ext cx="16002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1" smtClean="0">
                <a:solidFill>
                  <a:srgbClr val="003A6D"/>
                </a:solidFill>
                <a:latin typeface="Univers 57 Condensed" pitchFamily="68" charset="0"/>
              </a:defRPr>
            </a:lvl1pPr>
          </a:lstStyle>
          <a:p>
            <a:pPr defTabSz="914400" eaLnBrk="0" fontAlgn="base" hangingPunct="0">
              <a:spcBef>
                <a:spcPct val="0"/>
              </a:spcBef>
              <a:spcAft>
                <a:spcPct val="0"/>
              </a:spcAft>
              <a:defRPr/>
            </a:pPr>
            <a:fld id="{D496BCD0-D49B-464B-BDD5-3E6621EDCED7}" type="slidenum">
              <a:rPr lang="en-US" altLang="en-US"/>
              <a:pPr defTabSz="914400" eaLnBrk="0" fontAlgn="base" hangingPunct="0">
                <a:spcBef>
                  <a:spcPct val="0"/>
                </a:spcBef>
                <a:spcAft>
                  <a:spcPct val="0"/>
                </a:spcAft>
                <a:defRPr/>
              </a:pPr>
              <a:t>‹#›</a:t>
            </a:fld>
            <a:endParaRPr lang="en-US" altLang="en-US"/>
          </a:p>
        </p:txBody>
      </p:sp>
      <p:pic>
        <p:nvPicPr>
          <p:cNvPr id="1031" name="Picture 12" descr="logo"/>
          <p:cNvPicPr>
            <a:picLocks noChangeAspect="1" noChangeArrowheads="1"/>
          </p:cNvPicPr>
          <p:nvPr userDrawn="1"/>
        </p:nvPicPr>
        <p:blipFill>
          <a:blip r:embed="rId16">
            <a:extLst>
              <a:ext uri="{28A0092B-C50C-407E-A947-70E740481C1C}">
                <a14:useLocalDpi xmlns:a14="http://schemas.microsoft.com/office/drawing/2010/main" xmlns="" val="0"/>
              </a:ext>
            </a:extLst>
          </a:blip>
          <a:srcRect/>
          <a:stretch>
            <a:fillRect/>
          </a:stretch>
        </p:blipFill>
        <p:spPr bwMode="auto">
          <a:xfrm>
            <a:off x="6858000" y="6248400"/>
            <a:ext cx="2038350"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28472836"/>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2pPr>
      <a:lvl3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3pPr>
      <a:lvl4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4pPr>
      <a:lvl5pPr algn="l" rtl="0" eaLnBrk="0" fontAlgn="base" hangingPunct="0">
        <a:spcBef>
          <a:spcPct val="0"/>
        </a:spcBef>
        <a:spcAft>
          <a:spcPct val="0"/>
        </a:spcAft>
        <a:defRPr sz="2400">
          <a:solidFill>
            <a:schemeClr val="bg1"/>
          </a:solidFill>
          <a:latin typeface="Univers 57 Condensed" pitchFamily="68" charset="0"/>
          <a:ea typeface="ＭＳ Ｐゴシック" pitchFamily="68" charset="-128"/>
        </a:defRPr>
      </a:lvl5pPr>
      <a:lvl6pPr marL="457200" algn="l" rtl="0" fontAlgn="base">
        <a:spcBef>
          <a:spcPct val="0"/>
        </a:spcBef>
        <a:spcAft>
          <a:spcPct val="0"/>
        </a:spcAft>
        <a:defRPr sz="2400">
          <a:solidFill>
            <a:schemeClr val="bg1"/>
          </a:solidFill>
          <a:latin typeface="Univers 57 Condensed" pitchFamily="68" charset="0"/>
          <a:ea typeface="ＭＳ Ｐゴシック" pitchFamily="68" charset="-128"/>
        </a:defRPr>
      </a:lvl6pPr>
      <a:lvl7pPr marL="914400" algn="l" rtl="0" fontAlgn="base">
        <a:spcBef>
          <a:spcPct val="0"/>
        </a:spcBef>
        <a:spcAft>
          <a:spcPct val="0"/>
        </a:spcAft>
        <a:defRPr sz="2400">
          <a:solidFill>
            <a:schemeClr val="bg1"/>
          </a:solidFill>
          <a:latin typeface="Univers 57 Condensed" pitchFamily="68" charset="0"/>
          <a:ea typeface="ＭＳ Ｐゴシック" pitchFamily="68" charset="-128"/>
        </a:defRPr>
      </a:lvl7pPr>
      <a:lvl8pPr marL="1371600" algn="l" rtl="0" fontAlgn="base">
        <a:spcBef>
          <a:spcPct val="0"/>
        </a:spcBef>
        <a:spcAft>
          <a:spcPct val="0"/>
        </a:spcAft>
        <a:defRPr sz="2400">
          <a:solidFill>
            <a:schemeClr val="bg1"/>
          </a:solidFill>
          <a:latin typeface="Univers 57 Condensed" pitchFamily="68" charset="0"/>
          <a:ea typeface="ＭＳ Ｐゴシック" pitchFamily="68" charset="-128"/>
        </a:defRPr>
      </a:lvl8pPr>
      <a:lvl9pPr marL="1828800" algn="l" rtl="0" fontAlgn="base">
        <a:spcBef>
          <a:spcPct val="0"/>
        </a:spcBef>
        <a:spcAft>
          <a:spcPct val="0"/>
        </a:spcAft>
        <a:defRPr sz="2400">
          <a:solidFill>
            <a:schemeClr val="bg1"/>
          </a:solidFill>
          <a:latin typeface="Univers 57 Condensed" pitchFamily="68" charset="0"/>
          <a:ea typeface="ＭＳ Ｐゴシック" pitchFamily="68" charset="-128"/>
        </a:defRPr>
      </a:lvl9pPr>
    </p:titleStyle>
    <p:bodyStyle>
      <a:lvl1pPr marL="342900" indent="-342900" algn="l" rtl="0" eaLnBrk="0" fontAlgn="base" hangingPunct="0">
        <a:spcBef>
          <a:spcPct val="20000"/>
        </a:spcBef>
        <a:spcAft>
          <a:spcPct val="0"/>
        </a:spcAft>
        <a:buChar char="•"/>
        <a:defRPr sz="2400">
          <a:solidFill>
            <a:srgbClr val="BB3B20"/>
          </a:solidFill>
          <a:latin typeface="+mn-lt"/>
          <a:ea typeface="+mn-ea"/>
          <a:cs typeface="+mn-cs"/>
        </a:defRPr>
      </a:lvl1pPr>
      <a:lvl2pPr marL="742950" indent="-285750" algn="l" rtl="0" eaLnBrk="0" fontAlgn="base" hangingPunct="0">
        <a:spcBef>
          <a:spcPct val="20000"/>
        </a:spcBef>
        <a:spcAft>
          <a:spcPct val="0"/>
        </a:spcAft>
        <a:buChar char="–"/>
        <a:defRPr sz="2400">
          <a:solidFill>
            <a:srgbClr val="003A6D"/>
          </a:solidFill>
          <a:latin typeface="Times New Roman" pitchFamily="68" charset="0"/>
          <a:ea typeface="+mn-ea"/>
        </a:defRPr>
      </a:lvl2pPr>
      <a:lvl3pPr marL="1143000" indent="-228600" algn="l" rtl="0" eaLnBrk="0" fontAlgn="base" hangingPunct="0">
        <a:spcBef>
          <a:spcPct val="20000"/>
        </a:spcBef>
        <a:spcAft>
          <a:spcPct val="0"/>
        </a:spcAft>
        <a:buFont typeface="Wingdings" pitchFamily="2" charset="2"/>
        <a:buChar char="§"/>
        <a:defRPr sz="2000">
          <a:solidFill>
            <a:schemeClr val="tx1"/>
          </a:solidFill>
          <a:latin typeface="Univers 55" pitchFamily="68" charset="0"/>
          <a:ea typeface="+mn-ea"/>
        </a:defRPr>
      </a:lvl3pPr>
      <a:lvl4pPr marL="1600200" indent="-228600" algn="l" rtl="0" eaLnBrk="0" fontAlgn="base" hangingPunct="0">
        <a:spcBef>
          <a:spcPct val="20000"/>
        </a:spcBef>
        <a:spcAft>
          <a:spcPct val="0"/>
        </a:spcAft>
        <a:buFont typeface="Times" pitchFamily="68" charset="0"/>
        <a:buChar char="•"/>
        <a:defRPr sz="2000">
          <a:solidFill>
            <a:schemeClr val="tx1"/>
          </a:solidFill>
          <a:latin typeface="Univers 55" pitchFamily="68" charset="0"/>
          <a:ea typeface="+mn-ea"/>
        </a:defRPr>
      </a:lvl4pPr>
      <a:lvl5pPr marL="2057400" indent="-228600" algn="l" rtl="0" eaLnBrk="0" fontAlgn="base" hangingPunct="0">
        <a:spcBef>
          <a:spcPct val="20000"/>
        </a:spcBef>
        <a:spcAft>
          <a:spcPct val="0"/>
        </a:spcAft>
        <a:buChar char="–"/>
        <a:defRPr sz="1600">
          <a:solidFill>
            <a:schemeClr val="tx1"/>
          </a:solidFill>
          <a:latin typeface="Univers 55" pitchFamily="68" charset="0"/>
          <a:ea typeface="+mn-ea"/>
        </a:defRPr>
      </a:lvl5pPr>
      <a:lvl6pPr marL="2514600" indent="-228600" algn="l" rtl="0" fontAlgn="base">
        <a:spcBef>
          <a:spcPct val="20000"/>
        </a:spcBef>
        <a:spcAft>
          <a:spcPct val="0"/>
        </a:spcAft>
        <a:buChar char="–"/>
        <a:defRPr sz="1600">
          <a:solidFill>
            <a:schemeClr val="tx1"/>
          </a:solidFill>
          <a:latin typeface="Univers 55" pitchFamily="68" charset="0"/>
          <a:ea typeface="+mn-ea"/>
        </a:defRPr>
      </a:lvl6pPr>
      <a:lvl7pPr marL="2971800" indent="-228600" algn="l" rtl="0" fontAlgn="base">
        <a:spcBef>
          <a:spcPct val="20000"/>
        </a:spcBef>
        <a:spcAft>
          <a:spcPct val="0"/>
        </a:spcAft>
        <a:buChar char="–"/>
        <a:defRPr sz="1600">
          <a:solidFill>
            <a:schemeClr val="tx1"/>
          </a:solidFill>
          <a:latin typeface="Univers 55" pitchFamily="68" charset="0"/>
          <a:ea typeface="+mn-ea"/>
        </a:defRPr>
      </a:lvl7pPr>
      <a:lvl8pPr marL="3429000" indent="-228600" algn="l" rtl="0" fontAlgn="base">
        <a:spcBef>
          <a:spcPct val="20000"/>
        </a:spcBef>
        <a:spcAft>
          <a:spcPct val="0"/>
        </a:spcAft>
        <a:buChar char="–"/>
        <a:defRPr sz="1600">
          <a:solidFill>
            <a:schemeClr val="tx1"/>
          </a:solidFill>
          <a:latin typeface="Univers 55" pitchFamily="68" charset="0"/>
          <a:ea typeface="+mn-ea"/>
        </a:defRPr>
      </a:lvl8pPr>
      <a:lvl9pPr marL="3886200" indent="-228600" algn="l" rtl="0" fontAlgn="base">
        <a:spcBef>
          <a:spcPct val="20000"/>
        </a:spcBef>
        <a:spcAft>
          <a:spcPct val="0"/>
        </a:spcAft>
        <a:buChar char="–"/>
        <a:defRPr sz="1600">
          <a:solidFill>
            <a:schemeClr val="tx1"/>
          </a:solidFill>
          <a:latin typeface="Univers 55" pitchFamily="68"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micsonline.org/scholarly-journals.php" TargetMode="External"/><Relationship Id="rId2" Type="http://schemas.openxmlformats.org/officeDocument/2006/relationships/hyperlink" Target="http://www.omicsonline.org/open-access-publication.php" TargetMode="External"/><Relationship Id="rId1" Type="http://schemas.openxmlformats.org/officeDocument/2006/relationships/slideLayout" Target="../slideLayouts/slideLayout60.xml"/><Relationship Id="rId4" Type="http://schemas.openxmlformats.org/officeDocument/2006/relationships/hyperlink" Target="http://www.omicsonline.org/international-scientific-conference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 About OMICS International</a:t>
            </a:r>
          </a:p>
        </p:txBody>
      </p:sp>
      <p:sp>
        <p:nvSpPr>
          <p:cNvPr id="3" name="Content Placeholder 2"/>
          <p:cNvSpPr>
            <a:spLocks noGrp="1"/>
          </p:cNvSpPr>
          <p:nvPr>
            <p:ph idx="1"/>
          </p:nvPr>
        </p:nvSpPr>
        <p:spPr/>
        <p:txBody>
          <a:bodyPr>
            <a:normAutofit fontScale="85000" lnSpcReduction="20000"/>
          </a:bodyPr>
          <a:lstStyle/>
          <a:p>
            <a:pPr>
              <a:defRPr/>
            </a:pPr>
            <a:r>
              <a:rPr lang="en-US" dirty="0" smtClean="0"/>
              <a:t>OMICS International is an amalgamation of </a:t>
            </a:r>
            <a:r>
              <a:rPr lang="en-US" dirty="0" smtClean="0">
                <a:hlinkClick r:id="rId2"/>
              </a:rPr>
              <a:t>Open Access Publications</a:t>
            </a:r>
            <a:r>
              <a:rPr lang="en-US" dirty="0" smtClean="0"/>
              <a:t> and worldwide international science conferences and events. Established in the year 2007 with the sole aim of making the information on Sciences and technology ‘Open Access’, OMICS Group publishes 500 online open access </a:t>
            </a:r>
            <a:r>
              <a:rPr lang="en-US" dirty="0" smtClean="0">
                <a:hlinkClick r:id="rId3"/>
              </a:rPr>
              <a:t>scholarly journals </a:t>
            </a:r>
            <a:r>
              <a:rPr lang="en-US" dirty="0" smtClean="0"/>
              <a:t>in all aspects of Science, Engineering, Management and Technology journals. OMICS Group has been instrumental in taking the knowledge on Science &amp; technology to the doorsteps of ordinary men and women. Research Scholars, Students, Libraries, Educational Institutions, Research centers and the industry are main stakeholders that benefitted greatly from this knowledge dissemination. OMICS Group also organizes 500 </a:t>
            </a:r>
            <a:r>
              <a:rPr lang="en-US" dirty="0" smtClean="0">
                <a:hlinkClick r:id="rId4"/>
              </a:rPr>
              <a:t>International conferences</a:t>
            </a:r>
            <a:r>
              <a:rPr lang="en-US" dirty="0" smtClean="0"/>
              <a:t> annually across the globe, where knowledge transfer takes place through debates, round table discussions, poster presentations, workshops, symposia and exhibitions.</a:t>
            </a:r>
          </a:p>
        </p:txBody>
      </p:sp>
    </p:spTree>
    <p:extLst>
      <p:ext uri="{BB962C8B-B14F-4D97-AF65-F5344CB8AC3E}">
        <p14:creationId xmlns:p14="http://schemas.microsoft.com/office/powerpoint/2010/main" xmlns="" val="341766454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Janssen Biotech v. </a:t>
            </a:r>
            <a:r>
              <a:rPr lang="en-US" i="1" dirty="0" err="1" smtClean="0"/>
              <a:t>Celltrion</a:t>
            </a:r>
            <a:r>
              <a:rPr lang="en-US" dirty="0" smtClean="0"/>
              <a:t>: Timeline</a:t>
            </a:r>
            <a:endParaRPr lang="en-US" dirty="0"/>
          </a:p>
        </p:txBody>
      </p:sp>
      <p:sp>
        <p:nvSpPr>
          <p:cNvPr id="3" name="Content Placeholder 2"/>
          <p:cNvSpPr>
            <a:spLocks noGrp="1"/>
          </p:cNvSpPr>
          <p:nvPr>
            <p:ph sz="quarter" idx="13"/>
          </p:nvPr>
        </p:nvSpPr>
        <p:spPr>
          <a:xfrm>
            <a:off x="374386" y="1009934"/>
            <a:ext cx="8412480" cy="5162266"/>
          </a:xfrm>
        </p:spPr>
        <p:txBody>
          <a:bodyPr/>
          <a:lstStyle/>
          <a:p>
            <a:r>
              <a:rPr lang="en-US" dirty="0" smtClean="0"/>
              <a:t>Sep 1998	- U.S. Patent No. 5,807,715  issues (expired 15-Sep-2015)</a:t>
            </a:r>
          </a:p>
          <a:p>
            <a:pPr lvl="1"/>
            <a:r>
              <a:rPr lang="en-US" dirty="0" smtClean="0"/>
              <a:t>A method for producing a functional </a:t>
            </a:r>
            <a:r>
              <a:rPr lang="en-US" dirty="0" err="1" smtClean="0"/>
              <a:t>immunoglobin</a:t>
            </a:r>
            <a:r>
              <a:rPr lang="en-US" dirty="0" smtClean="0"/>
              <a:t>.</a:t>
            </a:r>
          </a:p>
          <a:p>
            <a:r>
              <a:rPr lang="en-US" dirty="0" smtClean="0"/>
              <a:t>Sep 2001	- U.S. Patent No. 6,284,471 issues (expires 4-Sep-2018)</a:t>
            </a:r>
          </a:p>
          <a:p>
            <a:pPr lvl="1"/>
            <a:r>
              <a:rPr lang="en-US" dirty="0" smtClean="0"/>
              <a:t>A chimeric antibody comprising at least a part of human </a:t>
            </a:r>
            <a:r>
              <a:rPr lang="en-US" dirty="0" err="1" smtClean="0"/>
              <a:t>immunoglobin</a:t>
            </a:r>
            <a:r>
              <a:rPr lang="en-US" dirty="0" smtClean="0"/>
              <a:t> constant region and at least a part of a non-human </a:t>
            </a:r>
            <a:r>
              <a:rPr lang="en-US" dirty="0" err="1" smtClean="0"/>
              <a:t>immunoglobin</a:t>
            </a:r>
            <a:r>
              <a:rPr lang="en-US" dirty="0" smtClean="0"/>
              <a:t> variable region.</a:t>
            </a:r>
          </a:p>
          <a:p>
            <a:r>
              <a:rPr lang="en-US" dirty="0" smtClean="0"/>
              <a:t>May 2007 - U.S. Patent No. 7,223,396 issued (expires 29-Jun-2016)</a:t>
            </a:r>
          </a:p>
          <a:p>
            <a:pPr lvl="1"/>
            <a:r>
              <a:rPr lang="en-US" dirty="0" smtClean="0"/>
              <a:t>A method for inhibiting </a:t>
            </a:r>
            <a:r>
              <a:rPr lang="en-US" dirty="0" err="1" smtClean="0"/>
              <a:t>TNF</a:t>
            </a:r>
            <a:r>
              <a:rPr lang="el-GR" dirty="0" smtClean="0"/>
              <a:t>α</a:t>
            </a:r>
            <a:r>
              <a:rPr lang="en-US" dirty="0" smtClean="0"/>
              <a:t> in a human patient.</a:t>
            </a:r>
          </a:p>
          <a:p>
            <a:r>
              <a:rPr lang="en-US" dirty="0" smtClean="0"/>
              <a:t>Mar 2013 - </a:t>
            </a:r>
            <a:r>
              <a:rPr lang="en-US" dirty="0" err="1" smtClean="0"/>
              <a:t>Celltrion</a:t>
            </a:r>
            <a:r>
              <a:rPr lang="en-US" dirty="0" smtClean="0"/>
              <a:t> files Complaint for Declaratory </a:t>
            </a:r>
            <a:r>
              <a:rPr lang="en-US" dirty="0" err="1" smtClean="0"/>
              <a:t>Judgement</a:t>
            </a:r>
            <a:r>
              <a:rPr lang="en-US" dirty="0" smtClean="0"/>
              <a:t> to invalidate the '715, '471, and '396 patents.  (in the District Court for the District of Massachusetts) </a:t>
            </a:r>
          </a:p>
          <a:p>
            <a:r>
              <a:rPr lang="en-US" b="1" dirty="0" smtClean="0">
                <a:solidFill>
                  <a:schemeClr val="accent2"/>
                </a:solidFill>
              </a:rPr>
              <a:t>Oct 2014 - the FDA accepts the application for review</a:t>
            </a:r>
          </a:p>
          <a:p>
            <a:r>
              <a:rPr lang="en-US" b="1" dirty="0" smtClean="0">
                <a:solidFill>
                  <a:schemeClr val="accent2"/>
                </a:solidFill>
              </a:rPr>
              <a:t>Oct 2014 - Declaratory Judgment voluntary dismissed</a:t>
            </a:r>
          </a:p>
          <a:p>
            <a:r>
              <a:rPr lang="en-US" dirty="0" smtClean="0"/>
              <a:t>Mar 2015 - Janssen files a complaint against </a:t>
            </a:r>
            <a:r>
              <a:rPr lang="en-US" dirty="0" err="1" smtClean="0"/>
              <a:t>Celltrion</a:t>
            </a:r>
            <a:r>
              <a:rPr lang="en-US" dirty="0" smtClean="0"/>
              <a:t> for not obeying </a:t>
            </a:r>
            <a:r>
              <a:rPr lang="en-US" dirty="0" err="1" smtClean="0"/>
              <a:t>BPCIA</a:t>
            </a:r>
            <a:r>
              <a:rPr lang="en-US" dirty="0" smtClean="0"/>
              <a:t> </a:t>
            </a:r>
          </a:p>
          <a:p>
            <a:endParaRPr lang="en-US" dirty="0"/>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10</a:t>
            </a:fld>
            <a:endParaRPr lang="en-US" dirty="0"/>
          </a:p>
        </p:txBody>
      </p:sp>
    </p:spTree>
    <p:extLst>
      <p:ext uri="{BB962C8B-B14F-4D97-AF65-F5344CB8AC3E}">
        <p14:creationId xmlns:p14="http://schemas.microsoft.com/office/powerpoint/2010/main" xmlns="" val="1139381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Janssen Biotech v. </a:t>
            </a:r>
            <a:r>
              <a:rPr lang="en-US" i="1" dirty="0" err="1" smtClean="0"/>
              <a:t>Celltrion</a:t>
            </a:r>
            <a:r>
              <a:rPr lang="en-US" dirty="0" smtClean="0"/>
              <a:t>: Timeline</a:t>
            </a:r>
            <a:endParaRPr lang="en-US" dirty="0"/>
          </a:p>
        </p:txBody>
      </p:sp>
      <p:sp>
        <p:nvSpPr>
          <p:cNvPr id="3" name="Content Placeholder 2"/>
          <p:cNvSpPr>
            <a:spLocks noGrp="1"/>
          </p:cNvSpPr>
          <p:nvPr>
            <p:ph sz="quarter" idx="13"/>
          </p:nvPr>
        </p:nvSpPr>
        <p:spPr>
          <a:xfrm>
            <a:off x="374386" y="1009934"/>
            <a:ext cx="8412480" cy="5162266"/>
          </a:xfrm>
        </p:spPr>
        <p:txBody>
          <a:bodyPr/>
          <a:lstStyle/>
          <a:p>
            <a:r>
              <a:rPr lang="en-US" dirty="0" smtClean="0"/>
              <a:t>Sep 1998	- U.S. Patent No. 5,807,715  issues (expired 15-Sep-2015)</a:t>
            </a:r>
          </a:p>
          <a:p>
            <a:pPr lvl="1"/>
            <a:r>
              <a:rPr lang="en-US" dirty="0" smtClean="0"/>
              <a:t>A method for producing a functional </a:t>
            </a:r>
            <a:r>
              <a:rPr lang="en-US" dirty="0" err="1" smtClean="0"/>
              <a:t>immunoglobin</a:t>
            </a:r>
            <a:r>
              <a:rPr lang="en-US" dirty="0" smtClean="0"/>
              <a:t>.</a:t>
            </a:r>
          </a:p>
          <a:p>
            <a:r>
              <a:rPr lang="en-US" dirty="0" smtClean="0"/>
              <a:t>Sep 2001	- U.S. Patent No. 6,284,471 issues (expires 4-Sep-2018)</a:t>
            </a:r>
          </a:p>
          <a:p>
            <a:pPr lvl="1"/>
            <a:r>
              <a:rPr lang="en-US" dirty="0" smtClean="0"/>
              <a:t>A chimeric antibody comprising at least a part of human </a:t>
            </a:r>
            <a:r>
              <a:rPr lang="en-US" dirty="0" err="1" smtClean="0"/>
              <a:t>immunoglobin</a:t>
            </a:r>
            <a:r>
              <a:rPr lang="en-US" dirty="0" smtClean="0"/>
              <a:t> constant region and at least a part of a non-human </a:t>
            </a:r>
            <a:r>
              <a:rPr lang="en-US" dirty="0" err="1" smtClean="0"/>
              <a:t>immunoglobin</a:t>
            </a:r>
            <a:r>
              <a:rPr lang="en-US" dirty="0" smtClean="0"/>
              <a:t> variable region.</a:t>
            </a:r>
          </a:p>
          <a:p>
            <a:r>
              <a:rPr lang="en-US" dirty="0" smtClean="0"/>
              <a:t>May 2007 - U.S. Patent No. 7,223,396 issued (expires 29-Jun-2016)</a:t>
            </a:r>
          </a:p>
          <a:p>
            <a:pPr lvl="1"/>
            <a:r>
              <a:rPr lang="en-US" dirty="0" smtClean="0"/>
              <a:t>A method for inhibiting </a:t>
            </a:r>
            <a:r>
              <a:rPr lang="en-US" dirty="0" err="1" smtClean="0"/>
              <a:t>TNF</a:t>
            </a:r>
            <a:r>
              <a:rPr lang="el-GR" dirty="0" smtClean="0"/>
              <a:t>α</a:t>
            </a:r>
            <a:r>
              <a:rPr lang="en-US" dirty="0" smtClean="0"/>
              <a:t> in a human patient.</a:t>
            </a:r>
          </a:p>
          <a:p>
            <a:r>
              <a:rPr lang="en-US" dirty="0" smtClean="0"/>
              <a:t>Mar 2013 - </a:t>
            </a:r>
            <a:r>
              <a:rPr lang="en-US" dirty="0" err="1" smtClean="0"/>
              <a:t>Celltrion</a:t>
            </a:r>
            <a:r>
              <a:rPr lang="en-US" dirty="0" smtClean="0"/>
              <a:t> files Complaint for Declaratory </a:t>
            </a:r>
            <a:r>
              <a:rPr lang="en-US" dirty="0" err="1" smtClean="0"/>
              <a:t>Judgement</a:t>
            </a:r>
            <a:r>
              <a:rPr lang="en-US" dirty="0" smtClean="0"/>
              <a:t> to invalidate the '715, '471, and '396 patents.  (in the District Court for the District of Massachusetts) </a:t>
            </a:r>
          </a:p>
          <a:p>
            <a:r>
              <a:rPr lang="en-US" dirty="0" smtClean="0"/>
              <a:t>Oct 2014 - the FDA accepts the application for review</a:t>
            </a:r>
          </a:p>
          <a:p>
            <a:r>
              <a:rPr lang="en-US" dirty="0" smtClean="0"/>
              <a:t>Oct 2014 - Declaratory Judgment voluntary dismissed</a:t>
            </a:r>
          </a:p>
          <a:p>
            <a:r>
              <a:rPr lang="en-US" b="1" dirty="0" smtClean="0">
                <a:solidFill>
                  <a:schemeClr val="accent2"/>
                </a:solidFill>
              </a:rPr>
              <a:t>Mar 2015 - Janssen files a complaint against </a:t>
            </a:r>
            <a:r>
              <a:rPr lang="en-US" b="1" dirty="0" err="1" smtClean="0">
                <a:solidFill>
                  <a:schemeClr val="accent2"/>
                </a:solidFill>
              </a:rPr>
              <a:t>Celltrion</a:t>
            </a:r>
            <a:r>
              <a:rPr lang="en-US" b="1" dirty="0" smtClean="0">
                <a:solidFill>
                  <a:schemeClr val="accent2"/>
                </a:solidFill>
              </a:rPr>
              <a:t> for not obeying </a:t>
            </a:r>
            <a:r>
              <a:rPr lang="en-US" b="1" dirty="0" err="1" smtClean="0">
                <a:solidFill>
                  <a:schemeClr val="accent2"/>
                </a:solidFill>
              </a:rPr>
              <a:t>BPCIA</a:t>
            </a:r>
            <a:r>
              <a:rPr lang="en-US" b="1" dirty="0" smtClean="0">
                <a:solidFill>
                  <a:schemeClr val="accent2"/>
                </a:solidFill>
              </a:rPr>
              <a:t> </a:t>
            </a:r>
          </a:p>
          <a:p>
            <a:endParaRPr lang="en-US" dirty="0"/>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11</a:t>
            </a:fld>
            <a:endParaRPr lang="en-US" dirty="0"/>
          </a:p>
        </p:txBody>
      </p:sp>
    </p:spTree>
    <p:extLst>
      <p:ext uri="{BB962C8B-B14F-4D97-AF65-F5344CB8AC3E}">
        <p14:creationId xmlns:p14="http://schemas.microsoft.com/office/powerpoint/2010/main" xmlns="" val="2742251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369332"/>
          </a:xfrm>
        </p:spPr>
        <p:txBody>
          <a:bodyPr/>
          <a:lstStyle/>
          <a:p>
            <a:r>
              <a:rPr lang="en-US" sz="2400" i="1" dirty="0"/>
              <a:t>Janssen Biotech v. </a:t>
            </a:r>
            <a:r>
              <a:rPr lang="en-US" sz="2400" i="1" dirty="0" err="1" smtClean="0"/>
              <a:t>Celltrion</a:t>
            </a:r>
            <a:r>
              <a:rPr lang="en-US" sz="2400" dirty="0" smtClean="0"/>
              <a:t>: Update as of 28-Sep-2015</a:t>
            </a:r>
            <a:endParaRPr lang="en-US" sz="2400" dirty="0"/>
          </a:p>
        </p:txBody>
      </p:sp>
      <p:sp>
        <p:nvSpPr>
          <p:cNvPr id="3" name="Content Placeholder 2"/>
          <p:cNvSpPr>
            <a:spLocks noGrp="1"/>
          </p:cNvSpPr>
          <p:nvPr>
            <p:ph sz="quarter" idx="13"/>
          </p:nvPr>
        </p:nvSpPr>
        <p:spPr>
          <a:xfrm>
            <a:off x="374386" y="887105"/>
            <a:ext cx="8412480" cy="5285096"/>
          </a:xfrm>
        </p:spPr>
        <p:txBody>
          <a:bodyPr/>
          <a:lstStyle/>
          <a:p>
            <a:r>
              <a:rPr lang="en-US" sz="2400" i="1" dirty="0" smtClean="0">
                <a:solidFill>
                  <a:schemeClr val="accent2"/>
                </a:solidFill>
              </a:rPr>
              <a:t>In light of Sandoz…</a:t>
            </a:r>
          </a:p>
          <a:p>
            <a:r>
              <a:rPr lang="en-US" sz="2400" dirty="0" smtClean="0"/>
              <a:t>Defendants </a:t>
            </a:r>
            <a:r>
              <a:rPr lang="en-US" sz="2400" dirty="0"/>
              <a:t>will not launch any </a:t>
            </a:r>
            <a:r>
              <a:rPr lang="en-US" sz="2400" dirty="0" err="1"/>
              <a:t>biosimilar</a:t>
            </a:r>
            <a:r>
              <a:rPr lang="en-US" sz="2400" dirty="0"/>
              <a:t> infliximab product in the United States until after September 15, </a:t>
            </a:r>
            <a:r>
              <a:rPr lang="en-US" sz="2400" dirty="0" smtClean="0"/>
              <a:t>2015 (when the </a:t>
            </a:r>
            <a:r>
              <a:rPr lang="en-US" sz="2400" dirty="0"/>
              <a:t>‘715 patent </a:t>
            </a:r>
            <a:r>
              <a:rPr lang="en-US" sz="2400" dirty="0" smtClean="0"/>
              <a:t>expired).</a:t>
            </a:r>
          </a:p>
          <a:p>
            <a:r>
              <a:rPr lang="en-US" sz="2400" dirty="0"/>
              <a:t>All claims and defenses pending between </a:t>
            </a:r>
            <a:r>
              <a:rPr lang="en-US" sz="2400" dirty="0" smtClean="0"/>
              <a:t>Janssen and </a:t>
            </a:r>
            <a:r>
              <a:rPr lang="en-US" sz="2400" dirty="0" err="1" smtClean="0"/>
              <a:t>Celltrion</a:t>
            </a:r>
            <a:r>
              <a:rPr lang="en-US" sz="2400" dirty="0" smtClean="0"/>
              <a:t> related </a:t>
            </a:r>
            <a:r>
              <a:rPr lang="en-US" sz="2400" dirty="0"/>
              <a:t>to alleged infringement of the ‘715 patent under 35 U.S.C. § 271(e)(2)(C)(</a:t>
            </a:r>
            <a:r>
              <a:rPr lang="en-US" sz="2400" dirty="0" err="1"/>
              <a:t>i</a:t>
            </a:r>
            <a:r>
              <a:rPr lang="en-US" sz="2400" dirty="0"/>
              <a:t>) are dismissed as </a:t>
            </a:r>
            <a:r>
              <a:rPr lang="en-US" sz="2400" dirty="0" smtClean="0"/>
              <a:t>moot.</a:t>
            </a:r>
          </a:p>
          <a:p>
            <a:r>
              <a:rPr lang="en-US" sz="2400" dirty="0" smtClean="0"/>
              <a:t>All </a:t>
            </a:r>
            <a:r>
              <a:rPr lang="en-US" sz="2400" dirty="0"/>
              <a:t>claims and defenses pending between the parties related to alleged infringement of the ‘056 patent under 35 U.S.C. § 271(e)(2)(C)(ii) are dismissed, and that dismissal is with prejudice only with respect to all claims and defenses related to the cell growth media described in the Cell Growth Media Spreadsheet.</a:t>
            </a:r>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12</a:t>
            </a:fld>
            <a:endParaRPr lang="en-US" dirty="0"/>
          </a:p>
        </p:txBody>
      </p:sp>
    </p:spTree>
    <p:extLst>
      <p:ext uri="{BB962C8B-B14F-4D97-AF65-F5344CB8AC3E}">
        <p14:creationId xmlns:p14="http://schemas.microsoft.com/office/powerpoint/2010/main" xmlns="" val="793777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Take Home Message…</a:t>
            </a:r>
            <a:endParaRPr lang="en-US" dirty="0"/>
          </a:p>
        </p:txBody>
      </p:sp>
      <p:sp>
        <p:nvSpPr>
          <p:cNvPr id="3" name="Content Placeholder 2"/>
          <p:cNvSpPr>
            <a:spLocks noGrp="1"/>
          </p:cNvSpPr>
          <p:nvPr>
            <p:ph sz="quarter" idx="13"/>
          </p:nvPr>
        </p:nvSpPr>
        <p:spPr>
          <a:xfrm>
            <a:off x="292499" y="1122529"/>
            <a:ext cx="8412480" cy="4572000"/>
          </a:xfrm>
        </p:spPr>
        <p:txBody>
          <a:bodyPr/>
          <a:lstStyle/>
          <a:p>
            <a:pPr marL="0" indent="0">
              <a:buNone/>
            </a:pPr>
            <a:r>
              <a:rPr lang="en-US" sz="4000" dirty="0" smtClean="0"/>
              <a:t>Do not file a notice </a:t>
            </a:r>
            <a:r>
              <a:rPr lang="en-US" sz="4000" dirty="0"/>
              <a:t>of commercial marketing </a:t>
            </a:r>
            <a:r>
              <a:rPr lang="en-US" sz="4000" dirty="0" smtClean="0"/>
              <a:t>until </a:t>
            </a:r>
            <a:r>
              <a:rPr lang="en-US" sz="4000" b="1" u="sng" dirty="0" smtClean="0">
                <a:solidFill>
                  <a:schemeClr val="accent2"/>
                </a:solidFill>
              </a:rPr>
              <a:t>AFTER</a:t>
            </a:r>
            <a:r>
              <a:rPr lang="en-US" sz="4000" dirty="0" smtClean="0">
                <a:solidFill>
                  <a:schemeClr val="accent2"/>
                </a:solidFill>
              </a:rPr>
              <a:t> </a:t>
            </a:r>
            <a:r>
              <a:rPr lang="en-US" sz="4000" dirty="0" smtClean="0"/>
              <a:t>the </a:t>
            </a:r>
            <a:r>
              <a:rPr lang="en-US" sz="4000" dirty="0"/>
              <a:t>product is licensed by the </a:t>
            </a:r>
            <a:r>
              <a:rPr lang="en-US" sz="4000" dirty="0" smtClean="0"/>
              <a:t>FDA!!!</a:t>
            </a:r>
            <a:endParaRPr lang="en-US" sz="4000" dirty="0"/>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13</a:t>
            </a:fld>
            <a:endParaRPr lang="en-US" dirty="0"/>
          </a:p>
        </p:txBody>
      </p:sp>
    </p:spTree>
    <p:extLst>
      <p:ext uri="{BB962C8B-B14F-4D97-AF65-F5344CB8AC3E}">
        <p14:creationId xmlns:p14="http://schemas.microsoft.com/office/powerpoint/2010/main" xmlns="" val="18346949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365761"/>
            <a:ext cx="8707272" cy="468948"/>
          </a:xfrm>
        </p:spPr>
        <p:txBody>
          <a:bodyPr/>
          <a:lstStyle/>
          <a:p>
            <a:r>
              <a:rPr lang="en-US" dirty="0"/>
              <a:t>Dentons US LLC - </a:t>
            </a:r>
            <a:r>
              <a:rPr lang="en-US" dirty="0" smtClean="0"/>
              <a:t>Chemical Intellectual </a:t>
            </a:r>
            <a:r>
              <a:rPr lang="en-US" dirty="0"/>
              <a:t>Property Team</a:t>
            </a:r>
          </a:p>
        </p:txBody>
      </p:sp>
      <p:sp>
        <p:nvSpPr>
          <p:cNvPr id="3" name="Date Placeholder 2"/>
          <p:cNvSpPr>
            <a:spLocks noGrp="1"/>
          </p:cNvSpPr>
          <p:nvPr>
            <p:ph type="dt" sz="half" idx="10"/>
          </p:nvPr>
        </p:nvSpPr>
        <p:spPr/>
        <p:txBody>
          <a:bodyPr/>
          <a:lstStyle/>
          <a:p>
            <a:r>
              <a:rPr lang="en-US" smtClean="0"/>
              <a:t>Month Day, Year</a:t>
            </a:r>
            <a:endParaRPr lang="en-US"/>
          </a:p>
        </p:txBody>
      </p:sp>
      <p:sp>
        <p:nvSpPr>
          <p:cNvPr id="4" name="Slide Number Placeholder 3"/>
          <p:cNvSpPr>
            <a:spLocks noGrp="1"/>
          </p:cNvSpPr>
          <p:nvPr>
            <p:ph type="sldNum" sz="quarter" idx="12"/>
          </p:nvPr>
        </p:nvSpPr>
        <p:spPr/>
        <p:txBody>
          <a:bodyPr/>
          <a:lstStyle/>
          <a:p>
            <a:fld id="{D34DACC3-9742-4940-92E6-4CAB853A3218}" type="slidenum">
              <a:rPr lang="en-US" smtClean="0"/>
              <a:pPr/>
              <a:t>14</a:t>
            </a:fld>
            <a:endParaRPr lang="en-US"/>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84200" y="733425"/>
            <a:ext cx="7974013" cy="5492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680469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258572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1316038"/>
            <a:ext cx="7772400" cy="817562"/>
          </a:xfrm>
        </p:spPr>
        <p:txBody>
          <a:bodyPr/>
          <a:lstStyle/>
          <a:p>
            <a:pPr>
              <a:defRPr/>
            </a:pPr>
            <a:r>
              <a:rPr dirty="0" smtClean="0"/>
              <a:t> Let us meet again..</a:t>
            </a:r>
            <a:endParaRPr lang="en-US" dirty="0"/>
          </a:p>
        </p:txBody>
      </p:sp>
      <p:sp>
        <p:nvSpPr>
          <p:cNvPr id="25603" name="Text Placeholder 2"/>
          <p:cNvSpPr>
            <a:spLocks noGrp="1"/>
          </p:cNvSpPr>
          <p:nvPr>
            <p:ph type="body" idx="1"/>
          </p:nvPr>
        </p:nvSpPr>
        <p:spPr>
          <a:xfrm>
            <a:off x="533400" y="2286000"/>
            <a:ext cx="7772400" cy="3771900"/>
          </a:xfrm>
        </p:spPr>
        <p:txBody>
          <a:bodyPr/>
          <a:lstStyle/>
          <a:p>
            <a:pPr algn="ctr"/>
            <a:r>
              <a:rPr lang="en-US" altLang="en-US" smtClean="0"/>
              <a:t>We welcome you to our future conferences of OMICS International</a:t>
            </a:r>
          </a:p>
          <a:p>
            <a:pPr algn="ctr"/>
            <a:r>
              <a:rPr lang="en-US" altLang="en-US" b="1" smtClean="0"/>
              <a:t>5</a:t>
            </a:r>
            <a:r>
              <a:rPr lang="en-US" altLang="en-US" b="1" baseline="30000" smtClean="0"/>
              <a:t>th</a:t>
            </a:r>
            <a:r>
              <a:rPr lang="en-US" altLang="en-US" b="1" smtClean="0"/>
              <a:t> European Biosimilars Congress</a:t>
            </a:r>
          </a:p>
          <a:p>
            <a:pPr algn="ctr"/>
            <a:r>
              <a:rPr lang="en-US" altLang="en-US" smtClean="0"/>
              <a:t>through</a:t>
            </a:r>
          </a:p>
          <a:p>
            <a:pPr algn="ctr"/>
            <a:r>
              <a:rPr lang="en-US" altLang="en-US" smtClean="0"/>
              <a:t> </a:t>
            </a:r>
            <a:r>
              <a:rPr lang="en-US" altLang="en-US" b="1" smtClean="0"/>
              <a:t>June 27-29, 2016 </a:t>
            </a:r>
            <a:r>
              <a:rPr lang="en-US" altLang="en-US" smtClean="0"/>
              <a:t>at </a:t>
            </a:r>
            <a:r>
              <a:rPr lang="en-US" altLang="en-US" b="1" smtClean="0"/>
              <a:t>Valencia, Spain</a:t>
            </a:r>
          </a:p>
          <a:p>
            <a:pPr algn="ctr"/>
            <a:endParaRPr lang="en-US" altLang="en-US" b="1" smtClean="0"/>
          </a:p>
          <a:p>
            <a:pPr algn="ctr"/>
            <a:endParaRPr lang="en-US" altLang="en-US" b="1" smtClean="0"/>
          </a:p>
          <a:p>
            <a:pPr algn="ctr"/>
            <a:endParaRPr lang="en-US" altLang="en-US" b="1" smtClean="0"/>
          </a:p>
          <a:p>
            <a:pPr algn="ctr"/>
            <a:endParaRPr lang="en-US" altLang="en-US" b="1" smtClean="0"/>
          </a:p>
          <a:p>
            <a:r>
              <a:rPr lang="en-US" altLang="en-US" smtClean="0"/>
              <a:t>http://biosimilars-biologics.pharmaceuticalconferences.com/europe</a:t>
            </a:r>
          </a:p>
        </p:txBody>
      </p:sp>
    </p:spTree>
    <p:extLst>
      <p:ext uri="{BB962C8B-B14F-4D97-AF65-F5344CB8AC3E}">
        <p14:creationId xmlns:p14="http://schemas.microsoft.com/office/powerpoint/2010/main" xmlns="" val="415489040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225" y="1316038"/>
            <a:ext cx="7772400" cy="817562"/>
          </a:xfrm>
        </p:spPr>
        <p:txBody>
          <a:bodyPr/>
          <a:lstStyle/>
          <a:p>
            <a:pPr>
              <a:defRPr/>
            </a:pPr>
            <a:r>
              <a:rPr dirty="0" smtClean="0"/>
              <a:t> Let us meet again..</a:t>
            </a:r>
            <a:endParaRPr lang="en-US" dirty="0"/>
          </a:p>
        </p:txBody>
      </p:sp>
      <p:sp>
        <p:nvSpPr>
          <p:cNvPr id="25603" name="Text Placeholder 2"/>
          <p:cNvSpPr>
            <a:spLocks noGrp="1"/>
          </p:cNvSpPr>
          <p:nvPr>
            <p:ph type="body" idx="1"/>
          </p:nvPr>
        </p:nvSpPr>
        <p:spPr>
          <a:xfrm>
            <a:off x="533400" y="2286000"/>
            <a:ext cx="7772400" cy="3771900"/>
          </a:xfrm>
        </p:spPr>
        <p:txBody>
          <a:bodyPr/>
          <a:lstStyle/>
          <a:p>
            <a:pPr algn="ctr"/>
            <a:r>
              <a:rPr lang="en-US" altLang="en-US" smtClean="0"/>
              <a:t>We welcome you to our future conferences of OMICS International</a:t>
            </a:r>
          </a:p>
          <a:p>
            <a:pPr algn="ctr"/>
            <a:r>
              <a:rPr lang="en-US" altLang="en-US" b="1" smtClean="0"/>
              <a:t>5</a:t>
            </a:r>
            <a:r>
              <a:rPr lang="en-US" altLang="en-US" b="1" baseline="30000" smtClean="0"/>
              <a:t>th</a:t>
            </a:r>
            <a:r>
              <a:rPr lang="en-US" altLang="en-US" b="1" smtClean="0"/>
              <a:t> European Biosimilars Congress</a:t>
            </a:r>
          </a:p>
          <a:p>
            <a:pPr algn="ctr"/>
            <a:r>
              <a:rPr lang="en-US" altLang="en-US" smtClean="0"/>
              <a:t>through</a:t>
            </a:r>
          </a:p>
          <a:p>
            <a:pPr algn="ctr"/>
            <a:r>
              <a:rPr lang="en-US" altLang="en-US" smtClean="0"/>
              <a:t> </a:t>
            </a:r>
            <a:r>
              <a:rPr lang="en-US" altLang="en-US" b="1" smtClean="0"/>
              <a:t>June 27-29, 2016 </a:t>
            </a:r>
            <a:r>
              <a:rPr lang="en-US" altLang="en-US" smtClean="0"/>
              <a:t>at </a:t>
            </a:r>
            <a:r>
              <a:rPr lang="en-US" altLang="en-US" b="1" smtClean="0"/>
              <a:t>Valencia, Spain</a:t>
            </a:r>
          </a:p>
          <a:p>
            <a:pPr algn="ctr"/>
            <a:endParaRPr lang="en-US" altLang="en-US" b="1" smtClean="0"/>
          </a:p>
          <a:p>
            <a:pPr algn="ctr"/>
            <a:endParaRPr lang="en-US" altLang="en-US" b="1" smtClean="0"/>
          </a:p>
          <a:p>
            <a:pPr algn="ctr"/>
            <a:endParaRPr lang="en-US" altLang="en-US" b="1" smtClean="0"/>
          </a:p>
          <a:p>
            <a:pPr algn="ctr"/>
            <a:endParaRPr lang="en-US" altLang="en-US" b="1" smtClean="0"/>
          </a:p>
          <a:p>
            <a:r>
              <a:rPr lang="en-US" altLang="en-US" smtClean="0"/>
              <a:t>http://biosimilars-biologics.pharmaceuticalconferences.com/europe</a:t>
            </a:r>
          </a:p>
        </p:txBody>
      </p:sp>
    </p:spTree>
    <p:extLst>
      <p:ext uri="{BB962C8B-B14F-4D97-AF65-F5344CB8AC3E}">
        <p14:creationId xmlns:p14="http://schemas.microsoft.com/office/powerpoint/2010/main" xmlns="" val="415489040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 OMICS International Conferences</a:t>
            </a:r>
          </a:p>
        </p:txBody>
      </p:sp>
      <p:sp>
        <p:nvSpPr>
          <p:cNvPr id="3" name="Content Placeholder 2"/>
          <p:cNvSpPr>
            <a:spLocks noGrp="1"/>
          </p:cNvSpPr>
          <p:nvPr>
            <p:ph idx="1"/>
          </p:nvPr>
        </p:nvSpPr>
        <p:spPr>
          <a:xfrm>
            <a:off x="457200" y="1935163"/>
            <a:ext cx="8229600" cy="4465637"/>
          </a:xfrm>
        </p:spPr>
        <p:txBody>
          <a:bodyPr>
            <a:normAutofit fontScale="92500"/>
          </a:bodyPr>
          <a:lstStyle/>
          <a:p>
            <a:pPr marL="0" indent="0" algn="just">
              <a:buFontTx/>
              <a:buNone/>
              <a:defRPr/>
            </a:pPr>
            <a:r>
              <a:rPr lang="en-US" dirty="0" smtClean="0"/>
              <a:t>OMICS International is a pioneer and leading science event organizer, which publishes around 500 open access journals and conducts over 500 Medical, Clinical, Engineering, Life Sciences, Pharma scientific conferences all over the globe annually with the support of more than 1000 scientific associations and 30,000 editorial board members and 3.5 million followers to its credit.</a:t>
            </a:r>
          </a:p>
          <a:p>
            <a:pPr marL="0" indent="0" algn="just">
              <a:buFontTx/>
              <a:buNone/>
              <a:defRPr/>
            </a:pPr>
            <a:endParaRPr lang="en-US" dirty="0" smtClean="0"/>
          </a:p>
          <a:p>
            <a:pPr marL="0" indent="0" algn="just">
              <a:buFontTx/>
              <a:buNone/>
              <a:defRPr/>
            </a:pPr>
            <a:r>
              <a:rPr lang="en-US" dirty="0" smtClean="0"/>
              <a:t>OMICS Group has organized 500 conferences, workshops and national symposiums across the major cities including San Francisco, Las Vegas, San Antonio, Omaha, Orlando, Raleigh, Santa Clara, Chicago, Philadelphia, Baltimore, United Kingdom, Valencia, Dubai, Beijing, Hyderabad, </a:t>
            </a:r>
            <a:r>
              <a:rPr lang="en-US" dirty="0" err="1" smtClean="0"/>
              <a:t>Bengaluru</a:t>
            </a:r>
            <a:r>
              <a:rPr lang="en-US" dirty="0" smtClean="0"/>
              <a:t> and Mumbai.</a:t>
            </a:r>
          </a:p>
          <a:p>
            <a:pPr>
              <a:buFontTx/>
              <a:buNone/>
              <a:defRPr/>
            </a:pPr>
            <a:endParaRPr lang="en-US" dirty="0"/>
          </a:p>
        </p:txBody>
      </p:sp>
    </p:spTree>
    <p:extLst>
      <p:ext uri="{BB962C8B-B14F-4D97-AF65-F5344CB8AC3E}">
        <p14:creationId xmlns:p14="http://schemas.microsoft.com/office/powerpoint/2010/main" xmlns="" val="352887754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124" y="1639549"/>
            <a:ext cx="8302626" cy="1661993"/>
          </a:xfrm>
        </p:spPr>
        <p:txBody>
          <a:bodyPr/>
          <a:lstStyle/>
          <a:p>
            <a:r>
              <a:rPr lang="en-US" dirty="0" smtClean="0"/>
              <a:t>Janssen Biotech v. </a:t>
            </a:r>
            <a:r>
              <a:rPr lang="en-US" dirty="0" err="1" smtClean="0"/>
              <a:t>Celltrion</a:t>
            </a:r>
            <a:r>
              <a:rPr lang="en-US" dirty="0" smtClean="0"/>
              <a:t>: </a:t>
            </a:r>
            <a:br>
              <a:rPr lang="en-US" dirty="0" smtClean="0"/>
            </a:br>
            <a:r>
              <a:rPr lang="en-US" dirty="0" smtClean="0"/>
              <a:t>The Balance Between the </a:t>
            </a:r>
            <a:r>
              <a:rPr lang="en-US" dirty="0" err="1" smtClean="0"/>
              <a:t>BPCIA</a:t>
            </a:r>
            <a:r>
              <a:rPr lang="en-US" dirty="0" smtClean="0"/>
              <a:t> and Litigation</a:t>
            </a:r>
            <a:endParaRPr lang="en-US" dirty="0"/>
          </a:p>
        </p:txBody>
      </p:sp>
      <p:sp>
        <p:nvSpPr>
          <p:cNvPr id="9" name="Subtitle 8"/>
          <p:cNvSpPr>
            <a:spLocks noGrp="1"/>
          </p:cNvSpPr>
          <p:nvPr>
            <p:ph type="subTitle" idx="1"/>
          </p:nvPr>
        </p:nvSpPr>
        <p:spPr>
          <a:xfrm>
            <a:off x="384174" y="3774976"/>
            <a:ext cx="7902576" cy="1021080"/>
          </a:xfrm>
        </p:spPr>
        <p:txBody>
          <a:bodyPr/>
          <a:lstStyle/>
          <a:p>
            <a:r>
              <a:rPr lang="en-US" sz="3200" dirty="0" smtClean="0"/>
              <a:t>Presented by Kerisha A. Bowen, Ph.D.</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365760"/>
            <a:ext cx="8816454" cy="861774"/>
          </a:xfrm>
        </p:spPr>
        <p:txBody>
          <a:bodyPr/>
          <a:lstStyle/>
          <a:p>
            <a:pPr algn="ctr"/>
            <a:r>
              <a:rPr lang="en-US" sz="2800" dirty="0" smtClean="0"/>
              <a:t>The Biologics Price Competition and</a:t>
            </a:r>
            <a:br>
              <a:rPr lang="en-US" sz="2800" dirty="0" smtClean="0"/>
            </a:br>
            <a:r>
              <a:rPr lang="en-US" sz="2800" dirty="0" smtClean="0"/>
              <a:t>Innovation Act of 2009 (</a:t>
            </a:r>
            <a:r>
              <a:rPr lang="en-US" sz="2800" dirty="0" err="1" smtClean="0"/>
              <a:t>BPCIA</a:t>
            </a:r>
            <a:r>
              <a:rPr lang="en-US" sz="2800" dirty="0" smtClean="0"/>
              <a:t>)</a:t>
            </a:r>
            <a:endParaRPr lang="en-US" sz="2800" dirty="0"/>
          </a:p>
        </p:txBody>
      </p:sp>
      <p:sp>
        <p:nvSpPr>
          <p:cNvPr id="3" name="Content Placeholder 2"/>
          <p:cNvSpPr>
            <a:spLocks noGrp="1"/>
          </p:cNvSpPr>
          <p:nvPr>
            <p:ph sz="quarter" idx="13"/>
          </p:nvPr>
        </p:nvSpPr>
        <p:spPr/>
        <p:txBody>
          <a:bodyPr/>
          <a:lstStyle/>
          <a:p>
            <a:r>
              <a:rPr lang="en-US" sz="2800" b="1" dirty="0" smtClean="0">
                <a:solidFill>
                  <a:schemeClr val="accent2"/>
                </a:solidFill>
              </a:rPr>
              <a:t>The </a:t>
            </a:r>
            <a:r>
              <a:rPr lang="en-US" sz="2800" b="1" dirty="0" err="1" smtClean="0">
                <a:solidFill>
                  <a:schemeClr val="accent2"/>
                </a:solidFill>
              </a:rPr>
              <a:t>BPCIA</a:t>
            </a:r>
            <a:r>
              <a:rPr lang="en-US" sz="2800" b="1" dirty="0" smtClean="0">
                <a:solidFill>
                  <a:schemeClr val="accent2"/>
                </a:solidFill>
              </a:rPr>
              <a:t> includes three major elements:</a:t>
            </a:r>
          </a:p>
          <a:p>
            <a:pPr marL="529272" lvl="1" indent="-342900">
              <a:buFont typeface="+mj-lt"/>
              <a:buAutoNum type="arabicParenR"/>
            </a:pPr>
            <a:r>
              <a:rPr lang="en-US" sz="2800" dirty="0" smtClean="0"/>
              <a:t>The </a:t>
            </a:r>
            <a:r>
              <a:rPr lang="en-US" sz="2800" dirty="0" err="1" smtClean="0"/>
              <a:t>BPCIA</a:t>
            </a:r>
            <a:r>
              <a:rPr lang="en-US" sz="2800" dirty="0" smtClean="0"/>
              <a:t> creates a pathway for submitting an abbreviated biologics license application (</a:t>
            </a:r>
            <a:r>
              <a:rPr lang="en-US" sz="2800" dirty="0" err="1" smtClean="0"/>
              <a:t>aBLA</a:t>
            </a:r>
            <a:r>
              <a:rPr lang="en-US" sz="2800" dirty="0" smtClean="0"/>
              <a:t>) for approval of </a:t>
            </a:r>
            <a:r>
              <a:rPr lang="en-US" sz="2800" dirty="0" err="1" smtClean="0"/>
              <a:t>biosimilars</a:t>
            </a:r>
            <a:endParaRPr lang="en-US" sz="2800" dirty="0" smtClean="0"/>
          </a:p>
          <a:p>
            <a:pPr marL="529272" lvl="1" indent="-342900">
              <a:buFont typeface="+mj-lt"/>
              <a:buAutoNum type="arabicParenR"/>
            </a:pPr>
            <a:r>
              <a:rPr lang="en-US" sz="2800" dirty="0" smtClean="0"/>
              <a:t>The </a:t>
            </a:r>
            <a:r>
              <a:rPr lang="en-US" sz="2800" dirty="0" err="1" smtClean="0"/>
              <a:t>BPCIA</a:t>
            </a:r>
            <a:r>
              <a:rPr lang="en-US" sz="2800" dirty="0" smtClean="0"/>
              <a:t> creates a term of regulatory exclusivity for the applicant that is the first to demonstrate an interchangeable </a:t>
            </a:r>
            <a:r>
              <a:rPr lang="en-US" sz="2800" dirty="0" err="1" smtClean="0"/>
              <a:t>biosimilar</a:t>
            </a:r>
            <a:endParaRPr lang="en-US" sz="2800" dirty="0" smtClean="0"/>
          </a:p>
          <a:p>
            <a:pPr marL="529272" lvl="1" indent="-342900">
              <a:buFont typeface="+mj-lt"/>
              <a:buAutoNum type="arabicParenR"/>
            </a:pPr>
            <a:r>
              <a:rPr lang="en-US" sz="2800" dirty="0" smtClean="0"/>
              <a:t>The </a:t>
            </a:r>
            <a:r>
              <a:rPr lang="en-US" sz="2800" dirty="0" err="1" smtClean="0"/>
              <a:t>BPCIA</a:t>
            </a:r>
            <a:r>
              <a:rPr lang="en-US" sz="2800" dirty="0" smtClean="0"/>
              <a:t> creates a distinct patent dispute resolution procedure for use by brand name and </a:t>
            </a:r>
            <a:r>
              <a:rPr lang="en-US" sz="2800" dirty="0" err="1" smtClean="0"/>
              <a:t>biosimilar</a:t>
            </a:r>
            <a:r>
              <a:rPr lang="en-US" sz="2800" dirty="0" smtClean="0"/>
              <a:t> manufacturers.</a:t>
            </a:r>
            <a:endParaRPr lang="en-US" sz="2800" dirty="0"/>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4</a:t>
            </a:fld>
            <a:endParaRPr lang="en-US" dirty="0"/>
          </a:p>
        </p:txBody>
      </p:sp>
    </p:spTree>
    <p:extLst>
      <p:ext uri="{BB962C8B-B14F-4D97-AF65-F5344CB8AC3E}">
        <p14:creationId xmlns:p14="http://schemas.microsoft.com/office/powerpoint/2010/main" xmlns="" val="3404239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30887"/>
          </a:xfrm>
        </p:spPr>
        <p:txBody>
          <a:bodyPr/>
          <a:lstStyle/>
          <a:p>
            <a:pPr algn="ctr"/>
            <a:r>
              <a:rPr lang="en-US" sz="2800" dirty="0" err="1" smtClean="0"/>
              <a:t>BPCIA</a:t>
            </a:r>
            <a:r>
              <a:rPr lang="en-US" sz="2800" dirty="0" smtClean="0"/>
              <a:t>: The Varying Definitions of "SHALL"</a:t>
            </a:r>
            <a:endParaRPr lang="en-US" sz="2800" dirty="0"/>
          </a:p>
        </p:txBody>
      </p:sp>
      <p:sp>
        <p:nvSpPr>
          <p:cNvPr id="3" name="Content Placeholder 2"/>
          <p:cNvSpPr>
            <a:spLocks noGrp="1"/>
          </p:cNvSpPr>
          <p:nvPr>
            <p:ph sz="quarter" idx="13"/>
          </p:nvPr>
        </p:nvSpPr>
        <p:spPr>
          <a:xfrm>
            <a:off x="319795" y="1078173"/>
            <a:ext cx="8412480" cy="5094027"/>
          </a:xfrm>
        </p:spPr>
        <p:txBody>
          <a:bodyPr/>
          <a:lstStyle/>
          <a:p>
            <a:r>
              <a:rPr lang="en-US" sz="2400" b="1" dirty="0">
                <a:solidFill>
                  <a:schemeClr val="accent2"/>
                </a:solidFill>
              </a:rPr>
              <a:t>42 U.S.C. § (I</a:t>
            </a:r>
            <a:r>
              <a:rPr lang="en-US" sz="2400" b="1" dirty="0" smtClean="0">
                <a:solidFill>
                  <a:schemeClr val="accent2"/>
                </a:solidFill>
              </a:rPr>
              <a:t>)(2)(</a:t>
            </a:r>
            <a:r>
              <a:rPr lang="en-US" sz="2400" b="1" dirty="0">
                <a:solidFill>
                  <a:schemeClr val="accent2"/>
                </a:solidFill>
              </a:rPr>
              <a:t>A</a:t>
            </a:r>
            <a:r>
              <a:rPr lang="en-US" sz="2400" b="1" dirty="0" smtClean="0">
                <a:solidFill>
                  <a:schemeClr val="accent2"/>
                </a:solidFill>
              </a:rPr>
              <a:t>) Application Information: </a:t>
            </a:r>
            <a:r>
              <a:rPr lang="en-US" sz="2400" dirty="0"/>
              <a:t>Not later than 20 days after the Secretary notifies the subsection (k) applicant that the application has been accepted for review, the subsection (k) </a:t>
            </a:r>
            <a:r>
              <a:rPr lang="en-US" sz="2400" b="1" u="sng" dirty="0"/>
              <a:t>applicant shall provide </a:t>
            </a:r>
            <a:r>
              <a:rPr lang="en-US" sz="2400" dirty="0"/>
              <a:t>to the reference product sponsor a copy of the application submitted to the Secretary under subsection (k), and such other information that describes the process or processes used to manufacture the biological product that is the subject of such application; and</a:t>
            </a:r>
          </a:p>
          <a:p>
            <a:r>
              <a:rPr lang="en-US" sz="2400" b="1" dirty="0" smtClean="0">
                <a:solidFill>
                  <a:schemeClr val="accent2"/>
                </a:solidFill>
              </a:rPr>
              <a:t>42 </a:t>
            </a:r>
            <a:r>
              <a:rPr lang="en-US" sz="2400" b="1" dirty="0">
                <a:solidFill>
                  <a:schemeClr val="accent2"/>
                </a:solidFill>
              </a:rPr>
              <a:t>U.S.C. § (I)(</a:t>
            </a:r>
            <a:r>
              <a:rPr lang="en-US" sz="2400" b="1" dirty="0" smtClean="0">
                <a:solidFill>
                  <a:schemeClr val="accent2"/>
                </a:solidFill>
              </a:rPr>
              <a:t>8)(A) Notice of Commercial Marketing: </a:t>
            </a:r>
            <a:r>
              <a:rPr lang="en-US" sz="2400" dirty="0" smtClean="0"/>
              <a:t>The </a:t>
            </a:r>
            <a:r>
              <a:rPr lang="en-US" sz="2400" dirty="0"/>
              <a:t>subsection (k) </a:t>
            </a:r>
            <a:r>
              <a:rPr lang="en-US" sz="2400" b="1" u="sng" dirty="0"/>
              <a:t>applicant shall provide</a:t>
            </a:r>
            <a:r>
              <a:rPr lang="en-US" sz="2400" b="1" dirty="0"/>
              <a:t> </a:t>
            </a:r>
            <a:r>
              <a:rPr lang="en-US" sz="2400" dirty="0"/>
              <a:t>notice to the reference product sponsor </a:t>
            </a:r>
            <a:r>
              <a:rPr lang="en-US" sz="2400" dirty="0" smtClean="0"/>
              <a:t>not </a:t>
            </a:r>
            <a:r>
              <a:rPr lang="en-US" sz="2400" dirty="0"/>
              <a:t>later than 180 days before the date of the first commercial marketing of the biological product licensed under subsection (k</a:t>
            </a:r>
            <a:r>
              <a:rPr lang="en-US" sz="2400" dirty="0" smtClean="0"/>
              <a:t>).</a:t>
            </a:r>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5</a:t>
            </a:fld>
            <a:endParaRPr lang="en-US" dirty="0"/>
          </a:p>
        </p:txBody>
      </p:sp>
    </p:spTree>
    <p:extLst>
      <p:ext uri="{BB962C8B-B14F-4D97-AF65-F5344CB8AC3E}">
        <p14:creationId xmlns:p14="http://schemas.microsoft.com/office/powerpoint/2010/main" xmlns="" val="3468660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30887"/>
          </a:xfrm>
        </p:spPr>
        <p:txBody>
          <a:bodyPr/>
          <a:lstStyle/>
          <a:p>
            <a:pPr algn="ctr"/>
            <a:r>
              <a:rPr lang="en-US" sz="2800" dirty="0" err="1" smtClean="0"/>
              <a:t>BPCIA</a:t>
            </a:r>
            <a:r>
              <a:rPr lang="en-US" sz="2800" dirty="0" smtClean="0"/>
              <a:t>: The Varying Definitions of "SHALL"</a:t>
            </a:r>
            <a:endParaRPr lang="en-US" sz="2800" dirty="0"/>
          </a:p>
        </p:txBody>
      </p:sp>
      <p:sp>
        <p:nvSpPr>
          <p:cNvPr id="3" name="Content Placeholder 2"/>
          <p:cNvSpPr>
            <a:spLocks noGrp="1"/>
          </p:cNvSpPr>
          <p:nvPr>
            <p:ph sz="quarter" idx="13"/>
          </p:nvPr>
        </p:nvSpPr>
        <p:spPr>
          <a:xfrm>
            <a:off x="319795" y="1078173"/>
            <a:ext cx="8412480" cy="5094027"/>
          </a:xfrm>
        </p:spPr>
        <p:txBody>
          <a:bodyPr/>
          <a:lstStyle/>
          <a:p>
            <a:r>
              <a:rPr lang="en-US" sz="2400" b="1" dirty="0">
                <a:solidFill>
                  <a:schemeClr val="accent2"/>
                </a:solidFill>
              </a:rPr>
              <a:t>42 U.S.C. § (I</a:t>
            </a:r>
            <a:r>
              <a:rPr lang="en-US" sz="2400" b="1" dirty="0" smtClean="0">
                <a:solidFill>
                  <a:schemeClr val="accent2"/>
                </a:solidFill>
              </a:rPr>
              <a:t>)(2)(</a:t>
            </a:r>
            <a:r>
              <a:rPr lang="en-US" sz="2400" b="1" dirty="0">
                <a:solidFill>
                  <a:schemeClr val="accent2"/>
                </a:solidFill>
              </a:rPr>
              <a:t>A</a:t>
            </a:r>
            <a:r>
              <a:rPr lang="en-US" sz="2400" b="1" dirty="0" smtClean="0">
                <a:solidFill>
                  <a:schemeClr val="accent2"/>
                </a:solidFill>
              </a:rPr>
              <a:t>) Application Information: </a:t>
            </a:r>
            <a:r>
              <a:rPr lang="en-US" sz="2400" dirty="0"/>
              <a:t>Not later than 20 days after the Secretary notifies the subsection (k) applicant that the application has been accepted for review, the subsection (k) </a:t>
            </a:r>
            <a:r>
              <a:rPr lang="en-US" sz="2400" b="1" u="sng" dirty="0"/>
              <a:t>applicant </a:t>
            </a:r>
            <a:r>
              <a:rPr lang="en-US" sz="2400" b="1" u="sng" strike="sngStrike" dirty="0"/>
              <a:t>shall</a:t>
            </a:r>
            <a:r>
              <a:rPr lang="en-US" sz="2400" b="1" u="sng" dirty="0"/>
              <a:t> </a:t>
            </a:r>
            <a:r>
              <a:rPr lang="en-US" sz="2400" b="1" u="sng" dirty="0" smtClean="0"/>
              <a:t>[MAY] provide </a:t>
            </a:r>
            <a:r>
              <a:rPr lang="en-US" sz="2400" dirty="0"/>
              <a:t>to the reference product sponsor a copy of the application submitted to the Secretary under subsection (k), and such other information that describes the process or processes used to manufacture the biological product that is the subject of such application; and</a:t>
            </a:r>
          </a:p>
          <a:p>
            <a:r>
              <a:rPr lang="en-US" sz="2400" b="1" dirty="0" smtClean="0">
                <a:solidFill>
                  <a:schemeClr val="accent2"/>
                </a:solidFill>
              </a:rPr>
              <a:t>42 </a:t>
            </a:r>
            <a:r>
              <a:rPr lang="en-US" sz="2400" b="1" dirty="0">
                <a:solidFill>
                  <a:schemeClr val="accent2"/>
                </a:solidFill>
              </a:rPr>
              <a:t>U.S.C. § (I)(</a:t>
            </a:r>
            <a:r>
              <a:rPr lang="en-US" sz="2400" b="1" dirty="0" smtClean="0">
                <a:solidFill>
                  <a:schemeClr val="accent2"/>
                </a:solidFill>
              </a:rPr>
              <a:t>8)(A) Notice of Commercial Marketing: </a:t>
            </a:r>
            <a:r>
              <a:rPr lang="en-US" sz="2400" dirty="0" smtClean="0"/>
              <a:t>The </a:t>
            </a:r>
            <a:r>
              <a:rPr lang="en-US" sz="2400" dirty="0"/>
              <a:t>subsection (k) </a:t>
            </a:r>
            <a:r>
              <a:rPr lang="en-US" sz="2400" b="1" u="sng" dirty="0"/>
              <a:t>applicant </a:t>
            </a:r>
            <a:r>
              <a:rPr lang="en-US" sz="2400" b="1" u="sng" strike="sngStrike" dirty="0"/>
              <a:t>shall</a:t>
            </a:r>
            <a:r>
              <a:rPr lang="en-US" sz="2400" b="1" u="sng" dirty="0"/>
              <a:t> </a:t>
            </a:r>
            <a:r>
              <a:rPr lang="en-US" sz="2400" b="1" u="sng" dirty="0" smtClean="0"/>
              <a:t>[MUST] provide</a:t>
            </a:r>
            <a:r>
              <a:rPr lang="en-US" sz="2400" b="1" dirty="0" smtClean="0"/>
              <a:t> </a:t>
            </a:r>
            <a:r>
              <a:rPr lang="en-US" sz="2400" dirty="0"/>
              <a:t>notice to the reference product sponsor </a:t>
            </a:r>
            <a:r>
              <a:rPr lang="en-US" sz="2400" dirty="0" smtClean="0"/>
              <a:t>not </a:t>
            </a:r>
            <a:r>
              <a:rPr lang="en-US" sz="2400" dirty="0"/>
              <a:t>later than 180 days before the date of the first commercial marketing of the biological product licensed under subsection (k</a:t>
            </a:r>
            <a:r>
              <a:rPr lang="en-US" sz="2400" dirty="0" smtClean="0"/>
              <a:t>).</a:t>
            </a:r>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6</a:t>
            </a:fld>
            <a:endParaRPr lang="en-US" dirty="0"/>
          </a:p>
        </p:txBody>
      </p:sp>
    </p:spTree>
    <p:extLst>
      <p:ext uri="{BB962C8B-B14F-4D97-AF65-F5344CB8AC3E}">
        <p14:creationId xmlns:p14="http://schemas.microsoft.com/office/powerpoint/2010/main" xmlns="" val="1311523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Notice of Commercial Marketing Under </a:t>
            </a:r>
            <a:r>
              <a:rPr lang="en-US" dirty="0" err="1" smtClean="0"/>
              <a:t>BPCIA</a:t>
            </a:r>
            <a:endParaRPr lang="en-US" dirty="0"/>
          </a:p>
        </p:txBody>
      </p:sp>
      <p:sp>
        <p:nvSpPr>
          <p:cNvPr id="3" name="Content Placeholder 2"/>
          <p:cNvSpPr>
            <a:spLocks noGrp="1"/>
          </p:cNvSpPr>
          <p:nvPr>
            <p:ph sz="quarter" idx="13"/>
          </p:nvPr>
        </p:nvSpPr>
        <p:spPr>
          <a:xfrm>
            <a:off x="374386" y="1078173"/>
            <a:ext cx="8412480" cy="5094027"/>
          </a:xfrm>
        </p:spPr>
        <p:txBody>
          <a:bodyPr/>
          <a:lstStyle/>
          <a:p>
            <a:r>
              <a:rPr lang="en-US" sz="2800" dirty="0"/>
              <a:t>The Federal Circuit decided “shall” in this context is mandatory, and effective notice of commercial marketing may only occur after the product is licensed by the FDA</a:t>
            </a:r>
            <a:r>
              <a:rPr lang="en-US" sz="2800" dirty="0" smtClean="0"/>
              <a:t>.</a:t>
            </a:r>
          </a:p>
          <a:p>
            <a:endParaRPr lang="en-US" sz="2800" dirty="0" smtClean="0"/>
          </a:p>
          <a:p>
            <a:r>
              <a:rPr lang="en-US" sz="2800" dirty="0" smtClean="0"/>
              <a:t>In it's decision in </a:t>
            </a:r>
            <a:r>
              <a:rPr lang="en-US" sz="2800" i="1" dirty="0" smtClean="0"/>
              <a:t>Amgen Inc. v. Sandoz Inc</a:t>
            </a:r>
            <a:r>
              <a:rPr lang="en-US" sz="2800" dirty="0" smtClean="0"/>
              <a:t>. 794 F.3d 1347 (Fed. Cir. 2015) , the Federal Circuit stated that </a:t>
            </a:r>
            <a:r>
              <a:rPr lang="en-US" sz="2800" b="1" u="sng" dirty="0" smtClean="0">
                <a:solidFill>
                  <a:schemeClr val="accent2"/>
                </a:solidFill>
              </a:rPr>
              <a:t>notice of commercial marketing prior to licensing by the FDA is premature and ineffective</a:t>
            </a:r>
            <a:r>
              <a:rPr lang="en-US" sz="2800" dirty="0" smtClean="0"/>
              <a:t>.</a:t>
            </a:r>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7</a:t>
            </a:fld>
            <a:endParaRPr lang="en-US" dirty="0"/>
          </a:p>
        </p:txBody>
      </p:sp>
    </p:spTree>
    <p:extLst>
      <p:ext uri="{BB962C8B-B14F-4D97-AF65-F5344CB8AC3E}">
        <p14:creationId xmlns:p14="http://schemas.microsoft.com/office/powerpoint/2010/main" xmlns="" val="2804353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Janssen Biotech v. </a:t>
            </a:r>
            <a:r>
              <a:rPr lang="en-US" i="1" dirty="0" err="1" smtClean="0"/>
              <a:t>Celltrion</a:t>
            </a:r>
            <a:r>
              <a:rPr lang="en-US" dirty="0" smtClean="0"/>
              <a:t>: Timeline</a:t>
            </a:r>
            <a:endParaRPr lang="en-US" dirty="0"/>
          </a:p>
        </p:txBody>
      </p:sp>
      <p:sp>
        <p:nvSpPr>
          <p:cNvPr id="3" name="Content Placeholder 2"/>
          <p:cNvSpPr>
            <a:spLocks noGrp="1"/>
          </p:cNvSpPr>
          <p:nvPr>
            <p:ph sz="quarter" idx="13"/>
          </p:nvPr>
        </p:nvSpPr>
        <p:spPr>
          <a:xfrm>
            <a:off x="374386" y="1009934"/>
            <a:ext cx="8412480" cy="5162266"/>
          </a:xfrm>
        </p:spPr>
        <p:txBody>
          <a:bodyPr/>
          <a:lstStyle/>
          <a:p>
            <a:r>
              <a:rPr lang="en-US" b="1" dirty="0" smtClean="0">
                <a:solidFill>
                  <a:schemeClr val="accent2"/>
                </a:solidFill>
              </a:rPr>
              <a:t>Sep 1998	- U.S. Patent No. 5,807,715  issues (expired 15-Sep-2015)</a:t>
            </a:r>
          </a:p>
          <a:p>
            <a:pPr lvl="1"/>
            <a:r>
              <a:rPr lang="en-US" dirty="0" smtClean="0"/>
              <a:t>A method for producing a functional </a:t>
            </a:r>
            <a:r>
              <a:rPr lang="en-US" dirty="0" err="1" smtClean="0"/>
              <a:t>immunoglobin</a:t>
            </a:r>
            <a:r>
              <a:rPr lang="en-US" dirty="0" smtClean="0"/>
              <a:t>.</a:t>
            </a:r>
          </a:p>
          <a:p>
            <a:r>
              <a:rPr lang="en-US" b="1" dirty="0" smtClean="0">
                <a:solidFill>
                  <a:schemeClr val="accent2"/>
                </a:solidFill>
              </a:rPr>
              <a:t>Sep 2001	- U.S. Patent No. 6,284,471 issues (expires 4-Sep-2018)</a:t>
            </a:r>
          </a:p>
          <a:p>
            <a:pPr lvl="1"/>
            <a:r>
              <a:rPr lang="en-US" dirty="0" smtClean="0"/>
              <a:t>A chimeric antibody comprising at least a part of human </a:t>
            </a:r>
            <a:r>
              <a:rPr lang="en-US" dirty="0" err="1" smtClean="0"/>
              <a:t>immunoglobin</a:t>
            </a:r>
            <a:r>
              <a:rPr lang="en-US" dirty="0" smtClean="0"/>
              <a:t> constant region and at least a part of a non-human </a:t>
            </a:r>
            <a:r>
              <a:rPr lang="en-US" dirty="0" err="1" smtClean="0"/>
              <a:t>immunoglobin</a:t>
            </a:r>
            <a:r>
              <a:rPr lang="en-US" dirty="0" smtClean="0"/>
              <a:t> variable region.</a:t>
            </a:r>
          </a:p>
          <a:p>
            <a:r>
              <a:rPr lang="en-US" b="1" dirty="0" smtClean="0">
                <a:solidFill>
                  <a:schemeClr val="accent2"/>
                </a:solidFill>
              </a:rPr>
              <a:t>May 2007 - U.S. Patent No. 7,223,396 issued (expires 29-Jun-2016)</a:t>
            </a:r>
          </a:p>
          <a:p>
            <a:pPr lvl="1"/>
            <a:r>
              <a:rPr lang="en-US" dirty="0" smtClean="0"/>
              <a:t>A method for inhibiting </a:t>
            </a:r>
            <a:r>
              <a:rPr lang="en-US" dirty="0" err="1" smtClean="0"/>
              <a:t>TNF</a:t>
            </a:r>
            <a:r>
              <a:rPr lang="el-GR" dirty="0" smtClean="0"/>
              <a:t>α</a:t>
            </a:r>
            <a:r>
              <a:rPr lang="en-US" dirty="0" smtClean="0"/>
              <a:t> in a human patient.</a:t>
            </a:r>
          </a:p>
          <a:p>
            <a:r>
              <a:rPr lang="en-US" dirty="0" smtClean="0"/>
              <a:t>Mar 2013 - </a:t>
            </a:r>
            <a:r>
              <a:rPr lang="en-US" dirty="0" err="1" smtClean="0"/>
              <a:t>Celltrion</a:t>
            </a:r>
            <a:r>
              <a:rPr lang="en-US" dirty="0" smtClean="0"/>
              <a:t> files Complaint for Declaratory </a:t>
            </a:r>
            <a:r>
              <a:rPr lang="en-US" dirty="0" err="1" smtClean="0"/>
              <a:t>Judgement</a:t>
            </a:r>
            <a:r>
              <a:rPr lang="en-US" dirty="0" smtClean="0"/>
              <a:t> to invalidate the '715, '471, and '396 patents.  (in the District Court for the District of Massachusetts) </a:t>
            </a:r>
          </a:p>
          <a:p>
            <a:r>
              <a:rPr lang="en-US" dirty="0" smtClean="0"/>
              <a:t>Oct 2014 - the FDA accepts the application for review</a:t>
            </a:r>
          </a:p>
          <a:p>
            <a:r>
              <a:rPr lang="en-US" dirty="0" smtClean="0"/>
              <a:t>Oct 2014 - Declaratory Judgment voluntary dismissed</a:t>
            </a:r>
          </a:p>
          <a:p>
            <a:r>
              <a:rPr lang="en-US" dirty="0" smtClean="0"/>
              <a:t>Mar 2015 - Janssen files a complaint against </a:t>
            </a:r>
            <a:r>
              <a:rPr lang="en-US" dirty="0" err="1" smtClean="0"/>
              <a:t>Celltrion</a:t>
            </a:r>
            <a:r>
              <a:rPr lang="en-US" dirty="0" smtClean="0"/>
              <a:t> for not obeying </a:t>
            </a:r>
            <a:r>
              <a:rPr lang="en-US" dirty="0" err="1" smtClean="0"/>
              <a:t>BPCIA</a:t>
            </a:r>
            <a:r>
              <a:rPr lang="en-US" dirty="0" smtClean="0"/>
              <a:t> </a:t>
            </a:r>
          </a:p>
          <a:p>
            <a:endParaRPr lang="en-US" dirty="0"/>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8</a:t>
            </a:fld>
            <a:endParaRPr lang="en-US" dirty="0"/>
          </a:p>
        </p:txBody>
      </p:sp>
    </p:spTree>
    <p:extLst>
      <p:ext uri="{BB962C8B-B14F-4D97-AF65-F5344CB8AC3E}">
        <p14:creationId xmlns:p14="http://schemas.microsoft.com/office/powerpoint/2010/main" xmlns="" val="37138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Janssen Biotech v. </a:t>
            </a:r>
            <a:r>
              <a:rPr lang="en-US" i="1" dirty="0" err="1" smtClean="0"/>
              <a:t>Celltrion</a:t>
            </a:r>
            <a:r>
              <a:rPr lang="en-US" dirty="0" smtClean="0"/>
              <a:t>: Timeline</a:t>
            </a:r>
            <a:endParaRPr lang="en-US" dirty="0"/>
          </a:p>
        </p:txBody>
      </p:sp>
      <p:sp>
        <p:nvSpPr>
          <p:cNvPr id="3" name="Content Placeholder 2"/>
          <p:cNvSpPr>
            <a:spLocks noGrp="1"/>
          </p:cNvSpPr>
          <p:nvPr>
            <p:ph sz="quarter" idx="13"/>
          </p:nvPr>
        </p:nvSpPr>
        <p:spPr>
          <a:xfrm>
            <a:off x="374386" y="1009934"/>
            <a:ext cx="8412480" cy="5162266"/>
          </a:xfrm>
        </p:spPr>
        <p:txBody>
          <a:bodyPr/>
          <a:lstStyle/>
          <a:p>
            <a:r>
              <a:rPr lang="en-US" dirty="0" smtClean="0"/>
              <a:t>Sep 1998	- U.S. Patent No. 5,807,715  issues (expired 15-Sep-2015)</a:t>
            </a:r>
          </a:p>
          <a:p>
            <a:pPr lvl="1"/>
            <a:r>
              <a:rPr lang="en-US" dirty="0" smtClean="0"/>
              <a:t>A method for producing a functional </a:t>
            </a:r>
            <a:r>
              <a:rPr lang="en-US" dirty="0" err="1" smtClean="0"/>
              <a:t>immunoglobin</a:t>
            </a:r>
            <a:r>
              <a:rPr lang="en-US" dirty="0" smtClean="0"/>
              <a:t>.</a:t>
            </a:r>
          </a:p>
          <a:p>
            <a:r>
              <a:rPr lang="en-US" dirty="0" smtClean="0"/>
              <a:t>Sep 2001	- U.S. Patent No. 6,284,471 issues (expires 4-Sep-2018)</a:t>
            </a:r>
          </a:p>
          <a:p>
            <a:pPr lvl="1"/>
            <a:r>
              <a:rPr lang="en-US" dirty="0" smtClean="0"/>
              <a:t>A chimeric antibody comprising at least a part of human </a:t>
            </a:r>
            <a:r>
              <a:rPr lang="en-US" dirty="0" err="1" smtClean="0"/>
              <a:t>immunoglobin</a:t>
            </a:r>
            <a:r>
              <a:rPr lang="en-US" dirty="0" smtClean="0"/>
              <a:t> constant region and at least a part of a non-human </a:t>
            </a:r>
            <a:r>
              <a:rPr lang="en-US" dirty="0" err="1" smtClean="0"/>
              <a:t>immunoglobin</a:t>
            </a:r>
            <a:r>
              <a:rPr lang="en-US" dirty="0" smtClean="0"/>
              <a:t> variable region.</a:t>
            </a:r>
          </a:p>
          <a:p>
            <a:r>
              <a:rPr lang="en-US" dirty="0" smtClean="0"/>
              <a:t>May 2007 - U.S. Patent No. 7,223,396 issued (expires 29-Jun-2016)</a:t>
            </a:r>
          </a:p>
          <a:p>
            <a:pPr lvl="1"/>
            <a:r>
              <a:rPr lang="en-US" dirty="0" smtClean="0"/>
              <a:t>A method for inhibiting </a:t>
            </a:r>
            <a:r>
              <a:rPr lang="en-US" dirty="0" err="1" smtClean="0"/>
              <a:t>TNF</a:t>
            </a:r>
            <a:r>
              <a:rPr lang="el-GR" dirty="0" smtClean="0"/>
              <a:t>α</a:t>
            </a:r>
            <a:r>
              <a:rPr lang="en-US" dirty="0" smtClean="0"/>
              <a:t> in a human patient.</a:t>
            </a:r>
          </a:p>
          <a:p>
            <a:r>
              <a:rPr lang="en-US" b="1" dirty="0" smtClean="0">
                <a:solidFill>
                  <a:schemeClr val="accent2"/>
                </a:solidFill>
              </a:rPr>
              <a:t>Mar 2013 - </a:t>
            </a:r>
            <a:r>
              <a:rPr lang="en-US" b="1" dirty="0" err="1" smtClean="0">
                <a:solidFill>
                  <a:schemeClr val="accent2"/>
                </a:solidFill>
              </a:rPr>
              <a:t>Celltrion</a:t>
            </a:r>
            <a:r>
              <a:rPr lang="en-US" b="1" dirty="0" smtClean="0">
                <a:solidFill>
                  <a:schemeClr val="accent2"/>
                </a:solidFill>
              </a:rPr>
              <a:t> files Complaint for Declaratory </a:t>
            </a:r>
            <a:r>
              <a:rPr lang="en-US" b="1" dirty="0" err="1" smtClean="0">
                <a:solidFill>
                  <a:schemeClr val="accent2"/>
                </a:solidFill>
              </a:rPr>
              <a:t>Judgement</a:t>
            </a:r>
            <a:r>
              <a:rPr lang="en-US" b="1" dirty="0" smtClean="0">
                <a:solidFill>
                  <a:schemeClr val="accent2"/>
                </a:solidFill>
              </a:rPr>
              <a:t> to invalidate the '715, '471, and '396 patents.  (in the District Court for the District of Massachusetts) </a:t>
            </a:r>
          </a:p>
          <a:p>
            <a:r>
              <a:rPr lang="en-US" dirty="0" smtClean="0"/>
              <a:t>Oct 2014 - the FDA accepts the application for review</a:t>
            </a:r>
          </a:p>
          <a:p>
            <a:r>
              <a:rPr lang="en-US" dirty="0" smtClean="0"/>
              <a:t>Oct 2014 - Declaratory Judgment voluntary dismissed</a:t>
            </a:r>
          </a:p>
          <a:p>
            <a:r>
              <a:rPr lang="en-US" dirty="0" smtClean="0"/>
              <a:t>Mar 2015 - Janssen files a complaint against </a:t>
            </a:r>
            <a:r>
              <a:rPr lang="en-US" dirty="0" err="1" smtClean="0"/>
              <a:t>Celltrion</a:t>
            </a:r>
            <a:r>
              <a:rPr lang="en-US" dirty="0" smtClean="0"/>
              <a:t> for not obeying </a:t>
            </a:r>
            <a:r>
              <a:rPr lang="en-US" dirty="0" err="1" smtClean="0"/>
              <a:t>BPCIA</a:t>
            </a:r>
            <a:r>
              <a:rPr lang="en-US" dirty="0" smtClean="0"/>
              <a:t> </a:t>
            </a:r>
          </a:p>
          <a:p>
            <a:endParaRPr lang="en-US" dirty="0"/>
          </a:p>
        </p:txBody>
      </p:sp>
      <p:sp>
        <p:nvSpPr>
          <p:cNvPr id="4" name="Date Placeholder 3"/>
          <p:cNvSpPr>
            <a:spLocks noGrp="1"/>
          </p:cNvSpPr>
          <p:nvPr>
            <p:ph type="dt" sz="half" idx="14"/>
          </p:nvPr>
        </p:nvSpPr>
        <p:spPr/>
        <p:txBody>
          <a:bodyPr/>
          <a:lstStyle/>
          <a:p>
            <a:r>
              <a:rPr lang="en-US" smtClean="0"/>
              <a:t>Month Day, Year</a:t>
            </a:r>
            <a:endParaRPr lang="en-US" dirty="0"/>
          </a:p>
        </p:txBody>
      </p:sp>
      <p:sp>
        <p:nvSpPr>
          <p:cNvPr id="5" name="Slide Number Placeholder 4"/>
          <p:cNvSpPr>
            <a:spLocks noGrp="1"/>
          </p:cNvSpPr>
          <p:nvPr>
            <p:ph type="sldNum" sz="quarter" idx="16"/>
          </p:nvPr>
        </p:nvSpPr>
        <p:spPr/>
        <p:txBody>
          <a:bodyPr/>
          <a:lstStyle/>
          <a:p>
            <a:fld id="{D34DACC3-9742-4940-92E6-4CAB853A3218}" type="slidenum">
              <a:rPr lang="en-US" smtClean="0"/>
              <a:pPr/>
              <a:t>9</a:t>
            </a:fld>
            <a:endParaRPr lang="en-US" dirty="0"/>
          </a:p>
        </p:txBody>
      </p:sp>
    </p:spTree>
    <p:extLst>
      <p:ext uri="{BB962C8B-B14F-4D97-AF65-F5344CB8AC3E}">
        <p14:creationId xmlns:p14="http://schemas.microsoft.com/office/powerpoint/2010/main" xmlns="" val="301877449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MS_TEMPLATE_ID" val=""/>
</p:tagLst>
</file>

<file path=ppt/theme/theme1.xml><?xml version="1.0" encoding="utf-8"?>
<a:theme xmlns:a="http://schemas.openxmlformats.org/drawingml/2006/main" name="Blank">
  <a:themeElements>
    <a:clrScheme name="Custom 1">
      <a:dk1>
        <a:srgbClr val="565A5C"/>
      </a:dk1>
      <a:lt1>
        <a:srgbClr val="FFFFFF"/>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ddress and Disclaimer">
  <a:themeElements>
    <a:clrScheme name="Denton">
      <a:dk1>
        <a:srgbClr val="565A5C"/>
      </a:dk1>
      <a:lt1>
        <a:srgbClr val="6E2D91"/>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Univers 57 Condensed"/>
        <a:ea typeface="ＭＳ Ｐゴシック"/>
        <a:cs typeface=""/>
      </a:majorFont>
      <a:minorFont>
        <a:latin typeface="Univers 57 Condensed"/>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Univers 57 Condensed"/>
        <a:ea typeface="ＭＳ Ｐゴシック"/>
        <a:cs typeface=""/>
      </a:majorFont>
      <a:minorFont>
        <a:latin typeface="Univers 57 Condensed"/>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27</TotalTime>
  <Words>956</Words>
  <Application>Microsoft Office PowerPoint</Application>
  <PresentationFormat>On-screen Show (4:3)</PresentationFormat>
  <Paragraphs>118</Paragraphs>
  <Slides>17</Slides>
  <Notes>1</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Blank</vt:lpstr>
      <vt:lpstr>Office Address and Disclaimer</vt:lpstr>
      <vt:lpstr>Blank Presentation</vt:lpstr>
      <vt:lpstr>1_Blank Presentation</vt:lpstr>
      <vt:lpstr> About OMICS International</vt:lpstr>
      <vt:lpstr> OMICS International Conferences</vt:lpstr>
      <vt:lpstr>Janssen Biotech v. Celltrion:  The Balance Between the BPCIA and Litigation</vt:lpstr>
      <vt:lpstr>The Biologics Price Competition and Innovation Act of 2009 (BPCIA)</vt:lpstr>
      <vt:lpstr>BPCIA: The Varying Definitions of "SHALL"</vt:lpstr>
      <vt:lpstr>BPCIA: The Varying Definitions of "SHALL"</vt:lpstr>
      <vt:lpstr>Effect Notice of Commercial Marketing Under BPCIA</vt:lpstr>
      <vt:lpstr>Janssen Biotech v. Celltrion: Timeline</vt:lpstr>
      <vt:lpstr>Janssen Biotech v. Celltrion: Timeline</vt:lpstr>
      <vt:lpstr>Janssen Biotech v. Celltrion: Timeline</vt:lpstr>
      <vt:lpstr>Janssen Biotech v. Celltrion: Timeline</vt:lpstr>
      <vt:lpstr>Janssen Biotech v. Celltrion: Update as of 28-Sep-2015</vt:lpstr>
      <vt:lpstr>The Take Home Message…</vt:lpstr>
      <vt:lpstr>Dentons US LLC - Chemical Intellectual Property Team</vt:lpstr>
      <vt:lpstr>Slide 15</vt:lpstr>
      <vt:lpstr> Let us meet again..</vt:lpstr>
      <vt:lpstr> Let us meet again..</vt:lpstr>
    </vt:vector>
  </TitlesOfParts>
  <Company>Dentons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Janssen Biotech v. Celltrion:  The Balance Between the BPCIA and Litigation</dc:title>
  <dc:creator>Dentons</dc:creator>
  <cp:lastModifiedBy>Srinath</cp:lastModifiedBy>
  <cp:revision>28</cp:revision>
  <cp:lastPrinted>2013-11-22T15:43:42Z</cp:lastPrinted>
  <dcterms:created xsi:type="dcterms:W3CDTF">2015-10-26T01:03:30Z</dcterms:created>
  <dcterms:modified xsi:type="dcterms:W3CDTF">2015-12-23T09:03:23Z</dcterms:modified>
</cp:coreProperties>
</file>