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0693400" cy="7569200"/>
  <p:notesSz cx="106934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80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.jp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hyperlink" Target="http://www.google.com.bh/url?sa=i&amp;rct=j&amp;q=&amp;esrc=s&amp;frm=1&amp;source=images&amp;cd=&amp;cad=rja&amp;uact=8&amp;ved=0CAcQjRxqFQoTCMi44riousgCFUy6Ggod-UsIRQ&amp;url=http://woodville-inf.derbyshire.sch.uk/news/page/2/&amp;bvm=bv.104819420,d.d2s&amp;psig=AFQjCNHUauk9P78GWhw_Vjyg1SZ68cO_Jw&amp;ust=1444649341767700" TargetMode="External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50182" y="685047"/>
            <a:ext cx="3913821" cy="1058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4201">
              <a:lnSpc>
                <a:spcPts val="3879"/>
              </a:lnSpc>
              <a:spcBef>
                <a:spcPts val="194"/>
              </a:spcBef>
            </a:pPr>
            <a:r>
              <a:rPr sz="3700" spc="0" dirty="0" smtClean="0">
                <a:solidFill>
                  <a:srgbClr val="FFFFFF"/>
                </a:solidFill>
                <a:latin typeface="Arial"/>
                <a:cs typeface="Arial"/>
              </a:rPr>
              <a:t>Ergon</a:t>
            </a:r>
            <a:r>
              <a:rPr sz="37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700" spc="0" dirty="0" smtClean="0">
                <a:solidFill>
                  <a:srgbClr val="FFFFFF"/>
                </a:solidFill>
                <a:latin typeface="Arial"/>
                <a:cs typeface="Arial"/>
              </a:rPr>
              <a:t>mics</a:t>
            </a:r>
            <a:endParaRPr sz="3700">
              <a:latin typeface="Arial"/>
              <a:cs typeface="Arial"/>
            </a:endParaRPr>
          </a:p>
          <a:p>
            <a:pPr marL="12700" marR="41754">
              <a:lnSpc>
                <a:spcPct val="95825"/>
              </a:lnSpc>
            </a:pPr>
            <a:r>
              <a:rPr sz="3700" spc="0" dirty="0" smtClean="0">
                <a:solidFill>
                  <a:srgbClr val="FFFFFF"/>
                </a:solidFill>
                <a:latin typeface="Arial"/>
                <a:cs typeface="Arial"/>
              </a:rPr>
              <a:t>women's</a:t>
            </a:r>
            <a:r>
              <a:rPr sz="3700" spc="-9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00" spc="0" dirty="0" smtClean="0">
                <a:solidFill>
                  <a:srgbClr val="FFFFFF"/>
                </a:solidFill>
                <a:latin typeface="Arial"/>
                <a:cs typeface="Arial"/>
              </a:rPr>
              <a:t>Hea</a:t>
            </a:r>
            <a:r>
              <a:rPr sz="3700" spc="-1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700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700" spc="-3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00" spc="0" dirty="0" smtClean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3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8353" y="1248927"/>
            <a:ext cx="1348146" cy="494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79"/>
              </a:lnSpc>
              <a:spcBef>
                <a:spcPts val="194"/>
              </a:spcBef>
            </a:pPr>
            <a:r>
              <a:rPr sz="3700" spc="0" dirty="0" smtClean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endParaRPr sz="3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0995" y="2593879"/>
            <a:ext cx="2436672" cy="769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3901" marR="1015949" algn="ctr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56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Dr Da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amel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2541" y="3471957"/>
            <a:ext cx="13905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8889" y="3471957"/>
            <a:ext cx="13753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Professor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7862" y="3471957"/>
            <a:ext cx="32440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5886" y="3471957"/>
            <a:ext cx="20001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hysi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68956" y="6656705"/>
            <a:ext cx="433278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Dubai</a:t>
            </a:r>
            <a:r>
              <a:rPr sz="4200" b="1" spc="-58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Bio</a:t>
            </a:r>
            <a:r>
              <a:rPr sz="4200" b="1" spc="-27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Expo</a:t>
            </a:r>
            <a:r>
              <a:rPr sz="4200" b="1" spc="-56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Sum</a:t>
            </a:r>
            <a:r>
              <a:rPr sz="4200" b="1" spc="9" baseline="2925" dirty="0" smtClean="0"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latin typeface="Calibri"/>
                <a:cs typeface="Calibri"/>
              </a:rPr>
              <a:t>it</a:t>
            </a:r>
            <a:r>
              <a:rPr sz="4200" b="1" spc="-73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2015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690" y="2070861"/>
            <a:ext cx="3140583" cy="3591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9147" y="2053081"/>
            <a:ext cx="4781423" cy="3609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81608" y="593312"/>
            <a:ext cx="8899926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wor</a:t>
            </a:r>
            <a:r>
              <a:rPr sz="3200" b="1" spc="-4" dirty="0" smtClean="0">
                <a:latin typeface="Arial"/>
                <a:cs typeface="Arial"/>
              </a:rPr>
              <a:t>k</a:t>
            </a:r>
            <a:r>
              <a:rPr sz="3200" b="1" spc="0" dirty="0" smtClean="0">
                <a:latin typeface="Arial"/>
                <a:cs typeface="Arial"/>
              </a:rPr>
              <a:t>-rel</a:t>
            </a:r>
            <a:r>
              <a:rPr sz="3200" b="1" spc="-14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ted</a:t>
            </a:r>
            <a:r>
              <a:rPr sz="3200" b="1" spc="-34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upp</a:t>
            </a:r>
            <a:r>
              <a:rPr sz="3200" b="1" spc="-9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 e</a:t>
            </a:r>
            <a:r>
              <a:rPr sz="3200" b="1" spc="-9" dirty="0" smtClean="0">
                <a:latin typeface="Arial"/>
                <a:cs typeface="Arial"/>
              </a:rPr>
              <a:t>x</a:t>
            </a:r>
            <a:r>
              <a:rPr sz="3200" b="1" spc="0" dirty="0" smtClean="0">
                <a:latin typeface="Arial"/>
                <a:cs typeface="Arial"/>
              </a:rPr>
              <a:t>trem</a:t>
            </a:r>
            <a:r>
              <a:rPr sz="3200" b="1" spc="-9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ty</a:t>
            </a:r>
            <a:r>
              <a:rPr sz="3200" b="1" spc="-9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mu</a:t>
            </a:r>
            <a:r>
              <a:rPr sz="3200" b="1" spc="-14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cu</a:t>
            </a:r>
            <a:r>
              <a:rPr sz="3200" b="1" spc="-9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os</a:t>
            </a:r>
            <a:r>
              <a:rPr sz="3200" b="1" spc="-14" dirty="0" smtClean="0">
                <a:latin typeface="Arial"/>
                <a:cs typeface="Arial"/>
              </a:rPr>
              <a:t>k</a:t>
            </a:r>
            <a:r>
              <a:rPr sz="3200" b="1" spc="0" dirty="0" smtClean="0">
                <a:latin typeface="Arial"/>
                <a:cs typeface="Arial"/>
              </a:rPr>
              <a:t>el</a:t>
            </a:r>
            <a:r>
              <a:rPr sz="3200" b="1" spc="-14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tal</a:t>
            </a:r>
            <a:endParaRPr sz="3200">
              <a:latin typeface="Arial"/>
              <a:cs typeface="Arial"/>
            </a:endParaRPr>
          </a:p>
          <a:p>
            <a:pPr marL="928027" marR="956796" algn="ctr">
              <a:lnSpc>
                <a:spcPct val="95825"/>
              </a:lnSpc>
            </a:pPr>
            <a:r>
              <a:rPr sz="3200" b="1" spc="0" dirty="0" smtClean="0">
                <a:latin typeface="Arial"/>
                <a:cs typeface="Arial"/>
              </a:rPr>
              <a:t>di</a:t>
            </a:r>
            <a:r>
              <a:rPr sz="3200" b="1" spc="-9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orders</a:t>
            </a:r>
            <a:r>
              <a:rPr sz="3200" b="1" spc="-19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9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ong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co</a:t>
            </a:r>
            <a:r>
              <a:rPr sz="3200" b="1" spc="-14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puter</a:t>
            </a:r>
            <a:r>
              <a:rPr sz="3200" b="1" spc="-14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workers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01472" y="341359"/>
            <a:ext cx="367568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FFFFFF"/>
                </a:solidFill>
                <a:latin typeface="Arial"/>
                <a:cs typeface="Arial"/>
              </a:rPr>
              <a:t>Aim of the study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2685" y="186148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54353" y="1861484"/>
            <a:ext cx="146210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Eva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03601" y="1861484"/>
            <a:ext cx="73196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how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19525" y="1861484"/>
            <a:ext cx="94899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55286" y="1861484"/>
            <a:ext cx="5722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14238" y="1861484"/>
            <a:ext cx="203735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fu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9" dirty="0" smtClean="0">
                <a:latin typeface="Arial"/>
                <a:cs typeface="Arial"/>
              </a:rPr>
              <a:t>am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39785" y="1861484"/>
            <a:ext cx="173942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mic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54353" y="2288204"/>
            <a:ext cx="237468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ti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34180" y="2288204"/>
            <a:ext cx="59383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are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29506" y="2288204"/>
            <a:ext cx="21172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imp</a:t>
            </a:r>
            <a:r>
              <a:rPr sz="2800" spc="9" dirty="0" smtClean="0">
                <a:latin typeface="Arial"/>
                <a:cs typeface="Arial"/>
              </a:rPr>
              <a:t>l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m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nt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50228" y="2288204"/>
            <a:ext cx="67302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24420" y="2288204"/>
            <a:ext cx="4350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its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59598" y="2288204"/>
            <a:ext cx="124585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ti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08338" y="2288204"/>
            <a:ext cx="37549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54353" y="2715058"/>
            <a:ext cx="86840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MSD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7905" y="2715058"/>
            <a:ext cx="106920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du</a:t>
            </a:r>
            <a:r>
              <a:rPr sz="2800" spc="1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3869" y="2715058"/>
            <a:ext cx="156249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om</a:t>
            </a:r>
            <a:r>
              <a:rPr sz="2800" spc="0" dirty="0" smtClean="0">
                <a:latin typeface="Arial"/>
                <a:cs typeface="Arial"/>
              </a:rPr>
              <a:t>pu</a:t>
            </a: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53990" y="2715058"/>
            <a:ext cx="65316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use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72632" y="2715058"/>
            <a:ext cx="116586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amo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06132" y="2715058"/>
            <a:ext cx="227577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admi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tr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ti</a:t>
            </a:r>
            <a:r>
              <a:rPr sz="2800" spc="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54353" y="3142025"/>
            <a:ext cx="315736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-39" dirty="0" smtClean="0">
                <a:latin typeface="Arial"/>
                <a:cs typeface="Arial"/>
              </a:rPr>
              <a:t>f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-5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wor</a:t>
            </a:r>
            <a:r>
              <a:rPr sz="2800" spc="9" dirty="0" smtClean="0">
                <a:latin typeface="Arial"/>
                <a:cs typeface="Arial"/>
              </a:rPr>
              <a:t>k</a:t>
            </a:r>
            <a:r>
              <a:rPr sz="2800" spc="0" dirty="0" smtClean="0">
                <a:latin typeface="Arial"/>
                <a:cs typeface="Arial"/>
              </a:rPr>
              <a:t>er</a:t>
            </a:r>
            <a:r>
              <a:rPr sz="2800" spc="-5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6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Ahlia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4078" y="3142025"/>
            <a:ext cx="503944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Uni</a:t>
            </a:r>
            <a:r>
              <a:rPr sz="2800" spc="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194" dirty="0" smtClean="0">
                <a:latin typeface="Arial"/>
                <a:cs typeface="Arial"/>
              </a:rPr>
              <a:t>y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11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Kin</a:t>
            </a:r>
            <a:r>
              <a:rPr sz="2800" spc="4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m</a:t>
            </a:r>
            <a:r>
              <a:rPr sz="2800" spc="-90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-1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Bah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2685" y="4166160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4353" y="4166160"/>
            <a:ext cx="41268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319" dirty="0" smtClean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27987" y="4166160"/>
            <a:ext cx="158559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hi</a:t>
            </a:r>
            <a:r>
              <a:rPr sz="2800" spc="9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14" dirty="0" smtClean="0">
                <a:latin typeface="Arial"/>
                <a:cs typeface="Arial"/>
              </a:rPr>
              <a:t>l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gh</a:t>
            </a: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5704" y="4166160"/>
            <a:ext cx="57271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5894" y="4166160"/>
            <a:ext cx="1882728" cy="807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371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impo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12700" marR="53309">
              <a:lnSpc>
                <a:spcPct val="95825"/>
              </a:lnSpc>
            </a:pP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1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ti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0792" y="4166160"/>
            <a:ext cx="3761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85152" y="4166160"/>
            <a:ext cx="192037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er</a:t>
            </a:r>
            <a:r>
              <a:rPr sz="2800" spc="9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on</a:t>
            </a:r>
            <a:r>
              <a:rPr sz="2800" spc="1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m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cs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28150" y="4166160"/>
            <a:ext cx="3559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4353" y="4593127"/>
            <a:ext cx="18226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decreasi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4621" y="4593127"/>
            <a:ext cx="67302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6888" y="4593127"/>
            <a:ext cx="86767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MSD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31328" y="4593127"/>
            <a:ext cx="49305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for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94166" y="4593127"/>
            <a:ext cx="9887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b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tt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54353" y="5019847"/>
            <a:ext cx="586433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ti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0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-2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rf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rm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122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wor</a:t>
            </a:r>
            <a:r>
              <a:rPr sz="2800" spc="14" dirty="0" smtClean="0">
                <a:latin typeface="Arial"/>
                <a:cs typeface="Arial"/>
              </a:rPr>
              <a:t>k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1472" y="391306"/>
            <a:ext cx="3217113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b="1" spc="0" dirty="0" smtClean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sz="27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0" dirty="0" smtClean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7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0" dirty="0" smtClean="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sz="2700" b="1" spc="-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7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00" b="1" spc="-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2685" y="1358154"/>
            <a:ext cx="8811818" cy="821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955"/>
              </a:lnSpc>
              <a:spcBef>
                <a:spcPts val="147"/>
              </a:spcBef>
            </a:pPr>
            <a:r>
              <a:rPr sz="2800" b="1" u="heavy" spc="0" dirty="0" smtClean="0">
                <a:latin typeface="Times New Roman"/>
                <a:cs typeface="Times New Roman"/>
              </a:rPr>
              <a:t>S</a:t>
            </a:r>
            <a:r>
              <a:rPr sz="2800" b="1" u="heavy" spc="9" dirty="0" smtClean="0">
                <a:latin typeface="Times New Roman"/>
                <a:cs typeface="Times New Roman"/>
              </a:rPr>
              <a:t>u</a:t>
            </a:r>
            <a:r>
              <a:rPr sz="2800" b="1" u="heavy" spc="0" dirty="0" smtClean="0">
                <a:latin typeface="Times New Roman"/>
                <a:cs typeface="Times New Roman"/>
              </a:rPr>
              <a:t>b</a:t>
            </a:r>
            <a:r>
              <a:rPr sz="2800" b="1" u="heavy" spc="9" dirty="0" smtClean="0">
                <a:latin typeface="Times New Roman"/>
                <a:cs typeface="Times New Roman"/>
              </a:rPr>
              <a:t>j</a:t>
            </a:r>
            <a:r>
              <a:rPr sz="2800" b="1" u="heavy" spc="0" dirty="0" smtClean="0">
                <a:latin typeface="Times New Roman"/>
                <a:cs typeface="Times New Roman"/>
              </a:rPr>
              <a:t>e</a:t>
            </a:r>
            <a:r>
              <a:rPr sz="2800" b="1" u="heavy" spc="-9" dirty="0" smtClean="0">
                <a:latin typeface="Times New Roman"/>
                <a:cs typeface="Times New Roman"/>
              </a:rPr>
              <a:t>c</a:t>
            </a:r>
            <a:r>
              <a:rPr sz="2800" b="1" u="heavy" spc="0" dirty="0" smtClean="0">
                <a:latin typeface="Times New Roman"/>
                <a:cs typeface="Times New Roman"/>
              </a:rPr>
              <a:t>t</a:t>
            </a:r>
            <a:r>
              <a:rPr sz="2800" b="1" u="heavy" spc="14" dirty="0" smtClean="0">
                <a:latin typeface="Times New Roman"/>
                <a:cs typeface="Times New Roman"/>
              </a:rPr>
              <a:t>s</a:t>
            </a:r>
            <a:r>
              <a:rPr sz="2800" b="1" u="heavy" spc="0" dirty="0" smtClean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65100">
              <a:lnSpc>
                <a:spcPct val="95825"/>
              </a:lnSpc>
              <a:spcBef>
                <a:spcPts val="55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50 f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es ad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in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-9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1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ve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st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-54" dirty="0" smtClean="0">
                <a:latin typeface="Times New Roman"/>
                <a:cs typeface="Times New Roman"/>
              </a:rPr>
              <a:t>f</a:t>
            </a:r>
            <a:r>
              <a:rPr sz="2400" spc="0" dirty="0" smtClean="0">
                <a:latin typeface="Times New Roman"/>
                <a:cs typeface="Times New Roman"/>
              </a:rPr>
              <a:t>f pa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1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c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-9" dirty="0" smtClean="0">
                <a:latin typeface="Times New Roman"/>
                <a:cs typeface="Times New Roman"/>
              </a:rPr>
              <a:t>pa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d 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n t</a:t>
            </a:r>
            <a:r>
              <a:rPr sz="2400" spc="-4" dirty="0" smtClean="0">
                <a:latin typeface="Times New Roman"/>
                <a:cs typeface="Times New Roman"/>
              </a:rPr>
              <a:t>h</a:t>
            </a:r>
            <a:r>
              <a:rPr sz="2400" spc="0" dirty="0" smtClean="0">
                <a:latin typeface="Times New Roman"/>
                <a:cs typeface="Times New Roman"/>
              </a:rPr>
              <a:t>is</a:t>
            </a:r>
            <a:r>
              <a:rPr sz="2400" spc="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study</a:t>
            </a:r>
            <a:r>
              <a:rPr sz="2400" spc="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who had used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2685" y="2215496"/>
            <a:ext cx="4999510" cy="696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44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puter</a:t>
            </a:r>
            <a:r>
              <a:rPr sz="2400" spc="455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f</a:t>
            </a:r>
            <a:r>
              <a:rPr sz="2400" spc="0" dirty="0" smtClean="0">
                <a:latin typeface="Times New Roman"/>
                <a:cs typeface="Times New Roman"/>
              </a:rPr>
              <a:t>or</a:t>
            </a:r>
            <a:r>
              <a:rPr sz="2400" spc="460" dirty="0" smtClean="0">
                <a:latin typeface="Times New Roman"/>
                <a:cs typeface="Times New Roman"/>
              </a:rPr>
              <a:t> 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ini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4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44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4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6</a:t>
            </a:r>
            <a:r>
              <a:rPr sz="2400" spc="455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m</a:t>
            </a:r>
            <a:r>
              <a:rPr sz="2400" spc="4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nths</a:t>
            </a:r>
            <a:endParaRPr sz="2400">
              <a:latin typeface="Times New Roman"/>
              <a:cs typeface="Times New Roman"/>
            </a:endParaRPr>
          </a:p>
          <a:p>
            <a:pPr marL="12700" marR="45765">
              <a:lnSpc>
                <a:spcPct val="95825"/>
              </a:lnSpc>
            </a:pPr>
            <a:r>
              <a:rPr sz="2400" spc="0" dirty="0" smtClean="0">
                <a:latin typeface="Times New Roman"/>
                <a:cs typeface="Times New Roman"/>
              </a:rPr>
              <a:t>hours</a:t>
            </a:r>
            <a:r>
              <a:rPr sz="2400" spc="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per day or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21 hours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per week.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24550" y="2215496"/>
            <a:ext cx="51173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9352" y="2215496"/>
            <a:ext cx="108716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w</a:t>
            </a:r>
            <a:r>
              <a:rPr sz="2400" spc="-4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rking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8448" y="2215496"/>
            <a:ext cx="125283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ini</a:t>
            </a:r>
            <a:r>
              <a:rPr sz="2400" spc="-25" dirty="0" smtClean="0">
                <a:latin typeface="Times New Roman"/>
                <a:cs typeface="Times New Roman"/>
              </a:rPr>
              <a:t>m</a:t>
            </a:r>
            <a:r>
              <a:rPr sz="2400" spc="4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63914" y="2215496"/>
            <a:ext cx="42600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4" dirty="0" smtClean="0">
                <a:latin typeface="Times New Roman"/>
                <a:cs typeface="Times New Roman"/>
              </a:rPr>
              <a:t>f</a:t>
            </a:r>
            <a:r>
              <a:rPr sz="2400" spc="0" dirty="0" smtClean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53118" y="2215496"/>
            <a:ext cx="22371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685" y="3479816"/>
            <a:ext cx="171661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u="heavy" spc="0" dirty="0" smtClean="0">
                <a:latin typeface="Times New Roman"/>
                <a:cs typeface="Times New Roman"/>
              </a:rPr>
              <a:t>Outcome</a:t>
            </a:r>
            <a:r>
              <a:rPr sz="2800" b="1" u="heavy" spc="9" dirty="0" smtClean="0">
                <a:latin typeface="Times New Roman"/>
                <a:cs typeface="Times New Roman"/>
              </a:rPr>
              <a:t>s</a:t>
            </a:r>
            <a:r>
              <a:rPr sz="2800" b="1" u="heavy" spc="0" dirty="0" smtClean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685" y="3971525"/>
            <a:ext cx="325165" cy="16471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1-</a:t>
            </a:r>
            <a:endParaRPr sz="2400">
              <a:latin typeface="Times New Roman"/>
              <a:cs typeface="Times New Roman"/>
            </a:endParaRPr>
          </a:p>
          <a:p>
            <a:pPr marL="12700" marR="147">
              <a:lnSpc>
                <a:spcPct val="95825"/>
              </a:lnSpc>
              <a:spcBef>
                <a:spcPts val="56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2-</a:t>
            </a:r>
            <a:endParaRPr sz="2400">
              <a:latin typeface="Times New Roman"/>
              <a:cs typeface="Times New Roman"/>
            </a:endParaRPr>
          </a:p>
          <a:p>
            <a:pPr marL="12700" marR="147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Times New Roman"/>
                <a:cs typeface="Times New Roman"/>
              </a:rPr>
              <a:t>3-</a:t>
            </a:r>
            <a:endParaRPr sz="2400">
              <a:latin typeface="Times New Roman"/>
              <a:cs typeface="Times New Roman"/>
            </a:endParaRPr>
          </a:p>
          <a:p>
            <a:pPr marL="12700" marR="147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Times New Roman"/>
                <a:cs typeface="Times New Roman"/>
              </a:rPr>
              <a:t>4-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393" y="3971525"/>
            <a:ext cx="4756861" cy="120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Physical</a:t>
            </a:r>
            <a:r>
              <a:rPr sz="2400" spc="-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chara</a:t>
            </a:r>
            <a:r>
              <a:rPr sz="2400" spc="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ter</a:t>
            </a:r>
            <a:r>
              <a:rPr sz="2400" spc="-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stic</a:t>
            </a:r>
            <a:r>
              <a:rPr sz="2400" spc="-4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 the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subjec</a:t>
            </a:r>
            <a:r>
              <a:rPr sz="2400" spc="9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88925" marR="45720">
              <a:lnSpc>
                <a:spcPct val="95825"/>
              </a:lnSpc>
              <a:spcBef>
                <a:spcPts val="56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Cri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ia</a:t>
            </a:r>
            <a:r>
              <a:rPr sz="2400" spc="-3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 work pl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c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Times New Roman"/>
                <a:cs typeface="Times New Roman"/>
              </a:rPr>
              <a:t>Painful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si</a:t>
            </a:r>
            <a:r>
              <a:rPr sz="2400" spc="9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es</a:t>
            </a:r>
            <a:r>
              <a:rPr sz="2400" spc="-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and pa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in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ens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ty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each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3760" y="4849594"/>
            <a:ext cx="5725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si</a:t>
            </a:r>
            <a:r>
              <a:rPr sz="2400" spc="9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13205" y="5288506"/>
            <a:ext cx="8461603" cy="696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4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gonomic</a:t>
            </a:r>
            <a:r>
              <a:rPr sz="2400" spc="15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consid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ra</a:t>
            </a:r>
            <a:r>
              <a:rPr sz="2400" spc="-9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ion</a:t>
            </a:r>
            <a:r>
              <a:rPr sz="2400" spc="16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1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9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man</a:t>
            </a:r>
            <a:r>
              <a:rPr sz="2400" spc="154" dirty="0" smtClean="0">
                <a:latin typeface="Times New Roman"/>
                <a:cs typeface="Times New Roman"/>
              </a:rPr>
              <a:t> 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ach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ne</a:t>
            </a:r>
            <a:r>
              <a:rPr sz="2400" spc="16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un</a:t>
            </a:r>
            <a:r>
              <a:rPr sz="2400" spc="-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15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(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oni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-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16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distan</a:t>
            </a:r>
            <a:r>
              <a:rPr sz="2400" spc="-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e,</a:t>
            </a:r>
            <a:endParaRPr sz="2400">
              <a:latin typeface="Times New Roman"/>
              <a:cs typeface="Times New Roman"/>
            </a:endParaRPr>
          </a:p>
          <a:p>
            <a:pPr marL="53847" marR="45720">
              <a:lnSpc>
                <a:spcPct val="95825"/>
              </a:lnSpc>
            </a:pPr>
            <a:r>
              <a:rPr sz="2400" spc="0" dirty="0" smtClean="0">
                <a:latin typeface="Times New Roman"/>
                <a:cs typeface="Times New Roman"/>
              </a:rPr>
              <a:t>seat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he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ght,</a:t>
            </a:r>
            <a:r>
              <a:rPr sz="2400" spc="-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m ang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and knee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ang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9" dirty="0" smtClean="0">
                <a:latin typeface="Times New Roman"/>
                <a:cs typeface="Times New Roman"/>
              </a:rPr>
              <a:t>)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53207" y="1901316"/>
            <a:ext cx="0" cy="1668018"/>
          </a:xfrm>
          <a:custGeom>
            <a:avLst/>
            <a:gdLst/>
            <a:ahLst/>
            <a:cxnLst/>
            <a:rect l="l" t="t" r="r" b="b"/>
            <a:pathLst>
              <a:path h="1668018">
                <a:moveTo>
                  <a:pt x="0" y="0"/>
                </a:moveTo>
                <a:lnTo>
                  <a:pt x="0" y="166801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88763" y="1901316"/>
            <a:ext cx="0" cy="1668018"/>
          </a:xfrm>
          <a:custGeom>
            <a:avLst/>
            <a:gdLst/>
            <a:ahLst/>
            <a:cxnLst/>
            <a:rect l="l" t="t" r="r" b="b"/>
            <a:pathLst>
              <a:path h="1668018">
                <a:moveTo>
                  <a:pt x="0" y="0"/>
                </a:moveTo>
                <a:lnTo>
                  <a:pt x="0" y="166801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17283" y="1901316"/>
            <a:ext cx="0" cy="1668018"/>
          </a:xfrm>
          <a:custGeom>
            <a:avLst/>
            <a:gdLst/>
            <a:ahLst/>
            <a:cxnLst/>
            <a:rect l="l" t="t" r="r" b="b"/>
            <a:pathLst>
              <a:path h="1668018">
                <a:moveTo>
                  <a:pt x="0" y="0"/>
                </a:moveTo>
                <a:lnTo>
                  <a:pt x="0" y="166801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65021" y="2340863"/>
            <a:ext cx="7194169" cy="0"/>
          </a:xfrm>
          <a:custGeom>
            <a:avLst/>
            <a:gdLst/>
            <a:ahLst/>
            <a:cxnLst/>
            <a:rect l="l" t="t" r="r" b="b"/>
            <a:pathLst>
              <a:path w="7194169">
                <a:moveTo>
                  <a:pt x="0" y="0"/>
                </a:moveTo>
                <a:lnTo>
                  <a:pt x="719416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65021" y="2774187"/>
            <a:ext cx="7194169" cy="0"/>
          </a:xfrm>
          <a:custGeom>
            <a:avLst/>
            <a:gdLst/>
            <a:ahLst/>
            <a:cxnLst/>
            <a:rect l="l" t="t" r="r" b="b"/>
            <a:pathLst>
              <a:path w="7194169">
                <a:moveTo>
                  <a:pt x="0" y="0"/>
                </a:moveTo>
                <a:lnTo>
                  <a:pt x="719416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5021" y="3207511"/>
            <a:ext cx="7194169" cy="0"/>
          </a:xfrm>
          <a:custGeom>
            <a:avLst/>
            <a:gdLst/>
            <a:ahLst/>
            <a:cxnLst/>
            <a:rect l="l" t="t" r="r" b="b"/>
            <a:pathLst>
              <a:path w="7194169">
                <a:moveTo>
                  <a:pt x="0" y="0"/>
                </a:moveTo>
                <a:lnTo>
                  <a:pt x="719416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71371" y="1901316"/>
            <a:ext cx="0" cy="1668018"/>
          </a:xfrm>
          <a:custGeom>
            <a:avLst/>
            <a:gdLst/>
            <a:ahLst/>
            <a:cxnLst/>
            <a:rect l="l" t="t" r="r" b="b"/>
            <a:pathLst>
              <a:path h="1668018">
                <a:moveTo>
                  <a:pt x="0" y="0"/>
                </a:moveTo>
                <a:lnTo>
                  <a:pt x="0" y="166801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52840" y="1901316"/>
            <a:ext cx="0" cy="1668018"/>
          </a:xfrm>
          <a:custGeom>
            <a:avLst/>
            <a:gdLst/>
            <a:ahLst/>
            <a:cxnLst/>
            <a:rect l="l" t="t" r="r" b="b"/>
            <a:pathLst>
              <a:path h="1668018">
                <a:moveTo>
                  <a:pt x="0" y="0"/>
                </a:moveTo>
                <a:lnTo>
                  <a:pt x="0" y="166801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65021" y="1907666"/>
            <a:ext cx="7194169" cy="0"/>
          </a:xfrm>
          <a:custGeom>
            <a:avLst/>
            <a:gdLst/>
            <a:ahLst/>
            <a:cxnLst/>
            <a:rect l="l" t="t" r="r" b="b"/>
            <a:pathLst>
              <a:path w="7194169">
                <a:moveTo>
                  <a:pt x="0" y="0"/>
                </a:moveTo>
                <a:lnTo>
                  <a:pt x="719416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65021" y="3562984"/>
            <a:ext cx="7194169" cy="0"/>
          </a:xfrm>
          <a:custGeom>
            <a:avLst/>
            <a:gdLst/>
            <a:ahLst/>
            <a:cxnLst/>
            <a:rect l="l" t="t" r="r" b="b"/>
            <a:pathLst>
              <a:path w="7194169">
                <a:moveTo>
                  <a:pt x="0" y="0"/>
                </a:moveTo>
                <a:lnTo>
                  <a:pt x="719416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04894" y="4090161"/>
            <a:ext cx="0" cy="2221014"/>
          </a:xfrm>
          <a:custGeom>
            <a:avLst/>
            <a:gdLst/>
            <a:ahLst/>
            <a:cxnLst/>
            <a:rect l="l" t="t" r="r" b="b"/>
            <a:pathLst>
              <a:path h="2221014">
                <a:moveTo>
                  <a:pt x="0" y="0"/>
                </a:moveTo>
                <a:lnTo>
                  <a:pt x="0" y="22210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7005" y="4090161"/>
            <a:ext cx="0" cy="2221014"/>
          </a:xfrm>
          <a:custGeom>
            <a:avLst/>
            <a:gdLst/>
            <a:ahLst/>
            <a:cxnLst/>
            <a:rect l="l" t="t" r="r" b="b"/>
            <a:pathLst>
              <a:path h="2221014">
                <a:moveTo>
                  <a:pt x="0" y="0"/>
                </a:moveTo>
                <a:lnTo>
                  <a:pt x="0" y="22210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22997" y="4090161"/>
            <a:ext cx="0" cy="2221014"/>
          </a:xfrm>
          <a:custGeom>
            <a:avLst/>
            <a:gdLst/>
            <a:ahLst/>
            <a:cxnLst/>
            <a:rect l="l" t="t" r="r" b="b"/>
            <a:pathLst>
              <a:path h="2221014">
                <a:moveTo>
                  <a:pt x="0" y="0"/>
                </a:moveTo>
                <a:lnTo>
                  <a:pt x="0" y="22210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65021" y="4411980"/>
            <a:ext cx="7277608" cy="0"/>
          </a:xfrm>
          <a:custGeom>
            <a:avLst/>
            <a:gdLst/>
            <a:ahLst/>
            <a:cxnLst/>
            <a:rect l="l" t="t" r="r" b="b"/>
            <a:pathLst>
              <a:path w="7277608">
                <a:moveTo>
                  <a:pt x="0" y="0"/>
                </a:moveTo>
                <a:lnTo>
                  <a:pt x="727760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21" y="5358383"/>
            <a:ext cx="7277608" cy="0"/>
          </a:xfrm>
          <a:custGeom>
            <a:avLst/>
            <a:gdLst/>
            <a:ahLst/>
            <a:cxnLst/>
            <a:rect l="l" t="t" r="r" b="b"/>
            <a:pathLst>
              <a:path w="7277608">
                <a:moveTo>
                  <a:pt x="0" y="0"/>
                </a:moveTo>
                <a:lnTo>
                  <a:pt x="727760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71371" y="4090161"/>
            <a:ext cx="0" cy="2221014"/>
          </a:xfrm>
          <a:custGeom>
            <a:avLst/>
            <a:gdLst/>
            <a:ahLst/>
            <a:cxnLst/>
            <a:rect l="l" t="t" r="r" b="b"/>
            <a:pathLst>
              <a:path h="2221014">
                <a:moveTo>
                  <a:pt x="0" y="0"/>
                </a:moveTo>
                <a:lnTo>
                  <a:pt x="0" y="22210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36279" y="4090161"/>
            <a:ext cx="0" cy="2221014"/>
          </a:xfrm>
          <a:custGeom>
            <a:avLst/>
            <a:gdLst/>
            <a:ahLst/>
            <a:cxnLst/>
            <a:rect l="l" t="t" r="r" b="b"/>
            <a:pathLst>
              <a:path h="2221014">
                <a:moveTo>
                  <a:pt x="0" y="0"/>
                </a:moveTo>
                <a:lnTo>
                  <a:pt x="0" y="22210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65021" y="4096511"/>
            <a:ext cx="7277608" cy="0"/>
          </a:xfrm>
          <a:custGeom>
            <a:avLst/>
            <a:gdLst/>
            <a:ahLst/>
            <a:cxnLst/>
            <a:rect l="l" t="t" r="r" b="b"/>
            <a:pathLst>
              <a:path w="7277608">
                <a:moveTo>
                  <a:pt x="0" y="0"/>
                </a:moveTo>
                <a:lnTo>
                  <a:pt x="727760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5021" y="6304826"/>
            <a:ext cx="7277608" cy="0"/>
          </a:xfrm>
          <a:custGeom>
            <a:avLst/>
            <a:gdLst/>
            <a:ahLst/>
            <a:cxnLst/>
            <a:rect l="l" t="t" r="r" b="b"/>
            <a:pathLst>
              <a:path w="7277608">
                <a:moveTo>
                  <a:pt x="0" y="0"/>
                </a:moveTo>
                <a:lnTo>
                  <a:pt x="727760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1472" y="274255"/>
            <a:ext cx="7681717" cy="13742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5005"/>
              </a:lnSpc>
              <a:spcBef>
                <a:spcPts val="250"/>
              </a:spcBef>
            </a:pPr>
            <a:r>
              <a:rPr sz="4800" b="1" spc="0" dirty="0" smtClean="0">
                <a:solidFill>
                  <a:srgbClr val="FFFFFF"/>
                </a:solidFill>
                <a:latin typeface="Arial"/>
                <a:cs typeface="Arial"/>
              </a:rPr>
              <a:t>Resu</a:t>
            </a:r>
            <a:r>
              <a:rPr sz="4800" b="1" spc="-1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800" b="1" spc="0" dirty="0" smtClean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endParaRPr sz="4800">
              <a:latin typeface="Arial"/>
              <a:cs typeface="Arial"/>
            </a:endParaRPr>
          </a:p>
          <a:p>
            <a:pPr marL="1061466">
              <a:lnSpc>
                <a:spcPct val="95825"/>
              </a:lnSpc>
              <a:spcBef>
                <a:spcPts val="2303"/>
              </a:spcBef>
            </a:pPr>
            <a:r>
              <a:rPr sz="2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Phy</a:t>
            </a:r>
            <a:r>
              <a:rPr sz="2800" b="1" spc="9" dirty="0" smtClean="0">
                <a:solidFill>
                  <a:srgbClr val="FF0066"/>
                </a:solidFill>
                <a:latin typeface="Times New Roman"/>
                <a:cs typeface="Times New Roman"/>
              </a:rPr>
              <a:t>s</a:t>
            </a:r>
            <a:r>
              <a:rPr sz="2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ical</a:t>
            </a:r>
            <a:r>
              <a:rPr sz="2800" b="1" spc="-67" dirty="0" smtClean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characterist</a:t>
            </a:r>
            <a:r>
              <a:rPr sz="2800" b="1" spc="9" dirty="0" smtClean="0">
                <a:solidFill>
                  <a:srgbClr val="FF0066"/>
                </a:solidFill>
                <a:latin typeface="Times New Roman"/>
                <a:cs typeface="Times New Roman"/>
              </a:rPr>
              <a:t>i</a:t>
            </a:r>
            <a:r>
              <a:rPr sz="2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cs</a:t>
            </a:r>
            <a:r>
              <a:rPr sz="2800" b="1" spc="-173" dirty="0" smtClean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of</a:t>
            </a:r>
            <a:r>
              <a:rPr sz="2800" b="1" spc="-23" dirty="0" smtClean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4" dirty="0" smtClean="0">
                <a:solidFill>
                  <a:srgbClr val="FF0066"/>
                </a:solidFill>
                <a:latin typeface="Times New Roman"/>
                <a:cs typeface="Times New Roman"/>
              </a:rPr>
              <a:t>t</a:t>
            </a:r>
            <a:r>
              <a:rPr sz="2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he</a:t>
            </a:r>
            <a:r>
              <a:rPr sz="2800" b="1" spc="-37" dirty="0" smtClean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p</a:t>
            </a:r>
            <a:r>
              <a:rPr sz="2800" b="1" spc="9" dirty="0" smtClean="0">
                <a:solidFill>
                  <a:srgbClr val="FF0066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rticip</a:t>
            </a:r>
            <a:r>
              <a:rPr sz="2800" b="1" spc="9" dirty="0" smtClean="0">
                <a:solidFill>
                  <a:srgbClr val="FF0066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n</a:t>
            </a:r>
            <a:r>
              <a:rPr sz="2800" b="1" spc="9" dirty="0" smtClean="0">
                <a:solidFill>
                  <a:srgbClr val="FF0066"/>
                </a:solidFill>
                <a:latin typeface="Times New Roman"/>
                <a:cs typeface="Times New Roman"/>
              </a:rPr>
              <a:t>t</a:t>
            </a:r>
            <a:r>
              <a:rPr sz="2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71371" y="4096511"/>
            <a:ext cx="2533523" cy="315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4979" marR="976045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N</a:t>
            </a:r>
            <a:r>
              <a:rPr sz="1800" b="1" spc="-9" dirty="0" smtClean="0">
                <a:solidFill>
                  <a:srgbClr val="D50092"/>
                </a:solidFill>
                <a:latin typeface="Times New Roman"/>
                <a:cs typeface="Times New Roman"/>
              </a:rPr>
              <a:t>=</a:t>
            </a:r>
            <a:r>
              <a:rPr sz="18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50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04894" y="4096511"/>
            <a:ext cx="2412110" cy="315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250" marR="866063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Ra</a:t>
            </a:r>
            <a:r>
              <a:rPr sz="1800" b="1" spc="-9" dirty="0" smtClean="0">
                <a:solidFill>
                  <a:srgbClr val="D50092"/>
                </a:solidFill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ge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17005" y="4096511"/>
            <a:ext cx="1205992" cy="315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74" marR="503453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22997" y="4096511"/>
            <a:ext cx="1113281" cy="315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4527" marR="410463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71371" y="4411980"/>
            <a:ext cx="2533523" cy="946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390" marR="1105424">
              <a:lnSpc>
                <a:spcPts val="2069"/>
              </a:lnSpc>
              <a:spcBef>
                <a:spcPts val="18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Length of </a:t>
            </a:r>
            <a:endParaRPr sz="1800">
              <a:latin typeface="Times New Roman"/>
              <a:cs typeface="Times New Roman"/>
            </a:endParaRPr>
          </a:p>
          <a:p>
            <a:pPr marL="80390" marR="1105424">
              <a:lnSpc>
                <a:spcPts val="2069"/>
              </a:lnSpc>
              <a:spcBef>
                <a:spcPts val="413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co</a:t>
            </a:r>
            <a:r>
              <a:rPr sz="1800" b="1" spc="4" dirty="0" smtClean="0">
                <a:latin typeface="Times New Roman"/>
                <a:cs typeface="Times New Roman"/>
              </a:rPr>
              <a:t>m</a:t>
            </a:r>
            <a:r>
              <a:rPr sz="1800" b="1" spc="0" dirty="0" smtClean="0">
                <a:latin typeface="Times New Roman"/>
                <a:cs typeface="Times New Roman"/>
              </a:rPr>
              <a:t>p</a:t>
            </a:r>
            <a:r>
              <a:rPr sz="1800" b="1" spc="-9" dirty="0" smtClean="0">
                <a:latin typeface="Times New Roman"/>
                <a:cs typeface="Times New Roman"/>
              </a:rPr>
              <a:t>u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r</a:t>
            </a:r>
            <a:r>
              <a:rPr sz="1800" b="1" spc="-3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u</a:t>
            </a:r>
            <a:r>
              <a:rPr sz="1800" b="1" spc="-9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marL="80390">
              <a:lnSpc>
                <a:spcPct val="95825"/>
              </a:lnSpc>
              <a:spcBef>
                <a:spcPts val="428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in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9" dirty="0" smtClean="0">
                <a:latin typeface="Times New Roman"/>
                <a:cs typeface="Times New Roman"/>
              </a:rPr>
              <a:t>y</a:t>
            </a:r>
            <a:r>
              <a:rPr sz="1800" b="1" spc="0" dirty="0" smtClean="0">
                <a:latin typeface="Times New Roman"/>
                <a:cs typeface="Times New Roman"/>
              </a:rPr>
              <a:t>ea</a:t>
            </a:r>
            <a:r>
              <a:rPr sz="1800" b="1" spc="4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04894" y="4411980"/>
            <a:ext cx="2412110" cy="946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6047" marR="374929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6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mont</a:t>
            </a:r>
            <a:r>
              <a:rPr sz="1800" b="1" spc="-9" dirty="0" smtClean="0"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latin typeface="Times New Roman"/>
                <a:cs typeface="Times New Roman"/>
              </a:rPr>
              <a:t>s</a:t>
            </a:r>
            <a:r>
              <a:rPr sz="1800" b="1" spc="1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– 5 </a:t>
            </a:r>
            <a:r>
              <a:rPr sz="1800" b="1" spc="9" dirty="0" smtClean="0">
                <a:latin typeface="Times New Roman"/>
                <a:cs typeface="Times New Roman"/>
              </a:rPr>
              <a:t>y</a:t>
            </a:r>
            <a:r>
              <a:rPr sz="1800" b="1" spc="0" dirty="0" smtClean="0"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  <a:p>
            <a:pPr marL="709802" marR="708558" algn="ctr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6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–</a:t>
            </a:r>
            <a:r>
              <a:rPr sz="1800" b="1" spc="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10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9" dirty="0" smtClean="0">
                <a:latin typeface="Times New Roman"/>
                <a:cs typeface="Times New Roman"/>
              </a:rPr>
              <a:t>y</a:t>
            </a:r>
            <a:r>
              <a:rPr sz="1800" b="1" spc="0" dirty="0" smtClean="0"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17005" y="4411980"/>
            <a:ext cx="1205992" cy="946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8977" marR="458724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36</a:t>
            </a:r>
            <a:endParaRPr sz="1800">
              <a:latin typeface="Times New Roman"/>
              <a:cs typeface="Times New Roman"/>
            </a:endParaRPr>
          </a:p>
          <a:p>
            <a:pPr marL="458977" marR="458724" algn="ctr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14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22997" y="4411980"/>
            <a:ext cx="1113281" cy="946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3003" marR="411987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72</a:t>
            </a:r>
            <a:endParaRPr sz="1800">
              <a:latin typeface="Times New Roman"/>
              <a:cs typeface="Times New Roman"/>
            </a:endParaRPr>
          </a:p>
          <a:p>
            <a:pPr marL="413003" marR="411987" algn="ctr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28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71371" y="5358383"/>
            <a:ext cx="2533523" cy="946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390">
              <a:lnSpc>
                <a:spcPct val="95825"/>
              </a:lnSpc>
              <a:spcBef>
                <a:spcPts val="19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Len</a:t>
            </a:r>
            <a:r>
              <a:rPr sz="1800" b="1" spc="-4" dirty="0" smtClean="0">
                <a:latin typeface="Times New Roman"/>
                <a:cs typeface="Times New Roman"/>
              </a:rPr>
              <a:t>g</a:t>
            </a:r>
            <a:r>
              <a:rPr sz="1800" b="1" spc="0" dirty="0" smtClean="0">
                <a:latin typeface="Times New Roman"/>
                <a:cs typeface="Times New Roman"/>
              </a:rPr>
              <a:t>th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80390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co</a:t>
            </a:r>
            <a:r>
              <a:rPr sz="1800" b="1" spc="4" dirty="0" smtClean="0">
                <a:latin typeface="Times New Roman"/>
                <a:cs typeface="Times New Roman"/>
              </a:rPr>
              <a:t>m</a:t>
            </a:r>
            <a:r>
              <a:rPr sz="1800" b="1" spc="0" dirty="0" smtClean="0">
                <a:latin typeface="Times New Roman"/>
                <a:cs typeface="Times New Roman"/>
              </a:rPr>
              <a:t>p</a:t>
            </a:r>
            <a:r>
              <a:rPr sz="1800" b="1" spc="-9" dirty="0" smtClean="0">
                <a:latin typeface="Times New Roman"/>
                <a:cs typeface="Times New Roman"/>
              </a:rPr>
              <a:t>u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r</a:t>
            </a:r>
            <a:r>
              <a:rPr sz="1800" b="1" spc="-3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u</a:t>
            </a:r>
            <a:r>
              <a:rPr sz="1800" b="1" spc="-9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marL="80390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in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Hours per</a:t>
            </a:r>
            <a:r>
              <a:rPr sz="1800" b="1" spc="-3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day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4894" y="5358383"/>
            <a:ext cx="2412110" cy="946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6292" marR="994742" algn="ctr">
              <a:lnSpc>
                <a:spcPct val="95825"/>
              </a:lnSpc>
              <a:spcBef>
                <a:spcPts val="19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3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-6</a:t>
            </a:r>
            <a:endParaRPr sz="1800">
              <a:latin typeface="Times New Roman"/>
              <a:cs typeface="Times New Roman"/>
            </a:endParaRPr>
          </a:p>
          <a:p>
            <a:pPr marL="779907" marR="778814" algn="ctr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A</a:t>
            </a:r>
            <a:r>
              <a:rPr sz="1800" b="1" spc="-9" dirty="0" smtClean="0">
                <a:latin typeface="Times New Roman"/>
                <a:cs typeface="Times New Roman"/>
              </a:rPr>
              <a:t>b</a:t>
            </a:r>
            <a:r>
              <a:rPr sz="1800" b="1" spc="0" dirty="0" smtClean="0">
                <a:latin typeface="Times New Roman"/>
                <a:cs typeface="Times New Roman"/>
              </a:rPr>
              <a:t>ove</a:t>
            </a:r>
            <a:r>
              <a:rPr sz="1800" b="1" spc="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17005" y="5358383"/>
            <a:ext cx="1205992" cy="946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8955" marR="458701" algn="ctr">
              <a:lnSpc>
                <a:spcPct val="95825"/>
              </a:lnSpc>
              <a:spcBef>
                <a:spcPts val="19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25</a:t>
            </a:r>
            <a:endParaRPr sz="1800">
              <a:latin typeface="Times New Roman"/>
              <a:cs typeface="Times New Roman"/>
            </a:endParaRPr>
          </a:p>
          <a:p>
            <a:pPr marL="458977" marR="458724" algn="ctr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25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22997" y="5358383"/>
            <a:ext cx="1113281" cy="946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2981" marR="411965" algn="ctr">
              <a:lnSpc>
                <a:spcPct val="95825"/>
              </a:lnSpc>
              <a:spcBef>
                <a:spcPts val="19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50</a:t>
            </a:r>
            <a:endParaRPr sz="1800">
              <a:latin typeface="Times New Roman"/>
              <a:cs typeface="Times New Roman"/>
            </a:endParaRPr>
          </a:p>
          <a:p>
            <a:pPr marL="413003" marR="411987" algn="ctr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50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71371" y="1907666"/>
            <a:ext cx="1481836" cy="4331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0186">
              <a:lnSpc>
                <a:spcPct val="95825"/>
              </a:lnSpc>
              <a:spcBef>
                <a:spcPts val="180"/>
              </a:spcBef>
            </a:pPr>
            <a:r>
              <a:rPr sz="18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N</a:t>
            </a:r>
            <a:r>
              <a:rPr sz="1800" b="1" spc="-9" dirty="0" smtClean="0">
                <a:solidFill>
                  <a:srgbClr val="D50092"/>
                </a:solidFill>
                <a:latin typeface="Times New Roman"/>
                <a:cs typeface="Times New Roman"/>
              </a:rPr>
              <a:t>=</a:t>
            </a:r>
            <a:r>
              <a:rPr sz="18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50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3207" y="1907666"/>
            <a:ext cx="2035556" cy="4331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290" marR="677468" algn="ctr">
              <a:lnSpc>
                <a:spcPct val="95825"/>
              </a:lnSpc>
              <a:spcBef>
                <a:spcPts val="180"/>
              </a:spcBef>
            </a:pPr>
            <a:r>
              <a:rPr sz="18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Ra</a:t>
            </a:r>
            <a:r>
              <a:rPr sz="1800" b="1" spc="-9" dirty="0" smtClean="0">
                <a:solidFill>
                  <a:srgbClr val="D50092"/>
                </a:solidFill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ge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88763" y="1907666"/>
            <a:ext cx="1628520" cy="4331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5686">
              <a:lnSpc>
                <a:spcPct val="95825"/>
              </a:lnSpc>
              <a:spcBef>
                <a:spcPts val="180"/>
              </a:spcBef>
            </a:pPr>
            <a:r>
              <a:rPr sz="18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M</a:t>
            </a:r>
            <a:r>
              <a:rPr sz="1800" b="1" spc="4" dirty="0" smtClean="0">
                <a:solidFill>
                  <a:srgbClr val="D50092"/>
                </a:solidFill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an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7283" y="1907666"/>
            <a:ext cx="2035556" cy="4331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5065" marR="783694" algn="ctr">
              <a:lnSpc>
                <a:spcPct val="101725"/>
              </a:lnSpc>
              <a:spcBef>
                <a:spcPts val="150"/>
              </a:spcBef>
            </a:pPr>
            <a:r>
              <a:rPr sz="1800" b="1" spc="4" dirty="0" smtClean="0">
                <a:solidFill>
                  <a:srgbClr val="D50092"/>
                </a:solidFill>
                <a:latin typeface="Calibri"/>
                <a:cs typeface="Calibri"/>
              </a:rPr>
              <a:t>±</a:t>
            </a:r>
            <a:r>
              <a:rPr sz="1800" b="1" spc="-4" dirty="0" smtClean="0">
                <a:solidFill>
                  <a:srgbClr val="D50092"/>
                </a:solidFill>
                <a:latin typeface="Times New Roman"/>
                <a:cs typeface="Times New Roman"/>
              </a:rPr>
              <a:t>SD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1371" y="2340863"/>
            <a:ext cx="1481836" cy="433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0446" marR="520852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Age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3207" y="2340863"/>
            <a:ext cx="2035556" cy="433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3574" marR="664590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25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-</a:t>
            </a:r>
            <a:r>
              <a:rPr sz="1800" b="1" spc="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55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8763" y="2340863"/>
            <a:ext cx="1628520" cy="433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5089" marR="583234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33</a:t>
            </a:r>
            <a:r>
              <a:rPr sz="1800" b="1" spc="4" dirty="0" smtClean="0">
                <a:latin typeface="Times New Roman"/>
                <a:cs typeface="Times New Roman"/>
              </a:rPr>
              <a:t>.</a:t>
            </a:r>
            <a:r>
              <a:rPr sz="1800" b="1" spc="0" dirty="0" smtClean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7283" y="2340863"/>
            <a:ext cx="2035556" cy="433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5640">
              <a:lnSpc>
                <a:spcPct val="101725"/>
              </a:lnSpc>
              <a:spcBef>
                <a:spcPts val="150"/>
              </a:spcBef>
            </a:pPr>
            <a:r>
              <a:rPr sz="1800" b="1" spc="0" dirty="0" smtClean="0">
                <a:latin typeface="Calibri"/>
                <a:cs typeface="Calibri"/>
              </a:rPr>
              <a:t>±</a:t>
            </a:r>
            <a:r>
              <a:rPr sz="1800" b="1" spc="39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5</a:t>
            </a:r>
            <a:r>
              <a:rPr sz="1800" b="1" spc="4" dirty="0" smtClean="0">
                <a:latin typeface="Times New Roman"/>
                <a:cs typeface="Times New Roman"/>
              </a:rPr>
              <a:t>.</a:t>
            </a:r>
            <a:r>
              <a:rPr sz="1800" b="1" spc="0" dirty="0" smtClean="0">
                <a:latin typeface="Times New Roman"/>
                <a:cs typeface="Times New Roman"/>
              </a:rPr>
              <a:t>537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1371" y="2774187"/>
            <a:ext cx="1481836" cy="433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9828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H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ight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3207" y="2774187"/>
            <a:ext cx="2035556" cy="433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5571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150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–</a:t>
            </a:r>
            <a:r>
              <a:rPr sz="1800" b="1" spc="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178</a:t>
            </a:r>
            <a:r>
              <a:rPr sz="1800" b="1" spc="-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cm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8763" y="2774187"/>
            <a:ext cx="1628520" cy="433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4022" marR="611863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166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7283" y="2774187"/>
            <a:ext cx="2035556" cy="433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5640">
              <a:lnSpc>
                <a:spcPct val="101725"/>
              </a:lnSpc>
              <a:spcBef>
                <a:spcPts val="150"/>
              </a:spcBef>
            </a:pPr>
            <a:r>
              <a:rPr sz="1800" b="1" spc="0" dirty="0" smtClean="0">
                <a:latin typeface="Calibri"/>
                <a:cs typeface="Calibri"/>
              </a:rPr>
              <a:t>±</a:t>
            </a:r>
            <a:r>
              <a:rPr sz="1800" b="1" spc="39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6.776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1371" y="3207511"/>
            <a:ext cx="1481836" cy="355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1795">
              <a:lnSpc>
                <a:spcPct val="95825"/>
              </a:lnSpc>
              <a:spcBef>
                <a:spcPts val="180"/>
              </a:spcBef>
            </a:pPr>
            <a:r>
              <a:rPr sz="1800" b="1" spc="-94" dirty="0" smtClean="0">
                <a:latin typeface="Times New Roman"/>
                <a:cs typeface="Times New Roman"/>
              </a:rPr>
              <a:t>W</a:t>
            </a:r>
            <a:r>
              <a:rPr sz="1800" b="1" spc="0" dirty="0" smtClean="0">
                <a:latin typeface="Times New Roman"/>
                <a:cs typeface="Times New Roman"/>
              </a:rPr>
              <a:t>e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ght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3207" y="3207511"/>
            <a:ext cx="2035556" cy="355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392">
              <a:lnSpc>
                <a:spcPct val="95825"/>
              </a:lnSpc>
              <a:spcBef>
                <a:spcPts val="18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52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–</a:t>
            </a:r>
            <a:r>
              <a:rPr sz="1800" b="1" spc="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125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kg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8763" y="3207511"/>
            <a:ext cx="1628520" cy="355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5089" marR="583234" algn="ctr">
              <a:lnSpc>
                <a:spcPct val="95825"/>
              </a:lnSpc>
              <a:spcBef>
                <a:spcPts val="18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74</a:t>
            </a:r>
            <a:r>
              <a:rPr sz="1800" b="1" spc="4" dirty="0" smtClean="0">
                <a:latin typeface="Times New Roman"/>
                <a:cs typeface="Times New Roman"/>
              </a:rPr>
              <a:t>.</a:t>
            </a:r>
            <a:r>
              <a:rPr sz="1800" b="1" spc="0" dirty="0" smtClean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17283" y="3207511"/>
            <a:ext cx="2035556" cy="355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5640">
              <a:lnSpc>
                <a:spcPct val="101725"/>
              </a:lnSpc>
              <a:spcBef>
                <a:spcPts val="150"/>
              </a:spcBef>
            </a:pPr>
            <a:r>
              <a:rPr sz="1800" b="1" spc="0" dirty="0" smtClean="0">
                <a:latin typeface="Calibri"/>
                <a:cs typeface="Calibri"/>
              </a:rPr>
              <a:t>±</a:t>
            </a:r>
            <a:r>
              <a:rPr sz="1800" b="1" spc="39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19</a:t>
            </a:r>
            <a:r>
              <a:rPr sz="1800" b="1" spc="4" dirty="0" smtClean="0">
                <a:latin typeface="Times New Roman"/>
                <a:cs typeface="Times New Roman"/>
              </a:rPr>
              <a:t>.</a:t>
            </a:r>
            <a:r>
              <a:rPr sz="1800" b="1" spc="0" dirty="0" smtClean="0">
                <a:latin typeface="Times New Roman"/>
                <a:cs typeface="Times New Roman"/>
              </a:rPr>
              <a:t>91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105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58504" y="5114544"/>
            <a:ext cx="527811" cy="0"/>
          </a:xfrm>
          <a:custGeom>
            <a:avLst/>
            <a:gdLst/>
            <a:ahLst/>
            <a:cxnLst/>
            <a:rect l="l" t="t" r="r" b="b"/>
            <a:pathLst>
              <a:path w="527811">
                <a:moveTo>
                  <a:pt x="0" y="0"/>
                </a:moveTo>
                <a:lnTo>
                  <a:pt x="52781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94396" y="5114544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30288" y="5114544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67704" y="5114544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>
                <a:moveTo>
                  <a:pt x="0" y="0"/>
                </a:moveTo>
                <a:lnTo>
                  <a:pt x="6705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403596" y="5114544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41012" y="5114544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>
                <a:moveTo>
                  <a:pt x="0" y="0"/>
                </a:moveTo>
                <a:lnTo>
                  <a:pt x="6705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76904" y="5114544"/>
            <a:ext cx="672084" cy="0"/>
          </a:xfrm>
          <a:custGeom>
            <a:avLst/>
            <a:gdLst/>
            <a:ahLst/>
            <a:cxnLst/>
            <a:rect l="l" t="t" r="r" b="b"/>
            <a:pathLst>
              <a:path w="672084">
                <a:moveTo>
                  <a:pt x="0" y="0"/>
                </a:moveTo>
                <a:lnTo>
                  <a:pt x="6720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812796" y="5114544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50212" y="5114544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>
                <a:moveTo>
                  <a:pt x="0" y="0"/>
                </a:moveTo>
                <a:lnTo>
                  <a:pt x="6705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613916" y="5114544"/>
            <a:ext cx="144272" cy="0"/>
          </a:xfrm>
          <a:custGeom>
            <a:avLst/>
            <a:gdLst/>
            <a:ahLst/>
            <a:cxnLst/>
            <a:rect l="l" t="t" r="r" b="b"/>
            <a:pathLst>
              <a:path w="144272">
                <a:moveTo>
                  <a:pt x="0" y="0"/>
                </a:moveTo>
                <a:lnTo>
                  <a:pt x="14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858504" y="4736592"/>
            <a:ext cx="527811" cy="0"/>
          </a:xfrm>
          <a:custGeom>
            <a:avLst/>
            <a:gdLst/>
            <a:ahLst/>
            <a:cxnLst/>
            <a:rect l="l" t="t" r="r" b="b"/>
            <a:pathLst>
              <a:path w="527811">
                <a:moveTo>
                  <a:pt x="0" y="0"/>
                </a:moveTo>
                <a:lnTo>
                  <a:pt x="52781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994396" y="4736592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30288" y="4736592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67704" y="4736592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>
                <a:moveTo>
                  <a:pt x="0" y="0"/>
                </a:moveTo>
                <a:lnTo>
                  <a:pt x="6705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41012" y="4736592"/>
            <a:ext cx="1534667" cy="0"/>
          </a:xfrm>
          <a:custGeom>
            <a:avLst/>
            <a:gdLst/>
            <a:ahLst/>
            <a:cxnLst/>
            <a:rect l="l" t="t" r="r" b="b"/>
            <a:pathLst>
              <a:path w="1534667">
                <a:moveTo>
                  <a:pt x="0" y="0"/>
                </a:moveTo>
                <a:lnTo>
                  <a:pt x="153466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676904" y="4736592"/>
            <a:ext cx="672084" cy="0"/>
          </a:xfrm>
          <a:custGeom>
            <a:avLst/>
            <a:gdLst/>
            <a:ahLst/>
            <a:cxnLst/>
            <a:rect l="l" t="t" r="r" b="b"/>
            <a:pathLst>
              <a:path w="672084">
                <a:moveTo>
                  <a:pt x="0" y="0"/>
                </a:moveTo>
                <a:lnTo>
                  <a:pt x="6720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12796" y="4736592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50212" y="4736592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>
                <a:moveTo>
                  <a:pt x="0" y="0"/>
                </a:moveTo>
                <a:lnTo>
                  <a:pt x="6705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13916" y="4736592"/>
            <a:ext cx="144272" cy="0"/>
          </a:xfrm>
          <a:custGeom>
            <a:avLst/>
            <a:gdLst/>
            <a:ahLst/>
            <a:cxnLst/>
            <a:rect l="l" t="t" r="r" b="b"/>
            <a:pathLst>
              <a:path w="144272">
                <a:moveTo>
                  <a:pt x="0" y="0"/>
                </a:moveTo>
                <a:lnTo>
                  <a:pt x="14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858504" y="4360163"/>
            <a:ext cx="527811" cy="0"/>
          </a:xfrm>
          <a:custGeom>
            <a:avLst/>
            <a:gdLst/>
            <a:ahLst/>
            <a:cxnLst/>
            <a:rect l="l" t="t" r="r" b="b"/>
            <a:pathLst>
              <a:path w="527811">
                <a:moveTo>
                  <a:pt x="0" y="0"/>
                </a:moveTo>
                <a:lnTo>
                  <a:pt x="52781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130288" y="4360163"/>
            <a:ext cx="1536191" cy="0"/>
          </a:xfrm>
          <a:custGeom>
            <a:avLst/>
            <a:gdLst/>
            <a:ahLst/>
            <a:cxnLst/>
            <a:rect l="l" t="t" r="r" b="b"/>
            <a:pathLst>
              <a:path w="1536191">
                <a:moveTo>
                  <a:pt x="0" y="0"/>
                </a:moveTo>
                <a:lnTo>
                  <a:pt x="153619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267704" y="4360163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>
                <a:moveTo>
                  <a:pt x="0" y="0"/>
                </a:moveTo>
                <a:lnTo>
                  <a:pt x="6705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676904" y="4360163"/>
            <a:ext cx="2398776" cy="0"/>
          </a:xfrm>
          <a:custGeom>
            <a:avLst/>
            <a:gdLst/>
            <a:ahLst/>
            <a:cxnLst/>
            <a:rect l="l" t="t" r="r" b="b"/>
            <a:pathLst>
              <a:path w="2398776">
                <a:moveTo>
                  <a:pt x="0" y="0"/>
                </a:moveTo>
                <a:lnTo>
                  <a:pt x="239877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812796" y="4360163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50212" y="4360163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>
                <a:moveTo>
                  <a:pt x="0" y="0"/>
                </a:moveTo>
                <a:lnTo>
                  <a:pt x="6705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613916" y="4360163"/>
            <a:ext cx="144272" cy="0"/>
          </a:xfrm>
          <a:custGeom>
            <a:avLst/>
            <a:gdLst/>
            <a:ahLst/>
            <a:cxnLst/>
            <a:rect l="l" t="t" r="r" b="b"/>
            <a:pathLst>
              <a:path w="144272">
                <a:moveTo>
                  <a:pt x="0" y="0"/>
                </a:moveTo>
                <a:lnTo>
                  <a:pt x="14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858504" y="3983735"/>
            <a:ext cx="527811" cy="0"/>
          </a:xfrm>
          <a:custGeom>
            <a:avLst/>
            <a:gdLst/>
            <a:ahLst/>
            <a:cxnLst/>
            <a:rect l="l" t="t" r="r" b="b"/>
            <a:pathLst>
              <a:path w="527811">
                <a:moveTo>
                  <a:pt x="0" y="0"/>
                </a:moveTo>
                <a:lnTo>
                  <a:pt x="52781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30288" y="3983735"/>
            <a:ext cx="1536191" cy="0"/>
          </a:xfrm>
          <a:custGeom>
            <a:avLst/>
            <a:gdLst/>
            <a:ahLst/>
            <a:cxnLst/>
            <a:rect l="l" t="t" r="r" b="b"/>
            <a:pathLst>
              <a:path w="1536191">
                <a:moveTo>
                  <a:pt x="0" y="0"/>
                </a:moveTo>
                <a:lnTo>
                  <a:pt x="153619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676904" y="3983735"/>
            <a:ext cx="3261360" cy="0"/>
          </a:xfrm>
          <a:custGeom>
            <a:avLst/>
            <a:gdLst/>
            <a:ahLst/>
            <a:cxnLst/>
            <a:rect l="l" t="t" r="r" b="b"/>
            <a:pathLst>
              <a:path w="3261360">
                <a:moveTo>
                  <a:pt x="0" y="0"/>
                </a:moveTo>
                <a:lnTo>
                  <a:pt x="32613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812796" y="3983735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50212" y="3983735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>
                <a:moveTo>
                  <a:pt x="0" y="0"/>
                </a:moveTo>
                <a:lnTo>
                  <a:pt x="6705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613916" y="3983735"/>
            <a:ext cx="144272" cy="0"/>
          </a:xfrm>
          <a:custGeom>
            <a:avLst/>
            <a:gdLst/>
            <a:ahLst/>
            <a:cxnLst/>
            <a:rect l="l" t="t" r="r" b="b"/>
            <a:pathLst>
              <a:path w="144272">
                <a:moveTo>
                  <a:pt x="0" y="0"/>
                </a:moveTo>
                <a:lnTo>
                  <a:pt x="14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130288" y="3605783"/>
            <a:ext cx="2256027" cy="0"/>
          </a:xfrm>
          <a:custGeom>
            <a:avLst/>
            <a:gdLst/>
            <a:ahLst/>
            <a:cxnLst/>
            <a:rect l="l" t="t" r="r" b="b"/>
            <a:pathLst>
              <a:path w="2256027">
                <a:moveTo>
                  <a:pt x="0" y="0"/>
                </a:moveTo>
                <a:lnTo>
                  <a:pt x="22560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676904" y="3605783"/>
            <a:ext cx="3261360" cy="0"/>
          </a:xfrm>
          <a:custGeom>
            <a:avLst/>
            <a:gdLst/>
            <a:ahLst/>
            <a:cxnLst/>
            <a:rect l="l" t="t" r="r" b="b"/>
            <a:pathLst>
              <a:path w="3261360">
                <a:moveTo>
                  <a:pt x="0" y="0"/>
                </a:moveTo>
                <a:lnTo>
                  <a:pt x="32613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12796" y="3605783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50212" y="3605783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>
                <a:moveTo>
                  <a:pt x="0" y="0"/>
                </a:moveTo>
                <a:lnTo>
                  <a:pt x="6705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13916" y="3605783"/>
            <a:ext cx="144272" cy="0"/>
          </a:xfrm>
          <a:custGeom>
            <a:avLst/>
            <a:gdLst/>
            <a:ahLst/>
            <a:cxnLst/>
            <a:rect l="l" t="t" r="r" b="b"/>
            <a:pathLst>
              <a:path w="144272">
                <a:moveTo>
                  <a:pt x="0" y="0"/>
                </a:moveTo>
                <a:lnTo>
                  <a:pt x="14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130288" y="3229355"/>
            <a:ext cx="2256028" cy="0"/>
          </a:xfrm>
          <a:custGeom>
            <a:avLst/>
            <a:gdLst/>
            <a:ahLst/>
            <a:cxnLst/>
            <a:rect l="l" t="t" r="r" b="b"/>
            <a:pathLst>
              <a:path w="2256028">
                <a:moveTo>
                  <a:pt x="0" y="0"/>
                </a:moveTo>
                <a:lnTo>
                  <a:pt x="22560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676904" y="3229355"/>
            <a:ext cx="3261360" cy="0"/>
          </a:xfrm>
          <a:custGeom>
            <a:avLst/>
            <a:gdLst/>
            <a:ahLst/>
            <a:cxnLst/>
            <a:rect l="l" t="t" r="r" b="b"/>
            <a:pathLst>
              <a:path w="3261360">
                <a:moveTo>
                  <a:pt x="0" y="0"/>
                </a:moveTo>
                <a:lnTo>
                  <a:pt x="32613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812796" y="3229355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613916" y="3229355"/>
            <a:ext cx="1006856" cy="0"/>
          </a:xfrm>
          <a:custGeom>
            <a:avLst/>
            <a:gdLst/>
            <a:ahLst/>
            <a:cxnLst/>
            <a:rect l="l" t="t" r="r" b="b"/>
            <a:pathLst>
              <a:path w="1006856">
                <a:moveTo>
                  <a:pt x="0" y="0"/>
                </a:moveTo>
                <a:lnTo>
                  <a:pt x="100685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130288" y="2852927"/>
            <a:ext cx="2256028" cy="0"/>
          </a:xfrm>
          <a:custGeom>
            <a:avLst/>
            <a:gdLst/>
            <a:ahLst/>
            <a:cxnLst/>
            <a:rect l="l" t="t" r="r" b="b"/>
            <a:pathLst>
              <a:path w="2256028">
                <a:moveTo>
                  <a:pt x="0" y="0"/>
                </a:moveTo>
                <a:lnTo>
                  <a:pt x="22560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76904" y="2852927"/>
            <a:ext cx="3261360" cy="0"/>
          </a:xfrm>
          <a:custGeom>
            <a:avLst/>
            <a:gdLst/>
            <a:ahLst/>
            <a:cxnLst/>
            <a:rect l="l" t="t" r="r" b="b"/>
            <a:pathLst>
              <a:path w="3261360">
                <a:moveTo>
                  <a:pt x="0" y="0"/>
                </a:moveTo>
                <a:lnTo>
                  <a:pt x="32613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613916" y="2852927"/>
            <a:ext cx="1870964" cy="0"/>
          </a:xfrm>
          <a:custGeom>
            <a:avLst/>
            <a:gdLst/>
            <a:ahLst/>
            <a:cxnLst/>
            <a:rect l="l" t="t" r="r" b="b"/>
            <a:pathLst>
              <a:path w="1870964">
                <a:moveTo>
                  <a:pt x="0" y="0"/>
                </a:moveTo>
                <a:lnTo>
                  <a:pt x="18709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130288" y="2476499"/>
            <a:ext cx="2256028" cy="0"/>
          </a:xfrm>
          <a:custGeom>
            <a:avLst/>
            <a:gdLst/>
            <a:ahLst/>
            <a:cxnLst/>
            <a:rect l="l" t="t" r="r" b="b"/>
            <a:pathLst>
              <a:path w="2256028">
                <a:moveTo>
                  <a:pt x="0" y="0"/>
                </a:moveTo>
                <a:lnTo>
                  <a:pt x="22560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613916" y="2476499"/>
            <a:ext cx="5324348" cy="0"/>
          </a:xfrm>
          <a:custGeom>
            <a:avLst/>
            <a:gdLst/>
            <a:ahLst/>
            <a:cxnLst/>
            <a:rect l="l" t="t" r="r" b="b"/>
            <a:pathLst>
              <a:path w="5324348">
                <a:moveTo>
                  <a:pt x="0" y="0"/>
                </a:moveTo>
                <a:lnTo>
                  <a:pt x="53243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613916" y="209854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09927" y="2298191"/>
            <a:ext cx="7194804" cy="3259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58188" y="3456939"/>
            <a:ext cx="192024" cy="2034286"/>
          </a:xfrm>
          <a:custGeom>
            <a:avLst/>
            <a:gdLst/>
            <a:ahLst/>
            <a:cxnLst/>
            <a:rect l="l" t="t" r="r" b="b"/>
            <a:pathLst>
              <a:path w="192024" h="2034286">
                <a:moveTo>
                  <a:pt x="0" y="0"/>
                </a:moveTo>
                <a:lnTo>
                  <a:pt x="0" y="2034286"/>
                </a:lnTo>
                <a:lnTo>
                  <a:pt x="192024" y="2034286"/>
                </a:lnTo>
                <a:lnTo>
                  <a:pt x="192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6951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620772" y="2928111"/>
            <a:ext cx="192023" cy="2563114"/>
          </a:xfrm>
          <a:custGeom>
            <a:avLst/>
            <a:gdLst/>
            <a:ahLst/>
            <a:cxnLst/>
            <a:rect l="l" t="t" r="r" b="b"/>
            <a:pathLst>
              <a:path w="192023" h="2563114">
                <a:moveTo>
                  <a:pt x="0" y="0"/>
                </a:moveTo>
                <a:lnTo>
                  <a:pt x="0" y="2563114"/>
                </a:lnTo>
                <a:lnTo>
                  <a:pt x="192023" y="2563114"/>
                </a:lnTo>
                <a:lnTo>
                  <a:pt x="192023" y="0"/>
                </a:lnTo>
                <a:lnTo>
                  <a:pt x="0" y="0"/>
                </a:lnTo>
                <a:close/>
              </a:path>
            </a:pathLst>
          </a:custGeom>
          <a:solidFill>
            <a:srgbClr val="6951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484879" y="2627883"/>
            <a:ext cx="192024" cy="2863341"/>
          </a:xfrm>
          <a:custGeom>
            <a:avLst/>
            <a:gdLst/>
            <a:ahLst/>
            <a:cxnLst/>
            <a:rect l="l" t="t" r="r" b="b"/>
            <a:pathLst>
              <a:path w="192024" h="2863341">
                <a:moveTo>
                  <a:pt x="0" y="0"/>
                </a:moveTo>
                <a:lnTo>
                  <a:pt x="0" y="2863341"/>
                </a:lnTo>
                <a:lnTo>
                  <a:pt x="192024" y="2863341"/>
                </a:lnTo>
                <a:lnTo>
                  <a:pt x="192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6951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348988" y="4662423"/>
            <a:ext cx="192024" cy="828801"/>
          </a:xfrm>
          <a:custGeom>
            <a:avLst/>
            <a:gdLst/>
            <a:ahLst/>
            <a:cxnLst/>
            <a:rect l="l" t="t" r="r" b="b"/>
            <a:pathLst>
              <a:path w="192024" h="828801">
                <a:moveTo>
                  <a:pt x="0" y="0"/>
                </a:moveTo>
                <a:lnTo>
                  <a:pt x="0" y="828801"/>
                </a:lnTo>
                <a:lnTo>
                  <a:pt x="192024" y="828801"/>
                </a:lnTo>
                <a:lnTo>
                  <a:pt x="192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6951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211572" y="4887975"/>
            <a:ext cx="192024" cy="603250"/>
          </a:xfrm>
          <a:custGeom>
            <a:avLst/>
            <a:gdLst/>
            <a:ahLst/>
            <a:cxnLst/>
            <a:rect l="l" t="t" r="r" b="b"/>
            <a:pathLst>
              <a:path w="192024" h="603250">
                <a:moveTo>
                  <a:pt x="0" y="0"/>
                </a:moveTo>
                <a:lnTo>
                  <a:pt x="0" y="603250"/>
                </a:lnTo>
                <a:lnTo>
                  <a:pt x="192024" y="603250"/>
                </a:lnTo>
                <a:lnTo>
                  <a:pt x="192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6951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75680" y="4135119"/>
            <a:ext cx="192024" cy="1356105"/>
          </a:xfrm>
          <a:custGeom>
            <a:avLst/>
            <a:gdLst/>
            <a:ahLst/>
            <a:cxnLst/>
            <a:rect l="l" t="t" r="r" b="b"/>
            <a:pathLst>
              <a:path w="192024" h="1356105">
                <a:moveTo>
                  <a:pt x="0" y="0"/>
                </a:moveTo>
                <a:lnTo>
                  <a:pt x="0" y="1356105"/>
                </a:lnTo>
                <a:lnTo>
                  <a:pt x="192024" y="1356105"/>
                </a:lnTo>
                <a:lnTo>
                  <a:pt x="192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6951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938264" y="2326131"/>
            <a:ext cx="192024" cy="3165093"/>
          </a:xfrm>
          <a:custGeom>
            <a:avLst/>
            <a:gdLst/>
            <a:ahLst/>
            <a:cxnLst/>
            <a:rect l="l" t="t" r="r" b="b"/>
            <a:pathLst>
              <a:path w="192024" h="3165093">
                <a:moveTo>
                  <a:pt x="0" y="0"/>
                </a:moveTo>
                <a:lnTo>
                  <a:pt x="0" y="3165093"/>
                </a:lnTo>
                <a:lnTo>
                  <a:pt x="192024" y="3165093"/>
                </a:lnTo>
                <a:lnTo>
                  <a:pt x="192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6951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802372" y="4435347"/>
            <a:ext cx="192024" cy="1055877"/>
          </a:xfrm>
          <a:custGeom>
            <a:avLst/>
            <a:gdLst/>
            <a:ahLst/>
            <a:cxnLst/>
            <a:rect l="l" t="t" r="r" b="b"/>
            <a:pathLst>
              <a:path w="192024" h="1055877">
                <a:moveTo>
                  <a:pt x="0" y="0"/>
                </a:moveTo>
                <a:lnTo>
                  <a:pt x="0" y="1055877"/>
                </a:lnTo>
                <a:lnTo>
                  <a:pt x="192024" y="1055877"/>
                </a:lnTo>
                <a:lnTo>
                  <a:pt x="192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6951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66480" y="3833367"/>
            <a:ext cx="192024" cy="1657858"/>
          </a:xfrm>
          <a:custGeom>
            <a:avLst/>
            <a:gdLst/>
            <a:ahLst/>
            <a:cxnLst/>
            <a:rect l="l" t="t" r="r" b="b"/>
            <a:pathLst>
              <a:path w="192024" h="1657858">
                <a:moveTo>
                  <a:pt x="0" y="0"/>
                </a:moveTo>
                <a:lnTo>
                  <a:pt x="0" y="1657858"/>
                </a:lnTo>
                <a:lnTo>
                  <a:pt x="192024" y="1657858"/>
                </a:lnTo>
                <a:lnTo>
                  <a:pt x="192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6951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58188" y="3456939"/>
            <a:ext cx="192024" cy="2034286"/>
          </a:xfrm>
          <a:custGeom>
            <a:avLst/>
            <a:gdLst/>
            <a:ahLst/>
            <a:cxnLst/>
            <a:rect l="l" t="t" r="r" b="b"/>
            <a:pathLst>
              <a:path w="192024" h="2034286">
                <a:moveTo>
                  <a:pt x="0" y="0"/>
                </a:moveTo>
                <a:lnTo>
                  <a:pt x="192024" y="0"/>
                </a:lnTo>
                <a:lnTo>
                  <a:pt x="192024" y="2034286"/>
                </a:lnTo>
                <a:lnTo>
                  <a:pt x="0" y="203428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8F8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20772" y="2928111"/>
            <a:ext cx="192023" cy="2563114"/>
          </a:xfrm>
          <a:custGeom>
            <a:avLst/>
            <a:gdLst/>
            <a:ahLst/>
            <a:cxnLst/>
            <a:rect l="l" t="t" r="r" b="b"/>
            <a:pathLst>
              <a:path w="192023" h="2563114">
                <a:moveTo>
                  <a:pt x="0" y="0"/>
                </a:moveTo>
                <a:lnTo>
                  <a:pt x="192023" y="0"/>
                </a:lnTo>
                <a:lnTo>
                  <a:pt x="192023" y="2563114"/>
                </a:lnTo>
                <a:lnTo>
                  <a:pt x="0" y="256311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8F8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484879" y="2627883"/>
            <a:ext cx="192024" cy="2863341"/>
          </a:xfrm>
          <a:custGeom>
            <a:avLst/>
            <a:gdLst/>
            <a:ahLst/>
            <a:cxnLst/>
            <a:rect l="l" t="t" r="r" b="b"/>
            <a:pathLst>
              <a:path w="192024" h="2863341">
                <a:moveTo>
                  <a:pt x="0" y="0"/>
                </a:moveTo>
                <a:lnTo>
                  <a:pt x="192024" y="0"/>
                </a:lnTo>
                <a:lnTo>
                  <a:pt x="192024" y="2863341"/>
                </a:lnTo>
                <a:lnTo>
                  <a:pt x="0" y="28633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8F8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348988" y="4662423"/>
            <a:ext cx="192024" cy="828801"/>
          </a:xfrm>
          <a:custGeom>
            <a:avLst/>
            <a:gdLst/>
            <a:ahLst/>
            <a:cxnLst/>
            <a:rect l="l" t="t" r="r" b="b"/>
            <a:pathLst>
              <a:path w="192024" h="828801">
                <a:moveTo>
                  <a:pt x="0" y="0"/>
                </a:moveTo>
                <a:lnTo>
                  <a:pt x="192024" y="0"/>
                </a:lnTo>
                <a:lnTo>
                  <a:pt x="192024" y="828801"/>
                </a:lnTo>
                <a:lnTo>
                  <a:pt x="0" y="82880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8F8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11572" y="4887975"/>
            <a:ext cx="192024" cy="603250"/>
          </a:xfrm>
          <a:custGeom>
            <a:avLst/>
            <a:gdLst/>
            <a:ahLst/>
            <a:cxnLst/>
            <a:rect l="l" t="t" r="r" b="b"/>
            <a:pathLst>
              <a:path w="192024" h="603250">
                <a:moveTo>
                  <a:pt x="0" y="0"/>
                </a:moveTo>
                <a:lnTo>
                  <a:pt x="192024" y="0"/>
                </a:lnTo>
                <a:lnTo>
                  <a:pt x="192024" y="603250"/>
                </a:lnTo>
                <a:lnTo>
                  <a:pt x="0" y="6032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8F8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75680" y="4135119"/>
            <a:ext cx="192024" cy="1356105"/>
          </a:xfrm>
          <a:custGeom>
            <a:avLst/>
            <a:gdLst/>
            <a:ahLst/>
            <a:cxnLst/>
            <a:rect l="l" t="t" r="r" b="b"/>
            <a:pathLst>
              <a:path w="192024" h="1356105">
                <a:moveTo>
                  <a:pt x="0" y="0"/>
                </a:moveTo>
                <a:lnTo>
                  <a:pt x="192024" y="0"/>
                </a:lnTo>
                <a:lnTo>
                  <a:pt x="192024" y="1356105"/>
                </a:lnTo>
                <a:lnTo>
                  <a:pt x="0" y="135610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8F8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938264" y="2326131"/>
            <a:ext cx="192024" cy="3165093"/>
          </a:xfrm>
          <a:custGeom>
            <a:avLst/>
            <a:gdLst/>
            <a:ahLst/>
            <a:cxnLst/>
            <a:rect l="l" t="t" r="r" b="b"/>
            <a:pathLst>
              <a:path w="192024" h="3165093">
                <a:moveTo>
                  <a:pt x="0" y="0"/>
                </a:moveTo>
                <a:lnTo>
                  <a:pt x="192024" y="0"/>
                </a:lnTo>
                <a:lnTo>
                  <a:pt x="192024" y="3165093"/>
                </a:lnTo>
                <a:lnTo>
                  <a:pt x="0" y="316509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8F8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802372" y="4435347"/>
            <a:ext cx="192024" cy="1055877"/>
          </a:xfrm>
          <a:custGeom>
            <a:avLst/>
            <a:gdLst/>
            <a:ahLst/>
            <a:cxnLst/>
            <a:rect l="l" t="t" r="r" b="b"/>
            <a:pathLst>
              <a:path w="192024" h="1055877">
                <a:moveTo>
                  <a:pt x="0" y="0"/>
                </a:moveTo>
                <a:lnTo>
                  <a:pt x="192024" y="0"/>
                </a:lnTo>
                <a:lnTo>
                  <a:pt x="192024" y="1055877"/>
                </a:lnTo>
                <a:lnTo>
                  <a:pt x="0" y="105587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8F8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666480" y="3833367"/>
            <a:ext cx="192024" cy="1657858"/>
          </a:xfrm>
          <a:custGeom>
            <a:avLst/>
            <a:gdLst/>
            <a:ahLst/>
            <a:cxnLst/>
            <a:rect l="l" t="t" r="r" b="b"/>
            <a:pathLst>
              <a:path w="192024" h="1657858">
                <a:moveTo>
                  <a:pt x="0" y="0"/>
                </a:moveTo>
                <a:lnTo>
                  <a:pt x="192024" y="0"/>
                </a:lnTo>
                <a:lnTo>
                  <a:pt x="192024" y="1657858"/>
                </a:lnTo>
                <a:lnTo>
                  <a:pt x="0" y="165785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8F8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613916" y="2098547"/>
            <a:ext cx="0" cy="3392424"/>
          </a:xfrm>
          <a:custGeom>
            <a:avLst/>
            <a:gdLst/>
            <a:ahLst/>
            <a:cxnLst/>
            <a:rect l="l" t="t" r="r" b="b"/>
            <a:pathLst>
              <a:path h="3392424">
                <a:moveTo>
                  <a:pt x="0" y="3392424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613916" y="5490971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817880" y="1405889"/>
            <a:ext cx="98749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Fi</a:t>
            </a:r>
            <a:r>
              <a:rPr sz="4200" b="1" spc="-9" baseline="2925" dirty="0" smtClean="0">
                <a:latin typeface="Calibri"/>
                <a:cs typeface="Calibri"/>
              </a:rPr>
              <a:t>g</a:t>
            </a:r>
            <a:r>
              <a:rPr sz="4200" b="1" spc="0" baseline="2925" dirty="0" smtClean="0">
                <a:latin typeface="Calibri"/>
                <a:cs typeface="Calibri"/>
              </a:rPr>
              <a:t>u</a:t>
            </a:r>
            <a:r>
              <a:rPr sz="4200" b="1" spc="-34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811072" y="1405889"/>
            <a:ext cx="25863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071354" y="1405889"/>
            <a:ext cx="17662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331282" y="1405889"/>
            <a:ext cx="160914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F</a:t>
            </a:r>
            <a:r>
              <a:rPr sz="4200" b="1" spc="-29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eque</a:t>
            </a:r>
            <a:r>
              <a:rPr sz="4200" b="1" spc="-9" baseline="2925" dirty="0" smtClean="0"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latin typeface="Calibri"/>
                <a:cs typeface="Calibri"/>
              </a:rPr>
              <a:t>cy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946950" y="1405889"/>
            <a:ext cx="6350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585051" y="1405889"/>
            <a:ext cx="172359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pe</a:t>
            </a:r>
            <a:r>
              <a:rPr sz="4200" b="1" spc="-39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ce</a:t>
            </a:r>
            <a:r>
              <a:rPr sz="4200" b="1" spc="-19" baseline="2925" dirty="0" smtClean="0">
                <a:latin typeface="Calibri"/>
                <a:cs typeface="Calibri"/>
              </a:rPr>
              <a:t>nt</a:t>
            </a:r>
            <a:r>
              <a:rPr sz="4200" b="1" spc="0" baseline="2925" dirty="0" smtClean="0">
                <a:latin typeface="Calibri"/>
                <a:cs typeface="Calibri"/>
              </a:rPr>
              <a:t>a</a:t>
            </a:r>
            <a:r>
              <a:rPr sz="4200" b="1" spc="-29" baseline="2925" dirty="0" smtClean="0">
                <a:latin typeface="Calibri"/>
                <a:cs typeface="Calibri"/>
              </a:rPr>
              <a:t>g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312928" y="1405889"/>
            <a:ext cx="3819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698203" y="1405889"/>
            <a:ext cx="12676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lo</a:t>
            </a:r>
            <a:r>
              <a:rPr sz="4200" b="1" spc="-14" baseline="2925" dirty="0" smtClean="0">
                <a:latin typeface="Calibri"/>
                <a:cs typeface="Calibri"/>
              </a:rPr>
              <a:t>c</a:t>
            </a:r>
            <a:r>
              <a:rPr sz="4200" b="1" spc="-25" baseline="2925" dirty="0" smtClean="0"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968012" y="1405889"/>
            <a:ext cx="3819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352932" y="1405889"/>
            <a:ext cx="8171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pain.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354963" y="2028215"/>
            <a:ext cx="172393" cy="152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45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354963" y="2405252"/>
            <a:ext cx="17234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40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354963" y="2782188"/>
            <a:ext cx="17234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35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354963" y="3158997"/>
            <a:ext cx="17234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30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354963" y="3536060"/>
            <a:ext cx="17234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25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54963" y="3912768"/>
            <a:ext cx="172393" cy="152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354963" y="4289805"/>
            <a:ext cx="17234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354963" y="4666868"/>
            <a:ext cx="17234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19225" y="5043550"/>
            <a:ext cx="10848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419225" y="5420613"/>
            <a:ext cx="10848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941957" y="5585840"/>
            <a:ext cx="226086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4" baseline="2730" dirty="0" smtClean="0">
                <a:latin typeface="Calibri"/>
                <a:cs typeface="Calibri"/>
              </a:rPr>
              <a:t>E</a:t>
            </a:r>
            <a:r>
              <a:rPr sz="1500" spc="-4" baseline="2730" dirty="0" smtClean="0">
                <a:latin typeface="Calibri"/>
                <a:cs typeface="Calibri"/>
              </a:rPr>
              <a:t>y</a:t>
            </a:r>
            <a:r>
              <a:rPr sz="1500" spc="0" baseline="2730" dirty="0" smtClean="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768600" y="5585840"/>
            <a:ext cx="301353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4" baseline="2730" dirty="0" smtClean="0">
                <a:latin typeface="Calibri"/>
                <a:cs typeface="Calibri"/>
              </a:rPr>
              <a:t>N</a:t>
            </a:r>
            <a:r>
              <a:rPr sz="1500" spc="-4" baseline="2730" dirty="0" smtClean="0">
                <a:latin typeface="Calibri"/>
                <a:cs typeface="Calibri"/>
              </a:rPr>
              <a:t>e</a:t>
            </a:r>
            <a:r>
              <a:rPr sz="1500" spc="9" baseline="2730" dirty="0" smtClean="0">
                <a:latin typeface="Calibri"/>
                <a:cs typeface="Calibri"/>
              </a:rPr>
              <a:t>c</a:t>
            </a:r>
            <a:r>
              <a:rPr sz="1500" spc="0" baseline="2730" dirty="0" smtClean="0">
                <a:latin typeface="Calibri"/>
                <a:cs typeface="Calibri"/>
              </a:rPr>
              <a:t>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529711" y="5585840"/>
            <a:ext cx="505517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Sho</a:t>
            </a:r>
            <a:r>
              <a:rPr sz="1500" spc="4" baseline="2730" dirty="0" smtClean="0">
                <a:latin typeface="Calibri"/>
                <a:cs typeface="Calibri"/>
              </a:rPr>
              <a:t>u</a:t>
            </a:r>
            <a:r>
              <a:rPr sz="1500" spc="0" baseline="2730" dirty="0" smtClean="0">
                <a:latin typeface="Calibri"/>
                <a:cs typeface="Calibri"/>
              </a:rPr>
              <a:t>l</a:t>
            </a:r>
            <a:r>
              <a:rPr sz="1500" spc="4" baseline="2730" dirty="0" smtClean="0">
                <a:latin typeface="Calibri"/>
                <a:cs typeface="Calibri"/>
              </a:rPr>
              <a:t>d</a:t>
            </a:r>
            <a:r>
              <a:rPr sz="1500" spc="-4" baseline="2730" dirty="0" smtClean="0">
                <a:latin typeface="Calibri"/>
                <a:cs typeface="Calibri"/>
              </a:rPr>
              <a:t>e</a:t>
            </a:r>
            <a:r>
              <a:rPr sz="1500" spc="0" baseline="2730" dirty="0" smtClean="0"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466336" y="5585840"/>
            <a:ext cx="3599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4" baseline="2730" dirty="0" smtClean="0">
                <a:latin typeface="Calibri"/>
                <a:cs typeface="Calibri"/>
              </a:rPr>
              <a:t>E</a:t>
            </a:r>
            <a:r>
              <a:rPr sz="1500" spc="0" baseline="2730" dirty="0" smtClean="0">
                <a:latin typeface="Calibri"/>
                <a:cs typeface="Calibri"/>
              </a:rPr>
              <a:t>l</a:t>
            </a:r>
            <a:r>
              <a:rPr sz="1500" spc="4" baseline="2730" dirty="0" smtClean="0">
                <a:latin typeface="Calibri"/>
                <a:cs typeface="Calibri"/>
              </a:rPr>
              <a:t>b</a:t>
            </a:r>
            <a:r>
              <a:rPr sz="1500" spc="0" baseline="2730" dirty="0" smtClean="0">
                <a:latin typeface="Calibri"/>
                <a:cs typeface="Calibri"/>
              </a:rPr>
              <a:t>ow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378323" y="5585840"/>
            <a:ext cx="26270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Arm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23254" y="5585840"/>
            <a:ext cx="30000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4" baseline="2730" dirty="0" smtClean="0">
                <a:latin typeface="Calibri"/>
                <a:cs typeface="Calibri"/>
              </a:rPr>
              <a:t>w</a:t>
            </a:r>
            <a:r>
              <a:rPr sz="1500" spc="0" baseline="2730" dirty="0" smtClean="0">
                <a:latin typeface="Calibri"/>
                <a:cs typeface="Calibri"/>
              </a:rPr>
              <a:t>ri</a:t>
            </a:r>
            <a:r>
              <a:rPr sz="1500" spc="-4" baseline="2730" dirty="0" smtClean="0">
                <a:latin typeface="Calibri"/>
                <a:cs typeface="Calibri"/>
              </a:rPr>
              <a:t>s</a:t>
            </a:r>
            <a:r>
              <a:rPr sz="1500" spc="0" baseline="2730" dirty="0" smtClean="0">
                <a:latin typeface="Calibri"/>
                <a:cs typeface="Calibri"/>
              </a:rPr>
              <a:t>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094601" y="5585840"/>
            <a:ext cx="28617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Ba</a:t>
            </a:r>
            <a:r>
              <a:rPr sz="1500" spc="9" baseline="2730" dirty="0" smtClean="0">
                <a:latin typeface="Calibri"/>
                <a:cs typeface="Calibri"/>
              </a:rPr>
              <a:t>c</a:t>
            </a:r>
            <a:r>
              <a:rPr sz="1500" spc="0" baseline="2730" dirty="0" smtClean="0">
                <a:latin typeface="Calibri"/>
                <a:cs typeface="Calibri"/>
              </a:rPr>
              <a:t>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757922" y="5585840"/>
            <a:ext cx="68516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M</a:t>
            </a:r>
            <a:r>
              <a:rPr sz="1500" spc="4" baseline="2730" dirty="0" smtClean="0">
                <a:latin typeface="Calibri"/>
                <a:cs typeface="Calibri"/>
              </a:rPr>
              <a:t>o</a:t>
            </a:r>
            <a:r>
              <a:rPr sz="1500" spc="0" baseline="2730" dirty="0" smtClean="0">
                <a:latin typeface="Calibri"/>
                <a:cs typeface="Calibri"/>
              </a:rPr>
              <a:t>re</a:t>
            </a:r>
            <a:r>
              <a:rPr sz="1500" spc="-17" baseline="2730" dirty="0" smtClean="0">
                <a:latin typeface="Calibri"/>
                <a:cs typeface="Calibri"/>
              </a:rPr>
              <a:t> </a:t>
            </a:r>
            <a:r>
              <a:rPr sz="1500" spc="-4" baseline="2730" dirty="0" smtClean="0">
                <a:latin typeface="Calibri"/>
                <a:cs typeface="Calibri"/>
              </a:rPr>
              <a:t>t</a:t>
            </a:r>
            <a:r>
              <a:rPr sz="1500" spc="4" baseline="2730" dirty="0" smtClean="0">
                <a:latin typeface="Calibri"/>
                <a:cs typeface="Calibri"/>
              </a:rPr>
              <a:t>h</a:t>
            </a:r>
            <a:r>
              <a:rPr sz="1500" spc="0" baseline="2730" dirty="0" smtClean="0">
                <a:latin typeface="Calibri"/>
                <a:cs typeface="Calibri"/>
              </a:rPr>
              <a:t>an</a:t>
            </a:r>
            <a:r>
              <a:rPr sz="1500" spc="-13" baseline="2730" dirty="0" smtClean="0">
                <a:latin typeface="Calibri"/>
                <a:cs typeface="Calibri"/>
              </a:rPr>
              <a:t> </a:t>
            </a:r>
            <a:r>
              <a:rPr sz="1500" spc="0" baseline="2730" dirty="0" smtClean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621649" y="5585840"/>
            <a:ext cx="68516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M</a:t>
            </a:r>
            <a:r>
              <a:rPr sz="1500" spc="4" baseline="2730" dirty="0" smtClean="0">
                <a:latin typeface="Calibri"/>
                <a:cs typeface="Calibri"/>
              </a:rPr>
              <a:t>o</a:t>
            </a:r>
            <a:r>
              <a:rPr sz="1500" spc="0" baseline="2730" dirty="0" smtClean="0">
                <a:latin typeface="Calibri"/>
                <a:cs typeface="Calibri"/>
              </a:rPr>
              <a:t>re</a:t>
            </a:r>
            <a:r>
              <a:rPr sz="1500" spc="-17" baseline="2730" dirty="0" smtClean="0">
                <a:latin typeface="Calibri"/>
                <a:cs typeface="Calibri"/>
              </a:rPr>
              <a:t> </a:t>
            </a:r>
            <a:r>
              <a:rPr sz="1500" spc="-4" baseline="2730" dirty="0" smtClean="0">
                <a:latin typeface="Calibri"/>
                <a:cs typeface="Calibri"/>
              </a:rPr>
              <a:t>t</a:t>
            </a:r>
            <a:r>
              <a:rPr sz="1500" spc="4" baseline="2730" dirty="0" smtClean="0">
                <a:latin typeface="Calibri"/>
                <a:cs typeface="Calibri"/>
              </a:rPr>
              <a:t>h</a:t>
            </a:r>
            <a:r>
              <a:rPr sz="1500" spc="0" baseline="2730" dirty="0" smtClean="0">
                <a:latin typeface="Calibri"/>
                <a:cs typeface="Calibri"/>
              </a:rPr>
              <a:t>an</a:t>
            </a:r>
            <a:r>
              <a:rPr sz="1500" spc="-13" baseline="2730" dirty="0" smtClean="0">
                <a:latin typeface="Calibri"/>
                <a:cs typeface="Calibri"/>
              </a:rPr>
              <a:t> </a:t>
            </a:r>
            <a:r>
              <a:rPr sz="1500" spc="0" baseline="2730" dirty="0" smtClean="0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613916" y="2098547"/>
            <a:ext cx="7772400" cy="227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88413">
              <a:lnSpc>
                <a:spcPts val="1789"/>
              </a:lnSpc>
              <a:spcBef>
                <a:spcPts val="89"/>
              </a:spcBef>
            </a:pPr>
            <a:r>
              <a:rPr sz="3600" b="1" spc="0" baseline="3413" dirty="0" smtClean="0">
                <a:solidFill>
                  <a:srgbClr val="FF0066"/>
                </a:solidFill>
                <a:latin typeface="Calibri"/>
                <a:cs typeface="Calibri"/>
              </a:rPr>
              <a:t>L</a:t>
            </a:r>
            <a:r>
              <a:rPr sz="3600" b="1" spc="4" baseline="3413" dirty="0" smtClean="0">
                <a:solidFill>
                  <a:srgbClr val="FF0066"/>
                </a:solidFill>
                <a:latin typeface="Calibri"/>
                <a:cs typeface="Calibri"/>
              </a:rPr>
              <a:t>o</a:t>
            </a:r>
            <a:r>
              <a:rPr sz="3600" b="1" spc="-9" baseline="3413" dirty="0" smtClean="0">
                <a:solidFill>
                  <a:srgbClr val="FF0066"/>
                </a:solidFill>
                <a:latin typeface="Calibri"/>
                <a:cs typeface="Calibri"/>
              </a:rPr>
              <a:t>c</a:t>
            </a:r>
            <a:r>
              <a:rPr sz="3600" b="1" spc="-19" baseline="3413" dirty="0" smtClean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 smtClean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 smtClean="0">
                <a:solidFill>
                  <a:srgbClr val="FF0066"/>
                </a:solidFill>
                <a:latin typeface="Calibri"/>
                <a:cs typeface="Calibri"/>
              </a:rPr>
              <a:t>on</a:t>
            </a:r>
            <a:r>
              <a:rPr sz="3600" b="1" spc="-14" baseline="3413" dirty="0" smtClean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0066"/>
                </a:solidFill>
                <a:latin typeface="Calibri"/>
                <a:cs typeface="Calibri"/>
              </a:rPr>
              <a:t>of </a:t>
            </a:r>
            <a:r>
              <a:rPr sz="3600" b="1" spc="-9" baseline="3413" dirty="0" smtClean="0">
                <a:solidFill>
                  <a:srgbClr val="FF0066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 smtClean="0">
                <a:solidFill>
                  <a:srgbClr val="FF0066"/>
                </a:solidFill>
                <a:latin typeface="Calibri"/>
                <a:cs typeface="Calibri"/>
              </a:rPr>
              <a:t>ain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613916" y="2326131"/>
            <a:ext cx="5324348" cy="150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73"/>
          <p:cNvSpPr txBox="1"/>
          <p:nvPr/>
        </p:nvSpPr>
        <p:spPr>
          <a:xfrm>
            <a:off x="6938264" y="2326131"/>
            <a:ext cx="192024" cy="3164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7130288" y="2326131"/>
            <a:ext cx="2256028" cy="150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1613916" y="2476499"/>
            <a:ext cx="5324348" cy="151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7130288" y="2476499"/>
            <a:ext cx="2256028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1613916" y="2627883"/>
            <a:ext cx="1870964" cy="225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3484879" y="2627883"/>
            <a:ext cx="192024" cy="2863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3676904" y="2627883"/>
            <a:ext cx="3261360" cy="225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1613916" y="2852927"/>
            <a:ext cx="1870964" cy="75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2"/>
              </a:spcBef>
            </a:pPr>
            <a:endParaRPr sz="550"/>
          </a:p>
        </p:txBody>
      </p:sp>
      <p:sp>
        <p:nvSpPr>
          <p:cNvPr id="65" name="object 65"/>
          <p:cNvSpPr txBox="1"/>
          <p:nvPr/>
        </p:nvSpPr>
        <p:spPr>
          <a:xfrm>
            <a:off x="3676904" y="2852927"/>
            <a:ext cx="3261360" cy="376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7130288" y="2852927"/>
            <a:ext cx="2256028" cy="376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1613916" y="2928111"/>
            <a:ext cx="1006856" cy="30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2620772" y="2928111"/>
            <a:ext cx="192023" cy="2562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2812796" y="2928111"/>
            <a:ext cx="672083" cy="30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1613916" y="3229355"/>
            <a:ext cx="1006856" cy="227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2812796" y="3229355"/>
            <a:ext cx="672083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3676904" y="3229355"/>
            <a:ext cx="3261360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7130288" y="3229355"/>
            <a:ext cx="2256028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1613916" y="3456939"/>
            <a:ext cx="144272" cy="14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1758188" y="3456939"/>
            <a:ext cx="192024" cy="203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1950212" y="3456939"/>
            <a:ext cx="670560" cy="14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1613916" y="3605783"/>
            <a:ext cx="144272" cy="377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1950212" y="3605783"/>
            <a:ext cx="670560" cy="377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2812796" y="3605783"/>
            <a:ext cx="672083" cy="377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3676904" y="3605783"/>
            <a:ext cx="3261360" cy="377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7130288" y="3605783"/>
            <a:ext cx="2256027" cy="227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7130288" y="3833367"/>
            <a:ext cx="1536191" cy="150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8666480" y="3833367"/>
            <a:ext cx="192024" cy="1657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8858504" y="3833367"/>
            <a:ext cx="527812" cy="150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1613916" y="3983735"/>
            <a:ext cx="144272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1950212" y="3983735"/>
            <a:ext cx="670560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2812796" y="3983735"/>
            <a:ext cx="672083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3676904" y="3983735"/>
            <a:ext cx="3261360" cy="151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7130288" y="3983735"/>
            <a:ext cx="1536191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8858504" y="3983735"/>
            <a:ext cx="527811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3676904" y="4135119"/>
            <a:ext cx="2398776" cy="225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6075680" y="4135119"/>
            <a:ext cx="192024" cy="1355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6267704" y="4135119"/>
            <a:ext cx="670560" cy="225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1613916" y="4360163"/>
            <a:ext cx="144272" cy="376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1950212" y="4360163"/>
            <a:ext cx="670560" cy="376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2812796" y="4360163"/>
            <a:ext cx="672083" cy="376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3676904" y="4360163"/>
            <a:ext cx="2398776" cy="302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6267704" y="4360163"/>
            <a:ext cx="670560" cy="376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7130288" y="4360163"/>
            <a:ext cx="1536191" cy="75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2"/>
              </a:spcBef>
            </a:pPr>
            <a:endParaRPr sz="550"/>
          </a:p>
        </p:txBody>
      </p:sp>
      <p:sp>
        <p:nvSpPr>
          <p:cNvPr id="30" name="object 30"/>
          <p:cNvSpPr txBox="1"/>
          <p:nvPr/>
        </p:nvSpPr>
        <p:spPr>
          <a:xfrm>
            <a:off x="8858504" y="4360163"/>
            <a:ext cx="527811" cy="376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7130288" y="4435347"/>
            <a:ext cx="672083" cy="30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7802372" y="4435347"/>
            <a:ext cx="192024" cy="1055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7994396" y="4435347"/>
            <a:ext cx="672083" cy="30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3676904" y="4662423"/>
            <a:ext cx="672084" cy="74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4348988" y="4662423"/>
            <a:ext cx="192024" cy="828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4541012" y="4662423"/>
            <a:ext cx="1534667" cy="74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4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1613916" y="4736592"/>
            <a:ext cx="144272" cy="377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1950212" y="4736592"/>
            <a:ext cx="670560" cy="377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2812796" y="4736592"/>
            <a:ext cx="672083" cy="377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3676904" y="4736592"/>
            <a:ext cx="672084" cy="377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541012" y="4736592"/>
            <a:ext cx="1534667" cy="151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6267704" y="4736592"/>
            <a:ext cx="670560" cy="377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7130288" y="4736592"/>
            <a:ext cx="672083" cy="377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7994396" y="4736592"/>
            <a:ext cx="672083" cy="377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8858504" y="4736592"/>
            <a:ext cx="527811" cy="377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541012" y="4887975"/>
            <a:ext cx="670560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211572" y="4887975"/>
            <a:ext cx="192024" cy="602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03596" y="4887975"/>
            <a:ext cx="672083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613916" y="5114544"/>
            <a:ext cx="144272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950212" y="5114544"/>
            <a:ext cx="670560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812796" y="5114544"/>
            <a:ext cx="672083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676904" y="5114544"/>
            <a:ext cx="672084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541012" y="5114544"/>
            <a:ext cx="670560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403596" y="5114544"/>
            <a:ext cx="672083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267704" y="5114544"/>
            <a:ext cx="670560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130288" y="5114544"/>
            <a:ext cx="672083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994396" y="5114544"/>
            <a:ext cx="672083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858504" y="5114544"/>
            <a:ext cx="527811" cy="37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26160" y="1862311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7828" y="1889886"/>
            <a:ext cx="911412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The</a:t>
            </a:r>
            <a:r>
              <a:rPr sz="5400" spc="239" baseline="3034" dirty="0" smtClean="0">
                <a:latin typeface="Calibri"/>
                <a:cs typeface="Calibri"/>
              </a:rPr>
              <a:t> </a:t>
            </a:r>
            <a:r>
              <a:rPr sz="5400" spc="-39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esult</a:t>
            </a:r>
            <a:r>
              <a:rPr sz="5400" spc="239" baseline="3034" dirty="0" smtClean="0">
                <a:latin typeface="Calibri"/>
                <a:cs typeface="Calibri"/>
              </a:rPr>
              <a:t> </a:t>
            </a:r>
            <a:r>
              <a:rPr sz="5400" spc="-39" baseline="3034" dirty="0" smtClean="0">
                <a:latin typeface="Calibri"/>
                <a:cs typeface="Calibri"/>
              </a:rPr>
              <a:t>r</a:t>
            </a:r>
            <a:r>
              <a:rPr sz="5400" spc="-25" baseline="3034" dirty="0" smtClean="0">
                <a:latin typeface="Calibri"/>
                <a:cs typeface="Calibri"/>
              </a:rPr>
              <a:t>e</a:t>
            </a:r>
            <a:r>
              <a:rPr sz="5400" spc="-29" baseline="3034" dirty="0" smtClean="0">
                <a:latin typeface="Calibri"/>
                <a:cs typeface="Calibri"/>
              </a:rPr>
              <a:t>v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aled</a:t>
            </a:r>
            <a:r>
              <a:rPr sz="5400" spc="264" baseline="3034" dirty="0" smtClean="0">
                <a:latin typeface="Calibri"/>
                <a:cs typeface="Calibri"/>
              </a:rPr>
              <a:t> </a:t>
            </a:r>
            <a:r>
              <a:rPr sz="5400" spc="-1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</a:t>
            </a:r>
            <a:r>
              <a:rPr sz="5400" spc="-39" baseline="3034" dirty="0" smtClean="0">
                <a:latin typeface="Calibri"/>
                <a:cs typeface="Calibri"/>
              </a:rPr>
              <a:t>a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r>
              <a:rPr sz="5400" spc="250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8</a:t>
            </a:r>
            <a:r>
              <a:rPr sz="5400" spc="4" baseline="3034" dirty="0" smtClean="0">
                <a:latin typeface="Calibri"/>
                <a:cs typeface="Calibri"/>
              </a:rPr>
              <a:t>4</a:t>
            </a:r>
            <a:r>
              <a:rPr sz="5400" spc="-4" baseline="3034" dirty="0" smtClean="0">
                <a:latin typeface="Calibri"/>
                <a:cs typeface="Calibri"/>
              </a:rPr>
              <a:t>%</a:t>
            </a:r>
            <a:r>
              <a:rPr sz="5400" spc="0" baseline="3034" dirty="0" smtClean="0">
                <a:latin typeface="Calibri"/>
                <a:cs typeface="Calibri"/>
              </a:rPr>
              <a:t>of</a:t>
            </a:r>
            <a:r>
              <a:rPr sz="5400" spc="26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the</a:t>
            </a:r>
            <a:r>
              <a:rPr sz="5400" spc="24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par</a:t>
            </a:r>
            <a:r>
              <a:rPr sz="5400" spc="-1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icipa</a:t>
            </a:r>
            <a:r>
              <a:rPr sz="5400" spc="-29" baseline="3034" dirty="0" smtClean="0">
                <a:latin typeface="Calibri"/>
                <a:cs typeface="Calibri"/>
              </a:rPr>
              <a:t>n</a:t>
            </a:r>
            <a:r>
              <a:rPr sz="5400" spc="-1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s’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17828" y="2438526"/>
            <a:ext cx="172864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39" baseline="3034" dirty="0" smtClean="0">
                <a:latin typeface="Calibri"/>
                <a:cs typeface="Calibri"/>
              </a:rPr>
              <a:t>r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por</a:t>
            </a:r>
            <a:r>
              <a:rPr sz="5400" spc="-34" baseline="3034" dirty="0" smtClean="0">
                <a:latin typeface="Calibri"/>
                <a:cs typeface="Calibri"/>
              </a:rPr>
              <a:t>t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13431" y="2438526"/>
            <a:ext cx="89832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pain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8123" y="2438526"/>
            <a:ext cx="121877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9" baseline="3034" dirty="0" smtClean="0">
                <a:latin typeface="Calibri"/>
                <a:cs typeface="Calibri"/>
              </a:rPr>
              <a:t>i</a:t>
            </a:r>
            <a:r>
              <a:rPr sz="5400" spc="0" baseline="3034" dirty="0" smtClean="0">
                <a:latin typeface="Calibri"/>
                <a:cs typeface="Calibri"/>
              </a:rPr>
              <a:t>n</a:t>
            </a:r>
            <a:r>
              <a:rPr sz="5400" spc="468" baseline="3034" dirty="0" smtClean="0">
                <a:latin typeface="Calibri"/>
                <a:cs typeface="Calibri"/>
              </a:rPr>
              <a:t> </a:t>
            </a:r>
            <a:r>
              <a:rPr sz="5400" spc="-1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61585" y="2438526"/>
            <a:ext cx="95435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back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83046" y="2438526"/>
            <a:ext cx="49271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4" baseline="3034" dirty="0" smtClean="0">
                <a:latin typeface="Calibri"/>
                <a:cs typeface="Calibri"/>
              </a:rPr>
              <a:t>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40830" y="2438526"/>
            <a:ext cx="85272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44" baseline="3034" dirty="0" smtClean="0">
                <a:latin typeface="Calibri"/>
                <a:cs typeface="Calibri"/>
              </a:rPr>
              <a:t>w</a:t>
            </a:r>
            <a:r>
              <a:rPr sz="5400" spc="0" baseline="3034" dirty="0" smtClean="0">
                <a:latin typeface="Calibri"/>
                <a:cs typeface="Calibri"/>
              </a:rPr>
              <a:t>ell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61326" y="2438526"/>
            <a:ext cx="49271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4" baseline="3034" dirty="0" smtClean="0">
                <a:latin typeface="Calibri"/>
                <a:cs typeface="Calibri"/>
              </a:rPr>
              <a:t>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20888" y="2438526"/>
            <a:ext cx="35204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it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39988" y="2438526"/>
            <a:ext cx="81320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44" baseline="3034" dirty="0" smtClean="0">
                <a:latin typeface="Calibri"/>
                <a:cs typeface="Calibri"/>
              </a:rPr>
              <a:t>w</a:t>
            </a:r>
            <a:r>
              <a:rPr sz="5400" spc="0" baseline="3034" dirty="0" smtClean="0">
                <a:latin typeface="Calibri"/>
                <a:cs typeface="Calibri"/>
              </a:rPr>
              <a:t>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20860" y="2438526"/>
            <a:ext cx="71254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1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7828" y="2987420"/>
            <a:ext cx="14495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highe</a:t>
            </a:r>
            <a:r>
              <a:rPr sz="5400" spc="-34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13787" y="2987420"/>
            <a:ext cx="91191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a</a:t>
            </a:r>
            <a:r>
              <a:rPr sz="5400" spc="-39" baseline="3034" dirty="0" smtClean="0">
                <a:latin typeface="Calibri"/>
                <a:cs typeface="Calibri"/>
              </a:rPr>
              <a:t>r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74491" y="2987420"/>
            <a:ext cx="43606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9" baseline="3034" dirty="0" smtClean="0">
                <a:latin typeface="Calibri"/>
                <a:cs typeface="Calibri"/>
              </a:rPr>
              <a:t>in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59961" y="2987420"/>
            <a:ext cx="89832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pain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05425" y="2987420"/>
            <a:ext cx="177797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i</a:t>
            </a:r>
            <a:r>
              <a:rPr sz="5400" spc="-29" baseline="3034" dirty="0" smtClean="0">
                <a:latin typeface="Calibri"/>
                <a:cs typeface="Calibri"/>
              </a:rPr>
              <a:t>n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nsit</a:t>
            </a:r>
            <a:r>
              <a:rPr sz="5400" spc="-239" baseline="3034" dirty="0" smtClean="0">
                <a:latin typeface="Calibri"/>
                <a:cs typeface="Calibri"/>
              </a:rPr>
              <a:t>y</a:t>
            </a:r>
            <a:r>
              <a:rPr sz="5400" spc="0" baseline="3034" dirty="0" smtClean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32142" y="2987420"/>
            <a:ext cx="97578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poor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55583" y="2987420"/>
            <a:ext cx="177711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19" baseline="3034" dirty="0" smtClean="0">
                <a:latin typeface="Calibri"/>
                <a:cs typeface="Calibri"/>
              </a:rPr>
              <a:t>a</a:t>
            </a:r>
            <a:r>
              <a:rPr sz="5400" spc="0" baseline="3034" dirty="0" smtClean="0">
                <a:latin typeface="Calibri"/>
                <a:cs typeface="Calibri"/>
              </a:rPr>
              <a:t>w</a:t>
            </a:r>
            <a:r>
              <a:rPr sz="5400" spc="-9" baseline="3034" dirty="0" smtClean="0">
                <a:latin typeface="Calibri"/>
                <a:cs typeface="Calibri"/>
              </a:rPr>
              <a:t>k</a:t>
            </a:r>
            <a:r>
              <a:rPr sz="5400" spc="-44" baseline="3034" dirty="0" smtClean="0">
                <a:latin typeface="Calibri"/>
                <a:cs typeface="Calibri"/>
              </a:rPr>
              <a:t>w</a:t>
            </a:r>
            <a:r>
              <a:rPr sz="5400" spc="0" baseline="3034" dirty="0" smtClean="0">
                <a:latin typeface="Calibri"/>
                <a:cs typeface="Calibri"/>
              </a:rPr>
              <a:t>a</a:t>
            </a:r>
            <a:r>
              <a:rPr sz="5400" spc="-5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7828" y="3536060"/>
            <a:ext cx="16992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po</a:t>
            </a:r>
            <a:r>
              <a:rPr sz="5400" spc="-39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r>
              <a:rPr sz="5400" spc="-9" baseline="3034" dirty="0" smtClean="0">
                <a:latin typeface="Calibri"/>
                <a:cs typeface="Calibri"/>
              </a:rPr>
              <a:t>u</a:t>
            </a:r>
            <a:r>
              <a:rPr sz="5400" spc="-39" baseline="3034" dirty="0" smtClean="0">
                <a:latin typeface="Calibri"/>
                <a:cs typeface="Calibri"/>
              </a:rPr>
              <a:t>r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5811" y="3536060"/>
            <a:ext cx="262031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19" baseline="3034" dirty="0" smtClean="0">
                <a:latin typeface="Calibri"/>
                <a:cs typeface="Calibri"/>
              </a:rPr>
              <a:t>c</a:t>
            </a:r>
            <a:r>
              <a:rPr sz="5400" spc="0" baseline="3034" dirty="0" smtClean="0">
                <a:latin typeface="Calibri"/>
                <a:cs typeface="Calibri"/>
              </a:rPr>
              <a:t>ause</a:t>
            </a:r>
            <a:r>
              <a:rPr sz="5400" spc="628" baseline="3034" dirty="0" smtClean="0">
                <a:latin typeface="Calibri"/>
                <a:cs typeface="Calibri"/>
              </a:rPr>
              <a:t> </a:t>
            </a:r>
            <a:r>
              <a:rPr sz="5400" spc="-64" baseline="3034" dirty="0" smtClean="0">
                <a:latin typeface="Calibri"/>
                <a:cs typeface="Calibri"/>
              </a:rPr>
              <a:t>f</a:t>
            </a:r>
            <a:r>
              <a:rPr sz="5400" spc="-29" baseline="3034" dirty="0" smtClean="0">
                <a:latin typeface="Calibri"/>
                <a:cs typeface="Calibri"/>
              </a:rPr>
              <a:t>a</a:t>
            </a:r>
            <a:r>
              <a:rPr sz="5400" spc="0" baseline="3034" dirty="0" smtClean="0">
                <a:latin typeface="Calibri"/>
                <a:cs typeface="Calibri"/>
              </a:rPr>
              <a:t>tigue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12689" y="3536060"/>
            <a:ext cx="79339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and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3942" y="3536060"/>
            <a:ext cx="201130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-39" baseline="3034" dirty="0" smtClean="0">
                <a:latin typeface="Calibri"/>
                <a:cs typeface="Calibri"/>
              </a:rPr>
              <a:t>v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34" baseline="3034" dirty="0" smtClean="0">
                <a:latin typeface="Calibri"/>
                <a:cs typeface="Calibri"/>
              </a:rPr>
              <a:t>n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r>
              <a:rPr sz="5400" spc="-9" baseline="3034" dirty="0" smtClean="0">
                <a:latin typeface="Calibri"/>
                <a:cs typeface="Calibri"/>
              </a:rPr>
              <a:t>u</a:t>
            </a:r>
            <a:r>
              <a:rPr sz="5400" spc="0" baseline="3034" dirty="0" smtClean="0">
                <a:latin typeface="Calibri"/>
                <a:cs typeface="Calibri"/>
              </a:rPr>
              <a:t>ally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92744" y="3536060"/>
            <a:ext cx="88559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lead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49460" y="3536060"/>
            <a:ext cx="47450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54" baseline="3034" dirty="0" smtClean="0">
                <a:latin typeface="Calibri"/>
                <a:cs typeface="Calibri"/>
              </a:rPr>
              <a:t>to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7828" y="4084700"/>
            <a:ext cx="725301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pain in all body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pa</a:t>
            </a:r>
            <a:r>
              <a:rPr sz="5400" spc="9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ts</a:t>
            </a:r>
            <a:r>
              <a:rPr sz="5400" spc="-2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(</a:t>
            </a:r>
            <a:r>
              <a:rPr sz="5400" spc="-5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osemo</a:t>
            </a:r>
            <a:r>
              <a:rPr sz="5400" spc="-34" baseline="3034" dirty="0" smtClean="0">
                <a:latin typeface="Calibri"/>
                <a:cs typeface="Calibri"/>
              </a:rPr>
              <a:t>f</a:t>
            </a:r>
            <a:r>
              <a:rPr sz="5400" spc="-204" baseline="3034" dirty="0" smtClean="0">
                <a:latin typeface="Calibri"/>
                <a:cs typeface="Calibri"/>
              </a:rPr>
              <a:t>f</a:t>
            </a:r>
            <a:r>
              <a:rPr sz="5400" spc="0" baseline="3034" dirty="0" smtClean="0">
                <a:latin typeface="Calibri"/>
                <a:cs typeface="Calibri"/>
              </a:rPr>
              <a:t>, 199</a:t>
            </a:r>
            <a:r>
              <a:rPr sz="5400" spc="4" baseline="3034" dirty="0" smtClean="0">
                <a:latin typeface="Calibri"/>
                <a:cs typeface="Calibri"/>
              </a:rPr>
              <a:t>3</a:t>
            </a:r>
            <a:r>
              <a:rPr sz="5400" spc="0" baseline="3034" dirty="0" smtClean="0">
                <a:latin typeface="Calibri"/>
                <a:cs typeface="Calibri"/>
              </a:rPr>
              <a:t>).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160" y="5374242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7828" y="5401817"/>
            <a:ext cx="276974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U</a:t>
            </a:r>
            <a:r>
              <a:rPr sz="5400" spc="-25" baseline="3034" dirty="0" smtClean="0">
                <a:latin typeface="Calibri"/>
                <a:cs typeface="Calibri"/>
              </a:rPr>
              <a:t>n</a:t>
            </a:r>
            <a:r>
              <a:rPr sz="5400" spc="-64" baseline="3034" dirty="0" smtClean="0">
                <a:latin typeface="Calibri"/>
                <a:cs typeface="Calibri"/>
              </a:rPr>
              <a:t>f</a:t>
            </a:r>
            <a:r>
              <a:rPr sz="5400" spc="0" baseline="3034" dirty="0" smtClean="0">
                <a:latin typeface="Calibri"/>
                <a:cs typeface="Calibri"/>
              </a:rPr>
              <a:t>or</a:t>
            </a:r>
            <a:r>
              <a:rPr sz="5400" spc="-1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un</a:t>
            </a:r>
            <a:r>
              <a:rPr sz="5400" spc="-34" baseline="3034" dirty="0" smtClean="0">
                <a:latin typeface="Calibri"/>
                <a:cs typeface="Calibri"/>
              </a:rPr>
              <a:t>a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14" baseline="3034" dirty="0" smtClean="0">
                <a:latin typeface="Calibri"/>
                <a:cs typeface="Calibri"/>
              </a:rPr>
              <a:t>l</a:t>
            </a:r>
            <a:r>
              <a:rPr sz="5400" spc="-250" baseline="3034" dirty="0" smtClean="0">
                <a:latin typeface="Calibri"/>
                <a:cs typeface="Calibri"/>
              </a:rPr>
              <a:t>y</a:t>
            </a:r>
            <a:r>
              <a:rPr sz="5400" spc="0" baseline="3034" dirty="0" smtClean="0">
                <a:latin typeface="Calibri"/>
                <a:cs typeface="Calibri"/>
              </a:rPr>
              <a:t>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8292" y="5401817"/>
            <a:ext cx="88410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35%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2985" y="5401817"/>
            <a:ext cx="47430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of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89245" y="5401817"/>
            <a:ext cx="143694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sub</a:t>
            </a:r>
            <a:r>
              <a:rPr sz="5400" spc="4" baseline="3034" dirty="0" smtClean="0">
                <a:latin typeface="Calibri"/>
                <a:cs typeface="Calibri"/>
              </a:rPr>
              <a:t>j</a:t>
            </a:r>
            <a:r>
              <a:rPr sz="5400" spc="0" baseline="3034" dirty="0" smtClean="0">
                <a:latin typeface="Calibri"/>
                <a:cs typeface="Calibri"/>
              </a:rPr>
              <a:t>ect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6006" y="5401817"/>
            <a:ext cx="172864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39" baseline="3034" dirty="0" smtClean="0">
                <a:latin typeface="Calibri"/>
                <a:cs typeface="Calibri"/>
              </a:rPr>
              <a:t>r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por</a:t>
            </a:r>
            <a:r>
              <a:rPr sz="5400" spc="-34" baseline="3034" dirty="0" smtClean="0">
                <a:latin typeface="Calibri"/>
                <a:cs typeface="Calibri"/>
              </a:rPr>
              <a:t>t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5248" y="5401817"/>
            <a:ext cx="89832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pain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95180" y="5401817"/>
            <a:ext cx="43606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9" baseline="3034" dirty="0" smtClean="0">
                <a:latin typeface="Calibri"/>
                <a:cs typeface="Calibri"/>
              </a:rPr>
              <a:t>in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7828" y="5950483"/>
            <a:ext cx="5757844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mo</a:t>
            </a:r>
            <a:r>
              <a:rPr sz="5400" spc="-4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than</a:t>
            </a:r>
            <a:r>
              <a:rPr sz="5400" spc="-1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3 a</a:t>
            </a:r>
            <a:r>
              <a:rPr sz="5400" spc="-39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eas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in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the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bod</a:t>
            </a:r>
            <a:r>
              <a:rPr sz="5400" spc="-229" baseline="3034" dirty="0" smtClean="0">
                <a:latin typeface="Calibri"/>
                <a:cs typeface="Calibri"/>
              </a:rPr>
              <a:t>y</a:t>
            </a:r>
            <a:r>
              <a:rPr sz="5400" spc="0" baseline="3034" dirty="0" smtClean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57397" y="1507108"/>
            <a:ext cx="0" cy="1667128"/>
          </a:xfrm>
          <a:custGeom>
            <a:avLst/>
            <a:gdLst/>
            <a:ahLst/>
            <a:cxnLst/>
            <a:rect l="l" t="t" r="r" b="b"/>
            <a:pathLst>
              <a:path h="1667128">
                <a:moveTo>
                  <a:pt x="0" y="0"/>
                </a:moveTo>
                <a:lnTo>
                  <a:pt x="0" y="166712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64020" y="1507108"/>
            <a:ext cx="0" cy="1667128"/>
          </a:xfrm>
          <a:custGeom>
            <a:avLst/>
            <a:gdLst/>
            <a:ahLst/>
            <a:cxnLst/>
            <a:rect l="l" t="t" r="r" b="b"/>
            <a:pathLst>
              <a:path h="1667128">
                <a:moveTo>
                  <a:pt x="0" y="0"/>
                </a:moveTo>
                <a:lnTo>
                  <a:pt x="0" y="166712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4436" y="2075052"/>
            <a:ext cx="9632429" cy="0"/>
          </a:xfrm>
          <a:custGeom>
            <a:avLst/>
            <a:gdLst/>
            <a:ahLst/>
            <a:cxnLst/>
            <a:rect l="l" t="t" r="r" b="b"/>
            <a:pathLst>
              <a:path w="9632429">
                <a:moveTo>
                  <a:pt x="0" y="0"/>
                </a:moveTo>
                <a:lnTo>
                  <a:pt x="963242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0786" y="1507108"/>
            <a:ext cx="0" cy="1667128"/>
          </a:xfrm>
          <a:custGeom>
            <a:avLst/>
            <a:gdLst/>
            <a:ahLst/>
            <a:cxnLst/>
            <a:rect l="l" t="t" r="r" b="b"/>
            <a:pathLst>
              <a:path h="1667128">
                <a:moveTo>
                  <a:pt x="0" y="0"/>
                </a:moveTo>
                <a:lnTo>
                  <a:pt x="0" y="166712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70516" y="1507108"/>
            <a:ext cx="0" cy="1667128"/>
          </a:xfrm>
          <a:custGeom>
            <a:avLst/>
            <a:gdLst/>
            <a:ahLst/>
            <a:cxnLst/>
            <a:rect l="l" t="t" r="r" b="b"/>
            <a:pathLst>
              <a:path h="1667128">
                <a:moveTo>
                  <a:pt x="0" y="0"/>
                </a:moveTo>
                <a:lnTo>
                  <a:pt x="0" y="166712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4436" y="1513458"/>
            <a:ext cx="9632429" cy="0"/>
          </a:xfrm>
          <a:custGeom>
            <a:avLst/>
            <a:gdLst/>
            <a:ahLst/>
            <a:cxnLst/>
            <a:rect l="l" t="t" r="r" b="b"/>
            <a:pathLst>
              <a:path w="9632429">
                <a:moveTo>
                  <a:pt x="0" y="0"/>
                </a:moveTo>
                <a:lnTo>
                  <a:pt x="963242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4436" y="3167887"/>
            <a:ext cx="9632429" cy="0"/>
          </a:xfrm>
          <a:custGeom>
            <a:avLst/>
            <a:gdLst/>
            <a:ahLst/>
            <a:cxnLst/>
            <a:rect l="l" t="t" r="r" b="b"/>
            <a:pathLst>
              <a:path w="9632429">
                <a:moveTo>
                  <a:pt x="0" y="0"/>
                </a:moveTo>
                <a:lnTo>
                  <a:pt x="963242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43479" y="4569840"/>
            <a:ext cx="0" cy="2848800"/>
          </a:xfrm>
          <a:custGeom>
            <a:avLst/>
            <a:gdLst/>
            <a:ahLst/>
            <a:cxnLst/>
            <a:rect l="l" t="t" r="r" b="b"/>
            <a:pathLst>
              <a:path h="2848800">
                <a:moveTo>
                  <a:pt x="0" y="0"/>
                </a:moveTo>
                <a:lnTo>
                  <a:pt x="0" y="2848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02504" y="4569840"/>
            <a:ext cx="0" cy="2848800"/>
          </a:xfrm>
          <a:custGeom>
            <a:avLst/>
            <a:gdLst/>
            <a:ahLst/>
            <a:cxnLst/>
            <a:rect l="l" t="t" r="r" b="b"/>
            <a:pathLst>
              <a:path h="2848800">
                <a:moveTo>
                  <a:pt x="0" y="0"/>
                </a:moveTo>
                <a:lnTo>
                  <a:pt x="0" y="2848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61656" y="4569840"/>
            <a:ext cx="0" cy="2848800"/>
          </a:xfrm>
          <a:custGeom>
            <a:avLst/>
            <a:gdLst/>
            <a:ahLst/>
            <a:cxnLst/>
            <a:rect l="l" t="t" r="r" b="b"/>
            <a:pathLst>
              <a:path h="2848800">
                <a:moveTo>
                  <a:pt x="0" y="0"/>
                </a:moveTo>
                <a:lnTo>
                  <a:pt x="0" y="2848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8154" y="5190489"/>
            <a:ext cx="9448876" cy="0"/>
          </a:xfrm>
          <a:custGeom>
            <a:avLst/>
            <a:gdLst/>
            <a:ahLst/>
            <a:cxnLst/>
            <a:rect l="l" t="t" r="r" b="b"/>
            <a:pathLst>
              <a:path w="9448876">
                <a:moveTo>
                  <a:pt x="0" y="0"/>
                </a:moveTo>
                <a:lnTo>
                  <a:pt x="94488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8154" y="5931026"/>
            <a:ext cx="9448876" cy="0"/>
          </a:xfrm>
          <a:custGeom>
            <a:avLst/>
            <a:gdLst/>
            <a:ahLst/>
            <a:cxnLst/>
            <a:rect l="l" t="t" r="r" b="b"/>
            <a:pathLst>
              <a:path w="9448876">
                <a:moveTo>
                  <a:pt x="0" y="0"/>
                </a:moveTo>
                <a:lnTo>
                  <a:pt x="94488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8154" y="6671678"/>
            <a:ext cx="9448876" cy="0"/>
          </a:xfrm>
          <a:custGeom>
            <a:avLst/>
            <a:gdLst/>
            <a:ahLst/>
            <a:cxnLst/>
            <a:rect l="l" t="t" r="r" b="b"/>
            <a:pathLst>
              <a:path w="9448876">
                <a:moveTo>
                  <a:pt x="0" y="0"/>
                </a:moveTo>
                <a:lnTo>
                  <a:pt x="94488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4504" y="4569840"/>
            <a:ext cx="0" cy="2848800"/>
          </a:xfrm>
          <a:custGeom>
            <a:avLst/>
            <a:gdLst/>
            <a:ahLst/>
            <a:cxnLst/>
            <a:rect l="l" t="t" r="r" b="b"/>
            <a:pathLst>
              <a:path h="2848800">
                <a:moveTo>
                  <a:pt x="0" y="0"/>
                </a:moveTo>
                <a:lnTo>
                  <a:pt x="0" y="2848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20681" y="4569840"/>
            <a:ext cx="0" cy="2848800"/>
          </a:xfrm>
          <a:custGeom>
            <a:avLst/>
            <a:gdLst/>
            <a:ahLst/>
            <a:cxnLst/>
            <a:rect l="l" t="t" r="r" b="b"/>
            <a:pathLst>
              <a:path h="2848800">
                <a:moveTo>
                  <a:pt x="0" y="0"/>
                </a:moveTo>
                <a:lnTo>
                  <a:pt x="0" y="2848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8154" y="4576190"/>
            <a:ext cx="9448876" cy="0"/>
          </a:xfrm>
          <a:custGeom>
            <a:avLst/>
            <a:gdLst/>
            <a:ahLst/>
            <a:cxnLst/>
            <a:rect l="l" t="t" r="r" b="b"/>
            <a:pathLst>
              <a:path w="9448876">
                <a:moveTo>
                  <a:pt x="0" y="0"/>
                </a:moveTo>
                <a:lnTo>
                  <a:pt x="94488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8154" y="7412291"/>
            <a:ext cx="9448876" cy="0"/>
          </a:xfrm>
          <a:custGeom>
            <a:avLst/>
            <a:gdLst/>
            <a:ahLst/>
            <a:cxnLst/>
            <a:rect l="l" t="t" r="r" b="b"/>
            <a:pathLst>
              <a:path w="9448876">
                <a:moveTo>
                  <a:pt x="0" y="0"/>
                </a:moveTo>
                <a:lnTo>
                  <a:pt x="94488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47204" y="2450591"/>
            <a:ext cx="40690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94067" y="2475229"/>
            <a:ext cx="312419" cy="126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94067" y="2475229"/>
            <a:ext cx="312419" cy="126111"/>
          </a:xfrm>
          <a:custGeom>
            <a:avLst/>
            <a:gdLst/>
            <a:ahLst/>
            <a:cxnLst/>
            <a:rect l="l" t="t" r="r" b="b"/>
            <a:pathLst>
              <a:path w="312419" h="126111">
                <a:moveTo>
                  <a:pt x="0" y="62992"/>
                </a:moveTo>
                <a:lnTo>
                  <a:pt x="4582" y="47773"/>
                </a:lnTo>
                <a:lnTo>
                  <a:pt x="17598" y="33900"/>
                </a:lnTo>
                <a:lnTo>
                  <a:pt x="26925" y="27607"/>
                </a:lnTo>
                <a:lnTo>
                  <a:pt x="37949" y="21817"/>
                </a:lnTo>
                <a:lnTo>
                  <a:pt x="50533" y="16585"/>
                </a:lnTo>
                <a:lnTo>
                  <a:pt x="64539" y="11968"/>
                </a:lnTo>
                <a:lnTo>
                  <a:pt x="79830" y="8019"/>
                </a:lnTo>
                <a:lnTo>
                  <a:pt x="96270" y="4796"/>
                </a:lnTo>
                <a:lnTo>
                  <a:pt x="113720" y="2354"/>
                </a:lnTo>
                <a:lnTo>
                  <a:pt x="132043" y="747"/>
                </a:lnTo>
                <a:lnTo>
                  <a:pt x="151103" y="32"/>
                </a:lnTo>
                <a:lnTo>
                  <a:pt x="156209" y="0"/>
                </a:lnTo>
                <a:lnTo>
                  <a:pt x="175415" y="471"/>
                </a:lnTo>
                <a:lnTo>
                  <a:pt x="193929" y="1849"/>
                </a:lnTo>
                <a:lnTo>
                  <a:pt x="211611" y="4077"/>
                </a:lnTo>
                <a:lnTo>
                  <a:pt x="228324" y="7101"/>
                </a:lnTo>
                <a:lnTo>
                  <a:pt x="243930" y="10864"/>
                </a:lnTo>
                <a:lnTo>
                  <a:pt x="258291" y="15312"/>
                </a:lnTo>
                <a:lnTo>
                  <a:pt x="271268" y="20388"/>
                </a:lnTo>
                <a:lnTo>
                  <a:pt x="282723" y="26037"/>
                </a:lnTo>
                <a:lnTo>
                  <a:pt x="292519" y="32203"/>
                </a:lnTo>
                <a:lnTo>
                  <a:pt x="306577" y="45867"/>
                </a:lnTo>
                <a:lnTo>
                  <a:pt x="312338" y="60934"/>
                </a:lnTo>
                <a:lnTo>
                  <a:pt x="312419" y="62992"/>
                </a:lnTo>
                <a:lnTo>
                  <a:pt x="311250" y="70741"/>
                </a:lnTo>
                <a:lnTo>
                  <a:pt x="302305" y="85353"/>
                </a:lnTo>
                <a:lnTo>
                  <a:pt x="285474" y="98408"/>
                </a:lnTo>
                <a:lnTo>
                  <a:pt x="274447" y="104211"/>
                </a:lnTo>
                <a:lnTo>
                  <a:pt x="261862" y="109457"/>
                </a:lnTo>
                <a:lnTo>
                  <a:pt x="247858" y="114089"/>
                </a:lnTo>
                <a:lnTo>
                  <a:pt x="232573" y="118051"/>
                </a:lnTo>
                <a:lnTo>
                  <a:pt x="216144" y="121286"/>
                </a:lnTo>
                <a:lnTo>
                  <a:pt x="198710" y="123740"/>
                </a:lnTo>
                <a:lnTo>
                  <a:pt x="180409" y="125356"/>
                </a:lnTo>
                <a:lnTo>
                  <a:pt x="161380" y="126076"/>
                </a:lnTo>
                <a:lnTo>
                  <a:pt x="156209" y="126111"/>
                </a:lnTo>
                <a:lnTo>
                  <a:pt x="136984" y="125637"/>
                </a:lnTo>
                <a:lnTo>
                  <a:pt x="118459" y="124254"/>
                </a:lnTo>
                <a:lnTo>
                  <a:pt x="100771" y="122018"/>
                </a:lnTo>
                <a:lnTo>
                  <a:pt x="84057" y="118985"/>
                </a:lnTo>
                <a:lnTo>
                  <a:pt x="68454" y="115211"/>
                </a:lnTo>
                <a:lnTo>
                  <a:pt x="54100" y="110752"/>
                </a:lnTo>
                <a:lnTo>
                  <a:pt x="41130" y="105664"/>
                </a:lnTo>
                <a:lnTo>
                  <a:pt x="29684" y="100004"/>
                </a:lnTo>
                <a:lnTo>
                  <a:pt x="19896" y="93827"/>
                </a:lnTo>
                <a:lnTo>
                  <a:pt x="5848" y="80148"/>
                </a:lnTo>
                <a:lnTo>
                  <a:pt x="83" y="65078"/>
                </a:lnTo>
                <a:lnTo>
                  <a:pt x="0" y="6299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35111" y="6376415"/>
            <a:ext cx="504444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82356" y="6400799"/>
            <a:ext cx="409828" cy="12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82356" y="6400799"/>
            <a:ext cx="409828" cy="126123"/>
          </a:xfrm>
          <a:custGeom>
            <a:avLst/>
            <a:gdLst/>
            <a:ahLst/>
            <a:cxnLst/>
            <a:rect l="l" t="t" r="r" b="b"/>
            <a:pathLst>
              <a:path w="409828" h="126123">
                <a:moveTo>
                  <a:pt x="0" y="63055"/>
                </a:moveTo>
                <a:lnTo>
                  <a:pt x="8297" y="45231"/>
                </a:lnTo>
                <a:lnTo>
                  <a:pt x="22318" y="34403"/>
                </a:lnTo>
                <a:lnTo>
                  <a:pt x="42312" y="24670"/>
                </a:lnTo>
                <a:lnTo>
                  <a:pt x="67577" y="16249"/>
                </a:lnTo>
                <a:lnTo>
                  <a:pt x="81968" y="12598"/>
                </a:lnTo>
                <a:lnTo>
                  <a:pt x="97413" y="9356"/>
                </a:lnTo>
                <a:lnTo>
                  <a:pt x="113826" y="6550"/>
                </a:lnTo>
                <a:lnTo>
                  <a:pt x="131118" y="4206"/>
                </a:lnTo>
                <a:lnTo>
                  <a:pt x="149203" y="2353"/>
                </a:lnTo>
                <a:lnTo>
                  <a:pt x="167991" y="1017"/>
                </a:lnTo>
                <a:lnTo>
                  <a:pt x="187397" y="225"/>
                </a:lnTo>
                <a:lnTo>
                  <a:pt x="204850" y="0"/>
                </a:lnTo>
                <a:lnTo>
                  <a:pt x="224735" y="292"/>
                </a:lnTo>
                <a:lnTo>
                  <a:pt x="244077" y="1152"/>
                </a:lnTo>
                <a:lnTo>
                  <a:pt x="262790" y="2551"/>
                </a:lnTo>
                <a:lnTo>
                  <a:pt x="280788" y="4464"/>
                </a:lnTo>
                <a:lnTo>
                  <a:pt x="297981" y="6863"/>
                </a:lnTo>
                <a:lnTo>
                  <a:pt x="314283" y="9722"/>
                </a:lnTo>
                <a:lnTo>
                  <a:pt x="329607" y="13012"/>
                </a:lnTo>
                <a:lnTo>
                  <a:pt x="343865" y="16708"/>
                </a:lnTo>
                <a:lnTo>
                  <a:pt x="356970" y="20782"/>
                </a:lnTo>
                <a:lnTo>
                  <a:pt x="379372" y="29957"/>
                </a:lnTo>
                <a:lnTo>
                  <a:pt x="396112" y="40322"/>
                </a:lnTo>
                <a:lnTo>
                  <a:pt x="406493" y="51661"/>
                </a:lnTo>
                <a:lnTo>
                  <a:pt x="409828" y="63055"/>
                </a:lnTo>
                <a:lnTo>
                  <a:pt x="408878" y="69170"/>
                </a:lnTo>
                <a:lnTo>
                  <a:pt x="401540" y="80875"/>
                </a:lnTo>
                <a:lnTo>
                  <a:pt x="387532" y="91701"/>
                </a:lnTo>
                <a:lnTo>
                  <a:pt x="367554" y="101432"/>
                </a:lnTo>
                <a:lnTo>
                  <a:pt x="342304" y="109852"/>
                </a:lnTo>
                <a:lnTo>
                  <a:pt x="327921" y="113504"/>
                </a:lnTo>
                <a:lnTo>
                  <a:pt x="312482" y="116747"/>
                </a:lnTo>
                <a:lnTo>
                  <a:pt x="296075" y="119555"/>
                </a:lnTo>
                <a:lnTo>
                  <a:pt x="278786" y="121900"/>
                </a:lnTo>
                <a:lnTo>
                  <a:pt x="260704" y="123756"/>
                </a:lnTo>
                <a:lnTo>
                  <a:pt x="241915" y="125096"/>
                </a:lnTo>
                <a:lnTo>
                  <a:pt x="222507" y="125893"/>
                </a:lnTo>
                <a:lnTo>
                  <a:pt x="204850" y="126123"/>
                </a:lnTo>
                <a:lnTo>
                  <a:pt x="184977" y="125830"/>
                </a:lnTo>
                <a:lnTo>
                  <a:pt x="165643" y="124970"/>
                </a:lnTo>
                <a:lnTo>
                  <a:pt x="146937" y="123569"/>
                </a:lnTo>
                <a:lnTo>
                  <a:pt x="128945" y="121654"/>
                </a:lnTo>
                <a:lnTo>
                  <a:pt x="111757" y="119252"/>
                </a:lnTo>
                <a:lnTo>
                  <a:pt x="95459" y="116390"/>
                </a:lnTo>
                <a:lnTo>
                  <a:pt x="80139" y="113096"/>
                </a:lnTo>
                <a:lnTo>
                  <a:pt x="65884" y="109396"/>
                </a:lnTo>
                <a:lnTo>
                  <a:pt x="52783" y="105318"/>
                </a:lnTo>
                <a:lnTo>
                  <a:pt x="30392" y="96132"/>
                </a:lnTo>
                <a:lnTo>
                  <a:pt x="13665" y="85756"/>
                </a:lnTo>
                <a:lnTo>
                  <a:pt x="3306" y="74404"/>
                </a:lnTo>
                <a:lnTo>
                  <a:pt x="0" y="63055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08213" y="7006577"/>
            <a:ext cx="506412" cy="225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74824" y="1037843"/>
            <a:ext cx="536279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44" baseline="3413" dirty="0" smtClean="0"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latin typeface="Calibri"/>
                <a:cs typeface="Calibri"/>
              </a:rPr>
              <a:t>able</a:t>
            </a:r>
            <a:r>
              <a:rPr sz="4800" b="1" spc="-14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3: The Tim</a:t>
            </a:r>
            <a:r>
              <a:rPr sz="4800" b="1" spc="4" baseline="3413" dirty="0" smtClean="0">
                <a:latin typeface="Calibri"/>
                <a:cs typeface="Calibri"/>
              </a:rPr>
              <a:t>i</a:t>
            </a:r>
            <a:r>
              <a:rPr sz="4800" b="1" spc="0" baseline="3413" dirty="0" smtClean="0">
                <a:latin typeface="Calibri"/>
                <a:cs typeface="Calibri"/>
              </a:rPr>
              <a:t>ng</a:t>
            </a:r>
            <a:r>
              <a:rPr sz="4800" b="1" spc="-24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of </a:t>
            </a:r>
            <a:r>
              <a:rPr sz="4800" b="1" spc="9" baseline="3413" dirty="0" smtClean="0"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latin typeface="Calibri"/>
                <a:cs typeface="Calibri"/>
              </a:rPr>
              <a:t>he</a:t>
            </a:r>
            <a:r>
              <a:rPr sz="4800" b="1" spc="-9" baseline="3413" dirty="0" smtClean="0">
                <a:latin typeface="Calibri"/>
                <a:cs typeface="Calibri"/>
              </a:rPr>
              <a:t> </a:t>
            </a:r>
            <a:r>
              <a:rPr sz="4800" b="1" spc="-59" baseline="3413" dirty="0" smtClean="0">
                <a:latin typeface="Calibri"/>
                <a:cs typeface="Calibri"/>
              </a:rPr>
              <a:t>P</a:t>
            </a:r>
            <a:r>
              <a:rPr sz="4800" b="1" spc="0" baseline="3413" dirty="0" smtClean="0">
                <a:latin typeface="Calibri"/>
                <a:cs typeface="Calibri"/>
              </a:rPr>
              <a:t>ain.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3359" y="3443884"/>
            <a:ext cx="7151434" cy="807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19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ab</a:t>
            </a:r>
            <a:r>
              <a:rPr sz="4200" b="1" spc="-4" baseline="2925" dirty="0" smtClean="0">
                <a:latin typeface="Calibri"/>
                <a:cs typeface="Calibri"/>
              </a:rPr>
              <a:t>l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16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4: F</a:t>
            </a:r>
            <a:r>
              <a:rPr sz="4200" b="1" spc="-34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eq</a:t>
            </a:r>
            <a:r>
              <a:rPr sz="4200" b="1" spc="-4" baseline="2925" dirty="0" smtClean="0">
                <a:latin typeface="Calibri"/>
                <a:cs typeface="Calibri"/>
              </a:rPr>
              <a:t>u</a:t>
            </a:r>
            <a:r>
              <a:rPr sz="4200" b="1" spc="0" baseline="2925" dirty="0" smtClean="0">
                <a:latin typeface="Calibri"/>
                <a:cs typeface="Calibri"/>
              </a:rPr>
              <a:t>ency</a:t>
            </a:r>
            <a:r>
              <a:rPr sz="4200" b="1" spc="29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and </a:t>
            </a:r>
            <a:r>
              <a:rPr sz="4200" b="1" spc="-44" baseline="2925" dirty="0" smtClean="0">
                <a:latin typeface="Calibri"/>
                <a:cs typeface="Calibri"/>
              </a:rPr>
              <a:t>P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-39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ce</a:t>
            </a:r>
            <a:r>
              <a:rPr sz="4200" b="1" spc="-25" baseline="2925" dirty="0" smtClean="0">
                <a:latin typeface="Calibri"/>
                <a:cs typeface="Calibri"/>
              </a:rPr>
              <a:t>n</a:t>
            </a:r>
            <a:r>
              <a:rPr sz="4200" b="1" spc="-19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a</a:t>
            </a:r>
            <a:r>
              <a:rPr sz="4200" b="1" spc="-34" baseline="2925" dirty="0" smtClean="0">
                <a:latin typeface="Calibri"/>
                <a:cs typeface="Calibri"/>
              </a:rPr>
              <a:t>g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15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of fi</a:t>
            </a:r>
            <a:r>
              <a:rPr sz="4200" b="1" spc="-29" baseline="2925" dirty="0" smtClean="0"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chai</a:t>
            </a:r>
            <a:r>
              <a:rPr sz="4200" b="1" spc="-34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-39" baseline="1950" dirty="0" smtClean="0">
                <a:latin typeface="Calibri"/>
                <a:cs typeface="Calibri"/>
              </a:rPr>
              <a:t>R</a:t>
            </a:r>
            <a:r>
              <a:rPr sz="4200" b="1" spc="0" baseline="1950" dirty="0" smtClean="0">
                <a:latin typeface="Calibri"/>
                <a:cs typeface="Calibri"/>
              </a:rPr>
              <a:t>e</a:t>
            </a:r>
            <a:r>
              <a:rPr sz="4200" b="1" spc="-39" baseline="1950" dirty="0" smtClean="0">
                <a:latin typeface="Calibri"/>
                <a:cs typeface="Calibri"/>
              </a:rPr>
              <a:t>s</a:t>
            </a:r>
            <a:r>
              <a:rPr sz="4200" b="1" spc="0" baseline="1950" dirty="0" smtClean="0">
                <a:latin typeface="Calibri"/>
                <a:cs typeface="Calibri"/>
              </a:rPr>
              <a:t>t</a:t>
            </a:r>
            <a:r>
              <a:rPr sz="4200" b="1" spc="14" baseline="1950" dirty="0" smtClean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and</a:t>
            </a:r>
            <a:r>
              <a:rPr sz="4200" b="1" spc="-33" baseline="1950" dirty="0" smtClean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mouse</a:t>
            </a:r>
            <a:r>
              <a:rPr sz="4200" b="1" spc="-78" baseline="1950" dirty="0" smtClean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pad.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67852" y="3443884"/>
            <a:ext cx="193732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ca</a:t>
            </a:r>
            <a:r>
              <a:rPr sz="4200" b="1" spc="-44" baseline="2925" dirty="0" smtClean="0">
                <a:latin typeface="Calibri"/>
                <a:cs typeface="Calibri"/>
              </a:rPr>
              <a:t>s</a:t>
            </a:r>
            <a:r>
              <a:rPr sz="4200" b="1" spc="-34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-39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s,</a:t>
            </a:r>
            <a:r>
              <a:rPr sz="4200" b="1" spc="25" baseline="2925" dirty="0" smtClean="0">
                <a:latin typeface="Calibri"/>
                <a:cs typeface="Calibri"/>
              </a:rPr>
              <a:t> </a:t>
            </a:r>
            <a:r>
              <a:rPr sz="4200" b="1" spc="-34" baseline="2925" dirty="0" smtClean="0">
                <a:latin typeface="Calibri"/>
                <a:cs typeface="Calibri"/>
              </a:rPr>
              <a:t>F</a:t>
            </a:r>
            <a:r>
              <a:rPr sz="4200" b="1" spc="0" baseline="2925" dirty="0" smtClean="0">
                <a:latin typeface="Calibri"/>
                <a:cs typeface="Calibri"/>
              </a:rPr>
              <a:t>o</a:t>
            </a:r>
            <a:r>
              <a:rPr sz="4200" b="1" spc="-9" baseline="2925" dirty="0" smtClean="0"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4504" y="4576190"/>
            <a:ext cx="2358974" cy="6142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8568" marR="887907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N</a:t>
            </a:r>
            <a:r>
              <a:rPr sz="1800" b="1" spc="-9" dirty="0" smtClean="0">
                <a:solidFill>
                  <a:srgbClr val="FF0066"/>
                </a:solidFill>
                <a:latin typeface="Times New Roman"/>
                <a:cs typeface="Times New Roman"/>
              </a:rPr>
              <a:t>=</a:t>
            </a:r>
            <a:r>
              <a:rPr sz="1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50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43479" y="4576190"/>
            <a:ext cx="2359024" cy="6142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8834" marR="839393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Ra</a:t>
            </a:r>
            <a:r>
              <a:rPr sz="1800" b="1" spc="-9" dirty="0" smtClean="0">
                <a:solidFill>
                  <a:srgbClr val="FF0066"/>
                </a:solidFill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ge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02504" y="4576190"/>
            <a:ext cx="2359152" cy="6142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0007" marR="1079779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61656" y="4576190"/>
            <a:ext cx="2359025" cy="6142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7335" marR="1033399" algn="ctr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4504" y="5190489"/>
            <a:ext cx="2358974" cy="740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264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F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ve</a:t>
            </a:r>
            <a:r>
              <a:rPr sz="1800" b="1" spc="-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cast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43479" y="5190489"/>
            <a:ext cx="2359024" cy="740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771">
              <a:lnSpc>
                <a:spcPct val="95825"/>
              </a:lnSpc>
              <a:spcBef>
                <a:spcPts val="185"/>
              </a:spcBef>
            </a:pPr>
            <a:r>
              <a:rPr sz="1800" b="1" spc="-204" dirty="0" smtClean="0">
                <a:latin typeface="Times New Roman"/>
                <a:cs typeface="Times New Roman"/>
              </a:rPr>
              <a:t>Y</a:t>
            </a:r>
            <a:r>
              <a:rPr sz="1800" b="1" spc="0" dirty="0" smtClean="0">
                <a:latin typeface="Times New Roman"/>
                <a:cs typeface="Times New Roman"/>
              </a:rPr>
              <a:t>es</a:t>
            </a:r>
            <a:endParaRPr sz="1800">
              <a:latin typeface="Times New Roman"/>
              <a:cs typeface="Times New Roman"/>
            </a:endParaRPr>
          </a:p>
          <a:p>
            <a:pPr marL="80771">
              <a:lnSpc>
                <a:spcPct val="95825"/>
              </a:lnSpc>
              <a:spcBef>
                <a:spcPts val="415"/>
              </a:spcBef>
            </a:pPr>
            <a:r>
              <a:rPr sz="1800" b="1" spc="-4" dirty="0" smtClean="0">
                <a:latin typeface="Times New Roman"/>
                <a:cs typeface="Times New Roman"/>
              </a:rPr>
              <a:t>No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02504" y="5190489"/>
            <a:ext cx="2359152" cy="740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153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50</a:t>
            </a:r>
            <a:endParaRPr sz="1800">
              <a:latin typeface="Times New Roman"/>
              <a:cs typeface="Times New Roman"/>
            </a:endParaRPr>
          </a:p>
          <a:p>
            <a:pPr marL="81153">
              <a:lnSpc>
                <a:spcPct val="95825"/>
              </a:lnSpc>
              <a:spcBef>
                <a:spcPts val="41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1656" y="5190489"/>
            <a:ext cx="2359025" cy="740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152">
              <a:lnSpc>
                <a:spcPct val="95825"/>
              </a:lnSpc>
              <a:spcBef>
                <a:spcPts val="18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100</a:t>
            </a:r>
            <a:endParaRPr sz="1800">
              <a:latin typeface="Times New Roman"/>
              <a:cs typeface="Times New Roman"/>
            </a:endParaRPr>
          </a:p>
          <a:p>
            <a:pPr marL="81152">
              <a:lnSpc>
                <a:spcPct val="95825"/>
              </a:lnSpc>
              <a:spcBef>
                <a:spcPts val="41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504" y="5931026"/>
            <a:ext cx="2358974" cy="740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264">
              <a:lnSpc>
                <a:spcPct val="95825"/>
              </a:lnSpc>
              <a:spcBef>
                <a:spcPts val="19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Foot Rest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43479" y="5931026"/>
            <a:ext cx="2359024" cy="740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771" marR="1794195">
              <a:lnSpc>
                <a:spcPts val="2069"/>
              </a:lnSpc>
              <a:spcBef>
                <a:spcPts val="19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YES </a:t>
            </a:r>
            <a:endParaRPr sz="1800">
              <a:latin typeface="Times New Roman"/>
              <a:cs typeface="Times New Roman"/>
            </a:endParaRPr>
          </a:p>
          <a:p>
            <a:pPr marL="80771" marR="1794195">
              <a:lnSpc>
                <a:spcPts val="2069"/>
              </a:lnSpc>
              <a:spcBef>
                <a:spcPts val="413"/>
              </a:spcBef>
            </a:pPr>
            <a:r>
              <a:rPr sz="1800" b="1" spc="-4" dirty="0" smtClean="0">
                <a:latin typeface="Times New Roman"/>
                <a:cs typeface="Times New Roman"/>
              </a:rPr>
              <a:t>No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2504" y="5931026"/>
            <a:ext cx="2359152" cy="740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153">
              <a:lnSpc>
                <a:spcPct val="95825"/>
              </a:lnSpc>
              <a:spcBef>
                <a:spcPts val="19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  <a:p>
            <a:pPr marL="81153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47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61656" y="5931026"/>
            <a:ext cx="2359025" cy="740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152">
              <a:lnSpc>
                <a:spcPct val="95825"/>
              </a:lnSpc>
              <a:spcBef>
                <a:spcPts val="19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  <a:p>
            <a:pPr marL="81152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94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504" y="6671678"/>
            <a:ext cx="2358974" cy="740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264">
              <a:lnSpc>
                <a:spcPct val="95825"/>
              </a:lnSpc>
              <a:spcBef>
                <a:spcPts val="19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Mouse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pad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3479" y="6671678"/>
            <a:ext cx="2359024" cy="740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771">
              <a:lnSpc>
                <a:spcPct val="95825"/>
              </a:lnSpc>
              <a:spcBef>
                <a:spcPts val="190"/>
              </a:spcBef>
            </a:pPr>
            <a:r>
              <a:rPr sz="1800" b="1" spc="-204" dirty="0" smtClean="0">
                <a:latin typeface="Times New Roman"/>
                <a:cs typeface="Times New Roman"/>
              </a:rPr>
              <a:t>Y</a:t>
            </a:r>
            <a:r>
              <a:rPr sz="1800" b="1" spc="0" dirty="0" smtClean="0">
                <a:latin typeface="Times New Roman"/>
                <a:cs typeface="Times New Roman"/>
              </a:rPr>
              <a:t>es</a:t>
            </a:r>
            <a:endParaRPr sz="1800">
              <a:latin typeface="Times New Roman"/>
              <a:cs typeface="Times New Roman"/>
            </a:endParaRPr>
          </a:p>
          <a:p>
            <a:pPr marL="80771">
              <a:lnSpc>
                <a:spcPct val="95825"/>
              </a:lnSpc>
              <a:spcBef>
                <a:spcPts val="414"/>
              </a:spcBef>
            </a:pPr>
            <a:r>
              <a:rPr sz="1800" b="1" spc="-4" dirty="0" smtClean="0">
                <a:latin typeface="Times New Roman"/>
                <a:cs typeface="Times New Roman"/>
              </a:rPr>
              <a:t>No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02504" y="6671678"/>
            <a:ext cx="2359152" cy="740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153">
              <a:lnSpc>
                <a:spcPct val="95825"/>
              </a:lnSpc>
              <a:spcBef>
                <a:spcPts val="19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25</a:t>
            </a:r>
            <a:endParaRPr sz="1800">
              <a:latin typeface="Times New Roman"/>
              <a:cs typeface="Times New Roman"/>
            </a:endParaRPr>
          </a:p>
          <a:p>
            <a:pPr marL="81153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25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1656" y="6671678"/>
            <a:ext cx="2359025" cy="740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152">
              <a:lnSpc>
                <a:spcPct val="95825"/>
              </a:lnSpc>
              <a:spcBef>
                <a:spcPts val="19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50</a:t>
            </a:r>
            <a:endParaRPr sz="1800">
              <a:latin typeface="Times New Roman"/>
              <a:cs typeface="Times New Roman"/>
            </a:endParaRPr>
          </a:p>
          <a:p>
            <a:pPr marL="81152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50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786" y="1513458"/>
            <a:ext cx="3206610" cy="561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3762">
              <a:lnSpc>
                <a:spcPct val="95825"/>
              </a:lnSpc>
              <a:spcBef>
                <a:spcPts val="180"/>
              </a:spcBef>
            </a:pPr>
            <a:r>
              <a:rPr sz="1800" b="1" spc="-39" dirty="0" smtClean="0">
                <a:solidFill>
                  <a:srgbClr val="FF0066"/>
                </a:solidFill>
                <a:latin typeface="Times New Roman"/>
                <a:cs typeface="Times New Roman"/>
              </a:rPr>
              <a:t>T</a:t>
            </a:r>
            <a:r>
              <a:rPr sz="1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iming</a:t>
            </a:r>
            <a:r>
              <a:rPr sz="1800" b="1" spc="-9" dirty="0" smtClean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of the Pain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7397" y="1513458"/>
            <a:ext cx="3206623" cy="561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4165" marR="1502861" algn="ctr">
              <a:lnSpc>
                <a:spcPct val="95825"/>
              </a:lnSpc>
              <a:spcBef>
                <a:spcPts val="180"/>
              </a:spcBef>
            </a:pPr>
            <a:r>
              <a:rPr sz="1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4020" y="1513458"/>
            <a:ext cx="3206496" cy="561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0350" marR="1457505" algn="ctr">
              <a:lnSpc>
                <a:spcPct val="95825"/>
              </a:lnSpc>
              <a:spcBef>
                <a:spcPts val="180"/>
              </a:spcBef>
            </a:pPr>
            <a:r>
              <a:rPr sz="18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786" y="2075052"/>
            <a:ext cx="3206610" cy="1092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200">
              <a:lnSpc>
                <a:spcPct val="95825"/>
              </a:lnSpc>
              <a:spcBef>
                <a:spcPts val="18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Befo</a:t>
            </a:r>
            <a:r>
              <a:rPr sz="1800" b="1" spc="-25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e </a:t>
            </a:r>
            <a:r>
              <a:rPr sz="1800" b="1" spc="-4" dirty="0" smtClean="0">
                <a:latin typeface="Times New Roman"/>
                <a:cs typeface="Times New Roman"/>
              </a:rPr>
              <a:t>+</a:t>
            </a:r>
            <a:r>
              <a:rPr sz="1800" b="1" spc="0" dirty="0" smtClean="0">
                <a:latin typeface="Times New Roman"/>
                <a:cs typeface="Times New Roman"/>
              </a:rPr>
              <a:t>D</a:t>
            </a:r>
            <a:r>
              <a:rPr sz="1800" b="1" spc="-9" dirty="0" smtClean="0">
                <a:latin typeface="Times New Roman"/>
                <a:cs typeface="Times New Roman"/>
              </a:rPr>
              <a:t>u</a:t>
            </a:r>
            <a:r>
              <a:rPr sz="1800" b="1" spc="0" dirty="0" smtClean="0">
                <a:latin typeface="Times New Roman"/>
                <a:cs typeface="Times New Roman"/>
              </a:rPr>
              <a:t>r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ng</a:t>
            </a:r>
            <a:r>
              <a:rPr sz="1800" b="1" spc="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+</a:t>
            </a:r>
            <a:r>
              <a:rPr sz="1800" b="1" spc="-9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After</a:t>
            </a:r>
            <a:r>
              <a:rPr sz="1800" b="1" spc="-34" dirty="0" smtClean="0">
                <a:latin typeface="Times New Roman"/>
                <a:cs typeface="Times New Roman"/>
              </a:rPr>
              <a:t> </a:t>
            </a:r>
            <a:r>
              <a:rPr sz="1800" b="1" spc="19" dirty="0" smtClean="0">
                <a:latin typeface="Times New Roman"/>
                <a:cs typeface="Times New Roman"/>
              </a:rPr>
              <a:t>w</a:t>
            </a:r>
            <a:r>
              <a:rPr sz="1800" b="1" spc="0" dirty="0" smtClean="0">
                <a:latin typeface="Times New Roman"/>
                <a:cs typeface="Times New Roman"/>
              </a:rPr>
              <a:t>ork</a:t>
            </a:r>
            <a:endParaRPr sz="1800">
              <a:latin typeface="Times New Roman"/>
              <a:cs typeface="Times New Roman"/>
            </a:endParaRPr>
          </a:p>
          <a:p>
            <a:pPr marL="80200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D</a:t>
            </a:r>
            <a:r>
              <a:rPr sz="1800" b="1" spc="-9" dirty="0" smtClean="0">
                <a:latin typeface="Times New Roman"/>
                <a:cs typeface="Times New Roman"/>
              </a:rPr>
              <a:t>u</a:t>
            </a:r>
            <a:r>
              <a:rPr sz="1800" b="1" spc="0" dirty="0" smtClean="0">
                <a:latin typeface="Times New Roman"/>
                <a:cs typeface="Times New Roman"/>
              </a:rPr>
              <a:t>r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ng</a:t>
            </a:r>
            <a:r>
              <a:rPr sz="1800" b="1" spc="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+</a:t>
            </a:r>
            <a:r>
              <a:rPr sz="1800" b="1" spc="-10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After</a:t>
            </a:r>
            <a:r>
              <a:rPr sz="1800" b="1" spc="-25" dirty="0" smtClean="0">
                <a:latin typeface="Times New Roman"/>
                <a:cs typeface="Times New Roman"/>
              </a:rPr>
              <a:t> </a:t>
            </a:r>
            <a:r>
              <a:rPr sz="1800" b="1" spc="19" dirty="0" smtClean="0">
                <a:latin typeface="Times New Roman"/>
                <a:cs typeface="Times New Roman"/>
              </a:rPr>
              <a:t>w</a:t>
            </a:r>
            <a:r>
              <a:rPr sz="1800" b="1" spc="0" dirty="0" smtClean="0">
                <a:latin typeface="Times New Roman"/>
                <a:cs typeface="Times New Roman"/>
              </a:rPr>
              <a:t>ork</a:t>
            </a:r>
            <a:endParaRPr sz="1800">
              <a:latin typeface="Times New Roman"/>
              <a:cs typeface="Times New Roman"/>
            </a:endParaRPr>
          </a:p>
          <a:p>
            <a:pPr marL="80200">
              <a:lnSpc>
                <a:spcPct val="95825"/>
              </a:lnSpc>
              <a:spcBef>
                <a:spcPts val="41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After</a:t>
            </a:r>
            <a:r>
              <a:rPr sz="1800" b="1" spc="-34" dirty="0" smtClean="0">
                <a:latin typeface="Times New Roman"/>
                <a:cs typeface="Times New Roman"/>
              </a:rPr>
              <a:t> </a:t>
            </a:r>
            <a:r>
              <a:rPr sz="1800" b="1" spc="19" dirty="0" smtClean="0">
                <a:latin typeface="Times New Roman"/>
                <a:cs typeface="Times New Roman"/>
              </a:rPr>
              <a:t>w</a:t>
            </a:r>
            <a:r>
              <a:rPr sz="1800" b="1" spc="0" dirty="0" smtClean="0">
                <a:latin typeface="Times New Roman"/>
                <a:cs typeface="Times New Roman"/>
              </a:rPr>
              <a:t>ork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7397" y="2075052"/>
            <a:ext cx="3206623" cy="1092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44">
              <a:lnSpc>
                <a:spcPct val="95825"/>
              </a:lnSpc>
              <a:spcBef>
                <a:spcPts val="18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  <a:p>
            <a:pPr marL="80644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38</a:t>
            </a:r>
            <a:endParaRPr sz="1800">
              <a:latin typeface="Times New Roman"/>
              <a:cs typeface="Times New Roman"/>
            </a:endParaRPr>
          </a:p>
          <a:p>
            <a:pPr marL="80644">
              <a:lnSpc>
                <a:spcPct val="95825"/>
              </a:lnSpc>
              <a:spcBef>
                <a:spcPts val="41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64020" y="2075052"/>
            <a:ext cx="3206496" cy="1092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152">
              <a:lnSpc>
                <a:spcPct val="95825"/>
              </a:lnSpc>
              <a:spcBef>
                <a:spcPts val="18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20</a:t>
            </a:r>
            <a:endParaRPr sz="1800">
              <a:latin typeface="Times New Roman"/>
              <a:cs typeface="Times New Roman"/>
            </a:endParaRPr>
          </a:p>
          <a:p>
            <a:pPr marL="81152">
              <a:lnSpc>
                <a:spcPct val="95825"/>
              </a:lnSpc>
              <a:spcBef>
                <a:spcPts val="414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76</a:t>
            </a:r>
            <a:endParaRPr sz="1800">
              <a:latin typeface="Times New Roman"/>
              <a:cs typeface="Times New Roman"/>
            </a:endParaRPr>
          </a:p>
          <a:p>
            <a:pPr marL="81152">
              <a:lnSpc>
                <a:spcPct val="95825"/>
              </a:lnSpc>
              <a:spcBef>
                <a:spcPts val="415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6160" y="1326256"/>
            <a:ext cx="234950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75"/>
              </a:lnSpc>
              <a:spcBef>
                <a:spcPts val="173"/>
              </a:spcBef>
            </a:pPr>
            <a:r>
              <a:rPr sz="3300" spc="0" dirty="0" smtClean="0">
                <a:latin typeface="Arial"/>
                <a:cs typeface="Arial"/>
              </a:rPr>
              <a:t>•</a:t>
            </a:r>
            <a:endParaRPr sz="3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7828" y="1351533"/>
            <a:ext cx="9361568" cy="1651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4028"/>
              </a:lnSpc>
              <a:spcBef>
                <a:spcPts val="100"/>
              </a:spcBef>
            </a:pPr>
            <a:r>
              <a:rPr sz="3300" spc="-4" dirty="0" smtClean="0">
                <a:latin typeface="Calibri"/>
                <a:cs typeface="Calibri"/>
              </a:rPr>
              <a:t>76</a:t>
            </a:r>
            <a:r>
              <a:rPr sz="3300" spc="0" dirty="0" smtClean="0">
                <a:latin typeface="Calibri"/>
                <a:cs typeface="Calibri"/>
              </a:rPr>
              <a:t>%</a:t>
            </a:r>
            <a:r>
              <a:rPr sz="3300" spc="9" dirty="0" smtClean="0">
                <a:latin typeface="Calibri"/>
                <a:cs typeface="Calibri"/>
              </a:rPr>
              <a:t> </a:t>
            </a:r>
            <a:r>
              <a:rPr sz="3300" spc="0" dirty="0" smtClean="0">
                <a:latin typeface="Calibri"/>
                <a:cs typeface="Calibri"/>
              </a:rPr>
              <a:t>of</a:t>
            </a:r>
            <a:r>
              <a:rPr sz="3300" spc="4" dirty="0" smtClean="0">
                <a:latin typeface="Calibri"/>
                <a:cs typeface="Calibri"/>
              </a:rPr>
              <a:t> </a:t>
            </a:r>
            <a:r>
              <a:rPr sz="3300" spc="14" dirty="0" smtClean="0">
                <a:latin typeface="Calibri"/>
                <a:cs typeface="Calibri"/>
              </a:rPr>
              <a:t>s</a:t>
            </a:r>
            <a:r>
              <a:rPr sz="3300" spc="0" dirty="0" smtClean="0">
                <a:latin typeface="Calibri"/>
                <a:cs typeface="Calibri"/>
              </a:rPr>
              <a:t>ubjects</a:t>
            </a:r>
            <a:r>
              <a:rPr sz="3300" spc="14" dirty="0" smtClean="0">
                <a:latin typeface="Calibri"/>
                <a:cs typeface="Calibri"/>
              </a:rPr>
              <a:t> </a:t>
            </a:r>
            <a:r>
              <a:rPr sz="3300" spc="-44" dirty="0" smtClean="0">
                <a:latin typeface="Calibri"/>
                <a:cs typeface="Calibri"/>
              </a:rPr>
              <a:t>r</a:t>
            </a:r>
            <a:r>
              <a:rPr sz="3300" spc="0" dirty="0" smtClean="0">
                <a:latin typeface="Calibri"/>
                <a:cs typeface="Calibri"/>
              </a:rPr>
              <a:t>epor</a:t>
            </a:r>
            <a:r>
              <a:rPr sz="3300" spc="-39" dirty="0" smtClean="0">
                <a:latin typeface="Calibri"/>
                <a:cs typeface="Calibri"/>
              </a:rPr>
              <a:t>t</a:t>
            </a:r>
            <a:r>
              <a:rPr sz="3300" spc="0" dirty="0" smtClean="0">
                <a:latin typeface="Calibri"/>
                <a:cs typeface="Calibri"/>
              </a:rPr>
              <a:t>ed the pain</a:t>
            </a:r>
            <a:r>
              <a:rPr sz="3300" spc="4" dirty="0" smtClean="0">
                <a:latin typeface="Calibri"/>
                <a:cs typeface="Calibri"/>
              </a:rPr>
              <a:t> </a:t>
            </a:r>
            <a:r>
              <a:rPr sz="3300" spc="-29" dirty="0" smtClean="0">
                <a:latin typeface="Calibri"/>
                <a:cs typeface="Calibri"/>
              </a:rPr>
              <a:t>s</a:t>
            </a:r>
            <a:r>
              <a:rPr sz="3300" spc="-50" dirty="0" smtClean="0">
                <a:latin typeface="Calibri"/>
                <a:cs typeface="Calibri"/>
              </a:rPr>
              <a:t>t</a:t>
            </a:r>
            <a:r>
              <a:rPr sz="3300" spc="0" dirty="0" smtClean="0">
                <a:latin typeface="Calibri"/>
                <a:cs typeface="Calibri"/>
              </a:rPr>
              <a:t>ar</a:t>
            </a:r>
            <a:r>
              <a:rPr sz="3300" spc="-9" dirty="0" smtClean="0">
                <a:latin typeface="Calibri"/>
                <a:cs typeface="Calibri"/>
              </a:rPr>
              <a:t>t</a:t>
            </a:r>
            <a:r>
              <a:rPr sz="3300" spc="0" dirty="0" smtClean="0">
                <a:latin typeface="Calibri"/>
                <a:cs typeface="Calibri"/>
              </a:rPr>
              <a:t>s</a:t>
            </a:r>
            <a:r>
              <a:rPr sz="3300" spc="9" dirty="0" smtClean="0">
                <a:latin typeface="Calibri"/>
                <a:cs typeface="Calibri"/>
              </a:rPr>
              <a:t> </a:t>
            </a:r>
            <a:r>
              <a:rPr sz="3300" spc="-19" dirty="0" smtClean="0">
                <a:latin typeface="Calibri"/>
                <a:cs typeface="Calibri"/>
              </a:rPr>
              <a:t>d</a:t>
            </a:r>
            <a:r>
              <a:rPr sz="3300" spc="0" dirty="0" smtClean="0">
                <a:latin typeface="Calibri"/>
                <a:cs typeface="Calibri"/>
              </a:rPr>
              <a:t>uring</a:t>
            </a:r>
            <a:r>
              <a:rPr sz="3300" spc="9" dirty="0" smtClean="0">
                <a:latin typeface="Calibri"/>
                <a:cs typeface="Calibri"/>
              </a:rPr>
              <a:t> </a:t>
            </a:r>
            <a:r>
              <a:rPr sz="3300" spc="-29" dirty="0" smtClean="0">
                <a:latin typeface="Calibri"/>
                <a:cs typeface="Calibri"/>
              </a:rPr>
              <a:t>w</a:t>
            </a:r>
            <a:r>
              <a:rPr sz="3300" spc="0" dirty="0" smtClean="0">
                <a:latin typeface="Calibri"/>
                <a:cs typeface="Calibri"/>
              </a:rPr>
              <a:t>ork </a:t>
            </a:r>
            <a:endParaRPr sz="3300">
              <a:latin typeface="Calibri"/>
              <a:cs typeface="Calibri"/>
            </a:endParaRPr>
          </a:p>
          <a:p>
            <a:pPr marL="12700" algn="just">
              <a:lnSpc>
                <a:spcPts val="4028"/>
              </a:lnSpc>
            </a:pPr>
            <a:r>
              <a:rPr sz="3300" spc="0" dirty="0" smtClean="0">
                <a:latin typeface="Calibri"/>
                <a:cs typeface="Calibri"/>
              </a:rPr>
              <a:t>and</a:t>
            </a:r>
            <a:r>
              <a:rPr sz="3300" spc="9" dirty="0" smtClean="0">
                <a:latin typeface="Calibri"/>
                <a:cs typeface="Calibri"/>
              </a:rPr>
              <a:t> </a:t>
            </a:r>
            <a:r>
              <a:rPr sz="3300" spc="0" dirty="0" smtClean="0">
                <a:latin typeface="Calibri"/>
                <a:cs typeface="Calibri"/>
              </a:rPr>
              <a:t>la</a:t>
            </a:r>
            <a:r>
              <a:rPr sz="3300" spc="-29" dirty="0" smtClean="0">
                <a:latin typeface="Calibri"/>
                <a:cs typeface="Calibri"/>
              </a:rPr>
              <a:t>s</a:t>
            </a:r>
            <a:r>
              <a:rPr sz="3300" spc="-14" dirty="0" smtClean="0">
                <a:latin typeface="Calibri"/>
                <a:cs typeface="Calibri"/>
              </a:rPr>
              <a:t>t</a:t>
            </a:r>
            <a:r>
              <a:rPr sz="3300" spc="0" dirty="0" smtClean="0">
                <a:latin typeface="Calibri"/>
                <a:cs typeface="Calibri"/>
              </a:rPr>
              <a:t>s till</a:t>
            </a:r>
            <a:r>
              <a:rPr sz="3300" spc="9" dirty="0" smtClean="0">
                <a:latin typeface="Calibri"/>
                <a:cs typeface="Calibri"/>
              </a:rPr>
              <a:t> </a:t>
            </a:r>
            <a:r>
              <a:rPr sz="3300" spc="-19" dirty="0" smtClean="0">
                <a:latin typeface="Calibri"/>
                <a:cs typeface="Calibri"/>
              </a:rPr>
              <a:t>a</a:t>
            </a:r>
            <a:r>
              <a:rPr sz="3300" spc="0" dirty="0" smtClean="0">
                <a:latin typeface="Calibri"/>
                <a:cs typeface="Calibri"/>
              </a:rPr>
              <a:t>f</a:t>
            </a:r>
            <a:r>
              <a:rPr sz="3300" spc="-34" dirty="0" smtClean="0">
                <a:latin typeface="Calibri"/>
                <a:cs typeface="Calibri"/>
              </a:rPr>
              <a:t>t</a:t>
            </a:r>
            <a:r>
              <a:rPr sz="3300" spc="0" dirty="0" smtClean="0">
                <a:latin typeface="Calibri"/>
                <a:cs typeface="Calibri"/>
              </a:rPr>
              <a:t>er</a:t>
            </a:r>
            <a:r>
              <a:rPr sz="3300" spc="20" dirty="0" smtClean="0">
                <a:latin typeface="Calibri"/>
                <a:cs typeface="Calibri"/>
              </a:rPr>
              <a:t> </a:t>
            </a:r>
            <a:r>
              <a:rPr sz="3300" spc="-29" dirty="0" smtClean="0">
                <a:latin typeface="Calibri"/>
                <a:cs typeface="Calibri"/>
              </a:rPr>
              <a:t>w</a:t>
            </a:r>
            <a:r>
              <a:rPr sz="3300" spc="0" dirty="0" smtClean="0">
                <a:latin typeface="Calibri"/>
                <a:cs typeface="Calibri"/>
              </a:rPr>
              <a:t>or</a:t>
            </a:r>
            <a:r>
              <a:rPr sz="3300" spc="4" dirty="0" smtClean="0">
                <a:latin typeface="Calibri"/>
                <a:cs typeface="Calibri"/>
              </a:rPr>
              <a:t>k</a:t>
            </a:r>
            <a:r>
              <a:rPr sz="3300" spc="0" dirty="0" smtClean="0">
                <a:latin typeface="Calibri"/>
                <a:cs typeface="Calibri"/>
              </a:rPr>
              <a:t>. </a:t>
            </a:r>
            <a:r>
              <a:rPr sz="3300" spc="4" dirty="0" smtClean="0">
                <a:latin typeface="Calibri"/>
                <a:cs typeface="Calibri"/>
              </a:rPr>
              <a:t>t</a:t>
            </a:r>
            <a:r>
              <a:rPr sz="3300" spc="0" dirty="0" smtClean="0">
                <a:latin typeface="Calibri"/>
                <a:cs typeface="Calibri"/>
              </a:rPr>
              <a:t>his</a:t>
            </a:r>
            <a:r>
              <a:rPr sz="3300" spc="20" dirty="0" smtClean="0">
                <a:latin typeface="Calibri"/>
                <a:cs typeface="Calibri"/>
              </a:rPr>
              <a:t> </a:t>
            </a:r>
            <a:r>
              <a:rPr sz="3300" spc="-44" dirty="0" smtClean="0">
                <a:latin typeface="Calibri"/>
                <a:cs typeface="Calibri"/>
              </a:rPr>
              <a:t>r</a:t>
            </a:r>
            <a:r>
              <a:rPr sz="3300" spc="0" dirty="0" smtClean="0">
                <a:latin typeface="Calibri"/>
                <a:cs typeface="Calibri"/>
              </a:rPr>
              <a:t>esult </a:t>
            </a:r>
            <a:r>
              <a:rPr sz="3300" spc="-14" dirty="0" smtClean="0">
                <a:latin typeface="Calibri"/>
                <a:cs typeface="Calibri"/>
              </a:rPr>
              <a:t>c</a:t>
            </a:r>
            <a:r>
              <a:rPr sz="3300" spc="0" dirty="0" smtClean="0">
                <a:latin typeface="Calibri"/>
                <a:cs typeface="Calibri"/>
              </a:rPr>
              <a:t>an </a:t>
            </a:r>
            <a:r>
              <a:rPr sz="3300" spc="-4" dirty="0" smtClean="0">
                <a:latin typeface="Calibri"/>
                <a:cs typeface="Calibri"/>
              </a:rPr>
              <a:t>b</a:t>
            </a:r>
            <a:r>
              <a:rPr sz="3300" spc="0" dirty="0" smtClean="0">
                <a:latin typeface="Calibri"/>
                <a:cs typeface="Calibri"/>
              </a:rPr>
              <a:t>e</a:t>
            </a:r>
            <a:r>
              <a:rPr sz="3300" spc="4" dirty="0" smtClean="0">
                <a:latin typeface="Calibri"/>
                <a:cs typeface="Calibri"/>
              </a:rPr>
              <a:t> </a:t>
            </a:r>
            <a:r>
              <a:rPr sz="3300" spc="-44" dirty="0" smtClean="0">
                <a:latin typeface="Calibri"/>
                <a:cs typeface="Calibri"/>
              </a:rPr>
              <a:t>e</a:t>
            </a:r>
            <a:r>
              <a:rPr sz="3300" spc="0" dirty="0" smtClean="0">
                <a:latin typeface="Calibri"/>
                <a:cs typeface="Calibri"/>
              </a:rPr>
              <a:t>xplained</a:t>
            </a:r>
            <a:r>
              <a:rPr sz="3300" spc="24" dirty="0" smtClean="0">
                <a:latin typeface="Calibri"/>
                <a:cs typeface="Calibri"/>
              </a:rPr>
              <a:t> </a:t>
            </a:r>
            <a:r>
              <a:rPr sz="3300" spc="-14" dirty="0" smtClean="0">
                <a:latin typeface="Calibri"/>
                <a:cs typeface="Calibri"/>
              </a:rPr>
              <a:t>by </a:t>
            </a:r>
            <a:endParaRPr sz="3300">
              <a:latin typeface="Calibri"/>
              <a:cs typeface="Calibri"/>
            </a:endParaRPr>
          </a:p>
          <a:p>
            <a:pPr marL="12700" algn="just">
              <a:lnSpc>
                <a:spcPts val="4028"/>
              </a:lnSpc>
            </a:pPr>
            <a:r>
              <a:rPr sz="3300" spc="0" dirty="0" smtClean="0">
                <a:latin typeface="Calibri"/>
                <a:cs typeface="Calibri"/>
              </a:rPr>
              <a:t>the </a:t>
            </a:r>
            <a:r>
              <a:rPr sz="3300" spc="-59" dirty="0" smtClean="0">
                <a:latin typeface="Calibri"/>
                <a:cs typeface="Calibri"/>
              </a:rPr>
              <a:t>f</a:t>
            </a:r>
            <a:r>
              <a:rPr sz="3300" spc="0" dirty="0" smtClean="0">
                <a:latin typeface="Calibri"/>
                <a:cs typeface="Calibri"/>
              </a:rPr>
              <a:t>act</a:t>
            </a:r>
            <a:r>
              <a:rPr sz="3300" spc="20" dirty="0" smtClean="0">
                <a:latin typeface="Calibri"/>
                <a:cs typeface="Calibri"/>
              </a:rPr>
              <a:t> </a:t>
            </a:r>
            <a:r>
              <a:rPr sz="3300" spc="0" dirty="0" smtClean="0">
                <a:latin typeface="Calibri"/>
                <a:cs typeface="Calibri"/>
              </a:rPr>
              <a:t>th</a:t>
            </a:r>
            <a:r>
              <a:rPr sz="3300" spc="-44" dirty="0" smtClean="0">
                <a:latin typeface="Calibri"/>
                <a:cs typeface="Calibri"/>
              </a:rPr>
              <a:t>a</a:t>
            </a:r>
            <a:r>
              <a:rPr sz="3300" spc="0" dirty="0" smtClean="0">
                <a:latin typeface="Calibri"/>
                <a:cs typeface="Calibri"/>
              </a:rPr>
              <a:t>t</a:t>
            </a:r>
            <a:r>
              <a:rPr sz="3300" spc="5" dirty="0" smtClean="0">
                <a:latin typeface="Calibri"/>
                <a:cs typeface="Calibri"/>
              </a:rPr>
              <a:t> </a:t>
            </a:r>
            <a:r>
              <a:rPr sz="3300" spc="0" dirty="0" smtClean="0">
                <a:latin typeface="Calibri"/>
                <a:cs typeface="Calibri"/>
              </a:rPr>
              <a:t>only</a:t>
            </a:r>
            <a:r>
              <a:rPr sz="3300" spc="15" dirty="0" smtClean="0">
                <a:latin typeface="Calibri"/>
                <a:cs typeface="Calibri"/>
              </a:rPr>
              <a:t> </a:t>
            </a:r>
            <a:r>
              <a:rPr sz="3300" spc="-4" dirty="0" smtClean="0">
                <a:latin typeface="Calibri"/>
                <a:cs typeface="Calibri"/>
              </a:rPr>
              <a:t>6</a:t>
            </a:r>
            <a:r>
              <a:rPr sz="3300" spc="0" dirty="0" smtClean="0">
                <a:latin typeface="Calibri"/>
                <a:cs typeface="Calibri"/>
              </a:rPr>
              <a:t>%</a:t>
            </a:r>
            <a:r>
              <a:rPr sz="3300" spc="25" dirty="0" smtClean="0">
                <a:latin typeface="Calibri"/>
                <a:cs typeface="Calibri"/>
              </a:rPr>
              <a:t> </a:t>
            </a:r>
            <a:r>
              <a:rPr sz="3300" spc="0" dirty="0" smtClean="0">
                <a:latin typeface="Calibri"/>
                <a:cs typeface="Calibri"/>
              </a:rPr>
              <a:t>of</a:t>
            </a:r>
            <a:r>
              <a:rPr sz="3300" spc="20" dirty="0" smtClean="0">
                <a:latin typeface="Calibri"/>
                <a:cs typeface="Calibri"/>
              </a:rPr>
              <a:t> </a:t>
            </a:r>
            <a:r>
              <a:rPr sz="3300" spc="0" dirty="0" smtClean="0">
                <a:latin typeface="Calibri"/>
                <a:cs typeface="Calibri"/>
              </a:rPr>
              <a:t>our</a:t>
            </a:r>
            <a:r>
              <a:rPr sz="3300" spc="15" dirty="0" smtClean="0">
                <a:latin typeface="Calibri"/>
                <a:cs typeface="Calibri"/>
              </a:rPr>
              <a:t> </a:t>
            </a:r>
            <a:r>
              <a:rPr sz="3300" spc="0" dirty="0" smtClean="0">
                <a:latin typeface="Calibri"/>
                <a:cs typeface="Calibri"/>
              </a:rPr>
              <a:t>part</a:t>
            </a:r>
            <a:r>
              <a:rPr sz="3300" spc="-9" dirty="0" smtClean="0">
                <a:latin typeface="Calibri"/>
                <a:cs typeface="Calibri"/>
              </a:rPr>
              <a:t>i</a:t>
            </a:r>
            <a:r>
              <a:rPr sz="3300" spc="0" dirty="0" smtClean="0">
                <a:latin typeface="Calibri"/>
                <a:cs typeface="Calibri"/>
              </a:rPr>
              <a:t>cip</a:t>
            </a:r>
            <a:r>
              <a:rPr sz="3300" spc="9" dirty="0" smtClean="0">
                <a:latin typeface="Calibri"/>
                <a:cs typeface="Calibri"/>
              </a:rPr>
              <a:t>a</a:t>
            </a:r>
            <a:r>
              <a:rPr sz="3300" spc="-44" dirty="0" smtClean="0">
                <a:latin typeface="Calibri"/>
                <a:cs typeface="Calibri"/>
              </a:rPr>
              <a:t>n</a:t>
            </a:r>
            <a:r>
              <a:rPr sz="3300" spc="0" dirty="0" smtClean="0">
                <a:latin typeface="Calibri"/>
                <a:cs typeface="Calibri"/>
              </a:rPr>
              <a:t>ts</a:t>
            </a:r>
            <a:r>
              <a:rPr sz="3300" spc="14" dirty="0" smtClean="0">
                <a:latin typeface="Calibri"/>
                <a:cs typeface="Calibri"/>
              </a:rPr>
              <a:t> </a:t>
            </a:r>
            <a:r>
              <a:rPr sz="3300" spc="0" dirty="0" smtClean="0">
                <a:latin typeface="Calibri"/>
                <a:cs typeface="Calibri"/>
              </a:rPr>
              <a:t>had</a:t>
            </a:r>
            <a:r>
              <a:rPr sz="3300" spc="9" dirty="0" smtClean="0">
                <a:latin typeface="Calibri"/>
                <a:cs typeface="Calibri"/>
              </a:rPr>
              <a:t> </a:t>
            </a:r>
            <a:r>
              <a:rPr sz="3300" spc="-75" dirty="0" smtClean="0">
                <a:latin typeface="Calibri"/>
                <a:cs typeface="Calibri"/>
              </a:rPr>
              <a:t>f</a:t>
            </a:r>
            <a:r>
              <a:rPr sz="3300" spc="0" dirty="0" smtClean="0">
                <a:latin typeface="Calibri"/>
                <a:cs typeface="Calibri"/>
              </a:rPr>
              <a:t>oot</a:t>
            </a:r>
            <a:r>
              <a:rPr sz="3300" spc="4" dirty="0" smtClean="0">
                <a:latin typeface="Calibri"/>
                <a:cs typeface="Calibri"/>
              </a:rPr>
              <a:t> </a:t>
            </a:r>
            <a:r>
              <a:rPr sz="3300" spc="-34" dirty="0" smtClean="0">
                <a:latin typeface="Calibri"/>
                <a:cs typeface="Calibri"/>
              </a:rPr>
              <a:t>r</a:t>
            </a:r>
            <a:r>
              <a:rPr sz="3300" spc="0" dirty="0" smtClean="0">
                <a:latin typeface="Calibri"/>
                <a:cs typeface="Calibri"/>
              </a:rPr>
              <a:t>e</a:t>
            </a:r>
            <a:r>
              <a:rPr sz="3300" spc="-39" dirty="0" smtClean="0">
                <a:latin typeface="Calibri"/>
                <a:cs typeface="Calibri"/>
              </a:rPr>
              <a:t>s</a:t>
            </a:r>
            <a:r>
              <a:rPr sz="3300" spc="0" dirty="0" smtClean="0">
                <a:latin typeface="Calibri"/>
                <a:cs typeface="Calibri"/>
              </a:rPr>
              <a:t>t </a:t>
            </a:r>
            <a:endParaRPr sz="3300">
              <a:latin typeface="Calibri"/>
              <a:cs typeface="Calibri"/>
            </a:endParaRPr>
          </a:p>
          <a:p>
            <a:pPr marL="12700" algn="just">
              <a:lnSpc>
                <a:spcPts val="4028"/>
              </a:lnSpc>
            </a:pPr>
            <a:r>
              <a:rPr sz="3300" spc="0" dirty="0" smtClean="0">
                <a:latin typeface="Calibri"/>
                <a:cs typeface="Calibri"/>
              </a:rPr>
              <a:t>th</a:t>
            </a:r>
            <a:r>
              <a:rPr sz="3300" spc="-39" dirty="0" smtClean="0">
                <a:latin typeface="Calibri"/>
                <a:cs typeface="Calibri"/>
              </a:rPr>
              <a:t>a</a:t>
            </a:r>
            <a:r>
              <a:rPr sz="3300" spc="0" dirty="0" smtClean="0">
                <a:latin typeface="Calibri"/>
                <a:cs typeface="Calibri"/>
              </a:rPr>
              <a:t>t </a:t>
            </a:r>
            <a:r>
              <a:rPr sz="3300" spc="-44" dirty="0" smtClean="0">
                <a:latin typeface="Calibri"/>
                <a:cs typeface="Calibri"/>
              </a:rPr>
              <a:t>r</a:t>
            </a:r>
            <a:r>
              <a:rPr sz="3300" spc="0" dirty="0" smtClean="0">
                <a:latin typeface="Calibri"/>
                <a:cs typeface="Calibri"/>
              </a:rPr>
              <a:t>el</a:t>
            </a:r>
            <a:r>
              <a:rPr sz="3300" spc="-34" dirty="0" smtClean="0">
                <a:latin typeface="Calibri"/>
                <a:cs typeface="Calibri"/>
              </a:rPr>
              <a:t>a</a:t>
            </a:r>
            <a:r>
              <a:rPr sz="3300" spc="0" dirty="0" smtClean="0">
                <a:latin typeface="Calibri"/>
                <a:cs typeface="Calibri"/>
              </a:rPr>
              <a:t>x</a:t>
            </a:r>
            <a:r>
              <a:rPr sz="3300" spc="9" dirty="0" smtClean="0">
                <a:latin typeface="Calibri"/>
                <a:cs typeface="Calibri"/>
              </a:rPr>
              <a:t> </a:t>
            </a:r>
            <a:r>
              <a:rPr sz="3300" spc="0" dirty="0" smtClean="0">
                <a:latin typeface="Calibri"/>
                <a:cs typeface="Calibri"/>
              </a:rPr>
              <a:t>the back muscle.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160" y="3539358"/>
            <a:ext cx="234950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75"/>
              </a:lnSpc>
              <a:spcBef>
                <a:spcPts val="173"/>
              </a:spcBef>
            </a:pPr>
            <a:r>
              <a:rPr sz="3300" spc="0" dirty="0" smtClean="0">
                <a:latin typeface="Arial"/>
                <a:cs typeface="Arial"/>
              </a:rPr>
              <a:t>•</a:t>
            </a:r>
            <a:endParaRPr sz="3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7828" y="3564635"/>
            <a:ext cx="9371592" cy="847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950" spc="-50" baseline="1654" dirty="0" smtClean="0">
                <a:latin typeface="Calibri"/>
                <a:cs typeface="Calibri"/>
              </a:rPr>
              <a:t>F</a:t>
            </a:r>
            <a:r>
              <a:rPr sz="4950" spc="0" baseline="1654" dirty="0" smtClean="0">
                <a:latin typeface="Calibri"/>
                <a:cs typeface="Calibri"/>
              </a:rPr>
              <a:t>oot</a:t>
            </a:r>
            <a:r>
              <a:rPr sz="4950" spc="129" baseline="1654" dirty="0" smtClean="0">
                <a:latin typeface="Calibri"/>
                <a:cs typeface="Calibri"/>
              </a:rPr>
              <a:t> </a:t>
            </a:r>
            <a:r>
              <a:rPr sz="4950" spc="-44" baseline="1654" dirty="0" smtClean="0">
                <a:latin typeface="Calibri"/>
                <a:cs typeface="Calibri"/>
              </a:rPr>
              <a:t>r</a:t>
            </a:r>
            <a:r>
              <a:rPr sz="4950" spc="0" baseline="1654" dirty="0" smtClean="0">
                <a:latin typeface="Calibri"/>
                <a:cs typeface="Calibri"/>
              </a:rPr>
              <a:t>e</a:t>
            </a:r>
            <a:r>
              <a:rPr sz="4950" spc="-39" baseline="1654" dirty="0" smtClean="0">
                <a:latin typeface="Calibri"/>
                <a:cs typeface="Calibri"/>
              </a:rPr>
              <a:t>s</a:t>
            </a:r>
            <a:r>
              <a:rPr sz="4950" spc="0" baseline="1654" dirty="0" smtClean="0">
                <a:latin typeface="Calibri"/>
                <a:cs typeface="Calibri"/>
              </a:rPr>
              <a:t>t</a:t>
            </a:r>
            <a:r>
              <a:rPr sz="4950" spc="114" baseline="1654" dirty="0" smtClean="0">
                <a:latin typeface="Calibri"/>
                <a:cs typeface="Calibri"/>
              </a:rPr>
              <a:t> </a:t>
            </a:r>
            <a:r>
              <a:rPr sz="4950" spc="-4" baseline="1654" dirty="0" smtClean="0">
                <a:latin typeface="Calibri"/>
                <a:cs typeface="Calibri"/>
              </a:rPr>
              <a:t>i</a:t>
            </a:r>
            <a:r>
              <a:rPr sz="4950" spc="0" baseline="1654" dirty="0" smtClean="0">
                <a:latin typeface="Calibri"/>
                <a:cs typeface="Calibri"/>
              </a:rPr>
              <a:t>s</a:t>
            </a:r>
            <a:r>
              <a:rPr sz="4950" spc="134" baseline="1654" dirty="0" smtClean="0">
                <a:latin typeface="Calibri"/>
                <a:cs typeface="Calibri"/>
              </a:rPr>
              <a:t> </a:t>
            </a:r>
            <a:r>
              <a:rPr sz="4950" spc="0" baseline="1654" dirty="0" smtClean="0">
                <a:latin typeface="Calibri"/>
                <a:cs typeface="Calibri"/>
              </a:rPr>
              <a:t>us</a:t>
            </a:r>
            <a:r>
              <a:rPr sz="4950" spc="-25" baseline="1654" dirty="0" smtClean="0">
                <a:latin typeface="Calibri"/>
                <a:cs typeface="Calibri"/>
              </a:rPr>
              <a:t>e</a:t>
            </a:r>
            <a:r>
              <a:rPr sz="4950" spc="0" baseline="1654" dirty="0" smtClean="0">
                <a:latin typeface="Calibri"/>
                <a:cs typeface="Calibri"/>
              </a:rPr>
              <a:t>ful</a:t>
            </a:r>
            <a:r>
              <a:rPr sz="4950" spc="139" baseline="1654" dirty="0" smtClean="0">
                <a:latin typeface="Calibri"/>
                <a:cs typeface="Calibri"/>
              </a:rPr>
              <a:t> </a:t>
            </a:r>
            <a:r>
              <a:rPr sz="4950" spc="-39" baseline="1654" dirty="0" smtClean="0">
                <a:latin typeface="Calibri"/>
                <a:cs typeface="Calibri"/>
              </a:rPr>
              <a:t>t</a:t>
            </a:r>
            <a:r>
              <a:rPr sz="4950" spc="0" baseline="1654" dirty="0" smtClean="0">
                <a:latin typeface="Calibri"/>
                <a:cs typeface="Calibri"/>
              </a:rPr>
              <a:t>o</a:t>
            </a:r>
            <a:r>
              <a:rPr sz="4950" spc="129" baseline="1654" dirty="0" smtClean="0">
                <a:latin typeface="Calibri"/>
                <a:cs typeface="Calibri"/>
              </a:rPr>
              <a:t> </a:t>
            </a:r>
            <a:r>
              <a:rPr sz="4950" spc="0" baseline="1654" dirty="0" smtClean="0">
                <a:latin typeface="Calibri"/>
                <a:cs typeface="Calibri"/>
              </a:rPr>
              <a:t>add</a:t>
            </a:r>
            <a:r>
              <a:rPr sz="4950" spc="-44" baseline="1654" dirty="0" smtClean="0">
                <a:latin typeface="Calibri"/>
                <a:cs typeface="Calibri"/>
              </a:rPr>
              <a:t>r</a:t>
            </a:r>
            <a:r>
              <a:rPr sz="4950" spc="0" baseline="1654" dirty="0" smtClean="0">
                <a:latin typeface="Calibri"/>
                <a:cs typeface="Calibri"/>
              </a:rPr>
              <a:t>ess</a:t>
            </a:r>
            <a:r>
              <a:rPr sz="4950" spc="134" baseline="1654" dirty="0" smtClean="0">
                <a:latin typeface="Calibri"/>
                <a:cs typeface="Calibri"/>
              </a:rPr>
              <a:t> </a:t>
            </a:r>
            <a:r>
              <a:rPr sz="4950" spc="0" baseline="1654" dirty="0" smtClean="0">
                <a:latin typeface="Calibri"/>
                <a:cs typeface="Calibri"/>
              </a:rPr>
              <a:t>l</a:t>
            </a:r>
            <a:r>
              <a:rPr sz="4950" spc="-14" baseline="1654" dirty="0" smtClean="0">
                <a:latin typeface="Calibri"/>
                <a:cs typeface="Calibri"/>
              </a:rPr>
              <a:t>o</a:t>
            </a:r>
            <a:r>
              <a:rPr sz="4950" spc="-29" baseline="1654" dirty="0" smtClean="0">
                <a:latin typeface="Calibri"/>
                <a:cs typeface="Calibri"/>
              </a:rPr>
              <a:t>w</a:t>
            </a:r>
            <a:r>
              <a:rPr sz="4950" spc="-9" baseline="1654" dirty="0" smtClean="0">
                <a:latin typeface="Calibri"/>
                <a:cs typeface="Calibri"/>
              </a:rPr>
              <a:t>e</a:t>
            </a:r>
            <a:r>
              <a:rPr sz="4950" spc="0" baseline="1654" dirty="0" smtClean="0">
                <a:latin typeface="Calibri"/>
                <a:cs typeface="Calibri"/>
              </a:rPr>
              <a:t>r</a:t>
            </a:r>
            <a:r>
              <a:rPr sz="4950" spc="129" baseline="1654" dirty="0" smtClean="0">
                <a:latin typeface="Calibri"/>
                <a:cs typeface="Calibri"/>
              </a:rPr>
              <a:t> </a:t>
            </a:r>
            <a:r>
              <a:rPr sz="4950" spc="0" baseline="1654" dirty="0" smtClean="0">
                <a:latin typeface="Calibri"/>
                <a:cs typeface="Calibri"/>
              </a:rPr>
              <a:t>back</a:t>
            </a:r>
            <a:r>
              <a:rPr sz="4950" spc="124" baseline="1654" dirty="0" smtClean="0">
                <a:latin typeface="Calibri"/>
                <a:cs typeface="Calibri"/>
              </a:rPr>
              <a:t> </a:t>
            </a:r>
            <a:r>
              <a:rPr sz="4950" spc="-59" baseline="1654" dirty="0" smtClean="0">
                <a:latin typeface="Calibri"/>
                <a:cs typeface="Calibri"/>
              </a:rPr>
              <a:t>f</a:t>
            </a:r>
            <a:r>
              <a:rPr sz="4950" spc="-19" baseline="1654" dirty="0" smtClean="0">
                <a:latin typeface="Calibri"/>
                <a:cs typeface="Calibri"/>
              </a:rPr>
              <a:t>a</a:t>
            </a:r>
            <a:r>
              <a:rPr sz="4950" spc="0" baseline="1654" dirty="0" smtClean="0">
                <a:latin typeface="Calibri"/>
                <a:cs typeface="Calibri"/>
              </a:rPr>
              <a:t>ti</a:t>
            </a:r>
            <a:r>
              <a:rPr sz="4950" spc="-4" baseline="1654" dirty="0" smtClean="0">
                <a:latin typeface="Calibri"/>
                <a:cs typeface="Calibri"/>
              </a:rPr>
              <a:t>g</a:t>
            </a:r>
            <a:r>
              <a:rPr sz="4950" spc="0" baseline="1654" dirty="0" smtClean="0">
                <a:latin typeface="Calibri"/>
                <a:cs typeface="Calibri"/>
              </a:rPr>
              <a:t>ue</a:t>
            </a:r>
            <a:r>
              <a:rPr sz="4950" spc="124" baseline="1654" dirty="0" smtClean="0">
                <a:latin typeface="Calibri"/>
                <a:cs typeface="Calibri"/>
              </a:rPr>
              <a:t> </a:t>
            </a:r>
            <a:r>
              <a:rPr sz="4950" spc="14" baseline="1654" dirty="0" smtClean="0">
                <a:latin typeface="Calibri"/>
                <a:cs typeface="Calibri"/>
              </a:rPr>
              <a:t>w</a:t>
            </a:r>
            <a:r>
              <a:rPr sz="4950" spc="0" baseline="1654" dirty="0" smtClean="0">
                <a:latin typeface="Calibri"/>
                <a:cs typeface="Calibri"/>
              </a:rPr>
              <a:t>hen</a:t>
            </a:r>
            <a:endParaRPr sz="3300">
              <a:latin typeface="Calibri"/>
              <a:cs typeface="Calibri"/>
            </a:endParaRPr>
          </a:p>
          <a:p>
            <a:pPr marL="12700" marR="12032">
              <a:lnSpc>
                <a:spcPts val="3265"/>
              </a:lnSpc>
            </a:pPr>
            <a:r>
              <a:rPr sz="4950" spc="0" baseline="4137" dirty="0" smtClean="0">
                <a:latin typeface="Calibri"/>
                <a:cs typeface="Calibri"/>
              </a:rPr>
              <a:t>si</a:t>
            </a:r>
            <a:r>
              <a:rPr sz="4950" spc="-50" baseline="4137" dirty="0" smtClean="0">
                <a:latin typeface="Calibri"/>
                <a:cs typeface="Calibri"/>
              </a:rPr>
              <a:t>t</a:t>
            </a:r>
            <a:r>
              <a:rPr sz="4950" spc="0" baseline="4137" dirty="0" smtClean="0">
                <a:latin typeface="Calibri"/>
                <a:cs typeface="Calibri"/>
              </a:rPr>
              <a:t>ti</a:t>
            </a:r>
            <a:r>
              <a:rPr sz="4950" spc="-14" baseline="4137" dirty="0" smtClean="0">
                <a:latin typeface="Calibri"/>
                <a:cs typeface="Calibri"/>
              </a:rPr>
              <a:t>n</a:t>
            </a:r>
            <a:r>
              <a:rPr sz="4950" spc="0" baseline="4137" dirty="0" smtClean="0">
                <a:latin typeface="Calibri"/>
                <a:cs typeface="Calibri"/>
              </a:rPr>
              <a:t>g </a:t>
            </a:r>
            <a:r>
              <a:rPr sz="4950" spc="284" baseline="4137" dirty="0" smtClean="0">
                <a:latin typeface="Calibri"/>
                <a:cs typeface="Calibri"/>
              </a:rPr>
              <a:t> </a:t>
            </a:r>
            <a:r>
              <a:rPr sz="4950" spc="-59" baseline="4137" dirty="0" smtClean="0">
                <a:latin typeface="Calibri"/>
                <a:cs typeface="Calibri"/>
              </a:rPr>
              <a:t>f</a:t>
            </a:r>
            <a:r>
              <a:rPr sz="4950" spc="0" baseline="4137" dirty="0" smtClean="0">
                <a:latin typeface="Calibri"/>
                <a:cs typeface="Calibri"/>
              </a:rPr>
              <a:t>or </a:t>
            </a:r>
            <a:r>
              <a:rPr sz="4950" spc="284" baseline="4137" dirty="0" smtClean="0">
                <a:latin typeface="Calibri"/>
                <a:cs typeface="Calibri"/>
              </a:rPr>
              <a:t> </a:t>
            </a:r>
            <a:r>
              <a:rPr sz="4950" spc="0" baseline="4137" dirty="0" smtClean="0">
                <a:latin typeface="Calibri"/>
                <a:cs typeface="Calibri"/>
              </a:rPr>
              <a:t>long </a:t>
            </a:r>
            <a:r>
              <a:rPr sz="4950" spc="279" baseline="4137" dirty="0" smtClean="0">
                <a:latin typeface="Calibri"/>
                <a:cs typeface="Calibri"/>
              </a:rPr>
              <a:t> </a:t>
            </a:r>
            <a:r>
              <a:rPr sz="4950" spc="0" baseline="4137" dirty="0" smtClean="0">
                <a:latin typeface="Calibri"/>
                <a:cs typeface="Calibri"/>
              </a:rPr>
              <a:t>per</a:t>
            </a:r>
            <a:r>
              <a:rPr sz="4950" spc="-4" baseline="4137" dirty="0" smtClean="0">
                <a:latin typeface="Calibri"/>
                <a:cs typeface="Calibri"/>
              </a:rPr>
              <a:t>i</a:t>
            </a:r>
            <a:r>
              <a:rPr sz="4950" spc="0" baseline="4137" dirty="0" smtClean="0">
                <a:latin typeface="Calibri"/>
                <a:cs typeface="Calibri"/>
              </a:rPr>
              <a:t>od</a:t>
            </a:r>
            <a:r>
              <a:rPr sz="4950" spc="-4" baseline="4137" dirty="0" smtClean="0">
                <a:latin typeface="Calibri"/>
                <a:cs typeface="Calibri"/>
              </a:rPr>
              <a:t>s</a:t>
            </a:r>
            <a:r>
              <a:rPr sz="4950" spc="0" baseline="4137" dirty="0" smtClean="0">
                <a:latin typeface="Calibri"/>
                <a:cs typeface="Calibri"/>
              </a:rPr>
              <a:t>. </a:t>
            </a:r>
            <a:r>
              <a:rPr sz="4950" spc="289" baseline="4137" dirty="0" smtClean="0">
                <a:latin typeface="Calibri"/>
                <a:cs typeface="Calibri"/>
              </a:rPr>
              <a:t> </a:t>
            </a:r>
            <a:r>
              <a:rPr sz="4950" spc="0" baseline="4137" dirty="0" smtClean="0">
                <a:latin typeface="Calibri"/>
                <a:cs typeface="Calibri"/>
              </a:rPr>
              <a:t>Pus</a:t>
            </a:r>
            <a:r>
              <a:rPr sz="4950" spc="-9" baseline="4137" dirty="0" smtClean="0">
                <a:latin typeface="Calibri"/>
                <a:cs typeface="Calibri"/>
              </a:rPr>
              <a:t>h</a:t>
            </a:r>
            <a:r>
              <a:rPr sz="4950" spc="0" baseline="4137" dirty="0" smtClean="0">
                <a:latin typeface="Calibri"/>
                <a:cs typeface="Calibri"/>
              </a:rPr>
              <a:t>i</a:t>
            </a:r>
            <a:r>
              <a:rPr sz="4950" spc="9" baseline="4137" dirty="0" smtClean="0">
                <a:latin typeface="Calibri"/>
                <a:cs typeface="Calibri"/>
              </a:rPr>
              <a:t>n</a:t>
            </a:r>
            <a:r>
              <a:rPr sz="4950" spc="0" baseline="4137" dirty="0" smtClean="0">
                <a:latin typeface="Calibri"/>
                <a:cs typeface="Calibri"/>
              </a:rPr>
              <a:t>g </a:t>
            </a:r>
            <a:r>
              <a:rPr sz="4950" spc="284" baseline="4137" dirty="0" smtClean="0">
                <a:latin typeface="Calibri"/>
                <a:cs typeface="Calibri"/>
              </a:rPr>
              <a:t> </a:t>
            </a:r>
            <a:r>
              <a:rPr sz="4950" spc="0" baseline="4137" dirty="0" smtClean="0">
                <a:latin typeface="Calibri"/>
                <a:cs typeface="Calibri"/>
              </a:rPr>
              <a:t>the </a:t>
            </a:r>
            <a:r>
              <a:rPr sz="4950" spc="279" baseline="4137" dirty="0" smtClean="0">
                <a:latin typeface="Calibri"/>
                <a:cs typeface="Calibri"/>
              </a:rPr>
              <a:t> </a:t>
            </a:r>
            <a:r>
              <a:rPr sz="4950" spc="-84" baseline="4137" dirty="0" smtClean="0">
                <a:latin typeface="Calibri"/>
                <a:cs typeface="Calibri"/>
              </a:rPr>
              <a:t>f</a:t>
            </a:r>
            <a:r>
              <a:rPr sz="4950" spc="0" baseline="4137" dirty="0" smtClean="0">
                <a:latin typeface="Calibri"/>
                <a:cs typeface="Calibri"/>
              </a:rPr>
              <a:t>e</a:t>
            </a:r>
            <a:r>
              <a:rPr sz="4950" spc="-9" baseline="4137" dirty="0" smtClean="0">
                <a:latin typeface="Calibri"/>
                <a:cs typeface="Calibri"/>
              </a:rPr>
              <a:t>e</a:t>
            </a:r>
            <a:r>
              <a:rPr sz="4950" spc="0" baseline="4137" dirty="0" smtClean="0">
                <a:latin typeface="Calibri"/>
                <a:cs typeface="Calibri"/>
              </a:rPr>
              <a:t>t </a:t>
            </a:r>
            <a:r>
              <a:rPr sz="4950" spc="269" baseline="4137" dirty="0" smtClean="0">
                <a:latin typeface="Calibri"/>
                <a:cs typeface="Calibri"/>
              </a:rPr>
              <a:t> </a:t>
            </a:r>
            <a:r>
              <a:rPr sz="4950" spc="0" baseline="4137" dirty="0" smtClean="0">
                <a:latin typeface="Calibri"/>
                <a:cs typeface="Calibri"/>
              </a:rPr>
              <a:t>i</a:t>
            </a:r>
            <a:r>
              <a:rPr sz="4950" spc="-44" baseline="4137" dirty="0" smtClean="0">
                <a:latin typeface="Calibri"/>
                <a:cs typeface="Calibri"/>
              </a:rPr>
              <a:t>n</a:t>
            </a:r>
            <a:r>
              <a:rPr sz="4950" spc="-39" baseline="4137" dirty="0" smtClean="0">
                <a:latin typeface="Calibri"/>
                <a:cs typeface="Calibri"/>
              </a:rPr>
              <a:t>t</a:t>
            </a:r>
            <a:r>
              <a:rPr sz="4950" spc="0" baseline="4137" dirty="0" smtClean="0">
                <a:latin typeface="Calibri"/>
                <a:cs typeface="Calibri"/>
              </a:rPr>
              <a:t>o </a:t>
            </a:r>
            <a:r>
              <a:rPr sz="4950" spc="294" baseline="4137" dirty="0" smtClean="0">
                <a:latin typeface="Calibri"/>
                <a:cs typeface="Calibri"/>
              </a:rPr>
              <a:t> </a:t>
            </a:r>
            <a:r>
              <a:rPr sz="4950" spc="0" baseline="4137" dirty="0" smtClean="0">
                <a:latin typeface="Calibri"/>
                <a:cs typeface="Calibri"/>
              </a:rPr>
              <a:t>the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7828" y="4369688"/>
            <a:ext cx="4308810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-69" baseline="3309" dirty="0" smtClean="0">
                <a:latin typeface="Calibri"/>
                <a:cs typeface="Calibri"/>
              </a:rPr>
              <a:t>f</a:t>
            </a:r>
            <a:r>
              <a:rPr sz="4950" spc="0" baseline="3309" dirty="0" smtClean="0">
                <a:latin typeface="Calibri"/>
                <a:cs typeface="Calibri"/>
              </a:rPr>
              <a:t>oot</a:t>
            </a:r>
            <a:r>
              <a:rPr sz="4950" spc="-44" baseline="3309" dirty="0" smtClean="0">
                <a:latin typeface="Calibri"/>
                <a:cs typeface="Calibri"/>
              </a:rPr>
              <a:t>r</a:t>
            </a:r>
            <a:r>
              <a:rPr sz="4950" spc="0" baseline="3309" dirty="0" smtClean="0">
                <a:latin typeface="Calibri"/>
                <a:cs typeface="Calibri"/>
              </a:rPr>
              <a:t>e</a:t>
            </a:r>
            <a:r>
              <a:rPr sz="4950" spc="-39" baseline="3309" dirty="0" smtClean="0">
                <a:latin typeface="Calibri"/>
                <a:cs typeface="Calibri"/>
              </a:rPr>
              <a:t>s</a:t>
            </a:r>
            <a:r>
              <a:rPr sz="4950" spc="0" baseline="3309" dirty="0" smtClean="0">
                <a:latin typeface="Calibri"/>
                <a:cs typeface="Calibri"/>
              </a:rPr>
              <a:t>t </a:t>
            </a:r>
            <a:r>
              <a:rPr sz="4950" spc="560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hel</a:t>
            </a:r>
            <a:r>
              <a:rPr sz="4950" spc="-25" baseline="3309" dirty="0" smtClean="0">
                <a:latin typeface="Calibri"/>
                <a:cs typeface="Calibri"/>
              </a:rPr>
              <a:t>p</a:t>
            </a:r>
            <a:r>
              <a:rPr sz="4950" spc="0" baseline="3309" dirty="0" smtClean="0">
                <a:latin typeface="Calibri"/>
                <a:cs typeface="Calibri"/>
              </a:rPr>
              <a:t>s </a:t>
            </a:r>
            <a:r>
              <a:rPr sz="4950" spc="575" baseline="3309" dirty="0" smtClean="0">
                <a:latin typeface="Calibri"/>
                <a:cs typeface="Calibri"/>
              </a:rPr>
              <a:t> </a:t>
            </a:r>
            <a:r>
              <a:rPr sz="4950" spc="-39" baseline="3309" dirty="0" smtClean="0">
                <a:latin typeface="Calibri"/>
                <a:cs typeface="Calibri"/>
              </a:rPr>
              <a:t>t</a:t>
            </a:r>
            <a:r>
              <a:rPr sz="4950" spc="0" baseline="3309" dirty="0" smtClean="0">
                <a:latin typeface="Calibri"/>
                <a:cs typeface="Calibri"/>
              </a:rPr>
              <a:t>o </a:t>
            </a:r>
            <a:r>
              <a:rPr sz="4950" spc="560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push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00497" y="4369688"/>
            <a:ext cx="4876046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0" baseline="3309" dirty="0" smtClean="0">
                <a:latin typeface="Calibri"/>
                <a:cs typeface="Calibri"/>
              </a:rPr>
              <a:t>the </a:t>
            </a:r>
            <a:r>
              <a:rPr sz="4950" spc="570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b</a:t>
            </a:r>
            <a:r>
              <a:rPr sz="4950" spc="4" baseline="3309" dirty="0" smtClean="0">
                <a:latin typeface="Calibri"/>
                <a:cs typeface="Calibri"/>
              </a:rPr>
              <a:t>a</a:t>
            </a:r>
            <a:r>
              <a:rPr sz="4950" spc="0" baseline="3309" dirty="0" smtClean="0">
                <a:latin typeface="Calibri"/>
                <a:cs typeface="Calibri"/>
              </a:rPr>
              <a:t>ck </a:t>
            </a:r>
            <a:r>
              <a:rPr sz="4950" spc="570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i</a:t>
            </a:r>
            <a:r>
              <a:rPr sz="4950" spc="-34" baseline="3309" dirty="0" smtClean="0">
                <a:latin typeface="Calibri"/>
                <a:cs typeface="Calibri"/>
              </a:rPr>
              <a:t>nt</a:t>
            </a:r>
            <a:r>
              <a:rPr sz="4950" spc="0" baseline="3309" dirty="0" smtClean="0">
                <a:latin typeface="Calibri"/>
                <a:cs typeface="Calibri"/>
              </a:rPr>
              <a:t>o </a:t>
            </a:r>
            <a:r>
              <a:rPr sz="4950" spc="575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the </a:t>
            </a:r>
            <a:r>
              <a:rPr sz="4950" spc="555" baseline="3309" dirty="0" smtClean="0">
                <a:latin typeface="Calibri"/>
                <a:cs typeface="Calibri"/>
              </a:rPr>
              <a:t> </a:t>
            </a:r>
            <a:r>
              <a:rPr sz="4950" spc="14" baseline="3309" dirty="0" smtClean="0">
                <a:latin typeface="Calibri"/>
                <a:cs typeface="Calibri"/>
              </a:rPr>
              <a:t>a</a:t>
            </a:r>
            <a:r>
              <a:rPr sz="4950" spc="0" baseline="3309" dirty="0" smtClean="0">
                <a:latin typeface="Calibri"/>
                <a:cs typeface="Calibri"/>
              </a:rPr>
              <a:t>ngled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7828" y="4772024"/>
            <a:ext cx="1525761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0" baseline="3309" dirty="0" smtClean="0">
                <a:latin typeface="Calibri"/>
                <a:cs typeface="Calibri"/>
              </a:rPr>
              <a:t>back</a:t>
            </a:r>
            <a:r>
              <a:rPr sz="4950" spc="-50" baseline="3309" dirty="0" smtClean="0">
                <a:latin typeface="Calibri"/>
                <a:cs typeface="Calibri"/>
              </a:rPr>
              <a:t>r</a:t>
            </a:r>
            <a:r>
              <a:rPr sz="4950" spc="0" baseline="3309" dirty="0" smtClean="0">
                <a:latin typeface="Calibri"/>
                <a:cs typeface="Calibri"/>
              </a:rPr>
              <a:t>e</a:t>
            </a:r>
            <a:r>
              <a:rPr sz="4950" spc="-29" baseline="3309" dirty="0" smtClean="0">
                <a:latin typeface="Calibri"/>
                <a:cs typeface="Calibri"/>
              </a:rPr>
              <a:t>s</a:t>
            </a:r>
            <a:r>
              <a:rPr sz="4950" spc="0" baseline="3309" dirty="0" smtClean="0">
                <a:latin typeface="Calibri"/>
                <a:cs typeface="Calibri"/>
              </a:rPr>
              <a:t>t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4767" y="4772024"/>
            <a:ext cx="437402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0" baseline="3309" dirty="0" smtClean="0">
                <a:latin typeface="Calibri"/>
                <a:cs typeface="Calibri"/>
              </a:rPr>
              <a:t>of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6287" y="4772024"/>
            <a:ext cx="658219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4" baseline="3309" dirty="0" smtClean="0">
                <a:latin typeface="Calibri"/>
                <a:cs typeface="Calibri"/>
              </a:rPr>
              <a:t>t</a:t>
            </a:r>
            <a:r>
              <a:rPr sz="4950" spc="0" baseline="3309" dirty="0" smtClean="0">
                <a:latin typeface="Calibri"/>
                <a:cs typeface="Calibri"/>
              </a:rPr>
              <a:t>he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9041" y="4772024"/>
            <a:ext cx="3193676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0" baseline="3309" dirty="0" smtClean="0">
                <a:latin typeface="Calibri"/>
                <a:cs typeface="Calibri"/>
              </a:rPr>
              <a:t>chai</a:t>
            </a:r>
            <a:r>
              <a:rPr sz="4950" spc="19" baseline="3309" dirty="0" smtClean="0">
                <a:latin typeface="Calibri"/>
                <a:cs typeface="Calibri"/>
              </a:rPr>
              <a:t>r</a:t>
            </a:r>
            <a:r>
              <a:rPr sz="4950" b="1" spc="0" baseline="3309" dirty="0" smtClean="0">
                <a:latin typeface="Calibri"/>
                <a:cs typeface="Calibri"/>
              </a:rPr>
              <a:t>(c</a:t>
            </a:r>
            <a:r>
              <a:rPr sz="4950" b="1" spc="-19" baseline="3309" dirty="0" smtClean="0">
                <a:latin typeface="Calibri"/>
                <a:cs typeface="Calibri"/>
              </a:rPr>
              <a:t>o</a:t>
            </a:r>
            <a:r>
              <a:rPr sz="4950" b="1" spc="0" baseline="3309" dirty="0" smtClean="0">
                <a:latin typeface="Calibri"/>
                <a:cs typeface="Calibri"/>
              </a:rPr>
              <a:t>ple</a:t>
            </a:r>
            <a:r>
              <a:rPr sz="4950" b="1" spc="9" baseline="3309" dirty="0" smtClean="0">
                <a:latin typeface="Calibri"/>
                <a:cs typeface="Calibri"/>
              </a:rPr>
              <a:t>,</a:t>
            </a:r>
            <a:r>
              <a:rPr sz="4950" b="1" spc="0" baseline="3309" dirty="0" smtClean="0">
                <a:latin typeface="Calibri"/>
                <a:cs typeface="Calibri"/>
              </a:rPr>
              <a:t>2</a:t>
            </a:r>
            <a:r>
              <a:rPr sz="4950" b="1" spc="-9" baseline="3309" dirty="0" smtClean="0">
                <a:latin typeface="Calibri"/>
                <a:cs typeface="Calibri"/>
              </a:rPr>
              <a:t>0</a:t>
            </a:r>
            <a:r>
              <a:rPr sz="4950" b="1" spc="0" baseline="3309" dirty="0" smtClean="0">
                <a:latin typeface="Calibri"/>
                <a:cs typeface="Calibri"/>
              </a:rPr>
              <a:t>0</a:t>
            </a:r>
            <a:r>
              <a:rPr sz="4950" b="1" spc="4" baseline="3309" dirty="0" smtClean="0">
                <a:latin typeface="Calibri"/>
                <a:cs typeface="Calibri"/>
              </a:rPr>
              <a:t>7)</a:t>
            </a:r>
            <a:r>
              <a:rPr sz="4950" spc="0" baseline="3309" dirty="0" smtClean="0"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6588" y="4772024"/>
            <a:ext cx="2371970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0" baseline="3309" dirty="0" smtClean="0">
                <a:latin typeface="Calibri"/>
                <a:cs typeface="Calibri"/>
              </a:rPr>
              <a:t>Furthermo</a:t>
            </a:r>
            <a:r>
              <a:rPr sz="4950" spc="-39" baseline="3309" dirty="0" smtClean="0">
                <a:latin typeface="Calibri"/>
                <a:cs typeface="Calibri"/>
              </a:rPr>
              <a:t>r</a:t>
            </a:r>
            <a:r>
              <a:rPr sz="4950" spc="0" baseline="3309" dirty="0" smtClean="0">
                <a:latin typeface="Calibri"/>
                <a:cs typeface="Calibri"/>
              </a:rPr>
              <a:t>e,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7828" y="5174360"/>
            <a:ext cx="9359181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0" baseline="3309" dirty="0" smtClean="0">
                <a:latin typeface="Calibri"/>
                <a:cs typeface="Calibri"/>
              </a:rPr>
              <a:t>peop</a:t>
            </a:r>
            <a:r>
              <a:rPr sz="4950" spc="-9" baseline="3309" dirty="0" smtClean="0">
                <a:latin typeface="Calibri"/>
                <a:cs typeface="Calibri"/>
              </a:rPr>
              <a:t>l</a:t>
            </a:r>
            <a:r>
              <a:rPr sz="4950" spc="0" baseline="3309" dirty="0" smtClean="0">
                <a:latin typeface="Calibri"/>
                <a:cs typeface="Calibri"/>
              </a:rPr>
              <a:t>e</a:t>
            </a:r>
            <a:r>
              <a:rPr sz="4950" spc="600" baseline="3309" dirty="0" smtClean="0">
                <a:latin typeface="Calibri"/>
                <a:cs typeface="Calibri"/>
              </a:rPr>
              <a:t> </a:t>
            </a:r>
            <a:r>
              <a:rPr sz="4950" spc="-29" baseline="3309" dirty="0" smtClean="0">
                <a:latin typeface="Calibri"/>
                <a:cs typeface="Calibri"/>
              </a:rPr>
              <a:t>s</a:t>
            </a:r>
            <a:r>
              <a:rPr sz="4950" spc="-50" baseline="3309" dirty="0" smtClean="0">
                <a:latin typeface="Calibri"/>
                <a:cs typeface="Calibri"/>
              </a:rPr>
              <a:t>t</a:t>
            </a:r>
            <a:r>
              <a:rPr sz="4950" spc="-54" baseline="3309" dirty="0" smtClean="0">
                <a:latin typeface="Calibri"/>
                <a:cs typeface="Calibri"/>
              </a:rPr>
              <a:t>a</a:t>
            </a:r>
            <a:r>
              <a:rPr sz="4950" spc="0" baseline="3309" dirty="0" smtClean="0">
                <a:latin typeface="Calibri"/>
                <a:cs typeface="Calibri"/>
              </a:rPr>
              <a:t>y</a:t>
            </a:r>
            <a:r>
              <a:rPr sz="4950" spc="-4" baseline="3309" dirty="0" smtClean="0">
                <a:latin typeface="Calibri"/>
                <a:cs typeface="Calibri"/>
              </a:rPr>
              <a:t>i</a:t>
            </a:r>
            <a:r>
              <a:rPr sz="4950" spc="0" baseline="3309" dirty="0" smtClean="0">
                <a:latin typeface="Calibri"/>
                <a:cs typeface="Calibri"/>
              </a:rPr>
              <a:t>ng</a:t>
            </a:r>
            <a:r>
              <a:rPr sz="4950" spc="585" baseline="3309" dirty="0" smtClean="0">
                <a:latin typeface="Calibri"/>
                <a:cs typeface="Calibri"/>
              </a:rPr>
              <a:t> </a:t>
            </a:r>
            <a:r>
              <a:rPr sz="4950" spc="9" baseline="3309" dirty="0" smtClean="0">
                <a:latin typeface="Calibri"/>
                <a:cs typeface="Calibri"/>
              </a:rPr>
              <a:t>i</a:t>
            </a:r>
            <a:r>
              <a:rPr sz="4950" spc="0" baseline="3309" dirty="0" smtClean="0">
                <a:latin typeface="Calibri"/>
                <a:cs typeface="Calibri"/>
              </a:rPr>
              <a:t>n</a:t>
            </a:r>
            <a:r>
              <a:rPr sz="4950" spc="595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the</a:t>
            </a:r>
            <a:r>
              <a:rPr sz="4950" spc="590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same</a:t>
            </a:r>
            <a:r>
              <a:rPr sz="4950" spc="590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position</a:t>
            </a:r>
            <a:r>
              <a:rPr sz="4950" spc="600" baseline="3309" dirty="0" smtClean="0">
                <a:latin typeface="Calibri"/>
                <a:cs typeface="Calibri"/>
              </a:rPr>
              <a:t> </a:t>
            </a:r>
            <a:r>
              <a:rPr sz="4950" spc="-69" baseline="3309" dirty="0" smtClean="0">
                <a:latin typeface="Calibri"/>
                <a:cs typeface="Calibri"/>
              </a:rPr>
              <a:t>f</a:t>
            </a:r>
            <a:r>
              <a:rPr sz="4950" spc="0" baseline="3309" dirty="0" smtClean="0">
                <a:latin typeface="Calibri"/>
                <a:cs typeface="Calibri"/>
              </a:rPr>
              <a:t>or</a:t>
            </a:r>
            <a:r>
              <a:rPr sz="4950" spc="600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a</a:t>
            </a:r>
            <a:r>
              <a:rPr sz="4950" spc="590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long</a:t>
            </a:r>
            <a:r>
              <a:rPr sz="4950" spc="585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ti</a:t>
            </a:r>
            <a:r>
              <a:rPr sz="4950" spc="9" baseline="3309" dirty="0" smtClean="0">
                <a:latin typeface="Calibri"/>
                <a:cs typeface="Calibri"/>
              </a:rPr>
              <a:t>m</a:t>
            </a:r>
            <a:r>
              <a:rPr sz="4950" spc="0" baseline="3309" dirty="0" smtClean="0">
                <a:latin typeface="Calibri"/>
                <a:cs typeface="Calibri"/>
              </a:rPr>
              <a:t>e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7828" y="5576722"/>
            <a:ext cx="9361803" cy="444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5"/>
              </a:lnSpc>
              <a:spcBef>
                <a:spcPts val="173"/>
              </a:spcBef>
            </a:pPr>
            <a:r>
              <a:rPr sz="4950" spc="0" baseline="3309" dirty="0" smtClean="0">
                <a:latin typeface="Calibri"/>
                <a:cs typeface="Calibri"/>
              </a:rPr>
              <a:t>m</a:t>
            </a:r>
            <a:r>
              <a:rPr sz="4950" spc="-54" baseline="3309" dirty="0" smtClean="0">
                <a:latin typeface="Calibri"/>
                <a:cs typeface="Calibri"/>
              </a:rPr>
              <a:t>a</a:t>
            </a:r>
            <a:r>
              <a:rPr sz="4950" spc="0" baseline="3309" dirty="0" smtClean="0">
                <a:latin typeface="Calibri"/>
                <a:cs typeface="Calibri"/>
              </a:rPr>
              <a:t>y  </a:t>
            </a:r>
            <a:r>
              <a:rPr sz="4950" spc="159" baseline="3309" dirty="0" smtClean="0">
                <a:latin typeface="Calibri"/>
                <a:cs typeface="Calibri"/>
              </a:rPr>
              <a:t> </a:t>
            </a:r>
            <a:r>
              <a:rPr sz="4950" spc="-50" baseline="3309" dirty="0" smtClean="0">
                <a:latin typeface="Calibri"/>
                <a:cs typeface="Calibri"/>
              </a:rPr>
              <a:t>r</a:t>
            </a:r>
            <a:r>
              <a:rPr sz="4950" spc="-9" baseline="3309" dirty="0" smtClean="0">
                <a:latin typeface="Calibri"/>
                <a:cs typeface="Calibri"/>
              </a:rPr>
              <a:t>e</a:t>
            </a:r>
            <a:r>
              <a:rPr sz="4950" spc="0" baseline="3309" dirty="0" smtClean="0">
                <a:latin typeface="Calibri"/>
                <a:cs typeface="Calibri"/>
              </a:rPr>
              <a:t>s</a:t>
            </a:r>
            <a:r>
              <a:rPr sz="4950" spc="-14" baseline="3309" dirty="0" smtClean="0">
                <a:latin typeface="Calibri"/>
                <a:cs typeface="Calibri"/>
              </a:rPr>
              <a:t>u</a:t>
            </a:r>
            <a:r>
              <a:rPr sz="4950" spc="0" baseline="3309" dirty="0" smtClean="0">
                <a:latin typeface="Calibri"/>
                <a:cs typeface="Calibri"/>
              </a:rPr>
              <a:t>lt  </a:t>
            </a:r>
            <a:r>
              <a:rPr sz="4950" spc="169" baseline="3309" dirty="0" smtClean="0">
                <a:latin typeface="Calibri"/>
                <a:cs typeface="Calibri"/>
              </a:rPr>
              <a:t> </a:t>
            </a:r>
            <a:r>
              <a:rPr sz="4950" spc="9" baseline="3309" dirty="0" smtClean="0">
                <a:latin typeface="Calibri"/>
                <a:cs typeface="Calibri"/>
              </a:rPr>
              <a:t>i</a:t>
            </a:r>
            <a:r>
              <a:rPr sz="4950" spc="0" baseline="3309" dirty="0" smtClean="0">
                <a:latin typeface="Calibri"/>
                <a:cs typeface="Calibri"/>
              </a:rPr>
              <a:t>n  </a:t>
            </a:r>
            <a:r>
              <a:rPr sz="4950" spc="159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ir</a:t>
            </a:r>
            <a:r>
              <a:rPr sz="4950" spc="-34" baseline="3309" dirty="0" smtClean="0">
                <a:latin typeface="Calibri"/>
                <a:cs typeface="Calibri"/>
              </a:rPr>
              <a:t>r</a:t>
            </a:r>
            <a:r>
              <a:rPr sz="4950" spc="0" baseline="3309" dirty="0" smtClean="0">
                <a:latin typeface="Calibri"/>
                <a:cs typeface="Calibri"/>
              </a:rPr>
              <a:t>eg</a:t>
            </a:r>
            <a:r>
              <a:rPr sz="4950" spc="-9" baseline="3309" dirty="0" smtClean="0">
                <a:latin typeface="Calibri"/>
                <a:cs typeface="Calibri"/>
              </a:rPr>
              <a:t>u</a:t>
            </a:r>
            <a:r>
              <a:rPr sz="4950" spc="0" baseline="3309" dirty="0" smtClean="0">
                <a:latin typeface="Calibri"/>
                <a:cs typeface="Calibri"/>
              </a:rPr>
              <a:t>larities  </a:t>
            </a:r>
            <a:r>
              <a:rPr sz="4950" spc="175" baseline="3309" dirty="0" smtClean="0">
                <a:latin typeface="Calibri"/>
                <a:cs typeface="Calibri"/>
              </a:rPr>
              <a:t> </a:t>
            </a:r>
            <a:r>
              <a:rPr sz="4950" spc="-4" baseline="3309" dirty="0" smtClean="0">
                <a:latin typeface="Calibri"/>
                <a:cs typeface="Calibri"/>
              </a:rPr>
              <a:t>i</a:t>
            </a:r>
            <a:r>
              <a:rPr sz="4950" spc="0" baseline="3309" dirty="0" smtClean="0">
                <a:latin typeface="Calibri"/>
                <a:cs typeface="Calibri"/>
              </a:rPr>
              <a:t>n  </a:t>
            </a:r>
            <a:r>
              <a:rPr sz="4950" spc="169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ma</a:t>
            </a:r>
            <a:r>
              <a:rPr sz="4950" spc="-64" baseline="3309" dirty="0" smtClean="0">
                <a:latin typeface="Calibri"/>
                <a:cs typeface="Calibri"/>
              </a:rPr>
              <a:t>n</a:t>
            </a:r>
            <a:r>
              <a:rPr sz="4950" spc="0" baseline="3309" dirty="0" smtClean="0">
                <a:latin typeface="Calibri"/>
                <a:cs typeface="Calibri"/>
              </a:rPr>
              <a:t>y  </a:t>
            </a:r>
            <a:r>
              <a:rPr sz="4950" spc="159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body  </a:t>
            </a:r>
            <a:r>
              <a:rPr sz="4950" spc="149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parts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7828" y="5979286"/>
            <a:ext cx="5749503" cy="846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8"/>
              </a:lnSpc>
              <a:spcBef>
                <a:spcPts val="105"/>
              </a:spcBef>
            </a:pPr>
            <a:r>
              <a:rPr sz="3300" spc="0" dirty="0" smtClean="0">
                <a:latin typeface="Calibri"/>
                <a:cs typeface="Calibri"/>
              </a:rPr>
              <a:t>in</a:t>
            </a:r>
            <a:r>
              <a:rPr sz="3300" spc="9" dirty="0" smtClean="0">
                <a:latin typeface="Calibri"/>
                <a:cs typeface="Calibri"/>
              </a:rPr>
              <a:t>c</a:t>
            </a:r>
            <a:r>
              <a:rPr sz="3300" spc="0" dirty="0" smtClean="0">
                <a:latin typeface="Calibri"/>
                <a:cs typeface="Calibri"/>
              </a:rPr>
              <a:t>lu</a:t>
            </a:r>
            <a:r>
              <a:rPr sz="3300" spc="9" dirty="0" smtClean="0">
                <a:latin typeface="Calibri"/>
                <a:cs typeface="Calibri"/>
              </a:rPr>
              <a:t>d</a:t>
            </a:r>
            <a:r>
              <a:rPr sz="3300" spc="0" dirty="0" smtClean="0">
                <a:latin typeface="Calibri"/>
                <a:cs typeface="Calibri"/>
              </a:rPr>
              <a:t>ing </a:t>
            </a:r>
            <a:r>
              <a:rPr sz="3300" spc="375" dirty="0" smtClean="0">
                <a:latin typeface="Calibri"/>
                <a:cs typeface="Calibri"/>
              </a:rPr>
              <a:t> </a:t>
            </a:r>
            <a:r>
              <a:rPr sz="3300" spc="0" dirty="0" smtClean="0">
                <a:latin typeface="Calibri"/>
                <a:cs typeface="Calibri"/>
              </a:rPr>
              <a:t>mus</a:t>
            </a:r>
            <a:r>
              <a:rPr sz="3300" spc="9" dirty="0" smtClean="0">
                <a:latin typeface="Calibri"/>
                <a:cs typeface="Calibri"/>
              </a:rPr>
              <a:t>c</a:t>
            </a:r>
            <a:r>
              <a:rPr sz="3300" spc="0" dirty="0" smtClean="0">
                <a:latin typeface="Calibri"/>
                <a:cs typeface="Calibri"/>
              </a:rPr>
              <a:t>ular </a:t>
            </a:r>
            <a:r>
              <a:rPr sz="3300" spc="369" dirty="0" smtClean="0">
                <a:latin typeface="Calibri"/>
                <a:cs typeface="Calibri"/>
              </a:rPr>
              <a:t> </a:t>
            </a:r>
            <a:r>
              <a:rPr sz="3300" spc="-25" dirty="0" smtClean="0">
                <a:latin typeface="Calibri"/>
                <a:cs typeface="Calibri"/>
              </a:rPr>
              <a:t>c</a:t>
            </a:r>
            <a:r>
              <a:rPr sz="3300" spc="0" dirty="0" smtClean="0">
                <a:latin typeface="Calibri"/>
                <a:cs typeface="Calibri"/>
              </a:rPr>
              <a:t>o</a:t>
            </a:r>
            <a:r>
              <a:rPr sz="3300" spc="-39" dirty="0" smtClean="0">
                <a:latin typeface="Calibri"/>
                <a:cs typeface="Calibri"/>
              </a:rPr>
              <a:t>n</a:t>
            </a:r>
            <a:r>
              <a:rPr sz="3300" spc="0" dirty="0" smtClean="0">
                <a:latin typeface="Calibri"/>
                <a:cs typeface="Calibri"/>
              </a:rPr>
              <a:t>t</a:t>
            </a:r>
            <a:r>
              <a:rPr sz="3300" spc="-59" dirty="0" smtClean="0">
                <a:latin typeface="Calibri"/>
                <a:cs typeface="Calibri"/>
              </a:rPr>
              <a:t>r</a:t>
            </a:r>
            <a:r>
              <a:rPr sz="3300" spc="0" dirty="0" smtClean="0">
                <a:latin typeface="Calibri"/>
                <a:cs typeface="Calibri"/>
              </a:rPr>
              <a:t>actu</a:t>
            </a:r>
            <a:r>
              <a:rPr sz="3300" spc="-50" dirty="0" smtClean="0">
                <a:latin typeface="Calibri"/>
                <a:cs typeface="Calibri"/>
              </a:rPr>
              <a:t>r</a:t>
            </a:r>
            <a:r>
              <a:rPr sz="3300" spc="0" dirty="0" smtClean="0">
                <a:latin typeface="Calibri"/>
                <a:cs typeface="Calibri"/>
              </a:rPr>
              <a:t>e, 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ts val="4036"/>
              </a:lnSpc>
            </a:pPr>
            <a:r>
              <a:rPr sz="3300" spc="-4" dirty="0" smtClean="0">
                <a:latin typeface="Calibri"/>
                <a:cs typeface="Calibri"/>
              </a:rPr>
              <a:t>(</a:t>
            </a:r>
            <a:r>
              <a:rPr sz="3300" b="1" spc="0" dirty="0" smtClean="0">
                <a:latin typeface="Calibri"/>
                <a:cs typeface="Calibri"/>
              </a:rPr>
              <a:t>Stuart</a:t>
            </a:r>
            <a:r>
              <a:rPr sz="3300" b="1" spc="29" dirty="0" smtClean="0">
                <a:latin typeface="Calibri"/>
                <a:cs typeface="Calibri"/>
              </a:rPr>
              <a:t> </a:t>
            </a:r>
            <a:r>
              <a:rPr sz="3300" b="1" spc="0" dirty="0" smtClean="0">
                <a:latin typeface="Calibri"/>
                <a:cs typeface="Calibri"/>
              </a:rPr>
              <a:t>,1</a:t>
            </a:r>
            <a:r>
              <a:rPr sz="3300" b="1" spc="745" dirty="0" smtClean="0">
                <a:latin typeface="Calibri"/>
                <a:cs typeface="Calibri"/>
              </a:rPr>
              <a:t> </a:t>
            </a:r>
            <a:r>
              <a:rPr sz="3300" b="1" spc="-4" dirty="0" smtClean="0">
                <a:latin typeface="Calibri"/>
                <a:cs typeface="Calibri"/>
              </a:rPr>
              <a:t>995</a:t>
            </a:r>
            <a:r>
              <a:rPr sz="3300" spc="0" dirty="0" smtClean="0">
                <a:latin typeface="Calibri"/>
                <a:cs typeface="Calibri"/>
              </a:rPr>
              <a:t>)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13626" y="5979286"/>
            <a:ext cx="3463024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0" baseline="3309" dirty="0" smtClean="0">
                <a:latin typeface="Calibri"/>
                <a:cs typeface="Calibri"/>
              </a:rPr>
              <a:t>back </a:t>
            </a:r>
            <a:r>
              <a:rPr sz="4950" spc="350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a</a:t>
            </a:r>
            <a:r>
              <a:rPr sz="4950" spc="4" baseline="3309" dirty="0" smtClean="0">
                <a:latin typeface="Calibri"/>
                <a:cs typeface="Calibri"/>
              </a:rPr>
              <a:t>n</a:t>
            </a:r>
            <a:r>
              <a:rPr sz="4950" spc="0" baseline="3309" dirty="0" smtClean="0">
                <a:latin typeface="Calibri"/>
                <a:cs typeface="Calibri"/>
              </a:rPr>
              <a:t>d </a:t>
            </a:r>
            <a:r>
              <a:rPr sz="4950" spc="364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leg </a:t>
            </a:r>
            <a:r>
              <a:rPr sz="4950" spc="349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p</a:t>
            </a:r>
            <a:r>
              <a:rPr sz="4950" spc="4" baseline="3309" dirty="0" smtClean="0">
                <a:latin typeface="Calibri"/>
                <a:cs typeface="Calibri"/>
              </a:rPr>
              <a:t>a</a:t>
            </a:r>
            <a:r>
              <a:rPr sz="4950" spc="0" baseline="3309" dirty="0" smtClean="0">
                <a:latin typeface="Calibri"/>
                <a:cs typeface="Calibri"/>
              </a:rPr>
              <a:t>in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75711" y="1600072"/>
            <a:ext cx="0" cy="2536443"/>
          </a:xfrm>
          <a:custGeom>
            <a:avLst/>
            <a:gdLst/>
            <a:ahLst/>
            <a:cxnLst/>
            <a:rect l="l" t="t" r="r" b="b"/>
            <a:pathLst>
              <a:path h="2536443">
                <a:moveTo>
                  <a:pt x="0" y="0"/>
                </a:moveTo>
                <a:lnTo>
                  <a:pt x="0" y="253644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51044" y="1600072"/>
            <a:ext cx="0" cy="2536443"/>
          </a:xfrm>
          <a:custGeom>
            <a:avLst/>
            <a:gdLst/>
            <a:ahLst/>
            <a:cxnLst/>
            <a:rect l="l" t="t" r="r" b="b"/>
            <a:pathLst>
              <a:path h="2536443">
                <a:moveTo>
                  <a:pt x="0" y="0"/>
                </a:moveTo>
                <a:lnTo>
                  <a:pt x="0" y="253644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95922" y="1600072"/>
            <a:ext cx="0" cy="2536443"/>
          </a:xfrm>
          <a:custGeom>
            <a:avLst/>
            <a:gdLst/>
            <a:ahLst/>
            <a:cxnLst/>
            <a:rect l="l" t="t" r="r" b="b"/>
            <a:pathLst>
              <a:path h="2536443">
                <a:moveTo>
                  <a:pt x="0" y="0"/>
                </a:moveTo>
                <a:lnTo>
                  <a:pt x="0" y="253644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6878" y="2027046"/>
            <a:ext cx="7958493" cy="0"/>
          </a:xfrm>
          <a:custGeom>
            <a:avLst/>
            <a:gdLst/>
            <a:ahLst/>
            <a:cxnLst/>
            <a:rect l="l" t="t" r="r" b="b"/>
            <a:pathLst>
              <a:path w="7958493">
                <a:moveTo>
                  <a:pt x="0" y="0"/>
                </a:moveTo>
                <a:lnTo>
                  <a:pt x="795849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86878" y="3288918"/>
            <a:ext cx="7958493" cy="0"/>
          </a:xfrm>
          <a:custGeom>
            <a:avLst/>
            <a:gdLst/>
            <a:ahLst/>
            <a:cxnLst/>
            <a:rect l="l" t="t" r="r" b="b"/>
            <a:pathLst>
              <a:path w="7958493">
                <a:moveTo>
                  <a:pt x="0" y="0"/>
                </a:moveTo>
                <a:lnTo>
                  <a:pt x="795849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93228" y="1600072"/>
            <a:ext cx="0" cy="2536443"/>
          </a:xfrm>
          <a:custGeom>
            <a:avLst/>
            <a:gdLst/>
            <a:ahLst/>
            <a:cxnLst/>
            <a:rect l="l" t="t" r="r" b="b"/>
            <a:pathLst>
              <a:path h="2536443">
                <a:moveTo>
                  <a:pt x="0" y="0"/>
                </a:moveTo>
                <a:lnTo>
                  <a:pt x="0" y="253644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39022" y="1600072"/>
            <a:ext cx="0" cy="2536443"/>
          </a:xfrm>
          <a:custGeom>
            <a:avLst/>
            <a:gdLst/>
            <a:ahLst/>
            <a:cxnLst/>
            <a:rect l="l" t="t" r="r" b="b"/>
            <a:pathLst>
              <a:path h="2536443">
                <a:moveTo>
                  <a:pt x="0" y="0"/>
                </a:moveTo>
                <a:lnTo>
                  <a:pt x="0" y="253644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6878" y="1606422"/>
            <a:ext cx="7958493" cy="0"/>
          </a:xfrm>
          <a:custGeom>
            <a:avLst/>
            <a:gdLst/>
            <a:ahLst/>
            <a:cxnLst/>
            <a:rect l="l" t="t" r="r" b="b"/>
            <a:pathLst>
              <a:path w="7958493">
                <a:moveTo>
                  <a:pt x="0" y="0"/>
                </a:moveTo>
                <a:lnTo>
                  <a:pt x="795849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86878" y="4130166"/>
            <a:ext cx="7958493" cy="0"/>
          </a:xfrm>
          <a:custGeom>
            <a:avLst/>
            <a:gdLst/>
            <a:ahLst/>
            <a:cxnLst/>
            <a:rect l="l" t="t" r="r" b="b"/>
            <a:pathLst>
              <a:path w="7958493">
                <a:moveTo>
                  <a:pt x="0" y="0"/>
                </a:moveTo>
                <a:lnTo>
                  <a:pt x="795849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51408" y="4755007"/>
            <a:ext cx="61494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55496" y="4755007"/>
            <a:ext cx="161639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-19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omic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61105" y="4755007"/>
            <a:ext cx="16540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k</a:t>
            </a:r>
            <a:r>
              <a:rPr sz="4200" spc="0" baseline="2925" dirty="0" smtClean="0">
                <a:latin typeface="Calibri"/>
                <a:cs typeface="Calibri"/>
              </a:rPr>
              <a:t>nowled</a:t>
            </a:r>
            <a:r>
              <a:rPr sz="4200" spc="-25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04943" y="4755007"/>
            <a:ext cx="29723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 smtClean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92039" y="4755007"/>
            <a:ext cx="69368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7</a:t>
            </a:r>
            <a:r>
              <a:rPr sz="4200" spc="0" baseline="2925" dirty="0" smtClean="0">
                <a:latin typeface="Calibri"/>
                <a:cs typeface="Calibri"/>
              </a:rPr>
              <a:t>0%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75629" y="4755007"/>
            <a:ext cx="17390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among</a:t>
            </a:r>
            <a:r>
              <a:rPr sz="4200" spc="61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our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06333" y="4755007"/>
            <a:ext cx="179023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part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pa</a:t>
            </a:r>
            <a:r>
              <a:rPr sz="4200" spc="-1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1408" y="5181726"/>
            <a:ext cx="93848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whi</a:t>
            </a:r>
            <a:r>
              <a:rPr sz="4200" spc="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48688" y="5181726"/>
            <a:ext cx="29723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 smtClean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07666" y="5181726"/>
            <a:ext cx="16669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side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35323" y="5181726"/>
            <a:ext cx="79009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h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g</a:t>
            </a:r>
            <a:r>
              <a:rPr sz="4200" spc="9" baseline="2925" dirty="0" smtClean="0">
                <a:latin typeface="Calibri"/>
                <a:cs typeface="Calibri"/>
              </a:rPr>
              <a:t>h</a:t>
            </a:r>
            <a:r>
              <a:rPr sz="4200" spc="0" baseline="292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86299" y="5181726"/>
            <a:ext cx="117290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Despi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18529" y="5181726"/>
            <a:ext cx="60453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this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82053" y="5181726"/>
            <a:ext cx="85686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he</a:t>
            </a:r>
            <a:r>
              <a:rPr sz="4200" spc="-4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98942" y="5181726"/>
            <a:ext cx="63762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29" baseline="2925" dirty="0" smtClean="0">
                <a:latin typeface="Calibri"/>
                <a:cs typeface="Calibri"/>
              </a:rPr>
              <a:t>w</a:t>
            </a:r>
            <a:r>
              <a:rPr sz="4200" spc="0" baseline="2925" dirty="0" smtClean="0"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95994" y="5181726"/>
            <a:ext cx="70056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h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9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1408" y="5608446"/>
            <a:ext cx="216282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pe</a:t>
            </a:r>
            <a:r>
              <a:rPr sz="4200" spc="-4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ce</a:t>
            </a:r>
            <a:r>
              <a:rPr sz="4200" spc="-19" baseline="2925" dirty="0" smtClean="0">
                <a:latin typeface="Calibri"/>
                <a:cs typeface="Calibri"/>
              </a:rPr>
              <a:t>n</a:t>
            </a:r>
            <a:r>
              <a:rPr sz="4200" spc="-3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14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583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04134" y="5608446"/>
            <a:ext cx="238516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m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r>
              <a:rPr sz="4200" spc="1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cul</a:t>
            </a:r>
            <a:r>
              <a:rPr sz="4200" spc="4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-84" baseline="2925" dirty="0" smtClean="0">
                <a:latin typeface="Calibri"/>
                <a:cs typeface="Calibri"/>
              </a:rPr>
              <a:t>k</a:t>
            </a:r>
            <a:r>
              <a:rPr sz="4200" spc="0" baseline="2925" dirty="0" smtClean="0">
                <a:latin typeface="Calibri"/>
                <a:cs typeface="Calibri"/>
              </a:rPr>
              <a:t>el</a:t>
            </a:r>
            <a:r>
              <a:rPr sz="4200" spc="-14" baseline="2925" dirty="0" smtClean="0">
                <a:latin typeface="Calibri"/>
                <a:cs typeface="Calibri"/>
              </a:rPr>
              <a:t>e</a:t>
            </a:r>
            <a:r>
              <a:rPr sz="4200" spc="-3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81015" y="5608446"/>
            <a:ext cx="79196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pain,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65189" y="5608446"/>
            <a:ext cx="9384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whi</a:t>
            </a:r>
            <a:r>
              <a:rPr sz="4200" spc="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95413" y="5608446"/>
            <a:ext cx="6284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due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18170" y="5608446"/>
            <a:ext cx="37858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25" baseline="2925" dirty="0" smtClean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92134" y="5608446"/>
            <a:ext cx="64181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lack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26702" y="5608446"/>
            <a:ext cx="37187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9" baseline="2925" dirty="0" smtClean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1408" y="6035522"/>
            <a:ext cx="695022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appli</a:t>
            </a: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tion</a:t>
            </a:r>
            <a:r>
              <a:rPr sz="4200" spc="3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f</a:t>
            </a:r>
            <a:r>
              <a:rPr sz="4200" spc="111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-19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omic</a:t>
            </a:r>
            <a:r>
              <a:rPr sz="4200" spc="41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prin</a:t>
            </a:r>
            <a:r>
              <a:rPr sz="4200" spc="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9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les</a:t>
            </a:r>
            <a:r>
              <a:rPr sz="4200" spc="35" baseline="2925" dirty="0" smtClean="0">
                <a:latin typeface="Calibri"/>
                <a:cs typeface="Calibri"/>
              </a:rPr>
              <a:t> </a:t>
            </a:r>
            <a:r>
              <a:rPr sz="4200" spc="-4" baseline="2925" dirty="0" smtClean="0">
                <a:latin typeface="Calibri"/>
                <a:cs typeface="Calibri"/>
              </a:rPr>
              <a:t>b</a:t>
            </a:r>
            <a:r>
              <a:rPr sz="4200" spc="0" baseline="2925" dirty="0" smtClean="0">
                <a:latin typeface="Calibri"/>
                <a:cs typeface="Calibri"/>
              </a:rPr>
              <a:t>y</a:t>
            </a:r>
            <a:r>
              <a:rPr sz="4200" spc="102" baseline="2925" dirty="0" smtClean="0">
                <a:latin typeface="Calibri"/>
                <a:cs typeface="Calibri"/>
              </a:rPr>
              <a:t> </a:t>
            </a:r>
            <a:r>
              <a:rPr sz="4200" spc="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he</a:t>
            </a:r>
            <a:r>
              <a:rPr sz="4200" spc="116" baseline="2925" dirty="0" smtClean="0">
                <a:latin typeface="Calibri"/>
                <a:cs typeface="Calibri"/>
              </a:rPr>
              <a:t> </a:t>
            </a:r>
            <a:r>
              <a:rPr sz="4200" spc="-34" baseline="2925" dirty="0" smtClean="0">
                <a:latin typeface="Calibri"/>
                <a:cs typeface="Calibri"/>
              </a:rPr>
              <a:t>st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29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17560" y="6035522"/>
            <a:ext cx="187904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and</a:t>
            </a:r>
            <a:r>
              <a:rPr sz="4200" spc="92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also</a:t>
            </a:r>
            <a:r>
              <a:rPr sz="4200" spc="99" baseline="2925" dirty="0" smtClean="0">
                <a:latin typeface="Calibri"/>
                <a:cs typeface="Calibri"/>
              </a:rPr>
              <a:t> </a:t>
            </a:r>
            <a:r>
              <a:rPr sz="4200" spc="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1408" y="6462242"/>
            <a:ext cx="69996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lo</a:t>
            </a:r>
            <a:r>
              <a:rPr sz="4200" spc="-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15516" y="6462242"/>
            <a:ext cx="89683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h</a:t>
            </a:r>
            <a:r>
              <a:rPr sz="4200" spc="4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r>
              <a:rPr sz="4200" spc="-4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76474" y="6462242"/>
            <a:ext cx="6698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th</a:t>
            </a:r>
            <a:r>
              <a:rPr sz="4200" spc="-25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10102" y="6462242"/>
            <a:ext cx="57757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ur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52671" y="6462242"/>
            <a:ext cx="178953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part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pa</a:t>
            </a:r>
            <a:r>
              <a:rPr sz="4200" spc="-29" baseline="2925" dirty="0" smtClean="0">
                <a:latin typeface="Calibri"/>
                <a:cs typeface="Calibri"/>
              </a:rPr>
              <a:t>n</a:t>
            </a:r>
            <a:r>
              <a:rPr sz="4200" spc="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06693" y="6462242"/>
            <a:ext cx="54474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15353" y="6462242"/>
            <a:ext cx="123700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19" baseline="2925" dirty="0" smtClean="0">
                <a:latin typeface="Calibri"/>
                <a:cs typeface="Calibri"/>
              </a:rPr>
              <a:t>w</a:t>
            </a:r>
            <a:r>
              <a:rPr sz="4200" spc="0" baseline="2925" dirty="0" smtClean="0">
                <a:latin typeface="Calibri"/>
                <a:cs typeface="Calibri"/>
              </a:rPr>
              <a:t>ork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16290" y="6462242"/>
            <a:ext cx="45311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31986" y="6462242"/>
            <a:ext cx="76492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the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1408" y="6888962"/>
            <a:ext cx="396737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ompu</a:t>
            </a:r>
            <a:r>
              <a:rPr sz="4200" spc="-3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50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-70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(S</a:t>
            </a:r>
            <a:r>
              <a:rPr sz="4200" b="1" spc="-19" baseline="2925" dirty="0" smtClean="0">
                <a:latin typeface="Calibri"/>
                <a:cs typeface="Calibri"/>
              </a:rPr>
              <a:t>a</a:t>
            </a:r>
            <a:r>
              <a:rPr sz="4200" b="1" spc="25" baseline="2925" dirty="0" smtClean="0">
                <a:latin typeface="Calibri"/>
                <a:cs typeface="Calibri"/>
              </a:rPr>
              <a:t>w</a:t>
            </a:r>
            <a:r>
              <a:rPr sz="4200" b="1" spc="-39" baseline="2925" dirty="0" smtClean="0">
                <a:latin typeface="Calibri"/>
                <a:cs typeface="Calibri"/>
              </a:rPr>
              <a:t>y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-204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,</a:t>
            </a:r>
            <a:r>
              <a:rPr sz="4200" b="1" spc="-13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200</a:t>
            </a:r>
            <a:r>
              <a:rPr sz="4200" b="1" spc="4" baseline="2925" dirty="0" smtClean="0">
                <a:latin typeface="Calibri"/>
                <a:cs typeface="Calibri"/>
              </a:rPr>
              <a:t>4)</a:t>
            </a:r>
            <a:r>
              <a:rPr sz="4200" b="1" spc="0" baseline="292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3228" y="1606422"/>
            <a:ext cx="2282482" cy="420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339" marR="755421" algn="ctr">
              <a:lnSpc>
                <a:spcPct val="95825"/>
              </a:lnSpc>
              <a:spcBef>
                <a:spcPts val="245"/>
              </a:spcBef>
            </a:pPr>
            <a:r>
              <a:rPr sz="24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N=50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5711" y="1606422"/>
            <a:ext cx="1775333" cy="420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3583">
              <a:lnSpc>
                <a:spcPct val="95825"/>
              </a:lnSpc>
              <a:spcBef>
                <a:spcPts val="245"/>
              </a:spcBef>
            </a:pPr>
            <a:r>
              <a:rPr sz="24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Ra</a:t>
            </a:r>
            <a:r>
              <a:rPr sz="2400" b="1" spc="-4" dirty="0" smtClean="0">
                <a:solidFill>
                  <a:srgbClr val="D50092"/>
                </a:solidFill>
                <a:latin typeface="Times New Roman"/>
                <a:cs typeface="Times New Roman"/>
              </a:rPr>
              <a:t>n</a:t>
            </a:r>
            <a:r>
              <a:rPr sz="24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51044" y="1606422"/>
            <a:ext cx="1944877" cy="420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3914" marR="843610" algn="ctr">
              <a:lnSpc>
                <a:spcPct val="95825"/>
              </a:lnSpc>
              <a:spcBef>
                <a:spcPts val="245"/>
              </a:spcBef>
            </a:pPr>
            <a:r>
              <a:rPr sz="24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5922" y="1606422"/>
            <a:ext cx="1943100" cy="420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6002" marR="781177" algn="ctr">
              <a:lnSpc>
                <a:spcPct val="95825"/>
              </a:lnSpc>
              <a:spcBef>
                <a:spcPts val="245"/>
              </a:spcBef>
            </a:pPr>
            <a:r>
              <a:rPr sz="2400" b="1" spc="0" dirty="0" smtClean="0">
                <a:solidFill>
                  <a:srgbClr val="D50092"/>
                </a:solidFill>
                <a:latin typeface="Times New Roman"/>
                <a:cs typeface="Times New Roman"/>
              </a:rPr>
              <a:t>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228" y="2027046"/>
            <a:ext cx="2282482" cy="1261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288" marR="74627" indent="0" algn="ctr">
              <a:lnSpc>
                <a:spcPts val="2759"/>
              </a:lnSpc>
              <a:spcBef>
                <a:spcPts val="245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Using</a:t>
            </a:r>
            <a:r>
              <a:rPr sz="2400" b="1" spc="9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co</a:t>
            </a:r>
            <a:r>
              <a:rPr sz="2400" b="1" spc="4" dirty="0" smtClean="0">
                <a:latin typeface="Times New Roman"/>
                <a:cs typeface="Times New Roman"/>
              </a:rPr>
              <a:t>m</a:t>
            </a:r>
            <a:r>
              <a:rPr sz="2400" b="1" spc="0" dirty="0" smtClean="0">
                <a:latin typeface="Times New Roman"/>
                <a:cs typeface="Times New Roman"/>
              </a:rPr>
              <a:t>puter </a:t>
            </a:r>
            <a:endParaRPr sz="2400">
              <a:latin typeface="Times New Roman"/>
              <a:cs typeface="Times New Roman"/>
            </a:endParaRPr>
          </a:p>
          <a:p>
            <a:pPr marL="79288" marR="74627" algn="ctr">
              <a:lnSpc>
                <a:spcPts val="2759"/>
              </a:lnSpc>
              <a:spcBef>
                <a:spcPts val="551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af</a:t>
            </a:r>
            <a:r>
              <a:rPr sz="2400" b="1" spc="4" dirty="0" smtClean="0">
                <a:latin typeface="Times New Roman"/>
                <a:cs typeface="Times New Roman"/>
              </a:rPr>
              <a:t>t</a:t>
            </a:r>
            <a:r>
              <a:rPr sz="2400" b="1" spc="0" dirty="0" smtClean="0">
                <a:latin typeface="Times New Roman"/>
                <a:cs typeface="Times New Roman"/>
              </a:rPr>
              <a:t>er</a:t>
            </a:r>
            <a:r>
              <a:rPr sz="2400" b="1" spc="-54" dirty="0" smtClean="0">
                <a:latin typeface="Times New Roman"/>
                <a:cs typeface="Times New Roman"/>
              </a:rPr>
              <a:t> </a:t>
            </a:r>
            <a:r>
              <a:rPr sz="2400" b="1" spc="-14" dirty="0" smtClean="0">
                <a:latin typeface="Times New Roman"/>
                <a:cs typeface="Times New Roman"/>
              </a:rPr>
              <a:t>w</a:t>
            </a:r>
            <a:r>
              <a:rPr sz="2400" b="1" spc="0" dirty="0" smtClean="0">
                <a:latin typeface="Times New Roman"/>
                <a:cs typeface="Times New Roman"/>
              </a:rPr>
              <a:t>or</a:t>
            </a:r>
            <a:r>
              <a:rPr sz="2400" b="1" spc="9" dirty="0" smtClean="0">
                <a:latin typeface="Times New Roman"/>
                <a:cs typeface="Times New Roman"/>
              </a:rPr>
              <a:t>k</a:t>
            </a:r>
            <a:r>
              <a:rPr sz="2400" b="1" spc="0" dirty="0" smtClean="0">
                <a:latin typeface="Times New Roman"/>
                <a:cs typeface="Times New Roman"/>
              </a:rPr>
              <a:t>ing</a:t>
            </a:r>
            <a:endParaRPr sz="2400">
              <a:latin typeface="Times New Roman"/>
              <a:cs typeface="Times New Roman"/>
            </a:endParaRPr>
          </a:p>
          <a:p>
            <a:pPr marL="868568" marR="868005" algn="ctr">
              <a:lnSpc>
                <a:spcPct val="95825"/>
              </a:lnSpc>
              <a:spcBef>
                <a:spcPts val="571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day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5711" y="2027046"/>
            <a:ext cx="1775333" cy="1261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8144" marR="629388" algn="ctr">
              <a:lnSpc>
                <a:spcPct val="95825"/>
              </a:lnSpc>
              <a:spcBef>
                <a:spcPts val="245"/>
              </a:spcBef>
            </a:pPr>
            <a:r>
              <a:rPr sz="2400" b="1" spc="-269" dirty="0" smtClean="0">
                <a:latin typeface="Times New Roman"/>
                <a:cs typeface="Times New Roman"/>
              </a:rPr>
              <a:t>Y</a:t>
            </a:r>
            <a:r>
              <a:rPr sz="2400" b="1" spc="0" dirty="0" smtClean="0">
                <a:latin typeface="Times New Roman"/>
                <a:cs typeface="Times New Roman"/>
              </a:rPr>
              <a:t>es</a:t>
            </a:r>
            <a:endParaRPr sz="2400">
              <a:latin typeface="Times New Roman"/>
              <a:cs typeface="Times New Roman"/>
            </a:endParaRPr>
          </a:p>
          <a:p>
            <a:pPr marL="666622" marR="666343" algn="ctr">
              <a:lnSpc>
                <a:spcPct val="95825"/>
              </a:lnSpc>
              <a:spcBef>
                <a:spcPts val="552"/>
              </a:spcBef>
            </a:pPr>
            <a:r>
              <a:rPr sz="2400" b="1" spc="-4" dirty="0" smtClean="0">
                <a:latin typeface="Times New Roman"/>
                <a:cs typeface="Times New Roman"/>
              </a:rPr>
              <a:t>No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1044" y="2027046"/>
            <a:ext cx="1944877" cy="1261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4097" marR="784860" algn="ctr">
              <a:lnSpc>
                <a:spcPct val="95825"/>
              </a:lnSpc>
              <a:spcBef>
                <a:spcPts val="245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44</a:t>
            </a:r>
            <a:endParaRPr sz="2400">
              <a:latin typeface="Times New Roman"/>
              <a:cs typeface="Times New Roman"/>
            </a:endParaRPr>
          </a:p>
          <a:p>
            <a:pPr marL="860297" marR="861060" algn="ctr">
              <a:lnSpc>
                <a:spcPct val="95825"/>
              </a:lnSpc>
              <a:spcBef>
                <a:spcPts val="552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5922" y="2027046"/>
            <a:ext cx="1943100" cy="1261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4478" marR="782701" algn="ctr">
              <a:lnSpc>
                <a:spcPct val="95825"/>
              </a:lnSpc>
              <a:spcBef>
                <a:spcPts val="245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88</a:t>
            </a:r>
            <a:endParaRPr sz="2400">
              <a:latin typeface="Times New Roman"/>
              <a:cs typeface="Times New Roman"/>
            </a:endParaRPr>
          </a:p>
          <a:p>
            <a:pPr marL="784478" marR="782701" algn="ctr">
              <a:lnSpc>
                <a:spcPct val="95825"/>
              </a:lnSpc>
              <a:spcBef>
                <a:spcPts val="552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12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228" y="3288918"/>
            <a:ext cx="2282482" cy="841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679" marR="47370" algn="ctr">
              <a:lnSpc>
                <a:spcPct val="95825"/>
              </a:lnSpc>
              <a:spcBef>
                <a:spcPts val="250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Have idea</a:t>
            </a:r>
            <a:r>
              <a:rPr sz="2400" b="1" spc="-9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about</a:t>
            </a:r>
            <a:endParaRPr sz="2400">
              <a:latin typeface="Times New Roman"/>
              <a:cs typeface="Times New Roman"/>
            </a:endParaRPr>
          </a:p>
          <a:p>
            <a:pPr marL="419011" marR="420446" algn="ctr">
              <a:lnSpc>
                <a:spcPct val="95825"/>
              </a:lnSpc>
              <a:spcBef>
                <a:spcPts val="552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ergono</a:t>
            </a:r>
            <a:r>
              <a:rPr sz="2400" b="1" spc="4" dirty="0" smtClean="0">
                <a:latin typeface="Times New Roman"/>
                <a:cs typeface="Times New Roman"/>
              </a:rPr>
              <a:t>m</a:t>
            </a:r>
            <a:r>
              <a:rPr sz="2400" b="1" spc="0" dirty="0" smtClean="0">
                <a:latin typeface="Times New Roman"/>
                <a:cs typeface="Times New Roman"/>
              </a:rPr>
              <a:t>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5711" y="3288918"/>
            <a:ext cx="1775333" cy="841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6894" marR="556310" algn="ctr">
              <a:lnSpc>
                <a:spcPct val="95825"/>
              </a:lnSpc>
              <a:spcBef>
                <a:spcPts val="250"/>
              </a:spcBef>
            </a:pPr>
            <a:r>
              <a:rPr sz="2400" b="1" spc="-4" dirty="0" smtClean="0">
                <a:latin typeface="Times New Roman"/>
                <a:cs typeface="Times New Roman"/>
              </a:rPr>
              <a:t>YES</a:t>
            </a:r>
            <a:endParaRPr sz="2400">
              <a:latin typeface="Times New Roman"/>
              <a:cs typeface="Times New Roman"/>
            </a:endParaRPr>
          </a:p>
          <a:p>
            <a:pPr marL="666622" marR="666343" algn="ctr">
              <a:lnSpc>
                <a:spcPct val="95825"/>
              </a:lnSpc>
              <a:spcBef>
                <a:spcPts val="552"/>
              </a:spcBef>
            </a:pPr>
            <a:r>
              <a:rPr sz="2400" b="1" spc="-4" dirty="0" smtClean="0">
                <a:latin typeface="Times New Roman"/>
                <a:cs typeface="Times New Roman"/>
              </a:rPr>
              <a:t>No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1044" y="3288918"/>
            <a:ext cx="1944877" cy="841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4097" marR="784860" algn="ctr">
              <a:lnSpc>
                <a:spcPct val="95825"/>
              </a:lnSpc>
              <a:spcBef>
                <a:spcPts val="250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35</a:t>
            </a:r>
            <a:endParaRPr sz="2400">
              <a:latin typeface="Times New Roman"/>
              <a:cs typeface="Times New Roman"/>
            </a:endParaRPr>
          </a:p>
          <a:p>
            <a:pPr marL="784097" marR="784860" algn="ctr">
              <a:lnSpc>
                <a:spcPct val="95825"/>
              </a:lnSpc>
              <a:spcBef>
                <a:spcPts val="552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95922" y="3288918"/>
            <a:ext cx="1943100" cy="841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4478" marR="782701" algn="ctr">
              <a:lnSpc>
                <a:spcPct val="95825"/>
              </a:lnSpc>
              <a:spcBef>
                <a:spcPts val="250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70</a:t>
            </a:r>
            <a:endParaRPr sz="2400">
              <a:latin typeface="Times New Roman"/>
              <a:cs typeface="Times New Roman"/>
            </a:endParaRPr>
          </a:p>
          <a:p>
            <a:pPr marL="784478" marR="782701" algn="ctr">
              <a:lnSpc>
                <a:spcPct val="95825"/>
              </a:lnSpc>
              <a:spcBef>
                <a:spcPts val="552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30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95956" y="2307335"/>
            <a:ext cx="0" cy="4384548"/>
          </a:xfrm>
          <a:custGeom>
            <a:avLst/>
            <a:gdLst/>
            <a:ahLst/>
            <a:cxnLst/>
            <a:rect l="l" t="t" r="r" b="b"/>
            <a:pathLst>
              <a:path h="4384548">
                <a:moveTo>
                  <a:pt x="0" y="0"/>
                </a:moveTo>
                <a:lnTo>
                  <a:pt x="0" y="43845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21024" y="2307335"/>
            <a:ext cx="0" cy="4384548"/>
          </a:xfrm>
          <a:custGeom>
            <a:avLst/>
            <a:gdLst/>
            <a:ahLst/>
            <a:cxnLst/>
            <a:rect l="l" t="t" r="r" b="b"/>
            <a:pathLst>
              <a:path h="4384548">
                <a:moveTo>
                  <a:pt x="0" y="0"/>
                </a:moveTo>
                <a:lnTo>
                  <a:pt x="0" y="43845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44568" y="2307335"/>
            <a:ext cx="0" cy="4384548"/>
          </a:xfrm>
          <a:custGeom>
            <a:avLst/>
            <a:gdLst/>
            <a:ahLst/>
            <a:cxnLst/>
            <a:rect l="l" t="t" r="r" b="b"/>
            <a:pathLst>
              <a:path h="4384548">
                <a:moveTo>
                  <a:pt x="0" y="0"/>
                </a:moveTo>
                <a:lnTo>
                  <a:pt x="0" y="43845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69636" y="2307335"/>
            <a:ext cx="0" cy="4384548"/>
          </a:xfrm>
          <a:custGeom>
            <a:avLst/>
            <a:gdLst/>
            <a:ahLst/>
            <a:cxnLst/>
            <a:rect l="l" t="t" r="r" b="b"/>
            <a:pathLst>
              <a:path h="4384548">
                <a:moveTo>
                  <a:pt x="0" y="0"/>
                </a:moveTo>
                <a:lnTo>
                  <a:pt x="0" y="43845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94704" y="2307335"/>
            <a:ext cx="0" cy="4384548"/>
          </a:xfrm>
          <a:custGeom>
            <a:avLst/>
            <a:gdLst/>
            <a:ahLst/>
            <a:cxnLst/>
            <a:rect l="l" t="t" r="r" b="b"/>
            <a:pathLst>
              <a:path h="4384548">
                <a:moveTo>
                  <a:pt x="0" y="0"/>
                </a:moveTo>
                <a:lnTo>
                  <a:pt x="0" y="43845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8248" y="2307335"/>
            <a:ext cx="0" cy="4384548"/>
          </a:xfrm>
          <a:custGeom>
            <a:avLst/>
            <a:gdLst/>
            <a:ahLst/>
            <a:cxnLst/>
            <a:rect l="l" t="t" r="r" b="b"/>
            <a:pathLst>
              <a:path h="4384548">
                <a:moveTo>
                  <a:pt x="0" y="0"/>
                </a:moveTo>
                <a:lnTo>
                  <a:pt x="0" y="43845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43316" y="2307335"/>
            <a:ext cx="0" cy="4384548"/>
          </a:xfrm>
          <a:custGeom>
            <a:avLst/>
            <a:gdLst/>
            <a:ahLst/>
            <a:cxnLst/>
            <a:rect l="l" t="t" r="r" b="b"/>
            <a:pathLst>
              <a:path h="4384548">
                <a:moveTo>
                  <a:pt x="0" y="0"/>
                </a:moveTo>
                <a:lnTo>
                  <a:pt x="0" y="43845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66860" y="2307335"/>
            <a:ext cx="0" cy="4384548"/>
          </a:xfrm>
          <a:custGeom>
            <a:avLst/>
            <a:gdLst/>
            <a:ahLst/>
            <a:cxnLst/>
            <a:rect l="l" t="t" r="r" b="b"/>
            <a:pathLst>
              <a:path h="4384548">
                <a:moveTo>
                  <a:pt x="0" y="0"/>
                </a:moveTo>
                <a:lnTo>
                  <a:pt x="0" y="43845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9739" y="6233159"/>
            <a:ext cx="4706112" cy="336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29739" y="5606795"/>
            <a:ext cx="5631179" cy="336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29739" y="4980432"/>
            <a:ext cx="3782567" cy="336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29739" y="4354067"/>
            <a:ext cx="4706112" cy="336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29739" y="3727704"/>
            <a:ext cx="5631179" cy="3368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29739" y="3102864"/>
            <a:ext cx="4706112" cy="335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29739" y="2476499"/>
            <a:ext cx="6554723" cy="335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70888" y="6249923"/>
            <a:ext cx="4626864" cy="2575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70888" y="5623559"/>
            <a:ext cx="5550408" cy="2575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70888" y="4997195"/>
            <a:ext cx="3701796" cy="2575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70888" y="4370832"/>
            <a:ext cx="4626864" cy="2575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70888" y="3744467"/>
            <a:ext cx="5550408" cy="2575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70888" y="3118104"/>
            <a:ext cx="4626864" cy="2575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70888" y="2491739"/>
            <a:ext cx="6475475" cy="2575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72412" y="6691883"/>
            <a:ext cx="7394448" cy="0"/>
          </a:xfrm>
          <a:custGeom>
            <a:avLst/>
            <a:gdLst/>
            <a:ahLst/>
            <a:cxnLst/>
            <a:rect l="l" t="t" r="r" b="b"/>
            <a:pathLst>
              <a:path w="7394448">
                <a:moveTo>
                  <a:pt x="0" y="0"/>
                </a:moveTo>
                <a:lnTo>
                  <a:pt x="73944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72412" y="6691883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95956" y="6691883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21024" y="6691883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44568" y="6691883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69636" y="6691883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94704" y="6691883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18248" y="6691883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43316" y="6691883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166860" y="6691883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72412" y="2307335"/>
            <a:ext cx="0" cy="4384548"/>
          </a:xfrm>
          <a:custGeom>
            <a:avLst/>
            <a:gdLst/>
            <a:ahLst/>
            <a:cxnLst/>
            <a:rect l="l" t="t" r="r" b="b"/>
            <a:pathLst>
              <a:path h="4384548">
                <a:moveTo>
                  <a:pt x="0" y="4384548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31264" y="6691883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31264" y="6065520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31264" y="5439156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31264" y="4812791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31264" y="4186427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31264" y="3560063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31264" y="2933699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31264" y="2307335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020314" y="1490624"/>
            <a:ext cx="1165005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solidFill>
                  <a:srgbClr val="FF0066"/>
                </a:solidFill>
                <a:latin typeface="Calibri"/>
                <a:cs typeface="Calibri"/>
              </a:rPr>
              <a:t>R</a:t>
            </a:r>
            <a:r>
              <a:rPr sz="6600" b="1" spc="-39" baseline="3103" dirty="0" smtClean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6600" b="1" spc="-50" baseline="3103" dirty="0" smtClean="0">
                <a:solidFill>
                  <a:srgbClr val="FF0066"/>
                </a:solidFill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solidFill>
                  <a:srgbClr val="FF0066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99418" y="1490624"/>
            <a:ext cx="587253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solidFill>
                  <a:srgbClr val="FF0066"/>
                </a:solidFill>
                <a:latin typeface="Calibri"/>
                <a:cs typeface="Calibri"/>
              </a:rPr>
              <a:t>of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03799" y="1490624"/>
            <a:ext cx="1108742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-100" baseline="3103" dirty="0" smtClean="0">
                <a:solidFill>
                  <a:srgbClr val="FF0066"/>
                </a:solidFill>
                <a:latin typeface="Calibri"/>
                <a:cs typeface="Calibri"/>
              </a:rPr>
              <a:t>P</a:t>
            </a:r>
            <a:r>
              <a:rPr sz="6600" b="1" spc="0" baseline="3103" dirty="0" smtClean="0">
                <a:solidFill>
                  <a:srgbClr val="FF0066"/>
                </a:solidFill>
                <a:latin typeface="Calibri"/>
                <a:cs typeface="Calibri"/>
              </a:rPr>
              <a:t>ain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30265" y="1490624"/>
            <a:ext cx="710488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solidFill>
                  <a:srgbClr val="FF0066"/>
                </a:solidFill>
                <a:latin typeface="Calibri"/>
                <a:cs typeface="Calibri"/>
              </a:rPr>
              <a:t>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58321" y="1490624"/>
            <a:ext cx="1013459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-239" baseline="3103" dirty="0" smtClean="0">
                <a:solidFill>
                  <a:srgbClr val="FF0066"/>
                </a:solidFill>
                <a:latin typeface="Calibri"/>
                <a:cs typeface="Calibri"/>
              </a:rPr>
              <a:t>V</a:t>
            </a:r>
            <a:r>
              <a:rPr sz="6600" b="1" spc="0" baseline="3103" dirty="0" smtClean="0">
                <a:solidFill>
                  <a:srgbClr val="FF0066"/>
                </a:solidFill>
                <a:latin typeface="Calibri"/>
                <a:cs typeface="Calibri"/>
              </a:rPr>
              <a:t>AS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00048" y="2549651"/>
            <a:ext cx="28617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Ba</a:t>
            </a:r>
            <a:r>
              <a:rPr sz="1500" spc="9" baseline="2730" dirty="0" smtClean="0">
                <a:latin typeface="Calibri"/>
                <a:cs typeface="Calibri"/>
              </a:rPr>
              <a:t>c</a:t>
            </a:r>
            <a:r>
              <a:rPr sz="1500" spc="0" baseline="2730" dirty="0" smtClean="0">
                <a:latin typeface="Calibri"/>
                <a:cs typeface="Calibri"/>
              </a:rPr>
              <a:t>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62837" y="3176015"/>
            <a:ext cx="322777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Wri</a:t>
            </a:r>
            <a:r>
              <a:rPr sz="1500" spc="4" baseline="2730" dirty="0" smtClean="0">
                <a:latin typeface="Calibri"/>
                <a:cs typeface="Calibri"/>
              </a:rPr>
              <a:t>s</a:t>
            </a:r>
            <a:r>
              <a:rPr sz="1500" spc="0" baseline="2730" dirty="0" smtClean="0">
                <a:latin typeface="Calibri"/>
                <a:cs typeface="Calibri"/>
              </a:rPr>
              <a:t>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22273" y="3802379"/>
            <a:ext cx="26270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Arm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25626" y="4428743"/>
            <a:ext cx="3599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4" baseline="2730" dirty="0" smtClean="0">
                <a:latin typeface="Calibri"/>
                <a:cs typeface="Calibri"/>
              </a:rPr>
              <a:t>E</a:t>
            </a:r>
            <a:r>
              <a:rPr sz="1500" spc="0" baseline="2730" dirty="0" smtClean="0">
                <a:latin typeface="Calibri"/>
                <a:cs typeface="Calibri"/>
              </a:rPr>
              <a:t>l</a:t>
            </a:r>
            <a:r>
              <a:rPr sz="1500" spc="4" baseline="2730" dirty="0" smtClean="0">
                <a:latin typeface="Calibri"/>
                <a:cs typeface="Calibri"/>
              </a:rPr>
              <a:t>b</a:t>
            </a:r>
            <a:r>
              <a:rPr sz="1500" spc="0" baseline="2730" dirty="0" smtClean="0">
                <a:latin typeface="Calibri"/>
                <a:cs typeface="Calibri"/>
              </a:rPr>
              <a:t>ow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79372" y="5055108"/>
            <a:ext cx="505517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Sho</a:t>
            </a:r>
            <a:r>
              <a:rPr sz="1500" spc="4" baseline="2730" dirty="0" smtClean="0">
                <a:latin typeface="Calibri"/>
                <a:cs typeface="Calibri"/>
              </a:rPr>
              <a:t>u</a:t>
            </a:r>
            <a:r>
              <a:rPr sz="1500" spc="0" baseline="2730" dirty="0" smtClean="0">
                <a:latin typeface="Calibri"/>
                <a:cs typeface="Calibri"/>
              </a:rPr>
              <a:t>l</a:t>
            </a:r>
            <a:r>
              <a:rPr sz="1500" spc="4" baseline="2730" dirty="0" smtClean="0">
                <a:latin typeface="Calibri"/>
                <a:cs typeface="Calibri"/>
              </a:rPr>
              <a:t>d</a:t>
            </a:r>
            <a:r>
              <a:rPr sz="1500" spc="-4" baseline="2730" dirty="0" smtClean="0">
                <a:latin typeface="Calibri"/>
                <a:cs typeface="Calibri"/>
              </a:rPr>
              <a:t>e</a:t>
            </a:r>
            <a:r>
              <a:rPr sz="1500" spc="0" baseline="2730" dirty="0" smtClean="0"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84808" y="5681471"/>
            <a:ext cx="301353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4" baseline="2730" dirty="0" smtClean="0">
                <a:latin typeface="Calibri"/>
                <a:cs typeface="Calibri"/>
              </a:rPr>
              <a:t>N</a:t>
            </a:r>
            <a:r>
              <a:rPr sz="1500" spc="-4" baseline="2730" dirty="0" smtClean="0">
                <a:latin typeface="Calibri"/>
                <a:cs typeface="Calibri"/>
              </a:rPr>
              <a:t>e</a:t>
            </a:r>
            <a:r>
              <a:rPr sz="1500" spc="9" baseline="2730" dirty="0" smtClean="0">
                <a:latin typeface="Calibri"/>
                <a:cs typeface="Calibri"/>
              </a:rPr>
              <a:t>c</a:t>
            </a:r>
            <a:r>
              <a:rPr sz="1500" spc="0" baseline="2730" dirty="0" smtClean="0">
                <a:latin typeface="Calibri"/>
                <a:cs typeface="Calibri"/>
              </a:rPr>
              <a:t>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58849" y="6307861"/>
            <a:ext cx="226086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4" baseline="2730" dirty="0" smtClean="0">
                <a:latin typeface="Calibri"/>
                <a:cs typeface="Calibri"/>
              </a:rPr>
              <a:t>E</a:t>
            </a:r>
            <a:r>
              <a:rPr sz="1500" spc="-4" baseline="2730" dirty="0" smtClean="0">
                <a:latin typeface="Calibri"/>
                <a:cs typeface="Calibri"/>
              </a:rPr>
              <a:t>y</a:t>
            </a:r>
            <a:r>
              <a:rPr sz="1500" spc="0" baseline="2730" dirty="0" smtClean="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27073" y="6786092"/>
            <a:ext cx="10848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51506" y="6786092"/>
            <a:ext cx="10848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76320" y="6786092"/>
            <a:ext cx="10848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00753" y="6786092"/>
            <a:ext cx="10848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25186" y="6786092"/>
            <a:ext cx="10848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49746" y="6786092"/>
            <a:ext cx="10848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74433" y="6786092"/>
            <a:ext cx="10848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98866" y="6786092"/>
            <a:ext cx="10848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23426" y="6786092"/>
            <a:ext cx="10848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500" spc="0" baseline="2730" dirty="0" smtClean="0"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31264" y="2307335"/>
            <a:ext cx="41148" cy="6263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772412" y="2307335"/>
            <a:ext cx="923543" cy="4384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731264" y="2933699"/>
            <a:ext cx="41148" cy="6263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731264" y="3560063"/>
            <a:ext cx="41148" cy="6263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731264" y="4186427"/>
            <a:ext cx="41148" cy="6263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731264" y="4812792"/>
            <a:ext cx="41148" cy="6263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1731264" y="5439156"/>
            <a:ext cx="41148" cy="6263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731264" y="6065520"/>
            <a:ext cx="41148" cy="6263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731264" y="6691883"/>
            <a:ext cx="41148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72412" y="6691883"/>
            <a:ext cx="923543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95955" y="6691883"/>
            <a:ext cx="925068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21024" y="6691883"/>
            <a:ext cx="923543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44568" y="6691883"/>
            <a:ext cx="925068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9636" y="6691883"/>
            <a:ext cx="925067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94704" y="6691883"/>
            <a:ext cx="923544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18248" y="6691883"/>
            <a:ext cx="925068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243316" y="6691883"/>
            <a:ext cx="923543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7009" y="177402"/>
            <a:ext cx="476702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FFFFFF"/>
                </a:solidFill>
                <a:latin typeface="Arial"/>
                <a:cs typeface="Arial"/>
              </a:rPr>
              <a:t>What is Ergo</a:t>
            </a:r>
            <a:r>
              <a:rPr sz="3600" b="1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0" dirty="0" smtClean="0">
                <a:solidFill>
                  <a:srgbClr val="FFFFFF"/>
                </a:solidFill>
                <a:latin typeface="Arial"/>
                <a:cs typeface="Arial"/>
              </a:rPr>
              <a:t>omics?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0674" y="147629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2342" y="1476293"/>
            <a:ext cx="8436920" cy="12341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323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The</a:t>
            </a:r>
            <a:r>
              <a:rPr sz="2800" spc="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ed</a:t>
            </a:r>
            <a:r>
              <a:rPr sz="2800" spc="-3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nce</a:t>
            </a:r>
            <a:r>
              <a:rPr sz="2800" spc="-3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q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pm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nt</a:t>
            </a:r>
            <a:r>
              <a:rPr sz="2800" spc="-7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1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the</a:t>
            </a:r>
            <a:r>
              <a:rPr sz="2800" spc="1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wor</a:t>
            </a:r>
            <a:r>
              <a:rPr sz="2800" spc="9" dirty="0" smtClean="0">
                <a:latin typeface="Arial"/>
                <a:cs typeface="Arial"/>
              </a:rPr>
              <a:t>k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800" spc="0" dirty="0" smtClean="0">
                <a:latin typeface="Arial"/>
                <a:cs typeface="Arial"/>
              </a:rPr>
              <a:t>de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ig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308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hat</a:t>
            </a:r>
            <a:r>
              <a:rPr sz="2800" spc="40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in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en</a:t>
            </a:r>
            <a:r>
              <a:rPr sz="2800" spc="9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ed</a:t>
            </a:r>
            <a:r>
              <a:rPr sz="2800" spc="32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</a:t>
            </a:r>
            <a:r>
              <a:rPr sz="2800" spc="39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max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mize</a:t>
            </a:r>
            <a:r>
              <a:rPr sz="2800" spc="28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work</a:t>
            </a:r>
            <a:r>
              <a:rPr sz="2800" spc="33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pr</a:t>
            </a:r>
            <a:r>
              <a:rPr sz="2800" spc="1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du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ti</a:t>
            </a:r>
            <a:r>
              <a:rPr sz="2800" spc="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ity</a:t>
            </a:r>
            <a:endParaRPr sz="280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140"/>
              </a:spcBef>
            </a:pPr>
            <a:r>
              <a:rPr sz="2800" spc="4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y</a:t>
            </a:r>
            <a:r>
              <a:rPr sz="2800" spc="-2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ng</a:t>
            </a:r>
            <a:r>
              <a:rPr sz="2800" spc="-6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wor</a:t>
            </a:r>
            <a:r>
              <a:rPr sz="2800" spc="9" dirty="0" smtClean="0">
                <a:latin typeface="Arial"/>
                <a:cs typeface="Arial"/>
              </a:rPr>
              <a:t>k</a:t>
            </a:r>
            <a:r>
              <a:rPr sz="2800" spc="0" dirty="0" smtClean="0">
                <a:latin typeface="Arial"/>
                <a:cs typeface="Arial"/>
              </a:rPr>
              <a:t>er</a:t>
            </a:r>
            <a:r>
              <a:rPr sz="2800" spc="-5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fa</a:t>
            </a: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ue</a:t>
            </a:r>
            <a:r>
              <a:rPr sz="2800" spc="-42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-2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omf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1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0674" y="3354115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2342" y="3354115"/>
            <a:ext cx="1149741" cy="80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16" algn="ctr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Also</a:t>
            </a:r>
            <a:r>
              <a:rPr sz="2800" spc="346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it</a:t>
            </a:r>
            <a:endParaRPr sz="2800">
              <a:latin typeface="Arial"/>
              <a:cs typeface="Arial"/>
            </a:endParaRPr>
          </a:p>
          <a:p>
            <a:pPr marR="11127" algn="ctr">
              <a:lnSpc>
                <a:spcPct val="95825"/>
              </a:lnSpc>
            </a:pP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man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1418" y="3354115"/>
            <a:ext cx="7236119" cy="80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087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35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ll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32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ot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1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-194" dirty="0" smtClean="0">
                <a:latin typeface="Arial"/>
                <a:cs typeface="Arial"/>
              </a:rPr>
              <a:t>y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23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man</a:t>
            </a:r>
            <a:r>
              <a:rPr sz="2800" spc="3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1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g,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</a:pPr>
            <a:r>
              <a:rPr sz="2800" spc="0" dirty="0" smtClean="0">
                <a:latin typeface="Arial"/>
                <a:cs typeface="Arial"/>
              </a:rPr>
              <a:t>fa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to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8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19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674" y="4824190"/>
            <a:ext cx="153036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What</a:t>
            </a:r>
            <a:r>
              <a:rPr sz="3200" b="1" spc="-1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77034" y="4824190"/>
            <a:ext cx="41440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oc</a:t>
            </a:r>
            <a:r>
              <a:rPr sz="3200" b="1" spc="-14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upat</a:t>
            </a:r>
            <a:r>
              <a:rPr sz="3200" b="1" spc="-9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onal</a:t>
            </a:r>
            <a:r>
              <a:rPr sz="3200" b="1" spc="-5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he</a:t>
            </a:r>
            <a:r>
              <a:rPr sz="3200" b="1" spc="-1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lth?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0674" y="5390567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2342" y="5390567"/>
            <a:ext cx="121882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50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or</a:t>
            </a:r>
            <a:r>
              <a:rPr sz="2800" spc="9" dirty="0" smtClean="0">
                <a:latin typeface="Arial"/>
                <a:cs typeface="Arial"/>
              </a:rPr>
              <a:t>k</a:t>
            </a:r>
            <a:r>
              <a:rPr sz="2800" spc="0" dirty="0" smtClean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9726" y="5390567"/>
            <a:ext cx="37562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2458" y="5390567"/>
            <a:ext cx="4749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be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4250" y="5390567"/>
            <a:ext cx="121765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fr</a:t>
            </a:r>
            <a:r>
              <a:rPr sz="2800" spc="1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e </a:t>
            </a:r>
            <a:r>
              <a:rPr sz="2800" spc="21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8484" y="5390567"/>
            <a:ext cx="146369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ph</a:t>
            </a:r>
            <a:r>
              <a:rPr sz="2800" spc="9" dirty="0" smtClean="0">
                <a:latin typeface="Arial"/>
                <a:cs typeface="Arial"/>
              </a:rPr>
              <a:t>y</a:t>
            </a:r>
            <a:r>
              <a:rPr sz="2800" spc="0" dirty="0" smtClean="0">
                <a:latin typeface="Arial"/>
                <a:cs typeface="Arial"/>
              </a:rPr>
              <a:t>si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al,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1130" y="5390567"/>
            <a:ext cx="211762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ph</a:t>
            </a:r>
            <a:r>
              <a:rPr sz="2800" spc="9" dirty="0" smtClean="0">
                <a:latin typeface="Arial"/>
                <a:cs typeface="Arial"/>
              </a:rPr>
              <a:t>y</a:t>
            </a:r>
            <a:r>
              <a:rPr sz="2800" spc="0" dirty="0" smtClean="0">
                <a:latin typeface="Arial"/>
                <a:cs typeface="Arial"/>
              </a:rPr>
              <a:t>si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lo</a:t>
            </a:r>
            <a:r>
              <a:rPr sz="2800" spc="9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ic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7699" y="5390567"/>
            <a:ext cx="67306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2342" y="5817534"/>
            <a:ext cx="427754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me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tal</a:t>
            </a:r>
            <a:r>
              <a:rPr sz="2800" spc="-4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il</a:t>
            </a:r>
            <a:r>
              <a:rPr sz="2800" spc="9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ss</a:t>
            </a:r>
            <a:r>
              <a:rPr sz="2800" spc="-6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ri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-4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wor</a:t>
            </a:r>
            <a:r>
              <a:rPr sz="2800" spc="14" dirty="0" smtClean="0">
                <a:latin typeface="Arial"/>
                <a:cs typeface="Arial"/>
              </a:rPr>
              <a:t>k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6223" y="7018502"/>
            <a:ext cx="3708796" cy="417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latin typeface="Calibri"/>
                <a:cs typeface="Calibri"/>
              </a:rPr>
              <a:t>Halim</a:t>
            </a:r>
            <a:r>
              <a:rPr sz="2100" spc="-4" baseline="1950" dirty="0" smtClean="0">
                <a:latin typeface="Calibri"/>
                <a:cs typeface="Calibri"/>
              </a:rPr>
              <a:t> </a:t>
            </a:r>
            <a:r>
              <a:rPr sz="2100" spc="-14" baseline="1950" dirty="0" smtClean="0">
                <a:latin typeface="Calibri"/>
                <a:cs typeface="Calibri"/>
              </a:rPr>
              <a:t>e</a:t>
            </a:r>
            <a:r>
              <a:rPr sz="2100" spc="0" baseline="1950" dirty="0" smtClean="0">
                <a:latin typeface="Calibri"/>
                <a:cs typeface="Calibri"/>
              </a:rPr>
              <a:t>t</a:t>
            </a:r>
            <a:r>
              <a:rPr sz="2100" spc="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al</a:t>
            </a:r>
            <a:r>
              <a:rPr sz="2100" spc="4" baseline="1950" dirty="0" smtClean="0">
                <a:latin typeface="Calibri"/>
                <a:cs typeface="Calibri"/>
              </a:rPr>
              <a:t>.</a:t>
            </a:r>
            <a:r>
              <a:rPr sz="2100" spc="0" baseline="1950" dirty="0" smtClean="0">
                <a:latin typeface="Calibri"/>
                <a:cs typeface="Calibri"/>
              </a:rPr>
              <a:t>,</a:t>
            </a:r>
            <a:r>
              <a:rPr sz="2100" spc="-4" baseline="1950" dirty="0" smtClean="0">
                <a:latin typeface="Calibri"/>
                <a:cs typeface="Calibri"/>
              </a:rPr>
              <a:t> P</a:t>
            </a:r>
            <a:r>
              <a:rPr sz="2100" spc="-19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oc</a:t>
            </a:r>
            <a:r>
              <a:rPr sz="2100" spc="-4" baseline="1950" dirty="0" smtClean="0">
                <a:latin typeface="Calibri"/>
                <a:cs typeface="Calibri"/>
              </a:rPr>
              <a:t>e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9" baseline="1950" dirty="0" smtClean="0">
                <a:latin typeface="Calibri"/>
                <a:cs typeface="Calibri"/>
              </a:rPr>
              <a:t>d</a:t>
            </a:r>
            <a:r>
              <a:rPr sz="2100" spc="0" baseline="1950" dirty="0" smtClean="0">
                <a:latin typeface="Calibri"/>
                <a:cs typeface="Calibri"/>
              </a:rPr>
              <a:t>ing</a:t>
            </a:r>
            <a:r>
              <a:rPr sz="2100" spc="1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of</a:t>
            </a:r>
            <a:r>
              <a:rPr sz="2100" spc="-9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T</a:t>
            </a:r>
            <a:r>
              <a:rPr sz="2100" spc="-4" baseline="1950" dirty="0" smtClean="0">
                <a:latin typeface="Calibri"/>
                <a:cs typeface="Calibri"/>
              </a:rPr>
              <a:t>h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-19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d </a:t>
            </a:r>
            <a:r>
              <a:rPr sz="2100" spc="4" baseline="1950" dirty="0" smtClean="0">
                <a:latin typeface="Calibri"/>
                <a:cs typeface="Calibri"/>
              </a:rPr>
              <a:t>N</a:t>
            </a:r>
            <a:r>
              <a:rPr sz="2100" spc="-14" baseline="1950" dirty="0" smtClean="0">
                <a:latin typeface="Calibri"/>
                <a:cs typeface="Calibri"/>
              </a:rPr>
              <a:t>a</a:t>
            </a:r>
            <a:r>
              <a:rPr sz="2100" spc="0" baseline="1950" dirty="0" smtClean="0">
                <a:latin typeface="Calibri"/>
                <a:cs typeface="Calibri"/>
              </a:rPr>
              <a:t>tional</a:t>
            </a:r>
            <a:r>
              <a:rPr sz="2100" spc="-4" baseline="1950" dirty="0" smtClean="0">
                <a:latin typeface="Calibri"/>
                <a:cs typeface="Calibri"/>
              </a:rPr>
              <a:t> </a:t>
            </a:r>
            <a:r>
              <a:rPr sz="2100" spc="-119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9" baseline="1950" dirty="0" smtClean="0">
                <a:latin typeface="Calibri"/>
                <a:cs typeface="Calibri"/>
              </a:rPr>
              <a:t>c</a:t>
            </a:r>
            <a:r>
              <a:rPr sz="2100" spc="-4" baseline="1950" dirty="0" smtClean="0">
                <a:latin typeface="Calibri"/>
                <a:cs typeface="Calibri"/>
              </a:rPr>
              <a:t>hn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-14" baseline="1950" dirty="0" smtClean="0">
                <a:latin typeface="Calibri"/>
                <a:cs typeface="Calibri"/>
              </a:rPr>
              <a:t>c</a:t>
            </a:r>
            <a:r>
              <a:rPr sz="2100" spc="0" baseline="1950" dirty="0" smtClean="0">
                <a:latin typeface="Calibri"/>
                <a:cs typeface="Calibri"/>
              </a:rPr>
              <a:t>al</a:t>
            </a:r>
            <a:endParaRPr sz="1400">
              <a:latin typeface="Calibri"/>
              <a:cs typeface="Calibri"/>
            </a:endParaRPr>
          </a:p>
          <a:p>
            <a:pPr marL="274662" marR="285837" algn="ctr">
              <a:lnSpc>
                <a:spcPts val="1680"/>
              </a:lnSpc>
              <a:spcBef>
                <a:spcPts val="7"/>
              </a:spcBef>
            </a:pPr>
            <a:r>
              <a:rPr sz="2100" spc="-29" baseline="1950" dirty="0" smtClean="0">
                <a:latin typeface="Calibri"/>
                <a:cs typeface="Calibri"/>
              </a:rPr>
              <a:t>P</a:t>
            </a:r>
            <a:r>
              <a:rPr sz="2100" spc="0" baseline="1950" dirty="0" smtClean="0">
                <a:latin typeface="Calibri"/>
                <a:cs typeface="Calibri"/>
              </a:rPr>
              <a:t>o</a:t>
            </a:r>
            <a:r>
              <a:rPr sz="2100" spc="-4" baseline="1950" dirty="0" smtClean="0">
                <a:latin typeface="Calibri"/>
                <a:cs typeface="Calibri"/>
              </a:rPr>
              <a:t>s</a:t>
            </a:r>
            <a:r>
              <a:rPr sz="2100" spc="0" baseline="1950" dirty="0" smtClean="0">
                <a:latin typeface="Calibri"/>
                <a:cs typeface="Calibri"/>
              </a:rPr>
              <a:t>tg</a:t>
            </a:r>
            <a:r>
              <a:rPr sz="2100" spc="-25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4" baseline="1950" dirty="0" smtClean="0">
                <a:latin typeface="Calibri"/>
                <a:cs typeface="Calibri"/>
              </a:rPr>
              <a:t>du</a:t>
            </a:r>
            <a:r>
              <a:rPr sz="2100" spc="-14" baseline="1950" dirty="0" smtClean="0">
                <a:latin typeface="Calibri"/>
                <a:cs typeface="Calibri"/>
              </a:rPr>
              <a:t>at</a:t>
            </a:r>
            <a:r>
              <a:rPr sz="2100" spc="0" baseline="1950" dirty="0" smtClean="0">
                <a:latin typeface="Calibri"/>
                <a:cs typeface="Calibri"/>
              </a:rPr>
              <a:t>e </a:t>
            </a:r>
            <a:r>
              <a:rPr sz="2100" spc="-4" baseline="1950" dirty="0" smtClean="0">
                <a:latin typeface="Calibri"/>
                <a:cs typeface="Calibri"/>
              </a:rPr>
              <a:t>S</a:t>
            </a:r>
            <a:r>
              <a:rPr sz="2100" spc="0" baseline="1950" dirty="0" smtClean="0">
                <a:latin typeface="Calibri"/>
                <a:cs typeface="Calibri"/>
              </a:rPr>
              <a:t>y</a:t>
            </a:r>
            <a:r>
              <a:rPr sz="2100" spc="-4" baseline="1950" dirty="0" smtClean="0">
                <a:latin typeface="Calibri"/>
                <a:cs typeface="Calibri"/>
              </a:rPr>
              <a:t>mp</a:t>
            </a:r>
            <a:r>
              <a:rPr sz="2100" spc="0" baseline="1950" dirty="0" smtClean="0">
                <a:latin typeface="Calibri"/>
                <a:cs typeface="Calibri"/>
              </a:rPr>
              <a:t>o</a:t>
            </a:r>
            <a:r>
              <a:rPr sz="2100" spc="4" baseline="1950" dirty="0" smtClean="0">
                <a:latin typeface="Calibri"/>
                <a:cs typeface="Calibri"/>
              </a:rPr>
              <a:t>s</a:t>
            </a:r>
            <a:r>
              <a:rPr sz="2100" spc="0" baseline="1950" dirty="0" smtClean="0">
                <a:latin typeface="Calibri"/>
                <a:cs typeface="Calibri"/>
              </a:rPr>
              <a:t>ium</a:t>
            </a:r>
            <a:r>
              <a:rPr sz="2100" spc="-19" baseline="1950" dirty="0" smtClean="0">
                <a:latin typeface="Calibri"/>
                <a:cs typeface="Calibri"/>
              </a:rPr>
              <a:t> </a:t>
            </a:r>
            <a:r>
              <a:rPr sz="2100" spc="4" baseline="1950" dirty="0" smtClean="0">
                <a:latin typeface="Calibri"/>
                <a:cs typeface="Calibri"/>
              </a:rPr>
              <a:t>.</a:t>
            </a:r>
            <a:r>
              <a:rPr sz="2100" spc="0" baseline="1950" dirty="0" smtClean="0">
                <a:latin typeface="Calibri"/>
                <a:cs typeface="Calibri"/>
              </a:rPr>
              <a:t>2</a:t>
            </a:r>
            <a:r>
              <a:rPr sz="2100" spc="-4" baseline="1950" dirty="0" smtClean="0">
                <a:latin typeface="Calibri"/>
                <a:cs typeface="Calibri"/>
              </a:rPr>
              <a:t>0</a:t>
            </a:r>
            <a:r>
              <a:rPr sz="2100" spc="0" baseline="1950" dirty="0" smtClean="0">
                <a:latin typeface="Calibri"/>
                <a:cs typeface="Calibri"/>
              </a:rPr>
              <a:t>0</a:t>
            </a:r>
            <a:r>
              <a:rPr sz="2100" spc="-4" baseline="1950" dirty="0" smtClean="0">
                <a:latin typeface="Calibri"/>
                <a:cs typeface="Calibri"/>
              </a:rPr>
              <a:t>4</a:t>
            </a:r>
            <a:r>
              <a:rPr sz="2100" spc="0" baseline="1950" dirty="0" smtClean="0">
                <a:latin typeface="Calibri"/>
                <a:cs typeface="Calibri"/>
              </a:rPr>
              <a:t>;</a:t>
            </a:r>
            <a:r>
              <a:rPr sz="2100" spc="4" baseline="1950" dirty="0" smtClean="0">
                <a:latin typeface="Calibri"/>
                <a:cs typeface="Calibri"/>
              </a:rPr>
              <a:t> </a:t>
            </a:r>
            <a:r>
              <a:rPr sz="2100" spc="-4" baseline="1950" dirty="0" smtClean="0">
                <a:latin typeface="Calibri"/>
                <a:cs typeface="Calibri"/>
              </a:rPr>
              <a:t>pp</a:t>
            </a:r>
            <a:r>
              <a:rPr sz="2100" spc="0" baseline="1950" dirty="0" smtClean="0">
                <a:latin typeface="Calibri"/>
                <a:cs typeface="Calibri"/>
              </a:rPr>
              <a:t>. 85-</a:t>
            </a:r>
            <a:r>
              <a:rPr sz="2100" spc="-4" baseline="1950" dirty="0" smtClean="0">
                <a:latin typeface="Calibri"/>
                <a:cs typeface="Calibri"/>
              </a:rPr>
              <a:t>89.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6160" y="157128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7828" y="1592706"/>
            <a:ext cx="69211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76%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39214" y="1592706"/>
            <a:ext cx="164993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participa</a:t>
            </a:r>
            <a:r>
              <a:rPr sz="4200" spc="-25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6579" y="1592706"/>
            <a:ext cx="135129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9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por</a:t>
            </a:r>
            <a:r>
              <a:rPr sz="4200" spc="-2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96637" y="1592706"/>
            <a:ext cx="70464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p</a:t>
            </a:r>
            <a:r>
              <a:rPr sz="4200" spc="9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27598" y="1592706"/>
            <a:ext cx="3479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1562" y="1592706"/>
            <a:ext cx="56192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91933" y="1592706"/>
            <a:ext cx="134686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sh</a:t>
            </a:r>
            <a:r>
              <a:rPr sz="4200" spc="4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ulder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67420" y="1592706"/>
            <a:ext cx="7194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with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13240" y="1592706"/>
            <a:ext cx="70336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pain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7828" y="1934235"/>
            <a:ext cx="909803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34" baseline="2925" dirty="0" smtClean="0">
                <a:latin typeface="Calibri"/>
                <a:cs typeface="Calibri"/>
              </a:rPr>
              <a:t>n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ensity</a:t>
            </a:r>
            <a:r>
              <a:rPr sz="4200" spc="427" baseline="2925" dirty="0" smtClean="0">
                <a:latin typeface="Calibri"/>
                <a:cs typeface="Calibri"/>
              </a:rPr>
              <a:t> </a:t>
            </a:r>
            <a:r>
              <a:rPr sz="4200" spc="14" baseline="2925" dirty="0" smtClean="0">
                <a:latin typeface="Calibri"/>
                <a:cs typeface="Calibri"/>
              </a:rPr>
              <a:t>(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43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4</a:t>
            </a:r>
            <a:r>
              <a:rPr sz="4200" spc="4" baseline="2925" dirty="0" smtClean="0">
                <a:latin typeface="Calibri"/>
                <a:cs typeface="Calibri"/>
              </a:rPr>
              <a:t>)</a:t>
            </a:r>
            <a:r>
              <a:rPr sz="4200" spc="0" baseline="2925" dirty="0" smtClean="0">
                <a:latin typeface="Calibri"/>
                <a:cs typeface="Calibri"/>
              </a:rPr>
              <a:t>,</a:t>
            </a:r>
            <a:r>
              <a:rPr sz="4200" spc="44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p</a:t>
            </a:r>
            <a:r>
              <a:rPr sz="4200" spc="-5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olon</a:t>
            </a:r>
            <a:r>
              <a:rPr sz="4200" spc="-19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ed</a:t>
            </a:r>
            <a:r>
              <a:rPr sz="4200" spc="442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use</a:t>
            </a:r>
            <a:r>
              <a:rPr sz="4200" spc="442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of</a:t>
            </a:r>
            <a:r>
              <a:rPr sz="4200" spc="432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41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mouse</a:t>
            </a:r>
            <a:r>
              <a:rPr sz="4200" spc="43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d</a:t>
            </a:r>
            <a:r>
              <a:rPr sz="4200" spc="404" baseline="2925" dirty="0" smtClean="0">
                <a:latin typeface="Calibri"/>
                <a:cs typeface="Calibri"/>
              </a:rPr>
              <a:t> </a:t>
            </a:r>
            <a:r>
              <a:rPr sz="4200" spc="-84" baseline="2925" dirty="0" smtClean="0">
                <a:latin typeface="Calibri"/>
                <a:cs typeface="Calibri"/>
              </a:rPr>
              <a:t>k</a:t>
            </a:r>
            <a:r>
              <a:rPr sz="4200" spc="-14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y</a:t>
            </a:r>
            <a:r>
              <a:rPr sz="4200" spc="-14" baseline="2925" dirty="0" smtClean="0">
                <a:latin typeface="Calibri"/>
                <a:cs typeface="Calibri"/>
              </a:rPr>
              <a:t>b</a:t>
            </a:r>
            <a:r>
              <a:rPr sz="4200" spc="0" baseline="2925" dirty="0" smtClean="0">
                <a:latin typeface="Calibri"/>
                <a:cs typeface="Calibri"/>
              </a:rPr>
              <a:t>oa</a:t>
            </a:r>
            <a:r>
              <a:rPr sz="4200" spc="-25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7828" y="2275839"/>
            <a:ext cx="9097522" cy="721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100"/>
              </a:spcBef>
            </a:pP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4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186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gi</a:t>
            </a:r>
            <a:r>
              <a:rPr sz="2800" spc="-29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230" dirty="0" smtClean="0">
                <a:latin typeface="Calibri"/>
                <a:cs typeface="Calibri"/>
              </a:rPr>
              <a:t> </a:t>
            </a:r>
            <a:r>
              <a:rPr sz="2800" spc="-1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ise</a:t>
            </a:r>
            <a:r>
              <a:rPr sz="2800" spc="208" dirty="0" smtClean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24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pain</a:t>
            </a:r>
            <a:r>
              <a:rPr sz="2800" spc="210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21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all</a:t>
            </a:r>
            <a:r>
              <a:rPr sz="2800" spc="22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9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per</a:t>
            </a:r>
            <a:r>
              <a:rPr sz="2800" spc="187" dirty="0" smtClean="0">
                <a:latin typeface="Calibri"/>
                <a:cs typeface="Calibri"/>
              </a:rPr>
              <a:t> </a:t>
            </a:r>
            <a:r>
              <a:rPr sz="2800" spc="-44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x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em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ty</a:t>
            </a:r>
            <a:r>
              <a:rPr sz="2800" spc="166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jo</a:t>
            </a:r>
            <a:r>
              <a:rPr sz="2800" spc="9" dirty="0" smtClean="0">
                <a:latin typeface="Calibri"/>
                <a:cs typeface="Calibri"/>
              </a:rPr>
              <a:t>i</a:t>
            </a:r>
            <a:r>
              <a:rPr sz="2800" spc="-2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ts</a:t>
            </a:r>
            <a:r>
              <a:rPr sz="2800" spc="202" dirty="0" smtClean="0">
                <a:latin typeface="Calibri"/>
                <a:cs typeface="Calibri"/>
              </a:rPr>
              <a:t> 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nd</a:t>
            </a:r>
            <a:r>
              <a:rPr sz="2800" spc="20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9" dirty="0" smtClean="0">
                <a:latin typeface="Calibri"/>
                <a:cs typeface="Calibri"/>
              </a:rPr>
              <a:t>o</a:t>
            </a:r>
            <a:r>
              <a:rPr sz="2800" spc="-25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tly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25"/>
              </a:lnSpc>
            </a:pP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arpal</a:t>
            </a:r>
            <a:r>
              <a:rPr sz="2800" spc="-5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tu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nel</a:t>
            </a:r>
            <a:r>
              <a:rPr sz="2800" spc="-43" dirty="0" smtClean="0">
                <a:latin typeface="Calibri"/>
                <a:cs typeface="Calibri"/>
              </a:rPr>
              <a:t> </a:t>
            </a:r>
            <a:r>
              <a:rPr sz="2800" spc="-50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d</a:t>
            </a:r>
            <a:r>
              <a:rPr sz="2800" spc="-5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ome</a:t>
            </a:r>
            <a:r>
              <a:rPr sz="2800" spc="-68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(</a:t>
            </a:r>
            <a:r>
              <a:rPr sz="2800" b="1" spc="0" dirty="0" smtClean="0">
                <a:latin typeface="Calibri"/>
                <a:cs typeface="Calibri"/>
              </a:rPr>
              <a:t>Russe</a:t>
            </a:r>
            <a:r>
              <a:rPr sz="2800" b="1" spc="-4" dirty="0" smtClean="0">
                <a:latin typeface="Calibri"/>
                <a:cs typeface="Calibri"/>
              </a:rPr>
              <a:t>l</a:t>
            </a:r>
            <a:r>
              <a:rPr sz="2800" b="1" spc="0" dirty="0" smtClean="0">
                <a:latin typeface="Calibri"/>
                <a:cs typeface="Calibri"/>
              </a:rPr>
              <a:t>l</a:t>
            </a:r>
            <a:r>
              <a:rPr sz="2800" b="1" spc="1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,200</a:t>
            </a:r>
            <a:r>
              <a:rPr sz="2800" b="1" spc="4" dirty="0" smtClean="0">
                <a:latin typeface="Calibri"/>
                <a:cs typeface="Calibri"/>
              </a:rPr>
              <a:t>1</a:t>
            </a:r>
            <a:r>
              <a:rPr sz="2800" spc="4" dirty="0" smtClean="0">
                <a:latin typeface="Calibri"/>
                <a:cs typeface="Calibri"/>
              </a:rPr>
              <a:t>)</a:t>
            </a:r>
            <a:r>
              <a:rPr sz="2800" spc="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60" y="344923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7828" y="3470655"/>
            <a:ext cx="9101038" cy="1404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64">
              <a:lnSpc>
                <a:spcPts val="2870"/>
              </a:lnSpc>
              <a:spcBef>
                <a:spcPts val="143"/>
              </a:spcBef>
            </a:pPr>
            <a:r>
              <a:rPr sz="4200" spc="0" baseline="1950" dirty="0" smtClean="0">
                <a:latin typeface="Calibri"/>
                <a:cs typeface="Calibri"/>
              </a:rPr>
              <a:t>whi</a:t>
            </a:r>
            <a:r>
              <a:rPr sz="4200" spc="-9" baseline="1950" dirty="0" smtClean="0">
                <a:latin typeface="Calibri"/>
                <a:cs typeface="Calibri"/>
              </a:rPr>
              <a:t>l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3" baseline="1950" dirty="0" smtClean="0">
                <a:latin typeface="Calibri"/>
                <a:cs typeface="Calibri"/>
              </a:rPr>
              <a:t> </a:t>
            </a:r>
            <a:r>
              <a:rPr sz="4200" spc="9" baseline="1950" dirty="0" smtClean="0">
                <a:latin typeface="Calibri"/>
                <a:cs typeface="Calibri"/>
              </a:rPr>
              <a:t>6</a:t>
            </a:r>
            <a:r>
              <a:rPr sz="4200" spc="0" baseline="1950" dirty="0" smtClean="0">
                <a:latin typeface="Calibri"/>
                <a:cs typeface="Calibri"/>
              </a:rPr>
              <a:t>8%</a:t>
            </a:r>
            <a:r>
              <a:rPr sz="4200" spc="4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had</a:t>
            </a:r>
            <a:r>
              <a:rPr sz="4200" spc="17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pain</a:t>
            </a:r>
            <a:r>
              <a:rPr sz="4200" spc="15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n</a:t>
            </a:r>
            <a:r>
              <a:rPr sz="4200" spc="38" baseline="1950" dirty="0" smtClean="0">
                <a:latin typeface="Calibri"/>
                <a:cs typeface="Calibri"/>
              </a:rPr>
              <a:t> </a:t>
            </a:r>
            <a:r>
              <a:rPr sz="4200" spc="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he</a:t>
            </a:r>
            <a:r>
              <a:rPr sz="4200" spc="31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neck</a:t>
            </a:r>
            <a:r>
              <a:rPr sz="4200" spc="11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with</a:t>
            </a:r>
            <a:r>
              <a:rPr sz="4200" spc="59" baseline="1950" dirty="0" smtClean="0">
                <a:latin typeface="Calibri"/>
                <a:cs typeface="Calibri"/>
              </a:rPr>
              <a:t> </a:t>
            </a:r>
            <a:r>
              <a:rPr sz="4200" spc="14" baseline="1950" dirty="0" smtClean="0">
                <a:latin typeface="Calibri"/>
                <a:cs typeface="Calibri"/>
              </a:rPr>
              <a:t>(</a:t>
            </a:r>
            <a:r>
              <a:rPr sz="4200" spc="0" baseline="1950" dirty="0" smtClean="0">
                <a:latin typeface="Calibri"/>
                <a:cs typeface="Calibri"/>
              </a:rPr>
              <a:t>s</a:t>
            </a:r>
            <a:r>
              <a:rPr sz="4200" spc="-1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25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1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6)</a:t>
            </a:r>
            <a:r>
              <a:rPr sz="4200" spc="46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o</a:t>
            </a:r>
            <a:r>
              <a:rPr sz="4200" spc="0" baseline="1950" dirty="0" smtClean="0">
                <a:latin typeface="Calibri"/>
                <a:cs typeface="Calibri"/>
              </a:rPr>
              <a:t>f</a:t>
            </a:r>
            <a:r>
              <a:rPr sz="4200" spc="51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pain i</a:t>
            </a:r>
            <a:r>
              <a:rPr sz="4200" spc="-34" baseline="1950" dirty="0" smtClean="0">
                <a:latin typeface="Calibri"/>
                <a:cs typeface="Calibri"/>
              </a:rPr>
              <a:t>n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9" baseline="1950" dirty="0" smtClean="0">
                <a:latin typeface="Calibri"/>
                <a:cs typeface="Calibri"/>
              </a:rPr>
              <a:t>e</a:t>
            </a:r>
            <a:r>
              <a:rPr sz="4200" spc="0" baseline="1950" dirty="0" smtClean="0">
                <a:latin typeface="Calibri"/>
                <a:cs typeface="Calibri"/>
              </a:rPr>
              <a:t>nsity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690"/>
              </a:lnSpc>
            </a:pPr>
            <a:r>
              <a:rPr sz="4200" spc="0" baseline="2925" dirty="0" smtClean="0">
                <a:latin typeface="Calibri"/>
                <a:cs typeface="Calibri"/>
              </a:rPr>
              <a:t>,</a:t>
            </a:r>
            <a:r>
              <a:rPr sz="4200" spc="387" baseline="2925" dirty="0" smtClean="0">
                <a:latin typeface="Calibri"/>
                <a:cs typeface="Calibri"/>
              </a:rPr>
              <a:t> </a:t>
            </a:r>
            <a:r>
              <a:rPr sz="4200" spc="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his  </a:t>
            </a:r>
            <a:r>
              <a:rPr sz="4200" spc="127" baseline="2925" dirty="0" smtClean="0">
                <a:latin typeface="Calibri"/>
                <a:cs typeface="Calibri"/>
              </a:rPr>
              <a:t> 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an</a:t>
            </a:r>
            <a:r>
              <a:rPr sz="4200" spc="384" baseline="2925" dirty="0" smtClean="0">
                <a:latin typeface="Calibri"/>
                <a:cs typeface="Calibri"/>
              </a:rPr>
              <a:t> </a:t>
            </a:r>
            <a:r>
              <a:rPr sz="4200" spc="-4" baseline="2925" dirty="0" smtClean="0">
                <a:latin typeface="Calibri"/>
                <a:cs typeface="Calibri"/>
              </a:rPr>
              <a:t>b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359" baseline="2925" dirty="0" smtClean="0">
                <a:latin typeface="Calibri"/>
                <a:cs typeface="Calibri"/>
              </a:rPr>
              <a:t> </a:t>
            </a:r>
            <a:r>
              <a:rPr sz="4200" spc="-44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x</a:t>
            </a:r>
            <a:r>
              <a:rPr sz="4200" spc="0" baseline="2925" dirty="0" smtClean="0">
                <a:latin typeface="Calibri"/>
                <a:cs typeface="Calibri"/>
              </a:rPr>
              <a:t>p</a:t>
            </a:r>
            <a:r>
              <a:rPr sz="4200" spc="-9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ned</a:t>
            </a:r>
            <a:r>
              <a:rPr sz="4200" spc="287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373" baseline="2925" dirty="0" smtClean="0">
                <a:latin typeface="Calibri"/>
                <a:cs typeface="Calibri"/>
              </a:rPr>
              <a:t> 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9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mpu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er</a:t>
            </a:r>
            <a:r>
              <a:rPr sz="4200" spc="303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14" baseline="2925" dirty="0" smtClean="0">
                <a:latin typeface="Calibri"/>
                <a:cs typeface="Calibri"/>
              </a:rPr>
              <a:t>c</a:t>
            </a: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een</a:t>
            </a:r>
            <a:r>
              <a:rPr sz="4200" spc="332" baseline="2925" dirty="0" smtClean="0">
                <a:latin typeface="Calibri"/>
                <a:cs typeface="Calibri"/>
              </a:rPr>
              <a:t> </a:t>
            </a:r>
            <a:r>
              <a:rPr sz="4200" spc="-29" baseline="2925" dirty="0" smtClean="0">
                <a:latin typeface="Calibri"/>
                <a:cs typeface="Calibri"/>
              </a:rPr>
              <a:t>w</a:t>
            </a:r>
            <a:r>
              <a:rPr sz="4200" spc="0" baseline="2925" dirty="0" smtClean="0">
                <a:latin typeface="Calibri"/>
                <a:cs typeface="Calibri"/>
              </a:rPr>
              <a:t>as</a:t>
            </a:r>
            <a:r>
              <a:rPr sz="4200" spc="358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also</a:t>
            </a:r>
            <a:r>
              <a:rPr sz="4200" spc="352" baseline="2925" dirty="0" smtClean="0">
                <a:latin typeface="Calibri"/>
                <a:cs typeface="Calibri"/>
              </a:rPr>
              <a:t> 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375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12700" marR="3231">
              <a:lnSpc>
                <a:spcPts val="2690"/>
              </a:lnSpc>
            </a:pP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orner</a:t>
            </a:r>
            <a:r>
              <a:rPr sz="4200" spc="152" baseline="2925" dirty="0" smtClean="0">
                <a:latin typeface="Calibri"/>
                <a:cs typeface="Calibri"/>
              </a:rPr>
              <a:t> 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23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all</a:t>
            </a:r>
            <a:r>
              <a:rPr sz="4200" spc="188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part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p</a:t>
            </a:r>
            <a:r>
              <a:rPr sz="4200" spc="9" baseline="2925" dirty="0" smtClean="0">
                <a:latin typeface="Calibri"/>
                <a:cs typeface="Calibri"/>
              </a:rPr>
              <a:t>a</a:t>
            </a:r>
            <a:r>
              <a:rPr sz="4200" spc="-2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ts</a:t>
            </a:r>
            <a:r>
              <a:rPr sz="4200" spc="128" baseline="2925" dirty="0" smtClean="0">
                <a:latin typeface="Calibri"/>
                <a:cs typeface="Calibri"/>
              </a:rPr>
              <a:t> </a:t>
            </a:r>
            <a:r>
              <a:rPr sz="4200" spc="14" baseline="2925" dirty="0" smtClean="0">
                <a:latin typeface="Calibri"/>
                <a:cs typeface="Calibri"/>
              </a:rPr>
              <a:t>w</a:t>
            </a:r>
            <a:r>
              <a:rPr sz="4200" spc="0" baseline="2925" dirty="0" smtClean="0">
                <a:latin typeface="Calibri"/>
                <a:cs typeface="Calibri"/>
              </a:rPr>
              <a:t>h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14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h</a:t>
            </a:r>
            <a:r>
              <a:rPr sz="4200" spc="164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202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208" baseline="2925" dirty="0" smtClean="0">
                <a:latin typeface="Calibri"/>
                <a:cs typeface="Calibri"/>
              </a:rPr>
              <a:t> 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1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6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181" baseline="2925" dirty="0" smtClean="0">
                <a:latin typeface="Calibri"/>
                <a:cs typeface="Calibri"/>
              </a:rPr>
              <a:t> 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224" baseline="2925" dirty="0" smtClean="0">
                <a:latin typeface="Calibri"/>
                <a:cs typeface="Calibri"/>
              </a:rPr>
              <a:t> </a:t>
            </a:r>
            <a:r>
              <a:rPr sz="4200" spc="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he</a:t>
            </a:r>
            <a:r>
              <a:rPr sz="4200" spc="201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gui</a:t>
            </a:r>
            <a:r>
              <a:rPr sz="4200" spc="-9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eline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2770"/>
              </a:lnSpc>
              <a:spcBef>
                <a:spcPts val="4"/>
              </a:spcBef>
            </a:pPr>
            <a:r>
              <a:rPr sz="4200" spc="4" baseline="3900" dirty="0" smtClean="0">
                <a:latin typeface="Calibri"/>
                <a:cs typeface="Calibri"/>
              </a:rPr>
              <a:t>o</a:t>
            </a:r>
            <a:r>
              <a:rPr sz="4200" spc="0" baseline="3900" dirty="0" smtClean="0">
                <a:latin typeface="Calibri"/>
                <a:cs typeface="Calibri"/>
              </a:rPr>
              <a:t>f</a:t>
            </a:r>
            <a:r>
              <a:rPr sz="4200" spc="609" baseline="3900" dirty="0" smtClean="0">
                <a:latin typeface="Calibri"/>
                <a:cs typeface="Calibri"/>
              </a:rPr>
              <a:t> </a:t>
            </a:r>
            <a:r>
              <a:rPr sz="4200" spc="0" baseline="3900" dirty="0" smtClean="0">
                <a:latin typeface="Calibri"/>
                <a:cs typeface="Calibri"/>
              </a:rPr>
              <a:t>e</a:t>
            </a:r>
            <a:r>
              <a:rPr sz="4200" spc="-34" baseline="3900" dirty="0" smtClean="0">
                <a:latin typeface="Calibri"/>
                <a:cs typeface="Calibri"/>
              </a:rPr>
              <a:t>r</a:t>
            </a:r>
            <a:r>
              <a:rPr sz="4200" spc="-19" baseline="3900" dirty="0" smtClean="0">
                <a:latin typeface="Calibri"/>
                <a:cs typeface="Calibri"/>
              </a:rPr>
              <a:t>g</a:t>
            </a:r>
            <a:r>
              <a:rPr sz="4200" spc="0" baseline="3900" dirty="0" smtClean="0">
                <a:latin typeface="Calibri"/>
                <a:cs typeface="Calibri"/>
              </a:rPr>
              <a:t>onomi</a:t>
            </a:r>
            <a:r>
              <a:rPr sz="4200" spc="-4" baseline="3900" dirty="0" smtClean="0">
                <a:latin typeface="Calibri"/>
                <a:cs typeface="Calibri"/>
              </a:rPr>
              <a:t>c</a:t>
            </a:r>
            <a:r>
              <a:rPr sz="4200" spc="0" baseline="3900" dirty="0" smtClean="0">
                <a:latin typeface="Calibri"/>
                <a:cs typeface="Calibri"/>
              </a:rPr>
              <a:t>.</a:t>
            </a:r>
            <a:r>
              <a:rPr sz="4200" spc="4" baseline="3900" dirty="0" smtClean="0">
                <a:latin typeface="Calibri"/>
                <a:cs typeface="Calibri"/>
              </a:rPr>
              <a:t>(</a:t>
            </a:r>
            <a:r>
              <a:rPr sz="4200" b="1" spc="0" baseline="3900" dirty="0" smtClean="0">
                <a:latin typeface="Calibri"/>
                <a:cs typeface="Calibri"/>
              </a:rPr>
              <a:t>N</a:t>
            </a:r>
            <a:r>
              <a:rPr sz="4200" b="1" spc="-4" baseline="3900" dirty="0" smtClean="0">
                <a:latin typeface="Calibri"/>
                <a:cs typeface="Calibri"/>
              </a:rPr>
              <a:t>I</a:t>
            </a:r>
            <a:r>
              <a:rPr sz="4200" b="1" spc="0" baseline="3900" dirty="0" smtClean="0">
                <a:latin typeface="Calibri"/>
                <a:cs typeface="Calibri"/>
              </a:rPr>
              <a:t>OSH,</a:t>
            </a:r>
            <a:r>
              <a:rPr sz="4200" b="1" spc="-154" baseline="3900" dirty="0" smtClean="0">
                <a:latin typeface="Calibri"/>
                <a:cs typeface="Calibri"/>
              </a:rPr>
              <a:t> </a:t>
            </a:r>
            <a:r>
              <a:rPr sz="4200" b="1" spc="0" baseline="3900" dirty="0" smtClean="0">
                <a:latin typeface="Calibri"/>
                <a:cs typeface="Calibri"/>
              </a:rPr>
              <a:t>2008</a:t>
            </a:r>
            <a:r>
              <a:rPr sz="4200" b="1" spc="4" baseline="3900" dirty="0" smtClean="0">
                <a:latin typeface="Calibri"/>
                <a:cs typeface="Calibri"/>
              </a:rPr>
              <a:t>)</a:t>
            </a:r>
            <a:r>
              <a:rPr sz="4200" b="1" spc="0" baseline="390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160" y="5327194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7828" y="5348630"/>
            <a:ext cx="9097142" cy="1404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3417"/>
              </a:lnSpc>
              <a:spcBef>
                <a:spcPts val="100"/>
              </a:spcBef>
            </a:pPr>
            <a:r>
              <a:rPr sz="2800" spc="-4" dirty="0" smtClean="0">
                <a:latin typeface="Calibri"/>
                <a:cs typeface="Calibri"/>
              </a:rPr>
              <a:t>5</a:t>
            </a:r>
            <a:r>
              <a:rPr sz="2800" spc="0" dirty="0" smtClean="0">
                <a:latin typeface="Calibri"/>
                <a:cs typeface="Calibri"/>
              </a:rPr>
              <a:t>4</a:t>
            </a:r>
            <a:r>
              <a:rPr sz="2800" spc="4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%</a:t>
            </a:r>
            <a:r>
              <a:rPr sz="2800" spc="4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had</a:t>
            </a:r>
            <a:r>
              <a:rPr sz="2800" spc="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pa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38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28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he</a:t>
            </a:r>
            <a:r>
              <a:rPr sz="2800" spc="43" dirty="0" smtClean="0">
                <a:latin typeface="Calibri"/>
                <a:cs typeface="Calibri"/>
              </a:rPr>
              <a:t> </a:t>
            </a:r>
            <a:r>
              <a:rPr sz="2800" spc="-14" dirty="0" smtClean="0">
                <a:latin typeface="Calibri"/>
                <a:cs typeface="Calibri"/>
              </a:rPr>
              <a:t>e</a:t>
            </a:r>
            <a:r>
              <a:rPr sz="2800" spc="-4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es</a:t>
            </a:r>
            <a:r>
              <a:rPr sz="2800" spc="2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with</a:t>
            </a:r>
            <a:r>
              <a:rPr sz="2800" spc="23" dirty="0" smtClean="0">
                <a:latin typeface="Calibri"/>
                <a:cs typeface="Calibri"/>
              </a:rPr>
              <a:t> </a:t>
            </a:r>
            <a:r>
              <a:rPr sz="2800" spc="14" dirty="0" smtClean="0">
                <a:latin typeface="Calibri"/>
                <a:cs typeface="Calibri"/>
              </a:rPr>
              <a:t>(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4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4)</a:t>
            </a:r>
            <a:r>
              <a:rPr sz="2800" spc="3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this</a:t>
            </a:r>
            <a:r>
              <a:rPr sz="2800" spc="38" dirty="0" smtClean="0">
                <a:latin typeface="Calibri"/>
                <a:cs typeface="Calibri"/>
              </a:rPr>
              <a:t> 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an </a:t>
            </a:r>
            <a:r>
              <a:rPr sz="2800" spc="-34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xp</a:t>
            </a:r>
            <a:r>
              <a:rPr sz="2800" spc="-9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ained</a:t>
            </a:r>
            <a:r>
              <a:rPr sz="2800" spc="38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by 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ts val="3417"/>
              </a:lnSpc>
            </a:pPr>
            <a:r>
              <a:rPr sz="2800" spc="0" dirty="0" smtClean="0">
                <a:latin typeface="Calibri"/>
                <a:cs typeface="Calibri"/>
              </a:rPr>
              <a:t>the</a:t>
            </a:r>
            <a:r>
              <a:rPr sz="2800" spc="36" dirty="0" smtClean="0">
                <a:latin typeface="Calibri"/>
                <a:cs typeface="Calibri"/>
              </a:rPr>
              <a:t> </a:t>
            </a:r>
            <a:r>
              <a:rPr sz="2800" spc="-59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5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</a:t>
            </a:r>
            <a:r>
              <a:rPr sz="2800" spc="-9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 </a:t>
            </a:r>
            <a:r>
              <a:rPr sz="2800" spc="176" dirty="0" smtClean="0">
                <a:latin typeface="Calibri"/>
                <a:cs typeface="Calibri"/>
              </a:rPr>
              <a:t> 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once</a:t>
            </a:r>
            <a:r>
              <a:rPr sz="2800" spc="-25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64" dirty="0" smtClean="0">
                <a:latin typeface="Calibri"/>
                <a:cs typeface="Calibri"/>
              </a:rPr>
              <a:t>r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ti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g </a:t>
            </a:r>
            <a:r>
              <a:rPr sz="2800" spc="4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5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the</a:t>
            </a:r>
            <a:r>
              <a:rPr sz="2800" spc="4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sc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een</a:t>
            </a:r>
            <a:r>
              <a:rPr sz="2800" spc="14" dirty="0" smtClean="0">
                <a:latin typeface="Calibri"/>
                <a:cs typeface="Calibri"/>
              </a:rPr>
              <a:t> </a:t>
            </a:r>
            <a:r>
              <a:rPr sz="2800" spc="-59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or</a:t>
            </a:r>
            <a:r>
              <a:rPr sz="2800" spc="46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7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lo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3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per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od </a:t>
            </a:r>
            <a:r>
              <a:rPr sz="2800" spc="4" dirty="0" smtClean="0">
                <a:latin typeface="Calibri"/>
                <a:cs typeface="Calibri"/>
              </a:rPr>
              <a:t>of 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ts val="3417"/>
              </a:lnSpc>
            </a:pPr>
            <a:r>
              <a:rPr sz="2800" spc="0" dirty="0" smtClean="0">
                <a:latin typeface="Calibri"/>
                <a:cs typeface="Calibri"/>
              </a:rPr>
              <a:t>ti</a:t>
            </a:r>
            <a:r>
              <a:rPr sz="2800" spc="-4" dirty="0" smtClean="0">
                <a:latin typeface="Calibri"/>
                <a:cs typeface="Calibri"/>
              </a:rPr>
              <a:t>m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30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4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27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lead</a:t>
            </a:r>
            <a:r>
              <a:rPr sz="2800" spc="261" dirty="0" smtClean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32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d</a:t>
            </a:r>
            <a:r>
              <a:rPr sz="2800" spc="1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277" dirty="0" smtClean="0">
                <a:latin typeface="Calibri"/>
                <a:cs typeface="Calibri"/>
              </a:rPr>
              <a:t> </a:t>
            </a:r>
            <a:r>
              <a:rPr sz="2800" spc="-9" dirty="0" smtClean="0">
                <a:latin typeface="Calibri"/>
                <a:cs typeface="Calibri"/>
              </a:rPr>
              <a:t>e</a:t>
            </a:r>
            <a:r>
              <a:rPr sz="2800" spc="-39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es</a:t>
            </a:r>
            <a:r>
              <a:rPr sz="2800" spc="263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h</a:t>
            </a:r>
            <a:r>
              <a:rPr sz="2800" spc="-25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289" dirty="0" smtClean="0">
                <a:latin typeface="Calibri"/>
                <a:cs typeface="Calibri"/>
              </a:rPr>
              <a:t> 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9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uld</a:t>
            </a:r>
            <a:r>
              <a:rPr sz="2800" spc="282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29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so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e,</a:t>
            </a:r>
            <a:r>
              <a:rPr sz="2800" spc="30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due</a:t>
            </a:r>
            <a:r>
              <a:rPr sz="2800" spc="274" dirty="0" smtClean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31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14" dirty="0" smtClean="0">
                <a:latin typeface="Calibri"/>
                <a:cs typeface="Calibri"/>
              </a:rPr>
              <a:t>c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een 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ts val="3425"/>
              </a:lnSpc>
            </a:pPr>
            <a:r>
              <a:rPr sz="2800" spc="0" dirty="0" smtClean="0">
                <a:latin typeface="Calibri"/>
                <a:cs typeface="Calibri"/>
              </a:rPr>
              <a:t>si</a:t>
            </a:r>
            <a:r>
              <a:rPr sz="2800" spc="-69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,</a:t>
            </a:r>
            <a:r>
              <a:rPr sz="2800" spc="-64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25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si</a:t>
            </a:r>
            <a:r>
              <a:rPr sz="2800" spc="-69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e,</a:t>
            </a:r>
            <a:r>
              <a:rPr sz="2800" spc="-2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and</a:t>
            </a:r>
            <a:r>
              <a:rPr sz="2800" spc="-2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poor</a:t>
            </a:r>
            <a:r>
              <a:rPr sz="2800" spc="-3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4" dirty="0" smtClean="0">
                <a:latin typeface="Calibri"/>
                <a:cs typeface="Calibri"/>
              </a:rPr>
              <a:t>m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7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qua</a:t>
            </a:r>
            <a:r>
              <a:rPr sz="2800" spc="-9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ity</a:t>
            </a:r>
            <a:r>
              <a:rPr sz="2800" spc="-29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(</a:t>
            </a:r>
            <a:r>
              <a:rPr sz="2800" b="1" spc="0" dirty="0" smtClean="0">
                <a:latin typeface="Calibri"/>
                <a:cs typeface="Calibri"/>
              </a:rPr>
              <a:t>Ho</a:t>
            </a:r>
            <a:r>
              <a:rPr sz="2800" b="1" spc="-59" dirty="0" smtClean="0">
                <a:latin typeface="Calibri"/>
                <a:cs typeface="Calibri"/>
              </a:rPr>
              <a:t>g</a:t>
            </a:r>
            <a:r>
              <a:rPr sz="2800" b="1" spc="0" dirty="0" smtClean="0">
                <a:latin typeface="Calibri"/>
                <a:cs typeface="Calibri"/>
              </a:rPr>
              <a:t>an,</a:t>
            </a:r>
            <a:r>
              <a:rPr sz="2800" b="1" spc="-29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2000</a:t>
            </a:r>
            <a:r>
              <a:rPr sz="2800" spc="0" dirty="0" smtClean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20975" y="2011679"/>
            <a:ext cx="0" cy="4017137"/>
          </a:xfrm>
          <a:custGeom>
            <a:avLst/>
            <a:gdLst/>
            <a:ahLst/>
            <a:cxnLst/>
            <a:rect l="l" t="t" r="r" b="b"/>
            <a:pathLst>
              <a:path h="4017137">
                <a:moveTo>
                  <a:pt x="0" y="0"/>
                </a:moveTo>
                <a:lnTo>
                  <a:pt x="0" y="401713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85564" y="2011679"/>
            <a:ext cx="0" cy="4017137"/>
          </a:xfrm>
          <a:custGeom>
            <a:avLst/>
            <a:gdLst/>
            <a:ahLst/>
            <a:cxnLst/>
            <a:rect l="l" t="t" r="r" b="b"/>
            <a:pathLst>
              <a:path h="4017137">
                <a:moveTo>
                  <a:pt x="0" y="0"/>
                </a:moveTo>
                <a:lnTo>
                  <a:pt x="0" y="401713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50280" y="2011679"/>
            <a:ext cx="0" cy="4017137"/>
          </a:xfrm>
          <a:custGeom>
            <a:avLst/>
            <a:gdLst/>
            <a:ahLst/>
            <a:cxnLst/>
            <a:rect l="l" t="t" r="r" b="b"/>
            <a:pathLst>
              <a:path h="4017137">
                <a:moveTo>
                  <a:pt x="0" y="0"/>
                </a:moveTo>
                <a:lnTo>
                  <a:pt x="0" y="401713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14996" y="2011679"/>
            <a:ext cx="0" cy="4017137"/>
          </a:xfrm>
          <a:custGeom>
            <a:avLst/>
            <a:gdLst/>
            <a:ahLst/>
            <a:cxnLst/>
            <a:rect l="l" t="t" r="r" b="b"/>
            <a:pathLst>
              <a:path h="4017137">
                <a:moveTo>
                  <a:pt x="0" y="0"/>
                </a:moveTo>
                <a:lnTo>
                  <a:pt x="0" y="401713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9947" y="3195827"/>
            <a:ext cx="8336876" cy="0"/>
          </a:xfrm>
          <a:custGeom>
            <a:avLst/>
            <a:gdLst/>
            <a:ahLst/>
            <a:cxnLst/>
            <a:rect l="l" t="t" r="r" b="b"/>
            <a:pathLst>
              <a:path w="8336876">
                <a:moveTo>
                  <a:pt x="0" y="0"/>
                </a:moveTo>
                <a:lnTo>
                  <a:pt x="83368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9947" y="4609210"/>
            <a:ext cx="8336876" cy="0"/>
          </a:xfrm>
          <a:custGeom>
            <a:avLst/>
            <a:gdLst/>
            <a:ahLst/>
            <a:cxnLst/>
            <a:rect l="l" t="t" r="r" b="b"/>
            <a:pathLst>
              <a:path w="8336876">
                <a:moveTo>
                  <a:pt x="0" y="0"/>
                </a:moveTo>
                <a:lnTo>
                  <a:pt x="83368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6297" y="2011679"/>
            <a:ext cx="0" cy="4017137"/>
          </a:xfrm>
          <a:custGeom>
            <a:avLst/>
            <a:gdLst/>
            <a:ahLst/>
            <a:cxnLst/>
            <a:rect l="l" t="t" r="r" b="b"/>
            <a:pathLst>
              <a:path h="4017137">
                <a:moveTo>
                  <a:pt x="0" y="0"/>
                </a:moveTo>
                <a:lnTo>
                  <a:pt x="0" y="401713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80474" y="2011679"/>
            <a:ext cx="0" cy="4017137"/>
          </a:xfrm>
          <a:custGeom>
            <a:avLst/>
            <a:gdLst/>
            <a:ahLst/>
            <a:cxnLst/>
            <a:rect l="l" t="t" r="r" b="b"/>
            <a:pathLst>
              <a:path h="4017137">
                <a:moveTo>
                  <a:pt x="0" y="0"/>
                </a:moveTo>
                <a:lnTo>
                  <a:pt x="0" y="401713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9947" y="2018029"/>
            <a:ext cx="8336876" cy="0"/>
          </a:xfrm>
          <a:custGeom>
            <a:avLst/>
            <a:gdLst/>
            <a:ahLst/>
            <a:cxnLst/>
            <a:rect l="l" t="t" r="r" b="b"/>
            <a:pathLst>
              <a:path w="8336876">
                <a:moveTo>
                  <a:pt x="0" y="0"/>
                </a:moveTo>
                <a:lnTo>
                  <a:pt x="83368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49947" y="6022466"/>
            <a:ext cx="8336876" cy="0"/>
          </a:xfrm>
          <a:custGeom>
            <a:avLst/>
            <a:gdLst/>
            <a:ahLst/>
            <a:cxnLst/>
            <a:rect l="l" t="t" r="r" b="b"/>
            <a:pathLst>
              <a:path w="8336876">
                <a:moveTo>
                  <a:pt x="0" y="0"/>
                </a:moveTo>
                <a:lnTo>
                  <a:pt x="83368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1472" y="391306"/>
            <a:ext cx="3792499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Qualitat</a:t>
            </a:r>
            <a:r>
              <a:rPr sz="27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7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data an</a:t>
            </a:r>
            <a:r>
              <a:rPr sz="27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27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6297" y="2018029"/>
            <a:ext cx="1664677" cy="1177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7001">
              <a:lnSpc>
                <a:spcPct val="101725"/>
              </a:lnSpc>
              <a:spcBef>
                <a:spcPts val="240"/>
              </a:spcBef>
            </a:pP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N=</a:t>
            </a:r>
            <a:r>
              <a:rPr sz="2800" b="1" spc="-4" dirty="0" smtClean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0975" y="2018029"/>
            <a:ext cx="1664589" cy="1177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9902">
              <a:lnSpc>
                <a:spcPct val="101725"/>
              </a:lnSpc>
              <a:spcBef>
                <a:spcPts val="240"/>
              </a:spcBef>
            </a:pPr>
            <a:r>
              <a:rPr sz="2800" b="1" spc="-75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8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800" b="1" spc="-5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800" b="1" spc="-29" dirty="0" smtClean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5564" y="2018029"/>
            <a:ext cx="1664715" cy="1177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437" marR="174068" algn="ctr">
              <a:lnSpc>
                <a:spcPct val="101725"/>
              </a:lnSpc>
              <a:spcBef>
                <a:spcPts val="240"/>
              </a:spcBef>
            </a:pP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Minimal</a:t>
            </a:r>
            <a:endParaRPr sz="2800">
              <a:latin typeface="Calibri"/>
              <a:cs typeface="Calibri"/>
            </a:endParaRPr>
          </a:p>
          <a:p>
            <a:pPr marL="426631" marR="426402" algn="ctr">
              <a:lnSpc>
                <a:spcPct val="101725"/>
              </a:lnSpc>
              <a:spcBef>
                <a:spcPts val="445"/>
              </a:spcBef>
            </a:pP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Rang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50280" y="2018029"/>
            <a:ext cx="1664716" cy="1177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989" marR="144202" algn="ctr">
              <a:lnSpc>
                <a:spcPct val="101725"/>
              </a:lnSpc>
              <a:spcBef>
                <a:spcPts val="240"/>
              </a:spcBef>
            </a:pP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800" b="1" spc="-19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ximal</a:t>
            </a:r>
            <a:endParaRPr sz="2800">
              <a:latin typeface="Calibri"/>
              <a:cs typeface="Calibri"/>
            </a:endParaRPr>
          </a:p>
          <a:p>
            <a:pPr marL="426758" marR="426275" algn="ctr">
              <a:lnSpc>
                <a:spcPct val="101725"/>
              </a:lnSpc>
              <a:spcBef>
                <a:spcPts val="445"/>
              </a:spcBef>
            </a:pP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Rang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14996" y="2018029"/>
            <a:ext cx="1665477" cy="1177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6040" marR="422442" algn="ctr">
              <a:lnSpc>
                <a:spcPct val="101725"/>
              </a:lnSpc>
              <a:spcBef>
                <a:spcPts val="240"/>
              </a:spcBef>
            </a:pP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Ideal</a:t>
            </a:r>
            <a:endParaRPr sz="2800">
              <a:latin typeface="Calibri"/>
              <a:cs typeface="Calibri"/>
            </a:endParaRPr>
          </a:p>
          <a:p>
            <a:pPr marL="201841" marR="198817" algn="ctr">
              <a:lnSpc>
                <a:spcPct val="101725"/>
              </a:lnSpc>
              <a:spcBef>
                <a:spcPts val="445"/>
              </a:spcBef>
            </a:pPr>
            <a:r>
              <a:rPr sz="2800" b="1" spc="-75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8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800" b="1" spc="-5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800" b="1" spc="-29" dirty="0" smtClean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6297" y="3195827"/>
            <a:ext cx="1664677" cy="1413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497">
              <a:lnSpc>
                <a:spcPct val="101725"/>
              </a:lnSpc>
              <a:spcBef>
                <a:spcPts val="240"/>
              </a:spcBef>
            </a:pPr>
            <a:r>
              <a:rPr sz="2800" b="1" spc="0" dirty="0" smtClean="0">
                <a:latin typeface="Calibri"/>
                <a:cs typeface="Calibri"/>
              </a:rPr>
              <a:t>Moni</a:t>
            </a:r>
            <a:r>
              <a:rPr sz="2800" b="1" spc="-25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201612">
              <a:lnSpc>
                <a:spcPct val="101725"/>
              </a:lnSpc>
              <a:spcBef>
                <a:spcPts val="445"/>
              </a:spcBef>
            </a:pPr>
            <a:r>
              <a:rPr sz="2800" b="1" spc="0" dirty="0" smtClean="0">
                <a:latin typeface="Calibri"/>
                <a:cs typeface="Calibri"/>
              </a:rPr>
              <a:t>Di</a:t>
            </a:r>
            <a:r>
              <a:rPr sz="2800" b="1" spc="-39" dirty="0" smtClean="0">
                <a:latin typeface="Calibri"/>
                <a:cs typeface="Calibri"/>
              </a:rPr>
              <a:t>s</a:t>
            </a:r>
            <a:r>
              <a:rPr sz="2800" b="1" spc="-19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ance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0975" y="3195827"/>
            <a:ext cx="1664589" cy="1413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619">
              <a:lnSpc>
                <a:spcPct val="101725"/>
              </a:lnSpc>
              <a:spcBef>
                <a:spcPts val="240"/>
              </a:spcBef>
            </a:pPr>
            <a:r>
              <a:rPr sz="2800" b="1" spc="0" dirty="0" smtClean="0">
                <a:latin typeface="Calibri"/>
                <a:cs typeface="Calibri"/>
              </a:rPr>
              <a:t>68.4</a:t>
            </a:r>
            <a:r>
              <a:rPr sz="2800" b="1" spc="29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cm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5564" y="3195827"/>
            <a:ext cx="1664715" cy="1413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262">
              <a:lnSpc>
                <a:spcPct val="101725"/>
              </a:lnSpc>
              <a:spcBef>
                <a:spcPts val="240"/>
              </a:spcBef>
            </a:pPr>
            <a:r>
              <a:rPr sz="2800" b="1" spc="0" dirty="0" smtClean="0">
                <a:latin typeface="Calibri"/>
                <a:cs typeface="Calibri"/>
              </a:rPr>
              <a:t>(10)</a:t>
            </a:r>
            <a:r>
              <a:rPr sz="2800" b="1" spc="19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20%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0280" y="3195827"/>
            <a:ext cx="1664716" cy="1413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770">
              <a:lnSpc>
                <a:spcPct val="101725"/>
              </a:lnSpc>
              <a:spcBef>
                <a:spcPts val="240"/>
              </a:spcBef>
            </a:pPr>
            <a:r>
              <a:rPr sz="2800" b="1" spc="0" dirty="0" smtClean="0">
                <a:latin typeface="Calibri"/>
                <a:cs typeface="Calibri"/>
              </a:rPr>
              <a:t>(21)</a:t>
            </a:r>
            <a:r>
              <a:rPr sz="2800" b="1" spc="19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42%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14996" y="3195827"/>
            <a:ext cx="1665477" cy="1413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150">
              <a:lnSpc>
                <a:spcPct val="101725"/>
              </a:lnSpc>
              <a:spcBef>
                <a:spcPts val="240"/>
              </a:spcBef>
            </a:pPr>
            <a:r>
              <a:rPr sz="2800" b="1" spc="0" dirty="0" smtClean="0">
                <a:latin typeface="Calibri"/>
                <a:cs typeface="Calibri"/>
              </a:rPr>
              <a:t>(19)</a:t>
            </a:r>
            <a:r>
              <a:rPr sz="2800" b="1" spc="19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38%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6297" y="4609210"/>
            <a:ext cx="1664677" cy="1413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3269" marR="404440" algn="ctr">
              <a:lnSpc>
                <a:spcPct val="101725"/>
              </a:lnSpc>
              <a:spcBef>
                <a:spcPts val="244"/>
              </a:spcBef>
            </a:pPr>
            <a:r>
              <a:rPr sz="2800" b="1" spc="0" dirty="0" smtClean="0">
                <a:latin typeface="Calibri"/>
                <a:cs typeface="Calibri"/>
              </a:rPr>
              <a:t>Cha</a:t>
            </a:r>
            <a:r>
              <a:rPr sz="2800" b="1" spc="-4" dirty="0" smtClean="0">
                <a:latin typeface="Calibri"/>
                <a:cs typeface="Calibri"/>
              </a:rPr>
              <a:t>i</a:t>
            </a:r>
            <a:r>
              <a:rPr sz="2800" b="1" spc="0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  <a:p>
            <a:pPr marL="308609" marR="309892" algn="ctr">
              <a:lnSpc>
                <a:spcPct val="101725"/>
              </a:lnSpc>
              <a:spcBef>
                <a:spcPts val="445"/>
              </a:spcBef>
            </a:pPr>
            <a:r>
              <a:rPr sz="2800" b="1" dirty="0" smtClean="0">
                <a:latin typeface="Calibri"/>
                <a:cs typeface="Calibri"/>
              </a:rPr>
              <a:t>Hei</a:t>
            </a:r>
            <a:r>
              <a:rPr sz="2800" b="1" spc="-9" dirty="0" smtClean="0">
                <a:latin typeface="Calibri"/>
                <a:cs typeface="Calibri"/>
              </a:rPr>
              <a:t>g</a:t>
            </a:r>
            <a:r>
              <a:rPr sz="2800" b="1" spc="-25" dirty="0" smtClean="0">
                <a:latin typeface="Calibri"/>
                <a:cs typeface="Calibri"/>
              </a:rPr>
              <a:t>h</a:t>
            </a:r>
            <a:r>
              <a:rPr sz="2800" b="1" spc="0" dirty="0" smtClean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0975" y="4609210"/>
            <a:ext cx="1664589" cy="1413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0779">
              <a:lnSpc>
                <a:spcPct val="101725"/>
              </a:lnSpc>
              <a:spcBef>
                <a:spcPts val="244"/>
              </a:spcBef>
            </a:pPr>
            <a:r>
              <a:rPr sz="2800" b="1" spc="0" dirty="0" smtClean="0">
                <a:latin typeface="Calibri"/>
                <a:cs typeface="Calibri"/>
              </a:rPr>
              <a:t>47</a:t>
            </a:r>
            <a:r>
              <a:rPr sz="2800" b="1" spc="19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cm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5564" y="4609210"/>
            <a:ext cx="1664715" cy="1413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1094">
              <a:lnSpc>
                <a:spcPct val="101725"/>
              </a:lnSpc>
              <a:spcBef>
                <a:spcPts val="244"/>
              </a:spcBef>
            </a:pPr>
            <a:r>
              <a:rPr sz="2800" b="1" spc="0" dirty="0" smtClean="0">
                <a:latin typeface="Calibri"/>
                <a:cs typeface="Calibri"/>
              </a:rPr>
              <a:t>(1)</a:t>
            </a:r>
            <a:r>
              <a:rPr sz="2800" b="1" spc="19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2%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50280" y="4609210"/>
            <a:ext cx="1664716" cy="1413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1686">
              <a:lnSpc>
                <a:spcPct val="101725"/>
              </a:lnSpc>
              <a:spcBef>
                <a:spcPts val="244"/>
              </a:spcBef>
            </a:pPr>
            <a:r>
              <a:rPr sz="2800" b="1" spc="0" dirty="0" smtClean="0">
                <a:latin typeface="Calibri"/>
                <a:cs typeface="Calibri"/>
              </a:rPr>
              <a:t>(7)</a:t>
            </a:r>
            <a:r>
              <a:rPr sz="2800" b="1" spc="19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14%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14996" y="4609210"/>
            <a:ext cx="1665477" cy="1413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150">
              <a:lnSpc>
                <a:spcPct val="101725"/>
              </a:lnSpc>
              <a:spcBef>
                <a:spcPts val="244"/>
              </a:spcBef>
            </a:pPr>
            <a:r>
              <a:rPr sz="2800" b="1" spc="0" dirty="0" smtClean="0">
                <a:latin typeface="Calibri"/>
                <a:cs typeface="Calibri"/>
              </a:rPr>
              <a:t>(42)</a:t>
            </a:r>
            <a:r>
              <a:rPr sz="2800" b="1" spc="19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84%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74696" y="1767204"/>
            <a:ext cx="0" cy="4119626"/>
          </a:xfrm>
          <a:custGeom>
            <a:avLst/>
            <a:gdLst/>
            <a:ahLst/>
            <a:cxnLst/>
            <a:rect l="l" t="t" r="r" b="b"/>
            <a:pathLst>
              <a:path h="4119626">
                <a:moveTo>
                  <a:pt x="0" y="0"/>
                </a:moveTo>
                <a:lnTo>
                  <a:pt x="0" y="41196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08881" y="1767204"/>
            <a:ext cx="0" cy="4119626"/>
          </a:xfrm>
          <a:custGeom>
            <a:avLst/>
            <a:gdLst/>
            <a:ahLst/>
            <a:cxnLst/>
            <a:rect l="l" t="t" r="r" b="b"/>
            <a:pathLst>
              <a:path h="4119626">
                <a:moveTo>
                  <a:pt x="0" y="0"/>
                </a:moveTo>
                <a:lnTo>
                  <a:pt x="0" y="41196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43193" y="1767204"/>
            <a:ext cx="0" cy="4119626"/>
          </a:xfrm>
          <a:custGeom>
            <a:avLst/>
            <a:gdLst/>
            <a:ahLst/>
            <a:cxnLst/>
            <a:rect l="l" t="t" r="r" b="b"/>
            <a:pathLst>
              <a:path h="4119626">
                <a:moveTo>
                  <a:pt x="0" y="0"/>
                </a:moveTo>
                <a:lnTo>
                  <a:pt x="0" y="41196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77378" y="1767204"/>
            <a:ext cx="0" cy="4119626"/>
          </a:xfrm>
          <a:custGeom>
            <a:avLst/>
            <a:gdLst/>
            <a:ahLst/>
            <a:cxnLst/>
            <a:rect l="l" t="t" r="r" b="b"/>
            <a:pathLst>
              <a:path h="4119626">
                <a:moveTo>
                  <a:pt x="0" y="0"/>
                </a:moveTo>
                <a:lnTo>
                  <a:pt x="0" y="41196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4173" y="3543807"/>
            <a:ext cx="8683739" cy="0"/>
          </a:xfrm>
          <a:custGeom>
            <a:avLst/>
            <a:gdLst/>
            <a:ahLst/>
            <a:cxnLst/>
            <a:rect l="l" t="t" r="r" b="b"/>
            <a:pathLst>
              <a:path w="8683739">
                <a:moveTo>
                  <a:pt x="0" y="0"/>
                </a:moveTo>
                <a:lnTo>
                  <a:pt x="86837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4173" y="4712208"/>
            <a:ext cx="8683739" cy="0"/>
          </a:xfrm>
          <a:custGeom>
            <a:avLst/>
            <a:gdLst/>
            <a:ahLst/>
            <a:cxnLst/>
            <a:rect l="l" t="t" r="r" b="b"/>
            <a:pathLst>
              <a:path w="8683739">
                <a:moveTo>
                  <a:pt x="0" y="0"/>
                </a:moveTo>
                <a:lnTo>
                  <a:pt x="86837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0523" y="1767204"/>
            <a:ext cx="0" cy="4119626"/>
          </a:xfrm>
          <a:custGeom>
            <a:avLst/>
            <a:gdLst/>
            <a:ahLst/>
            <a:cxnLst/>
            <a:rect l="l" t="t" r="r" b="b"/>
            <a:pathLst>
              <a:path h="4119626">
                <a:moveTo>
                  <a:pt x="0" y="0"/>
                </a:moveTo>
                <a:lnTo>
                  <a:pt x="0" y="41196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11563" y="1767204"/>
            <a:ext cx="0" cy="4119626"/>
          </a:xfrm>
          <a:custGeom>
            <a:avLst/>
            <a:gdLst/>
            <a:ahLst/>
            <a:cxnLst/>
            <a:rect l="l" t="t" r="r" b="b"/>
            <a:pathLst>
              <a:path h="4119626">
                <a:moveTo>
                  <a:pt x="0" y="0"/>
                </a:moveTo>
                <a:lnTo>
                  <a:pt x="0" y="41196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4173" y="1773554"/>
            <a:ext cx="8683739" cy="0"/>
          </a:xfrm>
          <a:custGeom>
            <a:avLst/>
            <a:gdLst/>
            <a:ahLst/>
            <a:cxnLst/>
            <a:rect l="l" t="t" r="r" b="b"/>
            <a:pathLst>
              <a:path w="8683739">
                <a:moveTo>
                  <a:pt x="0" y="0"/>
                </a:moveTo>
                <a:lnTo>
                  <a:pt x="86837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34173" y="5880481"/>
            <a:ext cx="8683739" cy="0"/>
          </a:xfrm>
          <a:custGeom>
            <a:avLst/>
            <a:gdLst/>
            <a:ahLst/>
            <a:cxnLst/>
            <a:rect l="l" t="t" r="r" b="b"/>
            <a:pathLst>
              <a:path w="8683739">
                <a:moveTo>
                  <a:pt x="0" y="0"/>
                </a:moveTo>
                <a:lnTo>
                  <a:pt x="86837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1472" y="118459"/>
            <a:ext cx="3108541" cy="920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Qualit</a:t>
            </a:r>
            <a:r>
              <a:rPr sz="3200" b="1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tive</a:t>
            </a:r>
            <a:r>
              <a:rPr sz="32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3200">
              <a:latin typeface="Arial"/>
              <a:cs typeface="Arial"/>
            </a:endParaRPr>
          </a:p>
          <a:p>
            <a:pPr marL="12700" marR="61036">
              <a:lnSpc>
                <a:spcPct val="95825"/>
              </a:lnSpc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b="1" spc="-1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0523" y="1773554"/>
            <a:ext cx="1734172" cy="177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5564">
              <a:lnSpc>
                <a:spcPct val="101725"/>
              </a:lnSpc>
              <a:spcBef>
                <a:spcPts val="265"/>
              </a:spcBef>
            </a:pPr>
            <a:r>
              <a:rPr sz="3200" b="1" spc="0" dirty="0" smtClean="0">
                <a:solidFill>
                  <a:srgbClr val="C00000"/>
                </a:solidFill>
                <a:latin typeface="Calibri"/>
                <a:cs typeface="Calibri"/>
              </a:rPr>
              <a:t>N=50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74696" y="1773554"/>
            <a:ext cx="1734184" cy="177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436">
              <a:lnSpc>
                <a:spcPct val="101725"/>
              </a:lnSpc>
              <a:spcBef>
                <a:spcPts val="265"/>
              </a:spcBef>
            </a:pPr>
            <a:r>
              <a:rPr sz="3200" b="1" spc="-69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200" b="1" spc="-29" dirty="0" smtClean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3200" b="1" spc="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b="1" spc="-7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200" b="1" spc="0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200" b="1" spc="-29" dirty="0" smtClean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3200" b="1" spc="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08881" y="1773554"/>
            <a:ext cx="1734312" cy="177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1617">
              <a:lnSpc>
                <a:spcPct val="101725"/>
              </a:lnSpc>
              <a:spcBef>
                <a:spcPts val="265"/>
              </a:spcBef>
            </a:pPr>
            <a:r>
              <a:rPr sz="3200" b="1" spc="0" dirty="0" smtClean="0">
                <a:solidFill>
                  <a:srgbClr val="C00000"/>
                </a:solidFill>
                <a:latin typeface="Calibri"/>
                <a:cs typeface="Calibri"/>
              </a:rPr>
              <a:t>&lt;9</a:t>
            </a:r>
            <a:r>
              <a:rPr sz="3200" b="1" spc="-9" dirty="0" smtClean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sz="3200" b="1" spc="0" dirty="0" smtClean="0">
                <a:solidFill>
                  <a:srgbClr val="C00000"/>
                </a:solidFill>
                <a:latin typeface="Calibri"/>
                <a:cs typeface="Calibri"/>
              </a:rPr>
              <a:t>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3193" y="1773554"/>
            <a:ext cx="1734185" cy="177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4373">
              <a:lnSpc>
                <a:spcPct val="101725"/>
              </a:lnSpc>
              <a:spcBef>
                <a:spcPts val="265"/>
              </a:spcBef>
            </a:pPr>
            <a:r>
              <a:rPr sz="3200" b="1" spc="0" dirty="0" smtClean="0">
                <a:solidFill>
                  <a:srgbClr val="C00000"/>
                </a:solidFill>
                <a:latin typeface="Calibri"/>
                <a:cs typeface="Calibri"/>
              </a:rPr>
              <a:t>&gt; 9</a:t>
            </a:r>
            <a:r>
              <a:rPr sz="3200" b="1" spc="4" dirty="0" smtClean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sz="3200" b="1" spc="0" dirty="0" smtClean="0">
                <a:solidFill>
                  <a:srgbClr val="C00000"/>
                </a:solidFill>
                <a:latin typeface="Calibri"/>
                <a:cs typeface="Calibri"/>
              </a:rPr>
              <a:t>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77378" y="1773554"/>
            <a:ext cx="1734185" cy="177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2593" marR="400765" algn="ctr">
              <a:lnSpc>
                <a:spcPct val="101725"/>
              </a:lnSpc>
              <a:spcBef>
                <a:spcPts val="265"/>
              </a:spcBef>
            </a:pPr>
            <a:r>
              <a:rPr sz="3200" b="1" spc="0" dirty="0" smtClean="0">
                <a:solidFill>
                  <a:srgbClr val="C00000"/>
                </a:solidFill>
                <a:latin typeface="Calibri"/>
                <a:cs typeface="Calibri"/>
              </a:rPr>
              <a:t>Id</a:t>
            </a:r>
            <a:r>
              <a:rPr sz="3200" b="1" spc="-9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b="1" spc="0" dirty="0" smtClean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endParaRPr sz="3200">
              <a:latin typeface="Calibri"/>
              <a:cs typeface="Calibri"/>
            </a:endParaRPr>
          </a:p>
          <a:p>
            <a:pPr marL="144084" marR="141729" algn="ctr">
              <a:lnSpc>
                <a:spcPct val="101725"/>
              </a:lnSpc>
              <a:spcBef>
                <a:spcPts val="511"/>
              </a:spcBef>
            </a:pPr>
            <a:r>
              <a:rPr sz="3200" b="1" spc="-69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200" b="1" spc="-29" dirty="0" smtClean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3200" b="1" spc="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b="1" spc="-7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200" b="1" spc="0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200" b="1" spc="-29" dirty="0" smtClean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3200" b="1" spc="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549490" marR="547499" algn="ctr">
              <a:lnSpc>
                <a:spcPct val="101725"/>
              </a:lnSpc>
              <a:spcBef>
                <a:spcPts val="509"/>
              </a:spcBef>
            </a:pPr>
            <a:r>
              <a:rPr sz="3200" b="1" spc="-4" dirty="0" smtClean="0">
                <a:solidFill>
                  <a:srgbClr val="C00000"/>
                </a:solidFill>
                <a:latin typeface="Calibri"/>
                <a:cs typeface="Calibri"/>
              </a:rPr>
              <a:t>90</a:t>
            </a:r>
            <a:r>
              <a:rPr sz="3200" b="1" spc="0" dirty="0" smtClean="0">
                <a:solidFill>
                  <a:srgbClr val="C00000"/>
                </a:solidFill>
                <a:latin typeface="Calibri"/>
                <a:cs typeface="Calibri"/>
              </a:rPr>
              <a:t>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0523" y="3543807"/>
            <a:ext cx="1734172" cy="1168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7933" marR="298761" algn="ctr">
              <a:lnSpc>
                <a:spcPct val="101725"/>
              </a:lnSpc>
              <a:spcBef>
                <a:spcPts val="270"/>
              </a:spcBef>
            </a:pPr>
            <a:r>
              <a:rPr sz="3200" b="1" spc="0" dirty="0" smtClean="0">
                <a:latin typeface="Calibri"/>
                <a:cs typeface="Calibri"/>
              </a:rPr>
              <a:t>Elb</a:t>
            </a:r>
            <a:r>
              <a:rPr sz="3200" b="1" spc="-9" dirty="0" smtClean="0">
                <a:latin typeface="Calibri"/>
                <a:cs typeface="Calibri"/>
              </a:rPr>
              <a:t>o</a:t>
            </a:r>
            <a:r>
              <a:rPr sz="3200" b="1" spc="0" dirty="0" smtClean="0">
                <a:latin typeface="Calibri"/>
                <a:cs typeface="Calibri"/>
              </a:rPr>
              <a:t>w</a:t>
            </a:r>
            <a:endParaRPr sz="3200">
              <a:latin typeface="Calibri"/>
              <a:cs typeface="Calibri"/>
            </a:endParaRPr>
          </a:p>
          <a:p>
            <a:pPr marL="217500" marR="218618" algn="ctr">
              <a:lnSpc>
                <a:spcPct val="101725"/>
              </a:lnSpc>
              <a:spcBef>
                <a:spcPts val="509"/>
              </a:spcBef>
            </a:pPr>
            <a:r>
              <a:rPr sz="3200" b="1" spc="0" dirty="0" smtClean="0">
                <a:latin typeface="Calibri"/>
                <a:cs typeface="Calibri"/>
              </a:rPr>
              <a:t>Fl</a:t>
            </a:r>
            <a:r>
              <a:rPr sz="3200" b="1" spc="-39" dirty="0" smtClean="0">
                <a:latin typeface="Calibri"/>
                <a:cs typeface="Calibri"/>
              </a:rPr>
              <a:t>e</a:t>
            </a:r>
            <a:r>
              <a:rPr sz="3200" b="1" spc="0" dirty="0" smtClean="0">
                <a:latin typeface="Calibri"/>
                <a:cs typeface="Calibri"/>
              </a:rPr>
              <a:t>xi</a:t>
            </a:r>
            <a:r>
              <a:rPr sz="3200" b="1" spc="9" dirty="0" smtClean="0">
                <a:latin typeface="Calibri"/>
                <a:cs typeface="Calibri"/>
              </a:rPr>
              <a:t>o</a:t>
            </a:r>
            <a:r>
              <a:rPr sz="3200" b="1" spc="0" dirty="0" smtClean="0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4696" y="3543807"/>
            <a:ext cx="1734184" cy="1168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8601" marR="548388" algn="ctr">
              <a:lnSpc>
                <a:spcPct val="101725"/>
              </a:lnSpc>
              <a:spcBef>
                <a:spcPts val="270"/>
              </a:spcBef>
            </a:pPr>
            <a:r>
              <a:rPr sz="3200" b="1" spc="-4" dirty="0" smtClean="0">
                <a:latin typeface="Calibri"/>
                <a:cs typeface="Calibri"/>
              </a:rPr>
              <a:t>65</a:t>
            </a:r>
            <a:r>
              <a:rPr sz="3200" b="1" spc="0" dirty="0" smtClean="0">
                <a:latin typeface="Calibri"/>
                <a:cs typeface="Calibri"/>
              </a:rPr>
              <a:t>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8881" y="3543807"/>
            <a:ext cx="1734312" cy="1168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477">
              <a:lnSpc>
                <a:spcPct val="101725"/>
              </a:lnSpc>
              <a:spcBef>
                <a:spcPts val="270"/>
              </a:spcBef>
            </a:pPr>
            <a:r>
              <a:rPr sz="3200" b="1" spc="0" dirty="0" smtClean="0">
                <a:latin typeface="Calibri"/>
                <a:cs typeface="Calibri"/>
              </a:rPr>
              <a:t>(3</a:t>
            </a:r>
            <a:r>
              <a:rPr sz="3200" b="1" spc="-9" dirty="0" smtClean="0">
                <a:latin typeface="Calibri"/>
                <a:cs typeface="Calibri"/>
              </a:rPr>
              <a:t>4</a:t>
            </a:r>
            <a:r>
              <a:rPr sz="3200" b="1" spc="0" dirty="0" smtClean="0">
                <a:latin typeface="Calibri"/>
                <a:cs typeface="Calibri"/>
              </a:rPr>
              <a:t>)</a:t>
            </a:r>
            <a:r>
              <a:rPr sz="3200" b="1" spc="14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68%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193" y="3543807"/>
            <a:ext cx="1734185" cy="1168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740">
              <a:lnSpc>
                <a:spcPct val="101725"/>
              </a:lnSpc>
              <a:spcBef>
                <a:spcPts val="270"/>
              </a:spcBef>
            </a:pPr>
            <a:r>
              <a:rPr sz="3200" b="1" spc="0" dirty="0" smtClean="0">
                <a:latin typeface="Calibri"/>
                <a:cs typeface="Calibri"/>
              </a:rPr>
              <a:t>(3)</a:t>
            </a:r>
            <a:r>
              <a:rPr sz="3200" b="1" spc="-9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6%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7378" y="3543807"/>
            <a:ext cx="1734185" cy="1168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985">
              <a:lnSpc>
                <a:spcPct val="101725"/>
              </a:lnSpc>
              <a:spcBef>
                <a:spcPts val="270"/>
              </a:spcBef>
            </a:pPr>
            <a:r>
              <a:rPr sz="3200" b="1" spc="0" dirty="0" smtClean="0">
                <a:latin typeface="Calibri"/>
                <a:cs typeface="Calibri"/>
              </a:rPr>
              <a:t>(1</a:t>
            </a:r>
            <a:r>
              <a:rPr sz="3200" b="1" spc="-9" dirty="0" smtClean="0">
                <a:latin typeface="Calibri"/>
                <a:cs typeface="Calibri"/>
              </a:rPr>
              <a:t>3</a:t>
            </a:r>
            <a:r>
              <a:rPr sz="3200" b="1" spc="0" dirty="0" smtClean="0">
                <a:latin typeface="Calibri"/>
                <a:cs typeface="Calibri"/>
              </a:rPr>
              <a:t>)</a:t>
            </a:r>
            <a:r>
              <a:rPr sz="3200" b="1" spc="14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26%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0523" y="4712208"/>
            <a:ext cx="1734172" cy="1168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5469" marR="392741" algn="ctr">
              <a:lnSpc>
                <a:spcPct val="101725"/>
              </a:lnSpc>
              <a:spcBef>
                <a:spcPts val="270"/>
              </a:spcBef>
            </a:pPr>
            <a:r>
              <a:rPr sz="3200" b="1" spc="-34" dirty="0" smtClean="0">
                <a:latin typeface="Calibri"/>
                <a:cs typeface="Calibri"/>
              </a:rPr>
              <a:t>K</a:t>
            </a:r>
            <a:r>
              <a:rPr sz="3200" b="1" spc="0" dirty="0" smtClean="0">
                <a:latin typeface="Calibri"/>
                <a:cs typeface="Calibri"/>
              </a:rPr>
              <a:t>nee</a:t>
            </a:r>
            <a:endParaRPr sz="3200">
              <a:latin typeface="Calibri"/>
              <a:cs typeface="Calibri"/>
            </a:endParaRPr>
          </a:p>
          <a:p>
            <a:pPr marL="217500" marR="218618" algn="ctr">
              <a:lnSpc>
                <a:spcPct val="101725"/>
              </a:lnSpc>
              <a:spcBef>
                <a:spcPts val="509"/>
              </a:spcBef>
            </a:pPr>
            <a:r>
              <a:rPr sz="3200" b="1" spc="0" dirty="0" smtClean="0">
                <a:latin typeface="Calibri"/>
                <a:cs typeface="Calibri"/>
              </a:rPr>
              <a:t>Fl</a:t>
            </a:r>
            <a:r>
              <a:rPr sz="3200" b="1" spc="-39" dirty="0" smtClean="0">
                <a:latin typeface="Calibri"/>
                <a:cs typeface="Calibri"/>
              </a:rPr>
              <a:t>e</a:t>
            </a:r>
            <a:r>
              <a:rPr sz="3200" b="1" spc="0" dirty="0" smtClean="0">
                <a:latin typeface="Calibri"/>
                <a:cs typeface="Calibri"/>
              </a:rPr>
              <a:t>xi</a:t>
            </a:r>
            <a:r>
              <a:rPr sz="3200" b="1" spc="9" dirty="0" smtClean="0">
                <a:latin typeface="Calibri"/>
                <a:cs typeface="Calibri"/>
              </a:rPr>
              <a:t>o</a:t>
            </a:r>
            <a:r>
              <a:rPr sz="3200" b="1" spc="0" dirty="0" smtClean="0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4696" y="4712208"/>
            <a:ext cx="1734184" cy="1168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8601" marR="548388" algn="ctr">
              <a:lnSpc>
                <a:spcPct val="101725"/>
              </a:lnSpc>
              <a:spcBef>
                <a:spcPts val="270"/>
              </a:spcBef>
            </a:pPr>
            <a:r>
              <a:rPr sz="3200" b="1" spc="-4" dirty="0" smtClean="0">
                <a:latin typeface="Calibri"/>
                <a:cs typeface="Calibri"/>
              </a:rPr>
              <a:t>93</a:t>
            </a:r>
            <a:r>
              <a:rPr sz="3200" b="1" spc="0" dirty="0" smtClean="0">
                <a:latin typeface="Calibri"/>
                <a:cs typeface="Calibri"/>
              </a:rPr>
              <a:t>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8881" y="4712208"/>
            <a:ext cx="1734312" cy="1168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477">
              <a:lnSpc>
                <a:spcPct val="101725"/>
              </a:lnSpc>
              <a:spcBef>
                <a:spcPts val="270"/>
              </a:spcBef>
            </a:pPr>
            <a:r>
              <a:rPr sz="3200" b="1" spc="0" dirty="0" smtClean="0">
                <a:latin typeface="Calibri"/>
                <a:cs typeface="Calibri"/>
              </a:rPr>
              <a:t>(1</a:t>
            </a:r>
            <a:r>
              <a:rPr sz="3200" b="1" spc="-9" dirty="0" smtClean="0">
                <a:latin typeface="Calibri"/>
                <a:cs typeface="Calibri"/>
              </a:rPr>
              <a:t>0</a:t>
            </a:r>
            <a:r>
              <a:rPr sz="3200" b="1" spc="0" dirty="0" smtClean="0">
                <a:latin typeface="Calibri"/>
                <a:cs typeface="Calibri"/>
              </a:rPr>
              <a:t>)</a:t>
            </a:r>
            <a:r>
              <a:rPr sz="3200" b="1" spc="14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2</a:t>
            </a:r>
            <a:r>
              <a:rPr sz="3200" b="1" spc="-4" dirty="0" smtClean="0">
                <a:latin typeface="Calibri"/>
                <a:cs typeface="Calibri"/>
              </a:rPr>
              <a:t>0</a:t>
            </a:r>
            <a:r>
              <a:rPr sz="3200" b="1" spc="0" dirty="0" smtClean="0">
                <a:latin typeface="Calibri"/>
                <a:cs typeface="Calibri"/>
              </a:rPr>
              <a:t>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3193" y="4712208"/>
            <a:ext cx="1734185" cy="1168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109">
              <a:lnSpc>
                <a:spcPct val="101725"/>
              </a:lnSpc>
              <a:spcBef>
                <a:spcPts val="270"/>
              </a:spcBef>
            </a:pPr>
            <a:r>
              <a:rPr sz="3200" b="1" spc="0" dirty="0" smtClean="0">
                <a:latin typeface="Calibri"/>
                <a:cs typeface="Calibri"/>
              </a:rPr>
              <a:t>(8)</a:t>
            </a:r>
            <a:r>
              <a:rPr sz="3200" b="1" spc="-9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16%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7378" y="4712208"/>
            <a:ext cx="1734185" cy="1168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985">
              <a:lnSpc>
                <a:spcPct val="101725"/>
              </a:lnSpc>
              <a:spcBef>
                <a:spcPts val="270"/>
              </a:spcBef>
            </a:pPr>
            <a:r>
              <a:rPr sz="3200" b="1" spc="0" dirty="0" smtClean="0">
                <a:latin typeface="Calibri"/>
                <a:cs typeface="Calibri"/>
              </a:rPr>
              <a:t>(3</a:t>
            </a:r>
            <a:r>
              <a:rPr sz="3200" b="1" spc="-9" dirty="0" smtClean="0">
                <a:latin typeface="Calibri"/>
                <a:cs typeface="Calibri"/>
              </a:rPr>
              <a:t>2</a:t>
            </a:r>
            <a:r>
              <a:rPr sz="3200" b="1" spc="0" dirty="0" smtClean="0">
                <a:latin typeface="Calibri"/>
                <a:cs typeface="Calibri"/>
              </a:rPr>
              <a:t>)</a:t>
            </a:r>
            <a:r>
              <a:rPr sz="3200" b="1" spc="14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64%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4123" y="578722"/>
            <a:ext cx="258206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FFFFFF"/>
                </a:solidFill>
                <a:latin typeface="Arial"/>
                <a:cs typeface="Arial"/>
              </a:rPr>
              <a:t>Conclus</a:t>
            </a:r>
            <a:r>
              <a:rPr sz="36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6160" y="1674224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7828" y="1701799"/>
            <a:ext cx="9113347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94" baseline="3034" dirty="0" smtClean="0">
                <a:latin typeface="Calibri"/>
                <a:cs typeface="Calibri"/>
              </a:rPr>
              <a:t>F</a:t>
            </a:r>
            <a:r>
              <a:rPr sz="5400" spc="0" baseline="3034" dirty="0" smtClean="0">
                <a:latin typeface="Calibri"/>
                <a:cs typeface="Calibri"/>
              </a:rPr>
              <a:t>aulty</a:t>
            </a:r>
            <a:r>
              <a:rPr sz="5400" spc="34" baseline="3034" dirty="0" smtClean="0">
                <a:latin typeface="Calibri"/>
                <a:cs typeface="Calibri"/>
              </a:rPr>
              <a:t> </a:t>
            </a:r>
            <a:r>
              <a:rPr sz="5400" spc="-34" baseline="3034" dirty="0" smtClean="0">
                <a:latin typeface="Calibri"/>
                <a:cs typeface="Calibri"/>
              </a:rPr>
              <a:t>c</a:t>
            </a:r>
            <a:r>
              <a:rPr sz="5400" spc="0" baseline="3034" dirty="0" smtClean="0">
                <a:latin typeface="Calibri"/>
                <a:cs typeface="Calibri"/>
              </a:rPr>
              <a:t>ompu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r</a:t>
            </a:r>
            <a:r>
              <a:rPr sz="5400" spc="4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use</a:t>
            </a:r>
            <a:r>
              <a:rPr sz="5400" spc="50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is</a:t>
            </a:r>
            <a:r>
              <a:rPr sz="5400" spc="50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one</a:t>
            </a:r>
            <a:r>
              <a:rPr sz="5400" spc="50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of</a:t>
            </a:r>
            <a:r>
              <a:rPr sz="5400" spc="54" baseline="3034" dirty="0" smtClean="0">
                <a:latin typeface="Calibri"/>
                <a:cs typeface="Calibri"/>
              </a:rPr>
              <a:t> </a:t>
            </a:r>
            <a:r>
              <a:rPr sz="5400" spc="-1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he</a:t>
            </a:r>
            <a:r>
              <a:rPr sz="5400" spc="50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mo</a:t>
            </a:r>
            <a:r>
              <a:rPr sz="5400" spc="-34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r>
              <a:rPr sz="5400" spc="34" baseline="3034" dirty="0" smtClean="0">
                <a:latin typeface="Calibri"/>
                <a:cs typeface="Calibri"/>
              </a:rPr>
              <a:t> </a:t>
            </a:r>
            <a:r>
              <a:rPr sz="5400" spc="-19" baseline="3034" dirty="0" smtClean="0">
                <a:latin typeface="Calibri"/>
                <a:cs typeface="Calibri"/>
              </a:rPr>
              <a:t>c</a:t>
            </a:r>
            <a:r>
              <a:rPr sz="5400" spc="0" baseline="3034" dirty="0" smtClean="0">
                <a:latin typeface="Calibri"/>
                <a:cs typeface="Calibri"/>
              </a:rPr>
              <a:t>ommon</a:t>
            </a:r>
            <a:endParaRPr sz="3600">
              <a:latin typeface="Calibri"/>
              <a:cs typeface="Calibri"/>
            </a:endParaRPr>
          </a:p>
          <a:p>
            <a:pPr marL="12700" marR="68579">
              <a:lnSpc>
                <a:spcPts val="4320"/>
              </a:lnSpc>
              <a:spcBef>
                <a:spcPts val="27"/>
              </a:spcBef>
            </a:pPr>
            <a:r>
              <a:rPr sz="5400" spc="-19" baseline="1517" dirty="0" smtClean="0">
                <a:latin typeface="Calibri"/>
                <a:cs typeface="Calibri"/>
              </a:rPr>
              <a:t>c</a:t>
            </a:r>
            <a:r>
              <a:rPr sz="5400" spc="0" baseline="1517" dirty="0" smtClean="0">
                <a:latin typeface="Calibri"/>
                <a:cs typeface="Calibri"/>
              </a:rPr>
              <a:t>auses of ba</a:t>
            </a:r>
            <a:r>
              <a:rPr sz="5400" spc="4" baseline="1517" dirty="0" smtClean="0">
                <a:latin typeface="Calibri"/>
                <a:cs typeface="Calibri"/>
              </a:rPr>
              <a:t>c</a:t>
            </a:r>
            <a:r>
              <a:rPr sz="5400" spc="0" baseline="1517" dirty="0" smtClean="0">
                <a:latin typeface="Calibri"/>
                <a:cs typeface="Calibri"/>
              </a:rPr>
              <a:t>k pain and</a:t>
            </a:r>
            <a:r>
              <a:rPr sz="5400" spc="-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other</a:t>
            </a:r>
            <a:r>
              <a:rPr sz="5400" spc="-1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MS</a:t>
            </a:r>
            <a:r>
              <a:rPr sz="5400" spc="-69" baseline="1517" dirty="0" smtClean="0">
                <a:latin typeface="Calibri"/>
                <a:cs typeface="Calibri"/>
              </a:rPr>
              <a:t>D</a:t>
            </a:r>
            <a:r>
              <a:rPr sz="5400" spc="0" baseline="1517" dirty="0" smtClean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6160" y="2881486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1460" y="2909061"/>
            <a:ext cx="112647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Using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8131" y="2909061"/>
            <a:ext cx="190386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19" baseline="3034" dirty="0" smtClean="0">
                <a:latin typeface="Calibri"/>
                <a:cs typeface="Calibri"/>
              </a:rPr>
              <a:t>c</a:t>
            </a:r>
            <a:r>
              <a:rPr sz="5400" spc="0" baseline="3034" dirty="0" smtClean="0">
                <a:latin typeface="Calibri"/>
                <a:cs typeface="Calibri"/>
              </a:rPr>
              <a:t>ompu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1965" y="2909061"/>
            <a:ext cx="43911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in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0981" y="2909061"/>
            <a:ext cx="213429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1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he</a:t>
            </a:r>
            <a:r>
              <a:rPr sz="5400" spc="473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p</a:t>
            </a:r>
            <a:r>
              <a:rPr sz="5400" spc="-59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op</a:t>
            </a:r>
            <a:r>
              <a:rPr sz="5400" spc="-9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5066" y="2909061"/>
            <a:ext cx="83264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44" baseline="3034" dirty="0" smtClean="0">
                <a:latin typeface="Calibri"/>
                <a:cs typeface="Calibri"/>
              </a:rPr>
              <a:t>w</a:t>
            </a:r>
            <a:r>
              <a:rPr sz="5400" spc="-69" baseline="3034" dirty="0" smtClean="0">
                <a:latin typeface="Calibri"/>
                <a:cs typeface="Calibri"/>
              </a:rPr>
              <a:t>a</a:t>
            </a:r>
            <a:r>
              <a:rPr sz="5400" spc="0" baseline="3034" dirty="0" smtClean="0">
                <a:latin typeface="Calibri"/>
                <a:cs typeface="Calibri"/>
              </a:rPr>
              <a:t>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09052" y="2909061"/>
            <a:ext cx="124046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54" baseline="3034" dirty="0" smtClean="0">
                <a:latin typeface="Calibri"/>
                <a:cs typeface="Calibri"/>
              </a:rPr>
              <a:t>w</a:t>
            </a:r>
            <a:r>
              <a:rPr sz="5400" spc="0" baseline="3034" dirty="0" smtClean="0">
                <a:latin typeface="Calibri"/>
                <a:cs typeface="Calibri"/>
              </a:rPr>
              <a:t>ould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19692" y="2909061"/>
            <a:ext cx="91399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s</a:t>
            </a:r>
            <a:r>
              <a:rPr sz="5400" spc="-59" baseline="3034" dirty="0" smtClean="0">
                <a:latin typeface="Calibri"/>
                <a:cs typeface="Calibri"/>
              </a:rPr>
              <a:t>a</a:t>
            </a:r>
            <a:r>
              <a:rPr sz="5400" spc="-29" baseline="3034" dirty="0" smtClean="0">
                <a:latin typeface="Calibri"/>
                <a:cs typeface="Calibri"/>
              </a:rPr>
              <a:t>v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7828" y="3457701"/>
            <a:ext cx="9129191" cy="1690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3715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mon</a:t>
            </a:r>
            <a:r>
              <a:rPr sz="5400" spc="-19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y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and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-125" baseline="3034" dirty="0" smtClean="0">
                <a:latin typeface="Calibri"/>
                <a:cs typeface="Calibri"/>
              </a:rPr>
              <a:t>k</a:t>
            </a:r>
            <a:r>
              <a:rPr sz="5400" spc="0" baseline="3034" dirty="0" smtClean="0">
                <a:latin typeface="Calibri"/>
                <a:cs typeface="Calibri"/>
              </a:rPr>
              <a:t>eep people</a:t>
            </a:r>
            <a:r>
              <a:rPr sz="5400" spc="-1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healthie</a:t>
            </a:r>
            <a:r>
              <a:rPr sz="5400" spc="-35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01"/>
              </a:spcBef>
            </a:pPr>
            <a:r>
              <a:rPr sz="3600" spc="0" dirty="0" smtClean="0">
                <a:latin typeface="Calibri"/>
                <a:cs typeface="Calibri"/>
              </a:rPr>
              <a:t>Conce</a:t>
            </a:r>
            <a:r>
              <a:rPr sz="3600" spc="-29" dirty="0" smtClean="0">
                <a:latin typeface="Calibri"/>
                <a:cs typeface="Calibri"/>
              </a:rPr>
              <a:t>n</a:t>
            </a:r>
            <a:r>
              <a:rPr sz="3600" spc="0" dirty="0" smtClean="0">
                <a:latin typeface="Calibri"/>
                <a:cs typeface="Calibri"/>
              </a:rPr>
              <a:t>t</a:t>
            </a:r>
            <a:r>
              <a:rPr sz="3600" spc="-75" dirty="0" smtClean="0">
                <a:latin typeface="Calibri"/>
                <a:cs typeface="Calibri"/>
              </a:rPr>
              <a:t>r</a:t>
            </a:r>
            <a:r>
              <a:rPr sz="3600" spc="-29" dirty="0" smtClean="0">
                <a:latin typeface="Calibri"/>
                <a:cs typeface="Calibri"/>
              </a:rPr>
              <a:t>a</a:t>
            </a:r>
            <a:r>
              <a:rPr sz="3600" spc="0" dirty="0" smtClean="0">
                <a:latin typeface="Calibri"/>
                <a:cs typeface="Calibri"/>
              </a:rPr>
              <a:t>t</a:t>
            </a:r>
            <a:r>
              <a:rPr sz="3600" spc="-14" dirty="0" smtClean="0">
                <a:latin typeface="Calibri"/>
                <a:cs typeface="Calibri"/>
              </a:rPr>
              <a:t>i</a:t>
            </a:r>
            <a:r>
              <a:rPr sz="3600" spc="0" dirty="0" smtClean="0">
                <a:latin typeface="Calibri"/>
                <a:cs typeface="Calibri"/>
              </a:rPr>
              <a:t>ng</a:t>
            </a:r>
            <a:r>
              <a:rPr sz="3600" spc="214" dirty="0" smtClean="0">
                <a:latin typeface="Calibri"/>
                <a:cs typeface="Calibri"/>
              </a:rPr>
              <a:t> </a:t>
            </a:r>
            <a:r>
              <a:rPr sz="3600" spc="-14" dirty="0" smtClean="0">
                <a:latin typeface="Calibri"/>
                <a:cs typeface="Calibri"/>
              </a:rPr>
              <a:t>o</a:t>
            </a:r>
            <a:r>
              <a:rPr sz="3600" spc="0" dirty="0" smtClean="0">
                <a:latin typeface="Calibri"/>
                <a:cs typeface="Calibri"/>
              </a:rPr>
              <a:t>n</a:t>
            </a:r>
            <a:r>
              <a:rPr sz="3600" spc="200" dirty="0" smtClean="0">
                <a:latin typeface="Calibri"/>
                <a:cs typeface="Calibri"/>
              </a:rPr>
              <a:t> </a:t>
            </a:r>
            <a:r>
              <a:rPr sz="3600" spc="-44" dirty="0" smtClean="0">
                <a:latin typeface="Calibri"/>
                <a:cs typeface="Calibri"/>
              </a:rPr>
              <a:t>t</a:t>
            </a:r>
            <a:r>
              <a:rPr sz="3600" spc="0" dirty="0" smtClean="0">
                <a:latin typeface="Calibri"/>
                <a:cs typeface="Calibri"/>
              </a:rPr>
              <a:t>ea</a:t>
            </a:r>
            <a:r>
              <a:rPr sz="3600" spc="-9" dirty="0" smtClean="0">
                <a:latin typeface="Calibri"/>
                <a:cs typeface="Calibri"/>
              </a:rPr>
              <a:t>c</a:t>
            </a:r>
            <a:r>
              <a:rPr sz="3600" spc="0" dirty="0" smtClean="0">
                <a:latin typeface="Calibri"/>
                <a:cs typeface="Calibri"/>
              </a:rPr>
              <a:t>hing</a:t>
            </a:r>
            <a:r>
              <a:rPr sz="3600" spc="204" dirty="0" smtClean="0">
                <a:latin typeface="Calibri"/>
                <a:cs typeface="Calibri"/>
              </a:rPr>
              <a:t> </a:t>
            </a:r>
            <a:r>
              <a:rPr sz="3600" spc="-14" dirty="0" smtClean="0">
                <a:latin typeface="Calibri"/>
                <a:cs typeface="Calibri"/>
              </a:rPr>
              <a:t>e</a:t>
            </a:r>
            <a:r>
              <a:rPr sz="3600" spc="-39" dirty="0" smtClean="0">
                <a:latin typeface="Calibri"/>
                <a:cs typeface="Calibri"/>
              </a:rPr>
              <a:t>r</a:t>
            </a:r>
            <a:r>
              <a:rPr sz="3600" spc="-29" dirty="0" smtClean="0">
                <a:latin typeface="Calibri"/>
                <a:cs typeface="Calibri"/>
              </a:rPr>
              <a:t>g</a:t>
            </a:r>
            <a:r>
              <a:rPr sz="3600" spc="0" dirty="0" smtClean="0">
                <a:latin typeface="Calibri"/>
                <a:cs typeface="Calibri"/>
              </a:rPr>
              <a:t>onomics</a:t>
            </a:r>
            <a:r>
              <a:rPr sz="3600" spc="199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mig</a:t>
            </a:r>
            <a:r>
              <a:rPr sz="3600" spc="-25" dirty="0" smtClean="0">
                <a:latin typeface="Calibri"/>
                <a:cs typeface="Calibri"/>
              </a:rPr>
              <a:t>h</a:t>
            </a:r>
            <a:r>
              <a:rPr sz="3600" spc="0" dirty="0" smtClean="0">
                <a:latin typeface="Calibri"/>
                <a:cs typeface="Calibri"/>
              </a:rPr>
              <a:t>t</a:t>
            </a:r>
            <a:r>
              <a:rPr sz="3600" spc="184" dirty="0" smtClean="0">
                <a:latin typeface="Calibri"/>
                <a:cs typeface="Calibri"/>
              </a:rPr>
              <a:t> </a:t>
            </a:r>
            <a:r>
              <a:rPr sz="3600" spc="-4" dirty="0" smtClean="0">
                <a:latin typeface="Calibri"/>
                <a:cs typeface="Calibri"/>
              </a:rPr>
              <a:t>be</a:t>
            </a:r>
            <a:endParaRPr sz="3600">
              <a:latin typeface="Calibri"/>
              <a:cs typeface="Calibri"/>
            </a:endParaRPr>
          </a:p>
          <a:p>
            <a:pPr marL="12700" marR="83715">
              <a:lnSpc>
                <a:spcPts val="4325"/>
              </a:lnSpc>
              <a:spcBef>
                <a:spcPts val="216"/>
              </a:spcBef>
            </a:pPr>
            <a:r>
              <a:rPr sz="5400" spc="0" baseline="1517" dirty="0" smtClean="0">
                <a:latin typeface="Calibri"/>
                <a:cs typeface="Calibri"/>
              </a:rPr>
              <a:t>the</a:t>
            </a:r>
            <a:r>
              <a:rPr sz="5400" spc="-1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op</a:t>
            </a:r>
            <a:r>
              <a:rPr sz="5400" spc="-19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imal</a:t>
            </a:r>
            <a:r>
              <a:rPr sz="5400" spc="-9" baseline="1517" dirty="0" smtClean="0">
                <a:latin typeface="Calibri"/>
                <a:cs typeface="Calibri"/>
              </a:rPr>
              <a:t> </a:t>
            </a:r>
            <a:r>
              <a:rPr sz="5400" spc="-44" baseline="1517" dirty="0" smtClean="0">
                <a:latin typeface="Calibri"/>
                <a:cs typeface="Calibri"/>
              </a:rPr>
              <a:t>w</a:t>
            </a:r>
            <a:r>
              <a:rPr sz="5400" spc="-69" baseline="1517" dirty="0" smtClean="0">
                <a:latin typeface="Calibri"/>
                <a:cs typeface="Calibri"/>
              </a:rPr>
              <a:t>a</a:t>
            </a:r>
            <a:r>
              <a:rPr sz="5400" spc="0" baseline="1517" dirty="0" smtClean="0">
                <a:latin typeface="Calibri"/>
                <a:cs typeface="Calibri"/>
              </a:rPr>
              <a:t>y of </a:t>
            </a:r>
            <a:r>
              <a:rPr sz="5400" spc="-44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educing</a:t>
            </a:r>
            <a:r>
              <a:rPr sz="5400" spc="-2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MS</a:t>
            </a:r>
            <a:r>
              <a:rPr sz="5400" spc="-75" baseline="1517" dirty="0" smtClean="0">
                <a:latin typeface="Calibri"/>
                <a:cs typeface="Calibri"/>
              </a:rPr>
              <a:t>D</a:t>
            </a:r>
            <a:r>
              <a:rPr sz="5400" spc="0" baseline="1517" dirty="0" smtClean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160" y="4088494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160" y="5295883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7828" y="5323458"/>
            <a:ext cx="69468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129" baseline="3034" dirty="0" smtClean="0">
                <a:latin typeface="Calibri"/>
                <a:cs typeface="Calibri"/>
              </a:rPr>
              <a:t>We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6567" y="5323458"/>
            <a:ext cx="234355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39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34" baseline="3034" dirty="0" smtClean="0">
                <a:latin typeface="Calibri"/>
                <a:cs typeface="Calibri"/>
              </a:rPr>
              <a:t>c</a:t>
            </a:r>
            <a:r>
              <a:rPr sz="5400" spc="0" baseline="3034" dirty="0" smtClean="0">
                <a:latin typeface="Calibri"/>
                <a:cs typeface="Calibri"/>
              </a:rPr>
              <a:t>ommend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7433" y="5323458"/>
            <a:ext cx="8552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th</a:t>
            </a:r>
            <a:r>
              <a:rPr sz="5400" spc="-34" baseline="3034" dirty="0" smtClean="0">
                <a:latin typeface="Calibri"/>
                <a:cs typeface="Calibri"/>
              </a:rPr>
              <a:t>a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7573" y="5323458"/>
            <a:ext cx="225121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44" baseline="3034" dirty="0" smtClean="0">
                <a:latin typeface="Calibri"/>
                <a:cs typeface="Calibri"/>
              </a:rPr>
              <a:t>r</a:t>
            </a:r>
            <a:r>
              <a:rPr sz="5400" spc="-29" baseline="3034" dirty="0" smtClean="0">
                <a:latin typeface="Calibri"/>
                <a:cs typeface="Calibri"/>
              </a:rPr>
              <a:t>g</a:t>
            </a:r>
            <a:r>
              <a:rPr sz="5400" spc="0" baseline="3034" dirty="0" smtClean="0">
                <a:latin typeface="Calibri"/>
                <a:cs typeface="Calibri"/>
              </a:rPr>
              <a:t>onomics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7380" y="5323458"/>
            <a:ext cx="188559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pr</a:t>
            </a:r>
            <a:r>
              <a:rPr sz="5400" spc="-14" baseline="3034" dirty="0" smtClean="0">
                <a:latin typeface="Calibri"/>
                <a:cs typeface="Calibri"/>
              </a:rPr>
              <a:t>i</a:t>
            </a:r>
            <a:r>
              <a:rPr sz="5400" spc="0" baseline="3034" dirty="0" smtClean="0">
                <a:latin typeface="Calibri"/>
                <a:cs typeface="Calibri"/>
              </a:rPr>
              <a:t>ncip</a:t>
            </a:r>
            <a:r>
              <a:rPr sz="5400" spc="-9" baseline="3034" dirty="0" smtClean="0">
                <a:latin typeface="Calibri"/>
                <a:cs typeface="Calibri"/>
              </a:rPr>
              <a:t>l</a:t>
            </a:r>
            <a:r>
              <a:rPr sz="5400" spc="0" baseline="3034" dirty="0" smtClean="0">
                <a:latin typeface="Calibri"/>
                <a:cs typeface="Calibri"/>
              </a:rPr>
              <a:t>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7828" y="5872098"/>
            <a:ext cx="808055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should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4" baseline="3034" dirty="0" smtClean="0">
                <a:latin typeface="Calibri"/>
                <a:cs typeface="Calibri"/>
              </a:rPr>
              <a:t>b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-5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aug</a:t>
            </a:r>
            <a:r>
              <a:rPr sz="5400" spc="-25" baseline="3034" dirty="0" smtClean="0">
                <a:latin typeface="Calibri"/>
                <a:cs typeface="Calibri"/>
              </a:rPr>
              <a:t>h</a:t>
            </a:r>
            <a:r>
              <a:rPr sz="5400" spc="0" baseline="3034" dirty="0" smtClean="0">
                <a:latin typeface="Calibri"/>
                <a:cs typeface="Calibri"/>
              </a:rPr>
              <a:t>t and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-39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trictly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impleme</a:t>
            </a:r>
            <a:r>
              <a:rPr sz="5400" spc="-19" baseline="3034" dirty="0" smtClean="0">
                <a:latin typeface="Calibri"/>
                <a:cs typeface="Calibri"/>
              </a:rPr>
              <a:t>n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9" baseline="3034" dirty="0" smtClean="0">
                <a:latin typeface="Calibri"/>
                <a:cs typeface="Calibri"/>
              </a:rPr>
              <a:t>d</a:t>
            </a:r>
            <a:r>
              <a:rPr sz="5400" spc="0" baseline="3034" dirty="0" smtClean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2296" y="5172138"/>
            <a:ext cx="4256278" cy="2240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0953" y="741775"/>
            <a:ext cx="9282205" cy="1407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0191" marR="904857" algn="ctr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Pre</a:t>
            </a:r>
            <a:r>
              <a:rPr sz="3200" b="1" spc="-9" dirty="0" smtClean="0">
                <a:latin typeface="Arial"/>
                <a:cs typeface="Arial"/>
              </a:rPr>
              <a:t>v</a:t>
            </a:r>
            <a:r>
              <a:rPr sz="3200" b="1" spc="0" dirty="0" smtClean="0">
                <a:latin typeface="Arial"/>
                <a:cs typeface="Arial"/>
              </a:rPr>
              <a:t>al</a:t>
            </a:r>
            <a:r>
              <a:rPr sz="3200" b="1" spc="-14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nce</a:t>
            </a:r>
            <a:r>
              <a:rPr sz="3200" b="1" spc="866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of</a:t>
            </a:r>
            <a:r>
              <a:rPr sz="3200" b="1" spc="-9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di</a:t>
            </a:r>
            <a:r>
              <a:rPr sz="3200" b="1" spc="-9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tal</a:t>
            </a:r>
            <a:r>
              <a:rPr sz="3200" b="1" spc="-19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upp</a:t>
            </a:r>
            <a:r>
              <a:rPr sz="3200" b="1" spc="-9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</a:t>
            </a:r>
            <a:r>
              <a:rPr sz="3200" b="1" spc="-19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9" dirty="0" smtClean="0">
                <a:latin typeface="Arial"/>
                <a:cs typeface="Arial"/>
              </a:rPr>
              <a:t>x</a:t>
            </a:r>
            <a:r>
              <a:rPr sz="3200" b="1" spc="0" dirty="0" smtClean="0">
                <a:latin typeface="Arial"/>
                <a:cs typeface="Arial"/>
              </a:rPr>
              <a:t>trem</a:t>
            </a:r>
            <a:r>
              <a:rPr sz="3200" b="1" spc="-9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ties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3200" b="1" spc="0" dirty="0" smtClean="0">
                <a:latin typeface="Arial"/>
                <a:cs typeface="Arial"/>
              </a:rPr>
              <a:t>mu</a:t>
            </a:r>
            <a:r>
              <a:rPr sz="3200" b="1" spc="-14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cu</a:t>
            </a:r>
            <a:r>
              <a:rPr sz="3200" b="1" spc="-9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os</a:t>
            </a:r>
            <a:r>
              <a:rPr sz="3200" b="1" spc="-14" dirty="0" smtClean="0">
                <a:latin typeface="Arial"/>
                <a:cs typeface="Arial"/>
              </a:rPr>
              <a:t>k</a:t>
            </a:r>
            <a:r>
              <a:rPr sz="3200" b="1" spc="0" dirty="0" smtClean="0">
                <a:latin typeface="Arial"/>
                <a:cs typeface="Arial"/>
              </a:rPr>
              <a:t>el</a:t>
            </a:r>
            <a:r>
              <a:rPr sz="3200" b="1" spc="-14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tal</a:t>
            </a:r>
            <a:r>
              <a:rPr sz="3200" b="1" spc="-29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di</a:t>
            </a:r>
            <a:r>
              <a:rPr sz="3200" b="1" spc="-9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orders</a:t>
            </a:r>
            <a:r>
              <a:rPr sz="3200" b="1" spc="-29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due</a:t>
            </a:r>
            <a:r>
              <a:rPr sz="3200" b="1" spc="-19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to</a:t>
            </a:r>
            <a:r>
              <a:rPr sz="3200" b="1" spc="-9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9" dirty="0" smtClean="0">
                <a:latin typeface="Arial"/>
                <a:cs typeface="Arial"/>
              </a:rPr>
              <a:t>x</a:t>
            </a:r>
            <a:r>
              <a:rPr sz="3200" b="1" spc="0" dirty="0" smtClean="0">
                <a:latin typeface="Arial"/>
                <a:cs typeface="Arial"/>
              </a:rPr>
              <a:t>ten</a:t>
            </a:r>
            <a:r>
              <a:rPr sz="3200" b="1" spc="-14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ive</a:t>
            </a:r>
            <a:r>
              <a:rPr sz="3200" b="1" spc="-24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use</a:t>
            </a:r>
            <a:endParaRPr sz="3200">
              <a:latin typeface="Arial"/>
              <a:cs typeface="Arial"/>
            </a:endParaRPr>
          </a:p>
          <a:p>
            <a:pPr marL="3000974" marR="3034267" algn="ctr">
              <a:lnSpc>
                <a:spcPct val="95825"/>
              </a:lnSpc>
              <a:spcBef>
                <a:spcPts val="160"/>
              </a:spcBef>
            </a:pPr>
            <a:r>
              <a:rPr sz="3200" b="1" spc="0" dirty="0" smtClean="0">
                <a:latin typeface="Arial"/>
                <a:cs typeface="Arial"/>
              </a:rPr>
              <a:t>of</a:t>
            </a:r>
            <a:r>
              <a:rPr sz="3200" b="1" spc="-9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4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art </a:t>
            </a:r>
            <a:r>
              <a:rPr sz="3200" b="1" spc="-14" dirty="0" smtClean="0">
                <a:latin typeface="Arial"/>
                <a:cs typeface="Arial"/>
              </a:rPr>
              <a:t>p</a:t>
            </a:r>
            <a:r>
              <a:rPr sz="3200" b="1" spc="0" dirty="0" smtClean="0">
                <a:latin typeface="Arial"/>
                <a:cs typeface="Arial"/>
              </a:rPr>
              <a:t>hon</a:t>
            </a:r>
            <a:r>
              <a:rPr sz="3200" b="1" spc="-14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160" y="3073644"/>
            <a:ext cx="254152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7828" y="3101238"/>
            <a:ext cx="8965238" cy="212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32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ouch sc</a:t>
            </a:r>
            <a:r>
              <a:rPr sz="5400" spc="-50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9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n is </a:t>
            </a:r>
            <a:r>
              <a:rPr sz="5400" spc="-1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he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simple</a:t>
            </a:r>
            <a:r>
              <a:rPr sz="5400" spc="-44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of all input</a:t>
            </a:r>
            <a:r>
              <a:rPr sz="5400" spc="-3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d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vices.</a:t>
            </a:r>
            <a:endParaRPr sz="3600">
              <a:latin typeface="Calibri"/>
              <a:cs typeface="Calibri"/>
            </a:endParaRPr>
          </a:p>
          <a:p>
            <a:pPr marL="12700" marR="68625">
              <a:lnSpc>
                <a:spcPts val="4320"/>
              </a:lnSpc>
              <a:spcBef>
                <a:spcPts val="2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This</a:t>
            </a:r>
            <a:r>
              <a:rPr sz="5400" spc="-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simple i</a:t>
            </a:r>
            <a:r>
              <a:rPr sz="5400" spc="-39" baseline="1517" dirty="0" smtClean="0">
                <a:latin typeface="Calibri"/>
                <a:cs typeface="Calibri"/>
              </a:rPr>
              <a:t>n</a:t>
            </a:r>
            <a:r>
              <a:rPr sz="5400" spc="-4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er</a:t>
            </a:r>
            <a:r>
              <a:rPr sz="5400" spc="-64" baseline="1517" dirty="0" smtClean="0">
                <a:latin typeface="Calibri"/>
                <a:cs typeface="Calibri"/>
              </a:rPr>
              <a:t>f</a:t>
            </a:r>
            <a:r>
              <a:rPr sz="5400" spc="0" baseline="1517" dirty="0" smtClean="0">
                <a:latin typeface="Calibri"/>
                <a:cs typeface="Calibri"/>
              </a:rPr>
              <a:t>ace</a:t>
            </a:r>
            <a:r>
              <a:rPr sz="5400" spc="-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is also be</a:t>
            </a:r>
            <a:r>
              <a:rPr sz="5400" spc="-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ideal</a:t>
            </a:r>
            <a:r>
              <a:rPr sz="5400" spc="-14" baseline="1517" dirty="0" smtClean="0">
                <a:latin typeface="Calibri"/>
                <a:cs typeface="Calibri"/>
              </a:rPr>
              <a:t> </a:t>
            </a:r>
            <a:r>
              <a:rPr sz="5400" spc="-64" baseline="1517" dirty="0" smtClean="0">
                <a:latin typeface="Calibri"/>
                <a:cs typeface="Calibri"/>
              </a:rPr>
              <a:t>f</a:t>
            </a:r>
            <a:r>
              <a:rPr sz="5400" spc="0" baseline="1517" dirty="0" smtClean="0">
                <a:latin typeface="Calibri"/>
                <a:cs typeface="Calibri"/>
              </a:rPr>
              <a:t>or people</a:t>
            </a:r>
            <a:endParaRPr sz="3600">
              <a:latin typeface="Calibri"/>
              <a:cs typeface="Calibri"/>
            </a:endParaRPr>
          </a:p>
          <a:p>
            <a:pPr marL="12700" marR="68625">
              <a:lnSpc>
                <a:spcPts val="4320"/>
              </a:lnSpc>
            </a:pPr>
            <a:r>
              <a:rPr sz="5400" spc="0" baseline="1517" dirty="0" smtClean="0">
                <a:latin typeface="Calibri"/>
                <a:cs typeface="Calibri"/>
              </a:rPr>
              <a:t>who a</a:t>
            </a:r>
            <a:r>
              <a:rPr sz="5400" spc="-39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-1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not</a:t>
            </a:r>
            <a:r>
              <a:rPr sz="5400" spc="-14" baseline="1517" dirty="0" smtClean="0">
                <a:latin typeface="Calibri"/>
                <a:cs typeface="Calibri"/>
              </a:rPr>
              <a:t> </a:t>
            </a:r>
            <a:r>
              <a:rPr sz="5400" spc="-39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egular</a:t>
            </a:r>
            <a:r>
              <a:rPr sz="5400" spc="-24" baseline="1517" dirty="0" smtClean="0">
                <a:latin typeface="Calibri"/>
                <a:cs typeface="Calibri"/>
              </a:rPr>
              <a:t> </a:t>
            </a:r>
            <a:r>
              <a:rPr sz="5400" spc="-19" baseline="1517" dirty="0" smtClean="0">
                <a:latin typeface="Calibri"/>
                <a:cs typeface="Calibri"/>
              </a:rPr>
              <a:t>c</a:t>
            </a:r>
            <a:r>
              <a:rPr sz="5400" spc="0" baseline="1517" dirty="0" smtClean="0">
                <a:latin typeface="Calibri"/>
                <a:cs typeface="Calibri"/>
              </a:rPr>
              <a:t>omp</a:t>
            </a:r>
            <a:r>
              <a:rPr sz="5400" spc="4" baseline="1517" dirty="0" smtClean="0">
                <a:latin typeface="Calibri"/>
                <a:cs typeface="Calibri"/>
              </a:rPr>
              <a:t>u</a:t>
            </a:r>
            <a:r>
              <a:rPr sz="5400" spc="-4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er</a:t>
            </a:r>
            <a:r>
              <a:rPr sz="5400" spc="-3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use</a:t>
            </a:r>
            <a:r>
              <a:rPr sz="5400" spc="-54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s incl</a:t>
            </a:r>
            <a:r>
              <a:rPr sz="5400" spc="9" baseline="1517" dirty="0" smtClean="0">
                <a:latin typeface="Calibri"/>
                <a:cs typeface="Calibri"/>
              </a:rPr>
              <a:t>u</a:t>
            </a:r>
            <a:r>
              <a:rPr sz="5400" spc="0" baseline="1517" dirty="0" smtClean="0">
                <a:latin typeface="Calibri"/>
                <a:cs typeface="Calibri"/>
              </a:rPr>
              <a:t>ding</a:t>
            </a:r>
            <a:endParaRPr sz="3600">
              <a:latin typeface="Calibri"/>
              <a:cs typeface="Calibri"/>
            </a:endParaRPr>
          </a:p>
          <a:p>
            <a:pPr marL="12700" marR="68625">
              <a:lnSpc>
                <a:spcPts val="4320"/>
              </a:lnSpc>
            </a:pPr>
            <a:r>
              <a:rPr sz="5400" spc="0" baseline="1517" dirty="0" smtClean="0">
                <a:latin typeface="Calibri"/>
                <a:cs typeface="Calibri"/>
              </a:rPr>
              <a:t>disable</a:t>
            </a:r>
            <a:r>
              <a:rPr sz="5400" spc="-1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p</a:t>
            </a:r>
            <a:r>
              <a:rPr sz="5400" spc="-29" baseline="1517" dirty="0" smtClean="0">
                <a:latin typeface="Calibri"/>
                <a:cs typeface="Calibri"/>
              </a:rPr>
              <a:t>a</a:t>
            </a:r>
            <a:r>
              <a:rPr sz="5400" spc="0" baseline="1517" dirty="0" smtClean="0">
                <a:latin typeface="Calibri"/>
                <a:cs typeface="Calibri"/>
              </a:rPr>
              <a:t>ti</a:t>
            </a:r>
            <a:r>
              <a:rPr sz="5400" spc="-9" baseline="1517" dirty="0" smtClean="0">
                <a:latin typeface="Calibri"/>
                <a:cs typeface="Calibri"/>
              </a:rPr>
              <a:t>e</a:t>
            </a:r>
            <a:r>
              <a:rPr sz="5400" spc="-34" baseline="1517" dirty="0" smtClean="0">
                <a:latin typeface="Calibri"/>
                <a:cs typeface="Calibri"/>
              </a:rPr>
              <a:t>n</a:t>
            </a:r>
            <a:r>
              <a:rPr sz="5400" spc="0" baseline="1517" dirty="0" smtClean="0">
                <a:latin typeface="Calibri"/>
                <a:cs typeface="Calibri"/>
              </a:rPr>
              <a:t>t</a:t>
            </a:r>
            <a:r>
              <a:rPr sz="5400" spc="-2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and</a:t>
            </a:r>
            <a:r>
              <a:rPr sz="5400" spc="-1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elderly</a:t>
            </a:r>
            <a:r>
              <a:rPr sz="5400" spc="-29" baseline="1517" dirty="0" smtClean="0">
                <a:latin typeface="Calibri"/>
                <a:cs typeface="Calibri"/>
              </a:rPr>
              <a:t> </a:t>
            </a:r>
            <a:r>
              <a:rPr sz="5400" spc="14" baseline="1517" dirty="0" smtClean="0">
                <a:latin typeface="Calibri"/>
                <a:cs typeface="Calibri"/>
              </a:rPr>
              <a:t>(</a:t>
            </a:r>
            <a:r>
              <a:rPr sz="5400" spc="0" baseline="1517" dirty="0" smtClean="0">
                <a:latin typeface="Calibri"/>
                <a:cs typeface="Calibri"/>
              </a:rPr>
              <a:t>Holizin</a:t>
            </a:r>
            <a:r>
              <a:rPr sz="5400" spc="-19" baseline="1517" dirty="0" smtClean="0">
                <a:latin typeface="Calibri"/>
                <a:cs typeface="Calibri"/>
              </a:rPr>
              <a:t>g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-314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,</a:t>
            </a:r>
            <a:r>
              <a:rPr sz="5400" spc="-3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2013).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6160" y="1862311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7828" y="1889886"/>
            <a:ext cx="911482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325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ouch</a:t>
            </a:r>
            <a:r>
              <a:rPr sz="5400" spc="14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sc</a:t>
            </a:r>
            <a:r>
              <a:rPr sz="5400" spc="-4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19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n</a:t>
            </a:r>
            <a:r>
              <a:rPr sz="5400" spc="13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d</a:t>
            </a:r>
            <a:r>
              <a:rPr sz="5400" spc="-19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vice</a:t>
            </a:r>
            <a:r>
              <a:rPr sz="5400" spc="12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handl</a:t>
            </a:r>
            <a:r>
              <a:rPr sz="5400" spc="-19" baseline="3034" dirty="0" smtClean="0">
                <a:latin typeface="Calibri"/>
                <a:cs typeface="Calibri"/>
              </a:rPr>
              <a:t>e</a:t>
            </a:r>
            <a:r>
              <a:rPr sz="5400" spc="-5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s</a:t>
            </a:r>
            <a:r>
              <a:rPr sz="5400" spc="13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a</a:t>
            </a:r>
            <a:r>
              <a:rPr sz="5400" spc="-39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129" baseline="3034" dirty="0" smtClean="0">
                <a:latin typeface="Calibri"/>
                <a:cs typeface="Calibri"/>
              </a:rPr>
              <a:t> </a:t>
            </a:r>
            <a:r>
              <a:rPr sz="5400" spc="-29" baseline="3034" dirty="0" smtClean="0">
                <a:latin typeface="Calibri"/>
                <a:cs typeface="Calibri"/>
              </a:rPr>
              <a:t>a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r>
              <a:rPr sz="5400" spc="12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high</a:t>
            </a:r>
            <a:r>
              <a:rPr sz="5400" spc="13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dan</a:t>
            </a:r>
            <a:r>
              <a:rPr sz="5400" spc="-25" baseline="3034" dirty="0" smtClean="0">
                <a:latin typeface="Calibri"/>
                <a:cs typeface="Calibri"/>
              </a:rPr>
              <a:t>g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7828" y="2438526"/>
            <a:ext cx="47430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of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44142" y="2438526"/>
            <a:ext cx="142419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75" baseline="3034" dirty="0" smtClean="0">
                <a:latin typeface="Calibri"/>
                <a:cs typeface="Calibri"/>
              </a:rPr>
              <a:t>g</a:t>
            </a:r>
            <a:r>
              <a:rPr sz="5400" spc="0" baseline="3034" dirty="0" smtClean="0">
                <a:latin typeface="Calibri"/>
                <a:cs typeface="Calibri"/>
              </a:rPr>
              <a:t>aining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20339" y="2438526"/>
            <a:ext cx="188188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39" baseline="3034" dirty="0" smtClean="0">
                <a:latin typeface="Calibri"/>
                <a:cs typeface="Calibri"/>
              </a:rPr>
              <a:t>r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p</a:t>
            </a:r>
            <a:r>
              <a:rPr sz="5400" spc="-3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ti</a:t>
            </a:r>
            <a:r>
              <a:rPr sz="5400" spc="-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i</a:t>
            </a:r>
            <a:r>
              <a:rPr sz="5400" spc="-29" baseline="3034" dirty="0" smtClean="0">
                <a:latin typeface="Calibri"/>
                <a:cs typeface="Calibri"/>
              </a:rPr>
              <a:t>v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3609" y="2438526"/>
            <a:ext cx="113360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39" baseline="3034" dirty="0" smtClean="0">
                <a:latin typeface="Calibri"/>
                <a:cs typeface="Calibri"/>
              </a:rPr>
              <a:t>s</a:t>
            </a:r>
            <a:r>
              <a:rPr sz="5400" spc="-19" baseline="3034" dirty="0" smtClean="0">
                <a:latin typeface="Calibri"/>
                <a:cs typeface="Calibri"/>
              </a:rPr>
              <a:t>t</a:t>
            </a:r>
            <a:r>
              <a:rPr sz="5400" spc="-6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ain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37198" y="2438526"/>
            <a:ext cx="145818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9" baseline="3034" dirty="0" smtClean="0">
                <a:latin typeface="Calibri"/>
                <a:cs typeface="Calibri"/>
              </a:rPr>
              <a:t>i</a:t>
            </a:r>
            <a:r>
              <a:rPr sz="5400" spc="0" baseline="3034" dirty="0" smtClean="0">
                <a:latin typeface="Calibri"/>
                <a:cs typeface="Calibri"/>
              </a:rPr>
              <a:t>njuries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45272" y="2438526"/>
            <a:ext cx="105369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(</a:t>
            </a:r>
            <a:r>
              <a:rPr sz="5400" spc="-59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SI</a:t>
            </a:r>
            <a:r>
              <a:rPr sz="5400" spc="4" baseline="3034" dirty="0" smtClean="0">
                <a:latin typeface="Calibri"/>
                <a:cs typeface="Calibri"/>
              </a:rPr>
              <a:t>)</a:t>
            </a:r>
            <a:r>
              <a:rPr sz="5400" spc="0" baseline="3034" dirty="0" smtClean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50756" y="2438526"/>
            <a:ext cx="78249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1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7828" y="2987420"/>
            <a:ext cx="9112758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39" baseline="3034" dirty="0" smtClean="0">
                <a:latin typeface="Calibri"/>
                <a:cs typeface="Calibri"/>
              </a:rPr>
              <a:t>r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p</a:t>
            </a:r>
            <a:r>
              <a:rPr sz="5400" spc="-19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ti</a:t>
            </a:r>
            <a:r>
              <a:rPr sz="5400" spc="-9" baseline="3034" dirty="0" smtClean="0">
                <a:latin typeface="Calibri"/>
                <a:cs typeface="Calibri"/>
              </a:rPr>
              <a:t>ti</a:t>
            </a:r>
            <a:r>
              <a:rPr sz="5400" spc="-29" baseline="3034" dirty="0" smtClean="0">
                <a:latin typeface="Calibri"/>
                <a:cs typeface="Calibri"/>
              </a:rPr>
              <a:t>v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154" baseline="3034" dirty="0" smtClean="0">
                <a:latin typeface="Calibri"/>
                <a:cs typeface="Calibri"/>
              </a:rPr>
              <a:t> 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-64" baseline="3034" dirty="0" smtClean="0">
                <a:latin typeface="Calibri"/>
                <a:cs typeface="Calibri"/>
              </a:rPr>
              <a:t>e</a:t>
            </a:r>
            <a:r>
              <a:rPr sz="5400" spc="9" baseline="3034" dirty="0" smtClean="0">
                <a:latin typeface="Calibri"/>
                <a:cs typeface="Calibri"/>
              </a:rPr>
              <a:t>x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r>
              <a:rPr sz="5400" spc="14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messaging</a:t>
            </a:r>
            <a:r>
              <a:rPr sz="5400" spc="175" baseline="3034" dirty="0" smtClean="0">
                <a:latin typeface="Calibri"/>
                <a:cs typeface="Calibri"/>
              </a:rPr>
              <a:t> </a:t>
            </a:r>
            <a:r>
              <a:rPr sz="5400" spc="-19" baseline="3034" dirty="0" smtClean="0">
                <a:latin typeface="Calibri"/>
                <a:cs typeface="Calibri"/>
              </a:rPr>
              <a:t>a</a:t>
            </a:r>
            <a:r>
              <a:rPr sz="5400" spc="-29" baseline="3034" dirty="0" smtClean="0">
                <a:latin typeface="Calibri"/>
                <a:cs typeface="Calibri"/>
              </a:rPr>
              <a:t>f</a:t>
            </a:r>
            <a:r>
              <a:rPr sz="5400" spc="-79" baseline="3034" dirty="0" smtClean="0">
                <a:latin typeface="Calibri"/>
                <a:cs typeface="Calibri"/>
              </a:rPr>
              <a:t>f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9" baseline="3034" dirty="0" smtClean="0">
                <a:latin typeface="Calibri"/>
                <a:cs typeface="Calibri"/>
              </a:rPr>
              <a:t>c</a:t>
            </a:r>
            <a:r>
              <a:rPr sz="5400" spc="0" baseline="3034" dirty="0" smtClean="0">
                <a:latin typeface="Calibri"/>
                <a:cs typeface="Calibri"/>
              </a:rPr>
              <a:t>ts</a:t>
            </a:r>
            <a:r>
              <a:rPr sz="5400" spc="150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the</a:t>
            </a:r>
            <a:r>
              <a:rPr sz="5400" spc="15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soft</a:t>
            </a:r>
            <a:r>
              <a:rPr sz="5400" spc="14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tis</a:t>
            </a:r>
            <a:r>
              <a:rPr sz="5400" spc="-14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u</a:t>
            </a:r>
            <a:r>
              <a:rPr sz="5400" spc="9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  <a:p>
            <a:pPr marL="12700" marR="68579">
              <a:lnSpc>
                <a:spcPts val="4320"/>
              </a:lnSpc>
              <a:spcBef>
                <a:spcPts val="27"/>
              </a:spcBef>
            </a:pPr>
            <a:r>
              <a:rPr sz="5400" spc="4" baseline="1517" dirty="0" smtClean="0">
                <a:latin typeface="Calibri"/>
                <a:cs typeface="Calibri"/>
              </a:rPr>
              <a:t>du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-29" baseline="1517" dirty="0" smtClean="0">
                <a:latin typeface="Calibri"/>
                <a:cs typeface="Calibri"/>
              </a:rPr>
              <a:t> </a:t>
            </a:r>
            <a:r>
              <a:rPr sz="5400" spc="-39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o </a:t>
            </a:r>
            <a:r>
              <a:rPr sz="5400" spc="-39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ep</a:t>
            </a:r>
            <a:r>
              <a:rPr sz="5400" spc="-25" baseline="1517" dirty="0" smtClean="0">
                <a:latin typeface="Calibri"/>
                <a:cs typeface="Calibri"/>
              </a:rPr>
              <a:t>e</a:t>
            </a:r>
            <a:r>
              <a:rPr sz="5400" spc="0" baseline="1517" dirty="0" smtClean="0">
                <a:latin typeface="Calibri"/>
                <a:cs typeface="Calibri"/>
              </a:rPr>
              <a:t>ti</a:t>
            </a:r>
            <a:r>
              <a:rPr sz="5400" spc="-9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i</a:t>
            </a:r>
            <a:r>
              <a:rPr sz="5400" spc="-29" baseline="1517" dirty="0" smtClean="0">
                <a:latin typeface="Calibri"/>
                <a:cs typeface="Calibri"/>
              </a:rPr>
              <a:t>v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-25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motion</a:t>
            </a:r>
            <a:r>
              <a:rPr sz="5400" spc="-4" baseline="1517" dirty="0" smtClean="0">
                <a:latin typeface="Calibri"/>
                <a:cs typeface="Calibri"/>
              </a:rPr>
              <a:t>s</a:t>
            </a:r>
            <a:r>
              <a:rPr sz="5400" spc="0" baseline="1517" dirty="0" smtClean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160" y="4166853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7828" y="4194429"/>
            <a:ext cx="1253271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Upp</a:t>
            </a:r>
            <a:r>
              <a:rPr sz="5400" spc="-9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3599" y="4194429"/>
            <a:ext cx="1874736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64" baseline="3034" dirty="0" smtClean="0">
                <a:latin typeface="Calibri"/>
                <a:cs typeface="Calibri"/>
              </a:rPr>
              <a:t>e</a:t>
            </a:r>
            <a:r>
              <a:rPr sz="5400" spc="9" baseline="3034" dirty="0" smtClean="0">
                <a:latin typeface="Calibri"/>
                <a:cs typeface="Calibri"/>
              </a:rPr>
              <a:t>x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r>
              <a:rPr sz="5400" spc="-50" baseline="3034" dirty="0" smtClean="0">
                <a:latin typeface="Calibri"/>
                <a:cs typeface="Calibri"/>
              </a:rPr>
              <a:t>r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mity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9561" y="4194429"/>
            <a:ext cx="3057318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musc</a:t>
            </a:r>
            <a:r>
              <a:rPr sz="5400" spc="9" baseline="3034" dirty="0" smtClean="0">
                <a:latin typeface="Calibri"/>
                <a:cs typeface="Calibri"/>
              </a:rPr>
              <a:t>u</a:t>
            </a:r>
            <a:r>
              <a:rPr sz="5400" spc="-9" baseline="3034" dirty="0" smtClean="0">
                <a:latin typeface="Calibri"/>
                <a:cs typeface="Calibri"/>
              </a:rPr>
              <a:t>l</a:t>
            </a:r>
            <a:r>
              <a:rPr sz="5400" spc="0" baseline="3034" dirty="0" smtClean="0">
                <a:latin typeface="Calibri"/>
                <a:cs typeface="Calibri"/>
              </a:rPr>
              <a:t>os</a:t>
            </a:r>
            <a:r>
              <a:rPr sz="5400" spc="-119" baseline="3034" dirty="0" smtClean="0">
                <a:latin typeface="Calibri"/>
                <a:cs typeface="Calibri"/>
              </a:rPr>
              <a:t>k</a:t>
            </a:r>
            <a:r>
              <a:rPr sz="5400" spc="0" baseline="3034" dirty="0" smtClean="0">
                <a:latin typeface="Calibri"/>
                <a:cs typeface="Calibri"/>
              </a:rPr>
              <a:t>el</a:t>
            </a:r>
            <a:r>
              <a:rPr sz="5400" spc="-25" baseline="3034" dirty="0" smtClean="0">
                <a:latin typeface="Calibri"/>
                <a:cs typeface="Calibri"/>
              </a:rPr>
              <a:t>e</a:t>
            </a:r>
            <a:r>
              <a:rPr sz="5400" spc="-54" baseline="3034" dirty="0" smtClean="0">
                <a:latin typeface="Calibri"/>
                <a:cs typeface="Calibri"/>
              </a:rPr>
              <a:t>t</a:t>
            </a:r>
            <a:r>
              <a:rPr sz="5400" spc="9" baseline="3034" dirty="0" smtClean="0">
                <a:latin typeface="Calibri"/>
                <a:cs typeface="Calibri"/>
              </a:rPr>
              <a:t>a</a:t>
            </a:r>
            <a:r>
              <a:rPr sz="5400" spc="0" baseline="3034" dirty="0" smtClean="0">
                <a:latin typeface="Calibri"/>
                <a:cs typeface="Calibri"/>
              </a:rPr>
              <a:t>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0052" y="4194429"/>
            <a:ext cx="1841828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p</a:t>
            </a:r>
            <a:r>
              <a:rPr sz="5400" spc="-50" baseline="3034" dirty="0" smtClean="0">
                <a:latin typeface="Calibri"/>
                <a:cs typeface="Calibri"/>
              </a:rPr>
              <a:t>r</a:t>
            </a:r>
            <a:r>
              <a:rPr sz="5400" spc="-14" baseline="3034" dirty="0" smtClean="0">
                <a:latin typeface="Calibri"/>
                <a:cs typeface="Calibri"/>
              </a:rPr>
              <a:t>o</a:t>
            </a:r>
            <a:r>
              <a:rPr sz="5400" spc="0" baseline="3034" dirty="0" smtClean="0">
                <a:latin typeface="Calibri"/>
                <a:cs typeface="Calibri"/>
              </a:rPr>
              <a:t>bl</a:t>
            </a:r>
            <a:r>
              <a:rPr sz="5400" spc="-9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ms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7828" y="4743449"/>
            <a:ext cx="9113763" cy="1580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especia</a:t>
            </a:r>
            <a:r>
              <a:rPr sz="5400" spc="-9" baseline="3034" dirty="0" smtClean="0">
                <a:latin typeface="Calibri"/>
                <a:cs typeface="Calibri"/>
              </a:rPr>
              <a:t>l</a:t>
            </a:r>
            <a:r>
              <a:rPr sz="5400" spc="0" baseline="3034" dirty="0" smtClean="0">
                <a:latin typeface="Calibri"/>
                <a:cs typeface="Calibri"/>
              </a:rPr>
              <a:t>ly</a:t>
            </a:r>
            <a:r>
              <a:rPr sz="5400" spc="164" baseline="3034" dirty="0" smtClean="0">
                <a:latin typeface="Calibri"/>
                <a:cs typeface="Calibri"/>
              </a:rPr>
              <a:t> </a:t>
            </a:r>
            <a:r>
              <a:rPr sz="5400" spc="-1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he</a:t>
            </a:r>
            <a:r>
              <a:rPr sz="5400" spc="149" baseline="3034" dirty="0" smtClean="0">
                <a:latin typeface="Calibri"/>
                <a:cs typeface="Calibri"/>
              </a:rPr>
              <a:t> </a:t>
            </a:r>
            <a:r>
              <a:rPr sz="5400" spc="-1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humb</a:t>
            </a:r>
            <a:r>
              <a:rPr sz="5400" spc="13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h</a:t>
            </a:r>
            <a:r>
              <a:rPr sz="5400" spc="-64" baseline="3034" dirty="0" smtClean="0">
                <a:latin typeface="Calibri"/>
                <a:cs typeface="Calibri"/>
              </a:rPr>
              <a:t>a</a:t>
            </a:r>
            <a:r>
              <a:rPr sz="5400" spc="-29" baseline="3034" dirty="0" smtClean="0">
                <a:latin typeface="Calibri"/>
                <a:cs typeface="Calibri"/>
              </a:rPr>
              <a:t>v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14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be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n</a:t>
            </a:r>
            <a:r>
              <a:rPr sz="5400" spc="150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l</a:t>
            </a:r>
            <a:r>
              <a:rPr sz="5400" spc="-29" baseline="3034" dirty="0" smtClean="0">
                <a:latin typeface="Calibri"/>
                <a:cs typeface="Calibri"/>
              </a:rPr>
              <a:t>a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14" baseline="3034" dirty="0" smtClean="0">
                <a:latin typeface="Calibri"/>
                <a:cs typeface="Calibri"/>
              </a:rPr>
              <a:t>l</a:t>
            </a:r>
            <a:r>
              <a:rPr sz="5400" spc="0" baseline="3034" dirty="0" smtClean="0">
                <a:latin typeface="Calibri"/>
                <a:cs typeface="Calibri"/>
              </a:rPr>
              <a:t>y</a:t>
            </a:r>
            <a:r>
              <a:rPr sz="5400" spc="154" baseline="3034" dirty="0" smtClean="0">
                <a:latin typeface="Calibri"/>
                <a:cs typeface="Calibri"/>
              </a:rPr>
              <a:t> </a:t>
            </a:r>
            <a:r>
              <a:rPr sz="5400" spc="-39" baseline="3034" dirty="0" smtClean="0">
                <a:latin typeface="Calibri"/>
                <a:cs typeface="Calibri"/>
              </a:rPr>
              <a:t>s</a:t>
            </a:r>
            <a:r>
              <a:rPr sz="5400" spc="-54" baseline="3034" dirty="0" smtClean="0">
                <a:latin typeface="Calibri"/>
                <a:cs typeface="Calibri"/>
              </a:rPr>
              <a:t>t</a:t>
            </a:r>
            <a:r>
              <a:rPr sz="5400" spc="-29" baseline="3034" dirty="0" smtClean="0">
                <a:latin typeface="Calibri"/>
                <a:cs typeface="Calibri"/>
              </a:rPr>
              <a:t>a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ed</a:t>
            </a:r>
            <a:r>
              <a:rPr sz="5400" spc="149" baseline="3034" dirty="0" smtClean="0">
                <a:latin typeface="Calibri"/>
                <a:cs typeface="Calibri"/>
              </a:rPr>
              <a:t> </a:t>
            </a:r>
            <a:r>
              <a:rPr sz="5400" spc="-79" baseline="3034" dirty="0" smtClean="0">
                <a:latin typeface="Calibri"/>
                <a:cs typeface="Calibri"/>
              </a:rPr>
              <a:t>f</a:t>
            </a:r>
            <a:r>
              <a:rPr sz="5400" spc="0" baseline="3034" dirty="0" smtClean="0">
                <a:latin typeface="Calibri"/>
                <a:cs typeface="Calibri"/>
              </a:rPr>
              <a:t>or</a:t>
            </a:r>
            <a:endParaRPr sz="3600">
              <a:latin typeface="Calibri"/>
              <a:cs typeface="Calibri"/>
            </a:endParaRPr>
          </a:p>
          <a:p>
            <a:pPr marL="12700" marR="1344">
              <a:lnSpc>
                <a:spcPts val="4320"/>
              </a:lnSpc>
              <a:spcBef>
                <a:spcPts val="27"/>
              </a:spcBef>
            </a:pPr>
            <a:r>
              <a:rPr sz="5400" spc="-4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ouch</a:t>
            </a:r>
            <a:r>
              <a:rPr sz="5400" spc="9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sc</a:t>
            </a:r>
            <a:r>
              <a:rPr sz="5400" spc="-44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-19" baseline="1517" dirty="0" smtClean="0">
                <a:latin typeface="Calibri"/>
                <a:cs typeface="Calibri"/>
              </a:rPr>
              <a:t>e</a:t>
            </a:r>
            <a:r>
              <a:rPr sz="5400" spc="0" baseline="1517" dirty="0" smtClean="0">
                <a:latin typeface="Calibri"/>
                <a:cs typeface="Calibri"/>
              </a:rPr>
              <a:t>n</a:t>
            </a:r>
            <a:r>
              <a:rPr sz="5400" spc="8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d</a:t>
            </a:r>
            <a:r>
              <a:rPr sz="5400" spc="-34" baseline="1517" dirty="0" smtClean="0">
                <a:latin typeface="Calibri"/>
                <a:cs typeface="Calibri"/>
              </a:rPr>
              <a:t>e</a:t>
            </a:r>
            <a:r>
              <a:rPr sz="5400" spc="0" baseline="1517" dirty="0" smtClean="0">
                <a:latin typeface="Calibri"/>
                <a:cs typeface="Calibri"/>
              </a:rPr>
              <a:t>vice</a:t>
            </a:r>
            <a:r>
              <a:rPr sz="5400" spc="9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us</a:t>
            </a:r>
            <a:r>
              <a:rPr sz="5400" spc="-14" baseline="1517" dirty="0" smtClean="0">
                <a:latin typeface="Calibri"/>
                <a:cs typeface="Calibri"/>
              </a:rPr>
              <a:t>e</a:t>
            </a:r>
            <a:r>
              <a:rPr sz="5400" spc="-54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s</a:t>
            </a:r>
            <a:r>
              <a:rPr sz="5400" spc="84" baseline="1517" dirty="0" smtClean="0">
                <a:latin typeface="Calibri"/>
                <a:cs typeface="Calibri"/>
              </a:rPr>
              <a:t> </a:t>
            </a:r>
            <a:r>
              <a:rPr sz="5400" spc="4" baseline="1517" dirty="0" smtClean="0">
                <a:latin typeface="Calibri"/>
                <a:cs typeface="Calibri"/>
              </a:rPr>
              <a:t>du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79" baseline="1517" dirty="0" smtClean="0">
                <a:latin typeface="Calibri"/>
                <a:cs typeface="Calibri"/>
              </a:rPr>
              <a:t> </a:t>
            </a:r>
            <a:r>
              <a:rPr sz="5400" spc="-5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o</a:t>
            </a:r>
            <a:r>
              <a:rPr sz="5400" spc="94" baseline="1517" dirty="0" smtClean="0">
                <a:latin typeface="Calibri"/>
                <a:cs typeface="Calibri"/>
              </a:rPr>
              <a:t> </a:t>
            </a:r>
            <a:r>
              <a:rPr sz="5400" spc="-44" baseline="1517" dirty="0" smtClean="0">
                <a:latin typeface="Calibri"/>
                <a:cs typeface="Calibri"/>
              </a:rPr>
              <a:t>t</a:t>
            </a:r>
            <a:r>
              <a:rPr sz="5400" spc="-64" baseline="1517" dirty="0" smtClean="0">
                <a:latin typeface="Calibri"/>
                <a:cs typeface="Calibri"/>
              </a:rPr>
              <a:t>e</a:t>
            </a:r>
            <a:r>
              <a:rPr sz="5400" spc="9" baseline="1517" dirty="0" smtClean="0">
                <a:latin typeface="Calibri"/>
                <a:cs typeface="Calibri"/>
              </a:rPr>
              <a:t>x</a:t>
            </a:r>
            <a:r>
              <a:rPr sz="5400" spc="0" baseline="1517" dirty="0" smtClean="0">
                <a:latin typeface="Calibri"/>
                <a:cs typeface="Calibri"/>
              </a:rPr>
              <a:t>t</a:t>
            </a:r>
            <a:r>
              <a:rPr sz="5400" spc="9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m</a:t>
            </a:r>
            <a:r>
              <a:rPr sz="5400" spc="-9" baseline="1517" dirty="0" smtClean="0">
                <a:latin typeface="Calibri"/>
                <a:cs typeface="Calibri"/>
              </a:rPr>
              <a:t>e</a:t>
            </a:r>
            <a:r>
              <a:rPr sz="5400" spc="0" baseline="1517" dirty="0" smtClean="0">
                <a:latin typeface="Calibri"/>
                <a:cs typeface="Calibri"/>
              </a:rPr>
              <a:t>ssagi</a:t>
            </a:r>
            <a:r>
              <a:rPr sz="5400" spc="9" baseline="1517" dirty="0" smtClean="0">
                <a:latin typeface="Calibri"/>
                <a:cs typeface="Calibri"/>
              </a:rPr>
              <a:t>n</a:t>
            </a:r>
            <a:r>
              <a:rPr sz="5400" spc="0" baseline="1517" dirty="0" smtClean="0">
                <a:latin typeface="Calibri"/>
                <a:cs typeface="Calibri"/>
              </a:rPr>
              <a:t>g</a:t>
            </a:r>
            <a:endParaRPr sz="3600">
              <a:latin typeface="Calibri"/>
              <a:cs typeface="Calibri"/>
            </a:endParaRPr>
          </a:p>
          <a:p>
            <a:pPr marL="12700" marR="68579">
              <a:lnSpc>
                <a:spcPts val="4320"/>
              </a:lnSpc>
            </a:pPr>
            <a:r>
              <a:rPr sz="5400" spc="0" baseline="1517" dirty="0" smtClean="0">
                <a:latin typeface="Calibri"/>
                <a:cs typeface="Calibri"/>
              </a:rPr>
              <a:t>(</a:t>
            </a:r>
            <a:r>
              <a:rPr sz="5400" spc="-64" baseline="1517" dirty="0" smtClean="0">
                <a:latin typeface="Calibri"/>
                <a:cs typeface="Calibri"/>
              </a:rPr>
              <a:t>E</a:t>
            </a:r>
            <a:r>
              <a:rPr sz="5400" spc="0" baseline="1517" dirty="0" smtClean="0">
                <a:latin typeface="Calibri"/>
                <a:cs typeface="Calibri"/>
              </a:rPr>
              <a:t>ape</a:t>
            </a:r>
            <a:r>
              <a:rPr sz="5400" spc="4" baseline="1517" dirty="0" smtClean="0">
                <a:latin typeface="Calibri"/>
                <a:cs typeface="Calibri"/>
              </a:rPr>
              <a:t>n</a:t>
            </a:r>
            <a:r>
              <a:rPr sz="5400" spc="0" baseline="1517" dirty="0" smtClean="0">
                <a:latin typeface="Calibri"/>
                <a:cs typeface="Calibri"/>
              </a:rPr>
              <a:t>,</a:t>
            </a:r>
            <a:r>
              <a:rPr sz="5400" spc="-1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2014).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5485" y="352281"/>
            <a:ext cx="367568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FFFFFF"/>
                </a:solidFill>
                <a:latin typeface="Arial"/>
                <a:cs typeface="Arial"/>
              </a:rPr>
              <a:t>Aim of the study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6160" y="2600329"/>
            <a:ext cx="279298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spc="0" dirty="0" smtClean="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7828" y="2630957"/>
            <a:ext cx="52460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-364" baseline="3413" dirty="0" smtClean="0">
                <a:latin typeface="Calibri"/>
                <a:cs typeface="Calibri"/>
              </a:rPr>
              <a:t>To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7566" y="2630957"/>
            <a:ext cx="312956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i</a:t>
            </a:r>
            <a:r>
              <a:rPr sz="6000" spc="-69" baseline="3413" dirty="0" smtClean="0">
                <a:latin typeface="Calibri"/>
                <a:cs typeface="Calibri"/>
              </a:rPr>
              <a:t>n</a:t>
            </a:r>
            <a:r>
              <a:rPr sz="6000" spc="-44" baseline="3413" dirty="0" smtClean="0">
                <a:latin typeface="Calibri"/>
                <a:cs typeface="Calibri"/>
              </a:rPr>
              <a:t>v</a:t>
            </a:r>
            <a:r>
              <a:rPr sz="6000" spc="9" baseline="3413" dirty="0" smtClean="0">
                <a:latin typeface="Calibri"/>
                <a:cs typeface="Calibri"/>
              </a:rPr>
              <a:t>e</a:t>
            </a:r>
            <a:r>
              <a:rPr sz="6000" spc="-50" baseline="3413" dirty="0" smtClean="0">
                <a:latin typeface="Calibri"/>
                <a:cs typeface="Calibri"/>
              </a:rPr>
              <a:t>s</a:t>
            </a:r>
            <a:r>
              <a:rPr sz="6000" spc="0" baseline="3413" dirty="0" smtClean="0">
                <a:latin typeface="Calibri"/>
                <a:cs typeface="Calibri"/>
              </a:rPr>
              <a:t>ti</a:t>
            </a:r>
            <a:r>
              <a:rPr sz="6000" spc="-75" baseline="3413" dirty="0" smtClean="0">
                <a:latin typeface="Calibri"/>
                <a:cs typeface="Calibri"/>
              </a:rPr>
              <a:t>g</a:t>
            </a:r>
            <a:r>
              <a:rPr sz="6000" spc="-29" baseline="3413" dirty="0" smtClean="0">
                <a:latin typeface="Calibri"/>
                <a:cs typeface="Calibri"/>
              </a:rPr>
              <a:t>a</a:t>
            </a:r>
            <a:r>
              <a:rPr sz="6000" spc="-44" baseline="3413" dirty="0" smtClean="0">
                <a:latin typeface="Calibri"/>
                <a:cs typeface="Calibri"/>
              </a:rPr>
              <a:t>t</a:t>
            </a:r>
            <a:r>
              <a:rPr sz="6000" spc="0" baseline="3413" dirty="0" smtClean="0">
                <a:latin typeface="Calibri"/>
                <a:cs typeface="Calibri"/>
              </a:rPr>
              <a:t>e</a:t>
            </a:r>
            <a:r>
              <a:rPr sz="6000" spc="15" baseline="3413" dirty="0" smtClean="0">
                <a:latin typeface="Calibri"/>
                <a:cs typeface="Calibri"/>
              </a:rPr>
              <a:t> </a:t>
            </a:r>
            <a:r>
              <a:rPr sz="6000" spc="0" baseline="3413" dirty="0" smtClean="0">
                <a:latin typeface="Calibri"/>
                <a:cs typeface="Calibri"/>
              </a:rPr>
              <a:t>the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56785" y="2630957"/>
            <a:ext cx="5384638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impa</a:t>
            </a:r>
            <a:r>
              <a:rPr sz="6000" spc="-14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t</a:t>
            </a:r>
            <a:r>
              <a:rPr sz="6000" spc="50" baseline="3413" dirty="0" smtClean="0">
                <a:latin typeface="Calibri"/>
                <a:cs typeface="Calibri"/>
              </a:rPr>
              <a:t> </a:t>
            </a:r>
            <a:r>
              <a:rPr sz="6000" spc="4" baseline="3413" dirty="0" smtClean="0">
                <a:latin typeface="Calibri"/>
                <a:cs typeface="Calibri"/>
              </a:rPr>
              <a:t>o</a:t>
            </a:r>
            <a:r>
              <a:rPr sz="6000" spc="0" baseline="3413" dirty="0" smtClean="0">
                <a:latin typeface="Calibri"/>
                <a:cs typeface="Calibri"/>
              </a:rPr>
              <a:t>f</a:t>
            </a:r>
            <a:r>
              <a:rPr sz="6000" spc="44" baseline="3413" dirty="0" smtClean="0">
                <a:latin typeface="Calibri"/>
                <a:cs typeface="Calibri"/>
              </a:rPr>
              <a:t> </a:t>
            </a:r>
            <a:r>
              <a:rPr sz="6000" spc="0" baseline="3413" dirty="0" smtClean="0">
                <a:latin typeface="Calibri"/>
                <a:cs typeface="Calibri"/>
              </a:rPr>
              <a:t>hand</a:t>
            </a:r>
            <a:r>
              <a:rPr sz="6000" spc="49" baseline="3413" dirty="0" smtClean="0">
                <a:latin typeface="Calibri"/>
                <a:cs typeface="Calibri"/>
              </a:rPr>
              <a:t> </a:t>
            </a:r>
            <a:r>
              <a:rPr sz="6000" spc="0" baseline="3413" dirty="0" smtClean="0">
                <a:latin typeface="Calibri"/>
                <a:cs typeface="Calibri"/>
              </a:rPr>
              <a:t>he</a:t>
            </a:r>
            <a:r>
              <a:rPr sz="6000" spc="-19" baseline="3413" dirty="0" smtClean="0">
                <a:latin typeface="Calibri"/>
                <a:cs typeface="Calibri"/>
              </a:rPr>
              <a:t>l</a:t>
            </a:r>
            <a:r>
              <a:rPr sz="6000" spc="0" baseline="3413" dirty="0" smtClean="0">
                <a:latin typeface="Calibri"/>
                <a:cs typeface="Calibri"/>
              </a:rPr>
              <a:t>d</a:t>
            </a:r>
            <a:r>
              <a:rPr sz="6000" spc="44" baseline="3413" dirty="0" smtClean="0">
                <a:latin typeface="Calibri"/>
                <a:cs typeface="Calibri"/>
              </a:rPr>
              <a:t> </a:t>
            </a:r>
            <a:r>
              <a:rPr sz="6000" spc="-29" baseline="3413" dirty="0" smtClean="0">
                <a:latin typeface="Calibri"/>
                <a:cs typeface="Calibri"/>
              </a:rPr>
              <a:t>t</a:t>
            </a:r>
            <a:r>
              <a:rPr sz="6000" spc="0" baseline="3413" dirty="0" smtClean="0">
                <a:latin typeface="Calibri"/>
                <a:cs typeface="Calibri"/>
              </a:rPr>
              <a:t>ools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7828" y="3240785"/>
            <a:ext cx="1449301" cy="1142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(smart</a:t>
            </a:r>
            <a:endParaRPr sz="4000">
              <a:latin typeface="Calibri"/>
              <a:cs typeface="Calibri"/>
            </a:endParaRPr>
          </a:p>
          <a:p>
            <a:pPr marL="12700" marR="76123">
              <a:lnSpc>
                <a:spcPts val="4800"/>
              </a:lnSpc>
              <a:spcBef>
                <a:spcPts val="31"/>
              </a:spcBef>
            </a:pPr>
            <a:r>
              <a:rPr sz="6000" spc="-44" baseline="1365" dirty="0" smtClean="0">
                <a:latin typeface="Calibri"/>
                <a:cs typeface="Calibri"/>
              </a:rPr>
              <a:t>t</a:t>
            </a:r>
            <a:r>
              <a:rPr sz="6000" spc="0" baseline="1365" dirty="0" smtClean="0">
                <a:latin typeface="Calibri"/>
                <a:cs typeface="Calibri"/>
              </a:rPr>
              <a:t>erms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63495" y="3240785"/>
            <a:ext cx="1775088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phone</a:t>
            </a:r>
            <a:r>
              <a:rPr sz="6000" spc="4" baseline="3413" dirty="0" smtClean="0">
                <a:latin typeface="Calibri"/>
                <a:cs typeface="Calibri"/>
              </a:rPr>
              <a:t>s</a:t>
            </a:r>
            <a:r>
              <a:rPr sz="6000" spc="0" baseline="3413" dirty="0" smtClean="0">
                <a:latin typeface="Calibri"/>
                <a:cs typeface="Calibri"/>
              </a:rPr>
              <a:t>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33697" y="3240785"/>
            <a:ext cx="1522172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4" baseline="3413" dirty="0" smtClean="0">
                <a:latin typeface="Calibri"/>
                <a:cs typeface="Calibri"/>
              </a:rPr>
              <a:t>o</a:t>
            </a:r>
            <a:r>
              <a:rPr sz="6000" spc="0" baseline="3413" dirty="0" smtClean="0">
                <a:latin typeface="Calibri"/>
                <a:cs typeface="Calibri"/>
              </a:rPr>
              <a:t>n</a:t>
            </a:r>
            <a:r>
              <a:rPr sz="6000" spc="601" baseline="3413" dirty="0" smtClean="0">
                <a:latin typeface="Calibri"/>
                <a:cs typeface="Calibri"/>
              </a:rPr>
              <a:t> </a:t>
            </a:r>
            <a:r>
              <a:rPr sz="6000" spc="0" baseline="3413" dirty="0" smtClean="0">
                <a:latin typeface="Calibri"/>
                <a:cs typeface="Calibri"/>
              </a:rPr>
              <a:t>the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51042" y="3240785"/>
            <a:ext cx="1330853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upper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5982" y="3240785"/>
            <a:ext cx="2082506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-59" baseline="3413" dirty="0" smtClean="0">
                <a:latin typeface="Calibri"/>
                <a:cs typeface="Calibri"/>
              </a:rPr>
              <a:t>e</a:t>
            </a:r>
            <a:r>
              <a:rPr sz="6000" spc="0" baseline="3413" dirty="0" smtClean="0">
                <a:latin typeface="Calibri"/>
                <a:cs typeface="Calibri"/>
              </a:rPr>
              <a:t>x</a:t>
            </a:r>
            <a:r>
              <a:rPr sz="6000" spc="9" baseline="3413" dirty="0" smtClean="0">
                <a:latin typeface="Calibri"/>
                <a:cs typeface="Calibri"/>
              </a:rPr>
              <a:t>t</a:t>
            </a:r>
            <a:r>
              <a:rPr sz="6000" spc="-50" baseline="3413" dirty="0" smtClean="0">
                <a:latin typeface="Calibri"/>
                <a:cs typeface="Calibri"/>
              </a:rPr>
              <a:t>r</a:t>
            </a:r>
            <a:r>
              <a:rPr sz="6000" spc="0" baseline="3413" dirty="0" smtClean="0">
                <a:latin typeface="Calibri"/>
                <a:cs typeface="Calibri"/>
              </a:rPr>
              <a:t>emity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55556" y="3240785"/>
            <a:ext cx="482822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-4" baseline="3413" dirty="0" smtClean="0">
                <a:latin typeface="Calibri"/>
                <a:cs typeface="Calibri"/>
              </a:rPr>
              <a:t>in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6083" y="3850385"/>
            <a:ext cx="525572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4" baseline="3413" dirty="0" smtClean="0">
                <a:latin typeface="Calibri"/>
                <a:cs typeface="Calibri"/>
              </a:rPr>
              <a:t>of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8291" y="3850385"/>
            <a:ext cx="1120968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pain,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5113" y="3850385"/>
            <a:ext cx="2511718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d</a:t>
            </a:r>
            <a:r>
              <a:rPr sz="6000" spc="-29" baseline="3413" dirty="0" smtClean="0">
                <a:latin typeface="Calibri"/>
                <a:cs typeface="Calibri"/>
              </a:rPr>
              <a:t>y</a:t>
            </a:r>
            <a:r>
              <a:rPr sz="6000" spc="-39" baseline="3413" dirty="0" smtClean="0">
                <a:latin typeface="Calibri"/>
                <a:cs typeface="Calibri"/>
              </a:rPr>
              <a:t>s</a:t>
            </a:r>
            <a:r>
              <a:rPr sz="6000" spc="0" baseline="3413" dirty="0" smtClean="0">
                <a:latin typeface="Calibri"/>
                <a:cs typeface="Calibri"/>
              </a:rPr>
              <a:t>func</a:t>
            </a:r>
            <a:r>
              <a:rPr sz="6000" spc="9" baseline="3413" dirty="0" smtClean="0">
                <a:latin typeface="Calibri"/>
                <a:cs typeface="Calibri"/>
              </a:rPr>
              <a:t>t</a:t>
            </a:r>
            <a:r>
              <a:rPr sz="6000" spc="0" baseline="3413" dirty="0" smtClean="0">
                <a:latin typeface="Calibri"/>
                <a:cs typeface="Calibri"/>
              </a:rPr>
              <a:t>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3728" y="3850385"/>
            <a:ext cx="877877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and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9504" y="3850385"/>
            <a:ext cx="899241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g</a:t>
            </a:r>
            <a:r>
              <a:rPr sz="6000" spc="-9" baseline="3413" dirty="0" smtClean="0">
                <a:latin typeface="Calibri"/>
                <a:cs typeface="Calibri"/>
              </a:rPr>
              <a:t>r</a:t>
            </a:r>
            <a:r>
              <a:rPr sz="6000" spc="0" baseline="3413" dirty="0" smtClean="0">
                <a:latin typeface="Calibri"/>
                <a:cs typeface="Calibri"/>
              </a:rPr>
              <a:t>ip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7828" y="4460138"/>
            <a:ext cx="1952208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-50" baseline="3413" dirty="0" smtClean="0">
                <a:latin typeface="Calibri"/>
                <a:cs typeface="Calibri"/>
              </a:rPr>
              <a:t>s</a:t>
            </a:r>
            <a:r>
              <a:rPr sz="6000" spc="0" baseline="3413" dirty="0" smtClean="0">
                <a:latin typeface="Calibri"/>
                <a:cs typeface="Calibri"/>
              </a:rPr>
              <a:t>t</a:t>
            </a:r>
            <a:r>
              <a:rPr sz="6000" spc="-44" baseline="3413" dirty="0" smtClean="0">
                <a:latin typeface="Calibri"/>
                <a:cs typeface="Calibri"/>
              </a:rPr>
              <a:t>r</a:t>
            </a:r>
            <a:r>
              <a:rPr sz="6000" spc="0" baseline="3413" dirty="0" smtClean="0">
                <a:latin typeface="Calibri"/>
                <a:cs typeface="Calibri"/>
              </a:rPr>
              <a:t>en</a:t>
            </a:r>
            <a:r>
              <a:rPr sz="6000" spc="-54" baseline="3413" dirty="0" smtClean="0">
                <a:latin typeface="Calibri"/>
                <a:cs typeface="Calibri"/>
              </a:rPr>
              <a:t>g</a:t>
            </a:r>
            <a:r>
              <a:rPr sz="6000" spc="0" baseline="3413" dirty="0" smtClean="0">
                <a:latin typeface="Calibri"/>
                <a:cs typeface="Calibri"/>
              </a:rPr>
              <a:t>t</a:t>
            </a:r>
            <a:r>
              <a:rPr sz="6000" spc="4" baseline="3413" dirty="0" smtClean="0">
                <a:latin typeface="Calibri"/>
                <a:cs typeface="Calibri"/>
              </a:rPr>
              <a:t>h</a:t>
            </a:r>
            <a:r>
              <a:rPr sz="6000" spc="0" baseline="3413" dirty="0" smtClean="0">
                <a:latin typeface="Calibri"/>
                <a:cs typeface="Calibri"/>
              </a:rPr>
              <a:t>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67579" y="2518028"/>
            <a:ext cx="0" cy="4569460"/>
          </a:xfrm>
          <a:custGeom>
            <a:avLst/>
            <a:gdLst/>
            <a:ahLst/>
            <a:cxnLst/>
            <a:rect l="l" t="t" r="r" b="b"/>
            <a:pathLst>
              <a:path h="4569460">
                <a:moveTo>
                  <a:pt x="0" y="0"/>
                </a:moveTo>
                <a:lnTo>
                  <a:pt x="0" y="45694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5344" y="2874898"/>
            <a:ext cx="8620709" cy="0"/>
          </a:xfrm>
          <a:custGeom>
            <a:avLst/>
            <a:gdLst/>
            <a:ahLst/>
            <a:cxnLst/>
            <a:rect l="l" t="t" r="r" b="b"/>
            <a:pathLst>
              <a:path w="8620709">
                <a:moveTo>
                  <a:pt x="0" y="0"/>
                </a:moveTo>
                <a:lnTo>
                  <a:pt x="86207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1694" y="2518028"/>
            <a:ext cx="0" cy="4569460"/>
          </a:xfrm>
          <a:custGeom>
            <a:avLst/>
            <a:gdLst/>
            <a:ahLst/>
            <a:cxnLst/>
            <a:rect l="l" t="t" r="r" b="b"/>
            <a:pathLst>
              <a:path h="4569460">
                <a:moveTo>
                  <a:pt x="0" y="0"/>
                </a:moveTo>
                <a:lnTo>
                  <a:pt x="0" y="45694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69704" y="2518028"/>
            <a:ext cx="0" cy="4569460"/>
          </a:xfrm>
          <a:custGeom>
            <a:avLst/>
            <a:gdLst/>
            <a:ahLst/>
            <a:cxnLst/>
            <a:rect l="l" t="t" r="r" b="b"/>
            <a:pathLst>
              <a:path h="4569460">
                <a:moveTo>
                  <a:pt x="0" y="0"/>
                </a:moveTo>
                <a:lnTo>
                  <a:pt x="0" y="45694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5344" y="2524378"/>
            <a:ext cx="8620709" cy="0"/>
          </a:xfrm>
          <a:custGeom>
            <a:avLst/>
            <a:gdLst/>
            <a:ahLst/>
            <a:cxnLst/>
            <a:rect l="l" t="t" r="r" b="b"/>
            <a:pathLst>
              <a:path w="8620709">
                <a:moveTo>
                  <a:pt x="0" y="0"/>
                </a:moveTo>
                <a:lnTo>
                  <a:pt x="86207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5344" y="7081138"/>
            <a:ext cx="8620709" cy="0"/>
          </a:xfrm>
          <a:custGeom>
            <a:avLst/>
            <a:gdLst/>
            <a:ahLst/>
            <a:cxnLst/>
            <a:rect l="l" t="t" r="r" b="b"/>
            <a:pathLst>
              <a:path w="8620709">
                <a:moveTo>
                  <a:pt x="0" y="0"/>
                </a:moveTo>
                <a:lnTo>
                  <a:pt x="86207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5310" y="399764"/>
            <a:ext cx="381249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Mat</a:t>
            </a:r>
            <a:r>
              <a:rPr sz="3200" b="1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rial</a:t>
            </a:r>
            <a:r>
              <a:rPr sz="32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&amp; Methods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6160" y="162920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7828" y="1650618"/>
            <a:ext cx="36846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1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100</a:t>
            </a:r>
            <a:r>
              <a:rPr sz="4200" spc="19" baseline="2925" dirty="0" smtClean="0">
                <a:latin typeface="Calibri"/>
                <a:cs typeface="Calibri"/>
              </a:rPr>
              <a:t> 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tu</a:t>
            </a:r>
            <a:r>
              <a:rPr sz="4200" spc="-9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2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ts</a:t>
            </a:r>
            <a:r>
              <a:rPr sz="4200" spc="-33" baseline="2925" dirty="0" smtClean="0">
                <a:latin typeface="Calibri"/>
                <a:cs typeface="Calibri"/>
              </a:rPr>
              <a:t> </a:t>
            </a:r>
            <a:r>
              <a:rPr sz="4200" spc="9" baseline="2925" dirty="0" smtClean="0">
                <a:latin typeface="Calibri"/>
                <a:cs typeface="Calibri"/>
              </a:rPr>
              <a:t>(</a:t>
            </a:r>
            <a:r>
              <a:rPr sz="4200" spc="0" baseline="2925" dirty="0" smtClean="0">
                <a:latin typeface="Calibri"/>
                <a:cs typeface="Calibri"/>
              </a:rPr>
              <a:t>Male</a:t>
            </a:r>
            <a:r>
              <a:rPr sz="4200" spc="-66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-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=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6493" y="1650618"/>
            <a:ext cx="52721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34,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8065" y="1650618"/>
            <a:ext cx="11256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39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emale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47282" y="1650618"/>
            <a:ext cx="2652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5021" y="1650618"/>
            <a:ext cx="25551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=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73061" y="1650618"/>
            <a:ext cx="43861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66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16216" y="1650618"/>
            <a:ext cx="18633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05522" y="1650618"/>
            <a:ext cx="13942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ecru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02453" y="1650618"/>
            <a:ext cx="77506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f</a:t>
            </a:r>
            <a:r>
              <a:rPr sz="4200" spc="-5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om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7828" y="2077491"/>
            <a:ext cx="80282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Ah</a:t>
            </a:r>
            <a:r>
              <a:rPr sz="4200" spc="-14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3513" y="2077491"/>
            <a:ext cx="158648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Un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-25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50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214" baseline="2925" dirty="0" smtClean="0">
                <a:latin typeface="Calibri"/>
                <a:cs typeface="Calibri"/>
              </a:rPr>
              <a:t>y</a:t>
            </a:r>
            <a:r>
              <a:rPr sz="4200" spc="0" baseline="2925" dirty="0" smtClean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6046" y="2077491"/>
            <a:ext cx="127193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Bah</a:t>
            </a:r>
            <a:r>
              <a:rPr sz="4200" spc="-6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ai</a:t>
            </a:r>
            <a:r>
              <a:rPr sz="4200" spc="-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7249" y="7125258"/>
            <a:ext cx="2919542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-4" baseline="1950" dirty="0" smtClean="0">
                <a:latin typeface="Calibri"/>
                <a:cs typeface="Calibri"/>
              </a:rPr>
              <a:t>(</a:t>
            </a:r>
            <a:r>
              <a:rPr sz="2100" spc="0" baseline="1950" dirty="0" smtClean="0">
                <a:latin typeface="Calibri"/>
                <a:cs typeface="Calibri"/>
              </a:rPr>
              <a:t>Sh</a:t>
            </a:r>
            <a:r>
              <a:rPr sz="2100" spc="-4" baseline="1950" dirty="0" smtClean="0">
                <a:latin typeface="Calibri"/>
                <a:cs typeface="Calibri"/>
              </a:rPr>
              <a:t>a</a:t>
            </a:r>
            <a:r>
              <a:rPr sz="2100" spc="-19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an</a:t>
            </a:r>
            <a:r>
              <a:rPr sz="2100" spc="-14" baseline="1950" dirty="0" smtClean="0">
                <a:latin typeface="Calibri"/>
                <a:cs typeface="Calibri"/>
              </a:rPr>
              <a:t> e</a:t>
            </a:r>
            <a:r>
              <a:rPr sz="2100" spc="0" baseline="1950" dirty="0" smtClean="0">
                <a:latin typeface="Calibri"/>
                <a:cs typeface="Calibri"/>
              </a:rPr>
              <a:t>t</a:t>
            </a:r>
            <a:r>
              <a:rPr sz="2100" spc="1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al</a:t>
            </a:r>
            <a:r>
              <a:rPr sz="2100" spc="4" baseline="1950" dirty="0" smtClean="0">
                <a:latin typeface="Calibri"/>
                <a:cs typeface="Calibri"/>
              </a:rPr>
              <a:t>.</a:t>
            </a:r>
            <a:r>
              <a:rPr sz="2100" spc="0" baseline="1950" dirty="0" smtClean="0">
                <a:latin typeface="Calibri"/>
                <a:cs typeface="Calibri"/>
              </a:rPr>
              <a:t>,</a:t>
            </a:r>
            <a:r>
              <a:rPr sz="2100" spc="-19" baseline="1950" dirty="0" smtClean="0">
                <a:latin typeface="Calibri"/>
                <a:cs typeface="Calibri"/>
              </a:rPr>
              <a:t> </a:t>
            </a:r>
            <a:r>
              <a:rPr sz="2100" spc="-4" baseline="1950" dirty="0" smtClean="0">
                <a:latin typeface="Calibri"/>
                <a:cs typeface="Calibri"/>
              </a:rPr>
              <a:t>2014</a:t>
            </a:r>
            <a:r>
              <a:rPr sz="2100" spc="0" baseline="1950" dirty="0" smtClean="0">
                <a:latin typeface="Calibri"/>
                <a:cs typeface="Calibri"/>
              </a:rPr>
              <a:t>,</a:t>
            </a:r>
            <a:r>
              <a:rPr sz="2100" spc="14" baseline="1950" dirty="0" smtClean="0">
                <a:latin typeface="Calibri"/>
                <a:cs typeface="Calibri"/>
              </a:rPr>
              <a:t> </a:t>
            </a:r>
            <a:r>
              <a:rPr sz="2100" spc="-25" baseline="1950" dirty="0" smtClean="0">
                <a:latin typeface="Calibri"/>
                <a:cs typeface="Calibri"/>
              </a:rPr>
              <a:t>E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9" baseline="1950" dirty="0" smtClean="0">
                <a:latin typeface="Calibri"/>
                <a:cs typeface="Calibri"/>
              </a:rPr>
              <a:t>p</a:t>
            </a:r>
            <a:r>
              <a:rPr sz="2100" spc="-4" baseline="1950" dirty="0" smtClean="0">
                <a:latin typeface="Calibri"/>
                <a:cs typeface="Calibri"/>
              </a:rPr>
              <a:t>e</a:t>
            </a:r>
            <a:r>
              <a:rPr sz="2100" spc="0" baseline="1950" dirty="0" smtClean="0">
                <a:latin typeface="Calibri"/>
                <a:cs typeface="Calibri"/>
              </a:rPr>
              <a:t>n</a:t>
            </a:r>
            <a:r>
              <a:rPr sz="2100" spc="9" baseline="1950" dirty="0" smtClean="0">
                <a:latin typeface="Calibri"/>
                <a:cs typeface="Calibri"/>
              </a:rPr>
              <a:t> </a:t>
            </a:r>
            <a:r>
              <a:rPr sz="2100" spc="-14" baseline="1950" dirty="0" smtClean="0">
                <a:latin typeface="Calibri"/>
                <a:cs typeface="Calibri"/>
              </a:rPr>
              <a:t>e</a:t>
            </a:r>
            <a:r>
              <a:rPr sz="2100" spc="0" baseline="1950" dirty="0" smtClean="0">
                <a:latin typeface="Calibri"/>
                <a:cs typeface="Calibri"/>
              </a:rPr>
              <a:t>t al</a:t>
            </a:r>
            <a:r>
              <a:rPr sz="2100" spc="4" baseline="1950" dirty="0" smtClean="0">
                <a:latin typeface="Calibri"/>
                <a:cs typeface="Calibri"/>
              </a:rPr>
              <a:t>.</a:t>
            </a:r>
            <a:r>
              <a:rPr sz="2100" spc="0" baseline="1950" dirty="0" smtClean="0">
                <a:latin typeface="Calibri"/>
                <a:cs typeface="Calibri"/>
              </a:rPr>
              <a:t>,</a:t>
            </a:r>
            <a:r>
              <a:rPr sz="2100" spc="-9" baseline="1950" dirty="0" smtClean="0">
                <a:latin typeface="Calibri"/>
                <a:cs typeface="Calibri"/>
              </a:rPr>
              <a:t> </a:t>
            </a:r>
            <a:r>
              <a:rPr sz="2100" spc="-4" baseline="1950" dirty="0" smtClean="0">
                <a:latin typeface="Calibri"/>
                <a:cs typeface="Calibri"/>
              </a:rPr>
              <a:t>2014)</a:t>
            </a:r>
            <a:r>
              <a:rPr sz="2100" spc="0" baseline="1950" dirty="0" smtClean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1694" y="2524378"/>
            <a:ext cx="4305884" cy="350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834">
              <a:lnSpc>
                <a:spcPct val="95825"/>
              </a:lnSpc>
              <a:spcBef>
                <a:spcPts val="21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u</a:t>
            </a:r>
            <a:r>
              <a:rPr sz="2000" spc="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cri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eria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7579" y="2524378"/>
            <a:ext cx="4302125" cy="350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469">
              <a:lnSpc>
                <a:spcPct val="95825"/>
              </a:lnSpc>
              <a:spcBef>
                <a:spcPts val="21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Exclusion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cri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eria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1694" y="2874898"/>
            <a:ext cx="4305884" cy="420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834">
              <a:lnSpc>
                <a:spcPct val="95825"/>
              </a:lnSpc>
              <a:spcBef>
                <a:spcPts val="204"/>
              </a:spcBef>
            </a:pPr>
            <a:r>
              <a:rPr sz="2000" spc="0" dirty="0" smtClean="0">
                <a:latin typeface="Arial"/>
                <a:cs typeface="Arial"/>
              </a:rPr>
              <a:t>•   </a:t>
            </a:r>
            <a:r>
              <a:rPr sz="2000" spc="17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Ag</a:t>
            </a:r>
            <a:r>
              <a:rPr sz="2000" spc="0" dirty="0" smtClean="0">
                <a:latin typeface="Times New Roman"/>
                <a:cs typeface="Times New Roman"/>
              </a:rPr>
              <a:t>e: 1</a:t>
            </a:r>
            <a:r>
              <a:rPr sz="2000" spc="9" dirty="0" smtClean="0">
                <a:latin typeface="Times New Roman"/>
                <a:cs typeface="Times New Roman"/>
              </a:rPr>
              <a:t>7</a:t>
            </a:r>
            <a:r>
              <a:rPr sz="2000" spc="4" dirty="0" smtClean="0">
                <a:latin typeface="Times New Roman"/>
                <a:cs typeface="Times New Roman"/>
              </a:rPr>
              <a:t>-</a:t>
            </a:r>
            <a:r>
              <a:rPr sz="2000" spc="0" dirty="0" smtClean="0">
                <a:latin typeface="Times New Roman"/>
                <a:cs typeface="Times New Roman"/>
              </a:rPr>
              <a:t>30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ye</a:t>
            </a:r>
            <a:r>
              <a:rPr sz="2000" spc="-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rs.</a:t>
            </a:r>
            <a:endParaRPr sz="2000">
              <a:latin typeface="Times New Roman"/>
              <a:cs typeface="Times New Roman"/>
            </a:endParaRPr>
          </a:p>
          <a:p>
            <a:pPr marL="411683" marR="26916" indent="-342849" algn="just">
              <a:lnSpc>
                <a:spcPts val="2548"/>
              </a:lnSpc>
              <a:spcBef>
                <a:spcPts val="3076"/>
              </a:spcBef>
              <a:tabLst>
                <a:tab pos="406400" algn="l"/>
              </a:tabLst>
            </a:pPr>
            <a:r>
              <a:rPr sz="2000" spc="0" dirty="0" smtClean="0">
                <a:latin typeface="Symbol"/>
                <a:cs typeface="Symbol"/>
              </a:rPr>
              <a:t></a:t>
            </a:r>
            <a:r>
              <a:rPr sz="2000" spc="0" dirty="0" smtClean="0">
                <a:latin typeface="Times New Roman"/>
                <a:cs typeface="Times New Roman"/>
              </a:rPr>
              <a:t>	Sen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ing </a:t>
            </a:r>
            <a:r>
              <a:rPr sz="2000" spc="25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at </a:t>
            </a:r>
            <a:r>
              <a:rPr sz="2000" spc="25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ast </a:t>
            </a:r>
            <a:r>
              <a:rPr sz="2000" spc="25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5 </a:t>
            </a:r>
            <a:r>
              <a:rPr sz="2000" spc="26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ls </a:t>
            </a:r>
            <a:r>
              <a:rPr sz="2000" spc="25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or </a:t>
            </a:r>
            <a:r>
              <a:rPr sz="2000" spc="26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xt </a:t>
            </a:r>
            <a:endParaRPr sz="2000">
              <a:latin typeface="Times New Roman"/>
              <a:cs typeface="Times New Roman"/>
            </a:endParaRPr>
          </a:p>
          <a:p>
            <a:pPr marL="411683" marR="26916" algn="just">
              <a:lnSpc>
                <a:spcPts val="2299"/>
              </a:lnSpc>
              <a:spcBef>
                <a:spcPts val="473"/>
              </a:spcBef>
              <a:tabLst>
                <a:tab pos="406400" algn="l"/>
              </a:tabLst>
            </a:pP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essages / 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139" dirty="0" smtClean="0">
                <a:latin typeface="Times New Roman"/>
                <a:cs typeface="Times New Roman"/>
              </a:rPr>
              <a:t>y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411683" marR="27934" indent="-342849" algn="just">
              <a:lnSpc>
                <a:spcPts val="2548"/>
              </a:lnSpc>
              <a:spcBef>
                <a:spcPts val="3092"/>
              </a:spcBef>
              <a:tabLst>
                <a:tab pos="406400" algn="l"/>
              </a:tabLst>
            </a:pPr>
            <a:r>
              <a:rPr sz="2000" spc="0" dirty="0" smtClean="0">
                <a:latin typeface="Symbol"/>
                <a:cs typeface="Symbol"/>
              </a:rPr>
              <a:t></a:t>
            </a:r>
            <a:r>
              <a:rPr sz="2000" spc="0" dirty="0" smtClean="0">
                <a:latin typeface="Times New Roman"/>
                <a:cs typeface="Times New Roman"/>
              </a:rPr>
              <a:t>	Pla</a:t>
            </a:r>
            <a:r>
              <a:rPr sz="2000" spc="-9" dirty="0" smtClean="0">
                <a:latin typeface="Times New Roman"/>
                <a:cs typeface="Times New Roman"/>
              </a:rPr>
              <a:t>y</a:t>
            </a:r>
            <a:r>
              <a:rPr sz="2000" spc="0" dirty="0" smtClean="0">
                <a:latin typeface="Times New Roman"/>
                <a:cs typeface="Times New Roman"/>
              </a:rPr>
              <a:t>ing</a:t>
            </a:r>
            <a:r>
              <a:rPr sz="2000" spc="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ga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es</a:t>
            </a:r>
            <a:r>
              <a:rPr sz="2000" spc="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or</a:t>
            </a:r>
            <a:r>
              <a:rPr sz="2000" spc="1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9" dirty="0" smtClean="0">
                <a:latin typeface="Times New Roman"/>
                <a:cs typeface="Times New Roman"/>
              </a:rPr>
              <a:t>f</a:t>
            </a:r>
            <a:r>
              <a:rPr sz="2000" spc="0" dirty="0" smtClean="0">
                <a:latin typeface="Times New Roman"/>
                <a:cs typeface="Times New Roman"/>
              </a:rPr>
              <a:t>ing</a:t>
            </a:r>
            <a:r>
              <a:rPr sz="2000" spc="2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the</a:t>
            </a:r>
            <a:r>
              <a:rPr sz="2000" spc="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internet </a:t>
            </a:r>
            <a:endParaRPr sz="2000">
              <a:latin typeface="Times New Roman"/>
              <a:cs typeface="Times New Roman"/>
            </a:endParaRPr>
          </a:p>
          <a:p>
            <a:pPr marL="411683" marR="27934" algn="just">
              <a:lnSpc>
                <a:spcPts val="2299"/>
              </a:lnSpc>
              <a:spcBef>
                <a:spcPts val="491"/>
              </a:spcBef>
              <a:tabLst>
                <a:tab pos="406400" algn="l"/>
              </a:tabLst>
            </a:pP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r 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than 1</a:t>
            </a:r>
            <a:r>
              <a:rPr sz="2000" spc="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h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ur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/day u</a:t>
            </a:r>
            <a:r>
              <a:rPr sz="2000" spc="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ing</a:t>
            </a:r>
            <a:r>
              <a:rPr sz="2000" spc="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the </a:t>
            </a:r>
            <a:endParaRPr sz="2000">
              <a:latin typeface="Times New Roman"/>
              <a:cs typeface="Times New Roman"/>
            </a:endParaRPr>
          </a:p>
          <a:p>
            <a:pPr marL="411683" marR="27934" algn="just">
              <a:lnSpc>
                <a:spcPts val="2299"/>
              </a:lnSpc>
              <a:spcBef>
                <a:spcPts val="443"/>
              </a:spcBef>
              <a:tabLst>
                <a:tab pos="406400" algn="l"/>
              </a:tabLst>
            </a:pPr>
            <a:r>
              <a:rPr sz="2000" spc="0" dirty="0" smtClean="0">
                <a:latin typeface="Times New Roman"/>
                <a:cs typeface="Times New Roman"/>
              </a:rPr>
              <a:t>ha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d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held 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evi</a:t>
            </a:r>
            <a:r>
              <a:rPr sz="2000" spc="-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67579" y="2874898"/>
            <a:ext cx="4302125" cy="420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2369" marR="25665" indent="-342900" algn="just">
              <a:lnSpc>
                <a:spcPts val="2324"/>
              </a:lnSpc>
              <a:spcBef>
                <a:spcPts val="204"/>
              </a:spcBef>
              <a:tabLst>
                <a:tab pos="469900" algn="l"/>
              </a:tabLst>
            </a:pPr>
            <a:r>
              <a:rPr sz="2000" spc="0" dirty="0" smtClean="0">
                <a:latin typeface="Arial"/>
                <a:cs typeface="Arial"/>
              </a:rPr>
              <a:t>•		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b</a:t>
            </a:r>
            <a:r>
              <a:rPr sz="2000" spc="9" dirty="0" smtClean="0">
                <a:latin typeface="Times New Roman"/>
                <a:cs typeface="Times New Roman"/>
              </a:rPr>
              <a:t>j</a:t>
            </a:r>
            <a:r>
              <a:rPr sz="2000" spc="0" dirty="0" smtClean="0">
                <a:latin typeface="Times New Roman"/>
                <a:cs typeface="Times New Roman"/>
              </a:rPr>
              <a:t>ec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s </a:t>
            </a:r>
            <a:r>
              <a:rPr sz="2000" spc="26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with </a:t>
            </a:r>
            <a:r>
              <a:rPr sz="2000" spc="27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cu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re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 </a:t>
            </a:r>
            <a:r>
              <a:rPr sz="2000" spc="25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in</a:t>
            </a:r>
            <a:r>
              <a:rPr sz="2000" spc="4" dirty="0" smtClean="0">
                <a:latin typeface="Times New Roman"/>
                <a:cs typeface="Times New Roman"/>
              </a:rPr>
              <a:t>j</a:t>
            </a:r>
            <a:r>
              <a:rPr sz="2000" spc="0" dirty="0" smtClean="0">
                <a:latin typeface="Times New Roman"/>
                <a:cs typeface="Times New Roman"/>
              </a:rPr>
              <a:t>u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y </a:t>
            </a:r>
            <a:r>
              <a:rPr sz="2000" spc="26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(less </a:t>
            </a:r>
            <a:endParaRPr sz="2000">
              <a:latin typeface="Times New Roman"/>
              <a:cs typeface="Times New Roman"/>
            </a:endParaRPr>
          </a:p>
          <a:p>
            <a:pPr marL="412369" marR="25665" algn="just">
              <a:lnSpc>
                <a:spcPts val="2299"/>
              </a:lnSpc>
              <a:spcBef>
                <a:spcPts val="464"/>
              </a:spcBef>
              <a:tabLst>
                <a:tab pos="469900" algn="l"/>
              </a:tabLst>
            </a:pPr>
            <a:r>
              <a:rPr sz="2000" spc="0" dirty="0" smtClean="0">
                <a:latin typeface="Times New Roman"/>
                <a:cs typeface="Times New Roman"/>
              </a:rPr>
              <a:t>than</a:t>
            </a:r>
            <a:r>
              <a:rPr sz="2000" spc="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six 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ths)</a:t>
            </a:r>
            <a:r>
              <a:rPr sz="2000" spc="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to</a:t>
            </a:r>
            <a:r>
              <a:rPr sz="2000" spc="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the 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and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1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u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per </a:t>
            </a:r>
            <a:endParaRPr sz="2000">
              <a:latin typeface="Times New Roman"/>
              <a:cs typeface="Times New Roman"/>
            </a:endParaRPr>
          </a:p>
          <a:p>
            <a:pPr marL="412369" marR="25665" algn="just">
              <a:lnSpc>
                <a:spcPts val="2299"/>
              </a:lnSpc>
              <a:spcBef>
                <a:spcPts val="459"/>
              </a:spcBef>
              <a:tabLst>
                <a:tab pos="469900" algn="l"/>
              </a:tabLst>
            </a:pPr>
            <a:r>
              <a:rPr sz="2000" spc="0" dirty="0" smtClean="0">
                <a:latin typeface="Times New Roman"/>
                <a:cs typeface="Times New Roman"/>
              </a:rPr>
              <a:t>extre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-139" dirty="0" smtClean="0">
                <a:latin typeface="Times New Roman"/>
                <a:cs typeface="Times New Roman"/>
              </a:rPr>
              <a:t>y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412369" marR="23998" indent="-342900" algn="just">
              <a:lnSpc>
                <a:spcPts val="2548"/>
              </a:lnSpc>
              <a:spcBef>
                <a:spcPts val="3095"/>
              </a:spcBef>
              <a:tabLst>
                <a:tab pos="406400" algn="l"/>
              </a:tabLst>
            </a:pPr>
            <a:r>
              <a:rPr sz="2000" spc="0" dirty="0" smtClean="0">
                <a:latin typeface="Symbol"/>
                <a:cs typeface="Symbol"/>
              </a:rPr>
              <a:t></a:t>
            </a:r>
            <a:r>
              <a:rPr sz="2000" spc="0" dirty="0" smtClean="0">
                <a:latin typeface="Times New Roman"/>
                <a:cs typeface="Times New Roman"/>
              </a:rPr>
              <a:t>	any    </a:t>
            </a:r>
            <a:r>
              <a:rPr sz="2000" spc="2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de</a:t>
            </a:r>
            <a:r>
              <a:rPr sz="2000" spc="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ene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ive,   </a:t>
            </a:r>
            <a:r>
              <a:rPr sz="2000" spc="49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infla</a:t>
            </a:r>
            <a:r>
              <a:rPr sz="2000" spc="-25" dirty="0" smtClean="0">
                <a:latin typeface="Times New Roman"/>
                <a:cs typeface="Times New Roman"/>
              </a:rPr>
              <a:t>mm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-139" dirty="0" smtClean="0">
                <a:latin typeface="Times New Roman"/>
                <a:cs typeface="Times New Roman"/>
              </a:rPr>
              <a:t>y</a:t>
            </a:r>
            <a:r>
              <a:rPr sz="2000" spc="0" dirty="0" smtClean="0">
                <a:latin typeface="Times New Roman"/>
                <a:cs typeface="Times New Roman"/>
              </a:rPr>
              <a:t>, </a:t>
            </a:r>
            <a:endParaRPr sz="2000">
              <a:latin typeface="Times New Roman"/>
              <a:cs typeface="Times New Roman"/>
            </a:endParaRPr>
          </a:p>
          <a:p>
            <a:pPr marL="412369" marR="23998" algn="just">
              <a:lnSpc>
                <a:spcPts val="2299"/>
              </a:lnSpc>
              <a:spcBef>
                <a:spcPts val="501"/>
              </a:spcBef>
              <a:tabLst>
                <a:tab pos="406400" algn="l"/>
              </a:tabLst>
            </a:pP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u</a:t>
            </a:r>
            <a:r>
              <a:rPr sz="2000" spc="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culos</a:t>
            </a:r>
            <a:r>
              <a:rPr sz="2000" spc="9" dirty="0" smtClean="0">
                <a:latin typeface="Times New Roman"/>
                <a:cs typeface="Times New Roman"/>
              </a:rPr>
              <a:t>k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al or</a:t>
            </a:r>
            <a:r>
              <a:rPr sz="2000" spc="2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ne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u</a:t>
            </a:r>
            <a:r>
              <a:rPr sz="2000" spc="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cular </a:t>
            </a:r>
            <a:endParaRPr sz="2000">
              <a:latin typeface="Times New Roman"/>
              <a:cs typeface="Times New Roman"/>
            </a:endParaRPr>
          </a:p>
          <a:p>
            <a:pPr marL="412369" marR="23998" algn="just">
              <a:lnSpc>
                <a:spcPts val="2299"/>
              </a:lnSpc>
              <a:spcBef>
                <a:spcPts val="453"/>
              </a:spcBef>
              <a:tabLst>
                <a:tab pos="406400" algn="l"/>
              </a:tabLst>
            </a:pP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dit</a:t>
            </a:r>
            <a:r>
              <a:rPr sz="2000" spc="-9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s of</a:t>
            </a:r>
            <a:r>
              <a:rPr sz="2000" spc="2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the u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per</a:t>
            </a:r>
            <a:r>
              <a:rPr sz="2000" spc="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extre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r>
              <a:rPr sz="2000" spc="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or </a:t>
            </a:r>
            <a:endParaRPr sz="2000">
              <a:latin typeface="Times New Roman"/>
              <a:cs typeface="Times New Roman"/>
            </a:endParaRPr>
          </a:p>
          <a:p>
            <a:pPr marL="412369" marR="23998" algn="just">
              <a:lnSpc>
                <a:spcPts val="2299"/>
              </a:lnSpc>
              <a:spcBef>
                <a:spcPts val="453"/>
              </a:spcBef>
              <a:tabLst>
                <a:tab pos="406400" algn="l"/>
              </a:tabLst>
            </a:pPr>
            <a:r>
              <a:rPr sz="2000" spc="0" dirty="0" smtClean="0">
                <a:latin typeface="Times New Roman"/>
                <a:cs typeface="Times New Roman"/>
              </a:rPr>
              <a:t>ha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d  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34" dirty="0" smtClean="0">
                <a:latin typeface="Times New Roman"/>
                <a:cs typeface="Times New Roman"/>
              </a:rPr>
              <a:t>f</a:t>
            </a:r>
            <a:r>
              <a:rPr sz="2000" spc="0" dirty="0" smtClean="0">
                <a:latin typeface="Times New Roman"/>
                <a:cs typeface="Times New Roman"/>
              </a:rPr>
              <a:t>fec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ing  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the   use  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of  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the </a:t>
            </a:r>
            <a:endParaRPr sz="2000">
              <a:latin typeface="Times New Roman"/>
              <a:cs typeface="Times New Roman"/>
            </a:endParaRPr>
          </a:p>
          <a:p>
            <a:pPr marL="412369" marR="23998" algn="just">
              <a:lnSpc>
                <a:spcPts val="2299"/>
              </a:lnSpc>
              <a:spcBef>
                <a:spcPts val="453"/>
              </a:spcBef>
              <a:tabLst>
                <a:tab pos="406400" algn="l"/>
              </a:tabLst>
            </a:pPr>
            <a:r>
              <a:rPr sz="2000" spc="0" dirty="0" smtClean="0">
                <a:latin typeface="Times New Roman"/>
                <a:cs typeface="Times New Roman"/>
              </a:rPr>
              <a:t>extre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y in</a:t>
            </a:r>
            <a:r>
              <a:rPr sz="2000" spc="2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the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ac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ivi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2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of</a:t>
            </a:r>
            <a:r>
              <a:rPr sz="2000" spc="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daily </a:t>
            </a:r>
            <a:endParaRPr sz="2000">
              <a:latin typeface="Times New Roman"/>
              <a:cs typeface="Times New Roman"/>
            </a:endParaRPr>
          </a:p>
          <a:p>
            <a:pPr marL="412369" marR="23998" algn="just">
              <a:lnSpc>
                <a:spcPts val="2299"/>
              </a:lnSpc>
              <a:spcBef>
                <a:spcPts val="453"/>
              </a:spcBef>
              <a:tabLst>
                <a:tab pos="406400" algn="l"/>
              </a:tabLst>
            </a:pP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9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vi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g.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6880" y="483091"/>
            <a:ext cx="232968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160" y="1862311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7828" y="1889886"/>
            <a:ext cx="7373278" cy="2897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self-d</a:t>
            </a:r>
            <a:r>
              <a:rPr sz="5400" spc="-9" baseline="3034" dirty="0" smtClean="0">
                <a:latin typeface="Calibri"/>
                <a:cs typeface="Calibri"/>
              </a:rPr>
              <a:t>e</a:t>
            </a:r>
            <a:r>
              <a:rPr sz="5400" spc="-29" baseline="3034" dirty="0" smtClean="0">
                <a:latin typeface="Calibri"/>
                <a:cs typeface="Calibri"/>
              </a:rPr>
              <a:t>v</a:t>
            </a:r>
            <a:r>
              <a:rPr sz="5400" spc="0" baseline="3034" dirty="0" smtClean="0">
                <a:latin typeface="Calibri"/>
                <a:cs typeface="Calibri"/>
              </a:rPr>
              <a:t>eloped</a:t>
            </a:r>
            <a:r>
              <a:rPr sz="5400" spc="-3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q</a:t>
            </a:r>
            <a:r>
              <a:rPr sz="5400" spc="4" baseline="3034" dirty="0" smtClean="0">
                <a:latin typeface="Calibri"/>
                <a:cs typeface="Calibri"/>
              </a:rPr>
              <a:t>u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39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tionnai</a:t>
            </a:r>
            <a:r>
              <a:rPr sz="5400" spc="-3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49" baseline="3034" dirty="0" smtClean="0">
                <a:latin typeface="Calibri"/>
                <a:cs typeface="Calibri"/>
              </a:rPr>
              <a:t> </a:t>
            </a:r>
            <a:r>
              <a:rPr sz="5400" spc="-19" baseline="3034" dirty="0" smtClean="0">
                <a:latin typeface="Calibri"/>
                <a:cs typeface="Calibri"/>
              </a:rPr>
              <a:t>c</a:t>
            </a:r>
            <a:r>
              <a:rPr sz="5400" spc="0" baseline="3034" dirty="0" smtClean="0">
                <a:latin typeface="Calibri"/>
                <a:cs typeface="Calibri"/>
              </a:rPr>
              <a:t>ollec</a:t>
            </a:r>
            <a:r>
              <a:rPr sz="5400" spc="-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ing</a:t>
            </a:r>
            <a:endParaRPr sz="3600">
              <a:latin typeface="Calibri"/>
              <a:cs typeface="Calibri"/>
            </a:endParaRPr>
          </a:p>
          <a:p>
            <a:pPr marL="12700" marR="68579">
              <a:lnSpc>
                <a:spcPts val="4320"/>
              </a:lnSpc>
              <a:spcBef>
                <a:spcPts val="2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demog</a:t>
            </a:r>
            <a:r>
              <a:rPr sz="5400" spc="-64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ap</a:t>
            </a:r>
            <a:r>
              <a:rPr sz="5400" spc="9" baseline="1517" dirty="0" smtClean="0">
                <a:latin typeface="Calibri"/>
                <a:cs typeface="Calibri"/>
              </a:rPr>
              <a:t>h</a:t>
            </a:r>
            <a:r>
              <a:rPr sz="5400" spc="0" baseline="1517" dirty="0" smtClean="0">
                <a:latin typeface="Calibri"/>
                <a:cs typeface="Calibri"/>
              </a:rPr>
              <a:t>ic</a:t>
            </a:r>
            <a:r>
              <a:rPr sz="5400" spc="-25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d</a:t>
            </a:r>
            <a:r>
              <a:rPr sz="5400" spc="-25" baseline="1517" dirty="0" smtClean="0">
                <a:latin typeface="Calibri"/>
                <a:cs typeface="Calibri"/>
              </a:rPr>
              <a:t>a</a:t>
            </a:r>
            <a:r>
              <a:rPr sz="5400" spc="-5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a.</a:t>
            </a:r>
            <a:endParaRPr sz="3600">
              <a:latin typeface="Calibri"/>
              <a:cs typeface="Calibri"/>
            </a:endParaRPr>
          </a:p>
          <a:p>
            <a:pPr marL="12700" marR="11602">
              <a:lnSpc>
                <a:spcPct val="101725"/>
              </a:lnSpc>
              <a:spcBef>
                <a:spcPts val="575"/>
              </a:spcBef>
            </a:pPr>
            <a:r>
              <a:rPr sz="3600" spc="0" dirty="0" smtClean="0">
                <a:latin typeface="Calibri"/>
                <a:cs typeface="Calibri"/>
              </a:rPr>
              <a:t>Cornell</a:t>
            </a:r>
            <a:r>
              <a:rPr sz="3600" spc="-9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Mo</a:t>
            </a:r>
            <a:r>
              <a:rPr sz="3600" spc="4" dirty="0" smtClean="0">
                <a:latin typeface="Calibri"/>
                <a:cs typeface="Calibri"/>
              </a:rPr>
              <a:t>b</a:t>
            </a:r>
            <a:r>
              <a:rPr sz="3600" spc="0" dirty="0" smtClean="0">
                <a:latin typeface="Calibri"/>
                <a:cs typeface="Calibri"/>
              </a:rPr>
              <a:t>ile</a:t>
            </a:r>
            <a:r>
              <a:rPr sz="3600" spc="-19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Phone Hand</a:t>
            </a:r>
            <a:r>
              <a:rPr sz="3600" spc="-14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Dis</a:t>
            </a:r>
            <a:r>
              <a:rPr sz="3600" spc="-19" dirty="0" smtClean="0">
                <a:latin typeface="Calibri"/>
                <a:cs typeface="Calibri"/>
              </a:rPr>
              <a:t>c</a:t>
            </a:r>
            <a:r>
              <a:rPr sz="3600" spc="0" dirty="0" smtClean="0">
                <a:latin typeface="Calibri"/>
                <a:cs typeface="Calibri"/>
              </a:rPr>
              <a:t>o</a:t>
            </a:r>
            <a:r>
              <a:rPr sz="3600" spc="-19" dirty="0" smtClean="0">
                <a:latin typeface="Calibri"/>
                <a:cs typeface="Calibri"/>
              </a:rPr>
              <a:t>m</a:t>
            </a:r>
            <a:r>
              <a:rPr sz="3600" spc="-64" dirty="0" smtClean="0">
                <a:latin typeface="Calibri"/>
                <a:cs typeface="Calibri"/>
              </a:rPr>
              <a:t>f</a:t>
            </a:r>
            <a:r>
              <a:rPr sz="3600" spc="0" dirty="0" smtClean="0">
                <a:latin typeface="Calibri"/>
                <a:cs typeface="Calibri"/>
              </a:rPr>
              <a:t>ort</a:t>
            </a:r>
            <a:endParaRPr sz="3600">
              <a:latin typeface="Calibri"/>
              <a:cs typeface="Calibri"/>
            </a:endParaRPr>
          </a:p>
          <a:p>
            <a:pPr marL="12700" marR="68579">
              <a:lnSpc>
                <a:spcPts val="4320"/>
              </a:lnSpc>
              <a:spcBef>
                <a:spcPts val="216"/>
              </a:spcBef>
            </a:pPr>
            <a:r>
              <a:rPr sz="5400" spc="0" baseline="1517" dirty="0" smtClean="0">
                <a:latin typeface="Calibri"/>
                <a:cs typeface="Calibri"/>
              </a:rPr>
              <a:t>Que</a:t>
            </a:r>
            <a:r>
              <a:rPr sz="5400" spc="-34" baseline="1517" dirty="0" smtClean="0">
                <a:latin typeface="Calibri"/>
                <a:cs typeface="Calibri"/>
              </a:rPr>
              <a:t>s</a:t>
            </a:r>
            <a:r>
              <a:rPr sz="5400" spc="0" baseline="1517" dirty="0" smtClean="0">
                <a:latin typeface="Calibri"/>
                <a:cs typeface="Calibri"/>
              </a:rPr>
              <a:t>tionnai</a:t>
            </a:r>
            <a:r>
              <a:rPr sz="5400" spc="-34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es</a:t>
            </a:r>
            <a:r>
              <a:rPr sz="5400" spc="-3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(CMPH</a:t>
            </a:r>
            <a:r>
              <a:rPr sz="5400" spc="9" baseline="1517" dirty="0" smtClean="0">
                <a:latin typeface="Calibri"/>
                <a:cs typeface="Calibri"/>
              </a:rPr>
              <a:t>D</a:t>
            </a:r>
            <a:r>
              <a:rPr sz="5400" spc="44" baseline="1517" dirty="0" smtClean="0">
                <a:latin typeface="Calibri"/>
                <a:cs typeface="Calibri"/>
              </a:rPr>
              <a:t>Q</a:t>
            </a:r>
            <a:r>
              <a:rPr sz="5400" spc="0" baseline="1517" dirty="0" smtClean="0">
                <a:latin typeface="Calibri"/>
                <a:cs typeface="Calibri"/>
              </a:rPr>
              <a:t>).</a:t>
            </a:r>
            <a:endParaRPr sz="3600">
              <a:latin typeface="Calibri"/>
              <a:cs typeface="Calibri"/>
            </a:endParaRPr>
          </a:p>
          <a:p>
            <a:pPr marL="12700" marR="68579">
              <a:lnSpc>
                <a:spcPct val="101725"/>
              </a:lnSpc>
              <a:spcBef>
                <a:spcPts val="576"/>
              </a:spcBef>
            </a:pPr>
            <a:r>
              <a:rPr sz="3600" spc="0" dirty="0" smtClean="0">
                <a:latin typeface="Calibri"/>
                <a:cs typeface="Calibri"/>
              </a:rPr>
              <a:t>Special</a:t>
            </a:r>
            <a:r>
              <a:rPr sz="3600" spc="-14" dirty="0" smtClean="0">
                <a:latin typeface="Calibri"/>
                <a:cs typeface="Calibri"/>
              </a:rPr>
              <a:t> </a:t>
            </a:r>
            <a:r>
              <a:rPr sz="3600" spc="-44" dirty="0" smtClean="0">
                <a:latin typeface="Calibri"/>
                <a:cs typeface="Calibri"/>
              </a:rPr>
              <a:t>t</a:t>
            </a:r>
            <a:r>
              <a:rPr sz="3600" spc="0" dirty="0" smtClean="0">
                <a:latin typeface="Calibri"/>
                <a:cs typeface="Calibri"/>
              </a:rPr>
              <a:t>e</a:t>
            </a:r>
            <a:r>
              <a:rPr sz="3600" spc="-44" dirty="0" smtClean="0">
                <a:latin typeface="Calibri"/>
                <a:cs typeface="Calibri"/>
              </a:rPr>
              <a:t>s</a:t>
            </a:r>
            <a:r>
              <a:rPr sz="3600" spc="0" dirty="0" smtClean="0">
                <a:latin typeface="Calibri"/>
                <a:cs typeface="Calibri"/>
              </a:rPr>
              <a:t>ts</a:t>
            </a:r>
            <a:r>
              <a:rPr sz="3600" spc="-9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0643" y="1889886"/>
            <a:ext cx="71300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1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6160" y="3069573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160" y="4276715"/>
            <a:ext cx="254152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900" y="4962906"/>
            <a:ext cx="46426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1)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8526" y="4962906"/>
            <a:ext cx="256545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p</a:t>
            </a:r>
            <a:r>
              <a:rPr sz="5400" spc="4" baseline="3034" dirty="0" smtClean="0">
                <a:latin typeface="Calibri"/>
                <a:cs typeface="Calibri"/>
              </a:rPr>
              <a:t>h</a:t>
            </a:r>
            <a:r>
              <a:rPr sz="5400" spc="0" baseline="3034" dirty="0" smtClean="0">
                <a:latin typeface="Calibri"/>
                <a:cs typeface="Calibri"/>
              </a:rPr>
              <a:t>alen</a:t>
            </a:r>
            <a:r>
              <a:rPr sz="5400" spc="-19" baseline="3034" dirty="0" smtClean="0">
                <a:latin typeface="Calibri"/>
                <a:cs typeface="Calibri"/>
              </a:rPr>
              <a:t> 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39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ts 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6879" y="4962906"/>
            <a:ext cx="194894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2)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C</a:t>
            </a:r>
            <a:r>
              <a:rPr sz="5400" spc="-44" baseline="3034" dirty="0" smtClean="0">
                <a:latin typeface="Calibri"/>
                <a:cs typeface="Calibri"/>
              </a:rPr>
              <a:t>o</a:t>
            </a:r>
            <a:r>
              <a:rPr sz="5400" spc="-79" baseline="3034" dirty="0" smtClean="0">
                <a:latin typeface="Calibri"/>
                <a:cs typeface="Calibri"/>
              </a:rPr>
              <a:t>z</a:t>
            </a:r>
            <a:r>
              <a:rPr sz="5400" spc="0" baseline="3034" dirty="0" smtClean="0">
                <a:latin typeface="Calibri"/>
                <a:cs typeface="Calibri"/>
              </a:rPr>
              <a:t>en</a:t>
            </a:r>
            <a:r>
              <a:rPr sz="5400" spc="-214" baseline="3034" dirty="0" smtClean="0">
                <a:latin typeface="Calibri"/>
                <a:cs typeface="Calibri"/>
              </a:rPr>
              <a:t>’</a:t>
            </a:r>
            <a:r>
              <a:rPr sz="5400" spc="0" baseline="3034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7074" y="4962906"/>
            <a:ext cx="90984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39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28001" y="4962906"/>
            <a:ext cx="243194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3)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F</a:t>
            </a:r>
            <a:r>
              <a:rPr sz="5400" spc="-5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ome</a:t>
            </a:r>
            <a:r>
              <a:rPr sz="5400" spc="-29" baseline="3034" dirty="0" smtClean="0">
                <a:latin typeface="Calibri"/>
                <a:cs typeface="Calibri"/>
              </a:rPr>
              <a:t>n</a:t>
            </a:r>
            <a:r>
              <a:rPr sz="5400" spc="109" baseline="3034" dirty="0" smtClean="0">
                <a:latin typeface="Calibri"/>
                <a:cs typeface="Calibri"/>
              </a:rPr>
              <a:t>t</a:t>
            </a:r>
            <a:r>
              <a:rPr sz="5400" spc="-214" baseline="3034" dirty="0" smtClean="0">
                <a:latin typeface="Calibri"/>
                <a:cs typeface="Calibri"/>
              </a:rPr>
              <a:t>’</a:t>
            </a:r>
            <a:r>
              <a:rPr sz="5400" spc="0" baseline="3034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160" y="5511545"/>
            <a:ext cx="503611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sign </a:t>
            </a:r>
            <a:r>
              <a:rPr sz="5400" spc="-3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39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t, 4)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fi</a:t>
            </a:r>
            <a:r>
              <a:rPr sz="5400" spc="4" baseline="3034" dirty="0" smtClean="0">
                <a:latin typeface="Calibri"/>
                <a:cs typeface="Calibri"/>
              </a:rPr>
              <a:t>n</a:t>
            </a:r>
            <a:r>
              <a:rPr sz="5400" spc="-125" baseline="3034" dirty="0" smtClean="0">
                <a:latin typeface="Calibri"/>
                <a:cs typeface="Calibri"/>
              </a:rPr>
              <a:t>k</a:t>
            </a:r>
            <a:r>
              <a:rPr sz="5400" spc="0" baseline="3034" dirty="0" smtClean="0">
                <a:latin typeface="Calibri"/>
                <a:cs typeface="Calibri"/>
              </a:rPr>
              <a:t>el</a:t>
            </a:r>
            <a:r>
              <a:rPr sz="5400" spc="-39" baseline="3034" dirty="0" smtClean="0">
                <a:latin typeface="Calibri"/>
                <a:cs typeface="Calibri"/>
              </a:rPr>
              <a:t>s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ein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39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160" y="6142345"/>
            <a:ext cx="254152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7828" y="6169939"/>
            <a:ext cx="4647392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Hand</a:t>
            </a:r>
            <a:r>
              <a:rPr sz="5400" spc="-2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Grip </a:t>
            </a:r>
            <a:r>
              <a:rPr sz="5400" spc="-39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r>
              <a:rPr sz="5400" spc="-50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en</a:t>
            </a:r>
            <a:r>
              <a:rPr sz="5400" spc="-64" baseline="3034" dirty="0" smtClean="0">
                <a:latin typeface="Calibri"/>
                <a:cs typeface="Calibri"/>
              </a:rPr>
              <a:t>g</a:t>
            </a:r>
            <a:r>
              <a:rPr sz="5400" spc="0" baseline="3034" dirty="0" smtClean="0">
                <a:latin typeface="Calibri"/>
                <a:cs typeface="Calibri"/>
              </a:rPr>
              <a:t>th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44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 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26160" y="593454"/>
            <a:ext cx="1745386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6160" y="1378711"/>
            <a:ext cx="4656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1-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05280" y="1378711"/>
            <a:ext cx="36353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4" baseline="3034" dirty="0" smtClean="0">
                <a:latin typeface="Calibri"/>
                <a:cs typeface="Calibri"/>
              </a:rPr>
              <a:t>It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80718" y="1378711"/>
            <a:ext cx="81320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44" baseline="3034" dirty="0" smtClean="0">
                <a:latin typeface="Calibri"/>
                <a:cs typeface="Calibri"/>
              </a:rPr>
              <a:t>w</a:t>
            </a:r>
            <a:r>
              <a:rPr sz="5400" spc="0" baseline="3034" dirty="0" smtClean="0">
                <a:latin typeface="Calibri"/>
                <a:cs typeface="Calibri"/>
              </a:rPr>
              <a:t>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07691" y="1378711"/>
            <a:ext cx="118692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64" baseline="3034" dirty="0" smtClean="0">
                <a:latin typeface="Calibri"/>
                <a:cs typeface="Calibri"/>
              </a:rPr>
              <a:t>f</a:t>
            </a:r>
            <a:r>
              <a:rPr sz="5400" spc="0" baseline="3034" dirty="0" smtClean="0">
                <a:latin typeface="Calibri"/>
                <a:cs typeface="Calibri"/>
              </a:rPr>
              <a:t>ound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07916" y="1378711"/>
            <a:ext cx="88410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71%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04613" y="1378711"/>
            <a:ext cx="288232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of </a:t>
            </a:r>
            <a:r>
              <a:rPr sz="5400" spc="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part</a:t>
            </a:r>
            <a:r>
              <a:rPr sz="5400" spc="-14" baseline="3034" dirty="0" smtClean="0">
                <a:latin typeface="Calibri"/>
                <a:cs typeface="Calibri"/>
              </a:rPr>
              <a:t>i</a:t>
            </a:r>
            <a:r>
              <a:rPr sz="5400" spc="0" baseline="3034" dirty="0" smtClean="0">
                <a:latin typeface="Calibri"/>
                <a:cs typeface="Calibri"/>
              </a:rPr>
              <a:t>cipa</a:t>
            </a:r>
            <a:r>
              <a:rPr sz="5400" spc="-34" baseline="3034" dirty="0" smtClean="0">
                <a:latin typeface="Calibri"/>
                <a:cs typeface="Calibri"/>
              </a:rPr>
              <a:t>n</a:t>
            </a:r>
            <a:r>
              <a:rPr sz="5400" spc="0" baseline="3034" dirty="0" smtClean="0">
                <a:latin typeface="Calibri"/>
                <a:cs typeface="Calibri"/>
              </a:rPr>
              <a:t>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99908" y="1378711"/>
            <a:ext cx="74048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use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53348" y="1378711"/>
            <a:ext cx="137784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mobile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6160" y="1872513"/>
            <a:ext cx="1284251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phone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17319" y="1872513"/>
            <a:ext cx="5178393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mo</a:t>
            </a:r>
            <a:r>
              <a:rPr sz="5400" spc="-4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than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20 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-64" baseline="3034" dirty="0" smtClean="0">
                <a:latin typeface="Calibri"/>
                <a:cs typeface="Calibri"/>
              </a:rPr>
              <a:t>e</a:t>
            </a:r>
            <a:r>
              <a:rPr sz="5400" spc="4" baseline="3034" dirty="0" smtClean="0">
                <a:latin typeface="Calibri"/>
                <a:cs typeface="Calibri"/>
              </a:rPr>
              <a:t>x</a:t>
            </a:r>
            <a:r>
              <a:rPr sz="5400" spc="0" baseline="3034" dirty="0" smtClean="0">
                <a:latin typeface="Calibri"/>
                <a:cs typeface="Calibri"/>
              </a:rPr>
              <a:t>ts per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d</a:t>
            </a:r>
            <a:r>
              <a:rPr sz="5400" spc="-64" baseline="3034" dirty="0" smtClean="0">
                <a:latin typeface="Calibri"/>
                <a:cs typeface="Calibri"/>
              </a:rPr>
              <a:t>a</a:t>
            </a:r>
            <a:r>
              <a:rPr sz="5400" spc="-239" baseline="3034" dirty="0" smtClean="0">
                <a:latin typeface="Calibri"/>
                <a:cs typeface="Calibri"/>
              </a:rPr>
              <a:t>y</a:t>
            </a:r>
            <a:r>
              <a:rPr sz="5400" spc="0" baseline="3034" dirty="0" smtClean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6160" y="3079749"/>
            <a:ext cx="4656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2-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62608" y="3079749"/>
            <a:ext cx="78446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The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16379" y="3079749"/>
            <a:ext cx="165240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ma</a:t>
            </a:r>
            <a:r>
              <a:rPr sz="5400" spc="4" baseline="3034" dirty="0" smtClean="0">
                <a:latin typeface="Calibri"/>
                <a:cs typeface="Calibri"/>
              </a:rPr>
              <a:t>j</a:t>
            </a:r>
            <a:r>
              <a:rPr sz="5400" spc="0" baseline="3034" dirty="0" smtClean="0">
                <a:latin typeface="Calibri"/>
                <a:cs typeface="Calibri"/>
              </a:rPr>
              <a:t>ori</a:t>
            </a:r>
            <a:r>
              <a:rPr sz="5400" spc="-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38499" y="3079749"/>
            <a:ext cx="74048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use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49521" y="3079749"/>
            <a:ext cx="97760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t</a:t>
            </a:r>
            <a:r>
              <a:rPr sz="5400" spc="-9" baseline="3034" dirty="0" smtClean="0">
                <a:latin typeface="Calibri"/>
                <a:cs typeface="Calibri"/>
              </a:rPr>
              <a:t>h</a:t>
            </a:r>
            <a:r>
              <a:rPr sz="5400" spc="0" baseline="3034" dirty="0" smtClean="0">
                <a:latin typeface="Calibri"/>
                <a:cs typeface="Calibri"/>
              </a:rPr>
              <a:t>eir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96509" y="3079749"/>
            <a:ext cx="96355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rig</a:t>
            </a:r>
            <a:r>
              <a:rPr sz="5400" spc="-25" baseline="3034" dirty="0" smtClean="0">
                <a:latin typeface="Calibri"/>
                <a:cs typeface="Calibri"/>
              </a:rPr>
              <a:t>h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28638" y="3079749"/>
            <a:ext cx="61994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(R)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7485" y="3079749"/>
            <a:ext cx="103360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hand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21116" y="3079749"/>
            <a:ext cx="47755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39" baseline="3034" dirty="0" smtClean="0">
                <a:latin typeface="Calibri"/>
                <a:cs typeface="Calibri"/>
              </a:rPr>
              <a:t>to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74328" y="3079749"/>
            <a:ext cx="115650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ouch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6160" y="3573678"/>
            <a:ext cx="1314369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sc</a:t>
            </a:r>
            <a:r>
              <a:rPr sz="5400" spc="-50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9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49323" y="3573678"/>
            <a:ext cx="7969091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(60</a:t>
            </a:r>
            <a:r>
              <a:rPr sz="5400" spc="-4" baseline="3034" dirty="0" smtClean="0">
                <a:latin typeface="Calibri"/>
                <a:cs typeface="Calibri"/>
              </a:rPr>
              <a:t>%</a:t>
            </a:r>
            <a:r>
              <a:rPr sz="5400" spc="0" baseline="3034" dirty="0" smtClean="0">
                <a:latin typeface="Calibri"/>
                <a:cs typeface="Calibri"/>
              </a:rPr>
              <a:t>) an</a:t>
            </a:r>
            <a:r>
              <a:rPr sz="5400" spc="4" baseline="3034" dirty="0" smtClean="0">
                <a:latin typeface="Calibri"/>
                <a:cs typeface="Calibri"/>
              </a:rPr>
              <a:t>d(</a:t>
            </a:r>
            <a:r>
              <a:rPr sz="5400" spc="0" baseline="3034" dirty="0" smtClean="0">
                <a:latin typeface="Calibri"/>
                <a:cs typeface="Calibri"/>
              </a:rPr>
              <a:t>48</a:t>
            </a:r>
            <a:r>
              <a:rPr sz="5400" spc="-4" baseline="3034" dirty="0" smtClean="0">
                <a:latin typeface="Calibri"/>
                <a:cs typeface="Calibri"/>
              </a:rPr>
              <a:t>%</a:t>
            </a:r>
            <a:r>
              <a:rPr sz="5400" spc="0" baseline="3034" dirty="0" smtClean="0">
                <a:latin typeface="Calibri"/>
                <a:cs typeface="Calibri"/>
              </a:rPr>
              <a:t>)</a:t>
            </a:r>
            <a:r>
              <a:rPr sz="5400" spc="-19" baseline="3034" dirty="0" smtClean="0">
                <a:latin typeface="Calibri"/>
                <a:cs typeface="Calibri"/>
              </a:rPr>
              <a:t> 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o hold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the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mobile phone.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6160" y="4780914"/>
            <a:ext cx="4656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3-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58570" y="4780914"/>
            <a:ext cx="115958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(4</a:t>
            </a:r>
            <a:r>
              <a:rPr sz="5400" spc="-9" baseline="3034" dirty="0" smtClean="0">
                <a:latin typeface="Calibri"/>
                <a:cs typeface="Calibri"/>
              </a:rPr>
              <a:t>9</a:t>
            </a:r>
            <a:r>
              <a:rPr sz="5400" spc="0" baseline="3034" dirty="0" smtClean="0">
                <a:latin typeface="Calibri"/>
                <a:cs typeface="Calibri"/>
              </a:rPr>
              <a:t>%)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84831" y="4780914"/>
            <a:ext cx="102372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44" baseline="3034" dirty="0" smtClean="0">
                <a:latin typeface="Calibri"/>
                <a:cs typeface="Calibri"/>
              </a:rPr>
              <a:t>w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4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75075" y="4780914"/>
            <a:ext cx="246369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6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xperienc</a:t>
            </a:r>
            <a:r>
              <a:rPr sz="5400" spc="-9" baseline="3034" dirty="0" smtClean="0">
                <a:latin typeface="Calibri"/>
                <a:cs typeface="Calibri"/>
              </a:rPr>
              <a:t>i</a:t>
            </a:r>
            <a:r>
              <a:rPr sz="5400" spc="0" baseline="3034" dirty="0" smtClean="0">
                <a:latin typeface="Calibri"/>
                <a:cs typeface="Calibri"/>
              </a:rPr>
              <a:t>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06134" y="4780914"/>
            <a:ext cx="89832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pain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8361" y="4780914"/>
            <a:ext cx="49417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or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28508" y="4780914"/>
            <a:ext cx="200515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numbness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6160" y="5274716"/>
            <a:ext cx="1293413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du</a:t>
            </a:r>
            <a:r>
              <a:rPr sz="5400" spc="-9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9614" y="5274716"/>
            <a:ext cx="1155883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5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ouch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5579" y="5274716"/>
            <a:ext cx="1312539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sc</a:t>
            </a:r>
            <a:r>
              <a:rPr sz="5400" spc="-50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19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8769" y="5274716"/>
            <a:ext cx="1469136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d</a:t>
            </a:r>
            <a:r>
              <a:rPr sz="5400" spc="-3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vices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7534" y="5274716"/>
            <a:ext cx="855694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us</a:t>
            </a:r>
            <a:r>
              <a:rPr sz="5400" spc="-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13270" y="5274716"/>
            <a:ext cx="150110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Desp</a:t>
            </a:r>
            <a:r>
              <a:rPr sz="5400" spc="-14" baseline="3034" dirty="0" smtClean="0">
                <a:latin typeface="Calibri"/>
                <a:cs typeface="Calibri"/>
              </a:rPr>
              <a:t>i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93912" y="5274716"/>
            <a:ext cx="143846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of</a:t>
            </a:r>
            <a:r>
              <a:rPr sz="5400" spc="558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r>
              <a:rPr sz="5400" spc="-14" baseline="3034" dirty="0" smtClean="0">
                <a:latin typeface="Calibri"/>
                <a:cs typeface="Calibri"/>
              </a:rPr>
              <a:t>h</a:t>
            </a:r>
            <a:r>
              <a:rPr sz="5400" spc="0" baseline="3034" dirty="0" smtClean="0">
                <a:latin typeface="Calibri"/>
                <a:cs typeface="Calibri"/>
              </a:rPr>
              <a:t>is,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160" y="5768720"/>
            <a:ext cx="1489236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51% </a:t>
            </a:r>
            <a:r>
              <a:rPr sz="5400" spc="14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of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9551" y="5768720"/>
            <a:ext cx="1194117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them,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3907" y="5768720"/>
            <a:ext cx="977122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the</a:t>
            </a:r>
            <a:r>
              <a:rPr sz="5400" spc="-14" baseline="3034" dirty="0" smtClean="0">
                <a:latin typeface="Calibri"/>
                <a:cs typeface="Calibri"/>
              </a:rPr>
              <a:t>i</a:t>
            </a:r>
            <a:r>
              <a:rPr sz="5400" spc="0" baseline="3034" dirty="0" smtClean="0">
                <a:latin typeface="Calibri"/>
                <a:cs typeface="Calibri"/>
              </a:rPr>
              <a:t>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2109" y="5768720"/>
            <a:ext cx="898321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pain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0809" y="5768720"/>
            <a:ext cx="679321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did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0433" y="5768720"/>
            <a:ext cx="728434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not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9970" y="5768720"/>
            <a:ext cx="1703122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i</a:t>
            </a:r>
            <a:r>
              <a:rPr sz="5400" spc="-44" baseline="3034" dirty="0" smtClean="0">
                <a:latin typeface="Calibri"/>
                <a:cs typeface="Calibri"/>
              </a:rPr>
              <a:t>nt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9" baseline="3034" dirty="0" smtClean="0">
                <a:latin typeface="Calibri"/>
                <a:cs typeface="Calibri"/>
              </a:rPr>
              <a:t>r</a:t>
            </a:r>
            <a:r>
              <a:rPr sz="5400" spc="-79" baseline="3034" dirty="0" smtClean="0">
                <a:latin typeface="Calibri"/>
                <a:cs typeface="Calibri"/>
              </a:rPr>
              <a:t>f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-39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13596" y="5768720"/>
            <a:ext cx="918032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wi</a:t>
            </a:r>
            <a:r>
              <a:rPr sz="5400" spc="-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6160" y="6262522"/>
            <a:ext cx="250791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their</a:t>
            </a:r>
            <a:r>
              <a:rPr sz="5400" spc="-1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activit</a:t>
            </a:r>
            <a:r>
              <a:rPr sz="5400" spc="-239" baseline="3034" dirty="0" smtClean="0">
                <a:latin typeface="Calibri"/>
                <a:cs typeface="Calibri"/>
              </a:rPr>
              <a:t>y</a:t>
            </a:r>
            <a:r>
              <a:rPr sz="5400" spc="0" baseline="3034" dirty="0" smtClean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3215" y="362299"/>
            <a:ext cx="451131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Ergono</a:t>
            </a:r>
            <a:r>
              <a:rPr sz="32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32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risk fa</a:t>
            </a:r>
            <a:r>
              <a:rPr sz="3200" b="1" spc="-1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tors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1472" y="1556042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3140" y="1556042"/>
            <a:ext cx="286018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gh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-26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ask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tition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0640" y="1556042"/>
            <a:ext cx="10200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d/ 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04335" y="1556042"/>
            <a:ext cx="276615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pro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acti</a:t>
            </a:r>
            <a:r>
              <a:rPr sz="2400" spc="-4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iti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472" y="243411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6960" y="2434113"/>
            <a:ext cx="25253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Forceful E</a:t>
            </a:r>
            <a:r>
              <a:rPr sz="2400" spc="-14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ertions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1472" y="3312071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3140" y="3312071"/>
            <a:ext cx="286378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titiv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/Susta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0419" y="3312071"/>
            <a:ext cx="129951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5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4" dirty="0" smtClean="0">
                <a:latin typeface="Arial"/>
                <a:cs typeface="Arial"/>
              </a:rPr>
              <a:t>k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76946" y="3312071"/>
            <a:ext cx="13588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stures.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472" y="4190142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40" y="4190142"/>
            <a:ext cx="193344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Static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posture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472" y="506822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40" y="5068220"/>
            <a:ext cx="12662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54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472" y="5946044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40" y="5946044"/>
            <a:ext cx="305389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gh/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te</a:t>
            </a:r>
            <a:r>
              <a:rPr sz="2400" spc="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perature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1256" y="5946044"/>
            <a:ext cx="2933496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 e</a:t>
            </a:r>
            <a:r>
              <a:rPr sz="2400" spc="-14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tended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time.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59202" y="7125258"/>
            <a:ext cx="4004345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latin typeface="Calibri"/>
                <a:cs typeface="Calibri"/>
              </a:rPr>
              <a:t>Bh</a:t>
            </a:r>
            <a:r>
              <a:rPr sz="2100" spc="-14" baseline="1950" dirty="0" smtClean="0">
                <a:latin typeface="Calibri"/>
                <a:cs typeface="Calibri"/>
              </a:rPr>
              <a:t>a</a:t>
            </a:r>
            <a:r>
              <a:rPr sz="2100" spc="-25" baseline="1950" dirty="0" smtClean="0">
                <a:latin typeface="Calibri"/>
                <a:cs typeface="Calibri"/>
              </a:rPr>
              <a:t>t</a:t>
            </a:r>
            <a:r>
              <a:rPr sz="2100" spc="-14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9" baseline="1950" dirty="0" smtClean="0">
                <a:latin typeface="Calibri"/>
                <a:cs typeface="Calibri"/>
              </a:rPr>
              <a:t>ch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9" baseline="1950" dirty="0" smtClean="0">
                <a:latin typeface="Calibri"/>
                <a:cs typeface="Calibri"/>
              </a:rPr>
              <a:t>ry</a:t>
            </a:r>
            <a:r>
              <a:rPr sz="2100" spc="-25" baseline="1950" dirty="0" smtClean="0">
                <a:latin typeface="Calibri"/>
                <a:cs typeface="Calibri"/>
              </a:rPr>
              <a:t>y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14" baseline="1950" dirty="0" smtClean="0">
                <a:latin typeface="Calibri"/>
                <a:cs typeface="Calibri"/>
              </a:rPr>
              <a:t> </a:t>
            </a:r>
            <a:r>
              <a:rPr sz="2100" spc="4" baseline="1950" dirty="0" smtClean="0">
                <a:latin typeface="Calibri"/>
                <a:cs typeface="Calibri"/>
              </a:rPr>
              <a:t>&amp;</a:t>
            </a:r>
            <a:r>
              <a:rPr sz="2100" spc="-4" baseline="1950" dirty="0" smtClean="0">
                <a:latin typeface="Calibri"/>
                <a:cs typeface="Calibri"/>
              </a:rPr>
              <a:t>C</a:t>
            </a:r>
            <a:r>
              <a:rPr sz="2100" spc="-9" baseline="1950" dirty="0" smtClean="0">
                <a:latin typeface="Calibri"/>
                <a:cs typeface="Calibri"/>
              </a:rPr>
              <a:t>h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4" baseline="1950" dirty="0" smtClean="0">
                <a:latin typeface="Calibri"/>
                <a:cs typeface="Calibri"/>
              </a:rPr>
              <a:t>k</a:t>
            </a:r>
            <a:r>
              <a:rPr sz="2100" spc="-19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9" baseline="1950" dirty="0" smtClean="0">
                <a:latin typeface="Calibri"/>
                <a:cs typeface="Calibri"/>
              </a:rPr>
              <a:t>b</a:t>
            </a:r>
            <a:r>
              <a:rPr sz="2100" spc="0" baseline="1950" dirty="0" smtClean="0">
                <a:latin typeface="Calibri"/>
                <a:cs typeface="Calibri"/>
              </a:rPr>
              <a:t>arti.</a:t>
            </a:r>
            <a:r>
              <a:rPr sz="2100" spc="316" baseline="1950" dirty="0" smtClean="0">
                <a:latin typeface="Calibri"/>
                <a:cs typeface="Calibri"/>
              </a:rPr>
              <a:t> </a:t>
            </a:r>
            <a:r>
              <a:rPr sz="2100" spc="-64" baseline="1950" dirty="0" smtClean="0">
                <a:latin typeface="Calibri"/>
                <a:cs typeface="Calibri"/>
              </a:rPr>
              <a:t>W</a:t>
            </a:r>
            <a:r>
              <a:rPr sz="2100" spc="0" baseline="1950" dirty="0" smtClean="0">
                <a:latin typeface="Calibri"/>
                <a:cs typeface="Calibri"/>
              </a:rPr>
              <a:t>ork</a:t>
            </a:r>
            <a:r>
              <a:rPr sz="2100" spc="-4" baseline="1950" dirty="0" smtClean="0">
                <a:latin typeface="Calibri"/>
                <a:cs typeface="Calibri"/>
              </a:rPr>
              <a:t> 4</a:t>
            </a:r>
            <a:r>
              <a:rPr sz="2100" spc="0" baseline="1950" dirty="0" smtClean="0">
                <a:latin typeface="Calibri"/>
                <a:cs typeface="Calibri"/>
              </a:rPr>
              <a:t>3</a:t>
            </a:r>
            <a:r>
              <a:rPr sz="2100" spc="-9" baseline="1950" dirty="0" smtClean="0">
                <a:latin typeface="Calibri"/>
                <a:cs typeface="Calibri"/>
              </a:rPr>
              <a:t> </a:t>
            </a:r>
            <a:r>
              <a:rPr sz="2100" spc="-4" baseline="1950" dirty="0" smtClean="0">
                <a:latin typeface="Calibri"/>
                <a:cs typeface="Calibri"/>
              </a:rPr>
              <a:t>(2012</a:t>
            </a:r>
            <a:r>
              <a:rPr sz="2100" spc="0" baseline="1950" dirty="0" smtClean="0">
                <a:latin typeface="Calibri"/>
                <a:cs typeface="Calibri"/>
              </a:rPr>
              <a:t>)</a:t>
            </a:r>
            <a:r>
              <a:rPr sz="2100" spc="24" baseline="1950" dirty="0" smtClean="0">
                <a:latin typeface="Calibri"/>
                <a:cs typeface="Calibri"/>
              </a:rPr>
              <a:t> </a:t>
            </a:r>
            <a:r>
              <a:rPr sz="2100" spc="-4" baseline="1950" dirty="0" smtClean="0">
                <a:latin typeface="Calibri"/>
                <a:cs typeface="Calibri"/>
              </a:rPr>
              <a:t>40</a:t>
            </a:r>
            <a:r>
              <a:rPr sz="2100" spc="0" baseline="1950" dirty="0" smtClean="0">
                <a:latin typeface="Calibri"/>
                <a:cs typeface="Calibri"/>
              </a:rPr>
              <a:t>3</a:t>
            </a:r>
            <a:r>
              <a:rPr sz="2100" spc="-4" baseline="1950" dirty="0" smtClean="0">
                <a:latin typeface="Calibri"/>
                <a:cs typeface="Calibri"/>
              </a:rPr>
              <a:t>–409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bject 100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24763" y="567149"/>
            <a:ext cx="5868077" cy="186263"/>
          </a:xfrm>
          <a:custGeom>
            <a:avLst/>
            <a:gdLst/>
            <a:ahLst/>
            <a:cxnLst/>
            <a:rect l="l" t="t" r="r" b="b"/>
            <a:pathLst>
              <a:path w="5868077" h="186263">
                <a:moveTo>
                  <a:pt x="5868077" y="0"/>
                </a:moveTo>
                <a:lnTo>
                  <a:pt x="16969" y="0"/>
                </a:lnTo>
                <a:lnTo>
                  <a:pt x="16969" y="186263"/>
                </a:lnTo>
                <a:lnTo>
                  <a:pt x="5868077" y="186263"/>
                </a:lnTo>
                <a:lnTo>
                  <a:pt x="5868077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75870" y="567149"/>
            <a:ext cx="1479746" cy="186263"/>
          </a:xfrm>
          <a:custGeom>
            <a:avLst/>
            <a:gdLst/>
            <a:ahLst/>
            <a:cxnLst/>
            <a:rect l="l" t="t" r="r" b="b"/>
            <a:pathLst>
              <a:path w="1479746" h="186263">
                <a:moveTo>
                  <a:pt x="1479746" y="0"/>
                </a:moveTo>
                <a:lnTo>
                  <a:pt x="0" y="0"/>
                </a:lnTo>
                <a:lnTo>
                  <a:pt x="0" y="186263"/>
                </a:lnTo>
                <a:lnTo>
                  <a:pt x="1479746" y="186263"/>
                </a:lnTo>
                <a:lnTo>
                  <a:pt x="147974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24763" y="744557"/>
            <a:ext cx="7330854" cy="425660"/>
          </a:xfrm>
          <a:custGeom>
            <a:avLst/>
            <a:gdLst/>
            <a:ahLst/>
            <a:cxnLst/>
            <a:rect l="l" t="t" r="r" b="b"/>
            <a:pathLst>
              <a:path w="7330854" h="425660">
                <a:moveTo>
                  <a:pt x="7330854" y="0"/>
                </a:moveTo>
                <a:lnTo>
                  <a:pt x="16969" y="0"/>
                </a:lnTo>
                <a:lnTo>
                  <a:pt x="16969" y="425660"/>
                </a:lnTo>
                <a:lnTo>
                  <a:pt x="7330854" y="425660"/>
                </a:lnTo>
                <a:lnTo>
                  <a:pt x="733085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24763" y="1480754"/>
            <a:ext cx="7330854" cy="425660"/>
          </a:xfrm>
          <a:custGeom>
            <a:avLst/>
            <a:gdLst/>
            <a:ahLst/>
            <a:cxnLst/>
            <a:rect l="l" t="t" r="r" b="b"/>
            <a:pathLst>
              <a:path w="7330854" h="425660">
                <a:moveTo>
                  <a:pt x="7330854" y="0"/>
                </a:moveTo>
                <a:lnTo>
                  <a:pt x="16969" y="0"/>
                </a:lnTo>
                <a:lnTo>
                  <a:pt x="16969" y="425660"/>
                </a:lnTo>
                <a:lnTo>
                  <a:pt x="7330854" y="425660"/>
                </a:lnTo>
                <a:lnTo>
                  <a:pt x="733085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24763" y="2252138"/>
            <a:ext cx="7330854" cy="425660"/>
          </a:xfrm>
          <a:custGeom>
            <a:avLst/>
            <a:gdLst/>
            <a:ahLst/>
            <a:cxnLst/>
            <a:rect l="l" t="t" r="r" b="b"/>
            <a:pathLst>
              <a:path w="7330854" h="425660">
                <a:moveTo>
                  <a:pt x="7330854" y="0"/>
                </a:moveTo>
                <a:lnTo>
                  <a:pt x="16969" y="0"/>
                </a:lnTo>
                <a:lnTo>
                  <a:pt x="16969" y="425660"/>
                </a:lnTo>
                <a:lnTo>
                  <a:pt x="7330854" y="425660"/>
                </a:lnTo>
                <a:lnTo>
                  <a:pt x="733085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24763" y="3023758"/>
            <a:ext cx="7330854" cy="425660"/>
          </a:xfrm>
          <a:custGeom>
            <a:avLst/>
            <a:gdLst/>
            <a:ahLst/>
            <a:cxnLst/>
            <a:rect l="l" t="t" r="r" b="b"/>
            <a:pathLst>
              <a:path w="7330854" h="425660">
                <a:moveTo>
                  <a:pt x="7330854" y="0"/>
                </a:moveTo>
                <a:lnTo>
                  <a:pt x="16969" y="0"/>
                </a:lnTo>
                <a:lnTo>
                  <a:pt x="16969" y="425660"/>
                </a:lnTo>
                <a:lnTo>
                  <a:pt x="7330854" y="425660"/>
                </a:lnTo>
                <a:lnTo>
                  <a:pt x="733085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24763" y="3795024"/>
            <a:ext cx="7330854" cy="425660"/>
          </a:xfrm>
          <a:custGeom>
            <a:avLst/>
            <a:gdLst/>
            <a:ahLst/>
            <a:cxnLst/>
            <a:rect l="l" t="t" r="r" b="b"/>
            <a:pathLst>
              <a:path w="7330854" h="425660">
                <a:moveTo>
                  <a:pt x="7330854" y="0"/>
                </a:moveTo>
                <a:lnTo>
                  <a:pt x="16969" y="0"/>
                </a:lnTo>
                <a:lnTo>
                  <a:pt x="16969" y="425660"/>
                </a:lnTo>
                <a:lnTo>
                  <a:pt x="7330854" y="425660"/>
                </a:lnTo>
                <a:lnTo>
                  <a:pt x="733085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24763" y="4566644"/>
            <a:ext cx="7330854" cy="425660"/>
          </a:xfrm>
          <a:custGeom>
            <a:avLst/>
            <a:gdLst/>
            <a:ahLst/>
            <a:cxnLst/>
            <a:rect l="l" t="t" r="r" b="b"/>
            <a:pathLst>
              <a:path w="7330854" h="425660">
                <a:moveTo>
                  <a:pt x="7330854" y="0"/>
                </a:moveTo>
                <a:lnTo>
                  <a:pt x="16969" y="0"/>
                </a:lnTo>
                <a:lnTo>
                  <a:pt x="16969" y="425660"/>
                </a:lnTo>
                <a:lnTo>
                  <a:pt x="7330854" y="425660"/>
                </a:lnTo>
                <a:lnTo>
                  <a:pt x="733085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24763" y="5338005"/>
            <a:ext cx="7330854" cy="425660"/>
          </a:xfrm>
          <a:custGeom>
            <a:avLst/>
            <a:gdLst/>
            <a:ahLst/>
            <a:cxnLst/>
            <a:rect l="l" t="t" r="r" b="b"/>
            <a:pathLst>
              <a:path w="7330854" h="425660">
                <a:moveTo>
                  <a:pt x="7330854" y="0"/>
                </a:moveTo>
                <a:lnTo>
                  <a:pt x="16969" y="0"/>
                </a:lnTo>
                <a:lnTo>
                  <a:pt x="16969" y="425660"/>
                </a:lnTo>
                <a:lnTo>
                  <a:pt x="7330854" y="425660"/>
                </a:lnTo>
                <a:lnTo>
                  <a:pt x="733085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24763" y="6109625"/>
            <a:ext cx="7330854" cy="425660"/>
          </a:xfrm>
          <a:custGeom>
            <a:avLst/>
            <a:gdLst/>
            <a:ahLst/>
            <a:cxnLst/>
            <a:rect l="l" t="t" r="r" b="b"/>
            <a:pathLst>
              <a:path w="7330854" h="425660">
                <a:moveTo>
                  <a:pt x="7330854" y="0"/>
                </a:moveTo>
                <a:lnTo>
                  <a:pt x="16969" y="0"/>
                </a:lnTo>
                <a:lnTo>
                  <a:pt x="16969" y="425660"/>
                </a:lnTo>
                <a:lnTo>
                  <a:pt x="7330854" y="425660"/>
                </a:lnTo>
                <a:lnTo>
                  <a:pt x="733085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33247" y="261394"/>
            <a:ext cx="0" cy="301327"/>
          </a:xfrm>
          <a:custGeom>
            <a:avLst/>
            <a:gdLst/>
            <a:ahLst/>
            <a:cxnLst/>
            <a:rect l="l" t="t" r="r" b="b"/>
            <a:pathLst>
              <a:path h="301327">
                <a:moveTo>
                  <a:pt x="0" y="0"/>
                </a:moveTo>
                <a:lnTo>
                  <a:pt x="0" y="301327"/>
                </a:lnTo>
              </a:path>
            </a:pathLst>
          </a:custGeom>
          <a:ln w="1696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33247" y="256966"/>
            <a:ext cx="0" cy="310242"/>
          </a:xfrm>
          <a:custGeom>
            <a:avLst/>
            <a:gdLst/>
            <a:ahLst/>
            <a:cxnLst/>
            <a:rect l="l" t="t" r="r" b="b"/>
            <a:pathLst>
              <a:path h="310242">
                <a:moveTo>
                  <a:pt x="0" y="0"/>
                </a:moveTo>
                <a:lnTo>
                  <a:pt x="0" y="310242"/>
                </a:lnTo>
              </a:path>
            </a:pathLst>
          </a:custGeom>
          <a:ln w="1823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50217" y="571577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41732" y="571636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347245" y="261394"/>
            <a:ext cx="0" cy="301327"/>
          </a:xfrm>
          <a:custGeom>
            <a:avLst/>
            <a:gdLst/>
            <a:ahLst/>
            <a:cxnLst/>
            <a:rect l="l" t="t" r="r" b="b"/>
            <a:pathLst>
              <a:path h="301327">
                <a:moveTo>
                  <a:pt x="0" y="0"/>
                </a:moveTo>
                <a:lnTo>
                  <a:pt x="0" y="301327"/>
                </a:lnTo>
              </a:path>
            </a:pathLst>
          </a:custGeom>
          <a:ln w="1696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347132" y="256966"/>
            <a:ext cx="0" cy="310242"/>
          </a:xfrm>
          <a:custGeom>
            <a:avLst/>
            <a:gdLst/>
            <a:ahLst/>
            <a:cxnLst/>
            <a:rect l="l" t="t" r="r" b="b"/>
            <a:pathLst>
              <a:path h="310242">
                <a:moveTo>
                  <a:pt x="0" y="0"/>
                </a:moveTo>
                <a:lnTo>
                  <a:pt x="0" y="310242"/>
                </a:lnTo>
              </a:path>
            </a:pathLst>
          </a:custGeom>
          <a:ln w="1823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50217" y="749044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41732" y="748985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96024" y="580433"/>
            <a:ext cx="0" cy="168611"/>
          </a:xfrm>
          <a:custGeom>
            <a:avLst/>
            <a:gdLst/>
            <a:ahLst/>
            <a:cxnLst/>
            <a:rect l="l" t="t" r="r" b="b"/>
            <a:pathLst>
              <a:path h="168611">
                <a:moveTo>
                  <a:pt x="0" y="0"/>
                </a:moveTo>
                <a:lnTo>
                  <a:pt x="0" y="168611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96024" y="576005"/>
            <a:ext cx="0" cy="177407"/>
          </a:xfrm>
          <a:custGeom>
            <a:avLst/>
            <a:gdLst/>
            <a:ahLst/>
            <a:cxnLst/>
            <a:rect l="l" t="t" r="r" b="b"/>
            <a:pathLst>
              <a:path h="177407">
                <a:moveTo>
                  <a:pt x="0" y="0"/>
                </a:moveTo>
                <a:lnTo>
                  <a:pt x="0" y="177407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58914" y="580433"/>
            <a:ext cx="0" cy="168611"/>
          </a:xfrm>
          <a:custGeom>
            <a:avLst/>
            <a:gdLst/>
            <a:ahLst/>
            <a:cxnLst/>
            <a:rect l="l" t="t" r="r" b="b"/>
            <a:pathLst>
              <a:path h="168611">
                <a:moveTo>
                  <a:pt x="0" y="0"/>
                </a:moveTo>
                <a:lnTo>
                  <a:pt x="0" y="168611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58801" y="576005"/>
            <a:ext cx="0" cy="177407"/>
          </a:xfrm>
          <a:custGeom>
            <a:avLst/>
            <a:gdLst/>
            <a:ahLst/>
            <a:cxnLst/>
            <a:rect l="l" t="t" r="r" b="b"/>
            <a:pathLst>
              <a:path h="177407">
                <a:moveTo>
                  <a:pt x="0" y="0"/>
                </a:moveTo>
                <a:lnTo>
                  <a:pt x="0" y="177407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21691" y="580433"/>
            <a:ext cx="0" cy="168611"/>
          </a:xfrm>
          <a:custGeom>
            <a:avLst/>
            <a:gdLst/>
            <a:ahLst/>
            <a:cxnLst/>
            <a:rect l="l" t="t" r="r" b="b"/>
            <a:pathLst>
              <a:path h="168611">
                <a:moveTo>
                  <a:pt x="0" y="0"/>
                </a:moveTo>
                <a:lnTo>
                  <a:pt x="0" y="168611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21578" y="576005"/>
            <a:ext cx="0" cy="177407"/>
          </a:xfrm>
          <a:custGeom>
            <a:avLst/>
            <a:gdLst/>
            <a:ahLst/>
            <a:cxnLst/>
            <a:rect l="l" t="t" r="r" b="b"/>
            <a:pathLst>
              <a:path h="177407">
                <a:moveTo>
                  <a:pt x="0" y="0"/>
                </a:moveTo>
                <a:lnTo>
                  <a:pt x="0" y="177407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84468" y="580433"/>
            <a:ext cx="0" cy="168611"/>
          </a:xfrm>
          <a:custGeom>
            <a:avLst/>
            <a:gdLst/>
            <a:ahLst/>
            <a:cxnLst/>
            <a:rect l="l" t="t" r="r" b="b"/>
            <a:pathLst>
              <a:path h="168611">
                <a:moveTo>
                  <a:pt x="0" y="0"/>
                </a:moveTo>
                <a:lnTo>
                  <a:pt x="0" y="168611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84355" y="576005"/>
            <a:ext cx="0" cy="177407"/>
          </a:xfrm>
          <a:custGeom>
            <a:avLst/>
            <a:gdLst/>
            <a:ahLst/>
            <a:cxnLst/>
            <a:rect l="l" t="t" r="r" b="b"/>
            <a:pathLst>
              <a:path h="177407">
                <a:moveTo>
                  <a:pt x="0" y="0"/>
                </a:moveTo>
                <a:lnTo>
                  <a:pt x="0" y="177407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50217" y="1165848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41732" y="1165789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50217" y="1325486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41732" y="1325545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50217" y="1485241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41732" y="1485182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96024" y="1174704"/>
            <a:ext cx="0" cy="310537"/>
          </a:xfrm>
          <a:custGeom>
            <a:avLst/>
            <a:gdLst/>
            <a:ahLst/>
            <a:cxnLst/>
            <a:rect l="l" t="t" r="r" b="b"/>
            <a:pathLst>
              <a:path h="310537">
                <a:moveTo>
                  <a:pt x="0" y="0"/>
                </a:moveTo>
                <a:lnTo>
                  <a:pt x="0" y="310537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496024" y="1170217"/>
            <a:ext cx="0" cy="319392"/>
          </a:xfrm>
          <a:custGeom>
            <a:avLst/>
            <a:gdLst/>
            <a:ahLst/>
            <a:cxnLst/>
            <a:rect l="l" t="t" r="r" b="b"/>
            <a:pathLst>
              <a:path h="319392">
                <a:moveTo>
                  <a:pt x="0" y="0"/>
                </a:moveTo>
                <a:lnTo>
                  <a:pt x="0" y="319392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958914" y="1174704"/>
            <a:ext cx="0" cy="310537"/>
          </a:xfrm>
          <a:custGeom>
            <a:avLst/>
            <a:gdLst/>
            <a:ahLst/>
            <a:cxnLst/>
            <a:rect l="l" t="t" r="r" b="b"/>
            <a:pathLst>
              <a:path h="310537">
                <a:moveTo>
                  <a:pt x="0" y="0"/>
                </a:moveTo>
                <a:lnTo>
                  <a:pt x="0" y="310537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958801" y="1170217"/>
            <a:ext cx="0" cy="319392"/>
          </a:xfrm>
          <a:custGeom>
            <a:avLst/>
            <a:gdLst/>
            <a:ahLst/>
            <a:cxnLst/>
            <a:rect l="l" t="t" r="r" b="b"/>
            <a:pathLst>
              <a:path h="319392">
                <a:moveTo>
                  <a:pt x="0" y="0"/>
                </a:moveTo>
                <a:lnTo>
                  <a:pt x="0" y="319392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421691" y="1174704"/>
            <a:ext cx="0" cy="310537"/>
          </a:xfrm>
          <a:custGeom>
            <a:avLst/>
            <a:gdLst/>
            <a:ahLst/>
            <a:cxnLst/>
            <a:rect l="l" t="t" r="r" b="b"/>
            <a:pathLst>
              <a:path h="310537">
                <a:moveTo>
                  <a:pt x="0" y="0"/>
                </a:moveTo>
                <a:lnTo>
                  <a:pt x="0" y="310537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21578" y="1170217"/>
            <a:ext cx="0" cy="319392"/>
          </a:xfrm>
          <a:custGeom>
            <a:avLst/>
            <a:gdLst/>
            <a:ahLst/>
            <a:cxnLst/>
            <a:rect l="l" t="t" r="r" b="b"/>
            <a:pathLst>
              <a:path h="319392">
                <a:moveTo>
                  <a:pt x="0" y="0"/>
                </a:moveTo>
                <a:lnTo>
                  <a:pt x="0" y="319392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84468" y="1174704"/>
            <a:ext cx="0" cy="310537"/>
          </a:xfrm>
          <a:custGeom>
            <a:avLst/>
            <a:gdLst/>
            <a:ahLst/>
            <a:cxnLst/>
            <a:rect l="l" t="t" r="r" b="b"/>
            <a:pathLst>
              <a:path h="310537">
                <a:moveTo>
                  <a:pt x="0" y="0"/>
                </a:moveTo>
                <a:lnTo>
                  <a:pt x="0" y="310537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84355" y="1170217"/>
            <a:ext cx="0" cy="319392"/>
          </a:xfrm>
          <a:custGeom>
            <a:avLst/>
            <a:gdLst/>
            <a:ahLst/>
            <a:cxnLst/>
            <a:rect l="l" t="t" r="r" b="b"/>
            <a:pathLst>
              <a:path h="319392">
                <a:moveTo>
                  <a:pt x="0" y="0"/>
                </a:moveTo>
                <a:lnTo>
                  <a:pt x="0" y="319392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50217" y="1901692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41732" y="1901839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51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50217" y="2079158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41732" y="2079099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50217" y="2256507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41732" y="2256566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96024" y="1910902"/>
            <a:ext cx="0" cy="345605"/>
          </a:xfrm>
          <a:custGeom>
            <a:avLst/>
            <a:gdLst/>
            <a:ahLst/>
            <a:cxnLst/>
            <a:rect l="l" t="t" r="r" b="b"/>
            <a:pathLst>
              <a:path h="345605">
                <a:moveTo>
                  <a:pt x="0" y="0"/>
                </a:moveTo>
                <a:lnTo>
                  <a:pt x="0" y="345605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496024" y="1906474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958914" y="1910902"/>
            <a:ext cx="0" cy="345605"/>
          </a:xfrm>
          <a:custGeom>
            <a:avLst/>
            <a:gdLst/>
            <a:ahLst/>
            <a:cxnLst/>
            <a:rect l="l" t="t" r="r" b="b"/>
            <a:pathLst>
              <a:path h="345605">
                <a:moveTo>
                  <a:pt x="0" y="0"/>
                </a:moveTo>
                <a:lnTo>
                  <a:pt x="0" y="345605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958801" y="1906474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21691" y="1910902"/>
            <a:ext cx="0" cy="345605"/>
          </a:xfrm>
          <a:custGeom>
            <a:avLst/>
            <a:gdLst/>
            <a:ahLst/>
            <a:cxnLst/>
            <a:rect l="l" t="t" r="r" b="b"/>
            <a:pathLst>
              <a:path h="345605">
                <a:moveTo>
                  <a:pt x="0" y="0"/>
                </a:moveTo>
                <a:lnTo>
                  <a:pt x="0" y="345605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21578" y="1906474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884468" y="1910902"/>
            <a:ext cx="0" cy="345605"/>
          </a:xfrm>
          <a:custGeom>
            <a:avLst/>
            <a:gdLst/>
            <a:ahLst/>
            <a:cxnLst/>
            <a:rect l="l" t="t" r="r" b="b"/>
            <a:pathLst>
              <a:path h="345605">
                <a:moveTo>
                  <a:pt x="0" y="0"/>
                </a:moveTo>
                <a:lnTo>
                  <a:pt x="0" y="345605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84355" y="1906474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50217" y="2673312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41732" y="2673371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50217" y="2850779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41732" y="2850719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50217" y="3028127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41732" y="3028186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496024" y="2682167"/>
            <a:ext cx="0" cy="345959"/>
          </a:xfrm>
          <a:custGeom>
            <a:avLst/>
            <a:gdLst/>
            <a:ahLst/>
            <a:cxnLst/>
            <a:rect l="l" t="t" r="r" b="b"/>
            <a:pathLst>
              <a:path h="345959">
                <a:moveTo>
                  <a:pt x="0" y="0"/>
                </a:moveTo>
                <a:lnTo>
                  <a:pt x="0" y="34595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496024" y="2677799"/>
            <a:ext cx="0" cy="354815"/>
          </a:xfrm>
          <a:custGeom>
            <a:avLst/>
            <a:gdLst/>
            <a:ahLst/>
            <a:cxnLst/>
            <a:rect l="l" t="t" r="r" b="b"/>
            <a:pathLst>
              <a:path h="354815">
                <a:moveTo>
                  <a:pt x="0" y="0"/>
                </a:moveTo>
                <a:lnTo>
                  <a:pt x="0" y="354815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958914" y="2682167"/>
            <a:ext cx="0" cy="345959"/>
          </a:xfrm>
          <a:custGeom>
            <a:avLst/>
            <a:gdLst/>
            <a:ahLst/>
            <a:cxnLst/>
            <a:rect l="l" t="t" r="r" b="b"/>
            <a:pathLst>
              <a:path h="345959">
                <a:moveTo>
                  <a:pt x="0" y="0"/>
                </a:moveTo>
                <a:lnTo>
                  <a:pt x="0" y="34595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958801" y="2677799"/>
            <a:ext cx="0" cy="354815"/>
          </a:xfrm>
          <a:custGeom>
            <a:avLst/>
            <a:gdLst/>
            <a:ahLst/>
            <a:cxnLst/>
            <a:rect l="l" t="t" r="r" b="b"/>
            <a:pathLst>
              <a:path h="354815">
                <a:moveTo>
                  <a:pt x="0" y="0"/>
                </a:moveTo>
                <a:lnTo>
                  <a:pt x="0" y="354815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421691" y="2682167"/>
            <a:ext cx="0" cy="345959"/>
          </a:xfrm>
          <a:custGeom>
            <a:avLst/>
            <a:gdLst/>
            <a:ahLst/>
            <a:cxnLst/>
            <a:rect l="l" t="t" r="r" b="b"/>
            <a:pathLst>
              <a:path h="345959">
                <a:moveTo>
                  <a:pt x="0" y="0"/>
                </a:moveTo>
                <a:lnTo>
                  <a:pt x="0" y="34595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421578" y="2677799"/>
            <a:ext cx="0" cy="354815"/>
          </a:xfrm>
          <a:custGeom>
            <a:avLst/>
            <a:gdLst/>
            <a:ahLst/>
            <a:cxnLst/>
            <a:rect l="l" t="t" r="r" b="b"/>
            <a:pathLst>
              <a:path h="354815">
                <a:moveTo>
                  <a:pt x="0" y="0"/>
                </a:moveTo>
                <a:lnTo>
                  <a:pt x="0" y="354815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84468" y="2682167"/>
            <a:ext cx="0" cy="345959"/>
          </a:xfrm>
          <a:custGeom>
            <a:avLst/>
            <a:gdLst/>
            <a:ahLst/>
            <a:cxnLst/>
            <a:rect l="l" t="t" r="r" b="b"/>
            <a:pathLst>
              <a:path h="345959">
                <a:moveTo>
                  <a:pt x="0" y="0"/>
                </a:moveTo>
                <a:lnTo>
                  <a:pt x="0" y="34595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884355" y="2677799"/>
            <a:ext cx="0" cy="354815"/>
          </a:xfrm>
          <a:custGeom>
            <a:avLst/>
            <a:gdLst/>
            <a:ahLst/>
            <a:cxnLst/>
            <a:rect l="l" t="t" r="r" b="b"/>
            <a:pathLst>
              <a:path h="354815">
                <a:moveTo>
                  <a:pt x="0" y="0"/>
                </a:moveTo>
                <a:lnTo>
                  <a:pt x="0" y="354815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50217" y="3444932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41732" y="3444991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50217" y="3622044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41732" y="3622103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50217" y="3799511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41732" y="3799452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496024" y="3453788"/>
            <a:ext cx="0" cy="345723"/>
          </a:xfrm>
          <a:custGeom>
            <a:avLst/>
            <a:gdLst/>
            <a:ahLst/>
            <a:cxnLst/>
            <a:rect l="l" t="t" r="r" b="b"/>
            <a:pathLst>
              <a:path h="345723">
                <a:moveTo>
                  <a:pt x="0" y="0"/>
                </a:moveTo>
                <a:lnTo>
                  <a:pt x="0" y="345723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496024" y="3449360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58914" y="3453788"/>
            <a:ext cx="0" cy="345723"/>
          </a:xfrm>
          <a:custGeom>
            <a:avLst/>
            <a:gdLst/>
            <a:ahLst/>
            <a:cxnLst/>
            <a:rect l="l" t="t" r="r" b="b"/>
            <a:pathLst>
              <a:path h="345723">
                <a:moveTo>
                  <a:pt x="0" y="0"/>
                </a:moveTo>
                <a:lnTo>
                  <a:pt x="0" y="345723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958801" y="3449360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21691" y="3453788"/>
            <a:ext cx="0" cy="345723"/>
          </a:xfrm>
          <a:custGeom>
            <a:avLst/>
            <a:gdLst/>
            <a:ahLst/>
            <a:cxnLst/>
            <a:rect l="l" t="t" r="r" b="b"/>
            <a:pathLst>
              <a:path h="345723">
                <a:moveTo>
                  <a:pt x="0" y="0"/>
                </a:moveTo>
                <a:lnTo>
                  <a:pt x="0" y="345723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421578" y="3449360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84468" y="3453788"/>
            <a:ext cx="0" cy="345723"/>
          </a:xfrm>
          <a:custGeom>
            <a:avLst/>
            <a:gdLst/>
            <a:ahLst/>
            <a:cxnLst/>
            <a:rect l="l" t="t" r="r" b="b"/>
            <a:pathLst>
              <a:path h="345723">
                <a:moveTo>
                  <a:pt x="0" y="0"/>
                </a:moveTo>
                <a:lnTo>
                  <a:pt x="0" y="345723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84355" y="3449360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50217" y="4216316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41732" y="4216257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50217" y="4393664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41732" y="4393723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50217" y="4571131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41732" y="4571072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496024" y="4225171"/>
            <a:ext cx="0" cy="345959"/>
          </a:xfrm>
          <a:custGeom>
            <a:avLst/>
            <a:gdLst/>
            <a:ahLst/>
            <a:cxnLst/>
            <a:rect l="l" t="t" r="r" b="b"/>
            <a:pathLst>
              <a:path h="345959">
                <a:moveTo>
                  <a:pt x="0" y="0"/>
                </a:moveTo>
                <a:lnTo>
                  <a:pt x="0" y="34595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496024" y="4220685"/>
            <a:ext cx="0" cy="354815"/>
          </a:xfrm>
          <a:custGeom>
            <a:avLst/>
            <a:gdLst/>
            <a:ahLst/>
            <a:cxnLst/>
            <a:rect l="l" t="t" r="r" b="b"/>
            <a:pathLst>
              <a:path h="354815">
                <a:moveTo>
                  <a:pt x="0" y="0"/>
                </a:moveTo>
                <a:lnTo>
                  <a:pt x="0" y="354815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58914" y="4225171"/>
            <a:ext cx="0" cy="345959"/>
          </a:xfrm>
          <a:custGeom>
            <a:avLst/>
            <a:gdLst/>
            <a:ahLst/>
            <a:cxnLst/>
            <a:rect l="l" t="t" r="r" b="b"/>
            <a:pathLst>
              <a:path h="345959">
                <a:moveTo>
                  <a:pt x="0" y="0"/>
                </a:moveTo>
                <a:lnTo>
                  <a:pt x="0" y="34595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58801" y="4220685"/>
            <a:ext cx="0" cy="354815"/>
          </a:xfrm>
          <a:custGeom>
            <a:avLst/>
            <a:gdLst/>
            <a:ahLst/>
            <a:cxnLst/>
            <a:rect l="l" t="t" r="r" b="b"/>
            <a:pathLst>
              <a:path h="354815">
                <a:moveTo>
                  <a:pt x="0" y="0"/>
                </a:moveTo>
                <a:lnTo>
                  <a:pt x="0" y="354815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421691" y="4225171"/>
            <a:ext cx="0" cy="345959"/>
          </a:xfrm>
          <a:custGeom>
            <a:avLst/>
            <a:gdLst/>
            <a:ahLst/>
            <a:cxnLst/>
            <a:rect l="l" t="t" r="r" b="b"/>
            <a:pathLst>
              <a:path h="345959">
                <a:moveTo>
                  <a:pt x="0" y="0"/>
                </a:moveTo>
                <a:lnTo>
                  <a:pt x="0" y="34595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421578" y="4220685"/>
            <a:ext cx="0" cy="354815"/>
          </a:xfrm>
          <a:custGeom>
            <a:avLst/>
            <a:gdLst/>
            <a:ahLst/>
            <a:cxnLst/>
            <a:rect l="l" t="t" r="r" b="b"/>
            <a:pathLst>
              <a:path h="354815">
                <a:moveTo>
                  <a:pt x="0" y="0"/>
                </a:moveTo>
                <a:lnTo>
                  <a:pt x="0" y="354815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84468" y="4225171"/>
            <a:ext cx="0" cy="345959"/>
          </a:xfrm>
          <a:custGeom>
            <a:avLst/>
            <a:gdLst/>
            <a:ahLst/>
            <a:cxnLst/>
            <a:rect l="l" t="t" r="r" b="b"/>
            <a:pathLst>
              <a:path h="345959">
                <a:moveTo>
                  <a:pt x="0" y="0"/>
                </a:moveTo>
                <a:lnTo>
                  <a:pt x="0" y="34595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84355" y="4220685"/>
            <a:ext cx="0" cy="354815"/>
          </a:xfrm>
          <a:custGeom>
            <a:avLst/>
            <a:gdLst/>
            <a:ahLst/>
            <a:cxnLst/>
            <a:rect l="l" t="t" r="r" b="b"/>
            <a:pathLst>
              <a:path h="354815">
                <a:moveTo>
                  <a:pt x="0" y="0"/>
                </a:moveTo>
                <a:lnTo>
                  <a:pt x="0" y="354815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50217" y="4987936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041732" y="4987877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50217" y="5165048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41732" y="5164989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050217" y="5342397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41732" y="5342456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496024" y="4996791"/>
            <a:ext cx="0" cy="345605"/>
          </a:xfrm>
          <a:custGeom>
            <a:avLst/>
            <a:gdLst/>
            <a:ahLst/>
            <a:cxnLst/>
            <a:rect l="l" t="t" r="r" b="b"/>
            <a:pathLst>
              <a:path h="345605">
                <a:moveTo>
                  <a:pt x="0" y="0"/>
                </a:moveTo>
                <a:lnTo>
                  <a:pt x="0" y="345605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496024" y="4992364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958914" y="4996791"/>
            <a:ext cx="0" cy="345605"/>
          </a:xfrm>
          <a:custGeom>
            <a:avLst/>
            <a:gdLst/>
            <a:ahLst/>
            <a:cxnLst/>
            <a:rect l="l" t="t" r="r" b="b"/>
            <a:pathLst>
              <a:path h="345605">
                <a:moveTo>
                  <a:pt x="0" y="0"/>
                </a:moveTo>
                <a:lnTo>
                  <a:pt x="0" y="345605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958801" y="4992364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421691" y="4996791"/>
            <a:ext cx="0" cy="345605"/>
          </a:xfrm>
          <a:custGeom>
            <a:avLst/>
            <a:gdLst/>
            <a:ahLst/>
            <a:cxnLst/>
            <a:rect l="l" t="t" r="r" b="b"/>
            <a:pathLst>
              <a:path h="345605">
                <a:moveTo>
                  <a:pt x="0" y="0"/>
                </a:moveTo>
                <a:lnTo>
                  <a:pt x="0" y="345605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421578" y="4992364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884468" y="4996791"/>
            <a:ext cx="0" cy="345605"/>
          </a:xfrm>
          <a:custGeom>
            <a:avLst/>
            <a:gdLst/>
            <a:ahLst/>
            <a:cxnLst/>
            <a:rect l="l" t="t" r="r" b="b"/>
            <a:pathLst>
              <a:path h="345605">
                <a:moveTo>
                  <a:pt x="0" y="0"/>
                </a:moveTo>
                <a:lnTo>
                  <a:pt x="0" y="345605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884355" y="4992364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050217" y="5759237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041732" y="5759237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50217" y="5936645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41732" y="5936645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50217" y="6114052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41732" y="6114052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496024" y="5768093"/>
            <a:ext cx="0" cy="345959"/>
          </a:xfrm>
          <a:custGeom>
            <a:avLst/>
            <a:gdLst/>
            <a:ahLst/>
            <a:cxnLst/>
            <a:rect l="l" t="t" r="r" b="b"/>
            <a:pathLst>
              <a:path h="345959">
                <a:moveTo>
                  <a:pt x="0" y="0"/>
                </a:moveTo>
                <a:lnTo>
                  <a:pt x="0" y="34595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496024" y="5763665"/>
            <a:ext cx="0" cy="354815"/>
          </a:xfrm>
          <a:custGeom>
            <a:avLst/>
            <a:gdLst/>
            <a:ahLst/>
            <a:cxnLst/>
            <a:rect l="l" t="t" r="r" b="b"/>
            <a:pathLst>
              <a:path h="354815">
                <a:moveTo>
                  <a:pt x="0" y="0"/>
                </a:moveTo>
                <a:lnTo>
                  <a:pt x="0" y="354815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958914" y="5768093"/>
            <a:ext cx="0" cy="345959"/>
          </a:xfrm>
          <a:custGeom>
            <a:avLst/>
            <a:gdLst/>
            <a:ahLst/>
            <a:cxnLst/>
            <a:rect l="l" t="t" r="r" b="b"/>
            <a:pathLst>
              <a:path h="345959">
                <a:moveTo>
                  <a:pt x="0" y="0"/>
                </a:moveTo>
                <a:lnTo>
                  <a:pt x="0" y="34595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958801" y="5763665"/>
            <a:ext cx="0" cy="354815"/>
          </a:xfrm>
          <a:custGeom>
            <a:avLst/>
            <a:gdLst/>
            <a:ahLst/>
            <a:cxnLst/>
            <a:rect l="l" t="t" r="r" b="b"/>
            <a:pathLst>
              <a:path h="354815">
                <a:moveTo>
                  <a:pt x="0" y="0"/>
                </a:moveTo>
                <a:lnTo>
                  <a:pt x="0" y="354815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21691" y="5768093"/>
            <a:ext cx="0" cy="345959"/>
          </a:xfrm>
          <a:custGeom>
            <a:avLst/>
            <a:gdLst/>
            <a:ahLst/>
            <a:cxnLst/>
            <a:rect l="l" t="t" r="r" b="b"/>
            <a:pathLst>
              <a:path h="345959">
                <a:moveTo>
                  <a:pt x="0" y="0"/>
                </a:moveTo>
                <a:lnTo>
                  <a:pt x="0" y="34595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21578" y="5763665"/>
            <a:ext cx="0" cy="354815"/>
          </a:xfrm>
          <a:custGeom>
            <a:avLst/>
            <a:gdLst/>
            <a:ahLst/>
            <a:cxnLst/>
            <a:rect l="l" t="t" r="r" b="b"/>
            <a:pathLst>
              <a:path h="354815">
                <a:moveTo>
                  <a:pt x="0" y="0"/>
                </a:moveTo>
                <a:lnTo>
                  <a:pt x="0" y="354815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884468" y="5768093"/>
            <a:ext cx="0" cy="345959"/>
          </a:xfrm>
          <a:custGeom>
            <a:avLst/>
            <a:gdLst/>
            <a:ahLst/>
            <a:cxnLst/>
            <a:rect l="l" t="t" r="r" b="b"/>
            <a:pathLst>
              <a:path h="345959">
                <a:moveTo>
                  <a:pt x="0" y="0"/>
                </a:moveTo>
                <a:lnTo>
                  <a:pt x="0" y="34595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884355" y="5763665"/>
            <a:ext cx="0" cy="354815"/>
          </a:xfrm>
          <a:custGeom>
            <a:avLst/>
            <a:gdLst/>
            <a:ahLst/>
            <a:cxnLst/>
            <a:rect l="l" t="t" r="r" b="b"/>
            <a:pathLst>
              <a:path h="354815">
                <a:moveTo>
                  <a:pt x="0" y="0"/>
                </a:moveTo>
                <a:lnTo>
                  <a:pt x="0" y="354815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50217" y="6530857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041732" y="6530857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50217" y="6707970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41732" y="6707970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033247" y="571577"/>
            <a:ext cx="0" cy="6313805"/>
          </a:xfrm>
          <a:custGeom>
            <a:avLst/>
            <a:gdLst/>
            <a:ahLst/>
            <a:cxnLst/>
            <a:rect l="l" t="t" r="r" b="b"/>
            <a:pathLst>
              <a:path h="6313805">
                <a:moveTo>
                  <a:pt x="0" y="0"/>
                </a:moveTo>
                <a:lnTo>
                  <a:pt x="0" y="6313805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033247" y="567131"/>
            <a:ext cx="0" cy="6322679"/>
          </a:xfrm>
          <a:custGeom>
            <a:avLst/>
            <a:gdLst/>
            <a:ahLst/>
            <a:cxnLst/>
            <a:rect l="l" t="t" r="r" b="b"/>
            <a:pathLst>
              <a:path h="6322679">
                <a:moveTo>
                  <a:pt x="0" y="0"/>
                </a:moveTo>
                <a:lnTo>
                  <a:pt x="0" y="6322679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496024" y="6539713"/>
            <a:ext cx="0" cy="345669"/>
          </a:xfrm>
          <a:custGeom>
            <a:avLst/>
            <a:gdLst/>
            <a:ahLst/>
            <a:cxnLst/>
            <a:rect l="l" t="t" r="r" b="b"/>
            <a:pathLst>
              <a:path h="345669">
                <a:moveTo>
                  <a:pt x="0" y="0"/>
                </a:moveTo>
                <a:lnTo>
                  <a:pt x="0" y="34566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496024" y="6535290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958914" y="6539713"/>
            <a:ext cx="0" cy="345669"/>
          </a:xfrm>
          <a:custGeom>
            <a:avLst/>
            <a:gdLst/>
            <a:ahLst/>
            <a:cxnLst/>
            <a:rect l="l" t="t" r="r" b="b"/>
            <a:pathLst>
              <a:path h="345669">
                <a:moveTo>
                  <a:pt x="0" y="0"/>
                </a:moveTo>
                <a:lnTo>
                  <a:pt x="0" y="34566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958801" y="6535290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421691" y="6539713"/>
            <a:ext cx="0" cy="345669"/>
          </a:xfrm>
          <a:custGeom>
            <a:avLst/>
            <a:gdLst/>
            <a:ahLst/>
            <a:cxnLst/>
            <a:rect l="l" t="t" r="r" b="b"/>
            <a:pathLst>
              <a:path h="345669">
                <a:moveTo>
                  <a:pt x="0" y="0"/>
                </a:moveTo>
                <a:lnTo>
                  <a:pt x="0" y="34566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421578" y="6535290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884468" y="6539713"/>
            <a:ext cx="0" cy="345669"/>
          </a:xfrm>
          <a:custGeom>
            <a:avLst/>
            <a:gdLst/>
            <a:ahLst/>
            <a:cxnLst/>
            <a:rect l="l" t="t" r="r" b="b"/>
            <a:pathLst>
              <a:path h="345669">
                <a:moveTo>
                  <a:pt x="0" y="0"/>
                </a:moveTo>
                <a:lnTo>
                  <a:pt x="0" y="34566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884355" y="6535290"/>
            <a:ext cx="0" cy="354520"/>
          </a:xfrm>
          <a:custGeom>
            <a:avLst/>
            <a:gdLst/>
            <a:ahLst/>
            <a:cxnLst/>
            <a:rect l="l" t="t" r="r" b="b"/>
            <a:pathLst>
              <a:path h="354520">
                <a:moveTo>
                  <a:pt x="0" y="0"/>
                </a:moveTo>
                <a:lnTo>
                  <a:pt x="0" y="354520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50217" y="6885383"/>
            <a:ext cx="7297028" cy="0"/>
          </a:xfrm>
          <a:custGeom>
            <a:avLst/>
            <a:gdLst/>
            <a:ahLst/>
            <a:cxnLst/>
            <a:rect l="l" t="t" r="r" b="b"/>
            <a:pathLst>
              <a:path w="7297028">
                <a:moveTo>
                  <a:pt x="0" y="0"/>
                </a:moveTo>
                <a:lnTo>
                  <a:pt x="7297028" y="0"/>
                </a:lnTo>
              </a:path>
            </a:pathLst>
          </a:custGeom>
          <a:ln w="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041732" y="6885383"/>
            <a:ext cx="7313884" cy="0"/>
          </a:xfrm>
          <a:custGeom>
            <a:avLst/>
            <a:gdLst/>
            <a:ahLst/>
            <a:cxnLst/>
            <a:rect l="l" t="t" r="r" b="b"/>
            <a:pathLst>
              <a:path w="7313884">
                <a:moveTo>
                  <a:pt x="7313884" y="0"/>
                </a:moveTo>
                <a:lnTo>
                  <a:pt x="0" y="0"/>
                </a:lnTo>
              </a:path>
              <a:path w="7313884">
                <a:moveTo>
                  <a:pt x="0" y="1"/>
                </a:moveTo>
                <a:lnTo>
                  <a:pt x="7313884" y="0"/>
                </a:lnTo>
              </a:path>
            </a:pathLst>
          </a:custGeom>
          <a:ln w="14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347245" y="580433"/>
            <a:ext cx="0" cy="6304949"/>
          </a:xfrm>
          <a:custGeom>
            <a:avLst/>
            <a:gdLst/>
            <a:ahLst/>
            <a:cxnLst/>
            <a:rect l="l" t="t" r="r" b="b"/>
            <a:pathLst>
              <a:path h="6304949">
                <a:moveTo>
                  <a:pt x="0" y="0"/>
                </a:moveTo>
                <a:lnTo>
                  <a:pt x="0" y="6304949"/>
                </a:lnTo>
              </a:path>
            </a:pathLst>
          </a:custGeom>
          <a:ln w="16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347132" y="575986"/>
            <a:ext cx="0" cy="6313824"/>
          </a:xfrm>
          <a:custGeom>
            <a:avLst/>
            <a:gdLst/>
            <a:ahLst/>
            <a:cxnLst/>
            <a:rect l="l" t="t" r="r" b="b"/>
            <a:pathLst>
              <a:path h="6313824">
                <a:moveTo>
                  <a:pt x="0" y="0"/>
                </a:moveTo>
                <a:lnTo>
                  <a:pt x="0" y="6313824"/>
                </a:lnTo>
              </a:path>
            </a:pathLst>
          </a:custGeom>
          <a:ln w="18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96024" y="261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58914" y="261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421691" y="261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84468" y="261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033565" y="256966"/>
            <a:ext cx="7313249" cy="314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476">
              <a:lnSpc>
                <a:spcPct val="101725"/>
              </a:lnSpc>
              <a:spcBef>
                <a:spcPts val="190"/>
              </a:spcBef>
            </a:pPr>
            <a:r>
              <a:rPr sz="1850" b="1" spc="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50" b="1" spc="97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50" b="1" spc="9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50" b="1" spc="126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50" b="1" spc="48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50" b="1" spc="97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50" b="1" spc="-77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50" b="1" spc="-126" dirty="0" smtClean="0">
                <a:solidFill>
                  <a:srgbClr val="FF0000"/>
                </a:solidFill>
                <a:latin typeface="Calibri"/>
                <a:cs typeface="Calibri"/>
              </a:rPr>
              <a:t>ph</a:t>
            </a:r>
            <a:r>
              <a:rPr sz="1850" b="1" spc="87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50" b="1" spc="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50" b="1" spc="-1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50" b="1" spc="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50" b="1" spc="-87" dirty="0" smtClean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1850" b="1" spc="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50" b="1" spc="3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50" b="1" spc="-68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50" b="1" spc="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50" b="1" spc="79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50" b="1" spc="-87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50" b="1" spc="87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50" b="1" spc="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50" b="1" spc="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50" b="1" spc="29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50" b="1" spc="-64" dirty="0" smtClean="0">
                <a:solidFill>
                  <a:srgbClr val="FF0000"/>
                </a:solidFill>
                <a:latin typeface="Calibri"/>
                <a:cs typeface="Calibri"/>
              </a:rPr>
              <a:t>ub</a:t>
            </a:r>
            <a:r>
              <a:rPr sz="1850" b="1" spc="9" dirty="0" smtClean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1850" b="1" spc="5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50" b="1" spc="-39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50" b="1" spc="-4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50" b="1" spc="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33565" y="571636"/>
            <a:ext cx="1462459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2023" marR="637457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A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496024" y="571636"/>
            <a:ext cx="1462776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9310" marR="629331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B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958801" y="571636"/>
            <a:ext cx="1462776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9423" marR="631959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C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421578" y="571636"/>
            <a:ext cx="1462776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1775" marR="628680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884355" y="571636"/>
            <a:ext cx="1462459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794">
              <a:lnSpc>
                <a:spcPct val="101725"/>
              </a:lnSpc>
              <a:spcBef>
                <a:spcPts val="80"/>
              </a:spcBef>
            </a:pPr>
            <a:r>
              <a:rPr sz="1050" b="1" spc="-59" dirty="0" smtClean="0">
                <a:latin typeface="Calibri"/>
                <a:cs typeface="Calibri"/>
              </a:rPr>
              <a:t>T</a:t>
            </a:r>
            <a:r>
              <a:rPr sz="1050" b="1" spc="-4" dirty="0" smtClean="0">
                <a:latin typeface="Calibri"/>
                <a:cs typeface="Calibri"/>
              </a:rPr>
              <a:t>o</a:t>
            </a:r>
            <a:r>
              <a:rPr sz="1050" b="1" spc="-25" dirty="0" smtClean="0">
                <a:latin typeface="Calibri"/>
                <a:cs typeface="Calibri"/>
              </a:rPr>
              <a:t>t</a:t>
            </a:r>
            <a:r>
              <a:rPr sz="1050" b="1" spc="-54" dirty="0" smtClean="0">
                <a:latin typeface="Calibri"/>
                <a:cs typeface="Calibri"/>
              </a:rPr>
              <a:t>a</a:t>
            </a:r>
            <a:r>
              <a:rPr sz="1050" b="1" spc="0" dirty="0" smtClean="0">
                <a:latin typeface="Calibri"/>
                <a:cs typeface="Calibri"/>
              </a:rPr>
              <a:t>l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33565" y="748985"/>
            <a:ext cx="7313249" cy="416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8822" marR="1532232" indent="153291">
              <a:lnSpc>
                <a:spcPts val="1281"/>
              </a:lnSpc>
              <a:spcBef>
                <a:spcPts val="80"/>
              </a:spcBef>
            </a:pPr>
            <a:r>
              <a:rPr sz="1050" spc="28" dirty="0" smtClean="0">
                <a:latin typeface="Calibri"/>
                <a:cs typeface="Calibri"/>
              </a:rPr>
              <a:t>q</a:t>
            </a:r>
            <a:r>
              <a:rPr sz="1050" spc="-153" dirty="0" smtClean="0">
                <a:latin typeface="Calibri"/>
                <a:cs typeface="Calibri"/>
              </a:rPr>
              <a:t>1</a:t>
            </a:r>
            <a:r>
              <a:rPr sz="1050" spc="0" dirty="0" smtClean="0">
                <a:latin typeface="Calibri"/>
                <a:cs typeface="Calibri"/>
              </a:rPr>
              <a:t>)</a:t>
            </a:r>
            <a:r>
              <a:rPr sz="1050" spc="49" dirty="0" smtClean="0">
                <a:latin typeface="Calibri"/>
                <a:cs typeface="Calibri"/>
              </a:rPr>
              <a:t> </a:t>
            </a:r>
            <a:r>
              <a:rPr sz="1050" spc="-86" dirty="0" smtClean="0">
                <a:latin typeface="Calibri"/>
                <a:cs typeface="Calibri"/>
              </a:rPr>
              <a:t>H</a:t>
            </a:r>
            <a:r>
              <a:rPr sz="1050" spc="19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w</a:t>
            </a:r>
            <a:r>
              <a:rPr sz="1050" spc="-3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m</a:t>
            </a:r>
            <a:r>
              <a:rPr sz="1050" spc="-47" dirty="0" smtClean="0">
                <a:latin typeface="Calibri"/>
                <a:cs typeface="Calibri"/>
              </a:rPr>
              <a:t>a</a:t>
            </a:r>
            <a:r>
              <a:rPr sz="1050" spc="28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y</a:t>
            </a:r>
            <a:r>
              <a:rPr sz="1050" spc="-45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ti</a:t>
            </a:r>
            <a:r>
              <a:rPr sz="1050" spc="-169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me</a:t>
            </a:r>
            <a:r>
              <a:rPr sz="1050" spc="-159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s</a:t>
            </a:r>
            <a:r>
              <a:rPr sz="1050" spc="-25" dirty="0" smtClean="0">
                <a:latin typeface="Calibri"/>
                <a:cs typeface="Calibri"/>
              </a:rPr>
              <a:t> </a:t>
            </a:r>
            <a:r>
              <a:rPr sz="1050" spc="47" dirty="0" smtClean="0">
                <a:latin typeface="Calibri"/>
                <a:cs typeface="Calibri"/>
              </a:rPr>
              <a:t>y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u</a:t>
            </a:r>
            <a:r>
              <a:rPr sz="1050" spc="-33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us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29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m</a:t>
            </a:r>
            <a:r>
              <a:rPr sz="1050" spc="14" dirty="0" smtClean="0">
                <a:latin typeface="Calibri"/>
                <a:cs typeface="Calibri"/>
              </a:rPr>
              <a:t>ob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l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? </a:t>
            </a:r>
            <a:endParaRPr sz="1050">
              <a:latin typeface="Calibri"/>
              <a:cs typeface="Calibri"/>
            </a:endParaRPr>
          </a:p>
          <a:p>
            <a:pPr marL="1538822" marR="1532232">
              <a:lnSpc>
                <a:spcPts val="1281"/>
              </a:lnSpc>
              <a:spcBef>
                <a:spcPts val="114"/>
              </a:spcBef>
            </a:pPr>
            <a:r>
              <a:rPr sz="1050" spc="110" dirty="0" smtClean="0">
                <a:latin typeface="Calibri"/>
                <a:cs typeface="Calibri"/>
              </a:rPr>
              <a:t>(</a:t>
            </a:r>
            <a:r>
              <a:rPr sz="1050" spc="101" dirty="0" smtClean="0">
                <a:latin typeface="Calibri"/>
                <a:cs typeface="Calibri"/>
              </a:rPr>
              <a:t>f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r</a:t>
            </a:r>
            <a:r>
              <a:rPr sz="1050" spc="-62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47" dirty="0" smtClean="0">
                <a:latin typeface="Calibri"/>
                <a:cs typeface="Calibri"/>
              </a:rPr>
              <a:t>.</a:t>
            </a:r>
            <a:r>
              <a:rPr sz="1050" spc="-18" dirty="0" smtClean="0">
                <a:latin typeface="Calibri"/>
                <a:cs typeface="Calibri"/>
              </a:rPr>
              <a:t>g</a:t>
            </a:r>
            <a:r>
              <a:rPr sz="1050" spc="0" dirty="0" smtClean="0">
                <a:latin typeface="Calibri"/>
                <a:cs typeface="Calibri"/>
              </a:rPr>
              <a:t>.</a:t>
            </a:r>
            <a:r>
              <a:rPr sz="1050" spc="-16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te</a:t>
            </a:r>
            <a:r>
              <a:rPr sz="1050" spc="-169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x</a:t>
            </a:r>
            <a:r>
              <a:rPr sz="1050" spc="-175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ti</a:t>
            </a:r>
            <a:r>
              <a:rPr sz="1050" spc="-169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n</a:t>
            </a:r>
            <a:r>
              <a:rPr sz="1050" spc="-18" dirty="0" smtClean="0">
                <a:latin typeface="Calibri"/>
                <a:cs typeface="Calibri"/>
              </a:rPr>
              <a:t>g</a:t>
            </a:r>
            <a:r>
              <a:rPr sz="1050" spc="0" dirty="0" smtClean="0">
                <a:latin typeface="Calibri"/>
                <a:cs typeface="Calibri"/>
              </a:rPr>
              <a:t>,</a:t>
            </a:r>
            <a:r>
              <a:rPr sz="1050" spc="-7" dirty="0" smtClean="0">
                <a:latin typeface="Calibri"/>
                <a:cs typeface="Calibri"/>
              </a:rPr>
              <a:t> </a:t>
            </a:r>
            <a:r>
              <a:rPr sz="1050" spc="-50" dirty="0" smtClean="0">
                <a:latin typeface="Calibri"/>
                <a:cs typeface="Calibri"/>
              </a:rPr>
              <a:t>c</a:t>
            </a:r>
            <a:r>
              <a:rPr sz="1050" spc="-25" dirty="0" smtClean="0">
                <a:latin typeface="Calibri"/>
                <a:cs typeface="Calibri"/>
              </a:rPr>
              <a:t>a</a:t>
            </a:r>
            <a:r>
              <a:rPr sz="1050" spc="0" dirty="0" smtClean="0">
                <a:latin typeface="Calibri"/>
                <a:cs typeface="Calibri"/>
              </a:rPr>
              <a:t>l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l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n</a:t>
            </a:r>
            <a:r>
              <a:rPr sz="1050" spc="-18" dirty="0" smtClean="0">
                <a:latin typeface="Calibri"/>
                <a:cs typeface="Calibri"/>
              </a:rPr>
              <a:t>g</a:t>
            </a:r>
            <a:r>
              <a:rPr sz="1050" spc="0" dirty="0" smtClean="0">
                <a:latin typeface="Calibri"/>
                <a:cs typeface="Calibri"/>
              </a:rPr>
              <a:t>,</a:t>
            </a:r>
            <a:r>
              <a:rPr sz="1050" spc="-7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b</a:t>
            </a:r>
            <a:r>
              <a:rPr sz="1050" spc="-29" dirty="0" smtClean="0">
                <a:latin typeface="Calibri"/>
                <a:cs typeface="Calibri"/>
              </a:rPr>
              <a:t>r</a:t>
            </a:r>
            <a:r>
              <a:rPr sz="1050" spc="9" dirty="0" smtClean="0">
                <a:latin typeface="Calibri"/>
                <a:cs typeface="Calibri"/>
              </a:rPr>
              <a:t>o</a:t>
            </a:r>
            <a:r>
              <a:rPr sz="1050" spc="34" dirty="0" smtClean="0">
                <a:latin typeface="Calibri"/>
                <a:cs typeface="Calibri"/>
              </a:rPr>
              <a:t>w</a:t>
            </a:r>
            <a:r>
              <a:rPr sz="1050" spc="14" dirty="0" smtClean="0">
                <a:latin typeface="Calibri"/>
                <a:cs typeface="Calibri"/>
              </a:rPr>
              <a:t>s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g</a:t>
            </a:r>
            <a:r>
              <a:rPr sz="1050" spc="-46" dirty="0" smtClean="0">
                <a:latin typeface="Calibri"/>
                <a:cs typeface="Calibri"/>
              </a:rPr>
              <a:t> </a:t>
            </a:r>
            <a:r>
              <a:rPr sz="1050" spc="25" dirty="0" smtClean="0">
                <a:latin typeface="Calibri"/>
                <a:cs typeface="Calibri"/>
              </a:rPr>
              <a:t>..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-96" dirty="0" smtClean="0">
                <a:latin typeface="Calibri"/>
                <a:cs typeface="Calibri"/>
              </a:rPr>
              <a:t>c</a:t>
            </a:r>
            <a:r>
              <a:rPr sz="1050" spc="0" dirty="0" smtClean="0">
                <a:latin typeface="Calibri"/>
                <a:cs typeface="Calibri"/>
              </a:rPr>
              <a:t>t.</a:t>
            </a:r>
            <a:r>
              <a:rPr sz="1050" spc="-8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33565" y="1165789"/>
            <a:ext cx="1462459" cy="159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084" marR="581496" algn="ctr">
              <a:lnSpc>
                <a:spcPts val="1225"/>
              </a:lnSpc>
              <a:spcBef>
                <a:spcPts val="61"/>
              </a:spcBef>
            </a:pPr>
            <a:r>
              <a:rPr sz="1575" spc="-84" baseline="2600" dirty="0" smtClean="0">
                <a:latin typeface="Calibri"/>
                <a:cs typeface="Calibri"/>
              </a:rPr>
              <a:t>10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496024" y="1165789"/>
            <a:ext cx="1462776" cy="159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7835" marR="582062" algn="ctr">
              <a:lnSpc>
                <a:spcPts val="1225"/>
              </a:lnSpc>
              <a:spcBef>
                <a:spcPts val="61"/>
              </a:spcBef>
            </a:pPr>
            <a:r>
              <a:rPr sz="1575" spc="-84" baseline="2600" dirty="0" smtClean="0">
                <a:latin typeface="Calibri"/>
                <a:cs typeface="Calibri"/>
              </a:rPr>
              <a:t>16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958801" y="1165789"/>
            <a:ext cx="1462776" cy="159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7835" marR="582062" algn="ctr">
              <a:lnSpc>
                <a:spcPts val="1225"/>
              </a:lnSpc>
              <a:spcBef>
                <a:spcPts val="61"/>
              </a:spcBef>
            </a:pPr>
            <a:r>
              <a:rPr sz="1575" spc="-84" baseline="2600" dirty="0" smtClean="0">
                <a:latin typeface="Calibri"/>
                <a:cs typeface="Calibri"/>
              </a:rPr>
              <a:t>71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421578" y="1165789"/>
            <a:ext cx="1462776" cy="159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8744" marR="639364" algn="ctr">
              <a:lnSpc>
                <a:spcPts val="1225"/>
              </a:lnSpc>
              <a:spcBef>
                <a:spcPts val="61"/>
              </a:spcBef>
            </a:pPr>
            <a:r>
              <a:rPr sz="1575" spc="0" baseline="2600" dirty="0" smtClean="0">
                <a:latin typeface="Calibri"/>
                <a:cs typeface="Calibri"/>
              </a:rPr>
              <a:t>3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884355" y="1165789"/>
            <a:ext cx="1462459" cy="159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9957" marR="530868" algn="ctr">
              <a:lnSpc>
                <a:spcPts val="1225"/>
              </a:lnSpc>
              <a:spcBef>
                <a:spcPts val="61"/>
              </a:spcBef>
            </a:pPr>
            <a:r>
              <a:rPr sz="1575" spc="-84" baseline="2600" dirty="0" smtClean="0">
                <a:latin typeface="Calibri"/>
                <a:cs typeface="Calibri"/>
              </a:rPr>
              <a:t>100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33565" y="1325545"/>
            <a:ext cx="1462459" cy="159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659">
              <a:lnSpc>
                <a:spcPts val="1225"/>
              </a:lnSpc>
              <a:spcBef>
                <a:spcPts val="61"/>
              </a:spcBef>
            </a:pPr>
            <a:r>
              <a:rPr sz="1575" spc="-79" baseline="2600" dirty="0" smtClean="0">
                <a:latin typeface="Calibri"/>
                <a:cs typeface="Calibri"/>
              </a:rPr>
              <a:t>10</a:t>
            </a:r>
            <a:r>
              <a:rPr sz="1575" spc="25" baseline="2600" dirty="0" smtClean="0">
                <a:latin typeface="Calibri"/>
                <a:cs typeface="Calibri"/>
              </a:rPr>
              <a:t>.</a:t>
            </a:r>
            <a:r>
              <a:rPr sz="1575" spc="-79" baseline="2600" dirty="0" smtClean="0">
                <a:latin typeface="Calibri"/>
                <a:cs typeface="Calibri"/>
              </a:rPr>
              <a:t>00</a:t>
            </a:r>
            <a:r>
              <a:rPr sz="1575" spc="0" baseline="260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496024" y="1325545"/>
            <a:ext cx="1462776" cy="159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411">
              <a:lnSpc>
                <a:spcPts val="1225"/>
              </a:lnSpc>
              <a:spcBef>
                <a:spcPts val="61"/>
              </a:spcBef>
            </a:pPr>
            <a:r>
              <a:rPr sz="1575" spc="-79" baseline="2600" dirty="0" smtClean="0">
                <a:latin typeface="Calibri"/>
                <a:cs typeface="Calibri"/>
              </a:rPr>
              <a:t>16</a:t>
            </a:r>
            <a:r>
              <a:rPr sz="1575" spc="25" baseline="2600" dirty="0" smtClean="0">
                <a:latin typeface="Calibri"/>
                <a:cs typeface="Calibri"/>
              </a:rPr>
              <a:t>.</a:t>
            </a:r>
            <a:r>
              <a:rPr sz="1575" spc="-79" baseline="2600" dirty="0" smtClean="0">
                <a:latin typeface="Calibri"/>
                <a:cs typeface="Calibri"/>
              </a:rPr>
              <a:t>00</a:t>
            </a:r>
            <a:r>
              <a:rPr sz="1575" spc="0" baseline="260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958801" y="1325545"/>
            <a:ext cx="1462776" cy="159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524">
              <a:lnSpc>
                <a:spcPts val="1225"/>
              </a:lnSpc>
              <a:spcBef>
                <a:spcPts val="61"/>
              </a:spcBef>
            </a:pPr>
            <a:r>
              <a:rPr sz="1575" spc="-79" baseline="2600" dirty="0" smtClean="0">
                <a:latin typeface="Calibri"/>
                <a:cs typeface="Calibri"/>
              </a:rPr>
              <a:t>71</a:t>
            </a:r>
            <a:r>
              <a:rPr sz="1575" spc="25" baseline="2600" dirty="0" smtClean="0">
                <a:latin typeface="Calibri"/>
                <a:cs typeface="Calibri"/>
              </a:rPr>
              <a:t>.</a:t>
            </a:r>
            <a:r>
              <a:rPr sz="1575" spc="-79" baseline="2600" dirty="0" smtClean="0">
                <a:latin typeface="Calibri"/>
                <a:cs typeface="Calibri"/>
              </a:rPr>
              <a:t>00</a:t>
            </a:r>
            <a:r>
              <a:rPr sz="1575" spc="0" baseline="260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421578" y="1325545"/>
            <a:ext cx="1462776" cy="159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855">
              <a:lnSpc>
                <a:spcPts val="1225"/>
              </a:lnSpc>
              <a:spcBef>
                <a:spcPts val="61"/>
              </a:spcBef>
            </a:pPr>
            <a:r>
              <a:rPr sz="1575" spc="-79" baseline="2600" dirty="0" smtClean="0">
                <a:latin typeface="Calibri"/>
                <a:cs typeface="Calibri"/>
              </a:rPr>
              <a:t>3</a:t>
            </a:r>
            <a:r>
              <a:rPr sz="1575" spc="25" baseline="2600" dirty="0" smtClean="0">
                <a:latin typeface="Calibri"/>
                <a:cs typeface="Calibri"/>
              </a:rPr>
              <a:t>.</a:t>
            </a:r>
            <a:r>
              <a:rPr sz="1575" spc="-79" baseline="2600" dirty="0" smtClean="0">
                <a:latin typeface="Calibri"/>
                <a:cs typeface="Calibri"/>
              </a:rPr>
              <a:t>00</a:t>
            </a:r>
            <a:r>
              <a:rPr sz="1575" spc="0" baseline="260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884355" y="1325545"/>
            <a:ext cx="1462459" cy="159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794">
              <a:lnSpc>
                <a:spcPts val="1225"/>
              </a:lnSpc>
              <a:spcBef>
                <a:spcPts val="61"/>
              </a:spcBef>
            </a:pPr>
            <a:r>
              <a:rPr sz="1575" spc="-84" baseline="2600" dirty="0" smtClean="0">
                <a:latin typeface="Calibri"/>
                <a:cs typeface="Calibri"/>
              </a:rPr>
              <a:t>100%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33565" y="1485182"/>
            <a:ext cx="7313249" cy="416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0"/>
              </a:spcBef>
            </a:pPr>
            <a:endParaRPr sz="950"/>
          </a:p>
          <a:p>
            <a:pPr marL="1147956">
              <a:lnSpc>
                <a:spcPct val="101725"/>
              </a:lnSpc>
            </a:pPr>
            <a:r>
              <a:rPr sz="1050" spc="29" dirty="0" smtClean="0">
                <a:latin typeface="Calibri"/>
                <a:cs typeface="Calibri"/>
              </a:rPr>
              <a:t>q</a:t>
            </a:r>
            <a:r>
              <a:rPr sz="1050" spc="-155" dirty="0" smtClean="0">
                <a:latin typeface="Calibri"/>
                <a:cs typeface="Calibri"/>
              </a:rPr>
              <a:t>2</a:t>
            </a:r>
            <a:r>
              <a:rPr sz="1050" spc="0" dirty="0" smtClean="0">
                <a:latin typeface="Calibri"/>
                <a:cs typeface="Calibri"/>
              </a:rPr>
              <a:t>)</a:t>
            </a:r>
            <a:r>
              <a:rPr sz="1050" spc="2" dirty="0" smtClean="0">
                <a:latin typeface="Calibri"/>
                <a:cs typeface="Calibri"/>
              </a:rPr>
              <a:t> </a:t>
            </a:r>
            <a:r>
              <a:rPr sz="1050" spc="-44" dirty="0" smtClean="0">
                <a:latin typeface="Calibri"/>
                <a:cs typeface="Calibri"/>
              </a:rPr>
              <a:t>W</a:t>
            </a:r>
            <a:r>
              <a:rPr sz="1050" spc="14" dirty="0" smtClean="0">
                <a:latin typeface="Calibri"/>
                <a:cs typeface="Calibri"/>
              </a:rPr>
              <a:t>h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-95" dirty="0" smtClean="0">
                <a:latin typeface="Calibri"/>
                <a:cs typeface="Calibri"/>
              </a:rPr>
              <a:t>c</a:t>
            </a:r>
            <a:r>
              <a:rPr sz="1050" spc="0" dirty="0" smtClean="0">
                <a:latin typeface="Calibri"/>
                <a:cs typeface="Calibri"/>
              </a:rPr>
              <a:t>h</a:t>
            </a:r>
            <a:r>
              <a:rPr sz="1050" spc="6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h</a:t>
            </a:r>
            <a:r>
              <a:rPr sz="1050" spc="-47" dirty="0" smtClean="0">
                <a:latin typeface="Calibri"/>
                <a:cs typeface="Calibri"/>
              </a:rPr>
              <a:t>a</a:t>
            </a:r>
            <a:r>
              <a:rPr sz="1050" spc="28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d</a:t>
            </a:r>
            <a:r>
              <a:rPr sz="1050" spc="-42" dirty="0" smtClean="0">
                <a:latin typeface="Calibri"/>
                <a:cs typeface="Calibri"/>
              </a:rPr>
              <a:t> </a:t>
            </a:r>
            <a:r>
              <a:rPr sz="1050" spc="-47" dirty="0" smtClean="0">
                <a:latin typeface="Calibri"/>
                <a:cs typeface="Calibri"/>
              </a:rPr>
              <a:t>a</a:t>
            </a:r>
            <a:r>
              <a:rPr sz="1050" spc="-57" dirty="0" smtClean="0">
                <a:latin typeface="Calibri"/>
                <a:cs typeface="Calibri"/>
              </a:rPr>
              <a:t>r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71" dirty="0" smtClean="0">
                <a:latin typeface="Calibri"/>
                <a:cs typeface="Calibri"/>
              </a:rPr>
              <a:t> </a:t>
            </a:r>
            <a:r>
              <a:rPr sz="1050" spc="47" dirty="0" smtClean="0">
                <a:latin typeface="Calibri"/>
                <a:cs typeface="Calibri"/>
              </a:rPr>
              <a:t>y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u</a:t>
            </a:r>
            <a:r>
              <a:rPr sz="1050" spc="-70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us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5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to</a:t>
            </a:r>
            <a:r>
              <a:rPr sz="1050" spc="-43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h</a:t>
            </a:r>
            <a:r>
              <a:rPr sz="1050" spc="9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l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d</a:t>
            </a:r>
            <a:r>
              <a:rPr sz="1050" spc="-30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t</a:t>
            </a:r>
            <a:r>
              <a:rPr sz="1050" spc="18" dirty="0" smtClean="0">
                <a:latin typeface="Calibri"/>
                <a:cs typeface="Calibri"/>
              </a:rPr>
              <a:t>h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28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m</a:t>
            </a:r>
            <a:r>
              <a:rPr sz="1050" spc="14" dirty="0" smtClean="0">
                <a:latin typeface="Calibri"/>
                <a:cs typeface="Calibri"/>
              </a:rPr>
              <a:t>ob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l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?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33565" y="1901839"/>
            <a:ext cx="1462459" cy="177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084" marR="581496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48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496024" y="1901839"/>
            <a:ext cx="1462776" cy="177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9310" marR="638798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6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958801" y="1901839"/>
            <a:ext cx="1462776" cy="177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7835" marR="582062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46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421578" y="1901839"/>
            <a:ext cx="1462776" cy="177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8744" marR="639364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884355" y="1901839"/>
            <a:ext cx="1462459" cy="177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9957" marR="530868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100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33565" y="2079099"/>
            <a:ext cx="1462459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659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48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496024" y="2079099"/>
            <a:ext cx="1462776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855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6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958801" y="2079099"/>
            <a:ext cx="1462776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524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46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421578" y="2079099"/>
            <a:ext cx="1462776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855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0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884355" y="2079099"/>
            <a:ext cx="1462459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794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100%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33565" y="2256566"/>
            <a:ext cx="7313249" cy="416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39"/>
              </a:spcBef>
            </a:pPr>
            <a:endParaRPr sz="950"/>
          </a:p>
          <a:p>
            <a:pPr marL="1317652">
              <a:lnSpc>
                <a:spcPct val="101725"/>
              </a:lnSpc>
            </a:pPr>
            <a:r>
              <a:rPr sz="1050" spc="29" dirty="0" smtClean="0">
                <a:latin typeface="Calibri"/>
                <a:cs typeface="Calibri"/>
              </a:rPr>
              <a:t>q</a:t>
            </a:r>
            <a:r>
              <a:rPr sz="1050" spc="-155" dirty="0" smtClean="0">
                <a:latin typeface="Calibri"/>
                <a:cs typeface="Calibri"/>
              </a:rPr>
              <a:t>3</a:t>
            </a:r>
            <a:r>
              <a:rPr sz="1050" spc="0" dirty="0" smtClean="0">
                <a:latin typeface="Calibri"/>
                <a:cs typeface="Calibri"/>
              </a:rPr>
              <a:t>)</a:t>
            </a:r>
            <a:r>
              <a:rPr sz="1050" spc="2" dirty="0" smtClean="0">
                <a:latin typeface="Calibri"/>
                <a:cs typeface="Calibri"/>
              </a:rPr>
              <a:t> </a:t>
            </a:r>
            <a:r>
              <a:rPr sz="1050" spc="-44" dirty="0" smtClean="0">
                <a:latin typeface="Calibri"/>
                <a:cs typeface="Calibri"/>
              </a:rPr>
              <a:t>W</a:t>
            </a:r>
            <a:r>
              <a:rPr sz="1050" spc="14" dirty="0" smtClean="0">
                <a:latin typeface="Calibri"/>
                <a:cs typeface="Calibri"/>
              </a:rPr>
              <a:t>h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-95" dirty="0" smtClean="0">
                <a:latin typeface="Calibri"/>
                <a:cs typeface="Calibri"/>
              </a:rPr>
              <a:t>c</a:t>
            </a:r>
            <a:r>
              <a:rPr sz="1050" spc="0" dirty="0" smtClean="0">
                <a:latin typeface="Calibri"/>
                <a:cs typeface="Calibri"/>
              </a:rPr>
              <a:t>h</a:t>
            </a:r>
            <a:r>
              <a:rPr sz="1050" spc="6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h</a:t>
            </a:r>
            <a:r>
              <a:rPr sz="1050" spc="-47" dirty="0" smtClean="0">
                <a:latin typeface="Calibri"/>
                <a:cs typeface="Calibri"/>
              </a:rPr>
              <a:t>a</a:t>
            </a:r>
            <a:r>
              <a:rPr sz="1050" spc="28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d</a:t>
            </a:r>
            <a:r>
              <a:rPr sz="1050" spc="-42" dirty="0" smtClean="0">
                <a:latin typeface="Calibri"/>
                <a:cs typeface="Calibri"/>
              </a:rPr>
              <a:t> </a:t>
            </a:r>
            <a:r>
              <a:rPr sz="1050" spc="-47" dirty="0" smtClean="0">
                <a:latin typeface="Calibri"/>
                <a:cs typeface="Calibri"/>
              </a:rPr>
              <a:t>a</a:t>
            </a:r>
            <a:r>
              <a:rPr sz="1050" spc="-57" dirty="0" smtClean="0">
                <a:latin typeface="Calibri"/>
                <a:cs typeface="Calibri"/>
              </a:rPr>
              <a:t>r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71" dirty="0" smtClean="0">
                <a:latin typeface="Calibri"/>
                <a:cs typeface="Calibri"/>
              </a:rPr>
              <a:t> </a:t>
            </a:r>
            <a:r>
              <a:rPr sz="1050" spc="47" dirty="0" smtClean="0">
                <a:latin typeface="Calibri"/>
                <a:cs typeface="Calibri"/>
              </a:rPr>
              <a:t>y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u</a:t>
            </a:r>
            <a:r>
              <a:rPr sz="1050" spc="-70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us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5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to</a:t>
            </a:r>
            <a:r>
              <a:rPr sz="1050" spc="-43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t</a:t>
            </a:r>
            <a:r>
              <a:rPr sz="1050" spc="9" dirty="0" smtClean="0">
                <a:latin typeface="Calibri"/>
                <a:cs typeface="Calibri"/>
              </a:rPr>
              <a:t>o</a:t>
            </a:r>
            <a:r>
              <a:rPr sz="1050" spc="28" dirty="0" smtClean="0">
                <a:latin typeface="Calibri"/>
                <a:cs typeface="Calibri"/>
              </a:rPr>
              <a:t>u</a:t>
            </a:r>
            <a:r>
              <a:rPr sz="1050" spc="-95" dirty="0" smtClean="0">
                <a:latin typeface="Calibri"/>
                <a:cs typeface="Calibri"/>
              </a:rPr>
              <a:t>c</a:t>
            </a:r>
            <a:r>
              <a:rPr sz="1050" spc="0" dirty="0" smtClean="0">
                <a:latin typeface="Calibri"/>
                <a:cs typeface="Calibri"/>
              </a:rPr>
              <a:t>h</a:t>
            </a:r>
            <a:r>
              <a:rPr sz="1050" spc="-11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s</a:t>
            </a:r>
            <a:r>
              <a:rPr sz="1050" spc="-50" dirty="0" smtClean="0">
                <a:latin typeface="Calibri"/>
                <a:cs typeface="Calibri"/>
              </a:rPr>
              <a:t>c</a:t>
            </a:r>
            <a:r>
              <a:rPr sz="1050" spc="-29" dirty="0" smtClean="0">
                <a:latin typeface="Calibri"/>
                <a:cs typeface="Calibri"/>
              </a:rPr>
              <a:t>r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?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33565" y="2673371"/>
            <a:ext cx="1462459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084" marR="581496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60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496024" y="2673371"/>
            <a:ext cx="1462776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9310" marR="638798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958801" y="2673371"/>
            <a:ext cx="1462776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7835" marR="582062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35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421578" y="2673371"/>
            <a:ext cx="1462776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8744" marR="639364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84355" y="2673371"/>
            <a:ext cx="1462459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9957" marR="530868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100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33565" y="2850719"/>
            <a:ext cx="1462459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659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60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496024" y="2850719"/>
            <a:ext cx="1462776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855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5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58801" y="2850719"/>
            <a:ext cx="1462776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524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35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421578" y="2850719"/>
            <a:ext cx="1462776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855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0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884355" y="2850719"/>
            <a:ext cx="1462459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794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100%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33565" y="3028186"/>
            <a:ext cx="7313249" cy="416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39"/>
              </a:spcBef>
            </a:pPr>
            <a:endParaRPr sz="950"/>
          </a:p>
          <a:p>
            <a:pPr marL="518385">
              <a:lnSpc>
                <a:spcPct val="101725"/>
              </a:lnSpc>
            </a:pPr>
            <a:r>
              <a:rPr sz="1050" spc="28" dirty="0" smtClean="0">
                <a:latin typeface="Calibri"/>
                <a:cs typeface="Calibri"/>
              </a:rPr>
              <a:t>q</a:t>
            </a:r>
            <a:r>
              <a:rPr sz="1050" spc="-151" dirty="0" smtClean="0">
                <a:latin typeface="Calibri"/>
                <a:cs typeface="Calibri"/>
              </a:rPr>
              <a:t>4</a:t>
            </a:r>
            <a:r>
              <a:rPr sz="1050" spc="113" dirty="0" smtClean="0">
                <a:latin typeface="Calibri"/>
                <a:cs typeface="Calibri"/>
              </a:rPr>
              <a:t>)</a:t>
            </a:r>
            <a:r>
              <a:rPr sz="1050" spc="18" dirty="0" smtClean="0">
                <a:latin typeface="Calibri"/>
                <a:cs typeface="Calibri"/>
              </a:rPr>
              <a:t>Fo</a:t>
            </a:r>
            <a:r>
              <a:rPr sz="1050" spc="0" dirty="0" smtClean="0">
                <a:latin typeface="Calibri"/>
                <a:cs typeface="Calibri"/>
              </a:rPr>
              <a:t>r</a:t>
            </a:r>
            <a:r>
              <a:rPr sz="1050" spc="-36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h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w</a:t>
            </a:r>
            <a:r>
              <a:rPr sz="1050" spc="6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l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28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g</a:t>
            </a:r>
            <a:r>
              <a:rPr sz="1050" spc="-44" dirty="0" smtClean="0">
                <a:latin typeface="Calibri"/>
                <a:cs typeface="Calibri"/>
              </a:rPr>
              <a:t> </a:t>
            </a:r>
            <a:r>
              <a:rPr sz="1050" spc="47" dirty="0" smtClean="0">
                <a:latin typeface="Calibri"/>
                <a:cs typeface="Calibri"/>
              </a:rPr>
              <a:t>y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u</a:t>
            </a:r>
            <a:r>
              <a:rPr sz="1050" spc="-33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h</a:t>
            </a:r>
            <a:r>
              <a:rPr sz="1050" spc="-47" dirty="0" smtClean="0">
                <a:latin typeface="Calibri"/>
                <a:cs typeface="Calibri"/>
              </a:rPr>
              <a:t>a</a:t>
            </a:r>
            <a:r>
              <a:rPr sz="1050" spc="47" dirty="0" smtClean="0">
                <a:latin typeface="Calibri"/>
                <a:cs typeface="Calibri"/>
              </a:rPr>
              <a:t>v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53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b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n</a:t>
            </a:r>
            <a:r>
              <a:rPr sz="1050" spc="-38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us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g</a:t>
            </a:r>
            <a:r>
              <a:rPr sz="1050" spc="-59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t</a:t>
            </a:r>
            <a:r>
              <a:rPr sz="1050" spc="9" dirty="0" smtClean="0">
                <a:latin typeface="Calibri"/>
                <a:cs typeface="Calibri"/>
              </a:rPr>
              <a:t>o</a:t>
            </a:r>
            <a:r>
              <a:rPr sz="1050" spc="28" dirty="0" smtClean="0">
                <a:latin typeface="Calibri"/>
                <a:cs typeface="Calibri"/>
              </a:rPr>
              <a:t>u</a:t>
            </a:r>
            <a:r>
              <a:rPr sz="1050" spc="-94" dirty="0" smtClean="0">
                <a:latin typeface="Calibri"/>
                <a:cs typeface="Calibri"/>
              </a:rPr>
              <a:t>c</a:t>
            </a:r>
            <a:r>
              <a:rPr sz="1050" spc="0" dirty="0" smtClean="0">
                <a:latin typeface="Calibri"/>
                <a:cs typeface="Calibri"/>
              </a:rPr>
              <a:t>h</a:t>
            </a:r>
            <a:r>
              <a:rPr sz="1050" spc="15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s</a:t>
            </a:r>
            <a:r>
              <a:rPr sz="1050" spc="-50" dirty="0" smtClean="0">
                <a:latin typeface="Calibri"/>
                <a:cs typeface="Calibri"/>
              </a:rPr>
              <a:t>c</a:t>
            </a:r>
            <a:r>
              <a:rPr sz="1050" spc="-29" dirty="0" smtClean="0">
                <a:latin typeface="Calibri"/>
                <a:cs typeface="Calibri"/>
              </a:rPr>
              <a:t>r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n</a:t>
            </a:r>
            <a:r>
              <a:rPr sz="1050" spc="-38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d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25" dirty="0" smtClean="0">
                <a:latin typeface="Calibri"/>
                <a:cs typeface="Calibri"/>
              </a:rPr>
              <a:t>v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-50" dirty="0" smtClean="0">
                <a:latin typeface="Calibri"/>
                <a:cs typeface="Calibri"/>
              </a:rPr>
              <a:t>c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s</a:t>
            </a:r>
            <a:r>
              <a:rPr sz="1050" spc="0" dirty="0" smtClean="0">
                <a:latin typeface="Calibri"/>
                <a:cs typeface="Calibri"/>
              </a:rPr>
              <a:t>?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33565" y="3444991"/>
            <a:ext cx="1462459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8992" marR="638798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496024" y="3444991"/>
            <a:ext cx="1462776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7835" marR="582062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39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58801" y="3444991"/>
            <a:ext cx="1462776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7835" marR="582062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47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21578" y="3444991"/>
            <a:ext cx="1462776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8744" marR="639364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84355" y="3444991"/>
            <a:ext cx="1462459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9957" marR="530868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100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33565" y="3622103"/>
            <a:ext cx="1462459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37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9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496024" y="3622103"/>
            <a:ext cx="1462776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411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39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58801" y="3622103"/>
            <a:ext cx="1462776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524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47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21578" y="3622103"/>
            <a:ext cx="1462776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855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5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84355" y="3622103"/>
            <a:ext cx="1462459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794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100%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33565" y="3799452"/>
            <a:ext cx="7313249" cy="416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0"/>
              </a:spcBef>
            </a:pPr>
            <a:endParaRPr sz="950"/>
          </a:p>
          <a:p>
            <a:pPr marL="620768">
              <a:lnSpc>
                <a:spcPct val="101725"/>
              </a:lnSpc>
            </a:pPr>
            <a:r>
              <a:rPr sz="1050" spc="28" dirty="0" smtClean="0">
                <a:latin typeface="Calibri"/>
                <a:cs typeface="Calibri"/>
              </a:rPr>
              <a:t>q</a:t>
            </a:r>
            <a:r>
              <a:rPr sz="1050" spc="-155" dirty="0" smtClean="0">
                <a:latin typeface="Calibri"/>
                <a:cs typeface="Calibri"/>
              </a:rPr>
              <a:t>5</a:t>
            </a:r>
            <a:r>
              <a:rPr sz="1050" spc="0" dirty="0" smtClean="0">
                <a:latin typeface="Calibri"/>
                <a:cs typeface="Calibri"/>
              </a:rPr>
              <a:t>)</a:t>
            </a:r>
            <a:r>
              <a:rPr sz="1050" spc="18" dirty="0" smtClean="0">
                <a:latin typeface="Calibri"/>
                <a:cs typeface="Calibri"/>
              </a:rPr>
              <a:t> </a:t>
            </a:r>
            <a:r>
              <a:rPr sz="1050" spc="-87" dirty="0" smtClean="0">
                <a:latin typeface="Calibri"/>
                <a:cs typeface="Calibri"/>
              </a:rPr>
              <a:t>W</a:t>
            </a:r>
            <a:r>
              <a:rPr sz="1050" spc="28" dirty="0" smtClean="0">
                <a:latin typeface="Calibri"/>
                <a:cs typeface="Calibri"/>
              </a:rPr>
              <a:t>h</a:t>
            </a:r>
            <a:r>
              <a:rPr sz="1050" spc="-48" dirty="0" smtClean="0">
                <a:latin typeface="Calibri"/>
                <a:cs typeface="Calibri"/>
              </a:rPr>
              <a:t>a</a:t>
            </a:r>
            <a:r>
              <a:rPr sz="1050" spc="0" dirty="0" smtClean="0">
                <a:latin typeface="Calibri"/>
                <a:cs typeface="Calibri"/>
              </a:rPr>
              <a:t>t</a:t>
            </a:r>
            <a:r>
              <a:rPr sz="1050" spc="-8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s</a:t>
            </a:r>
            <a:r>
              <a:rPr sz="1050" spc="-25" dirty="0" smtClean="0">
                <a:latin typeface="Calibri"/>
                <a:cs typeface="Calibri"/>
              </a:rPr>
              <a:t> </a:t>
            </a:r>
            <a:r>
              <a:rPr sz="1050" spc="47" dirty="0" smtClean="0">
                <a:latin typeface="Calibri"/>
                <a:cs typeface="Calibri"/>
              </a:rPr>
              <a:t>y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28" dirty="0" smtClean="0">
                <a:latin typeface="Calibri"/>
                <a:cs typeface="Calibri"/>
              </a:rPr>
              <a:t>u</a:t>
            </a:r>
            <a:r>
              <a:rPr sz="1050" spc="0" dirty="0" smtClean="0">
                <a:latin typeface="Calibri"/>
                <a:cs typeface="Calibri"/>
              </a:rPr>
              <a:t>r</a:t>
            </a:r>
            <a:r>
              <a:rPr sz="1050" spc="-84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upp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r</a:t>
            </a:r>
            <a:r>
              <a:rPr sz="1050" spc="-83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l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mb</a:t>
            </a:r>
            <a:r>
              <a:rPr sz="1050" spc="-33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p</a:t>
            </a:r>
            <a:r>
              <a:rPr sz="1050" spc="9" dirty="0" smtClean="0">
                <a:latin typeface="Calibri"/>
                <a:cs typeface="Calibri"/>
              </a:rPr>
              <a:t>o</a:t>
            </a:r>
            <a:r>
              <a:rPr sz="1050" spc="14" dirty="0" smtClean="0">
                <a:latin typeface="Calibri"/>
                <a:cs typeface="Calibri"/>
              </a:rPr>
              <a:t>s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ti</a:t>
            </a:r>
            <a:r>
              <a:rPr sz="1050" spc="-169" dirty="0" smtClean="0">
                <a:latin typeface="Calibri"/>
                <a:cs typeface="Calibri"/>
              </a:rPr>
              <a:t> 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n</a:t>
            </a:r>
            <a:r>
              <a:rPr sz="1050" spc="-34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du</a:t>
            </a:r>
            <a:r>
              <a:rPr sz="1050" spc="-29" dirty="0" smtClean="0">
                <a:latin typeface="Calibri"/>
                <a:cs typeface="Calibri"/>
              </a:rPr>
              <a:t>r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g</a:t>
            </a:r>
            <a:r>
              <a:rPr sz="1050" spc="-46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us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g</a:t>
            </a:r>
            <a:r>
              <a:rPr sz="1050" spc="-46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m</a:t>
            </a:r>
            <a:r>
              <a:rPr sz="1050" spc="14" dirty="0" smtClean="0">
                <a:latin typeface="Calibri"/>
                <a:cs typeface="Calibri"/>
              </a:rPr>
              <a:t>ob</a:t>
            </a:r>
            <a:r>
              <a:rPr sz="1050" spc="0" dirty="0" smtClean="0">
                <a:latin typeface="Calibri"/>
                <a:cs typeface="Calibri"/>
              </a:rPr>
              <a:t>l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?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33565" y="4216257"/>
            <a:ext cx="1462459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084" marR="581496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29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96024" y="4216257"/>
            <a:ext cx="1462776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7835" marR="582062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71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58801" y="4216257"/>
            <a:ext cx="1462776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9423" marR="638685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21578" y="4216257"/>
            <a:ext cx="1462776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8744" marR="639364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84355" y="4216257"/>
            <a:ext cx="1462459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9957" marR="530868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100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33565" y="4393723"/>
            <a:ext cx="1462459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659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29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96024" y="4393723"/>
            <a:ext cx="1462776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411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71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58801" y="4393723"/>
            <a:ext cx="1462776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855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0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21578" y="4393723"/>
            <a:ext cx="1462776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855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0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84355" y="4393723"/>
            <a:ext cx="1462459" cy="17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794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100%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33565" y="4571072"/>
            <a:ext cx="7313249" cy="416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0"/>
              </a:spcBef>
            </a:pPr>
            <a:endParaRPr sz="950"/>
          </a:p>
          <a:p>
            <a:pPr marL="1589731">
              <a:lnSpc>
                <a:spcPct val="101725"/>
              </a:lnSpc>
            </a:pPr>
            <a:r>
              <a:rPr sz="1050" spc="28" dirty="0" smtClean="0">
                <a:latin typeface="Calibri"/>
                <a:cs typeface="Calibri"/>
              </a:rPr>
              <a:t>q</a:t>
            </a:r>
            <a:r>
              <a:rPr sz="1050" spc="-152" dirty="0" smtClean="0">
                <a:latin typeface="Calibri"/>
                <a:cs typeface="Calibri"/>
              </a:rPr>
              <a:t>6</a:t>
            </a:r>
            <a:r>
              <a:rPr sz="1050" spc="0" dirty="0" smtClean="0">
                <a:latin typeface="Calibri"/>
                <a:cs typeface="Calibri"/>
              </a:rPr>
              <a:t>)</a:t>
            </a:r>
            <a:r>
              <a:rPr sz="1050" spc="65" dirty="0" smtClean="0">
                <a:latin typeface="Calibri"/>
                <a:cs typeface="Calibri"/>
              </a:rPr>
              <a:t> </a:t>
            </a:r>
            <a:r>
              <a:rPr sz="1050" spc="-57" dirty="0" smtClean="0">
                <a:latin typeface="Calibri"/>
                <a:cs typeface="Calibri"/>
              </a:rPr>
              <a:t>D</a:t>
            </a:r>
            <a:r>
              <a:rPr sz="1050" spc="0" dirty="0" smtClean="0">
                <a:latin typeface="Calibri"/>
                <a:cs typeface="Calibri"/>
              </a:rPr>
              <a:t>o</a:t>
            </a:r>
            <a:r>
              <a:rPr sz="1050" spc="-11" dirty="0" smtClean="0">
                <a:latin typeface="Calibri"/>
                <a:cs typeface="Calibri"/>
              </a:rPr>
              <a:t> </a:t>
            </a:r>
            <a:r>
              <a:rPr sz="1050" spc="47" dirty="0" smtClean="0">
                <a:latin typeface="Calibri"/>
                <a:cs typeface="Calibri"/>
              </a:rPr>
              <a:t>y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u</a:t>
            </a:r>
            <a:r>
              <a:rPr sz="1050" spc="-70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h</a:t>
            </a:r>
            <a:r>
              <a:rPr sz="1050" spc="-47" dirty="0" smtClean="0">
                <a:latin typeface="Calibri"/>
                <a:cs typeface="Calibri"/>
              </a:rPr>
              <a:t>a</a:t>
            </a:r>
            <a:r>
              <a:rPr sz="1050" spc="47" dirty="0" smtClean="0">
                <a:latin typeface="Calibri"/>
                <a:cs typeface="Calibri"/>
              </a:rPr>
              <a:t>v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7" dirty="0" smtClean="0">
                <a:latin typeface="Calibri"/>
                <a:cs typeface="Calibri"/>
              </a:rPr>
              <a:t> </a:t>
            </a:r>
            <a:r>
              <a:rPr sz="1050" spc="-47" dirty="0" smtClean="0">
                <a:latin typeface="Calibri"/>
                <a:cs typeface="Calibri"/>
              </a:rPr>
              <a:t>a</a:t>
            </a:r>
            <a:r>
              <a:rPr sz="1050" spc="28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y</a:t>
            </a:r>
            <a:r>
              <a:rPr sz="1050" spc="-19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p</a:t>
            </a:r>
            <a:r>
              <a:rPr sz="1050" spc="-25" dirty="0" smtClean="0">
                <a:latin typeface="Calibri"/>
                <a:cs typeface="Calibri"/>
              </a:rPr>
              <a:t>a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n</a:t>
            </a:r>
            <a:r>
              <a:rPr sz="1050" spc="-30" dirty="0" smtClean="0">
                <a:latin typeface="Calibri"/>
                <a:cs typeface="Calibri"/>
              </a:rPr>
              <a:t> 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r</a:t>
            </a:r>
            <a:r>
              <a:rPr sz="1050" spc="-80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nu</a:t>
            </a:r>
            <a:r>
              <a:rPr sz="1050" spc="0" dirty="0" smtClean="0">
                <a:latin typeface="Calibri"/>
                <a:cs typeface="Calibri"/>
              </a:rPr>
              <a:t>m</a:t>
            </a:r>
            <a:r>
              <a:rPr sz="1050" spc="19" dirty="0" smtClean="0">
                <a:latin typeface="Calibri"/>
                <a:cs typeface="Calibri"/>
              </a:rPr>
              <a:t>b</a:t>
            </a:r>
            <a:r>
              <a:rPr sz="1050" spc="14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ss</a:t>
            </a:r>
            <a:r>
              <a:rPr sz="1050" spc="0" dirty="0" smtClean="0">
                <a:latin typeface="Calibri"/>
                <a:cs typeface="Calibri"/>
              </a:rPr>
              <a:t>?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33565" y="4987877"/>
            <a:ext cx="1462459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084" marR="581496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49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6024" y="4987877"/>
            <a:ext cx="1462776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7835" marR="582062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51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58801" y="4987877"/>
            <a:ext cx="1462776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9423" marR="638685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21578" y="4987877"/>
            <a:ext cx="1462776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8744" marR="639364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84355" y="4987877"/>
            <a:ext cx="1462459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9957" marR="530868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100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33565" y="5164989"/>
            <a:ext cx="1462459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659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49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96024" y="5164989"/>
            <a:ext cx="1462776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411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51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58801" y="5164989"/>
            <a:ext cx="1462776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855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0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21578" y="5164989"/>
            <a:ext cx="1462776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855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0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4355" y="5164989"/>
            <a:ext cx="1462459" cy="17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4615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100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3565" y="5342456"/>
            <a:ext cx="7313249" cy="416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39"/>
              </a:spcBef>
            </a:pPr>
            <a:endParaRPr sz="950"/>
          </a:p>
          <a:p>
            <a:pPr marL="1130987">
              <a:lnSpc>
                <a:spcPct val="101725"/>
              </a:lnSpc>
            </a:pPr>
            <a:r>
              <a:rPr sz="1050" spc="29" dirty="0" smtClean="0">
                <a:latin typeface="Calibri"/>
                <a:cs typeface="Calibri"/>
              </a:rPr>
              <a:t>q</a:t>
            </a:r>
            <a:r>
              <a:rPr sz="1050" spc="-155" dirty="0" smtClean="0">
                <a:latin typeface="Calibri"/>
                <a:cs typeface="Calibri"/>
              </a:rPr>
              <a:t>7</a:t>
            </a:r>
            <a:r>
              <a:rPr sz="1050" spc="0" dirty="0" smtClean="0">
                <a:latin typeface="Calibri"/>
                <a:cs typeface="Calibri"/>
              </a:rPr>
              <a:t>)</a:t>
            </a:r>
            <a:r>
              <a:rPr sz="1050" spc="2" dirty="0" smtClean="0">
                <a:latin typeface="Calibri"/>
                <a:cs typeface="Calibri"/>
              </a:rPr>
              <a:t> </a:t>
            </a:r>
            <a:r>
              <a:rPr sz="1050" spc="-44" dirty="0" smtClean="0">
                <a:latin typeface="Calibri"/>
                <a:cs typeface="Calibri"/>
              </a:rPr>
              <a:t>W</a:t>
            </a:r>
            <a:r>
              <a:rPr sz="1050" spc="14" dirty="0" smtClean="0">
                <a:latin typeface="Calibri"/>
                <a:cs typeface="Calibri"/>
              </a:rPr>
              <a:t>h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n</a:t>
            </a:r>
            <a:r>
              <a:rPr sz="1050" spc="-22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d</a:t>
            </a:r>
            <a:r>
              <a:rPr sz="1050" spc="0" dirty="0" smtClean="0">
                <a:latin typeface="Calibri"/>
                <a:cs typeface="Calibri"/>
              </a:rPr>
              <a:t>o</a:t>
            </a:r>
            <a:r>
              <a:rPr sz="1050" spc="-25" dirty="0" smtClean="0">
                <a:latin typeface="Calibri"/>
                <a:cs typeface="Calibri"/>
              </a:rPr>
              <a:t> </a:t>
            </a:r>
            <a:r>
              <a:rPr sz="1050" spc="47" dirty="0" smtClean="0">
                <a:latin typeface="Calibri"/>
                <a:cs typeface="Calibri"/>
              </a:rPr>
              <a:t>y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u</a:t>
            </a:r>
            <a:r>
              <a:rPr sz="1050" spc="-33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x</a:t>
            </a:r>
            <a:r>
              <a:rPr sz="1050" spc="-175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p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-29" dirty="0" smtClean="0">
                <a:latin typeface="Calibri"/>
                <a:cs typeface="Calibri"/>
              </a:rPr>
              <a:t>r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n</a:t>
            </a:r>
            <a:r>
              <a:rPr sz="1050" spc="-96" dirty="0" smtClean="0">
                <a:latin typeface="Calibri"/>
                <a:cs typeface="Calibri"/>
              </a:rPr>
              <a:t>c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18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p</a:t>
            </a:r>
            <a:r>
              <a:rPr sz="1050" spc="-25" dirty="0" smtClean="0">
                <a:latin typeface="Calibri"/>
                <a:cs typeface="Calibri"/>
              </a:rPr>
              <a:t>a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n</a:t>
            </a:r>
            <a:r>
              <a:rPr sz="1050" spc="-30" dirty="0" smtClean="0">
                <a:latin typeface="Calibri"/>
                <a:cs typeface="Calibri"/>
              </a:rPr>
              <a:t> 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r</a:t>
            </a:r>
            <a:r>
              <a:rPr sz="1050" spc="-80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nu</a:t>
            </a:r>
            <a:r>
              <a:rPr sz="1050" spc="0" dirty="0" smtClean="0">
                <a:latin typeface="Calibri"/>
                <a:cs typeface="Calibri"/>
              </a:rPr>
              <a:t>m</a:t>
            </a:r>
            <a:r>
              <a:rPr sz="1050" spc="19" dirty="0" smtClean="0">
                <a:latin typeface="Calibri"/>
                <a:cs typeface="Calibri"/>
              </a:rPr>
              <a:t>b</a:t>
            </a:r>
            <a:r>
              <a:rPr sz="1050" spc="14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ss</a:t>
            </a:r>
            <a:r>
              <a:rPr sz="1050" spc="0" dirty="0" smtClean="0">
                <a:latin typeface="Calibri"/>
                <a:cs typeface="Calibri"/>
              </a:rPr>
              <a:t>?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3565" y="5759237"/>
            <a:ext cx="1462459" cy="177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084" marR="581496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30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96024" y="5759237"/>
            <a:ext cx="1462776" cy="177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7835" marR="582062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19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58801" y="5759237"/>
            <a:ext cx="1462776" cy="177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9423" marR="638685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21578" y="5759237"/>
            <a:ext cx="1462776" cy="177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8744" marR="639364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4355" y="5759237"/>
            <a:ext cx="1462459" cy="177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7835" marR="581744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49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3565" y="5936645"/>
            <a:ext cx="1462459" cy="177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659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30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96024" y="5936645"/>
            <a:ext cx="1462776" cy="177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411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19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58801" y="5936645"/>
            <a:ext cx="1462776" cy="177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855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0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21578" y="5936645"/>
            <a:ext cx="1462776" cy="177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855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0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4355" y="5936645"/>
            <a:ext cx="1462459" cy="177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524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49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3565" y="6114052"/>
            <a:ext cx="7313249" cy="416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39"/>
              </a:spcBef>
            </a:pPr>
            <a:endParaRPr sz="950"/>
          </a:p>
          <a:p>
            <a:pPr marL="178428">
              <a:lnSpc>
                <a:spcPct val="101725"/>
              </a:lnSpc>
            </a:pPr>
            <a:r>
              <a:rPr sz="1050" spc="29" dirty="0" smtClean="0">
                <a:latin typeface="Calibri"/>
                <a:cs typeface="Calibri"/>
              </a:rPr>
              <a:t>q</a:t>
            </a:r>
            <a:r>
              <a:rPr sz="1050" spc="-155" dirty="0" smtClean="0">
                <a:latin typeface="Calibri"/>
                <a:cs typeface="Calibri"/>
              </a:rPr>
              <a:t>8</a:t>
            </a:r>
            <a:r>
              <a:rPr sz="1050" spc="0" dirty="0" smtClean="0">
                <a:latin typeface="Calibri"/>
                <a:cs typeface="Calibri"/>
              </a:rPr>
              <a:t>)</a:t>
            </a:r>
            <a:r>
              <a:rPr sz="1050" spc="2" dirty="0" smtClean="0">
                <a:latin typeface="Calibri"/>
                <a:cs typeface="Calibri"/>
              </a:rPr>
              <a:t> </a:t>
            </a:r>
            <a:r>
              <a:rPr sz="1050" spc="-29" dirty="0" smtClean="0">
                <a:latin typeface="Calibri"/>
                <a:cs typeface="Calibri"/>
              </a:rPr>
              <a:t>D</a:t>
            </a:r>
            <a:r>
              <a:rPr sz="1050" spc="9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s</a:t>
            </a:r>
            <a:r>
              <a:rPr sz="1050" spc="-32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t</a:t>
            </a:r>
            <a:r>
              <a:rPr sz="1050" spc="18" dirty="0" smtClean="0">
                <a:latin typeface="Calibri"/>
                <a:cs typeface="Calibri"/>
              </a:rPr>
              <a:t>h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28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p</a:t>
            </a:r>
            <a:r>
              <a:rPr sz="1050" spc="-25" dirty="0" smtClean="0">
                <a:latin typeface="Calibri"/>
                <a:cs typeface="Calibri"/>
              </a:rPr>
              <a:t>a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n</a:t>
            </a:r>
            <a:r>
              <a:rPr sz="1050" spc="-38" dirty="0" smtClean="0">
                <a:latin typeface="Calibri"/>
                <a:cs typeface="Calibri"/>
              </a:rPr>
              <a:t> </a:t>
            </a:r>
            <a:r>
              <a:rPr sz="1050" spc="-47" dirty="0" smtClean="0">
                <a:latin typeface="Calibri"/>
                <a:cs typeface="Calibri"/>
              </a:rPr>
              <a:t>a</a:t>
            </a:r>
            <a:r>
              <a:rPr sz="1050" spc="28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d</a:t>
            </a:r>
            <a:r>
              <a:rPr sz="1050" spc="-29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nu</a:t>
            </a:r>
            <a:r>
              <a:rPr sz="1050" spc="0" dirty="0" smtClean="0">
                <a:latin typeface="Calibri"/>
                <a:cs typeface="Calibri"/>
              </a:rPr>
              <a:t>m</a:t>
            </a:r>
            <a:r>
              <a:rPr sz="1050" spc="19" dirty="0" smtClean="0">
                <a:latin typeface="Calibri"/>
                <a:cs typeface="Calibri"/>
              </a:rPr>
              <a:t>b</a:t>
            </a:r>
            <a:r>
              <a:rPr sz="1050" spc="14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s</a:t>
            </a:r>
            <a:r>
              <a:rPr sz="1050" spc="0" dirty="0" smtClean="0">
                <a:latin typeface="Calibri"/>
                <a:cs typeface="Calibri"/>
              </a:rPr>
              <a:t>s</a:t>
            </a:r>
            <a:r>
              <a:rPr sz="1050" spc="-30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s</a:t>
            </a:r>
            <a:r>
              <a:rPr sz="1050" spc="0" dirty="0" smtClean="0">
                <a:latin typeface="Calibri"/>
                <a:cs typeface="Calibri"/>
              </a:rPr>
              <a:t>t</a:t>
            </a:r>
            <a:r>
              <a:rPr sz="1050" spc="9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p</a:t>
            </a:r>
            <a:r>
              <a:rPr sz="1050" spc="-14" dirty="0" smtClean="0">
                <a:latin typeface="Calibri"/>
                <a:cs typeface="Calibri"/>
              </a:rPr>
              <a:t> </a:t>
            </a:r>
            <a:r>
              <a:rPr sz="1050" spc="47" dirty="0" smtClean="0">
                <a:latin typeface="Calibri"/>
                <a:cs typeface="Calibri"/>
              </a:rPr>
              <a:t>y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u</a:t>
            </a:r>
            <a:r>
              <a:rPr sz="1050" spc="-33" dirty="0" smtClean="0">
                <a:latin typeface="Calibri"/>
                <a:cs typeface="Calibri"/>
              </a:rPr>
              <a:t> </a:t>
            </a:r>
            <a:r>
              <a:rPr sz="1050" spc="103" dirty="0" smtClean="0">
                <a:latin typeface="Calibri"/>
                <a:cs typeface="Calibri"/>
              </a:rPr>
              <a:t>f</a:t>
            </a:r>
            <a:r>
              <a:rPr sz="1050" spc="-56" dirty="0" smtClean="0">
                <a:latin typeface="Calibri"/>
                <a:cs typeface="Calibri"/>
              </a:rPr>
              <a:t>r</a:t>
            </a:r>
            <a:r>
              <a:rPr sz="1050" spc="18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m</a:t>
            </a:r>
            <a:r>
              <a:rPr sz="1050" spc="-33" dirty="0" smtClean="0">
                <a:latin typeface="Calibri"/>
                <a:cs typeface="Calibri"/>
              </a:rPr>
              <a:t> </a:t>
            </a:r>
            <a:r>
              <a:rPr sz="1050" spc="14" dirty="0" smtClean="0">
                <a:latin typeface="Calibri"/>
                <a:cs typeface="Calibri"/>
              </a:rPr>
              <a:t>d</a:t>
            </a:r>
            <a:r>
              <a:rPr sz="1050" spc="9" dirty="0" smtClean="0">
                <a:latin typeface="Calibri"/>
                <a:cs typeface="Calibri"/>
              </a:rPr>
              <a:t>o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28" dirty="0" smtClean="0">
                <a:latin typeface="Calibri"/>
                <a:cs typeface="Calibri"/>
              </a:rPr>
              <a:t>n</a:t>
            </a:r>
            <a:r>
              <a:rPr sz="1050" spc="0" dirty="0" smtClean="0">
                <a:latin typeface="Calibri"/>
                <a:cs typeface="Calibri"/>
              </a:rPr>
              <a:t>g</a:t>
            </a:r>
            <a:r>
              <a:rPr sz="1050" spc="-46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t</a:t>
            </a:r>
            <a:r>
              <a:rPr sz="1050" spc="18" dirty="0" smtClean="0">
                <a:latin typeface="Calibri"/>
                <a:cs typeface="Calibri"/>
              </a:rPr>
              <a:t>h</a:t>
            </a:r>
            <a:r>
              <a:rPr sz="1050" spc="0" dirty="0" smtClean="0">
                <a:latin typeface="Calibri"/>
                <a:cs typeface="Calibri"/>
              </a:rPr>
              <a:t>e</a:t>
            </a:r>
            <a:r>
              <a:rPr sz="1050" spc="45" dirty="0" smtClean="0">
                <a:latin typeface="Calibri"/>
                <a:cs typeface="Calibri"/>
              </a:rPr>
              <a:t> </a:t>
            </a:r>
            <a:r>
              <a:rPr sz="1050" spc="-25" dirty="0" smtClean="0">
                <a:latin typeface="Calibri"/>
                <a:cs typeface="Calibri"/>
              </a:rPr>
              <a:t>a</a:t>
            </a:r>
            <a:r>
              <a:rPr sz="1050" spc="-50" dirty="0" smtClean="0">
                <a:latin typeface="Calibri"/>
                <a:cs typeface="Calibri"/>
              </a:rPr>
              <a:t>c</a:t>
            </a:r>
            <a:r>
              <a:rPr sz="1050" spc="0" dirty="0" smtClean="0">
                <a:latin typeface="Calibri"/>
                <a:cs typeface="Calibri"/>
              </a:rPr>
              <a:t>ti</a:t>
            </a:r>
            <a:r>
              <a:rPr sz="1050" spc="-169" dirty="0" smtClean="0">
                <a:latin typeface="Calibri"/>
                <a:cs typeface="Calibri"/>
              </a:rPr>
              <a:t> </a:t>
            </a:r>
            <a:r>
              <a:rPr sz="1050" spc="25" dirty="0" smtClean="0">
                <a:latin typeface="Calibri"/>
                <a:cs typeface="Calibri"/>
              </a:rPr>
              <a:t>v</a:t>
            </a:r>
            <a:r>
              <a:rPr sz="1050" spc="0" dirty="0" smtClean="0">
                <a:latin typeface="Calibri"/>
                <a:cs typeface="Calibri"/>
              </a:rPr>
              <a:t>i</a:t>
            </a:r>
            <a:r>
              <a:rPr sz="1050" spc="-164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ty</a:t>
            </a:r>
            <a:r>
              <a:rPr sz="1050" spc="-33" dirty="0" smtClean="0">
                <a:latin typeface="Calibri"/>
                <a:cs typeface="Calibri"/>
              </a:rPr>
              <a:t> </a:t>
            </a:r>
            <a:r>
              <a:rPr sz="1050" spc="0" dirty="0" smtClean="0">
                <a:latin typeface="Calibri"/>
                <a:cs typeface="Calibri"/>
              </a:rPr>
              <a:t>?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3565" y="6530857"/>
            <a:ext cx="1462459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084" marR="581496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6024" y="6530857"/>
            <a:ext cx="1462776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7835" marR="582062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25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8801" y="6530857"/>
            <a:ext cx="1462776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9423" marR="638685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1578" y="6530857"/>
            <a:ext cx="1462776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8744" marR="639364" algn="ctr">
              <a:lnSpc>
                <a:spcPct val="101725"/>
              </a:lnSpc>
              <a:spcBef>
                <a:spcPts val="80"/>
              </a:spcBef>
            </a:pPr>
            <a:r>
              <a:rPr sz="1050" spc="0" dirty="0" smtClean="0"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4355" y="6530857"/>
            <a:ext cx="1462459" cy="177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7835" marR="581744" algn="ctr">
              <a:lnSpc>
                <a:spcPct val="101725"/>
              </a:lnSpc>
              <a:spcBef>
                <a:spcPts val="80"/>
              </a:spcBef>
            </a:pPr>
            <a:r>
              <a:rPr sz="1050" spc="-84" dirty="0" smtClean="0">
                <a:latin typeface="Calibri"/>
                <a:cs typeface="Calibri"/>
              </a:rPr>
              <a:t>49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3565" y="6707970"/>
            <a:ext cx="1462459" cy="177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659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24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6024" y="6707970"/>
            <a:ext cx="1462776" cy="177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411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25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8801" y="6707970"/>
            <a:ext cx="1462776" cy="177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855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0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578" y="6707970"/>
            <a:ext cx="1462776" cy="177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855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0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84355" y="6707970"/>
            <a:ext cx="1462459" cy="177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524">
              <a:lnSpc>
                <a:spcPct val="101725"/>
              </a:lnSpc>
              <a:spcBef>
                <a:spcPts val="80"/>
              </a:spcBef>
            </a:pPr>
            <a:r>
              <a:rPr sz="1050" spc="-79" dirty="0" smtClean="0">
                <a:latin typeface="Calibri"/>
                <a:cs typeface="Calibri"/>
              </a:rPr>
              <a:t>49</a:t>
            </a:r>
            <a:r>
              <a:rPr sz="1050" spc="25" dirty="0" smtClean="0">
                <a:latin typeface="Calibri"/>
                <a:cs typeface="Calibri"/>
              </a:rPr>
              <a:t>.</a:t>
            </a:r>
            <a:r>
              <a:rPr sz="1050" spc="-79" dirty="0" smtClean="0">
                <a:latin typeface="Calibri"/>
                <a:cs typeface="Calibri"/>
              </a:rPr>
              <a:t>00</a:t>
            </a:r>
            <a:r>
              <a:rPr sz="1050" spc="0" dirty="0" smtClean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8749" y="5292978"/>
            <a:ext cx="1767967" cy="226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41536" y="6249923"/>
            <a:ext cx="778764" cy="830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55836" y="6382511"/>
            <a:ext cx="611124" cy="644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89415" y="6274688"/>
            <a:ext cx="683005" cy="734949"/>
          </a:xfrm>
          <a:custGeom>
            <a:avLst/>
            <a:gdLst/>
            <a:ahLst/>
            <a:cxnLst/>
            <a:rect l="l" t="t" r="r" b="b"/>
            <a:pathLst>
              <a:path w="683005" h="734949">
                <a:moveTo>
                  <a:pt x="0" y="367474"/>
                </a:moveTo>
                <a:lnTo>
                  <a:pt x="1132" y="397612"/>
                </a:lnTo>
                <a:lnTo>
                  <a:pt x="4470" y="427079"/>
                </a:lnTo>
                <a:lnTo>
                  <a:pt x="9925" y="455781"/>
                </a:lnTo>
                <a:lnTo>
                  <a:pt x="17411" y="483623"/>
                </a:lnTo>
                <a:lnTo>
                  <a:pt x="26838" y="510510"/>
                </a:lnTo>
                <a:lnTo>
                  <a:pt x="38120" y="536348"/>
                </a:lnTo>
                <a:lnTo>
                  <a:pt x="51167" y="561042"/>
                </a:lnTo>
                <a:lnTo>
                  <a:pt x="65893" y="584498"/>
                </a:lnTo>
                <a:lnTo>
                  <a:pt x="82209" y="606621"/>
                </a:lnTo>
                <a:lnTo>
                  <a:pt x="100028" y="627316"/>
                </a:lnTo>
                <a:lnTo>
                  <a:pt x="119261" y="646489"/>
                </a:lnTo>
                <a:lnTo>
                  <a:pt x="139820" y="664046"/>
                </a:lnTo>
                <a:lnTo>
                  <a:pt x="161619" y="679891"/>
                </a:lnTo>
                <a:lnTo>
                  <a:pt x="184567" y="693931"/>
                </a:lnTo>
                <a:lnTo>
                  <a:pt x="208579" y="706070"/>
                </a:lnTo>
                <a:lnTo>
                  <a:pt x="233566" y="716214"/>
                </a:lnTo>
                <a:lnTo>
                  <a:pt x="259439" y="724268"/>
                </a:lnTo>
                <a:lnTo>
                  <a:pt x="286112" y="730139"/>
                </a:lnTo>
                <a:lnTo>
                  <a:pt x="313496" y="733730"/>
                </a:lnTo>
                <a:lnTo>
                  <a:pt x="341502" y="734949"/>
                </a:lnTo>
                <a:lnTo>
                  <a:pt x="369509" y="733730"/>
                </a:lnTo>
                <a:lnTo>
                  <a:pt x="396893" y="730139"/>
                </a:lnTo>
                <a:lnTo>
                  <a:pt x="423566" y="724268"/>
                </a:lnTo>
                <a:lnTo>
                  <a:pt x="449439" y="716214"/>
                </a:lnTo>
                <a:lnTo>
                  <a:pt x="474426" y="706070"/>
                </a:lnTo>
                <a:lnTo>
                  <a:pt x="498438" y="693931"/>
                </a:lnTo>
                <a:lnTo>
                  <a:pt x="521386" y="679891"/>
                </a:lnTo>
                <a:lnTo>
                  <a:pt x="543185" y="664046"/>
                </a:lnTo>
                <a:lnTo>
                  <a:pt x="563744" y="646489"/>
                </a:lnTo>
                <a:lnTo>
                  <a:pt x="582977" y="627316"/>
                </a:lnTo>
                <a:lnTo>
                  <a:pt x="600796" y="606621"/>
                </a:lnTo>
                <a:lnTo>
                  <a:pt x="617112" y="584498"/>
                </a:lnTo>
                <a:lnTo>
                  <a:pt x="631838" y="561042"/>
                </a:lnTo>
                <a:lnTo>
                  <a:pt x="644885" y="536348"/>
                </a:lnTo>
                <a:lnTo>
                  <a:pt x="656167" y="510510"/>
                </a:lnTo>
                <a:lnTo>
                  <a:pt x="665594" y="483623"/>
                </a:lnTo>
                <a:lnTo>
                  <a:pt x="673080" y="455781"/>
                </a:lnTo>
                <a:lnTo>
                  <a:pt x="678535" y="427079"/>
                </a:lnTo>
                <a:lnTo>
                  <a:pt x="681873" y="397612"/>
                </a:lnTo>
                <a:lnTo>
                  <a:pt x="683005" y="367474"/>
                </a:lnTo>
                <a:lnTo>
                  <a:pt x="681873" y="337334"/>
                </a:lnTo>
                <a:lnTo>
                  <a:pt x="678535" y="307866"/>
                </a:lnTo>
                <a:lnTo>
                  <a:pt x="673080" y="279163"/>
                </a:lnTo>
                <a:lnTo>
                  <a:pt x="665594" y="251321"/>
                </a:lnTo>
                <a:lnTo>
                  <a:pt x="656167" y="224433"/>
                </a:lnTo>
                <a:lnTo>
                  <a:pt x="644885" y="198595"/>
                </a:lnTo>
                <a:lnTo>
                  <a:pt x="631838" y="173901"/>
                </a:lnTo>
                <a:lnTo>
                  <a:pt x="617112" y="150445"/>
                </a:lnTo>
                <a:lnTo>
                  <a:pt x="600796" y="128322"/>
                </a:lnTo>
                <a:lnTo>
                  <a:pt x="582977" y="107627"/>
                </a:lnTo>
                <a:lnTo>
                  <a:pt x="563744" y="88454"/>
                </a:lnTo>
                <a:lnTo>
                  <a:pt x="543185" y="70898"/>
                </a:lnTo>
                <a:lnTo>
                  <a:pt x="521386" y="55054"/>
                </a:lnTo>
                <a:lnTo>
                  <a:pt x="498438" y="41015"/>
                </a:lnTo>
                <a:lnTo>
                  <a:pt x="474426" y="28876"/>
                </a:lnTo>
                <a:lnTo>
                  <a:pt x="449439" y="18733"/>
                </a:lnTo>
                <a:lnTo>
                  <a:pt x="423566" y="10679"/>
                </a:lnTo>
                <a:lnTo>
                  <a:pt x="396893" y="4809"/>
                </a:lnTo>
                <a:lnTo>
                  <a:pt x="369509" y="1218"/>
                </a:lnTo>
                <a:lnTo>
                  <a:pt x="341502" y="0"/>
                </a:lnTo>
                <a:lnTo>
                  <a:pt x="313496" y="1218"/>
                </a:lnTo>
                <a:lnTo>
                  <a:pt x="286112" y="4809"/>
                </a:lnTo>
                <a:lnTo>
                  <a:pt x="259439" y="10679"/>
                </a:lnTo>
                <a:lnTo>
                  <a:pt x="233566" y="18733"/>
                </a:lnTo>
                <a:lnTo>
                  <a:pt x="208579" y="28876"/>
                </a:lnTo>
                <a:lnTo>
                  <a:pt x="184567" y="41015"/>
                </a:lnTo>
                <a:lnTo>
                  <a:pt x="161619" y="55054"/>
                </a:lnTo>
                <a:lnTo>
                  <a:pt x="139820" y="70898"/>
                </a:lnTo>
                <a:lnTo>
                  <a:pt x="119261" y="88454"/>
                </a:lnTo>
                <a:lnTo>
                  <a:pt x="100028" y="107627"/>
                </a:lnTo>
                <a:lnTo>
                  <a:pt x="82209" y="128322"/>
                </a:lnTo>
                <a:lnTo>
                  <a:pt x="65893" y="150445"/>
                </a:lnTo>
                <a:lnTo>
                  <a:pt x="51167" y="173901"/>
                </a:lnTo>
                <a:lnTo>
                  <a:pt x="38120" y="198595"/>
                </a:lnTo>
                <a:lnTo>
                  <a:pt x="26838" y="224433"/>
                </a:lnTo>
                <a:lnTo>
                  <a:pt x="17411" y="251321"/>
                </a:lnTo>
                <a:lnTo>
                  <a:pt x="9925" y="279163"/>
                </a:lnTo>
                <a:lnTo>
                  <a:pt x="4470" y="307866"/>
                </a:lnTo>
                <a:lnTo>
                  <a:pt x="1132" y="337334"/>
                </a:lnTo>
                <a:lnTo>
                  <a:pt x="0" y="367474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89415" y="6274688"/>
            <a:ext cx="683005" cy="734949"/>
          </a:xfrm>
          <a:custGeom>
            <a:avLst/>
            <a:gdLst/>
            <a:ahLst/>
            <a:cxnLst/>
            <a:rect l="l" t="t" r="r" b="b"/>
            <a:pathLst>
              <a:path w="683005" h="734949">
                <a:moveTo>
                  <a:pt x="0" y="367474"/>
                </a:moveTo>
                <a:lnTo>
                  <a:pt x="1132" y="337334"/>
                </a:lnTo>
                <a:lnTo>
                  <a:pt x="4470" y="307866"/>
                </a:lnTo>
                <a:lnTo>
                  <a:pt x="9925" y="279163"/>
                </a:lnTo>
                <a:lnTo>
                  <a:pt x="17411" y="251321"/>
                </a:lnTo>
                <a:lnTo>
                  <a:pt x="26838" y="224433"/>
                </a:lnTo>
                <a:lnTo>
                  <a:pt x="38120" y="198595"/>
                </a:lnTo>
                <a:lnTo>
                  <a:pt x="51167" y="173901"/>
                </a:lnTo>
                <a:lnTo>
                  <a:pt x="65893" y="150445"/>
                </a:lnTo>
                <a:lnTo>
                  <a:pt x="82209" y="128322"/>
                </a:lnTo>
                <a:lnTo>
                  <a:pt x="100028" y="107627"/>
                </a:lnTo>
                <a:lnTo>
                  <a:pt x="119261" y="88454"/>
                </a:lnTo>
                <a:lnTo>
                  <a:pt x="139820" y="70898"/>
                </a:lnTo>
                <a:lnTo>
                  <a:pt x="161619" y="55054"/>
                </a:lnTo>
                <a:lnTo>
                  <a:pt x="184567" y="41015"/>
                </a:lnTo>
                <a:lnTo>
                  <a:pt x="208579" y="28876"/>
                </a:lnTo>
                <a:lnTo>
                  <a:pt x="233566" y="18733"/>
                </a:lnTo>
                <a:lnTo>
                  <a:pt x="259439" y="10679"/>
                </a:lnTo>
                <a:lnTo>
                  <a:pt x="286112" y="4809"/>
                </a:lnTo>
                <a:lnTo>
                  <a:pt x="313496" y="1218"/>
                </a:lnTo>
                <a:lnTo>
                  <a:pt x="341502" y="0"/>
                </a:lnTo>
                <a:lnTo>
                  <a:pt x="369509" y="1218"/>
                </a:lnTo>
                <a:lnTo>
                  <a:pt x="396893" y="4809"/>
                </a:lnTo>
                <a:lnTo>
                  <a:pt x="423566" y="10679"/>
                </a:lnTo>
                <a:lnTo>
                  <a:pt x="449439" y="18733"/>
                </a:lnTo>
                <a:lnTo>
                  <a:pt x="474426" y="28876"/>
                </a:lnTo>
                <a:lnTo>
                  <a:pt x="498438" y="41015"/>
                </a:lnTo>
                <a:lnTo>
                  <a:pt x="521386" y="55054"/>
                </a:lnTo>
                <a:lnTo>
                  <a:pt x="543185" y="70898"/>
                </a:lnTo>
                <a:lnTo>
                  <a:pt x="563744" y="88454"/>
                </a:lnTo>
                <a:lnTo>
                  <a:pt x="582977" y="107627"/>
                </a:lnTo>
                <a:lnTo>
                  <a:pt x="600796" y="128322"/>
                </a:lnTo>
                <a:lnTo>
                  <a:pt x="617112" y="150445"/>
                </a:lnTo>
                <a:lnTo>
                  <a:pt x="631838" y="173901"/>
                </a:lnTo>
                <a:lnTo>
                  <a:pt x="644885" y="198595"/>
                </a:lnTo>
                <a:lnTo>
                  <a:pt x="656167" y="224433"/>
                </a:lnTo>
                <a:lnTo>
                  <a:pt x="665594" y="251321"/>
                </a:lnTo>
                <a:lnTo>
                  <a:pt x="673080" y="279163"/>
                </a:lnTo>
                <a:lnTo>
                  <a:pt x="678535" y="307866"/>
                </a:lnTo>
                <a:lnTo>
                  <a:pt x="681873" y="337334"/>
                </a:lnTo>
                <a:lnTo>
                  <a:pt x="683005" y="367474"/>
                </a:lnTo>
                <a:lnTo>
                  <a:pt x="681873" y="397612"/>
                </a:lnTo>
                <a:lnTo>
                  <a:pt x="678535" y="427079"/>
                </a:lnTo>
                <a:lnTo>
                  <a:pt x="673080" y="455781"/>
                </a:lnTo>
                <a:lnTo>
                  <a:pt x="665594" y="483623"/>
                </a:lnTo>
                <a:lnTo>
                  <a:pt x="656167" y="510510"/>
                </a:lnTo>
                <a:lnTo>
                  <a:pt x="644885" y="536348"/>
                </a:lnTo>
                <a:lnTo>
                  <a:pt x="631838" y="561042"/>
                </a:lnTo>
                <a:lnTo>
                  <a:pt x="617112" y="584498"/>
                </a:lnTo>
                <a:lnTo>
                  <a:pt x="600796" y="606621"/>
                </a:lnTo>
                <a:lnTo>
                  <a:pt x="582977" y="627316"/>
                </a:lnTo>
                <a:lnTo>
                  <a:pt x="563744" y="646489"/>
                </a:lnTo>
                <a:lnTo>
                  <a:pt x="543185" y="664046"/>
                </a:lnTo>
                <a:lnTo>
                  <a:pt x="521386" y="679891"/>
                </a:lnTo>
                <a:lnTo>
                  <a:pt x="498438" y="693931"/>
                </a:lnTo>
                <a:lnTo>
                  <a:pt x="474426" y="706070"/>
                </a:lnTo>
                <a:lnTo>
                  <a:pt x="449439" y="716214"/>
                </a:lnTo>
                <a:lnTo>
                  <a:pt x="423566" y="724268"/>
                </a:lnTo>
                <a:lnTo>
                  <a:pt x="396893" y="730139"/>
                </a:lnTo>
                <a:lnTo>
                  <a:pt x="369509" y="733730"/>
                </a:lnTo>
                <a:lnTo>
                  <a:pt x="341502" y="734949"/>
                </a:lnTo>
                <a:lnTo>
                  <a:pt x="313496" y="733730"/>
                </a:lnTo>
                <a:lnTo>
                  <a:pt x="286112" y="730139"/>
                </a:lnTo>
                <a:lnTo>
                  <a:pt x="259439" y="724268"/>
                </a:lnTo>
                <a:lnTo>
                  <a:pt x="233566" y="716214"/>
                </a:lnTo>
                <a:lnTo>
                  <a:pt x="208579" y="706070"/>
                </a:lnTo>
                <a:lnTo>
                  <a:pt x="184567" y="693931"/>
                </a:lnTo>
                <a:lnTo>
                  <a:pt x="161619" y="679891"/>
                </a:lnTo>
                <a:lnTo>
                  <a:pt x="139820" y="664046"/>
                </a:lnTo>
                <a:lnTo>
                  <a:pt x="119261" y="646489"/>
                </a:lnTo>
                <a:lnTo>
                  <a:pt x="100028" y="627316"/>
                </a:lnTo>
                <a:lnTo>
                  <a:pt x="82209" y="606621"/>
                </a:lnTo>
                <a:lnTo>
                  <a:pt x="65893" y="584498"/>
                </a:lnTo>
                <a:lnTo>
                  <a:pt x="51167" y="561042"/>
                </a:lnTo>
                <a:lnTo>
                  <a:pt x="38120" y="536348"/>
                </a:lnTo>
                <a:lnTo>
                  <a:pt x="26838" y="510510"/>
                </a:lnTo>
                <a:lnTo>
                  <a:pt x="17411" y="483623"/>
                </a:lnTo>
                <a:lnTo>
                  <a:pt x="9925" y="455781"/>
                </a:lnTo>
                <a:lnTo>
                  <a:pt x="4470" y="427079"/>
                </a:lnTo>
                <a:lnTo>
                  <a:pt x="1132" y="397612"/>
                </a:lnTo>
                <a:lnTo>
                  <a:pt x="0" y="367474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78827" y="2364866"/>
            <a:ext cx="10742549" cy="29796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95524" y="5360669"/>
            <a:ext cx="1712849" cy="2202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6455" y="5360628"/>
            <a:ext cx="1644904" cy="21167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3356" y="6070091"/>
            <a:ext cx="1167383" cy="8290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0536" y="6202680"/>
            <a:ext cx="630936" cy="6446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0561" y="6094221"/>
            <a:ext cx="1072045" cy="735025"/>
          </a:xfrm>
          <a:custGeom>
            <a:avLst/>
            <a:gdLst/>
            <a:ahLst/>
            <a:cxnLst/>
            <a:rect l="l" t="t" r="r" b="b"/>
            <a:pathLst>
              <a:path w="1072045" h="735025">
                <a:moveTo>
                  <a:pt x="0" y="367550"/>
                </a:moveTo>
                <a:lnTo>
                  <a:pt x="1776" y="397688"/>
                </a:lnTo>
                <a:lnTo>
                  <a:pt x="7015" y="427155"/>
                </a:lnTo>
                <a:lnTo>
                  <a:pt x="27327" y="483699"/>
                </a:lnTo>
                <a:lnTo>
                  <a:pt x="59829" y="536424"/>
                </a:lnTo>
                <a:lnTo>
                  <a:pt x="103420" y="584574"/>
                </a:lnTo>
                <a:lnTo>
                  <a:pt x="156994" y="627392"/>
                </a:lnTo>
                <a:lnTo>
                  <a:pt x="187180" y="646566"/>
                </a:lnTo>
                <a:lnTo>
                  <a:pt x="219447" y="664122"/>
                </a:lnTo>
                <a:lnTo>
                  <a:pt x="253659" y="679967"/>
                </a:lnTo>
                <a:lnTo>
                  <a:pt x="289676" y="694007"/>
                </a:lnTo>
                <a:lnTo>
                  <a:pt x="327362" y="706146"/>
                </a:lnTo>
                <a:lnTo>
                  <a:pt x="366577" y="716290"/>
                </a:lnTo>
                <a:lnTo>
                  <a:pt x="407184" y="724345"/>
                </a:lnTo>
                <a:lnTo>
                  <a:pt x="449046" y="730215"/>
                </a:lnTo>
                <a:lnTo>
                  <a:pt x="492023" y="733807"/>
                </a:lnTo>
                <a:lnTo>
                  <a:pt x="535978" y="735025"/>
                </a:lnTo>
                <a:lnTo>
                  <a:pt x="579940" y="733807"/>
                </a:lnTo>
                <a:lnTo>
                  <a:pt x="622924" y="730215"/>
                </a:lnTo>
                <a:lnTo>
                  <a:pt x="664793" y="724345"/>
                </a:lnTo>
                <a:lnTo>
                  <a:pt x="705407" y="716290"/>
                </a:lnTo>
                <a:lnTo>
                  <a:pt x="744629" y="706146"/>
                </a:lnTo>
                <a:lnTo>
                  <a:pt x="782320" y="694007"/>
                </a:lnTo>
                <a:lnTo>
                  <a:pt x="818344" y="679967"/>
                </a:lnTo>
                <a:lnTo>
                  <a:pt x="852561" y="664122"/>
                </a:lnTo>
                <a:lnTo>
                  <a:pt x="884834" y="646566"/>
                </a:lnTo>
                <a:lnTo>
                  <a:pt x="915025" y="627392"/>
                </a:lnTo>
                <a:lnTo>
                  <a:pt x="968608" y="584574"/>
                </a:lnTo>
                <a:lnTo>
                  <a:pt x="1012205" y="536424"/>
                </a:lnTo>
                <a:lnTo>
                  <a:pt x="1044713" y="483699"/>
                </a:lnTo>
                <a:lnTo>
                  <a:pt x="1065028" y="427155"/>
                </a:lnTo>
                <a:lnTo>
                  <a:pt x="1072045" y="367550"/>
                </a:lnTo>
                <a:lnTo>
                  <a:pt x="1070267" y="337410"/>
                </a:lnTo>
                <a:lnTo>
                  <a:pt x="1056464" y="279235"/>
                </a:lnTo>
                <a:lnTo>
                  <a:pt x="1029914" y="224497"/>
                </a:lnTo>
                <a:lnTo>
                  <a:pt x="991724" y="173955"/>
                </a:lnTo>
                <a:lnTo>
                  <a:pt x="942995" y="128366"/>
                </a:lnTo>
                <a:lnTo>
                  <a:pt x="884834" y="88487"/>
                </a:lnTo>
                <a:lnTo>
                  <a:pt x="852561" y="70925"/>
                </a:lnTo>
                <a:lnTo>
                  <a:pt x="818344" y="55075"/>
                </a:lnTo>
                <a:lnTo>
                  <a:pt x="782320" y="41031"/>
                </a:lnTo>
                <a:lnTo>
                  <a:pt x="744629" y="28888"/>
                </a:lnTo>
                <a:lnTo>
                  <a:pt x="705407" y="18741"/>
                </a:lnTo>
                <a:lnTo>
                  <a:pt x="664793" y="10683"/>
                </a:lnTo>
                <a:lnTo>
                  <a:pt x="622924" y="4811"/>
                </a:lnTo>
                <a:lnTo>
                  <a:pt x="579940" y="1218"/>
                </a:lnTo>
                <a:lnTo>
                  <a:pt x="535978" y="0"/>
                </a:lnTo>
                <a:lnTo>
                  <a:pt x="492023" y="1218"/>
                </a:lnTo>
                <a:lnTo>
                  <a:pt x="449046" y="4811"/>
                </a:lnTo>
                <a:lnTo>
                  <a:pt x="407184" y="10683"/>
                </a:lnTo>
                <a:lnTo>
                  <a:pt x="366577" y="18741"/>
                </a:lnTo>
                <a:lnTo>
                  <a:pt x="327362" y="28888"/>
                </a:lnTo>
                <a:lnTo>
                  <a:pt x="289676" y="41031"/>
                </a:lnTo>
                <a:lnTo>
                  <a:pt x="253659" y="55075"/>
                </a:lnTo>
                <a:lnTo>
                  <a:pt x="219447" y="70925"/>
                </a:lnTo>
                <a:lnTo>
                  <a:pt x="187180" y="88487"/>
                </a:lnTo>
                <a:lnTo>
                  <a:pt x="156994" y="107665"/>
                </a:lnTo>
                <a:lnTo>
                  <a:pt x="103420" y="150494"/>
                </a:lnTo>
                <a:lnTo>
                  <a:pt x="59829" y="198654"/>
                </a:lnTo>
                <a:lnTo>
                  <a:pt x="27327" y="251389"/>
                </a:lnTo>
                <a:lnTo>
                  <a:pt x="7015" y="307940"/>
                </a:lnTo>
                <a:lnTo>
                  <a:pt x="1776" y="337410"/>
                </a:lnTo>
                <a:lnTo>
                  <a:pt x="0" y="36755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0561" y="6094221"/>
            <a:ext cx="1072045" cy="735025"/>
          </a:xfrm>
          <a:custGeom>
            <a:avLst/>
            <a:gdLst/>
            <a:ahLst/>
            <a:cxnLst/>
            <a:rect l="l" t="t" r="r" b="b"/>
            <a:pathLst>
              <a:path w="1072045" h="735025">
                <a:moveTo>
                  <a:pt x="0" y="367550"/>
                </a:moveTo>
                <a:lnTo>
                  <a:pt x="7015" y="307940"/>
                </a:lnTo>
                <a:lnTo>
                  <a:pt x="27327" y="251389"/>
                </a:lnTo>
                <a:lnTo>
                  <a:pt x="59829" y="198654"/>
                </a:lnTo>
                <a:lnTo>
                  <a:pt x="103420" y="150494"/>
                </a:lnTo>
                <a:lnTo>
                  <a:pt x="156994" y="107665"/>
                </a:lnTo>
                <a:lnTo>
                  <a:pt x="187180" y="88487"/>
                </a:lnTo>
                <a:lnTo>
                  <a:pt x="219447" y="70925"/>
                </a:lnTo>
                <a:lnTo>
                  <a:pt x="253659" y="55075"/>
                </a:lnTo>
                <a:lnTo>
                  <a:pt x="289676" y="41031"/>
                </a:lnTo>
                <a:lnTo>
                  <a:pt x="327362" y="28888"/>
                </a:lnTo>
                <a:lnTo>
                  <a:pt x="366577" y="18741"/>
                </a:lnTo>
                <a:lnTo>
                  <a:pt x="407184" y="10683"/>
                </a:lnTo>
                <a:lnTo>
                  <a:pt x="449046" y="4811"/>
                </a:lnTo>
                <a:lnTo>
                  <a:pt x="492023" y="1218"/>
                </a:lnTo>
                <a:lnTo>
                  <a:pt x="535978" y="0"/>
                </a:lnTo>
                <a:lnTo>
                  <a:pt x="579940" y="1218"/>
                </a:lnTo>
                <a:lnTo>
                  <a:pt x="622924" y="4811"/>
                </a:lnTo>
                <a:lnTo>
                  <a:pt x="664793" y="10683"/>
                </a:lnTo>
                <a:lnTo>
                  <a:pt x="705407" y="18741"/>
                </a:lnTo>
                <a:lnTo>
                  <a:pt x="744629" y="28888"/>
                </a:lnTo>
                <a:lnTo>
                  <a:pt x="782320" y="41031"/>
                </a:lnTo>
                <a:lnTo>
                  <a:pt x="818344" y="55075"/>
                </a:lnTo>
                <a:lnTo>
                  <a:pt x="852561" y="70925"/>
                </a:lnTo>
                <a:lnTo>
                  <a:pt x="884834" y="88487"/>
                </a:lnTo>
                <a:lnTo>
                  <a:pt x="915025" y="107665"/>
                </a:lnTo>
                <a:lnTo>
                  <a:pt x="968608" y="150494"/>
                </a:lnTo>
                <a:lnTo>
                  <a:pt x="1012205" y="198654"/>
                </a:lnTo>
                <a:lnTo>
                  <a:pt x="1044713" y="251389"/>
                </a:lnTo>
                <a:lnTo>
                  <a:pt x="1065028" y="307940"/>
                </a:lnTo>
                <a:lnTo>
                  <a:pt x="1072045" y="367550"/>
                </a:lnTo>
                <a:lnTo>
                  <a:pt x="1070267" y="397688"/>
                </a:lnTo>
                <a:lnTo>
                  <a:pt x="1056464" y="455857"/>
                </a:lnTo>
                <a:lnTo>
                  <a:pt x="1029914" y="510586"/>
                </a:lnTo>
                <a:lnTo>
                  <a:pt x="991724" y="561118"/>
                </a:lnTo>
                <a:lnTo>
                  <a:pt x="942995" y="606697"/>
                </a:lnTo>
                <a:lnTo>
                  <a:pt x="884834" y="646566"/>
                </a:lnTo>
                <a:lnTo>
                  <a:pt x="852561" y="664122"/>
                </a:lnTo>
                <a:lnTo>
                  <a:pt x="818344" y="679967"/>
                </a:lnTo>
                <a:lnTo>
                  <a:pt x="782320" y="694007"/>
                </a:lnTo>
                <a:lnTo>
                  <a:pt x="744629" y="706146"/>
                </a:lnTo>
                <a:lnTo>
                  <a:pt x="705407" y="716290"/>
                </a:lnTo>
                <a:lnTo>
                  <a:pt x="664793" y="724345"/>
                </a:lnTo>
                <a:lnTo>
                  <a:pt x="622924" y="730215"/>
                </a:lnTo>
                <a:lnTo>
                  <a:pt x="579940" y="733807"/>
                </a:lnTo>
                <a:lnTo>
                  <a:pt x="535978" y="735025"/>
                </a:lnTo>
                <a:lnTo>
                  <a:pt x="492023" y="733807"/>
                </a:lnTo>
                <a:lnTo>
                  <a:pt x="449046" y="730215"/>
                </a:lnTo>
                <a:lnTo>
                  <a:pt x="407184" y="724345"/>
                </a:lnTo>
                <a:lnTo>
                  <a:pt x="366577" y="716290"/>
                </a:lnTo>
                <a:lnTo>
                  <a:pt x="327362" y="706146"/>
                </a:lnTo>
                <a:lnTo>
                  <a:pt x="289676" y="694007"/>
                </a:lnTo>
                <a:lnTo>
                  <a:pt x="253659" y="679967"/>
                </a:lnTo>
                <a:lnTo>
                  <a:pt x="219447" y="664122"/>
                </a:lnTo>
                <a:lnTo>
                  <a:pt x="187180" y="646566"/>
                </a:lnTo>
                <a:lnTo>
                  <a:pt x="156994" y="627392"/>
                </a:lnTo>
                <a:lnTo>
                  <a:pt x="103420" y="584574"/>
                </a:lnTo>
                <a:lnTo>
                  <a:pt x="59829" y="536424"/>
                </a:lnTo>
                <a:lnTo>
                  <a:pt x="27327" y="483699"/>
                </a:lnTo>
                <a:lnTo>
                  <a:pt x="7015" y="427155"/>
                </a:lnTo>
                <a:lnTo>
                  <a:pt x="0" y="36755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95016" y="6359651"/>
            <a:ext cx="484631" cy="7208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63012" y="6437375"/>
            <a:ext cx="608076" cy="644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42895" y="6383489"/>
            <a:ext cx="389000" cy="626148"/>
          </a:xfrm>
          <a:custGeom>
            <a:avLst/>
            <a:gdLst/>
            <a:ahLst/>
            <a:cxnLst/>
            <a:rect l="l" t="t" r="r" b="b"/>
            <a:pathLst>
              <a:path w="389000" h="626148">
                <a:moveTo>
                  <a:pt x="0" y="313080"/>
                </a:moveTo>
                <a:lnTo>
                  <a:pt x="644" y="338756"/>
                </a:lnTo>
                <a:lnTo>
                  <a:pt x="2543" y="363860"/>
                </a:lnTo>
                <a:lnTo>
                  <a:pt x="5647" y="388312"/>
                </a:lnTo>
                <a:lnTo>
                  <a:pt x="9907" y="412032"/>
                </a:lnTo>
                <a:lnTo>
                  <a:pt x="15271" y="434938"/>
                </a:lnTo>
                <a:lnTo>
                  <a:pt x="21691" y="456950"/>
                </a:lnTo>
                <a:lnTo>
                  <a:pt x="29117" y="477989"/>
                </a:lnTo>
                <a:lnTo>
                  <a:pt x="37498" y="497972"/>
                </a:lnTo>
                <a:lnTo>
                  <a:pt x="46785" y="516819"/>
                </a:lnTo>
                <a:lnTo>
                  <a:pt x="67876" y="550785"/>
                </a:lnTo>
                <a:lnTo>
                  <a:pt x="91990" y="579242"/>
                </a:lnTo>
                <a:lnTo>
                  <a:pt x="118729" y="601545"/>
                </a:lnTo>
                <a:lnTo>
                  <a:pt x="147692" y="617049"/>
                </a:lnTo>
                <a:lnTo>
                  <a:pt x="178482" y="625110"/>
                </a:lnTo>
                <a:lnTo>
                  <a:pt x="194437" y="626148"/>
                </a:lnTo>
                <a:lnTo>
                  <a:pt x="210392" y="625110"/>
                </a:lnTo>
                <a:lnTo>
                  <a:pt x="241188" y="617049"/>
                </a:lnTo>
                <a:lnTo>
                  <a:pt x="270164" y="601545"/>
                </a:lnTo>
                <a:lnTo>
                  <a:pt x="296919" y="579242"/>
                </a:lnTo>
                <a:lnTo>
                  <a:pt x="321051" y="550785"/>
                </a:lnTo>
                <a:lnTo>
                  <a:pt x="342161" y="516819"/>
                </a:lnTo>
                <a:lnTo>
                  <a:pt x="351457" y="497972"/>
                </a:lnTo>
                <a:lnTo>
                  <a:pt x="359847" y="477989"/>
                </a:lnTo>
                <a:lnTo>
                  <a:pt x="367281" y="456950"/>
                </a:lnTo>
                <a:lnTo>
                  <a:pt x="373709" y="434938"/>
                </a:lnTo>
                <a:lnTo>
                  <a:pt x="379080" y="412032"/>
                </a:lnTo>
                <a:lnTo>
                  <a:pt x="383345" y="388312"/>
                </a:lnTo>
                <a:lnTo>
                  <a:pt x="386454" y="363860"/>
                </a:lnTo>
                <a:lnTo>
                  <a:pt x="388355" y="338756"/>
                </a:lnTo>
                <a:lnTo>
                  <a:pt x="389000" y="313080"/>
                </a:lnTo>
                <a:lnTo>
                  <a:pt x="388355" y="287402"/>
                </a:lnTo>
                <a:lnTo>
                  <a:pt x="386454" y="262296"/>
                </a:lnTo>
                <a:lnTo>
                  <a:pt x="383345" y="237843"/>
                </a:lnTo>
                <a:lnTo>
                  <a:pt x="379080" y="214122"/>
                </a:lnTo>
                <a:lnTo>
                  <a:pt x="373709" y="191214"/>
                </a:lnTo>
                <a:lnTo>
                  <a:pt x="367281" y="169201"/>
                </a:lnTo>
                <a:lnTo>
                  <a:pt x="359847" y="148162"/>
                </a:lnTo>
                <a:lnTo>
                  <a:pt x="351457" y="128178"/>
                </a:lnTo>
                <a:lnTo>
                  <a:pt x="342161" y="109330"/>
                </a:lnTo>
                <a:lnTo>
                  <a:pt x="321051" y="75363"/>
                </a:lnTo>
                <a:lnTo>
                  <a:pt x="296919" y="46906"/>
                </a:lnTo>
                <a:lnTo>
                  <a:pt x="270164" y="24603"/>
                </a:lnTo>
                <a:lnTo>
                  <a:pt x="241188" y="9098"/>
                </a:lnTo>
                <a:lnTo>
                  <a:pt x="210392" y="1037"/>
                </a:lnTo>
                <a:lnTo>
                  <a:pt x="194437" y="0"/>
                </a:lnTo>
                <a:lnTo>
                  <a:pt x="178482" y="1037"/>
                </a:lnTo>
                <a:lnTo>
                  <a:pt x="147692" y="9098"/>
                </a:lnTo>
                <a:lnTo>
                  <a:pt x="118729" y="24603"/>
                </a:lnTo>
                <a:lnTo>
                  <a:pt x="91990" y="46906"/>
                </a:lnTo>
                <a:lnTo>
                  <a:pt x="67876" y="75363"/>
                </a:lnTo>
                <a:lnTo>
                  <a:pt x="46785" y="109330"/>
                </a:lnTo>
                <a:lnTo>
                  <a:pt x="37498" y="128178"/>
                </a:lnTo>
                <a:lnTo>
                  <a:pt x="29117" y="148162"/>
                </a:lnTo>
                <a:lnTo>
                  <a:pt x="21691" y="169201"/>
                </a:lnTo>
                <a:lnTo>
                  <a:pt x="15271" y="191214"/>
                </a:lnTo>
                <a:lnTo>
                  <a:pt x="9907" y="214122"/>
                </a:lnTo>
                <a:lnTo>
                  <a:pt x="5647" y="237843"/>
                </a:lnTo>
                <a:lnTo>
                  <a:pt x="2543" y="262296"/>
                </a:lnTo>
                <a:lnTo>
                  <a:pt x="644" y="287402"/>
                </a:lnTo>
                <a:lnTo>
                  <a:pt x="0" y="31308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42895" y="6383489"/>
            <a:ext cx="389000" cy="626148"/>
          </a:xfrm>
          <a:custGeom>
            <a:avLst/>
            <a:gdLst/>
            <a:ahLst/>
            <a:cxnLst/>
            <a:rect l="l" t="t" r="r" b="b"/>
            <a:pathLst>
              <a:path w="389000" h="626148">
                <a:moveTo>
                  <a:pt x="0" y="313080"/>
                </a:moveTo>
                <a:lnTo>
                  <a:pt x="644" y="287402"/>
                </a:lnTo>
                <a:lnTo>
                  <a:pt x="2543" y="262296"/>
                </a:lnTo>
                <a:lnTo>
                  <a:pt x="5647" y="237843"/>
                </a:lnTo>
                <a:lnTo>
                  <a:pt x="9907" y="214122"/>
                </a:lnTo>
                <a:lnTo>
                  <a:pt x="15271" y="191214"/>
                </a:lnTo>
                <a:lnTo>
                  <a:pt x="21691" y="169201"/>
                </a:lnTo>
                <a:lnTo>
                  <a:pt x="29117" y="148162"/>
                </a:lnTo>
                <a:lnTo>
                  <a:pt x="37498" y="128178"/>
                </a:lnTo>
                <a:lnTo>
                  <a:pt x="46785" y="109330"/>
                </a:lnTo>
                <a:lnTo>
                  <a:pt x="67876" y="75363"/>
                </a:lnTo>
                <a:lnTo>
                  <a:pt x="91990" y="46906"/>
                </a:lnTo>
                <a:lnTo>
                  <a:pt x="118729" y="24603"/>
                </a:lnTo>
                <a:lnTo>
                  <a:pt x="147692" y="9098"/>
                </a:lnTo>
                <a:lnTo>
                  <a:pt x="178482" y="1037"/>
                </a:lnTo>
                <a:lnTo>
                  <a:pt x="194437" y="0"/>
                </a:lnTo>
                <a:lnTo>
                  <a:pt x="210392" y="1037"/>
                </a:lnTo>
                <a:lnTo>
                  <a:pt x="241188" y="9098"/>
                </a:lnTo>
                <a:lnTo>
                  <a:pt x="270164" y="24603"/>
                </a:lnTo>
                <a:lnTo>
                  <a:pt x="296919" y="46906"/>
                </a:lnTo>
                <a:lnTo>
                  <a:pt x="321051" y="75363"/>
                </a:lnTo>
                <a:lnTo>
                  <a:pt x="342161" y="109330"/>
                </a:lnTo>
                <a:lnTo>
                  <a:pt x="351457" y="128178"/>
                </a:lnTo>
                <a:lnTo>
                  <a:pt x="359847" y="148162"/>
                </a:lnTo>
                <a:lnTo>
                  <a:pt x="367281" y="169201"/>
                </a:lnTo>
                <a:lnTo>
                  <a:pt x="373709" y="191214"/>
                </a:lnTo>
                <a:lnTo>
                  <a:pt x="379080" y="214122"/>
                </a:lnTo>
                <a:lnTo>
                  <a:pt x="383345" y="237843"/>
                </a:lnTo>
                <a:lnTo>
                  <a:pt x="386454" y="262296"/>
                </a:lnTo>
                <a:lnTo>
                  <a:pt x="388355" y="287402"/>
                </a:lnTo>
                <a:lnTo>
                  <a:pt x="389000" y="313080"/>
                </a:lnTo>
                <a:lnTo>
                  <a:pt x="388355" y="338756"/>
                </a:lnTo>
                <a:lnTo>
                  <a:pt x="386454" y="363860"/>
                </a:lnTo>
                <a:lnTo>
                  <a:pt x="383345" y="388312"/>
                </a:lnTo>
                <a:lnTo>
                  <a:pt x="379080" y="412032"/>
                </a:lnTo>
                <a:lnTo>
                  <a:pt x="373709" y="434938"/>
                </a:lnTo>
                <a:lnTo>
                  <a:pt x="367281" y="456950"/>
                </a:lnTo>
                <a:lnTo>
                  <a:pt x="359847" y="477989"/>
                </a:lnTo>
                <a:lnTo>
                  <a:pt x="351457" y="497972"/>
                </a:lnTo>
                <a:lnTo>
                  <a:pt x="342161" y="516819"/>
                </a:lnTo>
                <a:lnTo>
                  <a:pt x="321051" y="550785"/>
                </a:lnTo>
                <a:lnTo>
                  <a:pt x="296919" y="579242"/>
                </a:lnTo>
                <a:lnTo>
                  <a:pt x="270164" y="601545"/>
                </a:lnTo>
                <a:lnTo>
                  <a:pt x="241188" y="617049"/>
                </a:lnTo>
                <a:lnTo>
                  <a:pt x="210392" y="625110"/>
                </a:lnTo>
                <a:lnTo>
                  <a:pt x="194437" y="626148"/>
                </a:lnTo>
                <a:lnTo>
                  <a:pt x="178482" y="625110"/>
                </a:lnTo>
                <a:lnTo>
                  <a:pt x="147692" y="617049"/>
                </a:lnTo>
                <a:lnTo>
                  <a:pt x="118729" y="601545"/>
                </a:lnTo>
                <a:lnTo>
                  <a:pt x="91990" y="579242"/>
                </a:lnTo>
                <a:lnTo>
                  <a:pt x="67876" y="550785"/>
                </a:lnTo>
                <a:lnTo>
                  <a:pt x="46785" y="516819"/>
                </a:lnTo>
                <a:lnTo>
                  <a:pt x="37498" y="497972"/>
                </a:lnTo>
                <a:lnTo>
                  <a:pt x="29117" y="477989"/>
                </a:lnTo>
                <a:lnTo>
                  <a:pt x="21691" y="456950"/>
                </a:lnTo>
                <a:lnTo>
                  <a:pt x="15271" y="434938"/>
                </a:lnTo>
                <a:lnTo>
                  <a:pt x="9907" y="412032"/>
                </a:lnTo>
                <a:lnTo>
                  <a:pt x="5647" y="388312"/>
                </a:lnTo>
                <a:lnTo>
                  <a:pt x="2543" y="363860"/>
                </a:lnTo>
                <a:lnTo>
                  <a:pt x="644" y="338756"/>
                </a:lnTo>
                <a:lnTo>
                  <a:pt x="0" y="31308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6116" y="6202680"/>
            <a:ext cx="434340" cy="879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0713" y="6227317"/>
            <a:ext cx="325742" cy="7823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0713" y="6227317"/>
            <a:ext cx="325742" cy="782320"/>
          </a:xfrm>
          <a:custGeom>
            <a:avLst/>
            <a:gdLst/>
            <a:ahLst/>
            <a:cxnLst/>
            <a:rect l="l" t="t" r="r" b="b"/>
            <a:pathLst>
              <a:path w="325742" h="782320">
                <a:moveTo>
                  <a:pt x="0" y="619455"/>
                </a:moveTo>
                <a:lnTo>
                  <a:pt x="81445" y="619455"/>
                </a:lnTo>
                <a:lnTo>
                  <a:pt x="81445" y="0"/>
                </a:lnTo>
                <a:lnTo>
                  <a:pt x="244309" y="0"/>
                </a:lnTo>
                <a:lnTo>
                  <a:pt x="244309" y="619455"/>
                </a:lnTo>
                <a:lnTo>
                  <a:pt x="325742" y="619455"/>
                </a:lnTo>
                <a:lnTo>
                  <a:pt x="162877" y="782320"/>
                </a:lnTo>
                <a:lnTo>
                  <a:pt x="0" y="619455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94702" y="6131750"/>
            <a:ext cx="439737" cy="8778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41052" y="5605271"/>
            <a:ext cx="518159" cy="10134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95281" y="5632449"/>
            <a:ext cx="409955" cy="9153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995281" y="5632449"/>
            <a:ext cx="409955" cy="915327"/>
          </a:xfrm>
          <a:custGeom>
            <a:avLst/>
            <a:gdLst/>
            <a:ahLst/>
            <a:cxnLst/>
            <a:rect l="l" t="t" r="r" b="b"/>
            <a:pathLst>
              <a:path w="409955" h="915327">
                <a:moveTo>
                  <a:pt x="0" y="204978"/>
                </a:moveTo>
                <a:lnTo>
                  <a:pt x="204977" y="0"/>
                </a:lnTo>
                <a:lnTo>
                  <a:pt x="409955" y="204978"/>
                </a:lnTo>
                <a:lnTo>
                  <a:pt x="307467" y="204978"/>
                </a:lnTo>
                <a:lnTo>
                  <a:pt x="307467" y="915327"/>
                </a:lnTo>
                <a:lnTo>
                  <a:pt x="102489" y="915327"/>
                </a:lnTo>
                <a:lnTo>
                  <a:pt x="102489" y="204978"/>
                </a:lnTo>
                <a:lnTo>
                  <a:pt x="0" y="20497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91025" y="6161290"/>
            <a:ext cx="517525" cy="10175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36464" y="5321806"/>
            <a:ext cx="111251" cy="22418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92471" y="5344540"/>
            <a:ext cx="0" cy="2218308"/>
          </a:xfrm>
          <a:custGeom>
            <a:avLst/>
            <a:gdLst/>
            <a:ahLst/>
            <a:cxnLst/>
            <a:rect l="l" t="t" r="r" b="b"/>
            <a:pathLst>
              <a:path h="2218308">
                <a:moveTo>
                  <a:pt x="0" y="0"/>
                </a:moveTo>
                <a:lnTo>
                  <a:pt x="0" y="221830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70118" y="5391948"/>
            <a:ext cx="1768474" cy="22684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89064" y="6984491"/>
            <a:ext cx="452627" cy="4983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52488" y="6952486"/>
            <a:ext cx="588264" cy="6111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36689" y="7009637"/>
            <a:ext cx="358012" cy="402653"/>
          </a:xfrm>
          <a:custGeom>
            <a:avLst/>
            <a:gdLst/>
            <a:ahLst/>
            <a:cxnLst/>
            <a:rect l="l" t="t" r="r" b="b"/>
            <a:pathLst>
              <a:path w="358012" h="402653">
                <a:moveTo>
                  <a:pt x="0" y="201333"/>
                </a:moveTo>
                <a:lnTo>
                  <a:pt x="593" y="217844"/>
                </a:lnTo>
                <a:lnTo>
                  <a:pt x="2342" y="233988"/>
                </a:lnTo>
                <a:lnTo>
                  <a:pt x="5201" y="249713"/>
                </a:lnTo>
                <a:lnTo>
                  <a:pt x="9124" y="264966"/>
                </a:lnTo>
                <a:lnTo>
                  <a:pt x="14065" y="279697"/>
                </a:lnTo>
                <a:lnTo>
                  <a:pt x="19977" y="293852"/>
                </a:lnTo>
                <a:lnTo>
                  <a:pt x="26814" y="307381"/>
                </a:lnTo>
                <a:lnTo>
                  <a:pt x="34531" y="320231"/>
                </a:lnTo>
                <a:lnTo>
                  <a:pt x="43081" y="332351"/>
                </a:lnTo>
                <a:lnTo>
                  <a:pt x="52419" y="343688"/>
                </a:lnTo>
                <a:lnTo>
                  <a:pt x="62497" y="354192"/>
                </a:lnTo>
                <a:lnTo>
                  <a:pt x="73270" y="363811"/>
                </a:lnTo>
                <a:lnTo>
                  <a:pt x="84692" y="372491"/>
                </a:lnTo>
                <a:lnTo>
                  <a:pt x="96717" y="380182"/>
                </a:lnTo>
                <a:lnTo>
                  <a:pt x="109299" y="386833"/>
                </a:lnTo>
                <a:lnTo>
                  <a:pt x="122391" y="392390"/>
                </a:lnTo>
                <a:lnTo>
                  <a:pt x="135947" y="396802"/>
                </a:lnTo>
                <a:lnTo>
                  <a:pt x="149922" y="400018"/>
                </a:lnTo>
                <a:lnTo>
                  <a:pt x="164269" y="401986"/>
                </a:lnTo>
                <a:lnTo>
                  <a:pt x="178942" y="402653"/>
                </a:lnTo>
                <a:lnTo>
                  <a:pt x="193634" y="401986"/>
                </a:lnTo>
                <a:lnTo>
                  <a:pt x="207997" y="400018"/>
                </a:lnTo>
                <a:lnTo>
                  <a:pt x="221987" y="396802"/>
                </a:lnTo>
                <a:lnTo>
                  <a:pt x="235556" y="392390"/>
                </a:lnTo>
                <a:lnTo>
                  <a:pt x="248660" y="386833"/>
                </a:lnTo>
                <a:lnTo>
                  <a:pt x="261251" y="380182"/>
                </a:lnTo>
                <a:lnTo>
                  <a:pt x="273285" y="372491"/>
                </a:lnTo>
                <a:lnTo>
                  <a:pt x="284714" y="363811"/>
                </a:lnTo>
                <a:lnTo>
                  <a:pt x="295494" y="354192"/>
                </a:lnTo>
                <a:lnTo>
                  <a:pt x="305577" y="343688"/>
                </a:lnTo>
                <a:lnTo>
                  <a:pt x="314919" y="332351"/>
                </a:lnTo>
                <a:lnTo>
                  <a:pt x="323473" y="320231"/>
                </a:lnTo>
                <a:lnTo>
                  <a:pt x="331192" y="307381"/>
                </a:lnTo>
                <a:lnTo>
                  <a:pt x="338032" y="293852"/>
                </a:lnTo>
                <a:lnTo>
                  <a:pt x="343945" y="279697"/>
                </a:lnTo>
                <a:lnTo>
                  <a:pt x="348887" y="264966"/>
                </a:lnTo>
                <a:lnTo>
                  <a:pt x="352810" y="249713"/>
                </a:lnTo>
                <a:lnTo>
                  <a:pt x="355670" y="233988"/>
                </a:lnTo>
                <a:lnTo>
                  <a:pt x="357419" y="217844"/>
                </a:lnTo>
                <a:lnTo>
                  <a:pt x="358012" y="201333"/>
                </a:lnTo>
                <a:lnTo>
                  <a:pt x="357419" y="184821"/>
                </a:lnTo>
                <a:lnTo>
                  <a:pt x="355670" y="168676"/>
                </a:lnTo>
                <a:lnTo>
                  <a:pt x="352810" y="152951"/>
                </a:lnTo>
                <a:lnTo>
                  <a:pt x="348887" y="137698"/>
                </a:lnTo>
                <a:lnTo>
                  <a:pt x="343945" y="122967"/>
                </a:lnTo>
                <a:lnTo>
                  <a:pt x="338032" y="108811"/>
                </a:lnTo>
                <a:lnTo>
                  <a:pt x="331192" y="95281"/>
                </a:lnTo>
                <a:lnTo>
                  <a:pt x="323473" y="82430"/>
                </a:lnTo>
                <a:lnTo>
                  <a:pt x="314919" y="70309"/>
                </a:lnTo>
                <a:lnTo>
                  <a:pt x="305577" y="58970"/>
                </a:lnTo>
                <a:lnTo>
                  <a:pt x="295494" y="48466"/>
                </a:lnTo>
                <a:lnTo>
                  <a:pt x="284714" y="38846"/>
                </a:lnTo>
                <a:lnTo>
                  <a:pt x="273285" y="30165"/>
                </a:lnTo>
                <a:lnTo>
                  <a:pt x="261251" y="22473"/>
                </a:lnTo>
                <a:lnTo>
                  <a:pt x="248660" y="15822"/>
                </a:lnTo>
                <a:lnTo>
                  <a:pt x="235556" y="10264"/>
                </a:lnTo>
                <a:lnTo>
                  <a:pt x="221987" y="5851"/>
                </a:lnTo>
                <a:lnTo>
                  <a:pt x="207997" y="2635"/>
                </a:lnTo>
                <a:lnTo>
                  <a:pt x="193634" y="667"/>
                </a:lnTo>
                <a:lnTo>
                  <a:pt x="178942" y="0"/>
                </a:lnTo>
                <a:lnTo>
                  <a:pt x="164269" y="667"/>
                </a:lnTo>
                <a:lnTo>
                  <a:pt x="149922" y="2635"/>
                </a:lnTo>
                <a:lnTo>
                  <a:pt x="135947" y="5851"/>
                </a:lnTo>
                <a:lnTo>
                  <a:pt x="122391" y="10264"/>
                </a:lnTo>
                <a:lnTo>
                  <a:pt x="109299" y="15822"/>
                </a:lnTo>
                <a:lnTo>
                  <a:pt x="96717" y="22473"/>
                </a:lnTo>
                <a:lnTo>
                  <a:pt x="84692" y="30165"/>
                </a:lnTo>
                <a:lnTo>
                  <a:pt x="73270" y="38846"/>
                </a:lnTo>
                <a:lnTo>
                  <a:pt x="62497" y="48466"/>
                </a:lnTo>
                <a:lnTo>
                  <a:pt x="52419" y="58970"/>
                </a:lnTo>
                <a:lnTo>
                  <a:pt x="43081" y="70309"/>
                </a:lnTo>
                <a:lnTo>
                  <a:pt x="34531" y="82430"/>
                </a:lnTo>
                <a:lnTo>
                  <a:pt x="26814" y="95281"/>
                </a:lnTo>
                <a:lnTo>
                  <a:pt x="19977" y="108811"/>
                </a:lnTo>
                <a:lnTo>
                  <a:pt x="14065" y="122967"/>
                </a:lnTo>
                <a:lnTo>
                  <a:pt x="9124" y="137698"/>
                </a:lnTo>
                <a:lnTo>
                  <a:pt x="5201" y="152951"/>
                </a:lnTo>
                <a:lnTo>
                  <a:pt x="2342" y="168676"/>
                </a:lnTo>
                <a:lnTo>
                  <a:pt x="593" y="184821"/>
                </a:lnTo>
                <a:lnTo>
                  <a:pt x="0" y="201333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36689" y="7009637"/>
            <a:ext cx="358012" cy="402653"/>
          </a:xfrm>
          <a:custGeom>
            <a:avLst/>
            <a:gdLst/>
            <a:ahLst/>
            <a:cxnLst/>
            <a:rect l="l" t="t" r="r" b="b"/>
            <a:pathLst>
              <a:path w="358012" h="402653">
                <a:moveTo>
                  <a:pt x="0" y="201333"/>
                </a:moveTo>
                <a:lnTo>
                  <a:pt x="593" y="184821"/>
                </a:lnTo>
                <a:lnTo>
                  <a:pt x="2342" y="168676"/>
                </a:lnTo>
                <a:lnTo>
                  <a:pt x="5201" y="152951"/>
                </a:lnTo>
                <a:lnTo>
                  <a:pt x="9124" y="137698"/>
                </a:lnTo>
                <a:lnTo>
                  <a:pt x="14065" y="122967"/>
                </a:lnTo>
                <a:lnTo>
                  <a:pt x="19977" y="108811"/>
                </a:lnTo>
                <a:lnTo>
                  <a:pt x="26814" y="95281"/>
                </a:lnTo>
                <a:lnTo>
                  <a:pt x="34531" y="82430"/>
                </a:lnTo>
                <a:lnTo>
                  <a:pt x="43081" y="70309"/>
                </a:lnTo>
                <a:lnTo>
                  <a:pt x="52419" y="58970"/>
                </a:lnTo>
                <a:lnTo>
                  <a:pt x="62497" y="48466"/>
                </a:lnTo>
                <a:lnTo>
                  <a:pt x="73270" y="38846"/>
                </a:lnTo>
                <a:lnTo>
                  <a:pt x="84692" y="30165"/>
                </a:lnTo>
                <a:lnTo>
                  <a:pt x="96717" y="22473"/>
                </a:lnTo>
                <a:lnTo>
                  <a:pt x="109299" y="15822"/>
                </a:lnTo>
                <a:lnTo>
                  <a:pt x="122391" y="10264"/>
                </a:lnTo>
                <a:lnTo>
                  <a:pt x="135947" y="5851"/>
                </a:lnTo>
                <a:lnTo>
                  <a:pt x="149922" y="2635"/>
                </a:lnTo>
                <a:lnTo>
                  <a:pt x="164269" y="667"/>
                </a:lnTo>
                <a:lnTo>
                  <a:pt x="178942" y="0"/>
                </a:lnTo>
                <a:lnTo>
                  <a:pt x="193634" y="667"/>
                </a:lnTo>
                <a:lnTo>
                  <a:pt x="207997" y="2635"/>
                </a:lnTo>
                <a:lnTo>
                  <a:pt x="221987" y="5851"/>
                </a:lnTo>
                <a:lnTo>
                  <a:pt x="235556" y="10264"/>
                </a:lnTo>
                <a:lnTo>
                  <a:pt x="248660" y="15822"/>
                </a:lnTo>
                <a:lnTo>
                  <a:pt x="261251" y="22473"/>
                </a:lnTo>
                <a:lnTo>
                  <a:pt x="273285" y="30165"/>
                </a:lnTo>
                <a:lnTo>
                  <a:pt x="284714" y="38846"/>
                </a:lnTo>
                <a:lnTo>
                  <a:pt x="295494" y="48466"/>
                </a:lnTo>
                <a:lnTo>
                  <a:pt x="305577" y="58970"/>
                </a:lnTo>
                <a:lnTo>
                  <a:pt x="314919" y="70309"/>
                </a:lnTo>
                <a:lnTo>
                  <a:pt x="323473" y="82430"/>
                </a:lnTo>
                <a:lnTo>
                  <a:pt x="331192" y="95281"/>
                </a:lnTo>
                <a:lnTo>
                  <a:pt x="338032" y="108811"/>
                </a:lnTo>
                <a:lnTo>
                  <a:pt x="343945" y="122967"/>
                </a:lnTo>
                <a:lnTo>
                  <a:pt x="348887" y="137698"/>
                </a:lnTo>
                <a:lnTo>
                  <a:pt x="352810" y="152951"/>
                </a:lnTo>
                <a:lnTo>
                  <a:pt x="355670" y="168676"/>
                </a:lnTo>
                <a:lnTo>
                  <a:pt x="357419" y="184821"/>
                </a:lnTo>
                <a:lnTo>
                  <a:pt x="358012" y="201333"/>
                </a:lnTo>
                <a:lnTo>
                  <a:pt x="357419" y="217844"/>
                </a:lnTo>
                <a:lnTo>
                  <a:pt x="355670" y="233988"/>
                </a:lnTo>
                <a:lnTo>
                  <a:pt x="352810" y="249713"/>
                </a:lnTo>
                <a:lnTo>
                  <a:pt x="348887" y="264966"/>
                </a:lnTo>
                <a:lnTo>
                  <a:pt x="343945" y="279697"/>
                </a:lnTo>
                <a:lnTo>
                  <a:pt x="338032" y="293852"/>
                </a:lnTo>
                <a:lnTo>
                  <a:pt x="331192" y="307381"/>
                </a:lnTo>
                <a:lnTo>
                  <a:pt x="323473" y="320231"/>
                </a:lnTo>
                <a:lnTo>
                  <a:pt x="314919" y="332351"/>
                </a:lnTo>
                <a:lnTo>
                  <a:pt x="305577" y="343688"/>
                </a:lnTo>
                <a:lnTo>
                  <a:pt x="295494" y="354192"/>
                </a:lnTo>
                <a:lnTo>
                  <a:pt x="284714" y="363811"/>
                </a:lnTo>
                <a:lnTo>
                  <a:pt x="273285" y="372491"/>
                </a:lnTo>
                <a:lnTo>
                  <a:pt x="261251" y="380182"/>
                </a:lnTo>
                <a:lnTo>
                  <a:pt x="248660" y="386833"/>
                </a:lnTo>
                <a:lnTo>
                  <a:pt x="235556" y="392390"/>
                </a:lnTo>
                <a:lnTo>
                  <a:pt x="221987" y="396802"/>
                </a:lnTo>
                <a:lnTo>
                  <a:pt x="207997" y="400018"/>
                </a:lnTo>
                <a:lnTo>
                  <a:pt x="193634" y="401986"/>
                </a:lnTo>
                <a:lnTo>
                  <a:pt x="178942" y="402653"/>
                </a:lnTo>
                <a:lnTo>
                  <a:pt x="164269" y="401986"/>
                </a:lnTo>
                <a:lnTo>
                  <a:pt x="149922" y="400018"/>
                </a:lnTo>
                <a:lnTo>
                  <a:pt x="135947" y="396802"/>
                </a:lnTo>
                <a:lnTo>
                  <a:pt x="122391" y="392390"/>
                </a:lnTo>
                <a:lnTo>
                  <a:pt x="109299" y="386833"/>
                </a:lnTo>
                <a:lnTo>
                  <a:pt x="96717" y="380182"/>
                </a:lnTo>
                <a:lnTo>
                  <a:pt x="84692" y="372491"/>
                </a:lnTo>
                <a:lnTo>
                  <a:pt x="73270" y="363811"/>
                </a:lnTo>
                <a:lnTo>
                  <a:pt x="62497" y="354192"/>
                </a:lnTo>
                <a:lnTo>
                  <a:pt x="52419" y="343688"/>
                </a:lnTo>
                <a:lnTo>
                  <a:pt x="43081" y="332351"/>
                </a:lnTo>
                <a:lnTo>
                  <a:pt x="34531" y="320231"/>
                </a:lnTo>
                <a:lnTo>
                  <a:pt x="26814" y="307381"/>
                </a:lnTo>
                <a:lnTo>
                  <a:pt x="19977" y="293852"/>
                </a:lnTo>
                <a:lnTo>
                  <a:pt x="14065" y="279697"/>
                </a:lnTo>
                <a:lnTo>
                  <a:pt x="9124" y="264966"/>
                </a:lnTo>
                <a:lnTo>
                  <a:pt x="5201" y="249713"/>
                </a:lnTo>
                <a:lnTo>
                  <a:pt x="2342" y="233988"/>
                </a:lnTo>
                <a:lnTo>
                  <a:pt x="593" y="217844"/>
                </a:lnTo>
                <a:lnTo>
                  <a:pt x="0" y="201333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2216" y="225583"/>
            <a:ext cx="7860030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latin typeface="Arial"/>
                <a:cs typeface="Arial"/>
              </a:rPr>
              <a:t>Cornell Mob</a:t>
            </a:r>
            <a:r>
              <a:rPr sz="2400" b="1" spc="9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le</a:t>
            </a:r>
            <a:r>
              <a:rPr sz="2400" b="1" spc="-2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Phone Hand</a:t>
            </a:r>
            <a:r>
              <a:rPr sz="2400" b="1" spc="-1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Disco</a:t>
            </a:r>
            <a:r>
              <a:rPr sz="2400" b="1" spc="4" dirty="0" smtClean="0">
                <a:latin typeface="Arial"/>
                <a:cs typeface="Arial"/>
              </a:rPr>
              <a:t>m</a:t>
            </a:r>
            <a:r>
              <a:rPr sz="2400" b="1" spc="0" dirty="0" smtClean="0">
                <a:latin typeface="Arial"/>
                <a:cs typeface="Arial"/>
              </a:rPr>
              <a:t>fo</a:t>
            </a:r>
            <a:r>
              <a:rPr sz="2400" b="1" spc="4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t Q</a:t>
            </a:r>
            <a:r>
              <a:rPr sz="2400" b="1" spc="4" dirty="0" smtClean="0">
                <a:latin typeface="Arial"/>
                <a:cs typeface="Arial"/>
              </a:rPr>
              <a:t>u</a:t>
            </a:r>
            <a:r>
              <a:rPr sz="2400" b="1" spc="0" dirty="0" smtClean="0">
                <a:latin typeface="Arial"/>
                <a:cs typeface="Arial"/>
              </a:rPr>
              <a:t>est</a:t>
            </a:r>
            <a:r>
              <a:rPr sz="2400" b="1" spc="4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onnai</a:t>
            </a:r>
            <a:r>
              <a:rPr sz="2400" b="1" spc="4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b="1" spc="0" dirty="0" smtClean="0">
                <a:latin typeface="Arial"/>
                <a:cs typeface="Arial"/>
              </a:rPr>
              <a:t>(C</a:t>
            </a:r>
            <a:r>
              <a:rPr sz="2400" b="1" spc="4" dirty="0" smtClean="0">
                <a:latin typeface="Arial"/>
                <a:cs typeface="Arial"/>
              </a:rPr>
              <a:t>M</a:t>
            </a:r>
            <a:r>
              <a:rPr sz="2400" b="1" spc="0" dirty="0" smtClean="0">
                <a:latin typeface="Arial"/>
                <a:cs typeface="Arial"/>
              </a:rPr>
              <a:t>PH</a:t>
            </a:r>
            <a:r>
              <a:rPr sz="2400" b="1" spc="-4" dirty="0" smtClean="0">
                <a:latin typeface="Arial"/>
                <a:cs typeface="Arial"/>
              </a:rPr>
              <a:t>D</a:t>
            </a:r>
            <a:r>
              <a:rPr sz="2400" b="1" spc="0" dirty="0" smtClean="0">
                <a:latin typeface="Arial"/>
                <a:cs typeface="Arial"/>
              </a:rPr>
              <a:t>Q)</a:t>
            </a:r>
            <a:r>
              <a:rPr sz="2400" b="1" spc="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246" y="1554479"/>
            <a:ext cx="18637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7270" y="1554479"/>
            <a:ext cx="28907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2926" y="1554479"/>
            <a:ext cx="90971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79" baseline="3413" dirty="0" smtClean="0"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latin typeface="Calibri"/>
                <a:cs typeface="Calibri"/>
              </a:rPr>
              <a:t>o</a:t>
            </a:r>
            <a:r>
              <a:rPr sz="4800" b="1" spc="-25" baseline="3413" dirty="0" smtClean="0"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latin typeface="Calibri"/>
                <a:cs typeface="Calibri"/>
              </a:rPr>
              <a:t>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27248" y="1554479"/>
            <a:ext cx="129364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scoring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22029" y="1554479"/>
            <a:ext cx="43393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1490" y="1554479"/>
            <a:ext cx="82395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pain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8327" y="1554479"/>
            <a:ext cx="72401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and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5472" y="1554479"/>
            <a:ext cx="191253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disco</a:t>
            </a:r>
            <a:r>
              <a:rPr sz="4800" b="1" spc="-9" baseline="3413" dirty="0" smtClean="0">
                <a:latin typeface="Calibri"/>
                <a:cs typeface="Calibri"/>
              </a:rPr>
              <a:t>m</a:t>
            </a:r>
            <a:r>
              <a:rPr sz="4800" b="1" spc="-54" baseline="3413" dirty="0" smtClean="0">
                <a:latin typeface="Calibri"/>
                <a:cs typeface="Calibri"/>
              </a:rPr>
              <a:t>f</a:t>
            </a:r>
            <a:r>
              <a:rPr sz="4800" b="1" spc="0" baseline="3413" dirty="0" smtClean="0">
                <a:latin typeface="Calibri"/>
                <a:cs typeface="Calibri"/>
              </a:rPr>
              <a:t>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9160" y="1554479"/>
            <a:ext cx="52354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58547" y="1554479"/>
            <a:ext cx="17754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C</a:t>
            </a:r>
            <a:r>
              <a:rPr sz="4800" b="1" spc="-14" baseline="3413" dirty="0" smtClean="0">
                <a:latin typeface="Calibri"/>
                <a:cs typeface="Calibri"/>
              </a:rPr>
              <a:t>M</a:t>
            </a:r>
            <a:r>
              <a:rPr sz="4800" b="1" spc="0" baseline="3413" dirty="0" smtClean="0">
                <a:latin typeface="Calibri"/>
                <a:cs typeface="Calibri"/>
              </a:rPr>
              <a:t>PHD</a:t>
            </a:r>
            <a:r>
              <a:rPr sz="4800" b="1" spc="-9" baseline="3413" dirty="0" smtClean="0">
                <a:latin typeface="Calibri"/>
                <a:cs typeface="Calibri"/>
              </a:rPr>
              <a:t>Q</a:t>
            </a:r>
            <a:r>
              <a:rPr sz="4800" b="1" spc="0" baseline="3413" dirty="0" smtClean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1163" y="6340170"/>
            <a:ext cx="2294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0"/>
              </a:lnSpc>
              <a:spcBef>
                <a:spcPts val="111"/>
              </a:spcBef>
            </a:pPr>
            <a:r>
              <a:rPr sz="3150" spc="0" baseline="2600" dirty="0" smtClean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47352" y="6520611"/>
            <a:ext cx="210475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0"/>
              </a:lnSpc>
              <a:spcBef>
                <a:spcPts val="111"/>
              </a:spcBef>
            </a:pPr>
            <a:r>
              <a:rPr sz="3150" spc="0" baseline="2600" dirty="0" smtClean="0">
                <a:latin typeface="Calibri"/>
                <a:cs typeface="Calibri"/>
              </a:rPr>
              <a:t>B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3639" y="6574942"/>
            <a:ext cx="207818" cy="292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0"/>
              </a:lnSpc>
              <a:spcBef>
                <a:spcPts val="111"/>
              </a:spcBef>
            </a:pPr>
            <a:r>
              <a:rPr sz="3150" spc="0" baseline="2600" dirty="0" smtClean="0">
                <a:latin typeface="Calibri"/>
                <a:cs typeface="Calibri"/>
                <a:hlinkClick r:id="rId23"/>
              </a:rPr>
              <a:t>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43115" y="7089444"/>
            <a:ext cx="188132" cy="292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0"/>
              </a:lnSpc>
              <a:spcBef>
                <a:spcPts val="111"/>
              </a:spcBef>
            </a:pPr>
            <a:r>
              <a:rPr sz="3150" spc="0" baseline="2600" dirty="0" smtClean="0">
                <a:latin typeface="Calibri"/>
                <a:cs typeface="Calibri"/>
              </a:rPr>
              <a:t>F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2960" y="977900"/>
            <a:ext cx="8797163" cy="2638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2960" y="4300423"/>
            <a:ext cx="8797163" cy="2857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64980" y="2228087"/>
            <a:ext cx="571500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43593" y="2285999"/>
            <a:ext cx="415162" cy="409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43593" y="2285999"/>
            <a:ext cx="415162" cy="409956"/>
          </a:xfrm>
          <a:custGeom>
            <a:avLst/>
            <a:gdLst/>
            <a:ahLst/>
            <a:cxnLst/>
            <a:rect l="l" t="t" r="r" b="b"/>
            <a:pathLst>
              <a:path w="415162" h="409956">
                <a:moveTo>
                  <a:pt x="0" y="204977"/>
                </a:moveTo>
                <a:lnTo>
                  <a:pt x="0" y="0"/>
                </a:lnTo>
                <a:lnTo>
                  <a:pt x="0" y="167004"/>
                </a:lnTo>
                <a:lnTo>
                  <a:pt x="107696" y="167004"/>
                </a:lnTo>
                <a:lnTo>
                  <a:pt x="107696" y="106299"/>
                </a:lnTo>
                <a:lnTo>
                  <a:pt x="169672" y="106299"/>
                </a:lnTo>
                <a:lnTo>
                  <a:pt x="169672" y="0"/>
                </a:lnTo>
                <a:lnTo>
                  <a:pt x="2666" y="0"/>
                </a:lnTo>
                <a:lnTo>
                  <a:pt x="207517" y="0"/>
                </a:lnTo>
                <a:lnTo>
                  <a:pt x="412496" y="0"/>
                </a:lnTo>
                <a:lnTo>
                  <a:pt x="245490" y="0"/>
                </a:lnTo>
                <a:lnTo>
                  <a:pt x="245490" y="106299"/>
                </a:lnTo>
                <a:lnTo>
                  <a:pt x="307466" y="106299"/>
                </a:lnTo>
                <a:lnTo>
                  <a:pt x="307466" y="167004"/>
                </a:lnTo>
                <a:lnTo>
                  <a:pt x="415162" y="167004"/>
                </a:lnTo>
                <a:lnTo>
                  <a:pt x="415162" y="0"/>
                </a:lnTo>
                <a:lnTo>
                  <a:pt x="415162" y="204977"/>
                </a:lnTo>
                <a:lnTo>
                  <a:pt x="415162" y="409956"/>
                </a:lnTo>
                <a:lnTo>
                  <a:pt x="415162" y="242950"/>
                </a:lnTo>
                <a:lnTo>
                  <a:pt x="307466" y="242950"/>
                </a:lnTo>
                <a:lnTo>
                  <a:pt x="307466" y="303529"/>
                </a:lnTo>
                <a:lnTo>
                  <a:pt x="245490" y="303529"/>
                </a:lnTo>
                <a:lnTo>
                  <a:pt x="245490" y="409956"/>
                </a:lnTo>
                <a:lnTo>
                  <a:pt x="412496" y="409956"/>
                </a:lnTo>
                <a:lnTo>
                  <a:pt x="207517" y="409956"/>
                </a:lnTo>
                <a:lnTo>
                  <a:pt x="2666" y="409956"/>
                </a:lnTo>
                <a:lnTo>
                  <a:pt x="169672" y="409956"/>
                </a:lnTo>
                <a:lnTo>
                  <a:pt x="169672" y="303529"/>
                </a:lnTo>
                <a:lnTo>
                  <a:pt x="107696" y="303529"/>
                </a:lnTo>
                <a:lnTo>
                  <a:pt x="107696" y="242950"/>
                </a:lnTo>
                <a:lnTo>
                  <a:pt x="0" y="242950"/>
                </a:lnTo>
                <a:lnTo>
                  <a:pt x="0" y="409956"/>
                </a:lnTo>
                <a:lnTo>
                  <a:pt x="0" y="204977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52661" y="2895536"/>
            <a:ext cx="596900" cy="5921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55328" y="6399199"/>
            <a:ext cx="596900" cy="5921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52661" y="5728957"/>
            <a:ext cx="596900" cy="5921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740" y="553719"/>
            <a:ext cx="25211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latin typeface="Calibri"/>
                <a:cs typeface="Calibri"/>
              </a:rPr>
              <a:t>ii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772" y="553719"/>
            <a:ext cx="25549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2328" y="553719"/>
            <a:ext cx="112790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Deg</a:t>
            </a:r>
            <a:r>
              <a:rPr sz="4200" b="1" spc="-44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27202" y="553719"/>
            <a:ext cx="3819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10701" y="553719"/>
            <a:ext cx="167187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disc</a:t>
            </a:r>
            <a:r>
              <a:rPr sz="4200" b="1" spc="-4" baseline="2925" dirty="0" smtClean="0"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latin typeface="Calibri"/>
                <a:cs typeface="Calibri"/>
              </a:rPr>
              <a:t>m</a:t>
            </a:r>
            <a:r>
              <a:rPr sz="4200" b="1" spc="-50" baseline="2925" dirty="0" smtClean="0">
                <a:latin typeface="Calibri"/>
                <a:cs typeface="Calibri"/>
              </a:rPr>
              <a:t>f</a:t>
            </a:r>
            <a:r>
              <a:rPr sz="4200" b="1" spc="0" baseline="2925" dirty="0" smtClean="0">
                <a:latin typeface="Calibri"/>
                <a:cs typeface="Calibri"/>
              </a:rPr>
              <a:t>ort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84249" y="553719"/>
            <a:ext cx="27857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64417" y="553719"/>
            <a:ext cx="82560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hand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93912" y="553719"/>
            <a:ext cx="11931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(Males)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40" y="3716654"/>
            <a:ext cx="25211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latin typeface="Calibri"/>
                <a:cs typeface="Calibri"/>
              </a:rPr>
              <a:t>ii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4772" y="3716654"/>
            <a:ext cx="25549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2328" y="3716654"/>
            <a:ext cx="112790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Deg</a:t>
            </a:r>
            <a:r>
              <a:rPr sz="4200" b="1" spc="-44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27202" y="3716654"/>
            <a:ext cx="38191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10701" y="3716654"/>
            <a:ext cx="167187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disc</a:t>
            </a:r>
            <a:r>
              <a:rPr sz="4200" b="1" spc="-4" baseline="2925" dirty="0" smtClean="0"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latin typeface="Calibri"/>
                <a:cs typeface="Calibri"/>
              </a:rPr>
              <a:t>m</a:t>
            </a:r>
            <a:r>
              <a:rPr sz="4200" b="1" spc="-50" baseline="2925" dirty="0" smtClean="0">
                <a:latin typeface="Calibri"/>
                <a:cs typeface="Calibri"/>
              </a:rPr>
              <a:t>f</a:t>
            </a:r>
            <a:r>
              <a:rPr sz="4200" b="1" spc="0" baseline="2925" dirty="0" smtClean="0">
                <a:latin typeface="Calibri"/>
                <a:cs typeface="Calibri"/>
              </a:rPr>
              <a:t>ort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4249" y="3716654"/>
            <a:ext cx="27857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4417" y="3716654"/>
            <a:ext cx="82560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hand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93912" y="3716654"/>
            <a:ext cx="145784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(</a:t>
            </a:r>
            <a:r>
              <a:rPr sz="4200" b="1" spc="-39" baseline="2925" dirty="0" smtClean="0">
                <a:latin typeface="Calibri"/>
                <a:cs typeface="Calibri"/>
              </a:rPr>
              <a:t>f</a:t>
            </a:r>
            <a:r>
              <a:rPr sz="4200" b="1" spc="0" baseline="2925" dirty="0" smtClean="0">
                <a:latin typeface="Calibri"/>
                <a:cs typeface="Calibri"/>
              </a:rPr>
              <a:t>emales)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43593" y="2285999"/>
            <a:ext cx="169672" cy="106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7"/>
              </a:spcBef>
            </a:pPr>
            <a:endParaRPr sz="800"/>
          </a:p>
        </p:txBody>
      </p:sp>
      <p:sp>
        <p:nvSpPr>
          <p:cNvPr id="13" name="object 13"/>
          <p:cNvSpPr txBox="1"/>
          <p:nvPr/>
        </p:nvSpPr>
        <p:spPr>
          <a:xfrm>
            <a:off x="9613265" y="2285999"/>
            <a:ext cx="75818" cy="106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7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9689084" y="2285999"/>
            <a:ext cx="169672" cy="106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7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9443593" y="2392298"/>
            <a:ext cx="107696" cy="60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51289" y="2392298"/>
            <a:ext cx="199770" cy="60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51060" y="2392298"/>
            <a:ext cx="107696" cy="60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443593" y="2453004"/>
            <a:ext cx="415162" cy="75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7" name="object 7"/>
          <p:cNvSpPr txBox="1"/>
          <p:nvPr/>
        </p:nvSpPr>
        <p:spPr>
          <a:xfrm>
            <a:off x="9443593" y="2528950"/>
            <a:ext cx="107696" cy="60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51289" y="2528950"/>
            <a:ext cx="199770" cy="60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51060" y="2528950"/>
            <a:ext cx="107696" cy="60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43593" y="2589529"/>
            <a:ext cx="169672" cy="1064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7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9613265" y="2589529"/>
            <a:ext cx="75818" cy="1064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7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9689084" y="2589529"/>
            <a:ext cx="169672" cy="1064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7"/>
              </a:spcBef>
            </a:pPr>
            <a:endParaRPr sz="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563" y="907541"/>
            <a:ext cx="9522333" cy="2745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7563" y="4225099"/>
            <a:ext cx="9522333" cy="3187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84892" y="1828800"/>
            <a:ext cx="413003" cy="524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33787" y="1854580"/>
            <a:ext cx="315341" cy="425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33787" y="1854580"/>
            <a:ext cx="315341" cy="425703"/>
          </a:xfrm>
          <a:custGeom>
            <a:avLst/>
            <a:gdLst/>
            <a:ahLst/>
            <a:cxnLst/>
            <a:rect l="l" t="t" r="r" b="b"/>
            <a:pathLst>
              <a:path w="315341" h="425703">
                <a:moveTo>
                  <a:pt x="0" y="212851"/>
                </a:moveTo>
                <a:lnTo>
                  <a:pt x="58420" y="154431"/>
                </a:lnTo>
                <a:lnTo>
                  <a:pt x="58420" y="183641"/>
                </a:lnTo>
                <a:lnTo>
                  <a:pt x="81788" y="183641"/>
                </a:lnTo>
                <a:lnTo>
                  <a:pt x="81788" y="110489"/>
                </a:lnTo>
                <a:lnTo>
                  <a:pt x="128524" y="110489"/>
                </a:lnTo>
                <a:lnTo>
                  <a:pt x="128524" y="58419"/>
                </a:lnTo>
                <a:lnTo>
                  <a:pt x="99314" y="58419"/>
                </a:lnTo>
                <a:lnTo>
                  <a:pt x="157734" y="0"/>
                </a:lnTo>
                <a:lnTo>
                  <a:pt x="216154" y="58419"/>
                </a:lnTo>
                <a:lnTo>
                  <a:pt x="186944" y="58419"/>
                </a:lnTo>
                <a:lnTo>
                  <a:pt x="186944" y="110489"/>
                </a:lnTo>
                <a:lnTo>
                  <a:pt x="233553" y="110489"/>
                </a:lnTo>
                <a:lnTo>
                  <a:pt x="233553" y="183641"/>
                </a:lnTo>
                <a:lnTo>
                  <a:pt x="257048" y="183641"/>
                </a:lnTo>
                <a:lnTo>
                  <a:pt x="257048" y="154431"/>
                </a:lnTo>
                <a:lnTo>
                  <a:pt x="315341" y="212851"/>
                </a:lnTo>
                <a:lnTo>
                  <a:pt x="257048" y="271271"/>
                </a:lnTo>
                <a:lnTo>
                  <a:pt x="257048" y="242061"/>
                </a:lnTo>
                <a:lnTo>
                  <a:pt x="233553" y="242061"/>
                </a:lnTo>
                <a:lnTo>
                  <a:pt x="233553" y="315340"/>
                </a:lnTo>
                <a:lnTo>
                  <a:pt x="186944" y="315340"/>
                </a:lnTo>
                <a:lnTo>
                  <a:pt x="186944" y="367283"/>
                </a:lnTo>
                <a:lnTo>
                  <a:pt x="216154" y="367283"/>
                </a:lnTo>
                <a:lnTo>
                  <a:pt x="157734" y="425703"/>
                </a:lnTo>
                <a:lnTo>
                  <a:pt x="99314" y="367283"/>
                </a:lnTo>
                <a:lnTo>
                  <a:pt x="128524" y="367283"/>
                </a:lnTo>
                <a:lnTo>
                  <a:pt x="128524" y="315340"/>
                </a:lnTo>
                <a:lnTo>
                  <a:pt x="81788" y="315340"/>
                </a:lnTo>
                <a:lnTo>
                  <a:pt x="81788" y="242061"/>
                </a:lnTo>
                <a:lnTo>
                  <a:pt x="58420" y="242061"/>
                </a:lnTo>
                <a:lnTo>
                  <a:pt x="58420" y="271271"/>
                </a:lnTo>
                <a:lnTo>
                  <a:pt x="0" y="212851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33787" y="5352795"/>
            <a:ext cx="414337" cy="530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16007" y="4822570"/>
            <a:ext cx="414337" cy="530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16007" y="2671825"/>
            <a:ext cx="414337" cy="530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16007" y="6101803"/>
            <a:ext cx="414337" cy="530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5284" y="375531"/>
            <a:ext cx="194912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Sp</a:t>
            </a:r>
            <a:r>
              <a:rPr sz="2600" spc="9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ci</a:t>
            </a:r>
            <a:r>
              <a:rPr sz="2600" spc="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l</a:t>
            </a:r>
            <a:r>
              <a:rPr sz="2600" spc="-14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tests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2005" y="375531"/>
            <a:ext cx="104894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results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6885" y="375531"/>
            <a:ext cx="35081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of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4632" y="375531"/>
            <a:ext cx="79165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male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1890" y="375531"/>
            <a:ext cx="13822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9" dirty="0" smtClean="0">
                <a:latin typeface="Arial"/>
                <a:cs typeface="Arial"/>
              </a:rPr>
              <a:t>u</a:t>
            </a:r>
            <a:r>
              <a:rPr sz="2600" spc="0" dirty="0" smtClean="0">
                <a:latin typeface="Arial"/>
                <a:cs typeface="Arial"/>
              </a:rPr>
              <a:t>bje</a:t>
            </a:r>
            <a:r>
              <a:rPr sz="2600" spc="9" dirty="0" smtClean="0">
                <a:latin typeface="Arial"/>
                <a:cs typeface="Arial"/>
              </a:rPr>
              <a:t>c</a:t>
            </a:r>
            <a:r>
              <a:rPr sz="2600" spc="0" dirty="0" smtClean="0">
                <a:latin typeface="Arial"/>
                <a:cs typeface="Arial"/>
              </a:rPr>
              <a:t>ts: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5284" y="3899808"/>
            <a:ext cx="6080798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spc="0" dirty="0" smtClean="0">
                <a:latin typeface="Arial"/>
                <a:cs typeface="Arial"/>
              </a:rPr>
              <a:t>Special tes</a:t>
            </a:r>
            <a:r>
              <a:rPr sz="2700" spc="9" dirty="0" smtClean="0">
                <a:latin typeface="Arial"/>
                <a:cs typeface="Arial"/>
              </a:rPr>
              <a:t>t</a:t>
            </a:r>
            <a:r>
              <a:rPr sz="2700" spc="0" dirty="0" smtClean="0">
                <a:latin typeface="Arial"/>
                <a:cs typeface="Arial"/>
              </a:rPr>
              <a:t>s</a:t>
            </a:r>
            <a:r>
              <a:rPr sz="2700" spc="-9" dirty="0" smtClean="0">
                <a:latin typeface="Arial"/>
                <a:cs typeface="Arial"/>
              </a:rPr>
              <a:t> </a:t>
            </a:r>
            <a:r>
              <a:rPr sz="2700" spc="0" dirty="0" smtClean="0">
                <a:latin typeface="Arial"/>
                <a:cs typeface="Arial"/>
              </a:rPr>
              <a:t>resul</a:t>
            </a:r>
            <a:r>
              <a:rPr sz="2700" spc="9" dirty="0" smtClean="0">
                <a:latin typeface="Arial"/>
                <a:cs typeface="Arial"/>
              </a:rPr>
              <a:t>t</a:t>
            </a:r>
            <a:r>
              <a:rPr sz="2700" spc="0" dirty="0" smtClean="0">
                <a:latin typeface="Arial"/>
                <a:cs typeface="Arial"/>
              </a:rPr>
              <a:t>s</a:t>
            </a:r>
            <a:r>
              <a:rPr sz="2700" spc="-9" dirty="0" smtClean="0">
                <a:latin typeface="Arial"/>
                <a:cs typeface="Arial"/>
              </a:rPr>
              <a:t> </a:t>
            </a:r>
            <a:r>
              <a:rPr sz="2700" spc="0" dirty="0" smtClean="0">
                <a:latin typeface="Arial"/>
                <a:cs typeface="Arial"/>
              </a:rPr>
              <a:t>of</a:t>
            </a:r>
            <a:r>
              <a:rPr sz="2700" spc="14" dirty="0" smtClean="0">
                <a:latin typeface="Arial"/>
                <a:cs typeface="Arial"/>
              </a:rPr>
              <a:t> </a:t>
            </a:r>
            <a:r>
              <a:rPr sz="2700" spc="0" dirty="0" smtClean="0">
                <a:latin typeface="Arial"/>
                <a:cs typeface="Arial"/>
              </a:rPr>
              <a:t>female subje</a:t>
            </a:r>
            <a:r>
              <a:rPr sz="2700" spc="4" dirty="0" smtClean="0">
                <a:latin typeface="Arial"/>
                <a:cs typeface="Arial"/>
              </a:rPr>
              <a:t>c</a:t>
            </a:r>
            <a:r>
              <a:rPr sz="2700" spc="0" dirty="0" smtClean="0">
                <a:latin typeface="Arial"/>
                <a:cs typeface="Arial"/>
              </a:rPr>
              <a:t>t</a:t>
            </a:r>
            <a:r>
              <a:rPr sz="2700" spc="9" dirty="0" smtClean="0">
                <a:latin typeface="Arial"/>
                <a:cs typeface="Arial"/>
              </a:rPr>
              <a:t>s</a:t>
            </a:r>
            <a:r>
              <a:rPr sz="2700" spc="0" dirty="0" smtClean="0"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363" y="1894077"/>
            <a:ext cx="9758553" cy="4213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35940" y="865784"/>
            <a:ext cx="9379744" cy="92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S</a:t>
            </a:r>
            <a:r>
              <a:rPr sz="4800" b="1" spc="-4" baseline="3413" dirty="0" smtClean="0">
                <a:latin typeface="Calibri"/>
                <a:cs typeface="Calibri"/>
              </a:rPr>
              <a:t>u</a:t>
            </a:r>
            <a:r>
              <a:rPr sz="4800" b="1" spc="0" baseline="3413" dirty="0" smtClean="0">
                <a:latin typeface="Calibri"/>
                <a:cs typeface="Calibri"/>
              </a:rPr>
              <a:t>bj</a:t>
            </a:r>
            <a:r>
              <a:rPr sz="4800" b="1" spc="-14" baseline="3413" dirty="0" smtClean="0">
                <a:latin typeface="Calibri"/>
                <a:cs typeface="Calibri"/>
              </a:rPr>
              <a:t>e</a:t>
            </a:r>
            <a:r>
              <a:rPr sz="4800" b="1" spc="0" baseline="3413" dirty="0" smtClean="0">
                <a:latin typeface="Calibri"/>
                <a:cs typeface="Calibri"/>
              </a:rPr>
              <a:t>cts</a:t>
            </a:r>
            <a:r>
              <a:rPr sz="4800" b="1" spc="-1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who sh</a:t>
            </a:r>
            <a:r>
              <a:rPr sz="4800" b="1" spc="-14" baseline="3413" dirty="0" smtClean="0">
                <a:latin typeface="Calibri"/>
                <a:cs typeface="Calibri"/>
              </a:rPr>
              <a:t>o</a:t>
            </a:r>
            <a:r>
              <a:rPr sz="4800" b="1" spc="-25" baseline="3413" dirty="0" smtClean="0">
                <a:latin typeface="Calibri"/>
                <a:cs typeface="Calibri"/>
              </a:rPr>
              <a:t>w</a:t>
            </a:r>
            <a:r>
              <a:rPr sz="4800" b="1" spc="0" baseline="3413" dirty="0" smtClean="0">
                <a:latin typeface="Calibri"/>
                <a:cs typeface="Calibri"/>
              </a:rPr>
              <a:t>ed</a:t>
            </a:r>
            <a:r>
              <a:rPr sz="4800" b="1" spc="-9" baseline="3413" dirty="0" smtClean="0">
                <a:latin typeface="Calibri"/>
                <a:cs typeface="Calibri"/>
              </a:rPr>
              <a:t> p</a:t>
            </a:r>
            <a:r>
              <a:rPr sz="4800" b="1" spc="0" baseline="3413" dirty="0" smtClean="0">
                <a:latin typeface="Calibri"/>
                <a:cs typeface="Calibri"/>
              </a:rPr>
              <a:t>os</a:t>
            </a:r>
            <a:r>
              <a:rPr sz="4800" b="1" spc="9" baseline="3413" dirty="0" smtClean="0">
                <a:latin typeface="Calibri"/>
                <a:cs typeface="Calibri"/>
              </a:rPr>
              <a:t>i</a:t>
            </a:r>
            <a:r>
              <a:rPr sz="4800" b="1" spc="0" baseline="3413" dirty="0" smtClean="0">
                <a:latin typeface="Calibri"/>
                <a:cs typeface="Calibri"/>
              </a:rPr>
              <a:t>ti</a:t>
            </a:r>
            <a:r>
              <a:rPr sz="4800" b="1" spc="-19" baseline="3413" dirty="0" smtClean="0">
                <a:latin typeface="Calibri"/>
                <a:cs typeface="Calibri"/>
              </a:rPr>
              <a:t>v</a:t>
            </a:r>
            <a:r>
              <a:rPr sz="4800" b="1" spc="0" baseline="3413" dirty="0" smtClean="0">
                <a:latin typeface="Calibri"/>
                <a:cs typeface="Calibri"/>
              </a:rPr>
              <a:t>e</a:t>
            </a:r>
            <a:r>
              <a:rPr sz="4800" b="1" spc="-29" baseline="3413" dirty="0" smtClean="0">
                <a:latin typeface="Calibri"/>
                <a:cs typeface="Calibri"/>
              </a:rPr>
              <a:t> </a:t>
            </a:r>
            <a:r>
              <a:rPr sz="4800" b="1" spc="-34" baseline="3413" dirty="0" smtClean="0"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latin typeface="Calibri"/>
                <a:cs typeface="Calibri"/>
              </a:rPr>
              <a:t>esults</a:t>
            </a:r>
            <a:r>
              <a:rPr sz="4800" b="1" spc="-1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in </a:t>
            </a:r>
            <a:r>
              <a:rPr sz="4800" b="1" spc="-9" baseline="3413" dirty="0" smtClean="0">
                <a:latin typeface="Calibri"/>
                <a:cs typeface="Calibri"/>
              </a:rPr>
              <a:t>m</a:t>
            </a:r>
            <a:r>
              <a:rPr sz="4800" b="1" spc="0" baseline="3413" dirty="0" smtClean="0">
                <a:latin typeface="Calibri"/>
                <a:cs typeface="Calibri"/>
              </a:rPr>
              <a:t>o</a:t>
            </a:r>
            <a:r>
              <a:rPr sz="4800" b="1" spc="-29" baseline="3413" dirty="0" smtClean="0"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latin typeface="Calibri"/>
                <a:cs typeface="Calibri"/>
              </a:rPr>
              <a:t>e t</a:t>
            </a:r>
            <a:r>
              <a:rPr sz="4800" b="1" spc="-9" baseline="3413" dirty="0" smtClean="0">
                <a:latin typeface="Calibri"/>
                <a:cs typeface="Calibri"/>
              </a:rPr>
              <a:t>h</a:t>
            </a:r>
            <a:r>
              <a:rPr sz="4800" b="1" spc="0" baseline="3413" dirty="0" smtClean="0">
                <a:latin typeface="Calibri"/>
                <a:cs typeface="Calibri"/>
              </a:rPr>
              <a:t>an</a:t>
            </a:r>
            <a:r>
              <a:rPr sz="4800" b="1" spc="-2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one</a:t>
            </a:r>
            <a:endParaRPr sz="3200">
              <a:latin typeface="Calibri"/>
              <a:cs typeface="Calibri"/>
            </a:endParaRPr>
          </a:p>
          <a:p>
            <a:pPr marL="12700" marR="61081">
              <a:lnSpc>
                <a:spcPts val="3840"/>
              </a:lnSpc>
              <a:spcBef>
                <a:spcPts val="23"/>
              </a:spcBef>
            </a:pPr>
            <a:r>
              <a:rPr sz="4800" b="1" spc="-29" baseline="1706" dirty="0" smtClean="0">
                <a:latin typeface="Calibri"/>
                <a:cs typeface="Calibri"/>
              </a:rPr>
              <a:t>t</a:t>
            </a:r>
            <a:r>
              <a:rPr sz="4800" b="1" spc="0" baseline="1706" dirty="0" smtClean="0">
                <a:latin typeface="Calibri"/>
                <a:cs typeface="Calibri"/>
              </a:rPr>
              <a:t>e</a:t>
            </a:r>
            <a:r>
              <a:rPr sz="4800" b="1" spc="-34" baseline="1706" dirty="0" smtClean="0">
                <a:latin typeface="Calibri"/>
                <a:cs typeface="Calibri"/>
              </a:rPr>
              <a:t>s</a:t>
            </a:r>
            <a:r>
              <a:rPr sz="4800" b="1" spc="0" baseline="1706" dirty="0" smtClean="0">
                <a:latin typeface="Calibri"/>
                <a:cs typeface="Calibri"/>
              </a:rPr>
              <a:t>t </a:t>
            </a:r>
            <a:r>
              <a:rPr sz="3150" spc="0" baseline="2600" dirty="0" smtClean="0"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076" y="4840516"/>
            <a:ext cx="9900793" cy="2567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896" y="1474469"/>
            <a:ext cx="10416921" cy="2072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6742" y="4091304"/>
            <a:ext cx="6069330" cy="749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6344" y="1034796"/>
            <a:ext cx="449579" cy="380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5526" y="1067942"/>
            <a:ext cx="331088" cy="2710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5526" y="1067942"/>
            <a:ext cx="331088" cy="271018"/>
          </a:xfrm>
          <a:custGeom>
            <a:avLst/>
            <a:gdLst/>
            <a:ahLst/>
            <a:cxnLst/>
            <a:rect l="l" t="t" r="r" b="b"/>
            <a:pathLst>
              <a:path w="331088" h="271018">
                <a:moveTo>
                  <a:pt x="0" y="103505"/>
                </a:moveTo>
                <a:lnTo>
                  <a:pt x="126491" y="103505"/>
                </a:lnTo>
                <a:lnTo>
                  <a:pt x="165481" y="0"/>
                </a:lnTo>
                <a:lnTo>
                  <a:pt x="204597" y="103505"/>
                </a:lnTo>
                <a:lnTo>
                  <a:pt x="331088" y="103505"/>
                </a:lnTo>
                <a:lnTo>
                  <a:pt x="228726" y="167513"/>
                </a:lnTo>
                <a:lnTo>
                  <a:pt x="267843" y="271018"/>
                </a:lnTo>
                <a:lnTo>
                  <a:pt x="165481" y="207010"/>
                </a:lnTo>
                <a:lnTo>
                  <a:pt x="63246" y="271018"/>
                </a:lnTo>
                <a:lnTo>
                  <a:pt x="102362" y="167513"/>
                </a:lnTo>
                <a:lnTo>
                  <a:pt x="0" y="103505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2472" y="1034796"/>
            <a:ext cx="449580" cy="380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12289" y="1067942"/>
            <a:ext cx="331088" cy="271018"/>
          </a:xfrm>
          <a:custGeom>
            <a:avLst/>
            <a:gdLst/>
            <a:ahLst/>
            <a:cxnLst/>
            <a:rect l="l" t="t" r="r" b="b"/>
            <a:pathLst>
              <a:path w="331088" h="271018">
                <a:moveTo>
                  <a:pt x="331088" y="103505"/>
                </a:moveTo>
                <a:lnTo>
                  <a:pt x="204597" y="103505"/>
                </a:lnTo>
                <a:lnTo>
                  <a:pt x="165481" y="0"/>
                </a:lnTo>
                <a:lnTo>
                  <a:pt x="126492" y="103505"/>
                </a:lnTo>
                <a:lnTo>
                  <a:pt x="0" y="103505"/>
                </a:lnTo>
                <a:lnTo>
                  <a:pt x="102235" y="167513"/>
                </a:lnTo>
                <a:lnTo>
                  <a:pt x="63246" y="271018"/>
                </a:lnTo>
                <a:lnTo>
                  <a:pt x="165481" y="207010"/>
                </a:lnTo>
                <a:lnTo>
                  <a:pt x="267843" y="271018"/>
                </a:lnTo>
                <a:lnTo>
                  <a:pt x="228727" y="167513"/>
                </a:lnTo>
                <a:lnTo>
                  <a:pt x="331088" y="103505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12289" y="1067942"/>
            <a:ext cx="331088" cy="271018"/>
          </a:xfrm>
          <a:custGeom>
            <a:avLst/>
            <a:gdLst/>
            <a:ahLst/>
            <a:cxnLst/>
            <a:rect l="l" t="t" r="r" b="b"/>
            <a:pathLst>
              <a:path w="331088" h="271018">
                <a:moveTo>
                  <a:pt x="0" y="103505"/>
                </a:moveTo>
                <a:lnTo>
                  <a:pt x="126492" y="103505"/>
                </a:lnTo>
                <a:lnTo>
                  <a:pt x="165481" y="0"/>
                </a:lnTo>
                <a:lnTo>
                  <a:pt x="204597" y="103505"/>
                </a:lnTo>
                <a:lnTo>
                  <a:pt x="331088" y="103505"/>
                </a:lnTo>
                <a:lnTo>
                  <a:pt x="228727" y="167513"/>
                </a:lnTo>
                <a:lnTo>
                  <a:pt x="267843" y="271018"/>
                </a:lnTo>
                <a:lnTo>
                  <a:pt x="165481" y="207010"/>
                </a:lnTo>
                <a:lnTo>
                  <a:pt x="63246" y="271018"/>
                </a:lnTo>
                <a:lnTo>
                  <a:pt x="102235" y="167513"/>
                </a:lnTo>
                <a:lnTo>
                  <a:pt x="0" y="103505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89661" y="348233"/>
            <a:ext cx="8029358" cy="807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Special</a:t>
            </a:r>
            <a:r>
              <a:rPr sz="4200" b="1" spc="-61" baseline="2925" dirty="0" smtClean="0">
                <a:latin typeface="Calibri"/>
                <a:cs typeface="Calibri"/>
              </a:rPr>
              <a:t> </a:t>
            </a:r>
            <a:r>
              <a:rPr sz="4200" b="1" spc="-34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-39" baseline="2925" dirty="0" smtClean="0">
                <a:latin typeface="Calibri"/>
                <a:cs typeface="Calibri"/>
              </a:rPr>
              <a:t>s</a:t>
            </a:r>
            <a:r>
              <a:rPr sz="4200" b="1" spc="0" baseline="2925" dirty="0" smtClean="0">
                <a:latin typeface="Calibri"/>
                <a:cs typeface="Calibri"/>
              </a:rPr>
              <a:t>t</a:t>
            </a:r>
            <a:r>
              <a:rPr sz="4200" b="1" spc="29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in all</a:t>
            </a:r>
            <a:r>
              <a:rPr sz="4200" b="1" spc="14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subje</a:t>
            </a:r>
            <a:r>
              <a:rPr sz="4200" b="1" spc="4" baseline="2925" dirty="0" smtClean="0"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latin typeface="Calibri"/>
                <a:cs typeface="Calibri"/>
              </a:rPr>
              <a:t>ts</a:t>
            </a:r>
            <a:r>
              <a:rPr sz="4200" b="1" spc="-74" baseline="2925" dirty="0" smtClean="0">
                <a:latin typeface="Calibri"/>
                <a:cs typeface="Calibri"/>
              </a:rPr>
              <a:t> </a:t>
            </a:r>
            <a:r>
              <a:rPr sz="4200" b="1" spc="9" baseline="2925" dirty="0" smtClean="0">
                <a:latin typeface="Calibri"/>
                <a:cs typeface="Calibri"/>
              </a:rPr>
              <a:t>w</a:t>
            </a:r>
            <a:r>
              <a:rPr sz="4200" b="1" spc="0" baseline="2925" dirty="0" smtClean="0">
                <a:latin typeface="Calibri"/>
                <a:cs typeface="Calibri"/>
              </a:rPr>
              <a:t>ith</a:t>
            </a:r>
            <a:r>
              <a:rPr sz="4200" b="1" spc="-20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pos</a:t>
            </a:r>
            <a:r>
              <a:rPr sz="4200" b="1" spc="-4" baseline="2925" dirty="0" smtClean="0"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latin typeface="Calibri"/>
                <a:cs typeface="Calibri"/>
              </a:rPr>
              <a:t>ti</a:t>
            </a:r>
            <a:r>
              <a:rPr sz="4200" b="1" spc="-25" baseline="2925" dirty="0" smtClean="0"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-23" baseline="2925" dirty="0" smtClean="0">
                <a:latin typeface="Calibri"/>
                <a:cs typeface="Calibri"/>
              </a:rPr>
              <a:t> </a:t>
            </a:r>
            <a:r>
              <a:rPr sz="4200" b="1" spc="-34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esults in</a:t>
            </a:r>
            <a:r>
              <a:rPr sz="4200" b="1" spc="9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both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5"/>
              </a:lnSpc>
              <a:spcBef>
                <a:spcPts val="20"/>
              </a:spcBef>
            </a:pPr>
            <a:r>
              <a:rPr sz="4200" b="1" spc="-4" baseline="1950" dirty="0" smtClean="0">
                <a:latin typeface="Calibri"/>
                <a:cs typeface="Calibri"/>
              </a:rPr>
              <a:t>hands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1665" y="467760"/>
            <a:ext cx="3659111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b="1" spc="0" dirty="0" smtClean="0">
                <a:latin typeface="Arial"/>
                <a:cs typeface="Arial"/>
              </a:rPr>
              <a:t>Expla</a:t>
            </a:r>
            <a:r>
              <a:rPr sz="2700" b="1" spc="-9" dirty="0" smtClean="0">
                <a:latin typeface="Arial"/>
                <a:cs typeface="Arial"/>
              </a:rPr>
              <a:t>n</a:t>
            </a:r>
            <a:r>
              <a:rPr sz="2700" b="1" spc="0" dirty="0" smtClean="0">
                <a:latin typeface="Arial"/>
                <a:cs typeface="Arial"/>
              </a:rPr>
              <a:t>ation</a:t>
            </a:r>
            <a:r>
              <a:rPr sz="2700" b="1" spc="9" dirty="0" smtClean="0">
                <a:latin typeface="Arial"/>
                <a:cs typeface="Arial"/>
              </a:rPr>
              <a:t> </a:t>
            </a:r>
            <a:r>
              <a:rPr sz="2700" b="1" spc="0" dirty="0" smtClean="0">
                <a:latin typeface="Arial"/>
                <a:cs typeface="Arial"/>
              </a:rPr>
              <a:t>of results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160" y="1889886"/>
            <a:ext cx="9508945" cy="22385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1015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1- </a:t>
            </a:r>
            <a:r>
              <a:rPr sz="5400" spc="-4" baseline="3034" dirty="0" smtClean="0">
                <a:solidFill>
                  <a:srgbClr val="C00000"/>
                </a:solidFill>
                <a:latin typeface="Calibri"/>
                <a:cs typeface="Calibri"/>
              </a:rPr>
              <a:t>+</a:t>
            </a:r>
            <a:r>
              <a:rPr sz="5400" spc="-29" baseline="3034" dirty="0" smtClean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 Finkle</a:t>
            </a:r>
            <a:r>
              <a:rPr sz="5400" spc="-34" baseline="3034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tin</a:t>
            </a:r>
            <a:r>
              <a:rPr sz="5400" spc="-29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spc="-44" baseline="303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5400" spc="-39" baseline="3034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t and</a:t>
            </a:r>
            <a:r>
              <a:rPr sz="5400" spc="-14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high pain</a:t>
            </a:r>
            <a:r>
              <a:rPr sz="5400" spc="-9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5400" spc="-25" baseline="3034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5400" spc="-44" baseline="303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5400" spc="-14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5400" spc="4" baseline="3034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5400" spc="-39" baseline="303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ea</a:t>
            </a:r>
            <a:r>
              <a:rPr sz="5400" spc="-19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endParaRPr sz="3600">
              <a:latin typeface="Calibri"/>
              <a:cs typeface="Calibri"/>
            </a:endParaRPr>
          </a:p>
          <a:p>
            <a:pPr marL="12700" marR="71015">
              <a:lnSpc>
                <a:spcPts val="4320"/>
              </a:lnSpc>
              <a:spcBef>
                <a:spcPts val="27"/>
              </a:spcBef>
            </a:pPr>
            <a:r>
              <a:rPr sz="5400" spc="0" baseline="1517" dirty="0" smtClean="0">
                <a:solidFill>
                  <a:srgbClr val="C00000"/>
                </a:solidFill>
                <a:latin typeface="Calibri"/>
                <a:cs typeface="Calibri"/>
              </a:rPr>
              <a:t>(thu</a:t>
            </a:r>
            <a:r>
              <a:rPr sz="5400" spc="4" baseline="1517" dirty="0" smtClean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5400" spc="0" baseline="1517" dirty="0" smtClean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5400" spc="-29" baseline="1517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spc="0" baseline="1517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5400" spc="-39" baseline="1517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5400" spc="0" baseline="1517" dirty="0" smtClean="0">
                <a:solidFill>
                  <a:srgbClr val="C00000"/>
                </a:solidFill>
                <a:latin typeface="Calibri"/>
                <a:cs typeface="Calibri"/>
              </a:rPr>
              <a:t>ea)</a:t>
            </a:r>
            <a:r>
              <a:rPr sz="5400" spc="-19" baseline="1517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spc="-44" baseline="1517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5400" spc="0" baseline="1517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5400" spc="-44" baseline="1517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5400" spc="0" baseline="1517" dirty="0" smtClean="0">
                <a:solidFill>
                  <a:srgbClr val="C00000"/>
                </a:solidFill>
                <a:latin typeface="Calibri"/>
                <a:cs typeface="Calibri"/>
              </a:rPr>
              <a:t>e due </a:t>
            </a:r>
            <a:r>
              <a:rPr sz="5400" spc="-44" baseline="1517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5400" spc="0" baseline="1517" dirty="0" smtClean="0">
                <a:solidFill>
                  <a:srgbClr val="C00000"/>
                </a:solidFill>
                <a:latin typeface="Calibri"/>
                <a:cs typeface="Calibri"/>
              </a:rPr>
              <a:t>o:</a:t>
            </a:r>
            <a:endParaRPr sz="3600">
              <a:latin typeface="Calibri"/>
              <a:cs typeface="Calibri"/>
            </a:endParaRPr>
          </a:p>
          <a:p>
            <a:pPr marL="12700" indent="103631">
              <a:lnSpc>
                <a:spcPts val="4320"/>
              </a:lnSpc>
              <a:spcBef>
                <a:spcPts val="763"/>
              </a:spcBef>
            </a:pPr>
            <a:r>
              <a:rPr sz="3600" spc="-44" dirty="0" smtClean="0">
                <a:latin typeface="Calibri"/>
                <a:cs typeface="Calibri"/>
              </a:rPr>
              <a:t>t</a:t>
            </a:r>
            <a:r>
              <a:rPr sz="3600" spc="-64" dirty="0" smtClean="0">
                <a:latin typeface="Calibri"/>
                <a:cs typeface="Calibri"/>
              </a:rPr>
              <a:t>e</a:t>
            </a:r>
            <a:r>
              <a:rPr sz="3600" spc="9" dirty="0" smtClean="0">
                <a:latin typeface="Calibri"/>
                <a:cs typeface="Calibri"/>
              </a:rPr>
              <a:t>x</a:t>
            </a:r>
            <a:r>
              <a:rPr sz="3600" spc="0" dirty="0" smtClean="0">
                <a:latin typeface="Calibri"/>
                <a:cs typeface="Calibri"/>
              </a:rPr>
              <a:t>ting</a:t>
            </a:r>
            <a:r>
              <a:rPr sz="3600" spc="164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mo</a:t>
            </a:r>
            <a:r>
              <a:rPr sz="3600" spc="-39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e</a:t>
            </a:r>
            <a:r>
              <a:rPr sz="3600" spc="169" dirty="0" smtClean="0">
                <a:latin typeface="Calibri"/>
                <a:cs typeface="Calibri"/>
              </a:rPr>
              <a:t> </a:t>
            </a:r>
            <a:r>
              <a:rPr sz="3600" spc="-19" dirty="0" smtClean="0">
                <a:latin typeface="Calibri"/>
                <a:cs typeface="Calibri"/>
              </a:rPr>
              <a:t>t</a:t>
            </a:r>
            <a:r>
              <a:rPr sz="3600" spc="0" dirty="0" smtClean="0">
                <a:latin typeface="Calibri"/>
                <a:cs typeface="Calibri"/>
              </a:rPr>
              <a:t>han</a:t>
            </a:r>
            <a:r>
              <a:rPr sz="3600" spc="175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20</a:t>
            </a:r>
            <a:r>
              <a:rPr sz="3600" spc="169" dirty="0" smtClean="0">
                <a:latin typeface="Calibri"/>
                <a:cs typeface="Calibri"/>
              </a:rPr>
              <a:t> </a:t>
            </a:r>
            <a:r>
              <a:rPr sz="3600" spc="-19" dirty="0" smtClean="0">
                <a:latin typeface="Calibri"/>
                <a:cs typeface="Calibri"/>
              </a:rPr>
              <a:t>t</a:t>
            </a:r>
            <a:r>
              <a:rPr sz="3600" spc="-9" dirty="0" smtClean="0">
                <a:latin typeface="Calibri"/>
                <a:cs typeface="Calibri"/>
              </a:rPr>
              <a:t>i</a:t>
            </a:r>
            <a:r>
              <a:rPr sz="3600" spc="0" dirty="0" smtClean="0">
                <a:latin typeface="Calibri"/>
                <a:cs typeface="Calibri"/>
              </a:rPr>
              <a:t>mes/d</a:t>
            </a:r>
            <a:r>
              <a:rPr sz="3600" spc="-75" dirty="0" smtClean="0">
                <a:latin typeface="Calibri"/>
                <a:cs typeface="Calibri"/>
              </a:rPr>
              <a:t>a</a:t>
            </a:r>
            <a:r>
              <a:rPr sz="3600" spc="-250" dirty="0" smtClean="0">
                <a:latin typeface="Calibri"/>
                <a:cs typeface="Calibri"/>
              </a:rPr>
              <a:t>y</a:t>
            </a:r>
            <a:r>
              <a:rPr sz="3600" spc="0" dirty="0" smtClean="0">
                <a:latin typeface="Calibri"/>
                <a:cs typeface="Calibri"/>
              </a:rPr>
              <a:t>,</a:t>
            </a:r>
            <a:r>
              <a:rPr sz="3600" spc="175" dirty="0" smtClean="0">
                <a:latin typeface="Calibri"/>
                <a:cs typeface="Calibri"/>
              </a:rPr>
              <a:t> </a:t>
            </a:r>
            <a:r>
              <a:rPr sz="3600" spc="-9" dirty="0" smtClean="0">
                <a:latin typeface="Calibri"/>
                <a:cs typeface="Calibri"/>
              </a:rPr>
              <a:t>l</a:t>
            </a:r>
            <a:r>
              <a:rPr sz="3600" spc="0" dirty="0" smtClean="0">
                <a:latin typeface="Calibri"/>
                <a:cs typeface="Calibri"/>
              </a:rPr>
              <a:t>ed</a:t>
            </a:r>
            <a:r>
              <a:rPr sz="3600" spc="169" dirty="0" smtClean="0">
                <a:latin typeface="Calibri"/>
                <a:cs typeface="Calibri"/>
              </a:rPr>
              <a:t> </a:t>
            </a:r>
            <a:r>
              <a:rPr sz="3600" spc="-39" dirty="0" smtClean="0">
                <a:latin typeface="Calibri"/>
                <a:cs typeface="Calibri"/>
              </a:rPr>
              <a:t>t</a:t>
            </a:r>
            <a:r>
              <a:rPr sz="3600" spc="0" dirty="0" smtClean="0">
                <a:latin typeface="Calibri"/>
                <a:cs typeface="Calibri"/>
              </a:rPr>
              <a:t>o</a:t>
            </a:r>
            <a:r>
              <a:rPr sz="3600" spc="159" dirty="0" smtClean="0">
                <a:latin typeface="Calibri"/>
                <a:cs typeface="Calibri"/>
              </a:rPr>
              <a:t> </a:t>
            </a:r>
            <a:r>
              <a:rPr sz="3600" spc="-69" dirty="0" smtClean="0">
                <a:latin typeface="Calibri"/>
                <a:cs typeface="Calibri"/>
              </a:rPr>
              <a:t>m</a:t>
            </a:r>
            <a:r>
              <a:rPr sz="3600" spc="-34" dirty="0" smtClean="0">
                <a:latin typeface="Calibri"/>
                <a:cs typeface="Calibri"/>
              </a:rPr>
              <a:t>y</a:t>
            </a:r>
            <a:r>
              <a:rPr sz="3600" spc="0" dirty="0" smtClean="0">
                <a:latin typeface="Calibri"/>
                <a:cs typeface="Calibri"/>
              </a:rPr>
              <a:t>o</a:t>
            </a:r>
            <a:r>
              <a:rPr sz="3600" spc="-69" dirty="0" smtClean="0">
                <a:latin typeface="Calibri"/>
                <a:cs typeface="Calibri"/>
              </a:rPr>
              <a:t>f</a:t>
            </a:r>
            <a:r>
              <a:rPr sz="3600" spc="0" dirty="0" smtClean="0">
                <a:latin typeface="Calibri"/>
                <a:cs typeface="Calibri"/>
              </a:rPr>
              <a:t>a</a:t>
            </a:r>
            <a:r>
              <a:rPr sz="3600" spc="-9" dirty="0" smtClean="0">
                <a:latin typeface="Calibri"/>
                <a:cs typeface="Calibri"/>
              </a:rPr>
              <a:t>s</a:t>
            </a:r>
            <a:r>
              <a:rPr sz="3600" spc="0" dirty="0" smtClean="0">
                <a:latin typeface="Calibri"/>
                <a:cs typeface="Calibri"/>
              </a:rPr>
              <a:t>cial pain</a:t>
            </a:r>
            <a:r>
              <a:rPr sz="3600" spc="364" dirty="0" smtClean="0">
                <a:latin typeface="Calibri"/>
                <a:cs typeface="Calibri"/>
              </a:rPr>
              <a:t> </a:t>
            </a:r>
            <a:r>
              <a:rPr sz="3600" spc="-64" dirty="0" smtClean="0">
                <a:latin typeface="Calibri"/>
                <a:cs typeface="Calibri"/>
              </a:rPr>
              <a:t>s</a:t>
            </a:r>
            <a:r>
              <a:rPr sz="3600" spc="0" dirty="0" smtClean="0">
                <a:latin typeface="Calibri"/>
                <a:cs typeface="Calibri"/>
              </a:rPr>
              <a:t>yn</a:t>
            </a:r>
            <a:r>
              <a:rPr sz="3600" spc="-9" dirty="0" smtClean="0">
                <a:latin typeface="Calibri"/>
                <a:cs typeface="Calibri"/>
              </a:rPr>
              <a:t>d</a:t>
            </a:r>
            <a:r>
              <a:rPr sz="3600" spc="-54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ome</a:t>
            </a:r>
            <a:r>
              <a:rPr sz="3600" spc="354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and</a:t>
            </a:r>
            <a:r>
              <a:rPr sz="3600" spc="364" dirty="0" smtClean="0">
                <a:latin typeface="Calibri"/>
                <a:cs typeface="Calibri"/>
              </a:rPr>
              <a:t> </a:t>
            </a:r>
            <a:r>
              <a:rPr sz="3600" spc="-44" dirty="0" smtClean="0">
                <a:latin typeface="Calibri"/>
                <a:cs typeface="Calibri"/>
              </a:rPr>
              <a:t>t</a:t>
            </a:r>
            <a:r>
              <a:rPr sz="3600" spc="-14" dirty="0" smtClean="0">
                <a:latin typeface="Calibri"/>
                <a:cs typeface="Calibri"/>
              </a:rPr>
              <a:t>e</a:t>
            </a:r>
            <a:r>
              <a:rPr sz="3600" spc="0" dirty="0" smtClean="0">
                <a:latin typeface="Calibri"/>
                <a:cs typeface="Calibri"/>
              </a:rPr>
              <a:t>ndinosis</a:t>
            </a:r>
            <a:r>
              <a:rPr sz="3600" spc="364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of</a:t>
            </a:r>
            <a:r>
              <a:rPr sz="3600" spc="364" dirty="0" smtClean="0">
                <a:latin typeface="Calibri"/>
                <a:cs typeface="Calibri"/>
              </a:rPr>
              <a:t> </a:t>
            </a:r>
            <a:r>
              <a:rPr sz="3600" spc="-64" dirty="0" smtClean="0">
                <a:latin typeface="Calibri"/>
                <a:cs typeface="Calibri"/>
              </a:rPr>
              <a:t>e</a:t>
            </a:r>
            <a:r>
              <a:rPr sz="3600" spc="9" dirty="0" smtClean="0">
                <a:latin typeface="Calibri"/>
                <a:cs typeface="Calibri"/>
              </a:rPr>
              <a:t>x</a:t>
            </a:r>
            <a:r>
              <a:rPr sz="3600" spc="-44" dirty="0" smtClean="0">
                <a:latin typeface="Calibri"/>
                <a:cs typeface="Calibri"/>
              </a:rPr>
              <a:t>t</a:t>
            </a:r>
            <a:r>
              <a:rPr sz="3600" spc="0" dirty="0" smtClean="0">
                <a:latin typeface="Calibri"/>
                <a:cs typeface="Calibri"/>
              </a:rPr>
              <a:t>ensor</a:t>
            </a:r>
            <a:r>
              <a:rPr sz="3600" spc="369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pollicis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160" y="4194581"/>
            <a:ext cx="1331911" cy="1031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6607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longus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320"/>
              </a:lnSpc>
              <a:spcBef>
                <a:spcPts val="2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the</a:t>
            </a:r>
            <a:r>
              <a:rPr sz="5400" spc="-9" baseline="1517" dirty="0" smtClean="0">
                <a:latin typeface="Calibri"/>
                <a:cs typeface="Calibri"/>
              </a:rPr>
              <a:t>n</a:t>
            </a:r>
            <a:r>
              <a:rPr sz="5400" spc="0" baseline="1517" dirty="0" smtClean="0">
                <a:latin typeface="Calibri"/>
                <a:cs typeface="Calibri"/>
              </a:rPr>
              <a:t>ar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9531" y="4194581"/>
            <a:ext cx="1565496" cy="1031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459" algn="ctr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muscle,</a:t>
            </a:r>
            <a:endParaRPr sz="3600">
              <a:latin typeface="Calibri"/>
              <a:cs typeface="Calibri"/>
            </a:endParaRPr>
          </a:p>
          <a:p>
            <a:pPr marR="17004" algn="ctr">
              <a:lnSpc>
                <a:spcPts val="4320"/>
              </a:lnSpc>
              <a:spcBef>
                <a:spcPts val="2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muscles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8585" y="4194581"/>
            <a:ext cx="1708120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64" baseline="3034" dirty="0" smtClean="0">
                <a:latin typeface="Calibri"/>
                <a:cs typeface="Calibri"/>
              </a:rPr>
              <a:t>e</a:t>
            </a:r>
            <a:r>
              <a:rPr sz="5400" spc="4" baseline="3034" dirty="0" smtClean="0">
                <a:latin typeface="Calibri"/>
                <a:cs typeface="Calibri"/>
              </a:rPr>
              <a:t>x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ensor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5970" y="4194581"/>
            <a:ext cx="1912696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digi</a:t>
            </a:r>
            <a:r>
              <a:rPr sz="5400" spc="-5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orum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7444" y="4194581"/>
            <a:ext cx="213203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34" baseline="3034" dirty="0" smtClean="0">
                <a:latin typeface="Calibri"/>
                <a:cs typeface="Calibri"/>
              </a:rPr>
              <a:t>c</a:t>
            </a:r>
            <a:r>
              <a:rPr sz="5400" spc="0" baseline="3034" dirty="0" smtClean="0">
                <a:latin typeface="Calibri"/>
                <a:cs typeface="Calibri"/>
              </a:rPr>
              <a:t>ommun</a:t>
            </a:r>
            <a:r>
              <a:rPr sz="5400" spc="-14" baseline="3034" dirty="0" smtClean="0">
                <a:latin typeface="Calibri"/>
                <a:cs typeface="Calibri"/>
              </a:rPr>
              <a:t>i</a:t>
            </a:r>
            <a:r>
              <a:rPr sz="5400" spc="0" baseline="3034" dirty="0" smtClean="0">
                <a:latin typeface="Calibri"/>
                <a:cs typeface="Calibri"/>
              </a:rPr>
              <a:t>s,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5554" y="4743449"/>
            <a:ext cx="79339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and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0877" y="4743449"/>
            <a:ext cx="71253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4" baseline="3034" dirty="0" smtClean="0">
                <a:latin typeface="Calibri"/>
                <a:cs typeface="Calibri"/>
              </a:rPr>
              <a:t>the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6697" y="4743449"/>
            <a:ext cx="81725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fi</a:t>
            </a:r>
            <a:r>
              <a:rPr sz="5400" spc="-59" baseline="3034" dirty="0" smtClean="0">
                <a:latin typeface="Calibri"/>
                <a:cs typeface="Calibri"/>
              </a:rPr>
              <a:t>r</a:t>
            </a:r>
            <a:r>
              <a:rPr sz="5400" spc="-39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6530" y="4743449"/>
            <a:ext cx="189054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9" baseline="3034" dirty="0" smtClean="0">
                <a:latin typeface="Calibri"/>
                <a:cs typeface="Calibri"/>
              </a:rPr>
              <a:t>i</a:t>
            </a:r>
            <a:r>
              <a:rPr sz="5400" spc="-29" baseline="3034" dirty="0" smtClean="0">
                <a:latin typeface="Calibri"/>
                <a:cs typeface="Calibri"/>
              </a:rPr>
              <a:t>n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59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oss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0656" y="4743449"/>
            <a:ext cx="158278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muscles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6160" y="5292089"/>
            <a:ext cx="393006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(Sh</a:t>
            </a:r>
            <a:r>
              <a:rPr sz="5400" spc="9" baseline="3034" dirty="0" smtClean="0">
                <a:latin typeface="Calibri"/>
                <a:cs typeface="Calibri"/>
              </a:rPr>
              <a:t>a</a:t>
            </a:r>
            <a:r>
              <a:rPr sz="5400" spc="-6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an</a:t>
            </a:r>
            <a:r>
              <a:rPr sz="5400" spc="-29" baseline="3034" dirty="0" smtClean="0">
                <a:latin typeface="Calibri"/>
                <a:cs typeface="Calibri"/>
              </a:rPr>
              <a:t> e</a:t>
            </a:r>
            <a:r>
              <a:rPr sz="5400" spc="0" baseline="3034" dirty="0" smtClean="0">
                <a:latin typeface="Calibri"/>
                <a:cs typeface="Calibri"/>
              </a:rPr>
              <a:t>t </a:t>
            </a:r>
            <a:r>
              <a:rPr sz="5400" spc="4" baseline="3034" dirty="0" smtClean="0">
                <a:latin typeface="Calibri"/>
                <a:cs typeface="Calibri"/>
              </a:rPr>
              <a:t>a</a:t>
            </a:r>
            <a:r>
              <a:rPr sz="5400" spc="0" baseline="3034" dirty="0" smtClean="0">
                <a:latin typeface="Calibri"/>
                <a:cs typeface="Calibri"/>
              </a:rPr>
              <a:t>l</a:t>
            </a:r>
            <a:r>
              <a:rPr sz="5400" spc="4" baseline="3034" dirty="0" smtClean="0">
                <a:latin typeface="Calibri"/>
                <a:cs typeface="Calibri"/>
              </a:rPr>
              <a:t>.</a:t>
            </a:r>
            <a:r>
              <a:rPr sz="5400" spc="0" baseline="3034" dirty="0" smtClean="0">
                <a:latin typeface="Calibri"/>
                <a:cs typeface="Calibri"/>
              </a:rPr>
              <a:t>, 201</a:t>
            </a:r>
            <a:r>
              <a:rPr sz="5400" spc="4" baseline="3034" dirty="0" smtClean="0">
                <a:latin typeface="Calibri"/>
                <a:cs typeface="Calibri"/>
              </a:rPr>
              <a:t>2</a:t>
            </a:r>
            <a:r>
              <a:rPr sz="5400" spc="0" baseline="3034" dirty="0" smtClean="0">
                <a:latin typeface="Calibri"/>
                <a:cs typeface="Calibri"/>
              </a:rPr>
              <a:t>).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6160" y="1327140"/>
            <a:ext cx="425319" cy="3144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8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marL="116331">
              <a:lnSpc>
                <a:spcPct val="101725"/>
              </a:lnSpc>
              <a:spcBef>
                <a:spcPts val="804"/>
              </a:spcBef>
            </a:pPr>
            <a:r>
              <a:rPr sz="3600" spc="0" dirty="0" smtClean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  <a:p>
            <a:pPr marL="116331">
              <a:lnSpc>
                <a:spcPct val="101725"/>
              </a:lnSpc>
              <a:spcBef>
                <a:spcPts val="789"/>
              </a:spcBef>
            </a:pPr>
            <a:r>
              <a:rPr sz="3600" spc="0" dirty="0" smtClean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  <a:p>
            <a:pPr marL="116331">
              <a:lnSpc>
                <a:spcPct val="101725"/>
              </a:lnSpc>
              <a:spcBef>
                <a:spcPts val="791"/>
              </a:spcBef>
            </a:pPr>
            <a:r>
              <a:rPr sz="3600" spc="0" dirty="0" smtClean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  <a:p>
            <a:pPr marL="116331">
              <a:lnSpc>
                <a:spcPct val="101725"/>
              </a:lnSpc>
              <a:spcBef>
                <a:spcPts val="789"/>
              </a:spcBef>
            </a:pPr>
            <a:r>
              <a:rPr sz="3600" spc="0" dirty="0" smtClean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7828" y="1354734"/>
            <a:ext cx="9025252" cy="3116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79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2-</a:t>
            </a:r>
            <a:r>
              <a:rPr sz="5400" spc="-9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Rig</a:t>
            </a:r>
            <a:r>
              <a:rPr sz="5400" spc="-34" baseline="3034" dirty="0" smtClean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t hand</a:t>
            </a:r>
            <a:r>
              <a:rPr sz="5400" spc="-29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Highe</a:t>
            </a:r>
            <a:r>
              <a:rPr sz="5400" spc="-44" baseline="3034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5400" spc="-14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5400" spc="-29" baseline="3034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5400" spc="-44" baseline="303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es, </a:t>
            </a:r>
            <a:r>
              <a:rPr sz="5400" spc="-44" baseline="3034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5400" spc="-50" baseline="303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 due</a:t>
            </a:r>
            <a:r>
              <a:rPr sz="5400" spc="-19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spc="-44" baseline="303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o:</a:t>
            </a:r>
            <a:endParaRPr sz="3600">
              <a:latin typeface="Calibri"/>
              <a:cs typeface="Calibri"/>
            </a:endParaRPr>
          </a:p>
          <a:p>
            <a:pPr marL="53847" marR="68579">
              <a:lnSpc>
                <a:spcPct val="101725"/>
              </a:lnSpc>
              <a:spcBef>
                <a:spcPts val="600"/>
              </a:spcBef>
            </a:pPr>
            <a:r>
              <a:rPr sz="3600" spc="0" dirty="0" smtClean="0">
                <a:latin typeface="Calibri"/>
                <a:cs typeface="Calibri"/>
              </a:rPr>
              <a:t>91% of</a:t>
            </a:r>
            <a:r>
              <a:rPr sz="3600" spc="9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su</a:t>
            </a:r>
            <a:r>
              <a:rPr sz="3600" spc="4" dirty="0" smtClean="0">
                <a:latin typeface="Calibri"/>
                <a:cs typeface="Calibri"/>
              </a:rPr>
              <a:t>b</a:t>
            </a:r>
            <a:r>
              <a:rPr sz="3600" spc="0" dirty="0" smtClean="0">
                <a:latin typeface="Calibri"/>
                <a:cs typeface="Calibri"/>
              </a:rPr>
              <a:t>jects</a:t>
            </a:r>
            <a:r>
              <a:rPr sz="3600" spc="-14" dirty="0" smtClean="0">
                <a:latin typeface="Calibri"/>
                <a:cs typeface="Calibri"/>
              </a:rPr>
              <a:t> </a:t>
            </a:r>
            <a:r>
              <a:rPr sz="3600" spc="-44" dirty="0" smtClean="0">
                <a:latin typeface="Calibri"/>
                <a:cs typeface="Calibri"/>
              </a:rPr>
              <a:t>w</a:t>
            </a:r>
            <a:r>
              <a:rPr sz="3600" spc="0" dirty="0" smtClean="0">
                <a:latin typeface="Calibri"/>
                <a:cs typeface="Calibri"/>
              </a:rPr>
              <a:t>e</a:t>
            </a:r>
            <a:r>
              <a:rPr sz="3600" spc="-44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e R han</a:t>
            </a:r>
            <a:r>
              <a:rPr sz="3600" spc="4" dirty="0" smtClean="0">
                <a:latin typeface="Calibri"/>
                <a:cs typeface="Calibri"/>
              </a:rPr>
              <a:t>d</a:t>
            </a:r>
            <a:r>
              <a:rPr sz="3600" spc="0" dirty="0" smtClean="0">
                <a:latin typeface="Calibri"/>
                <a:cs typeface="Calibri"/>
              </a:rPr>
              <a:t>ed.</a:t>
            </a:r>
            <a:endParaRPr sz="3600">
              <a:latin typeface="Calibri"/>
              <a:cs typeface="Calibri"/>
            </a:endParaRPr>
          </a:p>
          <a:p>
            <a:pPr marL="53847" marR="47346">
              <a:lnSpc>
                <a:spcPts val="4394"/>
              </a:lnSpc>
              <a:spcBef>
                <a:spcPts val="789"/>
              </a:spcBef>
            </a:pPr>
            <a:r>
              <a:rPr sz="3600" spc="0" dirty="0" smtClean="0">
                <a:latin typeface="Calibri"/>
                <a:cs typeface="Calibri"/>
              </a:rPr>
              <a:t>(48%) </a:t>
            </a:r>
            <a:r>
              <a:rPr sz="3600" spc="-50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epor</a:t>
            </a:r>
            <a:r>
              <a:rPr sz="3600" spc="-39" dirty="0" smtClean="0">
                <a:latin typeface="Calibri"/>
                <a:cs typeface="Calibri"/>
              </a:rPr>
              <a:t>t</a:t>
            </a:r>
            <a:r>
              <a:rPr sz="3600" spc="0" dirty="0" smtClean="0">
                <a:latin typeface="Calibri"/>
                <a:cs typeface="Calibri"/>
              </a:rPr>
              <a:t>ed</a:t>
            </a:r>
            <a:r>
              <a:rPr sz="3600" spc="-29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hold</a:t>
            </a:r>
            <a:r>
              <a:rPr sz="3600" spc="4" dirty="0" smtClean="0">
                <a:latin typeface="Calibri"/>
                <a:cs typeface="Calibri"/>
              </a:rPr>
              <a:t>i</a:t>
            </a:r>
            <a:r>
              <a:rPr sz="3600" spc="0" dirty="0" smtClean="0">
                <a:latin typeface="Calibri"/>
                <a:cs typeface="Calibri"/>
              </a:rPr>
              <a:t>ng</a:t>
            </a:r>
            <a:r>
              <a:rPr sz="3600" spc="-19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the</a:t>
            </a:r>
            <a:r>
              <a:rPr sz="3600" spc="-14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mobile</a:t>
            </a:r>
            <a:r>
              <a:rPr sz="3600" spc="-14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wi</a:t>
            </a:r>
            <a:r>
              <a:rPr sz="3600" spc="-9" dirty="0" smtClean="0">
                <a:latin typeface="Calibri"/>
                <a:cs typeface="Calibri"/>
              </a:rPr>
              <a:t>t</a:t>
            </a:r>
            <a:r>
              <a:rPr sz="3600" spc="0" dirty="0" smtClean="0">
                <a:latin typeface="Calibri"/>
                <a:cs typeface="Calibri"/>
              </a:rPr>
              <a:t>h R</a:t>
            </a:r>
            <a:r>
              <a:rPr sz="3600" spc="14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ha</a:t>
            </a:r>
            <a:r>
              <a:rPr sz="3600" spc="9" dirty="0" smtClean="0">
                <a:latin typeface="Calibri"/>
                <a:cs typeface="Calibri"/>
              </a:rPr>
              <a:t>n</a:t>
            </a:r>
            <a:r>
              <a:rPr sz="3600" spc="0" dirty="0" smtClean="0">
                <a:latin typeface="Calibri"/>
                <a:cs typeface="Calibri"/>
              </a:rPr>
              <a:t>d. </a:t>
            </a:r>
            <a:endParaRPr sz="3600">
              <a:latin typeface="Calibri"/>
              <a:cs typeface="Calibri"/>
            </a:endParaRPr>
          </a:p>
          <a:p>
            <a:pPr marL="53847" marR="47346">
              <a:lnSpc>
                <a:spcPts val="4394"/>
              </a:lnSpc>
              <a:spcBef>
                <a:spcPts val="791"/>
              </a:spcBef>
            </a:pPr>
            <a:r>
              <a:rPr sz="3600" spc="0" dirty="0" smtClean="0">
                <a:latin typeface="Calibri"/>
                <a:cs typeface="Calibri"/>
              </a:rPr>
              <a:t>(60%) </a:t>
            </a:r>
            <a:r>
              <a:rPr sz="3600" spc="-50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epor</a:t>
            </a:r>
            <a:r>
              <a:rPr sz="3600" spc="-39" dirty="0" smtClean="0">
                <a:latin typeface="Calibri"/>
                <a:cs typeface="Calibri"/>
              </a:rPr>
              <a:t>t</a:t>
            </a:r>
            <a:r>
              <a:rPr sz="3600" spc="0" dirty="0" smtClean="0">
                <a:latin typeface="Calibri"/>
                <a:cs typeface="Calibri"/>
              </a:rPr>
              <a:t>ed</a:t>
            </a:r>
            <a:r>
              <a:rPr sz="3600" spc="-29" dirty="0" smtClean="0">
                <a:latin typeface="Calibri"/>
                <a:cs typeface="Calibri"/>
              </a:rPr>
              <a:t> </a:t>
            </a:r>
            <a:r>
              <a:rPr sz="3600" spc="-44" dirty="0" smtClean="0">
                <a:latin typeface="Calibri"/>
                <a:cs typeface="Calibri"/>
              </a:rPr>
              <a:t>t</a:t>
            </a:r>
            <a:r>
              <a:rPr sz="3600" spc="0" dirty="0" smtClean="0">
                <a:latin typeface="Calibri"/>
                <a:cs typeface="Calibri"/>
              </a:rPr>
              <a:t>ouch </a:t>
            </a:r>
            <a:r>
              <a:rPr sz="3600" spc="-14" dirty="0" smtClean="0">
                <a:latin typeface="Calibri"/>
                <a:cs typeface="Calibri"/>
              </a:rPr>
              <a:t>s</a:t>
            </a:r>
            <a:r>
              <a:rPr sz="3600" spc="0" dirty="0" smtClean="0">
                <a:latin typeface="Calibri"/>
                <a:cs typeface="Calibri"/>
              </a:rPr>
              <a:t>c</a:t>
            </a:r>
            <a:r>
              <a:rPr sz="3600" spc="-39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een</a:t>
            </a:r>
            <a:r>
              <a:rPr sz="3600" spc="-14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wi</a:t>
            </a:r>
            <a:r>
              <a:rPr sz="3600" spc="-9" dirty="0" smtClean="0">
                <a:latin typeface="Calibri"/>
                <a:cs typeface="Calibri"/>
              </a:rPr>
              <a:t>t</a:t>
            </a:r>
            <a:r>
              <a:rPr sz="3600" spc="0" dirty="0" smtClean="0">
                <a:latin typeface="Calibri"/>
                <a:cs typeface="Calibri"/>
              </a:rPr>
              <a:t>h R ha</a:t>
            </a:r>
            <a:r>
              <a:rPr sz="3600" spc="9" dirty="0" smtClean="0">
                <a:latin typeface="Calibri"/>
                <a:cs typeface="Calibri"/>
              </a:rPr>
              <a:t>n</a:t>
            </a:r>
            <a:r>
              <a:rPr sz="3600" spc="0" dirty="0" smtClean="0">
                <a:latin typeface="Calibri"/>
                <a:cs typeface="Calibri"/>
              </a:rPr>
              <a:t>d.</a:t>
            </a:r>
            <a:endParaRPr sz="3600">
              <a:latin typeface="Calibri"/>
              <a:cs typeface="Calibri"/>
            </a:endParaRPr>
          </a:p>
          <a:p>
            <a:pPr marL="53847">
              <a:lnSpc>
                <a:spcPts val="4395"/>
              </a:lnSpc>
              <a:spcBef>
                <a:spcPts val="1010"/>
              </a:spcBef>
            </a:pPr>
            <a:r>
              <a:rPr sz="5400" spc="0" baseline="1517" dirty="0" smtClean="0">
                <a:latin typeface="Calibri"/>
                <a:cs typeface="Calibri"/>
              </a:rPr>
              <a:t>71% </a:t>
            </a:r>
            <a:r>
              <a:rPr sz="5400" spc="9" baseline="1517" dirty="0" smtClean="0">
                <a:latin typeface="Calibri"/>
                <a:cs typeface="Calibri"/>
              </a:rPr>
              <a:t>f</a:t>
            </a:r>
            <a:r>
              <a:rPr sz="5400" spc="0" baseline="1517" dirty="0" smtClean="0">
                <a:latin typeface="Calibri"/>
                <a:cs typeface="Calibri"/>
              </a:rPr>
              <a:t>l</a:t>
            </a:r>
            <a:r>
              <a:rPr sz="5400" spc="-59" baseline="1517" dirty="0" smtClean="0">
                <a:latin typeface="Calibri"/>
                <a:cs typeface="Calibri"/>
              </a:rPr>
              <a:t>e</a:t>
            </a:r>
            <a:r>
              <a:rPr sz="5400" spc="-94" baseline="1517" dirty="0" smtClean="0">
                <a:latin typeface="Calibri"/>
                <a:cs typeface="Calibri"/>
              </a:rPr>
              <a:t>x</a:t>
            </a:r>
            <a:r>
              <a:rPr sz="5400" spc="0" baseline="1517" dirty="0" smtClean="0">
                <a:latin typeface="Calibri"/>
                <a:cs typeface="Calibri"/>
              </a:rPr>
              <a:t>ed </a:t>
            </a:r>
            <a:r>
              <a:rPr sz="5400" spc="-1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heir R </a:t>
            </a:r>
            <a:r>
              <a:rPr sz="5400" spc="-14" baseline="1517" dirty="0" smtClean="0">
                <a:latin typeface="Calibri"/>
                <a:cs typeface="Calibri"/>
              </a:rPr>
              <a:t>e</a:t>
            </a:r>
            <a:r>
              <a:rPr sz="5400" spc="0" baseline="1517" dirty="0" smtClean="0">
                <a:latin typeface="Calibri"/>
                <a:cs typeface="Calibri"/>
              </a:rPr>
              <a:t>lbow</a:t>
            </a:r>
            <a:r>
              <a:rPr sz="5400" spc="-1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while using </a:t>
            </a:r>
            <a:r>
              <a:rPr sz="5400" spc="-1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he mobile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6160" y="4537481"/>
            <a:ext cx="8014682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which put</a:t>
            </a:r>
            <a:r>
              <a:rPr sz="5400" spc="-2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this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a</a:t>
            </a:r>
            <a:r>
              <a:rPr sz="5400" spc="-39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ea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in </a:t>
            </a:r>
            <a:r>
              <a:rPr sz="5400" spc="-44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r>
              <a:rPr sz="5400" spc="-50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es</a:t>
            </a:r>
            <a:r>
              <a:rPr sz="5400" spc="-50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ful posit</a:t>
            </a:r>
            <a:r>
              <a:rPr sz="5400" spc="-9" baseline="3034" dirty="0" smtClean="0">
                <a:latin typeface="Calibri"/>
                <a:cs typeface="Calibri"/>
              </a:rPr>
              <a:t>i</a:t>
            </a:r>
            <a:r>
              <a:rPr sz="5400" spc="0" baseline="3034" dirty="0" smtClean="0">
                <a:latin typeface="Calibri"/>
                <a:cs typeface="Calibri"/>
              </a:rPr>
              <a:t>oning.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6160" y="613663"/>
            <a:ext cx="9400487" cy="1580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79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A</a:t>
            </a:r>
            <a:r>
              <a:rPr sz="5400" spc="-3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ea C (</a:t>
            </a:r>
            <a:r>
              <a:rPr sz="5400" spc="-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</a:t>
            </a:r>
            <a:r>
              <a:rPr sz="5400" spc="4" baseline="3034" dirty="0" smtClean="0">
                <a:latin typeface="Calibri"/>
                <a:cs typeface="Calibri"/>
              </a:rPr>
              <a:t>u</a:t>
            </a:r>
            <a:r>
              <a:rPr sz="5400" spc="0" baseline="3034" dirty="0" smtClean="0">
                <a:latin typeface="Calibri"/>
                <a:cs typeface="Calibri"/>
              </a:rPr>
              <a:t>mb</a:t>
            </a:r>
            <a:r>
              <a:rPr sz="5400" spc="-25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a</a:t>
            </a:r>
            <a:r>
              <a:rPr sz="5400" spc="-39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4" baseline="3034" dirty="0" smtClean="0">
                <a:latin typeface="Calibri"/>
                <a:cs typeface="Calibri"/>
              </a:rPr>
              <a:t>a</a:t>
            </a:r>
            <a:r>
              <a:rPr sz="5400" spc="0" baseline="3034" dirty="0" smtClean="0">
                <a:latin typeface="Calibri"/>
                <a:cs typeface="Calibri"/>
              </a:rPr>
              <a:t>)</a:t>
            </a:r>
            <a:r>
              <a:rPr sz="5400" spc="-1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sh</a:t>
            </a:r>
            <a:r>
              <a:rPr sz="5400" spc="-14" baseline="3034" dirty="0" smtClean="0">
                <a:latin typeface="Calibri"/>
                <a:cs typeface="Calibri"/>
              </a:rPr>
              <a:t>o</a:t>
            </a:r>
            <a:r>
              <a:rPr sz="5400" spc="-44" baseline="3034" dirty="0" smtClean="0">
                <a:latin typeface="Calibri"/>
                <a:cs typeface="Calibri"/>
              </a:rPr>
              <a:t>w</a:t>
            </a:r>
            <a:r>
              <a:rPr sz="5400" spc="0" baseline="3034" dirty="0" smtClean="0">
                <a:latin typeface="Calibri"/>
                <a:cs typeface="Calibri"/>
              </a:rPr>
              <a:t>ed the highe</a:t>
            </a:r>
            <a:r>
              <a:rPr sz="5400" spc="-44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s</a:t>
            </a:r>
            <a:r>
              <a:rPr sz="5400" spc="-25" baseline="3034" dirty="0" smtClean="0">
                <a:latin typeface="Calibri"/>
                <a:cs typeface="Calibri"/>
              </a:rPr>
              <a:t>c</a:t>
            </a:r>
            <a:r>
              <a:rPr sz="5400" spc="0" baseline="3034" dirty="0" smtClean="0">
                <a:latin typeface="Calibri"/>
                <a:cs typeface="Calibri"/>
              </a:rPr>
              <a:t>o</a:t>
            </a:r>
            <a:r>
              <a:rPr sz="5400" spc="-4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of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320"/>
              </a:lnSpc>
              <a:spcBef>
                <a:spcPts val="2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pain</a:t>
            </a:r>
            <a:r>
              <a:rPr sz="5400" spc="-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and</a:t>
            </a:r>
            <a:r>
              <a:rPr sz="5400" spc="-1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dis</a:t>
            </a:r>
            <a:r>
              <a:rPr sz="5400" spc="-19" baseline="1517" dirty="0" smtClean="0">
                <a:latin typeface="Calibri"/>
                <a:cs typeface="Calibri"/>
              </a:rPr>
              <a:t>c</a:t>
            </a:r>
            <a:r>
              <a:rPr sz="5400" spc="0" baseline="1517" dirty="0" smtClean="0">
                <a:latin typeface="Calibri"/>
                <a:cs typeface="Calibri"/>
              </a:rPr>
              <a:t>o</a:t>
            </a:r>
            <a:r>
              <a:rPr sz="5400" spc="-19" baseline="1517" dirty="0" smtClean="0">
                <a:latin typeface="Calibri"/>
                <a:cs typeface="Calibri"/>
              </a:rPr>
              <a:t>m</a:t>
            </a:r>
            <a:r>
              <a:rPr sz="5400" spc="-64" baseline="1517" dirty="0" smtClean="0">
                <a:latin typeface="Calibri"/>
                <a:cs typeface="Calibri"/>
              </a:rPr>
              <a:t>f</a:t>
            </a:r>
            <a:r>
              <a:rPr sz="5400" spc="0" baseline="1517" dirty="0" smtClean="0">
                <a:latin typeface="Calibri"/>
                <a:cs typeface="Calibri"/>
              </a:rPr>
              <a:t>ort</a:t>
            </a:r>
            <a:r>
              <a:rPr sz="5400" spc="-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in </a:t>
            </a:r>
            <a:r>
              <a:rPr sz="5400" spc="-79" baseline="1517" dirty="0" smtClean="0">
                <a:latin typeface="Calibri"/>
                <a:cs typeface="Calibri"/>
              </a:rPr>
              <a:t>f</a:t>
            </a:r>
            <a:r>
              <a:rPr sz="5400" spc="0" baseline="1517" dirty="0" smtClean="0">
                <a:latin typeface="Calibri"/>
                <a:cs typeface="Calibri"/>
              </a:rPr>
              <a:t>emale</a:t>
            </a:r>
            <a:r>
              <a:rPr sz="5400" spc="-1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sub</a:t>
            </a:r>
            <a:r>
              <a:rPr sz="5400" spc="4" baseline="1517" dirty="0" smtClean="0">
                <a:latin typeface="Calibri"/>
                <a:cs typeface="Calibri"/>
              </a:rPr>
              <a:t>j</a:t>
            </a:r>
            <a:r>
              <a:rPr sz="5400" spc="0" baseline="1517" dirty="0" smtClean="0">
                <a:latin typeface="Calibri"/>
                <a:cs typeface="Calibri"/>
              </a:rPr>
              <a:t>ects</a:t>
            </a:r>
            <a:r>
              <a:rPr sz="5400" spc="-14" baseline="1517" dirty="0" smtClean="0">
                <a:latin typeface="Calibri"/>
                <a:cs typeface="Calibri"/>
              </a:rPr>
              <a:t> t</a:t>
            </a:r>
            <a:r>
              <a:rPr sz="5400" spc="0" baseline="1517" dirty="0" smtClean="0">
                <a:latin typeface="Calibri"/>
                <a:cs typeface="Calibri"/>
              </a:rPr>
              <a:t>han</a:t>
            </a:r>
            <a:r>
              <a:rPr sz="5400" spc="-1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males</a:t>
            </a:r>
            <a:endParaRPr sz="3600">
              <a:latin typeface="Calibri"/>
              <a:cs typeface="Calibri"/>
            </a:endParaRPr>
          </a:p>
          <a:p>
            <a:pPr marL="12700" marR="68579">
              <a:lnSpc>
                <a:spcPts val="4320"/>
              </a:lnSpc>
            </a:pPr>
            <a:r>
              <a:rPr sz="5400" spc="0" baseline="1517" dirty="0" smtClean="0">
                <a:latin typeface="Calibri"/>
                <a:cs typeface="Calibri"/>
              </a:rPr>
              <a:t>a</a:t>
            </a:r>
            <a:r>
              <a:rPr sz="5400" spc="-39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-14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d</a:t>
            </a:r>
            <a:r>
              <a:rPr sz="5400" spc="4" baseline="1517" dirty="0" smtClean="0">
                <a:latin typeface="Calibri"/>
                <a:cs typeface="Calibri"/>
              </a:rPr>
              <a:t>u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-25" baseline="1517" dirty="0" smtClean="0">
                <a:latin typeface="Calibri"/>
                <a:cs typeface="Calibri"/>
              </a:rPr>
              <a:t> </a:t>
            </a:r>
            <a:r>
              <a:rPr sz="5400" spc="-4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o: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6160" y="2341990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17828" y="2369565"/>
            <a:ext cx="29689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During </a:t>
            </a:r>
            <a:r>
              <a:rPr sz="5400" spc="229" baseline="3034" dirty="0" smtClean="0">
                <a:latin typeface="Calibri"/>
                <a:cs typeface="Calibri"/>
              </a:rPr>
              <a:t> 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-64" baseline="3034" dirty="0" smtClean="0">
                <a:latin typeface="Calibri"/>
                <a:cs typeface="Calibri"/>
              </a:rPr>
              <a:t>e</a:t>
            </a:r>
            <a:r>
              <a:rPr sz="5400" spc="9" baseline="3034" dirty="0" smtClean="0">
                <a:latin typeface="Calibri"/>
                <a:cs typeface="Calibri"/>
              </a:rPr>
              <a:t>x</a:t>
            </a:r>
            <a:r>
              <a:rPr sz="5400" spc="0" baseline="3034" dirty="0" smtClean="0">
                <a:latin typeface="Calibri"/>
                <a:cs typeface="Calibri"/>
              </a:rPr>
              <a:t>tin</a:t>
            </a:r>
            <a:r>
              <a:rPr sz="5400" spc="29" baseline="3034" dirty="0" smtClean="0">
                <a:latin typeface="Calibri"/>
                <a:cs typeface="Calibri"/>
              </a:rPr>
              <a:t>g</a:t>
            </a:r>
            <a:r>
              <a:rPr sz="5400" spc="0" baseline="3034" dirty="0" smtClean="0">
                <a:latin typeface="Calibri"/>
                <a:cs typeface="Calibri"/>
              </a:rPr>
              <a:t>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31945" y="2369565"/>
            <a:ext cx="154335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79" baseline="3034" dirty="0" smtClean="0">
                <a:latin typeface="Calibri"/>
                <a:cs typeface="Calibri"/>
              </a:rPr>
              <a:t>f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9" baseline="3034" dirty="0" smtClean="0">
                <a:latin typeface="Calibri"/>
                <a:cs typeface="Calibri"/>
              </a:rPr>
              <a:t>m</a:t>
            </a:r>
            <a:r>
              <a:rPr sz="5400" spc="0" baseline="3034" dirty="0" smtClean="0">
                <a:latin typeface="Calibri"/>
                <a:cs typeface="Calibri"/>
              </a:rPr>
              <a:t>al</a:t>
            </a:r>
            <a:r>
              <a:rPr sz="5400" spc="-9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19013" y="2369565"/>
            <a:ext cx="79339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had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56654" y="2369565"/>
            <a:ext cx="143960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g</a:t>
            </a:r>
            <a:r>
              <a:rPr sz="5400" spc="-4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34" baseline="3034" dirty="0" smtClean="0">
                <a:latin typeface="Calibri"/>
                <a:cs typeface="Calibri"/>
              </a:rPr>
              <a:t>a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38820" y="2369565"/>
            <a:ext cx="179368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muscu</a:t>
            </a:r>
            <a:r>
              <a:rPr sz="5400" spc="-9" baseline="3034" dirty="0" smtClean="0">
                <a:latin typeface="Calibri"/>
                <a:cs typeface="Calibri"/>
              </a:rPr>
              <a:t>l</a:t>
            </a:r>
            <a:r>
              <a:rPr sz="5400" spc="0" baseline="3034" dirty="0" smtClean="0">
                <a:latin typeface="Calibri"/>
                <a:cs typeface="Calibri"/>
              </a:rPr>
              <a:t>ar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7828" y="2918358"/>
            <a:ext cx="1434806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activi</a:t>
            </a:r>
            <a:r>
              <a:rPr sz="5400" spc="-1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63495" y="2918358"/>
            <a:ext cx="43924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in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15183" y="2918358"/>
            <a:ext cx="2597486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1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he</a:t>
            </a:r>
            <a:r>
              <a:rPr sz="5400" spc="793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abduc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-14" baseline="3034" dirty="0" smtClean="0">
                <a:latin typeface="Calibri"/>
                <a:cs typeface="Calibri"/>
              </a:rPr>
              <a:t>o</a:t>
            </a:r>
            <a:r>
              <a:rPr sz="5400" spc="0" baseline="3034" dirty="0" smtClean="0">
                <a:latin typeface="Calibri"/>
                <a:cs typeface="Calibri"/>
              </a:rPr>
              <a:t>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23585" y="2918358"/>
            <a:ext cx="1518646" cy="1031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79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pollic</a:t>
            </a:r>
            <a:r>
              <a:rPr sz="5400" spc="-4" baseline="3034" dirty="0" smtClean="0">
                <a:latin typeface="Calibri"/>
                <a:cs typeface="Calibri"/>
              </a:rPr>
              <a:t>i</a:t>
            </a:r>
            <a:r>
              <a:rPr sz="5400" spc="0" baseline="3034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  <a:p>
            <a:pPr marL="127380">
              <a:lnSpc>
                <a:spcPts val="4320"/>
              </a:lnSpc>
              <a:spcBef>
                <a:spcPts val="2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muscle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02246" y="2918358"/>
            <a:ext cx="1315304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longus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28964" y="2918358"/>
            <a:ext cx="1404884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muscle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7828" y="3467226"/>
            <a:ext cx="79339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and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81327" y="3467226"/>
            <a:ext cx="170608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64" baseline="3034" dirty="0" smtClean="0">
                <a:latin typeface="Calibri"/>
                <a:cs typeface="Calibri"/>
              </a:rPr>
              <a:t>e</a:t>
            </a:r>
            <a:r>
              <a:rPr sz="5400" spc="9" baseline="3034" dirty="0" smtClean="0">
                <a:latin typeface="Calibri"/>
                <a:cs typeface="Calibri"/>
              </a:rPr>
              <a:t>x</a:t>
            </a:r>
            <a:r>
              <a:rPr sz="5400" spc="-5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ensor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56101" y="3467226"/>
            <a:ext cx="191235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digi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orum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11033" y="3467226"/>
            <a:ext cx="196776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19" baseline="3034" dirty="0" smtClean="0">
                <a:latin typeface="Calibri"/>
                <a:cs typeface="Calibri"/>
              </a:rPr>
              <a:t>c</a:t>
            </a:r>
            <a:r>
              <a:rPr sz="5400" spc="-14" baseline="3034" dirty="0" smtClean="0">
                <a:latin typeface="Calibri"/>
                <a:cs typeface="Calibri"/>
              </a:rPr>
              <a:t>o</a:t>
            </a:r>
            <a:r>
              <a:rPr sz="5400" spc="0" baseline="3034" dirty="0" smtClean="0">
                <a:latin typeface="Calibri"/>
                <a:cs typeface="Calibri"/>
              </a:rPr>
              <a:t>mpa</a:t>
            </a:r>
            <a:r>
              <a:rPr sz="5400" spc="-44" baseline="3034" dirty="0" smtClean="0">
                <a:latin typeface="Calibri"/>
                <a:cs typeface="Calibri"/>
              </a:rPr>
              <a:t>r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47936" y="3467226"/>
            <a:ext cx="47755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39" baseline="3034" dirty="0" smtClean="0">
                <a:latin typeface="Calibri"/>
                <a:cs typeface="Calibri"/>
              </a:rPr>
              <a:t>to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7828" y="4015866"/>
            <a:ext cx="9115396" cy="11412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625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male</a:t>
            </a:r>
            <a:r>
              <a:rPr sz="5400" spc="4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03"/>
              </a:spcBef>
            </a:pPr>
            <a:r>
              <a:rPr sz="3600" spc="-50" dirty="0" smtClean="0">
                <a:latin typeface="Calibri"/>
                <a:cs typeface="Calibri"/>
              </a:rPr>
              <a:t>F</a:t>
            </a:r>
            <a:r>
              <a:rPr sz="3600" spc="0" dirty="0" smtClean="0">
                <a:latin typeface="Calibri"/>
                <a:cs typeface="Calibri"/>
              </a:rPr>
              <a:t>e</a:t>
            </a:r>
            <a:r>
              <a:rPr sz="3600" spc="-14" dirty="0" smtClean="0">
                <a:latin typeface="Calibri"/>
                <a:cs typeface="Calibri"/>
              </a:rPr>
              <a:t>m</a:t>
            </a:r>
            <a:r>
              <a:rPr sz="3600" spc="0" dirty="0" smtClean="0">
                <a:latin typeface="Calibri"/>
                <a:cs typeface="Calibri"/>
              </a:rPr>
              <a:t>ales</a:t>
            </a:r>
            <a:r>
              <a:rPr sz="3600" spc="254" dirty="0" smtClean="0">
                <a:latin typeface="Calibri"/>
                <a:cs typeface="Calibri"/>
              </a:rPr>
              <a:t> </a:t>
            </a:r>
            <a:r>
              <a:rPr sz="3600" spc="-44" dirty="0" smtClean="0">
                <a:latin typeface="Calibri"/>
                <a:cs typeface="Calibri"/>
              </a:rPr>
              <a:t>t</a:t>
            </a:r>
            <a:r>
              <a:rPr sz="3600" spc="0" dirty="0" smtClean="0">
                <a:latin typeface="Calibri"/>
                <a:cs typeface="Calibri"/>
              </a:rPr>
              <a:t>e</a:t>
            </a:r>
            <a:r>
              <a:rPr sz="3600" spc="-14" dirty="0" smtClean="0">
                <a:latin typeface="Calibri"/>
                <a:cs typeface="Calibri"/>
              </a:rPr>
              <a:t>n</a:t>
            </a:r>
            <a:r>
              <a:rPr sz="3600" spc="0" dirty="0" smtClean="0">
                <a:latin typeface="Calibri"/>
                <a:cs typeface="Calibri"/>
              </a:rPr>
              <a:t>d</a:t>
            </a:r>
            <a:r>
              <a:rPr sz="3600" spc="-14" dirty="0" smtClean="0">
                <a:latin typeface="Calibri"/>
                <a:cs typeface="Calibri"/>
              </a:rPr>
              <a:t>e</a:t>
            </a:r>
            <a:r>
              <a:rPr sz="3600" spc="0" dirty="0" smtClean="0">
                <a:latin typeface="Calibri"/>
                <a:cs typeface="Calibri"/>
              </a:rPr>
              <a:t>d</a:t>
            </a:r>
            <a:r>
              <a:rPr sz="3600" spc="249" dirty="0" smtClean="0">
                <a:latin typeface="Calibri"/>
                <a:cs typeface="Calibri"/>
              </a:rPr>
              <a:t> </a:t>
            </a:r>
            <a:r>
              <a:rPr sz="3600" spc="-44" dirty="0" smtClean="0">
                <a:latin typeface="Calibri"/>
                <a:cs typeface="Calibri"/>
              </a:rPr>
              <a:t>t</a:t>
            </a:r>
            <a:r>
              <a:rPr sz="3600" spc="0" dirty="0" smtClean="0">
                <a:latin typeface="Calibri"/>
                <a:cs typeface="Calibri"/>
              </a:rPr>
              <a:t>o</a:t>
            </a:r>
            <a:r>
              <a:rPr sz="3600" spc="250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h</a:t>
            </a:r>
            <a:r>
              <a:rPr sz="3600" spc="-64" dirty="0" smtClean="0">
                <a:latin typeface="Calibri"/>
                <a:cs typeface="Calibri"/>
              </a:rPr>
              <a:t>a</a:t>
            </a:r>
            <a:r>
              <a:rPr sz="3600" spc="-29" dirty="0" smtClean="0">
                <a:latin typeface="Calibri"/>
                <a:cs typeface="Calibri"/>
              </a:rPr>
              <a:t>v</a:t>
            </a:r>
            <a:r>
              <a:rPr sz="3600" spc="0" dirty="0" smtClean="0">
                <a:latin typeface="Calibri"/>
                <a:cs typeface="Calibri"/>
              </a:rPr>
              <a:t>e</a:t>
            </a:r>
            <a:r>
              <a:rPr sz="3600" spc="239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mo</a:t>
            </a:r>
            <a:r>
              <a:rPr sz="3600" spc="-44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e</a:t>
            </a:r>
            <a:r>
              <a:rPr sz="3600" spc="254" dirty="0" smtClean="0">
                <a:latin typeface="Calibri"/>
                <a:cs typeface="Calibri"/>
              </a:rPr>
              <a:t> </a:t>
            </a:r>
            <a:r>
              <a:rPr sz="3600" spc="-19" dirty="0" smtClean="0">
                <a:latin typeface="Calibri"/>
                <a:cs typeface="Calibri"/>
              </a:rPr>
              <a:t>t</a:t>
            </a:r>
            <a:r>
              <a:rPr sz="3600" spc="0" dirty="0" smtClean="0">
                <a:latin typeface="Calibri"/>
                <a:cs typeface="Calibri"/>
              </a:rPr>
              <a:t>hu</a:t>
            </a:r>
            <a:r>
              <a:rPr sz="3600" spc="-14" dirty="0" smtClean="0">
                <a:latin typeface="Calibri"/>
                <a:cs typeface="Calibri"/>
              </a:rPr>
              <a:t>m</a:t>
            </a:r>
            <a:r>
              <a:rPr sz="3600" spc="0" dirty="0" smtClean="0">
                <a:latin typeface="Calibri"/>
                <a:cs typeface="Calibri"/>
              </a:rPr>
              <a:t>b</a:t>
            </a:r>
            <a:r>
              <a:rPr sz="3600" spc="259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ab</a:t>
            </a:r>
            <a:r>
              <a:rPr sz="3600" spc="-14" dirty="0" smtClean="0">
                <a:latin typeface="Calibri"/>
                <a:cs typeface="Calibri"/>
              </a:rPr>
              <a:t>d</a:t>
            </a:r>
            <a:r>
              <a:rPr sz="3600" spc="0" dirty="0" smtClean="0">
                <a:latin typeface="Calibri"/>
                <a:cs typeface="Calibri"/>
              </a:rPr>
              <a:t>ucti</a:t>
            </a:r>
            <a:r>
              <a:rPr sz="3600" spc="-19" dirty="0" smtClean="0">
                <a:latin typeface="Calibri"/>
                <a:cs typeface="Calibri"/>
              </a:rPr>
              <a:t>o</a:t>
            </a:r>
            <a:r>
              <a:rPr sz="3600" spc="0" dirty="0" smtClean="0">
                <a:latin typeface="Calibri"/>
                <a:cs typeface="Calibri"/>
              </a:rPr>
              <a:t>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6160" y="4646666"/>
            <a:ext cx="254152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7828" y="5223129"/>
            <a:ext cx="79339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and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1035" y="5223129"/>
            <a:ext cx="108041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mo</a:t>
            </a:r>
            <a:r>
              <a:rPr sz="5400" spc="-5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30423" y="5223129"/>
            <a:ext cx="133070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1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humb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80001" y="5223129"/>
            <a:ext cx="210792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m</a:t>
            </a:r>
            <a:r>
              <a:rPr sz="5400" spc="-19" baseline="3034" dirty="0" smtClean="0">
                <a:latin typeface="Calibri"/>
                <a:cs typeface="Calibri"/>
              </a:rPr>
              <a:t>o</a:t>
            </a:r>
            <a:r>
              <a:rPr sz="5400" spc="-29" baseline="3034" dirty="0" smtClean="0">
                <a:latin typeface="Calibri"/>
                <a:cs typeface="Calibri"/>
              </a:rPr>
              <a:t>v</a:t>
            </a:r>
            <a:r>
              <a:rPr sz="5400" spc="0" baseline="3034" dirty="0" smtClean="0">
                <a:latin typeface="Calibri"/>
                <a:cs typeface="Calibri"/>
              </a:rPr>
              <a:t>em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-29" baseline="3034" dirty="0" smtClean="0">
                <a:latin typeface="Calibri"/>
                <a:cs typeface="Calibri"/>
              </a:rPr>
              <a:t>n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05422" y="5223129"/>
            <a:ext cx="138699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speeds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1388" y="5223129"/>
            <a:ext cx="91803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wi</a:t>
            </a:r>
            <a:r>
              <a:rPr sz="5400" spc="-9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9232" y="5223129"/>
            <a:ext cx="78288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9" baseline="3034" dirty="0" smtClean="0">
                <a:latin typeface="Calibri"/>
                <a:cs typeface="Calibri"/>
              </a:rPr>
              <a:t>l</a:t>
            </a:r>
            <a:r>
              <a:rPr sz="5400" spc="0" baseline="3034" dirty="0" smtClean="0">
                <a:latin typeface="Calibri"/>
                <a:cs typeface="Calibri"/>
              </a:rPr>
              <a:t>ess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7828" y="5771768"/>
            <a:ext cx="107551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39" baseline="3034" dirty="0" smtClean="0">
                <a:latin typeface="Calibri"/>
                <a:cs typeface="Calibri"/>
              </a:rPr>
              <a:t>s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ops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9927" y="5771768"/>
            <a:ext cx="127107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in </a:t>
            </a:r>
            <a:r>
              <a:rPr sz="5400" spc="34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the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8291" y="5771768"/>
            <a:ext cx="133144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t</a:t>
            </a:r>
            <a:r>
              <a:rPr sz="5400" spc="-9" baseline="3034" dirty="0" smtClean="0">
                <a:latin typeface="Calibri"/>
                <a:cs typeface="Calibri"/>
              </a:rPr>
              <a:t>h</a:t>
            </a:r>
            <a:r>
              <a:rPr sz="5400" spc="0" baseline="3034" dirty="0" smtClean="0">
                <a:latin typeface="Calibri"/>
                <a:cs typeface="Calibri"/>
              </a:rPr>
              <a:t>umb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7869" y="5771768"/>
            <a:ext cx="210609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m</a:t>
            </a:r>
            <a:r>
              <a:rPr sz="5400" spc="-19" baseline="3034" dirty="0" smtClean="0">
                <a:latin typeface="Calibri"/>
                <a:cs typeface="Calibri"/>
              </a:rPr>
              <a:t>o</a:t>
            </a:r>
            <a:r>
              <a:rPr sz="5400" spc="-29" baseline="3034" dirty="0" smtClean="0">
                <a:latin typeface="Calibri"/>
                <a:cs typeface="Calibri"/>
              </a:rPr>
              <a:t>v</a:t>
            </a:r>
            <a:r>
              <a:rPr sz="5400" spc="0" baseline="3034" dirty="0" smtClean="0">
                <a:latin typeface="Calibri"/>
                <a:cs typeface="Calibri"/>
              </a:rPr>
              <a:t>em</a:t>
            </a:r>
            <a:r>
              <a:rPr sz="5400" spc="-14" baseline="3034" dirty="0" smtClean="0">
                <a:latin typeface="Calibri"/>
                <a:cs typeface="Calibri"/>
              </a:rPr>
              <a:t>e</a:t>
            </a:r>
            <a:r>
              <a:rPr sz="5400" spc="-44" baseline="3034" dirty="0" smtClean="0">
                <a:latin typeface="Calibri"/>
                <a:cs typeface="Calibri"/>
              </a:rPr>
              <a:t>n</a:t>
            </a:r>
            <a:r>
              <a:rPr sz="5400" spc="0" baseline="3034" dirty="0" smtClean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1766" y="5771768"/>
            <a:ext cx="227084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(Gu</a:t>
            </a:r>
            <a:r>
              <a:rPr sz="5400" spc="-34" baseline="3034" dirty="0" smtClean="0">
                <a:latin typeface="Calibri"/>
                <a:cs typeface="Calibri"/>
              </a:rPr>
              <a:t>s</a:t>
            </a:r>
            <a:r>
              <a:rPr sz="5400" spc="-54" baseline="3034" dirty="0" smtClean="0">
                <a:latin typeface="Calibri"/>
                <a:cs typeface="Calibri"/>
              </a:rPr>
              <a:t>t</a:t>
            </a:r>
            <a:r>
              <a:rPr sz="5400" spc="-19" baseline="3034" dirty="0" smtClean="0">
                <a:latin typeface="Calibri"/>
                <a:cs typeface="Calibri"/>
              </a:rPr>
              <a:t>a</a:t>
            </a:r>
            <a:r>
              <a:rPr sz="5400" spc="-44" baseline="3034" dirty="0" smtClean="0">
                <a:latin typeface="Calibri"/>
                <a:cs typeface="Calibri"/>
              </a:rPr>
              <a:t>f</a:t>
            </a:r>
            <a:r>
              <a:rPr sz="5400" spc="0" baseline="3034" dirty="0" smtClean="0">
                <a:latin typeface="Calibri"/>
                <a:cs typeface="Calibri"/>
              </a:rPr>
              <a:t>sson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61652" y="5771768"/>
            <a:ext cx="46729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29" baseline="3034" dirty="0" smtClean="0">
                <a:latin typeface="Calibri"/>
                <a:cs typeface="Calibri"/>
              </a:rPr>
              <a:t>et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7828" y="6320510"/>
            <a:ext cx="4736383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al</a:t>
            </a:r>
            <a:r>
              <a:rPr sz="5400" spc="4" baseline="3034" dirty="0" smtClean="0">
                <a:latin typeface="Calibri"/>
                <a:cs typeface="Calibri"/>
              </a:rPr>
              <a:t>.</a:t>
            </a:r>
            <a:r>
              <a:rPr sz="5400" spc="0" baseline="3034" dirty="0" smtClean="0">
                <a:latin typeface="Calibri"/>
                <a:cs typeface="Calibri"/>
              </a:rPr>
              <a:t>,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2010 &amp; </a:t>
            </a:r>
            <a:r>
              <a:rPr sz="5400" spc="-64" baseline="3034" dirty="0" smtClean="0">
                <a:latin typeface="Calibri"/>
                <a:cs typeface="Calibri"/>
              </a:rPr>
              <a:t>E</a:t>
            </a:r>
            <a:r>
              <a:rPr sz="5400" spc="0" baseline="3034" dirty="0" smtClean="0">
                <a:latin typeface="Calibri"/>
                <a:cs typeface="Calibri"/>
              </a:rPr>
              <a:t>ape</a:t>
            </a:r>
            <a:r>
              <a:rPr sz="5400" spc="4" baseline="3034" dirty="0" smtClean="0">
                <a:latin typeface="Calibri"/>
                <a:cs typeface="Calibri"/>
              </a:rPr>
              <a:t>n</a:t>
            </a:r>
            <a:r>
              <a:rPr sz="5400" spc="0" baseline="3034" dirty="0" smtClean="0">
                <a:latin typeface="Calibri"/>
                <a:cs typeface="Calibri"/>
              </a:rPr>
              <a:t>,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2010).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6160" y="592962"/>
            <a:ext cx="9108483" cy="1403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6676">
              <a:lnSpc>
                <a:spcPts val="5195"/>
              </a:lnSpc>
              <a:spcBef>
                <a:spcPts val="259"/>
              </a:spcBef>
            </a:pPr>
            <a:r>
              <a:rPr sz="7500" b="1" spc="0" baseline="3276" dirty="0" smtClean="0">
                <a:latin typeface="Calibri"/>
                <a:cs typeface="Calibri"/>
              </a:rPr>
              <a:t>E</a:t>
            </a:r>
            <a:r>
              <a:rPr sz="7500" b="1" spc="-64" baseline="3276" dirty="0" smtClean="0">
                <a:latin typeface="Calibri"/>
                <a:cs typeface="Calibri"/>
              </a:rPr>
              <a:t>r</a:t>
            </a:r>
            <a:r>
              <a:rPr sz="7500" b="1" spc="-44" baseline="3276" dirty="0" smtClean="0">
                <a:latin typeface="Calibri"/>
                <a:cs typeface="Calibri"/>
              </a:rPr>
              <a:t>g</a:t>
            </a:r>
            <a:r>
              <a:rPr sz="7500" b="1" spc="0" baseline="3276" dirty="0" smtClean="0">
                <a:latin typeface="Calibri"/>
                <a:cs typeface="Calibri"/>
              </a:rPr>
              <a:t>onomics</a:t>
            </a:r>
            <a:r>
              <a:rPr sz="7500" b="1" spc="-19" baseline="3276" dirty="0" smtClean="0">
                <a:latin typeface="Calibri"/>
                <a:cs typeface="Calibri"/>
              </a:rPr>
              <a:t> </a:t>
            </a:r>
            <a:r>
              <a:rPr sz="7500" b="1" spc="-14" baseline="3276" dirty="0" smtClean="0">
                <a:latin typeface="Calibri"/>
                <a:cs typeface="Calibri"/>
              </a:rPr>
              <a:t>c</a:t>
            </a:r>
            <a:r>
              <a:rPr sz="7500" b="1" spc="0" baseline="3276" dirty="0" smtClean="0">
                <a:latin typeface="Calibri"/>
                <a:cs typeface="Calibri"/>
              </a:rPr>
              <a:t>or</a:t>
            </a:r>
            <a:r>
              <a:rPr sz="7500" b="1" spc="-69" baseline="3276" dirty="0" smtClean="0">
                <a:latin typeface="Calibri"/>
                <a:cs typeface="Calibri"/>
              </a:rPr>
              <a:t>r</a:t>
            </a:r>
            <a:r>
              <a:rPr sz="7500" b="1" spc="0" baseline="3276" dirty="0" smtClean="0">
                <a:latin typeface="Calibri"/>
                <a:cs typeface="Calibri"/>
              </a:rPr>
              <a:t>ection</a:t>
            </a:r>
            <a:r>
              <a:rPr sz="7500" b="1" spc="-29" baseline="3276" dirty="0" smtClean="0">
                <a:latin typeface="Calibri"/>
                <a:cs typeface="Calibri"/>
              </a:rPr>
              <a:t> </a:t>
            </a:r>
            <a:r>
              <a:rPr sz="7500" b="1" spc="-64" baseline="3276" dirty="0" smtClean="0">
                <a:latin typeface="Calibri"/>
                <a:cs typeface="Calibri"/>
              </a:rPr>
              <a:t>s</a:t>
            </a:r>
            <a:r>
              <a:rPr sz="7500" b="1" spc="0" baseline="3276" dirty="0" smtClean="0">
                <a:latin typeface="Calibri"/>
                <a:cs typeface="Calibri"/>
              </a:rPr>
              <a:t>t</a:t>
            </a:r>
            <a:r>
              <a:rPr sz="7500" b="1" spc="-104" baseline="3276" dirty="0" smtClean="0">
                <a:latin typeface="Calibri"/>
                <a:cs typeface="Calibri"/>
              </a:rPr>
              <a:t>r</a:t>
            </a:r>
            <a:r>
              <a:rPr sz="7500" b="1" spc="-50" baseline="3276" dirty="0" smtClean="0">
                <a:latin typeface="Calibri"/>
                <a:cs typeface="Calibri"/>
              </a:rPr>
              <a:t>a</a:t>
            </a:r>
            <a:r>
              <a:rPr sz="7500" b="1" spc="-54" baseline="3276" dirty="0" smtClean="0">
                <a:latin typeface="Calibri"/>
                <a:cs typeface="Calibri"/>
              </a:rPr>
              <a:t>t</a:t>
            </a:r>
            <a:r>
              <a:rPr sz="7500" b="1" spc="0" baseline="3276" dirty="0" smtClean="0">
                <a:latin typeface="Calibri"/>
                <a:cs typeface="Calibri"/>
              </a:rPr>
              <a:t>egies</a:t>
            </a:r>
            <a:endParaRPr sz="5000">
              <a:latin typeface="Calibri"/>
              <a:cs typeface="Calibri"/>
            </a:endParaRPr>
          </a:p>
          <a:p>
            <a:pPr marL="12700" marR="95326">
              <a:lnSpc>
                <a:spcPct val="101725"/>
              </a:lnSpc>
              <a:spcBef>
                <a:spcPts val="1527"/>
              </a:spcBef>
            </a:pPr>
            <a:r>
              <a:rPr sz="3300" spc="0" dirty="0" smtClean="0">
                <a:latin typeface="Calibri"/>
                <a:cs typeface="Calibri"/>
              </a:rPr>
              <a:t>•</a:t>
            </a:r>
            <a:r>
              <a:rPr sz="3300" u="heavy" spc="0" dirty="0" smtClean="0">
                <a:latin typeface="Calibri"/>
                <a:cs typeface="Calibri"/>
              </a:rPr>
              <a:t>En</a:t>
            </a:r>
            <a:r>
              <a:rPr sz="3300" u="heavy" spc="-14" dirty="0" smtClean="0">
                <a:latin typeface="Calibri"/>
                <a:cs typeface="Calibri"/>
              </a:rPr>
              <a:t>g</a:t>
            </a:r>
            <a:r>
              <a:rPr sz="3300" u="heavy" spc="0" dirty="0" smtClean="0">
                <a:latin typeface="Calibri"/>
                <a:cs typeface="Calibri"/>
              </a:rPr>
              <a:t>ineeri</a:t>
            </a:r>
            <a:r>
              <a:rPr sz="3300" u="heavy" spc="-9" dirty="0" smtClean="0">
                <a:latin typeface="Calibri"/>
                <a:cs typeface="Calibri"/>
              </a:rPr>
              <a:t>n</a:t>
            </a:r>
            <a:r>
              <a:rPr sz="3300" u="heavy" spc="0" dirty="0" smtClean="0">
                <a:latin typeface="Calibri"/>
                <a:cs typeface="Calibri"/>
              </a:rPr>
              <a:t>g</a:t>
            </a:r>
            <a:r>
              <a:rPr sz="3300" u="heavy" spc="29" dirty="0" smtClean="0">
                <a:latin typeface="Calibri"/>
                <a:cs typeface="Calibri"/>
              </a:rPr>
              <a:t> </a:t>
            </a:r>
            <a:r>
              <a:rPr sz="3300" u="heavy" spc="0" dirty="0" smtClean="0">
                <a:latin typeface="Calibri"/>
                <a:cs typeface="Calibri"/>
              </a:rPr>
              <a:t>Co</a:t>
            </a:r>
            <a:r>
              <a:rPr sz="3300" u="heavy" spc="-34" dirty="0" smtClean="0">
                <a:latin typeface="Calibri"/>
                <a:cs typeface="Calibri"/>
              </a:rPr>
              <a:t>n</a:t>
            </a:r>
            <a:r>
              <a:rPr sz="3300" u="heavy" spc="0" dirty="0" smtClean="0">
                <a:latin typeface="Calibri"/>
                <a:cs typeface="Calibri"/>
              </a:rPr>
              <a:t>t</a:t>
            </a:r>
            <a:r>
              <a:rPr sz="3300" u="heavy" spc="-50" dirty="0" smtClean="0">
                <a:latin typeface="Calibri"/>
                <a:cs typeface="Calibri"/>
              </a:rPr>
              <a:t>r</a:t>
            </a:r>
            <a:r>
              <a:rPr sz="3300" u="heavy" spc="0" dirty="0" smtClean="0">
                <a:latin typeface="Calibri"/>
                <a:cs typeface="Calibri"/>
              </a:rPr>
              <a:t>ols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160" y="2155316"/>
            <a:ext cx="296976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0" baseline="3309" dirty="0" smtClean="0">
                <a:latin typeface="Calibri"/>
                <a:cs typeface="Calibri"/>
              </a:rPr>
              <a:t>–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2024" y="2155316"/>
            <a:ext cx="1988274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Elimi</a:t>
            </a:r>
            <a:r>
              <a:rPr sz="4950" spc="9" baseline="3309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950" spc="-34" baseline="3309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ting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8335" y="2155316"/>
            <a:ext cx="1667248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-44" baseline="3309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950" spc="-75" baseline="3309" dirty="0" smtClean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cessi</a:t>
            </a:r>
            <a:r>
              <a:rPr sz="4950" spc="-29" baseline="3309" dirty="0" smtClean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4529" y="2155316"/>
            <a:ext cx="954297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-69" baseline="3309" dirty="0" smtClean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4950" spc="-44" baseline="330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ce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7618" y="2155316"/>
            <a:ext cx="729397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4774" y="2155316"/>
            <a:ext cx="1634488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-19" baseline="3309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wk</a:t>
            </a:r>
            <a:r>
              <a:rPr sz="4950" spc="-25" baseline="3309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950" spc="-39" baseline="330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7440" y="2155316"/>
            <a:ext cx="1397348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po</a:t>
            </a:r>
            <a:r>
              <a:rPr sz="4950" spc="-34" baseline="3309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tu</a:t>
            </a:r>
            <a:r>
              <a:rPr sz="4950" spc="-54" baseline="330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60" y="2658490"/>
            <a:ext cx="2587073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spc="-44" baseline="330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equ</a:t>
            </a:r>
            <a:r>
              <a:rPr sz="4950" spc="-9" baseline="3309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4950" spc="-44" baseline="330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eme</a:t>
            </a:r>
            <a:r>
              <a:rPr sz="4950" spc="-34" baseline="3309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ts</a:t>
            </a:r>
            <a:r>
              <a:rPr sz="4950" spc="14" baseline="3309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3309" dirty="0" smtClean="0"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160" y="3865524"/>
            <a:ext cx="9500256" cy="1450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5"/>
              </a:lnSpc>
              <a:spcBef>
                <a:spcPts val="173"/>
              </a:spcBef>
            </a:pPr>
            <a:r>
              <a:rPr sz="4950" spc="0" baseline="3309" dirty="0" smtClean="0">
                <a:latin typeface="Calibri"/>
                <a:cs typeface="Calibri"/>
              </a:rPr>
              <a:t>–</a:t>
            </a:r>
            <a:r>
              <a:rPr sz="4950" spc="164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Usi</a:t>
            </a:r>
            <a:r>
              <a:rPr sz="4950" spc="-9" baseline="3309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4950" spc="164" baseline="3309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mecha</a:t>
            </a:r>
            <a:r>
              <a:rPr sz="4950" spc="-14" baseline="3309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4950" spc="-19" baseline="3309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4950" spc="169" baseline="3309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assi</a:t>
            </a:r>
            <a:r>
              <a:rPr sz="4950" spc="-44" baseline="3309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950" spc="-14" baseline="3309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s,</a:t>
            </a:r>
            <a:r>
              <a:rPr sz="4950" spc="159" baseline="3309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adju</a:t>
            </a:r>
            <a:r>
              <a:rPr sz="4950" spc="-39" baseline="3309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950" spc="-50" baseline="3309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able</a:t>
            </a:r>
            <a:r>
              <a:rPr sz="4950" spc="159" baseline="3309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heig</a:t>
            </a:r>
            <a:r>
              <a:rPr sz="4950" spc="-44" baseline="3309" dirty="0" smtClean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950" spc="174" baseline="3309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lift</a:t>
            </a:r>
            <a:r>
              <a:rPr sz="4950" spc="169" baseline="3309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-39" baseline="3309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ables</a:t>
            </a:r>
            <a:endParaRPr sz="3300">
              <a:latin typeface="Calibri"/>
              <a:cs typeface="Calibri"/>
            </a:endParaRPr>
          </a:p>
          <a:p>
            <a:pPr marL="12700" marR="2671">
              <a:lnSpc>
                <a:spcPts val="3960"/>
              </a:lnSpc>
              <a:spcBef>
                <a:spcPts val="24"/>
              </a:spcBef>
            </a:pP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4950" spc="264" baseline="165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-29" baseline="1654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4950" spc="9" baseline="165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950" spc="-34" baseline="1654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4950" spc="-29" baseline="1654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950" spc="-34" baseline="165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950" spc="-44" baseline="1654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tions,</a:t>
            </a:r>
            <a:r>
              <a:rPr sz="4950" spc="279" baseline="165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4950" spc="-19" baseline="1654" dirty="0" smtClean="0">
                <a:solidFill>
                  <a:srgbClr val="C00000"/>
                </a:solidFill>
                <a:latin typeface="Calibri"/>
                <a:cs typeface="Calibri"/>
              </a:rPr>
              <a:t>ow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950" spc="-44" baseline="165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950" spc="-9" baseline="165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4950" spc="269" baseline="165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eq</a:t>
            </a:r>
            <a:r>
              <a:rPr sz="4950" spc="9" baseline="1654" dirty="0" smtClean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ipme</a:t>
            </a:r>
            <a:r>
              <a:rPr sz="4950" spc="-29" baseline="1654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950" spc="279" baseline="165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4950" spc="269" baseline="165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950" spc="-44" baseline="165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950" spc="-29" baseline="1654" dirty="0" smtClean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ono</a:t>
            </a:r>
            <a:r>
              <a:rPr sz="4950" spc="4" baseline="1654" dirty="0" smtClean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ic</a:t>
            </a:r>
            <a:endParaRPr sz="3300">
              <a:latin typeface="Calibri"/>
              <a:cs typeface="Calibri"/>
            </a:endParaRPr>
          </a:p>
          <a:p>
            <a:pPr marL="12700" marR="62910">
              <a:lnSpc>
                <a:spcPts val="3960"/>
              </a:lnSpc>
            </a:pPr>
            <a:r>
              <a:rPr sz="4950" spc="-34" baseline="165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ools </a:t>
            </a:r>
            <a:r>
              <a:rPr sz="4950" spc="0" baseline="1654" dirty="0" smtClean="0"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160" y="6078956"/>
            <a:ext cx="9467318" cy="1250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60"/>
              </a:lnSpc>
              <a:spcBef>
                <a:spcPts val="173"/>
              </a:spcBef>
            </a:pPr>
            <a:r>
              <a:rPr sz="4950" spc="0" baseline="3309" dirty="0" smtClean="0">
                <a:latin typeface="Calibri"/>
                <a:cs typeface="Calibri"/>
              </a:rPr>
              <a:t>–</a:t>
            </a:r>
            <a:r>
              <a:rPr sz="4950" spc="369" baseline="3309" dirty="0" smtClean="0">
                <a:latin typeface="Calibri"/>
                <a:cs typeface="Calibri"/>
              </a:rPr>
              <a:t> 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Elim</a:t>
            </a:r>
            <a:r>
              <a:rPr sz="4950" spc="19" baseline="3309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950" spc="-29" baseline="3309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950" spc="-34" baseline="3309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950" spc="375" baseline="3309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4950" spc="369" baseline="3309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-44" baseline="330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950" spc="-9" baseline="3309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duce</a:t>
            </a:r>
            <a:r>
              <a:rPr sz="4950" spc="369" baseline="3309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-19" baseline="3309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950" spc="14" baseline="3309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4950" spc="-29" baseline="3309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950" spc="-39" baseline="330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4950" spc="369" baseline="3309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po</a:t>
            </a:r>
            <a:r>
              <a:rPr sz="4950" spc="-25" baseline="3309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tu</a:t>
            </a:r>
            <a:r>
              <a:rPr sz="4950" spc="-54" baseline="330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950" spc="-9" baseline="3309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950" spc="375" baseline="3309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4950" spc="375" baseline="3309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Ac</a:t>
            </a:r>
            <a:r>
              <a:rPr sz="4950" spc="-19" baseline="3309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om</a:t>
            </a:r>
            <a:r>
              <a:rPr sz="4950" spc="9" baseline="3309" dirty="0" smtClean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4950" spc="0" baseline="3309" dirty="0" smtClean="0">
                <a:solidFill>
                  <a:srgbClr val="C00000"/>
                </a:solidFill>
                <a:latin typeface="Calibri"/>
                <a:cs typeface="Calibri"/>
              </a:rPr>
              <a:t>lish</a:t>
            </a:r>
            <a:endParaRPr sz="3300">
              <a:latin typeface="Calibri"/>
              <a:cs typeface="Calibri"/>
            </a:endParaRPr>
          </a:p>
          <a:p>
            <a:pPr marL="12700" marR="31432">
              <a:lnSpc>
                <a:spcPts val="3960"/>
              </a:lnSpc>
              <a:spcBef>
                <a:spcPts val="25"/>
              </a:spcBef>
            </a:pPr>
            <a:r>
              <a:rPr sz="4950" spc="-29" baseline="1654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ork </a:t>
            </a:r>
            <a:r>
              <a:rPr sz="4950" spc="-34" baseline="165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sz="4950" spc="-29" baseline="1654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s within</a:t>
            </a:r>
            <a:r>
              <a:rPr sz="4950" spc="9" baseline="165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the mi</a:t>
            </a:r>
            <a:r>
              <a:rPr sz="4950" spc="-4" baseline="1654" dirty="0" smtClean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4950" spc="-69" baseline="165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4950" spc="-34" baseline="1654" dirty="0" smtClean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950" spc="19" baseline="165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4950" spc="9" baseline="165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950" spc="0" baseline="1654" dirty="0" smtClean="0">
                <a:solidFill>
                  <a:srgbClr val="C00000"/>
                </a:solidFill>
                <a:latin typeface="Calibri"/>
                <a:cs typeface="Calibri"/>
              </a:rPr>
              <a:t>motion position</a:t>
            </a:r>
            <a:r>
              <a:rPr sz="4950" spc="-4" baseline="1654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950" spc="0" baseline="1654" dirty="0" smtClean="0"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  <a:p>
            <a:pPr marL="4228480" marR="4257888" algn="ctr">
              <a:lnSpc>
                <a:spcPct val="101725"/>
              </a:lnSpc>
              <a:spcBef>
                <a:spcPts val="441"/>
              </a:spcBef>
            </a:pPr>
            <a:r>
              <a:rPr sz="1400" b="1" spc="0" dirty="0" smtClean="0">
                <a:latin typeface="Calibri"/>
                <a:cs typeface="Calibri"/>
              </a:rPr>
              <a:t>N</a:t>
            </a:r>
            <a:r>
              <a:rPr sz="1400" b="1" spc="-4" dirty="0" smtClean="0">
                <a:latin typeface="Calibri"/>
                <a:cs typeface="Calibri"/>
              </a:rPr>
              <a:t>I</a:t>
            </a:r>
            <a:r>
              <a:rPr sz="1400" b="1" spc="0" dirty="0" smtClean="0">
                <a:latin typeface="Calibri"/>
                <a:cs typeface="Calibri"/>
              </a:rPr>
              <a:t>OH</a:t>
            </a:r>
            <a:r>
              <a:rPr sz="1400" b="1" spc="-4" dirty="0" smtClean="0">
                <a:latin typeface="Calibri"/>
                <a:cs typeface="Calibri"/>
              </a:rPr>
              <a:t>S</a:t>
            </a:r>
            <a:r>
              <a:rPr sz="1400" b="1" spc="0" dirty="0" smtClean="0">
                <a:latin typeface="Calibri"/>
                <a:cs typeface="Calibri"/>
              </a:rPr>
              <a:t>, 2</a:t>
            </a:r>
            <a:r>
              <a:rPr sz="1400" b="1" spc="-4" dirty="0" smtClean="0">
                <a:latin typeface="Calibri"/>
                <a:cs typeface="Calibri"/>
              </a:rPr>
              <a:t>01</a:t>
            </a:r>
            <a:r>
              <a:rPr sz="1400" b="1" spc="0" dirty="0" smtClean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60042" y="1739137"/>
            <a:ext cx="9867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828" y="1118996"/>
            <a:ext cx="5373497" cy="5890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3275" y="1827783"/>
            <a:ext cx="4643374" cy="30878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01472" y="391306"/>
            <a:ext cx="3468979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Ergono</a:t>
            </a:r>
            <a:r>
              <a:rPr sz="2700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27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risk fa</a:t>
            </a:r>
            <a:r>
              <a:rPr sz="2700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tors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6160" y="1197101"/>
            <a:ext cx="454985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4" baseline="3034" dirty="0" smtClean="0">
                <a:latin typeface="Calibri"/>
                <a:cs typeface="Calibri"/>
              </a:rPr>
              <a:t>•</a:t>
            </a:r>
            <a:r>
              <a:rPr sz="5400" u="heavy" spc="-154" baseline="3034" dirty="0" smtClean="0">
                <a:latin typeface="Calibri"/>
                <a:cs typeface="Calibri"/>
              </a:rPr>
              <a:t>W</a:t>
            </a:r>
            <a:r>
              <a:rPr sz="5400" u="heavy" spc="0" baseline="3034" dirty="0" smtClean="0">
                <a:latin typeface="Calibri"/>
                <a:cs typeface="Calibri"/>
              </a:rPr>
              <a:t>ork P</a:t>
            </a:r>
            <a:r>
              <a:rPr sz="5400" u="heavy" spc="-64" baseline="3034" dirty="0" smtClean="0">
                <a:latin typeface="Calibri"/>
                <a:cs typeface="Calibri"/>
              </a:rPr>
              <a:t>r</a:t>
            </a:r>
            <a:r>
              <a:rPr sz="5400" u="heavy" spc="0" baseline="3034" dirty="0" smtClean="0">
                <a:latin typeface="Calibri"/>
                <a:cs typeface="Calibri"/>
              </a:rPr>
              <a:t>actice</a:t>
            </a:r>
            <a:r>
              <a:rPr sz="5400" u="heavy" spc="-25" baseline="3034" dirty="0" smtClean="0">
                <a:latin typeface="Calibri"/>
                <a:cs typeface="Calibri"/>
              </a:rPr>
              <a:t> </a:t>
            </a:r>
            <a:r>
              <a:rPr sz="5400" u="heavy" spc="0" baseline="3034" dirty="0" smtClean="0">
                <a:latin typeface="Calibri"/>
                <a:cs typeface="Calibri"/>
              </a:rPr>
              <a:t>Co</a:t>
            </a:r>
            <a:r>
              <a:rPr sz="5400" u="heavy" spc="-29" baseline="3034" dirty="0" smtClean="0">
                <a:latin typeface="Calibri"/>
                <a:cs typeface="Calibri"/>
              </a:rPr>
              <a:t>n</a:t>
            </a:r>
            <a:r>
              <a:rPr sz="5400" u="heavy" spc="0" baseline="3034" dirty="0" smtClean="0">
                <a:latin typeface="Calibri"/>
                <a:cs typeface="Calibri"/>
              </a:rPr>
              <a:t>t</a:t>
            </a:r>
            <a:r>
              <a:rPr sz="5400" u="heavy" spc="-59" baseline="3034" dirty="0" smtClean="0">
                <a:latin typeface="Calibri"/>
                <a:cs typeface="Calibri"/>
              </a:rPr>
              <a:t>r</a:t>
            </a:r>
            <a:r>
              <a:rPr sz="5400" u="heavy" spc="0" baseline="3034" dirty="0" smtClean="0">
                <a:latin typeface="Calibri"/>
                <a:cs typeface="Calibri"/>
              </a:rPr>
              <a:t>ols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6160" y="1855495"/>
            <a:ext cx="321863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–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14424" y="1855495"/>
            <a:ext cx="1832586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5400" spc="-59" baseline="303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5400" spc="-14" baseline="3034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vid</a:t>
            </a:r>
            <a:r>
              <a:rPr sz="5400" spc="-14" baseline="3034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14827" y="1855495"/>
            <a:ext cx="847334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5400" spc="-14" baseline="3034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5400" spc="-79" baseline="3034" dirty="0" smtClean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27601" y="1855495"/>
            <a:ext cx="406102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99685" y="1855495"/>
            <a:ext cx="168822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39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5400" spc="-34" baseline="3034" dirty="0" smtClean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5400" spc="-79" baseline="3034" dirty="0" smtClean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ec</a:t>
            </a:r>
            <a:r>
              <a:rPr sz="5400" spc="-9" baseline="303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5400" spc="-39" baseline="3034" dirty="0" smtClean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55358" y="1855495"/>
            <a:ext cx="2187417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5400" spc="-54" baseline="303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5400" spc="-14" baseline="3034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edu</a:t>
            </a:r>
            <a:r>
              <a:rPr sz="5400" spc="-54" baseline="303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07728" y="1855495"/>
            <a:ext cx="625635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69" baseline="3034" dirty="0" smtClean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6160" y="2404363"/>
            <a:ext cx="435068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19" baseline="3034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ompl</a:t>
            </a:r>
            <a:r>
              <a:rPr sz="5400" spc="-19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ting</a:t>
            </a:r>
            <a:r>
              <a:rPr sz="5400" spc="-19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spc="-44" baseline="3034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ork</a:t>
            </a:r>
            <a:r>
              <a:rPr sz="5400" spc="14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spc="-54" baseline="303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sz="5400" spc="-39" baseline="3034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s.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6160" y="3721353"/>
            <a:ext cx="32166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–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4028" y="3721353"/>
            <a:ext cx="112647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Using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8423" y="3721353"/>
            <a:ext cx="99380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19" baseline="3034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ar</a:t>
            </a:r>
            <a:r>
              <a:rPr sz="5400" spc="-9" baseline="303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06851" y="3721353"/>
            <a:ext cx="79339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5889" y="3721353"/>
            <a:ext cx="1513422" cy="1031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79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dolli</a:t>
            </a:r>
            <a:r>
              <a:rPr sz="5400" spc="-4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  <a:p>
            <a:pPr marL="244348">
              <a:lnSpc>
                <a:spcPts val="4320"/>
              </a:lnSpc>
              <a:spcBef>
                <a:spcPts val="27"/>
              </a:spcBef>
            </a:pPr>
            <a:r>
              <a:rPr sz="5400" spc="0" baseline="1517" dirty="0" smtClean="0">
                <a:solidFill>
                  <a:srgbClr val="C00000"/>
                </a:solidFill>
                <a:latin typeface="Calibri"/>
                <a:cs typeface="Calibri"/>
              </a:rPr>
              <a:t>sl</a:t>
            </a:r>
            <a:r>
              <a:rPr sz="5400" spc="-9" baseline="1517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5400" spc="0" baseline="1517" dirty="0" smtClean="0">
                <a:solidFill>
                  <a:srgbClr val="C00000"/>
                </a:solidFill>
                <a:latin typeface="Calibri"/>
                <a:cs typeface="Calibri"/>
              </a:rPr>
              <a:t>ding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87974" y="3721353"/>
            <a:ext cx="47755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39" baseline="3034" dirty="0" smtClean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17385" y="3721353"/>
            <a:ext cx="267578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39" baseline="303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5400" spc="-14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5400" spc="4" baseline="3034" dirty="0" smtClean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ce </a:t>
            </a:r>
            <a:r>
              <a:rPr sz="5400" spc="249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lift</a:t>
            </a:r>
            <a:r>
              <a:rPr sz="5400" spc="-4" baseline="3034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40088" y="3721353"/>
            <a:ext cx="793397" cy="1031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endParaRPr sz="3600">
              <a:latin typeface="Calibri"/>
              <a:cs typeface="Calibri"/>
            </a:endParaRPr>
          </a:p>
          <a:p>
            <a:pPr marL="329691" marR="2102">
              <a:lnSpc>
                <a:spcPts val="4320"/>
              </a:lnSpc>
              <a:spcBef>
                <a:spcPts val="27"/>
              </a:spcBef>
            </a:pPr>
            <a:r>
              <a:rPr sz="5400" spc="0" baseline="1517" dirty="0" smtClean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6160" y="4269993"/>
            <a:ext cx="1592913" cy="1031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07">
              <a:lnSpc>
                <a:spcPts val="3765"/>
              </a:lnSpc>
              <a:spcBef>
                <a:spcPts val="188"/>
              </a:spcBef>
            </a:pPr>
            <a:r>
              <a:rPr sz="5400" spc="-19" baseline="3034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arrying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325"/>
              </a:lnSpc>
              <a:spcBef>
                <a:spcPts val="28"/>
              </a:spcBef>
            </a:pPr>
            <a:r>
              <a:rPr sz="5400" spc="-25" baseline="1517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5400" spc="0" baseline="1517" dirty="0" smtClean="0">
                <a:solidFill>
                  <a:srgbClr val="C00000"/>
                </a:solidFill>
                <a:latin typeface="Calibri"/>
                <a:cs typeface="Calibri"/>
              </a:rPr>
              <a:t>ar</a:t>
            </a:r>
            <a:r>
              <a:rPr sz="5400" spc="19" baseline="1517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5400" spc="0" baseline="1517" dirty="0" smtClean="0">
                <a:solidFill>
                  <a:srgbClr val="C00000"/>
                </a:solidFill>
                <a:latin typeface="Calibri"/>
                <a:cs typeface="Calibri"/>
              </a:rPr>
              <a:t>ying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25167" y="4269993"/>
            <a:ext cx="2179987" cy="1031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4827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5400" spc="-9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mands,</a:t>
            </a:r>
            <a:endParaRPr sz="3600">
              <a:latin typeface="Calibri"/>
              <a:cs typeface="Calibri"/>
            </a:endParaRPr>
          </a:p>
          <a:p>
            <a:pPr marL="12700" marR="68579">
              <a:lnSpc>
                <a:spcPts val="4325"/>
              </a:lnSpc>
              <a:spcBef>
                <a:spcPts val="28"/>
              </a:spcBef>
            </a:pPr>
            <a:r>
              <a:rPr sz="5400" spc="0" baseline="1517" dirty="0" smtClean="0">
                <a:solidFill>
                  <a:srgbClr val="C00000"/>
                </a:solidFill>
                <a:latin typeface="Calibri"/>
                <a:cs typeface="Calibri"/>
              </a:rPr>
              <a:t>or lifting.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30874" y="4269993"/>
            <a:ext cx="143745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objects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9532" y="4269993"/>
            <a:ext cx="144655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5400" spc="-29" baseline="3034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5400" spc="-44" baseline="303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5400" spc="-14" baseline="3034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160" y="6135725"/>
            <a:ext cx="32166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–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9748" y="6135725"/>
            <a:ext cx="156667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44" baseline="3034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5400" spc="-119" baseline="3034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5400" spc="-59" baseline="303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8775" y="6135725"/>
            <a:ext cx="133768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sh</a:t>
            </a:r>
            <a:r>
              <a:rPr sz="5400" spc="-14" baseline="3034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uld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7601" y="6135725"/>
            <a:ext cx="56319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4" baseline="3034" dirty="0" smtClean="0">
                <a:solidFill>
                  <a:srgbClr val="C00000"/>
                </a:solidFill>
                <a:latin typeface="Calibri"/>
                <a:cs typeface="Calibri"/>
              </a:rPr>
              <a:t>be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8933" y="6135725"/>
            <a:ext cx="142689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5400" spc="-75" baseline="303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ain</a:t>
            </a:r>
            <a:r>
              <a:rPr sz="5400" spc="-14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7802" y="6135725"/>
            <a:ext cx="57498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4374" y="6135725"/>
            <a:ext cx="135248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5400" spc="-59" baseline="303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op</a:t>
            </a:r>
            <a:r>
              <a:rPr sz="5400" spc="-9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06916" y="6135725"/>
            <a:ext cx="102372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44" baseline="3034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ork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160" y="6684441"/>
            <a:ext cx="195769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44" baseline="303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echniq</a:t>
            </a:r>
            <a:r>
              <a:rPr sz="5400" spc="4" baseline="3034" dirty="0" smtClean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5400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1520" y="1413001"/>
            <a:ext cx="1035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443527" y="1413001"/>
            <a:ext cx="10040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6160" y="1461795"/>
            <a:ext cx="2557572" cy="418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4"/>
              </a:lnSpc>
              <a:spcBef>
                <a:spcPts val="162"/>
              </a:spcBef>
            </a:pPr>
            <a:r>
              <a:rPr sz="4650" spc="4" baseline="3523" dirty="0" smtClean="0">
                <a:latin typeface="Calibri"/>
                <a:cs typeface="Calibri"/>
              </a:rPr>
              <a:t>•</a:t>
            </a:r>
            <a:r>
              <a:rPr sz="4650" u="heavy" spc="0" baseline="3523" dirty="0" smtClean="0">
                <a:latin typeface="Calibri"/>
                <a:cs typeface="Calibri"/>
              </a:rPr>
              <a:t>Job</a:t>
            </a:r>
            <a:r>
              <a:rPr sz="4650" u="heavy" spc="-17" baseline="3523" dirty="0" smtClean="0">
                <a:latin typeface="Calibri"/>
                <a:cs typeface="Calibri"/>
              </a:rPr>
              <a:t> </a:t>
            </a:r>
            <a:r>
              <a:rPr sz="4650" u="heavy" spc="-59" baseline="3523" dirty="0" smtClean="0">
                <a:latin typeface="Calibri"/>
                <a:cs typeface="Calibri"/>
              </a:rPr>
              <a:t>R</a:t>
            </a:r>
            <a:r>
              <a:rPr sz="4650" u="heavy" spc="0" baseline="3523" dirty="0" smtClean="0">
                <a:latin typeface="Calibri"/>
                <a:cs typeface="Calibri"/>
              </a:rPr>
              <a:t>o</a:t>
            </a:r>
            <a:r>
              <a:rPr sz="4650" u="heavy" spc="-44" baseline="3523" dirty="0" smtClean="0">
                <a:latin typeface="Calibri"/>
                <a:cs typeface="Calibri"/>
              </a:rPr>
              <a:t>t</a:t>
            </a:r>
            <a:r>
              <a:rPr sz="4650" u="heavy" spc="-19" baseline="3523" dirty="0" smtClean="0">
                <a:latin typeface="Calibri"/>
                <a:cs typeface="Calibri"/>
              </a:rPr>
              <a:t>a</a:t>
            </a:r>
            <a:r>
              <a:rPr sz="4650" u="heavy" spc="0" baseline="3523" dirty="0" smtClean="0">
                <a:latin typeface="Calibri"/>
                <a:cs typeface="Calibri"/>
              </a:rPr>
              <a:t>t</a:t>
            </a:r>
            <a:r>
              <a:rPr sz="4650" u="heavy" spc="-9" baseline="3523" dirty="0" smtClean="0">
                <a:latin typeface="Calibri"/>
                <a:cs typeface="Calibri"/>
              </a:rPr>
              <a:t>i</a:t>
            </a:r>
            <a:r>
              <a:rPr sz="4650" u="heavy" spc="0" baseline="3523" dirty="0" smtClean="0">
                <a:latin typeface="Calibri"/>
                <a:cs typeface="Calibri"/>
              </a:rPr>
              <a:t>on</a:t>
            </a:r>
            <a:r>
              <a:rPr sz="4650" u="heavy" spc="-21" baseline="3523" dirty="0" smtClean="0">
                <a:latin typeface="Calibri"/>
                <a:cs typeface="Calibri"/>
              </a:rPr>
              <a:t> </a:t>
            </a:r>
            <a:r>
              <a:rPr sz="4650" spc="-690" baseline="3523" dirty="0" smtClean="0">
                <a:latin typeface="Calibri"/>
                <a:cs typeface="Calibri"/>
              </a:rPr>
              <a:t> </a:t>
            </a:r>
            <a:r>
              <a:rPr sz="4650" spc="0" baseline="3523" dirty="0" smtClean="0">
                <a:latin typeface="Calibri"/>
                <a:cs typeface="Calibri"/>
              </a:rPr>
              <a:t>–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2944" y="1934463"/>
            <a:ext cx="1409873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4"/>
              </a:lnSpc>
              <a:spcBef>
                <a:spcPts val="162"/>
              </a:spcBef>
            </a:pPr>
            <a:r>
              <a:rPr sz="4650" spc="-125" baseline="3523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4650" spc="-89" baseline="3523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650" spc="-54" baseline="3523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98319" y="1934463"/>
            <a:ext cx="642473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4"/>
              </a:lnSpc>
              <a:spcBef>
                <a:spcPts val="162"/>
              </a:spcBef>
            </a:pPr>
            <a:r>
              <a:rPr sz="4650" spc="-25" baseline="3523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26791" y="1934463"/>
            <a:ext cx="1055782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4"/>
              </a:lnSpc>
              <a:spcBef>
                <a:spcPts val="162"/>
              </a:spcBef>
            </a:pPr>
            <a:r>
              <a:rPr sz="4650" spc="-50" baseline="3523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4650" spc="-39" baseline="3523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650" spc="-29" baseline="3523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650" spc="-39" baseline="3523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6997" y="1934463"/>
            <a:ext cx="4482844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4"/>
              </a:lnSpc>
              <a:spcBef>
                <a:spcPts val="162"/>
              </a:spcBef>
            </a:pP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4650" spc="-9" baseline="3523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650" spc="-34" baseline="3523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een</a:t>
            </a:r>
            <a:r>
              <a:rPr sz="4650" spc="561" baseline="3523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50" spc="-29" baseline="3523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4650" spc="-25" baseline="3523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4650" spc="-34" baseline="3523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650" spc="-39" baseline="3523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650" spc="-19" baseline="3523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tions</a:t>
            </a:r>
            <a:r>
              <a:rPr sz="4650" spc="483" baseline="3523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50" spc="9" baseline="3523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nd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36584" y="1934463"/>
            <a:ext cx="882996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4"/>
              </a:lnSpc>
              <a:spcBef>
                <a:spcPts val="162"/>
              </a:spcBef>
            </a:pPr>
            <a:r>
              <a:rPr sz="4650" spc="-39" baseline="3523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sz="4650" spc="-19" baseline="3523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02800" y="1934463"/>
            <a:ext cx="412965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4"/>
              </a:lnSpc>
              <a:spcBef>
                <a:spcPts val="162"/>
              </a:spcBef>
            </a:pPr>
            <a:r>
              <a:rPr sz="4650" spc="-39" baseline="3523" dirty="0" smtClean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160" y="2312415"/>
            <a:ext cx="9494483" cy="796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84"/>
              </a:lnSpc>
              <a:spcBef>
                <a:spcPts val="100"/>
              </a:spcBef>
            </a:pPr>
            <a:r>
              <a:rPr sz="3100" spc="-44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100" spc="-19" dirty="0" smtClean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3100" spc="0" dirty="0" smtClean="0">
                <a:solidFill>
                  <a:srgbClr val="C00000"/>
                </a:solidFill>
                <a:latin typeface="Calibri"/>
                <a:cs typeface="Calibri"/>
              </a:rPr>
              <a:t>oid </a:t>
            </a:r>
            <a:r>
              <a:rPr sz="3100" spc="50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100" spc="0" dirty="0" smtClean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3100" spc="-6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100" spc="0" dirty="0" smtClean="0">
                <a:solidFill>
                  <a:srgbClr val="C00000"/>
                </a:solidFill>
                <a:latin typeface="Calibri"/>
                <a:cs typeface="Calibri"/>
              </a:rPr>
              <a:t>olon</a:t>
            </a:r>
            <a:r>
              <a:rPr sz="3100" spc="-14" dirty="0" smtClean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3100" spc="0" dirty="0" smtClean="0">
                <a:solidFill>
                  <a:srgbClr val="C00000"/>
                </a:solidFill>
                <a:latin typeface="Calibri"/>
                <a:cs typeface="Calibri"/>
              </a:rPr>
              <a:t>ed </a:t>
            </a:r>
            <a:r>
              <a:rPr sz="3100" spc="43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100" spc="0" dirty="0" smtClean="0">
                <a:solidFill>
                  <a:srgbClr val="C00000"/>
                </a:solidFill>
                <a:latin typeface="Calibri"/>
                <a:cs typeface="Calibri"/>
              </a:rPr>
              <a:t>periods </a:t>
            </a:r>
            <a:r>
              <a:rPr sz="3100" spc="456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100" spc="0" dirty="0" smtClean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3100" spc="529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100" spc="0" dirty="0" smtClean="0">
                <a:solidFill>
                  <a:srgbClr val="C00000"/>
                </a:solidFill>
                <a:latin typeface="Calibri"/>
                <a:cs typeface="Calibri"/>
              </a:rPr>
              <a:t>per</a:t>
            </a:r>
            <a:r>
              <a:rPr sz="3100" spc="-54" dirty="0" smtClean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3100" spc="0" dirty="0" smtClean="0">
                <a:solidFill>
                  <a:srgbClr val="C00000"/>
                </a:solidFill>
                <a:latin typeface="Calibri"/>
                <a:cs typeface="Calibri"/>
              </a:rPr>
              <a:t>orming </a:t>
            </a:r>
            <a:r>
              <a:rPr sz="3100" spc="413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100" spc="0" dirty="0" smtClean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3100" spc="54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100" spc="0" dirty="0" smtClean="0">
                <a:solidFill>
                  <a:srgbClr val="C00000"/>
                </a:solidFill>
                <a:latin typeface="Calibri"/>
                <a:cs typeface="Calibri"/>
              </a:rPr>
              <a:t>single </a:t>
            </a:r>
            <a:r>
              <a:rPr sz="3100" spc="488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100" spc="-29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100" spc="0" dirty="0" smtClean="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sz="3100" spc="4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100" spc="0" dirty="0" smtClean="0">
                <a:latin typeface="Calibri"/>
                <a:cs typeface="Calibri"/>
              </a:rPr>
              <a:t>, </a:t>
            </a:r>
            <a:endParaRPr sz="3100">
              <a:latin typeface="Calibri"/>
              <a:cs typeface="Calibri"/>
            </a:endParaRPr>
          </a:p>
          <a:p>
            <a:pPr marL="12700">
              <a:lnSpc>
                <a:spcPts val="3784"/>
              </a:lnSpc>
            </a:pPr>
            <a:r>
              <a:rPr sz="3100" spc="0" dirty="0" smtClean="0">
                <a:latin typeface="Calibri"/>
                <a:cs typeface="Calibri"/>
              </a:rPr>
              <a:t>the</a:t>
            </a:r>
            <a:r>
              <a:rPr sz="3100" spc="-39" dirty="0" smtClean="0">
                <a:latin typeface="Calibri"/>
                <a:cs typeface="Calibri"/>
              </a:rPr>
              <a:t>r</a:t>
            </a:r>
            <a:r>
              <a:rPr sz="3100" spc="0" dirty="0" smtClean="0">
                <a:latin typeface="Calibri"/>
                <a:cs typeface="Calibri"/>
              </a:rPr>
              <a:t>e</a:t>
            </a:r>
            <a:r>
              <a:rPr sz="3100" spc="-9" dirty="0" smtClean="0">
                <a:latin typeface="Calibri"/>
                <a:cs typeface="Calibri"/>
              </a:rPr>
              <a:t>b</a:t>
            </a:r>
            <a:r>
              <a:rPr sz="3100" spc="0" dirty="0" smtClean="0">
                <a:latin typeface="Calibri"/>
                <a:cs typeface="Calibri"/>
              </a:rPr>
              <a:t>y</a:t>
            </a:r>
            <a:r>
              <a:rPr sz="3100" spc="-56" dirty="0" smtClean="0">
                <a:latin typeface="Calibri"/>
                <a:cs typeface="Calibri"/>
              </a:rPr>
              <a:t> </a:t>
            </a:r>
            <a:r>
              <a:rPr sz="3100" spc="-34" dirty="0" smtClean="0">
                <a:latin typeface="Calibri"/>
                <a:cs typeface="Calibri"/>
              </a:rPr>
              <a:t>r</a:t>
            </a:r>
            <a:r>
              <a:rPr sz="3100" spc="0" dirty="0" smtClean="0">
                <a:latin typeface="Calibri"/>
                <a:cs typeface="Calibri"/>
              </a:rPr>
              <a:t>educing</a:t>
            </a:r>
            <a:r>
              <a:rPr sz="3100" spc="-98" dirty="0" smtClean="0">
                <a:latin typeface="Calibri"/>
                <a:cs typeface="Calibri"/>
              </a:rPr>
              <a:t> </a:t>
            </a:r>
            <a:r>
              <a:rPr sz="3100" spc="-54" dirty="0" smtClean="0">
                <a:latin typeface="Calibri"/>
                <a:cs typeface="Calibri"/>
              </a:rPr>
              <a:t>f</a:t>
            </a:r>
            <a:r>
              <a:rPr sz="3100" spc="-19" dirty="0" smtClean="0">
                <a:latin typeface="Calibri"/>
                <a:cs typeface="Calibri"/>
              </a:rPr>
              <a:t>a</a:t>
            </a:r>
            <a:r>
              <a:rPr sz="3100" spc="0" dirty="0" smtClean="0">
                <a:latin typeface="Calibri"/>
                <a:cs typeface="Calibri"/>
              </a:rPr>
              <a:t>ti</a:t>
            </a:r>
            <a:r>
              <a:rPr sz="3100" spc="-14" dirty="0" smtClean="0">
                <a:latin typeface="Calibri"/>
                <a:cs typeface="Calibri"/>
              </a:rPr>
              <a:t>g</a:t>
            </a:r>
            <a:r>
              <a:rPr sz="3100" spc="0" dirty="0" smtClean="0">
                <a:latin typeface="Calibri"/>
                <a:cs typeface="Calibri"/>
              </a:rPr>
              <a:t>ue</a:t>
            </a:r>
            <a:r>
              <a:rPr sz="3100" spc="-45" dirty="0" smtClean="0">
                <a:latin typeface="Calibri"/>
                <a:cs typeface="Calibri"/>
              </a:rPr>
              <a:t> </a:t>
            </a:r>
            <a:r>
              <a:rPr sz="3100" spc="0" dirty="0" smtClean="0">
                <a:latin typeface="Calibri"/>
                <a:cs typeface="Calibri"/>
              </a:rPr>
              <a:t>th</a:t>
            </a:r>
            <a:r>
              <a:rPr sz="3100" spc="-19" dirty="0" smtClean="0">
                <a:latin typeface="Calibri"/>
                <a:cs typeface="Calibri"/>
              </a:rPr>
              <a:t>a</a:t>
            </a:r>
            <a:r>
              <a:rPr sz="3100" spc="0" dirty="0" smtClean="0">
                <a:latin typeface="Calibri"/>
                <a:cs typeface="Calibri"/>
              </a:rPr>
              <a:t>t</a:t>
            </a:r>
            <a:r>
              <a:rPr sz="3100" spc="-51" dirty="0" smtClean="0">
                <a:latin typeface="Calibri"/>
                <a:cs typeface="Calibri"/>
              </a:rPr>
              <a:t> </a:t>
            </a:r>
            <a:r>
              <a:rPr sz="3100" spc="-25" dirty="0" smtClean="0">
                <a:latin typeface="Calibri"/>
                <a:cs typeface="Calibri"/>
              </a:rPr>
              <a:t>c</a:t>
            </a:r>
            <a:r>
              <a:rPr sz="3100" spc="0" dirty="0" smtClean="0">
                <a:latin typeface="Calibri"/>
                <a:cs typeface="Calibri"/>
              </a:rPr>
              <a:t>an</a:t>
            </a:r>
            <a:r>
              <a:rPr sz="3100" spc="-21" dirty="0" smtClean="0">
                <a:latin typeface="Calibri"/>
                <a:cs typeface="Calibri"/>
              </a:rPr>
              <a:t> </a:t>
            </a:r>
            <a:r>
              <a:rPr sz="3100" spc="0" dirty="0" smtClean="0">
                <a:latin typeface="Calibri"/>
                <a:cs typeface="Calibri"/>
              </a:rPr>
              <a:t>l</a:t>
            </a:r>
            <a:r>
              <a:rPr sz="3100" spc="-4" dirty="0" smtClean="0">
                <a:latin typeface="Calibri"/>
                <a:cs typeface="Calibri"/>
              </a:rPr>
              <a:t>e</a:t>
            </a:r>
            <a:r>
              <a:rPr sz="3100" spc="0" dirty="0" smtClean="0">
                <a:latin typeface="Calibri"/>
                <a:cs typeface="Calibri"/>
              </a:rPr>
              <a:t>ad</a:t>
            </a:r>
            <a:r>
              <a:rPr sz="3100" spc="-16" dirty="0" smtClean="0">
                <a:latin typeface="Calibri"/>
                <a:cs typeface="Calibri"/>
              </a:rPr>
              <a:t> </a:t>
            </a:r>
            <a:r>
              <a:rPr sz="3100" spc="-39" dirty="0" smtClean="0">
                <a:latin typeface="Calibri"/>
                <a:cs typeface="Calibri"/>
              </a:rPr>
              <a:t>t</a:t>
            </a:r>
            <a:r>
              <a:rPr sz="3100" spc="0" dirty="0" smtClean="0">
                <a:latin typeface="Calibri"/>
                <a:cs typeface="Calibri"/>
              </a:rPr>
              <a:t>o M</a:t>
            </a:r>
            <a:r>
              <a:rPr sz="3100" spc="9" dirty="0" smtClean="0">
                <a:latin typeface="Calibri"/>
                <a:cs typeface="Calibri"/>
              </a:rPr>
              <a:t>S</a:t>
            </a:r>
            <a:r>
              <a:rPr sz="3100" spc="-64" dirty="0" smtClean="0">
                <a:latin typeface="Calibri"/>
                <a:cs typeface="Calibri"/>
              </a:rPr>
              <a:t>D</a:t>
            </a:r>
            <a:r>
              <a:rPr sz="3100" spc="0" dirty="0" smtClean="0">
                <a:latin typeface="Calibri"/>
                <a:cs typeface="Calibri"/>
              </a:rPr>
              <a:t>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160" y="3635629"/>
            <a:ext cx="9497542" cy="418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4"/>
              </a:lnSpc>
              <a:spcBef>
                <a:spcPts val="162"/>
              </a:spcBef>
            </a:pPr>
            <a:r>
              <a:rPr sz="4650" spc="4" baseline="3523" dirty="0" smtClean="0">
                <a:latin typeface="Calibri"/>
                <a:cs typeface="Calibri"/>
              </a:rPr>
              <a:t>•</a:t>
            </a:r>
            <a:r>
              <a:rPr sz="4650" u="heavy" spc="0" baseline="3523" dirty="0" smtClean="0">
                <a:latin typeface="Calibri"/>
                <a:cs typeface="Calibri"/>
              </a:rPr>
              <a:t>Co</a:t>
            </a:r>
            <a:r>
              <a:rPr sz="4650" u="heavy" spc="4" baseline="3523" dirty="0" smtClean="0">
                <a:latin typeface="Calibri"/>
                <a:cs typeface="Calibri"/>
              </a:rPr>
              <a:t>u</a:t>
            </a:r>
            <a:r>
              <a:rPr sz="4650" u="heavy" spc="-19" baseline="3523" dirty="0" smtClean="0">
                <a:latin typeface="Calibri"/>
                <a:cs typeface="Calibri"/>
              </a:rPr>
              <a:t>n</a:t>
            </a:r>
            <a:r>
              <a:rPr sz="4650" u="heavy" spc="-39" baseline="3523" dirty="0" smtClean="0">
                <a:latin typeface="Calibri"/>
                <a:cs typeface="Calibri"/>
              </a:rPr>
              <a:t>t</a:t>
            </a:r>
            <a:r>
              <a:rPr sz="4650" u="heavy" spc="0" baseline="3523" dirty="0" smtClean="0">
                <a:latin typeface="Calibri"/>
                <a:cs typeface="Calibri"/>
              </a:rPr>
              <a:t>e</a:t>
            </a:r>
            <a:r>
              <a:rPr sz="4650" u="heavy" spc="-75" baseline="3523" dirty="0" smtClean="0">
                <a:latin typeface="Calibri"/>
                <a:cs typeface="Calibri"/>
              </a:rPr>
              <a:t>r</a:t>
            </a:r>
            <a:r>
              <a:rPr sz="4650" u="heavy" spc="0" baseline="3523" dirty="0" smtClean="0">
                <a:latin typeface="Calibri"/>
                <a:cs typeface="Calibri"/>
              </a:rPr>
              <a:t>acti</a:t>
            </a:r>
            <a:r>
              <a:rPr sz="4650" u="heavy" spc="-34" baseline="3523" dirty="0" smtClean="0">
                <a:latin typeface="Calibri"/>
                <a:cs typeface="Calibri"/>
              </a:rPr>
              <a:t>v</a:t>
            </a:r>
            <a:r>
              <a:rPr sz="4650" u="heavy" spc="0" baseline="3523" dirty="0" smtClean="0">
                <a:latin typeface="Calibri"/>
                <a:cs typeface="Calibri"/>
              </a:rPr>
              <a:t>e</a:t>
            </a:r>
            <a:r>
              <a:rPr sz="4650" u="heavy" spc="87" baseline="3523" dirty="0" smtClean="0">
                <a:latin typeface="Calibri"/>
                <a:cs typeface="Calibri"/>
              </a:rPr>
              <a:t> </a:t>
            </a:r>
            <a:r>
              <a:rPr sz="4650" u="heavy" spc="0" baseline="3523" dirty="0" smtClean="0">
                <a:latin typeface="Calibri"/>
                <a:cs typeface="Calibri"/>
              </a:rPr>
              <a:t>St</a:t>
            </a:r>
            <a:r>
              <a:rPr sz="4650" u="heavy" spc="-19" baseline="3523" dirty="0" smtClean="0">
                <a:latin typeface="Calibri"/>
                <a:cs typeface="Calibri"/>
              </a:rPr>
              <a:t>r</a:t>
            </a:r>
            <a:r>
              <a:rPr sz="4650" u="heavy" spc="-14" baseline="3523" dirty="0" smtClean="0">
                <a:latin typeface="Calibri"/>
                <a:cs typeface="Calibri"/>
              </a:rPr>
              <a:t>e</a:t>
            </a:r>
            <a:r>
              <a:rPr sz="4650" u="heavy" spc="-39" baseline="3523" dirty="0" smtClean="0">
                <a:latin typeface="Calibri"/>
                <a:cs typeface="Calibri"/>
              </a:rPr>
              <a:t>t</a:t>
            </a:r>
            <a:r>
              <a:rPr sz="4650" u="heavy" spc="0" baseline="3523" dirty="0" smtClean="0">
                <a:latin typeface="Calibri"/>
                <a:cs typeface="Calibri"/>
              </a:rPr>
              <a:t>ch</a:t>
            </a:r>
            <a:r>
              <a:rPr sz="4650" u="heavy" spc="173" baseline="3523" dirty="0" smtClean="0">
                <a:latin typeface="Calibri"/>
                <a:cs typeface="Calibri"/>
              </a:rPr>
              <a:t> </a:t>
            </a:r>
            <a:r>
              <a:rPr sz="4650" u="heavy" spc="0" baseline="3523" dirty="0" smtClean="0">
                <a:latin typeface="Calibri"/>
                <a:cs typeface="Calibri"/>
              </a:rPr>
              <a:t>B</a:t>
            </a:r>
            <a:r>
              <a:rPr sz="4650" u="heavy" spc="-39" baseline="3523" dirty="0" smtClean="0">
                <a:latin typeface="Calibri"/>
                <a:cs typeface="Calibri"/>
              </a:rPr>
              <a:t>r</a:t>
            </a:r>
            <a:r>
              <a:rPr sz="4650" u="heavy" spc="0" baseline="3523" dirty="0" smtClean="0">
                <a:latin typeface="Calibri"/>
                <a:cs typeface="Calibri"/>
              </a:rPr>
              <a:t>ea</a:t>
            </a:r>
            <a:r>
              <a:rPr sz="4650" u="heavy" spc="-29" baseline="3523" dirty="0" smtClean="0">
                <a:latin typeface="Calibri"/>
                <a:cs typeface="Calibri"/>
              </a:rPr>
              <a:t>k</a:t>
            </a:r>
            <a:r>
              <a:rPr sz="4650" u="heavy" spc="0" baseline="3523" dirty="0" smtClean="0">
                <a:latin typeface="Calibri"/>
                <a:cs typeface="Calibri"/>
              </a:rPr>
              <a:t>s</a:t>
            </a:r>
            <a:r>
              <a:rPr sz="4650" u="heavy" spc="604" baseline="3523" dirty="0" smtClean="0">
                <a:latin typeface="Calibri"/>
                <a:cs typeface="Calibri"/>
              </a:rPr>
              <a:t> </a:t>
            </a:r>
            <a:r>
              <a:rPr sz="4650" spc="0" baseline="3523" dirty="0" smtClean="0">
                <a:latin typeface="Calibri"/>
                <a:cs typeface="Calibri"/>
              </a:rPr>
              <a:t>–</a:t>
            </a:r>
            <a:r>
              <a:rPr sz="4650" spc="179" baseline="3523" dirty="0" smtClean="0">
                <a:latin typeface="Calibri"/>
                <a:cs typeface="Calibri"/>
              </a:rPr>
              <a:t> </a:t>
            </a:r>
            <a:r>
              <a:rPr sz="4650" spc="0" baseline="3523" dirty="0" smtClean="0">
                <a:latin typeface="Calibri"/>
                <a:cs typeface="Calibri"/>
              </a:rPr>
              <a:t>Implem</a:t>
            </a:r>
            <a:r>
              <a:rPr sz="4650" spc="-9" baseline="3523" dirty="0" smtClean="0">
                <a:latin typeface="Calibri"/>
                <a:cs typeface="Calibri"/>
              </a:rPr>
              <a:t>e</a:t>
            </a:r>
            <a:r>
              <a:rPr sz="4650" spc="-19" baseline="3523" dirty="0" smtClean="0">
                <a:latin typeface="Calibri"/>
                <a:cs typeface="Calibri"/>
              </a:rPr>
              <a:t>n</a:t>
            </a:r>
            <a:r>
              <a:rPr sz="4650" spc="0" baseline="3523" dirty="0" smtClean="0">
                <a:latin typeface="Calibri"/>
                <a:cs typeface="Calibri"/>
              </a:rPr>
              <a:t>t</a:t>
            </a:r>
            <a:r>
              <a:rPr sz="4650" spc="57" baseline="3523" dirty="0" smtClean="0">
                <a:latin typeface="Calibri"/>
                <a:cs typeface="Calibri"/>
              </a:rPr>
              <a:t> </a:t>
            </a:r>
            <a:r>
              <a:rPr sz="4650" spc="-34" baseline="3523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650" spc="-14" baseline="3523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650" spc="-34" baseline="3523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650" spc="157" baseline="3523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4650" spc="157" baseline="3523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50" spc="-34" baseline="3523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650" spc="-39" baseline="3523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650" spc="-14" baseline="3523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650" spc="-39" baseline="3523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650" spc="0" baseline="3523" dirty="0" smtClean="0">
                <a:solidFill>
                  <a:srgbClr val="C00000"/>
                </a:solidFill>
                <a:latin typeface="Calibri"/>
                <a:cs typeface="Calibri"/>
              </a:rPr>
              <a:t>ch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160" y="4013580"/>
            <a:ext cx="9493886" cy="796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84"/>
              </a:lnSpc>
              <a:spcBef>
                <a:spcPts val="100"/>
              </a:spcBef>
            </a:pPr>
            <a:r>
              <a:rPr sz="3100" spc="0" dirty="0" smtClean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3100" spc="-2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100" spc="0" dirty="0" smtClean="0">
                <a:solidFill>
                  <a:srgbClr val="C00000"/>
                </a:solidFill>
                <a:latin typeface="Calibri"/>
                <a:cs typeface="Calibri"/>
              </a:rPr>
              <a:t>ea</a:t>
            </a:r>
            <a:r>
              <a:rPr sz="3100" spc="-29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100" spc="0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3100" spc="156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100" spc="-39" dirty="0" smtClean="0">
                <a:latin typeface="Calibri"/>
                <a:cs typeface="Calibri"/>
              </a:rPr>
              <a:t>t</a:t>
            </a:r>
            <a:r>
              <a:rPr sz="3100" spc="0" dirty="0" smtClean="0">
                <a:latin typeface="Calibri"/>
                <a:cs typeface="Calibri"/>
              </a:rPr>
              <a:t>o</a:t>
            </a:r>
            <a:r>
              <a:rPr sz="3100" spc="250" dirty="0" smtClean="0">
                <a:latin typeface="Calibri"/>
                <a:cs typeface="Calibri"/>
              </a:rPr>
              <a:t> </a:t>
            </a:r>
            <a:r>
              <a:rPr sz="3100" spc="0" dirty="0" smtClean="0">
                <a:latin typeface="Calibri"/>
                <a:cs typeface="Calibri"/>
              </a:rPr>
              <a:t>p</a:t>
            </a:r>
            <a:r>
              <a:rPr sz="3100" spc="-44" dirty="0" smtClean="0">
                <a:latin typeface="Calibri"/>
                <a:cs typeface="Calibri"/>
              </a:rPr>
              <a:t>r</a:t>
            </a:r>
            <a:r>
              <a:rPr sz="3100" spc="-14" dirty="0" smtClean="0">
                <a:latin typeface="Calibri"/>
                <a:cs typeface="Calibri"/>
              </a:rPr>
              <a:t>o</a:t>
            </a:r>
            <a:r>
              <a:rPr sz="3100" spc="0" dirty="0" smtClean="0">
                <a:latin typeface="Calibri"/>
                <a:cs typeface="Calibri"/>
              </a:rPr>
              <a:t>vide</a:t>
            </a:r>
            <a:r>
              <a:rPr sz="3100" spc="143" dirty="0" smtClean="0">
                <a:latin typeface="Calibri"/>
                <a:cs typeface="Calibri"/>
              </a:rPr>
              <a:t> </a:t>
            </a:r>
            <a:r>
              <a:rPr sz="3100" spc="4" dirty="0" smtClean="0">
                <a:latin typeface="Calibri"/>
                <a:cs typeface="Calibri"/>
              </a:rPr>
              <a:t>a</a:t>
            </a:r>
            <a:r>
              <a:rPr sz="3100" spc="0" dirty="0" smtClean="0">
                <a:latin typeface="Calibri"/>
                <a:cs typeface="Calibri"/>
              </a:rPr>
              <a:t>n</a:t>
            </a:r>
            <a:r>
              <a:rPr sz="3100" spc="213" dirty="0" smtClean="0">
                <a:latin typeface="Calibri"/>
                <a:cs typeface="Calibri"/>
              </a:rPr>
              <a:t> </a:t>
            </a:r>
            <a:r>
              <a:rPr sz="3100" spc="0" dirty="0" smtClean="0">
                <a:latin typeface="Calibri"/>
                <a:cs typeface="Calibri"/>
              </a:rPr>
              <a:t>op</a:t>
            </a:r>
            <a:r>
              <a:rPr sz="3100" spc="4" dirty="0" smtClean="0">
                <a:latin typeface="Calibri"/>
                <a:cs typeface="Calibri"/>
              </a:rPr>
              <a:t>p</a:t>
            </a:r>
            <a:r>
              <a:rPr sz="3100" spc="0" dirty="0" smtClean="0">
                <a:latin typeface="Calibri"/>
                <a:cs typeface="Calibri"/>
              </a:rPr>
              <a:t>o</a:t>
            </a:r>
            <a:r>
              <a:rPr sz="3100" spc="-9" dirty="0" smtClean="0">
                <a:latin typeface="Calibri"/>
                <a:cs typeface="Calibri"/>
              </a:rPr>
              <a:t>r</a:t>
            </a:r>
            <a:r>
              <a:rPr sz="3100" spc="0" dirty="0" smtClean="0">
                <a:latin typeface="Calibri"/>
                <a:cs typeface="Calibri"/>
              </a:rPr>
              <a:t>tunity</a:t>
            </a:r>
            <a:r>
              <a:rPr sz="3100" spc="168" dirty="0" smtClean="0">
                <a:latin typeface="Calibri"/>
                <a:cs typeface="Calibri"/>
              </a:rPr>
              <a:t> </a:t>
            </a:r>
            <a:r>
              <a:rPr sz="3100" spc="-54" dirty="0" smtClean="0">
                <a:latin typeface="Calibri"/>
                <a:cs typeface="Calibri"/>
              </a:rPr>
              <a:t>f</a:t>
            </a:r>
            <a:r>
              <a:rPr sz="3100" spc="0" dirty="0" smtClean="0">
                <a:latin typeface="Calibri"/>
                <a:cs typeface="Calibri"/>
              </a:rPr>
              <a:t>or</a:t>
            </a:r>
            <a:r>
              <a:rPr sz="3100" spc="198" dirty="0" smtClean="0">
                <a:latin typeface="Calibri"/>
                <a:cs typeface="Calibri"/>
              </a:rPr>
              <a:t> </a:t>
            </a:r>
            <a:r>
              <a:rPr sz="3100" spc="0" dirty="0" smtClean="0">
                <a:latin typeface="Calibri"/>
                <a:cs typeface="Calibri"/>
              </a:rPr>
              <a:t>inc</a:t>
            </a:r>
            <a:r>
              <a:rPr sz="3100" spc="-29" dirty="0" smtClean="0">
                <a:latin typeface="Calibri"/>
                <a:cs typeface="Calibri"/>
              </a:rPr>
              <a:t>r</a:t>
            </a:r>
            <a:r>
              <a:rPr sz="3100" spc="0" dirty="0" smtClean="0">
                <a:latin typeface="Calibri"/>
                <a:cs typeface="Calibri"/>
              </a:rPr>
              <a:t>eased</a:t>
            </a:r>
            <a:r>
              <a:rPr sz="3100" spc="165" dirty="0" smtClean="0">
                <a:latin typeface="Calibri"/>
                <a:cs typeface="Calibri"/>
              </a:rPr>
              <a:t> </a:t>
            </a:r>
            <a:r>
              <a:rPr sz="3100" spc="0" dirty="0" smtClean="0">
                <a:latin typeface="Calibri"/>
                <a:cs typeface="Calibri"/>
              </a:rPr>
              <a:t>ci</a:t>
            </a:r>
            <a:r>
              <a:rPr sz="3100" spc="-54" dirty="0" smtClean="0">
                <a:latin typeface="Calibri"/>
                <a:cs typeface="Calibri"/>
              </a:rPr>
              <a:t>r</a:t>
            </a:r>
            <a:r>
              <a:rPr sz="3100" spc="0" dirty="0" smtClean="0">
                <a:latin typeface="Calibri"/>
                <a:cs typeface="Calibri"/>
              </a:rPr>
              <a:t>cul</a:t>
            </a:r>
            <a:r>
              <a:rPr sz="3100" spc="-19" dirty="0" smtClean="0">
                <a:latin typeface="Calibri"/>
                <a:cs typeface="Calibri"/>
              </a:rPr>
              <a:t>a</a:t>
            </a:r>
            <a:r>
              <a:rPr sz="3100" spc="0" dirty="0" smtClean="0">
                <a:latin typeface="Calibri"/>
                <a:cs typeface="Calibri"/>
              </a:rPr>
              <a:t>ti</a:t>
            </a:r>
            <a:r>
              <a:rPr sz="3100" spc="14" dirty="0" smtClean="0">
                <a:latin typeface="Calibri"/>
                <a:cs typeface="Calibri"/>
              </a:rPr>
              <a:t>o</a:t>
            </a:r>
            <a:r>
              <a:rPr sz="3100" spc="0" dirty="0" smtClean="0">
                <a:latin typeface="Calibri"/>
                <a:cs typeface="Calibri"/>
              </a:rPr>
              <a:t>n </a:t>
            </a:r>
            <a:endParaRPr sz="3100">
              <a:latin typeface="Calibri"/>
              <a:cs typeface="Calibri"/>
            </a:endParaRPr>
          </a:p>
          <a:p>
            <a:pPr marL="12700">
              <a:lnSpc>
                <a:spcPts val="3784"/>
              </a:lnSpc>
            </a:pPr>
            <a:r>
              <a:rPr sz="3100" spc="0" dirty="0" smtClean="0">
                <a:latin typeface="Calibri"/>
                <a:cs typeface="Calibri"/>
              </a:rPr>
              <a:t>needed</a:t>
            </a:r>
            <a:r>
              <a:rPr sz="3100" spc="-104" dirty="0" smtClean="0">
                <a:latin typeface="Calibri"/>
                <a:cs typeface="Calibri"/>
              </a:rPr>
              <a:t> </a:t>
            </a:r>
            <a:r>
              <a:rPr sz="3100" spc="-54" dirty="0" smtClean="0">
                <a:latin typeface="Calibri"/>
                <a:cs typeface="Calibri"/>
              </a:rPr>
              <a:t>f</a:t>
            </a:r>
            <a:r>
              <a:rPr sz="3100" spc="0" dirty="0" smtClean="0">
                <a:latin typeface="Calibri"/>
                <a:cs typeface="Calibri"/>
              </a:rPr>
              <a:t>or</a:t>
            </a:r>
            <a:r>
              <a:rPr sz="3100" spc="-36" dirty="0" smtClean="0">
                <a:latin typeface="Calibri"/>
                <a:cs typeface="Calibri"/>
              </a:rPr>
              <a:t> </a:t>
            </a:r>
            <a:r>
              <a:rPr sz="3100" spc="-34" dirty="0" smtClean="0">
                <a:latin typeface="Calibri"/>
                <a:cs typeface="Calibri"/>
              </a:rPr>
              <a:t>r</a:t>
            </a:r>
            <a:r>
              <a:rPr sz="3100" spc="0" dirty="0" smtClean="0">
                <a:latin typeface="Calibri"/>
                <a:cs typeface="Calibri"/>
              </a:rPr>
              <a:t>e</a:t>
            </a:r>
            <a:r>
              <a:rPr sz="3100" spc="-29" dirty="0" smtClean="0">
                <a:latin typeface="Calibri"/>
                <a:cs typeface="Calibri"/>
              </a:rPr>
              <a:t>c</a:t>
            </a:r>
            <a:r>
              <a:rPr sz="3100" spc="-14" dirty="0" smtClean="0">
                <a:latin typeface="Calibri"/>
                <a:cs typeface="Calibri"/>
              </a:rPr>
              <a:t>o</a:t>
            </a:r>
            <a:r>
              <a:rPr sz="3100" spc="-29" dirty="0" smtClean="0">
                <a:latin typeface="Calibri"/>
                <a:cs typeface="Calibri"/>
              </a:rPr>
              <a:t>v</a:t>
            </a:r>
            <a:r>
              <a:rPr sz="3100" spc="0" dirty="0" smtClean="0">
                <a:latin typeface="Calibri"/>
                <a:cs typeface="Calibri"/>
              </a:rPr>
              <a:t>ery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6160" y="5809107"/>
            <a:ext cx="9488080" cy="418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4"/>
              </a:lnSpc>
              <a:spcBef>
                <a:spcPts val="162"/>
              </a:spcBef>
            </a:pPr>
            <a:r>
              <a:rPr sz="4650" spc="4" baseline="3523" dirty="0" smtClean="0">
                <a:latin typeface="Calibri"/>
                <a:cs typeface="Calibri"/>
              </a:rPr>
              <a:t>•</a:t>
            </a:r>
            <a:r>
              <a:rPr sz="4650" u="heavy" spc="0" baseline="3523" dirty="0" smtClean="0">
                <a:latin typeface="Calibri"/>
                <a:cs typeface="Calibri"/>
              </a:rPr>
              <a:t>P</a:t>
            </a:r>
            <a:r>
              <a:rPr sz="4650" u="heavy" spc="-50" baseline="3523" dirty="0" smtClean="0">
                <a:latin typeface="Calibri"/>
                <a:cs typeface="Calibri"/>
              </a:rPr>
              <a:t>r</a:t>
            </a:r>
            <a:r>
              <a:rPr sz="4650" u="heavy" spc="0" baseline="3523" dirty="0" smtClean="0">
                <a:latin typeface="Calibri"/>
                <a:cs typeface="Calibri"/>
              </a:rPr>
              <a:t>oper</a:t>
            </a:r>
            <a:r>
              <a:rPr sz="4650" u="heavy" spc="339" baseline="3523" dirty="0" smtClean="0">
                <a:latin typeface="Calibri"/>
                <a:cs typeface="Calibri"/>
              </a:rPr>
              <a:t> </a:t>
            </a:r>
            <a:r>
              <a:rPr sz="4650" u="heavy" spc="0" baseline="3523" dirty="0" smtClean="0">
                <a:latin typeface="Calibri"/>
                <a:cs typeface="Calibri"/>
              </a:rPr>
              <a:t>Body</a:t>
            </a:r>
            <a:r>
              <a:rPr sz="4650" u="heavy" spc="350" baseline="3523" dirty="0" smtClean="0">
                <a:latin typeface="Calibri"/>
                <a:cs typeface="Calibri"/>
              </a:rPr>
              <a:t> </a:t>
            </a:r>
            <a:r>
              <a:rPr sz="4650" u="heavy" spc="0" baseline="3523" dirty="0" smtClean="0">
                <a:latin typeface="Calibri"/>
                <a:cs typeface="Calibri"/>
              </a:rPr>
              <a:t>Mecha</a:t>
            </a:r>
            <a:r>
              <a:rPr sz="4650" u="heavy" spc="9" baseline="3523" dirty="0" smtClean="0">
                <a:latin typeface="Calibri"/>
                <a:cs typeface="Calibri"/>
              </a:rPr>
              <a:t>n</a:t>
            </a:r>
            <a:r>
              <a:rPr sz="4650" u="heavy" spc="0" baseline="3523" dirty="0" smtClean="0">
                <a:latin typeface="Calibri"/>
                <a:cs typeface="Calibri"/>
              </a:rPr>
              <a:t>ics</a:t>
            </a:r>
            <a:r>
              <a:rPr sz="4650" u="heavy" spc="564" baseline="3523" dirty="0" smtClean="0">
                <a:latin typeface="Calibri"/>
                <a:cs typeface="Calibri"/>
              </a:rPr>
              <a:t> </a:t>
            </a:r>
            <a:r>
              <a:rPr sz="4650" spc="0" baseline="3523" dirty="0" smtClean="0">
                <a:latin typeface="Calibri"/>
                <a:cs typeface="Calibri"/>
              </a:rPr>
              <a:t>–</a:t>
            </a:r>
            <a:r>
              <a:rPr sz="4650" spc="405" baseline="3523" dirty="0" smtClean="0">
                <a:latin typeface="Calibri"/>
                <a:cs typeface="Calibri"/>
              </a:rPr>
              <a:t> </a:t>
            </a:r>
            <a:r>
              <a:rPr sz="4650" spc="-125" baseline="3523" dirty="0" smtClean="0">
                <a:latin typeface="Calibri"/>
                <a:cs typeface="Calibri"/>
              </a:rPr>
              <a:t>W</a:t>
            </a:r>
            <a:r>
              <a:rPr sz="4650" spc="0" baseline="3523" dirty="0" smtClean="0">
                <a:latin typeface="Calibri"/>
                <a:cs typeface="Calibri"/>
              </a:rPr>
              <a:t>or</a:t>
            </a:r>
            <a:r>
              <a:rPr sz="4650" spc="-100" baseline="3523" dirty="0" smtClean="0">
                <a:latin typeface="Calibri"/>
                <a:cs typeface="Calibri"/>
              </a:rPr>
              <a:t>k</a:t>
            </a:r>
            <a:r>
              <a:rPr sz="4650" spc="0" baseline="3523" dirty="0" smtClean="0">
                <a:latin typeface="Calibri"/>
                <a:cs typeface="Calibri"/>
              </a:rPr>
              <a:t>e</a:t>
            </a:r>
            <a:r>
              <a:rPr sz="4650" spc="-54" baseline="3523" dirty="0" smtClean="0">
                <a:latin typeface="Calibri"/>
                <a:cs typeface="Calibri"/>
              </a:rPr>
              <a:t>r</a:t>
            </a:r>
            <a:r>
              <a:rPr sz="4650" spc="0" baseline="3523" dirty="0" smtClean="0">
                <a:latin typeface="Calibri"/>
                <a:cs typeface="Calibri"/>
              </a:rPr>
              <a:t>s</a:t>
            </a:r>
            <a:r>
              <a:rPr sz="4650" spc="353" baseline="3523" dirty="0" smtClean="0">
                <a:latin typeface="Calibri"/>
                <a:cs typeface="Calibri"/>
              </a:rPr>
              <a:t> </a:t>
            </a:r>
            <a:r>
              <a:rPr sz="4650" spc="0" baseline="3523" dirty="0" smtClean="0">
                <a:latin typeface="Calibri"/>
                <a:cs typeface="Calibri"/>
              </a:rPr>
              <a:t>sho</a:t>
            </a:r>
            <a:r>
              <a:rPr sz="4650" spc="9" baseline="3523" dirty="0" smtClean="0">
                <a:latin typeface="Calibri"/>
                <a:cs typeface="Calibri"/>
              </a:rPr>
              <a:t>u</a:t>
            </a:r>
            <a:r>
              <a:rPr sz="4650" spc="0" baseline="3523" dirty="0" smtClean="0">
                <a:latin typeface="Calibri"/>
                <a:cs typeface="Calibri"/>
              </a:rPr>
              <a:t>ld</a:t>
            </a:r>
            <a:r>
              <a:rPr sz="4650" spc="336" baseline="3523" dirty="0" smtClean="0">
                <a:latin typeface="Calibri"/>
                <a:cs typeface="Calibri"/>
              </a:rPr>
              <a:t> </a:t>
            </a:r>
            <a:r>
              <a:rPr sz="4650" spc="4" baseline="3523" dirty="0" smtClean="0">
                <a:latin typeface="Calibri"/>
                <a:cs typeface="Calibri"/>
              </a:rPr>
              <a:t>b</a:t>
            </a:r>
            <a:r>
              <a:rPr sz="4650" spc="0" baseline="3523" dirty="0" smtClean="0">
                <a:latin typeface="Calibri"/>
                <a:cs typeface="Calibri"/>
              </a:rPr>
              <a:t>e</a:t>
            </a:r>
            <a:r>
              <a:rPr sz="4650" spc="378" baseline="3523" dirty="0" smtClean="0">
                <a:latin typeface="Calibri"/>
                <a:cs typeface="Calibri"/>
              </a:rPr>
              <a:t> </a:t>
            </a:r>
            <a:r>
              <a:rPr sz="4650" spc="0" baseline="3523" dirty="0" smtClean="0">
                <a:latin typeface="Calibri"/>
                <a:cs typeface="Calibri"/>
              </a:rPr>
              <a:t>t</a:t>
            </a:r>
            <a:r>
              <a:rPr sz="4650" spc="-64" baseline="3523" dirty="0" smtClean="0">
                <a:latin typeface="Calibri"/>
                <a:cs typeface="Calibri"/>
              </a:rPr>
              <a:t>r</a:t>
            </a:r>
            <a:r>
              <a:rPr sz="4650" spc="0" baseline="3523" dirty="0" smtClean="0">
                <a:latin typeface="Calibri"/>
                <a:cs typeface="Calibri"/>
              </a:rPr>
              <a:t>ained</a:t>
            </a:r>
            <a:r>
              <a:rPr sz="4650" spc="355" baseline="3523" dirty="0" smtClean="0">
                <a:latin typeface="Calibri"/>
                <a:cs typeface="Calibri"/>
              </a:rPr>
              <a:t> </a:t>
            </a:r>
            <a:r>
              <a:rPr sz="4650" spc="-39" baseline="3523" dirty="0" smtClean="0">
                <a:latin typeface="Calibri"/>
                <a:cs typeface="Calibri"/>
              </a:rPr>
              <a:t>to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160" y="6187160"/>
            <a:ext cx="9509111" cy="796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4650" spc="0" baseline="1761" dirty="0" smtClean="0">
                <a:latin typeface="Calibri"/>
                <a:cs typeface="Calibri"/>
              </a:rPr>
              <a:t>use </a:t>
            </a:r>
            <a:r>
              <a:rPr sz="4650" spc="14" baseline="1761" dirty="0" smtClean="0">
                <a:latin typeface="Calibri"/>
                <a:cs typeface="Calibri"/>
              </a:rPr>
              <a:t> </a:t>
            </a:r>
            <a:r>
              <a:rPr sz="4650" spc="0" baseline="1761" dirty="0" smtClean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4650" spc="-44" baseline="1761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650" spc="0" baseline="1761" dirty="0" smtClean="0">
                <a:solidFill>
                  <a:srgbClr val="C00000"/>
                </a:solidFill>
                <a:latin typeface="Calibri"/>
                <a:cs typeface="Calibri"/>
              </a:rPr>
              <a:t>op</a:t>
            </a:r>
            <a:r>
              <a:rPr sz="4650" spc="-14" baseline="1761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650" spc="0" baseline="1761" dirty="0" smtClean="0">
                <a:solidFill>
                  <a:srgbClr val="C00000"/>
                </a:solidFill>
                <a:latin typeface="Calibri"/>
                <a:cs typeface="Calibri"/>
              </a:rPr>
              <a:t>r </a:t>
            </a:r>
            <a:r>
              <a:rPr sz="4650" spc="19" baseline="176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50" spc="0" baseline="1761" dirty="0" smtClean="0">
                <a:solidFill>
                  <a:srgbClr val="C00000"/>
                </a:solidFill>
                <a:latin typeface="Calibri"/>
                <a:cs typeface="Calibri"/>
              </a:rPr>
              <a:t>lifti</a:t>
            </a:r>
            <a:r>
              <a:rPr sz="4650" spc="9" baseline="1761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650" spc="0" baseline="1761" dirty="0" smtClean="0">
                <a:solidFill>
                  <a:srgbClr val="C00000"/>
                </a:solidFill>
                <a:latin typeface="Calibri"/>
                <a:cs typeface="Calibri"/>
              </a:rPr>
              <a:t>g </a:t>
            </a:r>
            <a:r>
              <a:rPr sz="4650" spc="25" baseline="176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50" spc="0" baseline="1761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4650" spc="683" baseline="176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50" spc="-29" baseline="1761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4650" spc="9" baseline="1761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4650" spc="0" baseline="1761" dirty="0" smtClean="0">
                <a:solidFill>
                  <a:srgbClr val="C00000"/>
                </a:solidFill>
                <a:latin typeface="Calibri"/>
                <a:cs typeface="Calibri"/>
              </a:rPr>
              <a:t>rk </a:t>
            </a:r>
            <a:r>
              <a:rPr sz="4650" spc="24" baseline="176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50" spc="-44" baseline="1761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650" spc="0" baseline="1761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650" spc="-4" baseline="1761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4650" spc="0" baseline="1761" dirty="0" smtClean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4650" spc="4" baseline="1761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650" spc="0" baseline="1761" dirty="0" smtClean="0">
                <a:solidFill>
                  <a:srgbClr val="C00000"/>
                </a:solidFill>
                <a:latin typeface="Calibri"/>
                <a:cs typeface="Calibri"/>
              </a:rPr>
              <a:t>iques </a:t>
            </a:r>
            <a:r>
              <a:rPr sz="4650" spc="24" baseline="176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50" spc="-39" baseline="1761" dirty="0" smtClean="0">
                <a:latin typeface="Calibri"/>
                <a:cs typeface="Calibri"/>
              </a:rPr>
              <a:t>t</a:t>
            </a:r>
            <a:r>
              <a:rPr sz="4650" spc="0" baseline="1761" dirty="0" smtClean="0">
                <a:latin typeface="Calibri"/>
                <a:cs typeface="Calibri"/>
              </a:rPr>
              <a:t>o </a:t>
            </a:r>
            <a:r>
              <a:rPr sz="4650" spc="39" baseline="1761" dirty="0" smtClean="0">
                <a:latin typeface="Calibri"/>
                <a:cs typeface="Calibri"/>
              </a:rPr>
              <a:t> </a:t>
            </a:r>
            <a:r>
              <a:rPr sz="4650" spc="-34" baseline="1761" dirty="0" smtClean="0">
                <a:latin typeface="Calibri"/>
                <a:cs typeface="Calibri"/>
              </a:rPr>
              <a:t>r</a:t>
            </a:r>
            <a:r>
              <a:rPr sz="4650" spc="0" baseline="1761" dirty="0" smtClean="0">
                <a:latin typeface="Calibri"/>
                <a:cs typeface="Calibri"/>
              </a:rPr>
              <a:t>e</a:t>
            </a:r>
            <a:r>
              <a:rPr sz="4650" spc="-9" baseline="1761" dirty="0" smtClean="0">
                <a:latin typeface="Calibri"/>
                <a:cs typeface="Calibri"/>
              </a:rPr>
              <a:t>d</a:t>
            </a:r>
            <a:r>
              <a:rPr sz="4650" spc="0" baseline="1761" dirty="0" smtClean="0">
                <a:latin typeface="Calibri"/>
                <a:cs typeface="Calibri"/>
              </a:rPr>
              <a:t>uce </a:t>
            </a:r>
            <a:r>
              <a:rPr sz="4650" spc="9" baseline="1761" dirty="0" smtClean="0">
                <a:latin typeface="Calibri"/>
                <a:cs typeface="Calibri"/>
              </a:rPr>
              <a:t> </a:t>
            </a:r>
            <a:r>
              <a:rPr sz="4650" spc="-54" baseline="1761" dirty="0" smtClean="0">
                <a:latin typeface="Calibri"/>
                <a:cs typeface="Calibri"/>
              </a:rPr>
              <a:t>f</a:t>
            </a:r>
            <a:r>
              <a:rPr sz="4650" spc="0" baseline="1761" dirty="0" smtClean="0">
                <a:latin typeface="Calibri"/>
                <a:cs typeface="Calibri"/>
              </a:rPr>
              <a:t>o</a:t>
            </a:r>
            <a:r>
              <a:rPr sz="4650" spc="-50" baseline="1761" dirty="0" smtClean="0">
                <a:latin typeface="Calibri"/>
                <a:cs typeface="Calibri"/>
              </a:rPr>
              <a:t>r</a:t>
            </a:r>
            <a:r>
              <a:rPr sz="4650" spc="0" baseline="1761" dirty="0" smtClean="0">
                <a:latin typeface="Calibri"/>
                <a:cs typeface="Calibri"/>
              </a:rPr>
              <a:t>ce</a:t>
            </a:r>
            <a:endParaRPr sz="3100">
              <a:latin typeface="Calibri"/>
              <a:cs typeface="Calibri"/>
            </a:endParaRPr>
          </a:p>
          <a:p>
            <a:pPr marL="12700" marR="72088">
              <a:lnSpc>
                <a:spcPts val="3065"/>
              </a:lnSpc>
            </a:pPr>
            <a:r>
              <a:rPr sz="4650" spc="-34" baseline="3523" dirty="0" smtClean="0">
                <a:latin typeface="Calibri"/>
                <a:cs typeface="Calibri"/>
              </a:rPr>
              <a:t>r</a:t>
            </a:r>
            <a:r>
              <a:rPr sz="4650" spc="0" baseline="3523" dirty="0" smtClean="0">
                <a:latin typeface="Calibri"/>
                <a:cs typeface="Calibri"/>
              </a:rPr>
              <a:t>equi</a:t>
            </a:r>
            <a:r>
              <a:rPr sz="4650" spc="-29" baseline="3523" dirty="0" smtClean="0">
                <a:latin typeface="Calibri"/>
                <a:cs typeface="Calibri"/>
              </a:rPr>
              <a:t>r</a:t>
            </a:r>
            <a:r>
              <a:rPr sz="4650" spc="0" baseline="3523" dirty="0" smtClean="0">
                <a:latin typeface="Calibri"/>
                <a:cs typeface="Calibri"/>
              </a:rPr>
              <a:t>em</a:t>
            </a:r>
            <a:r>
              <a:rPr sz="4650" spc="-9" baseline="3523" dirty="0" smtClean="0">
                <a:latin typeface="Calibri"/>
                <a:cs typeface="Calibri"/>
              </a:rPr>
              <a:t>e</a:t>
            </a:r>
            <a:r>
              <a:rPr sz="4650" spc="-19" baseline="3523" dirty="0" smtClean="0">
                <a:latin typeface="Calibri"/>
                <a:cs typeface="Calibri"/>
              </a:rPr>
              <a:t>n</a:t>
            </a:r>
            <a:r>
              <a:rPr sz="4650" spc="0" baseline="3523" dirty="0" smtClean="0">
                <a:latin typeface="Calibri"/>
                <a:cs typeface="Calibri"/>
              </a:rPr>
              <a:t>ts.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5169" y="1629917"/>
            <a:ext cx="896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825818" y="1629917"/>
            <a:ext cx="8975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059177" y="3803522"/>
            <a:ext cx="1129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311644" y="3803522"/>
            <a:ext cx="11341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483971" y="3803522"/>
            <a:ext cx="11228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915919" y="5977000"/>
            <a:ext cx="1421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863809" y="5977000"/>
            <a:ext cx="14215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717314" y="5977000"/>
            <a:ext cx="14132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36219"/>
            <a:ext cx="6663563" cy="4997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0799" y="2457576"/>
            <a:ext cx="5057775" cy="4552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8238" y="409955"/>
            <a:ext cx="5693029" cy="3173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2095" y="3805173"/>
            <a:ext cx="5736971" cy="3757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3822" y="1683638"/>
            <a:ext cx="6731889" cy="3853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0652" y="384682"/>
            <a:ext cx="7153275" cy="3000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4350" y="3892689"/>
            <a:ext cx="6784467" cy="3307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8568" y="0"/>
            <a:ext cx="8053578" cy="3752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8555" y="3865879"/>
            <a:ext cx="8053578" cy="3696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7539" y="0"/>
            <a:ext cx="5603747" cy="3459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7539" y="3513251"/>
            <a:ext cx="5603747" cy="4219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1169352"/>
            <a:ext cx="7225919" cy="5541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4696" y="250189"/>
            <a:ext cx="4449953" cy="6759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28600" y="381000"/>
            <a:ext cx="6292088" cy="39176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5572">
              <a:lnSpc>
                <a:spcPts val="2940"/>
              </a:lnSpc>
              <a:spcBef>
                <a:spcPts val="147"/>
              </a:spcBef>
            </a:pP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Ergono</a:t>
            </a:r>
            <a:r>
              <a:rPr sz="2700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27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risk fa</a:t>
            </a:r>
            <a:r>
              <a:rPr sz="2700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tors</a:t>
            </a:r>
            <a:endParaRPr sz="2700">
              <a:latin typeface="Arial"/>
              <a:cs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381000"/>
            <a:ext cx="6292088" cy="3917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0746" y="1421510"/>
            <a:ext cx="3591686" cy="28771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063" y="4588383"/>
            <a:ext cx="6709918" cy="2422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63308" y="1414475"/>
            <a:ext cx="9528175" cy="5480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03744">
              <a:lnSpc>
                <a:spcPct val="95825"/>
              </a:lnSpc>
              <a:spcBef>
                <a:spcPts val="5395"/>
              </a:spcBef>
            </a:pPr>
            <a:r>
              <a:rPr sz="1600" spc="0" dirty="0" smtClean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1600" spc="4" dirty="0" smtClean="0">
                <a:solidFill>
                  <a:srgbClr val="7E7E7E"/>
                </a:solidFill>
                <a:latin typeface="Arial"/>
                <a:cs typeface="Arial"/>
              </a:rPr>
              <a:t>lic</a:t>
            </a:r>
            <a:r>
              <a:rPr sz="1600" spc="0" dirty="0" smtClean="0">
                <a:solidFill>
                  <a:srgbClr val="7E7E7E"/>
                </a:solidFill>
                <a:latin typeface="Arial"/>
                <a:cs typeface="Arial"/>
              </a:rPr>
              <a:t>k</a:t>
            </a:r>
            <a:r>
              <a:rPr sz="1600" spc="-54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7E7E7E"/>
                </a:solidFill>
                <a:latin typeface="Arial"/>
                <a:cs typeface="Arial"/>
              </a:rPr>
              <a:t>to</a:t>
            </a:r>
            <a:r>
              <a:rPr sz="1600" spc="-3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7E7E7E"/>
                </a:solidFill>
                <a:latin typeface="Arial"/>
                <a:cs typeface="Arial"/>
              </a:rPr>
              <a:t>add</a:t>
            </a:r>
            <a:r>
              <a:rPr sz="1600" spc="-26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7E7E7E"/>
                </a:solidFill>
                <a:latin typeface="Arial"/>
                <a:cs typeface="Arial"/>
              </a:rPr>
              <a:t>text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308" y="1414475"/>
            <a:ext cx="9528175" cy="5480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541" y="118522"/>
            <a:ext cx="5177739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Why It</a:t>
            </a:r>
            <a:r>
              <a:rPr sz="24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ters?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Good Ergonom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cs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= Good Econ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2685" y="2240373"/>
            <a:ext cx="12674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62685" y="152747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54353" y="1527474"/>
            <a:ext cx="481530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u="heavy" spc="0" dirty="0" smtClean="0">
                <a:latin typeface="Arial"/>
                <a:cs typeface="Arial"/>
              </a:rPr>
              <a:t>Erg</a:t>
            </a:r>
            <a:r>
              <a:rPr sz="2800" u="heavy" spc="9" dirty="0" smtClean="0">
                <a:latin typeface="Arial"/>
                <a:cs typeface="Arial"/>
              </a:rPr>
              <a:t>o</a:t>
            </a:r>
            <a:r>
              <a:rPr sz="2800" u="heavy" spc="0" dirty="0" smtClean="0">
                <a:latin typeface="Arial"/>
                <a:cs typeface="Arial"/>
              </a:rPr>
              <a:t>n</a:t>
            </a:r>
            <a:r>
              <a:rPr sz="2800" u="heavy" spc="19" dirty="0" smtClean="0">
                <a:latin typeface="Arial"/>
                <a:cs typeface="Arial"/>
              </a:rPr>
              <a:t>o</a:t>
            </a:r>
            <a:r>
              <a:rPr sz="2800" u="heavy" spc="0" dirty="0" smtClean="0">
                <a:latin typeface="Arial"/>
                <a:cs typeface="Arial"/>
              </a:rPr>
              <a:t>m</a:t>
            </a:r>
            <a:r>
              <a:rPr sz="2800" u="heavy" spc="9" dirty="0" smtClean="0">
                <a:latin typeface="Arial"/>
                <a:cs typeface="Arial"/>
              </a:rPr>
              <a:t>i</a:t>
            </a:r>
            <a:r>
              <a:rPr sz="2800" u="heavy" spc="0" dirty="0" smtClean="0">
                <a:latin typeface="Arial"/>
                <a:cs typeface="Arial"/>
              </a:rPr>
              <a:t>c </a:t>
            </a:r>
            <a:r>
              <a:rPr sz="2800" u="heavy" spc="526" dirty="0" smtClean="0">
                <a:latin typeface="Arial"/>
                <a:cs typeface="Arial"/>
              </a:rPr>
              <a:t> </a:t>
            </a:r>
            <a:r>
              <a:rPr sz="2800" u="heavy" spc="0" dirty="0" smtClean="0">
                <a:latin typeface="Arial"/>
                <a:cs typeface="Arial"/>
              </a:rPr>
              <a:t>ri</a:t>
            </a:r>
            <a:r>
              <a:rPr sz="2800" u="heavy" spc="9" dirty="0" smtClean="0">
                <a:latin typeface="Arial"/>
                <a:cs typeface="Arial"/>
              </a:rPr>
              <a:t>s</a:t>
            </a:r>
            <a:r>
              <a:rPr sz="2800" u="heavy" spc="0" dirty="0" smtClean="0">
                <a:latin typeface="Arial"/>
                <a:cs typeface="Arial"/>
              </a:rPr>
              <a:t>k </a:t>
            </a:r>
            <a:r>
              <a:rPr sz="2800" u="heavy" spc="612" dirty="0" smtClean="0">
                <a:latin typeface="Arial"/>
                <a:cs typeface="Arial"/>
              </a:rPr>
              <a:t> </a:t>
            </a:r>
            <a:r>
              <a:rPr sz="2800" u="heavy" spc="-9" dirty="0" smtClean="0">
                <a:latin typeface="Arial"/>
                <a:cs typeface="Arial"/>
              </a:rPr>
              <a:t>f</a:t>
            </a:r>
            <a:r>
              <a:rPr sz="2800" u="heavy" spc="0" dirty="0" smtClean="0">
                <a:latin typeface="Arial"/>
                <a:cs typeface="Arial"/>
              </a:rPr>
              <a:t>a</a:t>
            </a:r>
            <a:r>
              <a:rPr sz="2800" u="heavy" spc="9" dirty="0" smtClean="0">
                <a:latin typeface="Arial"/>
                <a:cs typeface="Arial"/>
              </a:rPr>
              <a:t>c</a:t>
            </a:r>
            <a:r>
              <a:rPr sz="2800" u="heavy" spc="0" dirty="0" smtClean="0">
                <a:latin typeface="Arial"/>
                <a:cs typeface="Arial"/>
              </a:rPr>
              <a:t>to</a:t>
            </a:r>
            <a:r>
              <a:rPr sz="2800" u="heavy" spc="9" dirty="0" smtClean="0">
                <a:latin typeface="Arial"/>
                <a:cs typeface="Arial"/>
              </a:rPr>
              <a:t>r</a:t>
            </a:r>
            <a:r>
              <a:rPr sz="2800" u="heavy" spc="0" dirty="0" smtClean="0">
                <a:latin typeface="Arial"/>
                <a:cs typeface="Arial"/>
              </a:rPr>
              <a:t>s </a:t>
            </a:r>
            <a:r>
              <a:rPr sz="2800" u="heavy" spc="69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70752" y="1527474"/>
            <a:ext cx="102985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cause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00620" y="1527474"/>
            <a:ext cx="27609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77885" y="1527474"/>
            <a:ext cx="112689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v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ri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06814" y="1527474"/>
            <a:ext cx="37618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54353" y="1954194"/>
            <a:ext cx="2077476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ti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</a:pP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omf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1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t,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65016" y="1954194"/>
            <a:ext cx="10477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45558" y="1954194"/>
            <a:ext cx="16417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ms,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20332" y="1954194"/>
            <a:ext cx="1455000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clud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  <a:p>
            <a:pPr marL="313220" marR="311741" algn="ctr">
              <a:lnSpc>
                <a:spcPct val="95825"/>
              </a:lnSpc>
            </a:pPr>
            <a:r>
              <a:rPr sz="2800" spc="4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35086" y="1954194"/>
            <a:ext cx="1219574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2800" dirty="0" smtClean="0">
                <a:latin typeface="Arial"/>
                <a:cs typeface="Arial"/>
              </a:rPr>
              <a:t>fa</a:t>
            </a: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52616" marR="1002" algn="ctr">
              <a:lnSpc>
                <a:spcPct val="95825"/>
              </a:lnSpc>
            </a:pP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9129" y="2380914"/>
            <a:ext cx="14418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sabi</a:t>
            </a:r>
            <a:r>
              <a:rPr sz="2800" spc="9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4530" y="2380914"/>
            <a:ext cx="67302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4353" y="2807641"/>
            <a:ext cx="617231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mus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ul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k</a:t>
            </a:r>
            <a:r>
              <a:rPr sz="2800" spc="0" dirty="0" smtClean="0">
                <a:latin typeface="Arial"/>
                <a:cs typeface="Arial"/>
              </a:rPr>
              <a:t>el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tal</a:t>
            </a:r>
            <a:r>
              <a:rPr sz="2800" spc="-14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di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or</a:t>
            </a:r>
            <a:r>
              <a:rPr sz="2800" spc="9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ers</a:t>
            </a:r>
            <a:r>
              <a:rPr sz="2800" spc="-8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(WRM</a:t>
            </a:r>
            <a:r>
              <a:rPr sz="2800" spc="-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Ds</a:t>
            </a:r>
            <a:r>
              <a:rPr sz="2800" spc="4" dirty="0" smtClean="0">
                <a:latin typeface="Arial"/>
                <a:cs typeface="Arial"/>
              </a:rPr>
              <a:t>)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685" y="4344214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4353" y="4344214"/>
            <a:ext cx="163819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u="heavy" spc="0" dirty="0" smtClean="0">
                <a:latin typeface="Arial"/>
                <a:cs typeface="Arial"/>
              </a:rPr>
              <a:t>WRMSDs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5521" y="4344214"/>
            <a:ext cx="6654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re</a:t>
            </a:r>
            <a:r>
              <a:rPr sz="2800" spc="9" dirty="0" smtClean="0">
                <a:latin typeface="Arial"/>
                <a:cs typeface="Arial"/>
              </a:rPr>
              <a:t>f</a:t>
            </a:r>
            <a:r>
              <a:rPr sz="2800" spc="0" dirty="0" smtClean="0">
                <a:latin typeface="Arial"/>
                <a:cs typeface="Arial"/>
              </a:rPr>
              <a:t>erred</a:t>
            </a:r>
            <a:r>
              <a:rPr sz="2800" spc="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</a:t>
            </a:r>
            <a:r>
              <a:rPr sz="2800" spc="5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condi</a:t>
            </a: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io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6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where</a:t>
            </a:r>
            <a:r>
              <a:rPr sz="2800" spc="-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the</a:t>
            </a:r>
            <a:r>
              <a:rPr sz="2800" spc="7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wor</a:t>
            </a:r>
            <a:r>
              <a:rPr sz="2800" spc="4" dirty="0" smtClean="0">
                <a:latin typeface="Arial"/>
                <a:cs typeface="Arial"/>
              </a:rPr>
              <a:t>k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4353" y="4771181"/>
            <a:ext cx="8429171" cy="1233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x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ri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1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es</a:t>
            </a:r>
            <a:r>
              <a:rPr sz="2800" spc="-7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omforts</a:t>
            </a:r>
            <a:r>
              <a:rPr sz="2800" spc="-68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6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neck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2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14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4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w</a:t>
            </a:r>
            <a:r>
              <a:rPr sz="2800" spc="2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ck,</a:t>
            </a:r>
            <a:endParaRPr sz="2800">
              <a:latin typeface="Arial"/>
              <a:cs typeface="Arial"/>
            </a:endParaRPr>
          </a:p>
          <a:p>
            <a:pPr marL="12700" marR="8875">
              <a:lnSpc>
                <a:spcPct val="100041"/>
              </a:lnSpc>
            </a:pP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33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b</a:t>
            </a:r>
            <a:r>
              <a:rPr sz="2800" spc="19" dirty="0" smtClean="0">
                <a:latin typeface="Arial"/>
                <a:cs typeface="Arial"/>
              </a:rPr>
              <a:t>o</a:t>
            </a:r>
            <a:r>
              <a:rPr sz="2800" spc="-159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311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hand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30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347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333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knee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311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34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well</a:t>
            </a:r>
            <a:r>
              <a:rPr sz="2800" spc="336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35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mul</a:t>
            </a: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p</a:t>
            </a:r>
            <a:r>
              <a:rPr sz="2800" spc="9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e j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ts</a:t>
            </a:r>
            <a:r>
              <a:rPr sz="2800" spc="-5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ma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if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-103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ache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6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ti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e,</a:t>
            </a:r>
            <a:r>
              <a:rPr sz="2800" spc="-5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sw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ll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ng</a:t>
            </a:r>
            <a:r>
              <a:rPr sz="2800" spc="-6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-3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5729" y="7125258"/>
            <a:ext cx="4084962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latin typeface="Calibri"/>
                <a:cs typeface="Calibri"/>
              </a:rPr>
              <a:t>Ge</a:t>
            </a:r>
            <a:r>
              <a:rPr sz="2100" spc="-9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ai</a:t>
            </a:r>
            <a:r>
              <a:rPr sz="2100" spc="-4" baseline="1950" dirty="0" smtClean="0">
                <a:latin typeface="Calibri"/>
                <a:cs typeface="Calibri"/>
              </a:rPr>
              <a:t>d</a:t>
            </a:r>
            <a:r>
              <a:rPr sz="2100" spc="0" baseline="1950" dirty="0" smtClean="0">
                <a:latin typeface="Calibri"/>
                <a:cs typeface="Calibri"/>
              </a:rPr>
              <a:t>y</a:t>
            </a:r>
            <a:r>
              <a:rPr sz="2100" spc="19" baseline="1950" dirty="0" smtClean="0">
                <a:latin typeface="Calibri"/>
                <a:cs typeface="Calibri"/>
              </a:rPr>
              <a:t> </a:t>
            </a:r>
            <a:r>
              <a:rPr sz="2100" spc="-14" baseline="1950" dirty="0" smtClean="0">
                <a:latin typeface="Calibri"/>
                <a:cs typeface="Calibri"/>
              </a:rPr>
              <a:t>e</a:t>
            </a:r>
            <a:r>
              <a:rPr sz="2100" spc="0" baseline="1950" dirty="0" smtClean="0">
                <a:latin typeface="Calibri"/>
                <a:cs typeface="Calibri"/>
              </a:rPr>
              <a:t>t al</a:t>
            </a:r>
            <a:r>
              <a:rPr sz="2100" spc="4" baseline="1950" dirty="0" smtClean="0">
                <a:latin typeface="Calibri"/>
                <a:cs typeface="Calibri"/>
              </a:rPr>
              <a:t>.</a:t>
            </a:r>
            <a:r>
              <a:rPr sz="2100" spc="0" baseline="1950" dirty="0" smtClean="0">
                <a:latin typeface="Calibri"/>
                <a:cs typeface="Calibri"/>
              </a:rPr>
              <a:t>,</a:t>
            </a:r>
            <a:r>
              <a:rPr sz="2100" spc="-9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25" baseline="1950" dirty="0" smtClean="0">
                <a:latin typeface="Calibri"/>
                <a:cs typeface="Calibri"/>
              </a:rPr>
              <a:t>r</a:t>
            </a:r>
            <a:r>
              <a:rPr sz="2100" spc="-14" baseline="1950" dirty="0" smtClean="0">
                <a:latin typeface="Calibri"/>
                <a:cs typeface="Calibri"/>
              </a:rPr>
              <a:t>g</a:t>
            </a:r>
            <a:r>
              <a:rPr sz="2100" spc="0" baseline="1950" dirty="0" smtClean="0">
                <a:latin typeface="Calibri"/>
                <a:cs typeface="Calibri"/>
              </a:rPr>
              <a:t>ono</a:t>
            </a:r>
            <a:r>
              <a:rPr sz="2100" spc="-9" baseline="1950" dirty="0" smtClean="0">
                <a:latin typeface="Calibri"/>
                <a:cs typeface="Calibri"/>
              </a:rPr>
              <a:t>m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-4" baseline="1950" dirty="0" smtClean="0">
                <a:latin typeface="Calibri"/>
                <a:cs typeface="Calibri"/>
              </a:rPr>
              <a:t>c</a:t>
            </a:r>
            <a:r>
              <a:rPr sz="2100" spc="9" baseline="1950" dirty="0" smtClean="0">
                <a:latin typeface="Calibri"/>
                <a:cs typeface="Calibri"/>
              </a:rPr>
              <a:t>s</a:t>
            </a:r>
            <a:r>
              <a:rPr sz="2100" spc="0" baseline="1950" dirty="0" smtClean="0">
                <a:latin typeface="Calibri"/>
                <a:cs typeface="Calibri"/>
              </a:rPr>
              <a:t>,</a:t>
            </a:r>
            <a:r>
              <a:rPr sz="2100" spc="-9" baseline="1950" dirty="0" smtClean="0">
                <a:latin typeface="Calibri"/>
                <a:cs typeface="Calibri"/>
              </a:rPr>
              <a:t> </a:t>
            </a:r>
            <a:r>
              <a:rPr sz="2100" spc="-4" baseline="1950" dirty="0" smtClean="0">
                <a:latin typeface="Calibri"/>
                <a:cs typeface="Calibri"/>
              </a:rPr>
              <a:t>1995</a:t>
            </a:r>
            <a:r>
              <a:rPr sz="2100" spc="0" baseline="1950" dirty="0" smtClean="0">
                <a:latin typeface="Calibri"/>
                <a:cs typeface="Calibri"/>
              </a:rPr>
              <a:t>,</a:t>
            </a:r>
            <a:r>
              <a:rPr sz="2100" spc="4" baseline="1950" dirty="0" smtClean="0">
                <a:latin typeface="Calibri"/>
                <a:cs typeface="Calibri"/>
              </a:rPr>
              <a:t> </a:t>
            </a:r>
            <a:r>
              <a:rPr sz="2100" spc="-64" baseline="1950" dirty="0" smtClean="0">
                <a:latin typeface="Calibri"/>
                <a:cs typeface="Calibri"/>
              </a:rPr>
              <a:t>V</a:t>
            </a:r>
            <a:r>
              <a:rPr sz="2100" spc="0" baseline="1950" dirty="0" smtClean="0">
                <a:latin typeface="Calibri"/>
                <a:cs typeface="Calibri"/>
              </a:rPr>
              <a:t>ol</a:t>
            </a:r>
            <a:r>
              <a:rPr sz="2100" spc="4" baseline="1950" dirty="0" smtClean="0">
                <a:latin typeface="Calibri"/>
                <a:cs typeface="Calibri"/>
              </a:rPr>
              <a:t>.</a:t>
            </a:r>
            <a:r>
              <a:rPr sz="2100" spc="-4" baseline="1950" dirty="0" smtClean="0">
                <a:latin typeface="Calibri"/>
                <a:cs typeface="Calibri"/>
              </a:rPr>
              <a:t>38</a:t>
            </a:r>
            <a:r>
              <a:rPr sz="2100" spc="0" baseline="1950" dirty="0" smtClean="0">
                <a:latin typeface="Calibri"/>
                <a:cs typeface="Calibri"/>
              </a:rPr>
              <a:t>, p</a:t>
            </a:r>
            <a:r>
              <a:rPr sz="2100" spc="-9" baseline="1950" dirty="0" smtClean="0">
                <a:latin typeface="Calibri"/>
                <a:cs typeface="Calibri"/>
              </a:rPr>
              <a:t>p</a:t>
            </a:r>
            <a:r>
              <a:rPr sz="2100" spc="0" baseline="1950" dirty="0" smtClean="0">
                <a:latin typeface="Calibri"/>
                <a:cs typeface="Calibri"/>
              </a:rPr>
              <a:t>. </a:t>
            </a:r>
            <a:r>
              <a:rPr sz="2100" spc="-4" baseline="1950" dirty="0" smtClean="0">
                <a:latin typeface="Calibri"/>
                <a:cs typeface="Calibri"/>
              </a:rPr>
              <a:t>185</a:t>
            </a:r>
            <a:r>
              <a:rPr sz="2100" spc="0" baseline="1950" dirty="0" smtClean="0">
                <a:latin typeface="Calibri"/>
                <a:cs typeface="Calibri"/>
              </a:rPr>
              <a:t>1-</a:t>
            </a:r>
            <a:r>
              <a:rPr sz="2100" spc="-4" baseline="1950" dirty="0" smtClean="0">
                <a:latin typeface="Calibri"/>
                <a:cs typeface="Calibri"/>
              </a:rPr>
              <a:t>1858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9009" y="1688210"/>
            <a:ext cx="28104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803645" y="1688210"/>
            <a:ext cx="2804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151117" y="1688210"/>
            <a:ext cx="2794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01472" y="29193"/>
            <a:ext cx="4919522" cy="1031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FFFFFF"/>
                </a:solidFill>
                <a:latin typeface="Arial"/>
                <a:cs typeface="Arial"/>
              </a:rPr>
              <a:t>Why does </a:t>
            </a:r>
            <a:r>
              <a:rPr sz="36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0" dirty="0" smtClean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3600" b="1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b="1" spc="0" dirty="0" smtClean="0">
                <a:solidFill>
                  <a:srgbClr val="FFFFFF"/>
                </a:solidFill>
                <a:latin typeface="Arial"/>
                <a:cs typeface="Arial"/>
              </a:rPr>
              <a:t>atter for</a:t>
            </a:r>
            <a:endParaRPr sz="3600">
              <a:latin typeface="Arial"/>
              <a:cs typeface="Arial"/>
            </a:endParaRPr>
          </a:p>
          <a:p>
            <a:pPr marL="12700" marR="68579">
              <a:lnSpc>
                <a:spcPct val="95825"/>
              </a:lnSpc>
            </a:pPr>
            <a:r>
              <a:rPr sz="3600" b="1" spc="0" dirty="0" smtClean="0">
                <a:solidFill>
                  <a:srgbClr val="FFFFFF"/>
                </a:solidFill>
                <a:latin typeface="Arial"/>
                <a:cs typeface="Arial"/>
              </a:rPr>
              <a:t>females healt</a:t>
            </a:r>
            <a:r>
              <a:rPr sz="3600" b="1" spc="-1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600" b="1" spc="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93140" y="1254918"/>
            <a:ext cx="8869911" cy="1061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244" marR="31168" algn="ctr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3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male</a:t>
            </a:r>
            <a:r>
              <a:rPr sz="2400" spc="44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4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fe</a:t>
            </a:r>
            <a:r>
              <a:rPr sz="2400" spc="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ale</a:t>
            </a:r>
            <a:r>
              <a:rPr sz="2400" spc="44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ratio</a:t>
            </a:r>
            <a:r>
              <a:rPr sz="2400" spc="44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r>
              <a:rPr sz="2400" spc="45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1</a:t>
            </a:r>
            <a:r>
              <a:rPr sz="2400" spc="4" dirty="0" smtClean="0">
                <a:latin typeface="Arial"/>
                <a:cs typeface="Arial"/>
              </a:rPr>
              <a:t>:</a:t>
            </a:r>
            <a:r>
              <a:rPr sz="2400" spc="0" dirty="0" smtClean="0">
                <a:latin typeface="Arial"/>
                <a:cs typeface="Arial"/>
              </a:rPr>
              <a:t>3</a:t>
            </a:r>
            <a:r>
              <a:rPr sz="2400" spc="449" dirty="0" smtClean="0">
                <a:latin typeface="Arial"/>
                <a:cs typeface="Arial"/>
              </a:rPr>
              <a:t> </a:t>
            </a:r>
            <a:r>
              <a:rPr sz="2400" spc="-14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as</a:t>
            </a:r>
            <a:r>
              <a:rPr sz="2400" spc="44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described</a:t>
            </a:r>
            <a:r>
              <a:rPr sz="2400" spc="45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45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</a:t>
            </a:r>
            <a:r>
              <a:rPr sz="2400" spc="-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44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tunn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syn</a:t>
            </a:r>
            <a:r>
              <a:rPr sz="2400" spc="-9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rome</a:t>
            </a:r>
            <a:r>
              <a:rPr sz="2400" spc="26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(CT</a:t>
            </a:r>
            <a:r>
              <a:rPr sz="2400" spc="-9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)</a:t>
            </a:r>
            <a:r>
              <a:rPr sz="2400" spc="27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26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25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4" dirty="0" smtClean="0">
                <a:latin typeface="Arial"/>
                <a:cs typeface="Arial"/>
              </a:rPr>
              <a:t>pu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on</a:t>
            </a:r>
            <a:r>
              <a:rPr sz="2400" spc="27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study</a:t>
            </a:r>
            <a:r>
              <a:rPr sz="2400" spc="26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26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9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ich</a:t>
            </a:r>
            <a:r>
              <a:rPr sz="2400" spc="27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occ</a:t>
            </a:r>
            <a:r>
              <a:rPr sz="2400" spc="-9" dirty="0" smtClean="0">
                <a:latin typeface="Arial"/>
                <a:cs typeface="Arial"/>
              </a:rPr>
              <a:t>u</a:t>
            </a:r>
            <a:r>
              <a:rPr sz="2400" spc="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ati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26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2700" marR="52573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Arial"/>
                <a:cs typeface="Arial"/>
              </a:rPr>
              <a:t>not eva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uated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(Bruce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&amp; B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rnard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1997</a:t>
            </a:r>
            <a:r>
              <a:rPr sz="2400" spc="4" dirty="0" smtClean="0">
                <a:latin typeface="Arial"/>
                <a:cs typeface="Arial"/>
              </a:rPr>
              <a:t>)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1472" y="1295670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01472" y="286451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93140" y="2864516"/>
            <a:ext cx="10986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4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eight,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83638" y="2864516"/>
            <a:ext cx="180817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he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4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ht,</a:t>
            </a:r>
            <a:r>
              <a:rPr sz="2400" spc="6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body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84447" y="2864516"/>
            <a:ext cx="7992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mass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974463" y="2864516"/>
            <a:ext cx="7995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ex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64733" y="2864516"/>
            <a:ext cx="9017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(BM</a:t>
            </a:r>
            <a:r>
              <a:rPr sz="2400" spc="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),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55333" y="2864516"/>
            <a:ext cx="5786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26274" y="2864516"/>
            <a:ext cx="10382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4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esi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57082" y="2864516"/>
            <a:ext cx="7319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have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480296" y="2864516"/>
            <a:ext cx="3759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93140" y="3230029"/>
            <a:ext cx="74941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b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45310" y="3230029"/>
            <a:ext cx="129158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9" dirty="0" smtClean="0">
                <a:latin typeface="Arial"/>
                <a:cs typeface="Arial"/>
              </a:rPr>
              <a:t>d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ntified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39770" y="3230029"/>
            <a:ext cx="144654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 </a:t>
            </a:r>
            <a:r>
              <a:rPr sz="2400" spc="3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st</a:t>
            </a:r>
            <a:r>
              <a:rPr sz="2400" spc="-9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dies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88535" y="3230029"/>
            <a:ext cx="39240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83835" y="3230029"/>
            <a:ext cx="122202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otent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08445" y="3230029"/>
            <a:ext cx="54560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risk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54621" y="3230029"/>
            <a:ext cx="98678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factors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41614" y="3230029"/>
            <a:ext cx="42630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70442" y="3230029"/>
            <a:ext cx="98525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ce</a:t>
            </a:r>
            <a:r>
              <a:rPr sz="2400" spc="-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tain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93140" y="3596290"/>
            <a:ext cx="9855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MSDs,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96770" y="3596290"/>
            <a:ext cx="14091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4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pe</a:t>
            </a:r>
            <a:r>
              <a:rPr sz="2400" spc="4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ia</a:t>
            </a:r>
            <a:r>
              <a:rPr sz="2400" spc="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24199" y="3596290"/>
            <a:ext cx="6807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21251" y="3596290"/>
            <a:ext cx="5786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17719" y="3596290"/>
            <a:ext cx="10016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mbar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38113" y="3596290"/>
            <a:ext cx="6130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disc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66584" y="3596290"/>
            <a:ext cx="14104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her</a:t>
            </a:r>
            <a:r>
              <a:rPr sz="2400" spc="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ti</a:t>
            </a:r>
            <a:r>
              <a:rPr sz="2400" spc="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95538" y="3596290"/>
            <a:ext cx="135976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(Bruce </a:t>
            </a:r>
            <a:r>
              <a:rPr sz="2400" spc="14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&amp;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3140" y="3962050"/>
            <a:ext cx="21053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B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rnard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1997</a:t>
            </a:r>
            <a:r>
              <a:rPr sz="2400" spc="4" dirty="0" smtClean="0">
                <a:latin typeface="Arial"/>
                <a:cs typeface="Arial"/>
              </a:rPr>
              <a:t>)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1472" y="484000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3140" y="4840008"/>
            <a:ext cx="886364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male</a:t>
            </a:r>
            <a:r>
              <a:rPr sz="2400" spc="3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workers</a:t>
            </a:r>
            <a:r>
              <a:rPr sz="2400" spc="3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2400" spc="1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hig</a:t>
            </a: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sz="2400" spc="3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jury</a:t>
            </a:r>
            <a:r>
              <a:rPr sz="2400" spc="3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9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tes</a:t>
            </a:r>
            <a:r>
              <a:rPr sz="2400" spc="1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than</a:t>
            </a:r>
            <a:r>
              <a:rPr sz="2400" spc="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men</a:t>
            </a:r>
            <a:r>
              <a:rPr sz="2400" spc="1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2400" spc="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ll</a:t>
            </a:r>
            <a:r>
              <a:rPr sz="2400" spc="3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types</a:t>
            </a:r>
            <a:r>
              <a:rPr sz="2400" spc="1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3140" y="5206015"/>
            <a:ext cx="10367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51634" y="5206015"/>
            <a:ext cx="8178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eck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90418" y="5206015"/>
            <a:ext cx="11242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ur</a:t>
            </a: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ie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37431" y="5206015"/>
            <a:ext cx="22772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upper </a:t>
            </a:r>
            <a:r>
              <a:rPr sz="2400" spc="18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emity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36460" y="5206015"/>
            <a:ext cx="11229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nju</a:t>
            </a: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ri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es,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81950" y="5206015"/>
            <a:ext cx="7148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back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17102" y="5206015"/>
            <a:ext cx="10367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3140" y="5571775"/>
            <a:ext cx="986434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lower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fe</a:t>
            </a: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ale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15414" y="5571775"/>
            <a:ext cx="1344574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emity</a:t>
            </a:r>
            <a:endParaRPr sz="2400">
              <a:latin typeface="Arial"/>
              <a:cs typeface="Arial"/>
            </a:endParaRPr>
          </a:p>
          <a:p>
            <a:pPr marL="216916">
              <a:lnSpc>
                <a:spcPct val="95825"/>
              </a:lnSpc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spc="14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rke</a:t>
            </a: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46830" y="5571775"/>
            <a:ext cx="12241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94047" y="5571775"/>
            <a:ext cx="579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that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3817" y="5571775"/>
            <a:ext cx="15570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2400" spc="-50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feren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4789" y="5571775"/>
            <a:ext cx="27799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sz="2400" spc="19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male </a:t>
            </a:r>
            <a:r>
              <a:rPr sz="2400" spc="18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1695" y="5937535"/>
            <a:ext cx="5115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2442" y="5937535"/>
            <a:ext cx="3070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0499" y="5937535"/>
            <a:ext cx="115737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ain</a:t>
            </a: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ng,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9201" y="5937535"/>
            <a:ext cx="11720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phys</a:t>
            </a:r>
            <a:r>
              <a:rPr sz="2400" spc="-9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2889" y="5937535"/>
            <a:ext cx="12513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cap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2400" spc="-179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4682" y="5937535"/>
            <a:ext cx="5786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4010" y="5937535"/>
            <a:ext cx="6301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task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40" y="6303269"/>
            <a:ext cx="19529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assi</a:t>
            </a:r>
            <a:r>
              <a:rPr sz="2400" spc="-9" dirty="0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nments</a:t>
            </a:r>
            <a:r>
              <a:rPr sz="2400" spc="2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12261" y="7125258"/>
            <a:ext cx="3537584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b="1" spc="-25" baseline="1950" dirty="0" smtClean="0">
                <a:latin typeface="Calibri"/>
                <a:cs typeface="Calibri"/>
              </a:rPr>
              <a:t>K</a:t>
            </a:r>
            <a:r>
              <a:rPr sz="2100" b="1" spc="0" baseline="1950" dirty="0" smtClean="0">
                <a:latin typeface="Calibri"/>
                <a:cs typeface="Calibri"/>
              </a:rPr>
              <a:t>el</a:t>
            </a:r>
            <a:r>
              <a:rPr sz="2100" b="1" spc="4" baseline="1950" dirty="0" smtClean="0">
                <a:latin typeface="Calibri"/>
                <a:cs typeface="Calibri"/>
              </a:rPr>
              <a:t>s</a:t>
            </a:r>
            <a:r>
              <a:rPr sz="2100" b="1" spc="0" baseline="1950" dirty="0" smtClean="0">
                <a:latin typeface="Calibri"/>
                <a:cs typeface="Calibri"/>
              </a:rPr>
              <a:t>h</a:t>
            </a:r>
            <a:r>
              <a:rPr sz="2100" b="1" spc="-24" baseline="1950" dirty="0" smtClean="0">
                <a:latin typeface="Calibri"/>
                <a:cs typeface="Calibri"/>
              </a:rPr>
              <a:t> </a:t>
            </a:r>
            <a:r>
              <a:rPr sz="2100" b="1" spc="0" baseline="1950" dirty="0" smtClean="0">
                <a:latin typeface="Calibri"/>
                <a:cs typeface="Calibri"/>
              </a:rPr>
              <a:t>&amp; </a:t>
            </a:r>
            <a:r>
              <a:rPr sz="2100" b="1" spc="-4" baseline="1950" dirty="0" smtClean="0">
                <a:latin typeface="Calibri"/>
                <a:cs typeface="Calibri"/>
              </a:rPr>
              <a:t>S</a:t>
            </a:r>
            <a:r>
              <a:rPr sz="2100" b="1" spc="0" baseline="1950" dirty="0" smtClean="0">
                <a:latin typeface="Calibri"/>
                <a:cs typeface="Calibri"/>
              </a:rPr>
              <a:t>ah</a:t>
            </a:r>
            <a:r>
              <a:rPr sz="2100" b="1" spc="4" baseline="1950" dirty="0" smtClean="0">
                <a:latin typeface="Calibri"/>
                <a:cs typeface="Calibri"/>
              </a:rPr>
              <a:t>l</a:t>
            </a:r>
            <a:r>
              <a:rPr sz="2100" b="1" spc="0" baseline="1950" dirty="0" smtClean="0">
                <a:latin typeface="Calibri"/>
                <a:cs typeface="Calibri"/>
              </a:rPr>
              <a:t>,</a:t>
            </a:r>
            <a:r>
              <a:rPr sz="2100" b="1" spc="-19" baseline="1950" dirty="0" smtClean="0">
                <a:latin typeface="Calibri"/>
                <a:cs typeface="Calibri"/>
              </a:rPr>
              <a:t> </a:t>
            </a:r>
            <a:r>
              <a:rPr sz="2100" b="1" spc="0" baseline="1950" dirty="0" smtClean="0">
                <a:latin typeface="Calibri"/>
                <a:cs typeface="Calibri"/>
              </a:rPr>
              <a:t>Am</a:t>
            </a:r>
            <a:r>
              <a:rPr sz="2100" b="1" spc="-9" baseline="1950" dirty="0" smtClean="0">
                <a:latin typeface="Calibri"/>
                <a:cs typeface="Calibri"/>
              </a:rPr>
              <a:t> </a:t>
            </a:r>
            <a:r>
              <a:rPr sz="2100" b="1" spc="0" baseline="1950" dirty="0" smtClean="0">
                <a:latin typeface="Calibri"/>
                <a:cs typeface="Calibri"/>
              </a:rPr>
              <a:t>J</a:t>
            </a:r>
            <a:r>
              <a:rPr sz="2100" b="1" spc="-14" baseline="1950" dirty="0" smtClean="0">
                <a:latin typeface="Calibri"/>
                <a:cs typeface="Calibri"/>
              </a:rPr>
              <a:t> </a:t>
            </a:r>
            <a:r>
              <a:rPr sz="2100" b="1" spc="0" baseline="1950" dirty="0" smtClean="0">
                <a:latin typeface="Calibri"/>
                <a:cs typeface="Calibri"/>
              </a:rPr>
              <a:t>Epidemiol</a:t>
            </a:r>
            <a:r>
              <a:rPr sz="2100" b="1" spc="-9" baseline="1950" dirty="0" smtClean="0">
                <a:latin typeface="Calibri"/>
                <a:cs typeface="Calibri"/>
              </a:rPr>
              <a:t> </a:t>
            </a:r>
            <a:r>
              <a:rPr sz="2100" b="1" spc="-4" baseline="1950" dirty="0" smtClean="0">
                <a:latin typeface="Calibri"/>
                <a:cs typeface="Calibri"/>
              </a:rPr>
              <a:t>1996</a:t>
            </a:r>
            <a:r>
              <a:rPr sz="2100" b="1" spc="0" baseline="1950" dirty="0" smtClean="0">
                <a:latin typeface="Calibri"/>
                <a:cs typeface="Calibri"/>
              </a:rPr>
              <a:t>;</a:t>
            </a:r>
            <a:r>
              <a:rPr sz="2100" b="1" spc="14" baseline="1950" dirty="0" smtClean="0">
                <a:latin typeface="Calibri"/>
                <a:cs typeface="Calibri"/>
              </a:rPr>
              <a:t> </a:t>
            </a:r>
            <a:r>
              <a:rPr sz="2100" b="1" spc="-4" baseline="1950" dirty="0" smtClean="0">
                <a:latin typeface="Calibri"/>
                <a:cs typeface="Calibri"/>
              </a:rPr>
              <a:t>143</a:t>
            </a:r>
            <a:r>
              <a:rPr sz="2100" b="1" spc="0" baseline="1950" dirty="0" smtClean="0">
                <a:latin typeface="Calibri"/>
                <a:cs typeface="Calibri"/>
              </a:rPr>
              <a:t>:</a:t>
            </a:r>
            <a:r>
              <a:rPr sz="2100" b="1" spc="-9" baseline="1950" dirty="0" smtClean="0">
                <a:latin typeface="Calibri"/>
                <a:cs typeface="Calibri"/>
              </a:rPr>
              <a:t>1</a:t>
            </a:r>
            <a:r>
              <a:rPr sz="2100" b="1" spc="-4" baseline="1950" dirty="0" smtClean="0">
                <a:latin typeface="Calibri"/>
                <a:cs typeface="Calibri"/>
              </a:rPr>
              <a:t>05</a:t>
            </a:r>
            <a:r>
              <a:rPr sz="2100" b="1" spc="0" baseline="1950" dirty="0" smtClean="0">
                <a:latin typeface="Calibri"/>
                <a:cs typeface="Calibri"/>
              </a:rPr>
              <a:t>0-</a:t>
            </a:r>
            <a:r>
              <a:rPr sz="2100" b="1" spc="-4" baseline="1950" dirty="0" smtClean="0">
                <a:latin typeface="Calibri"/>
                <a:cs typeface="Calibri"/>
              </a:rPr>
              <a:t>8</a:t>
            </a:r>
            <a:r>
              <a:rPr sz="2100" spc="0" baseline="1950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789" y="36612"/>
            <a:ext cx="9443593" cy="7411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10688701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1472" y="391306"/>
            <a:ext cx="2331745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spc="-10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itle goes here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253" y="1473255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5921" y="1474544"/>
            <a:ext cx="8737777" cy="52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F</a:t>
            </a:r>
            <a:r>
              <a:rPr sz="1800" b="1" spc="-25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equency of</a:t>
            </a:r>
            <a:r>
              <a:rPr sz="1800" b="1" spc="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Report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d</a:t>
            </a:r>
            <a:r>
              <a:rPr sz="1800" b="1" spc="-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Musculos</a:t>
            </a:r>
            <a:r>
              <a:rPr sz="1800" b="1" spc="-9" dirty="0" smtClean="0">
                <a:latin typeface="Times New Roman"/>
                <a:cs typeface="Times New Roman"/>
              </a:rPr>
              <a:t>k</a:t>
            </a:r>
            <a:r>
              <a:rPr sz="1800" b="1" spc="0" dirty="0" smtClean="0">
                <a:latin typeface="Times New Roman"/>
                <a:cs typeface="Times New Roman"/>
              </a:rPr>
              <a:t>e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0" dirty="0" smtClean="0">
                <a:latin typeface="Times New Roman"/>
                <a:cs typeface="Times New Roman"/>
              </a:rPr>
              <a:t>et</a:t>
            </a:r>
            <a:r>
              <a:rPr sz="1800" b="1" spc="4" dirty="0" smtClean="0">
                <a:latin typeface="Times New Roman"/>
                <a:cs typeface="Times New Roman"/>
              </a:rPr>
              <a:t>a</a:t>
            </a:r>
            <a:r>
              <a:rPr sz="1800" b="1" spc="0" dirty="0" smtClean="0">
                <a:latin typeface="Times New Roman"/>
                <a:cs typeface="Times New Roman"/>
              </a:rPr>
              <a:t>l 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9" dirty="0" smtClean="0">
                <a:latin typeface="Times New Roman"/>
                <a:cs typeface="Times New Roman"/>
              </a:rPr>
              <a:t>y</a:t>
            </a:r>
            <a:r>
              <a:rPr sz="1800" b="1" spc="0" dirty="0" smtClean="0">
                <a:latin typeface="Times New Roman"/>
                <a:cs typeface="Times New Roman"/>
              </a:rPr>
              <a:t>mptoms</a:t>
            </a:r>
            <a:r>
              <a:rPr sz="1800" b="1" spc="-1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in Dif</a:t>
            </a:r>
            <a:r>
              <a:rPr sz="1800" b="1" spc="4" dirty="0" smtClean="0">
                <a:latin typeface="Times New Roman"/>
                <a:cs typeface="Times New Roman"/>
              </a:rPr>
              <a:t>f</a:t>
            </a:r>
            <a:r>
              <a:rPr sz="1800" b="1" spc="0" dirty="0" smtClean="0">
                <a:latin typeface="Times New Roman"/>
                <a:cs typeface="Times New Roman"/>
              </a:rPr>
              <a:t>e</a:t>
            </a:r>
            <a:r>
              <a:rPr sz="1800" b="1" spc="-25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ent </a:t>
            </a:r>
            <a:r>
              <a:rPr sz="1800" b="1" spc="-4" dirty="0" smtClean="0">
                <a:latin typeface="Times New Roman"/>
                <a:cs typeface="Times New Roman"/>
              </a:rPr>
              <a:t>B</a:t>
            </a:r>
            <a:r>
              <a:rPr sz="1800" b="1" spc="0" dirty="0" smtClean="0">
                <a:latin typeface="Times New Roman"/>
                <a:cs typeface="Times New Roman"/>
              </a:rPr>
              <a:t>ody Regions</a:t>
            </a:r>
            <a:r>
              <a:rPr sz="1800" b="1" spc="-10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Amo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1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</a:pP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4" dirty="0" smtClean="0">
                <a:latin typeface="Times New Roman"/>
                <a:cs typeface="Times New Roman"/>
              </a:rPr>
              <a:t>ud</a:t>
            </a:r>
            <a:r>
              <a:rPr sz="1800" b="1" spc="0" dirty="0" smtClean="0">
                <a:latin typeface="Times New Roman"/>
                <a:cs typeface="Times New Roman"/>
              </a:rPr>
              <a:t>i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d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F</a:t>
            </a:r>
            <a:r>
              <a:rPr sz="1800" b="1" spc="0" dirty="0" smtClean="0">
                <a:latin typeface="Times New Roman"/>
                <a:cs typeface="Times New Roman"/>
              </a:rPr>
              <a:t>emale</a:t>
            </a:r>
            <a:r>
              <a:rPr sz="1800" b="1" spc="-34" dirty="0" smtClean="0">
                <a:latin typeface="Times New Roman"/>
                <a:cs typeface="Times New Roman"/>
              </a:rPr>
              <a:t> </a:t>
            </a:r>
            <a:r>
              <a:rPr sz="1800" b="1" spc="-100" dirty="0" smtClean="0">
                <a:latin typeface="Times New Roman"/>
                <a:cs typeface="Times New Roman"/>
              </a:rPr>
              <a:t>W</a:t>
            </a:r>
            <a:r>
              <a:rPr sz="1800" b="1" spc="0" dirty="0" smtClean="0">
                <a:latin typeface="Times New Roman"/>
                <a:cs typeface="Times New Roman"/>
              </a:rPr>
              <a:t>orkers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D</a:t>
            </a:r>
            <a:r>
              <a:rPr sz="1800" b="1" spc="-9" dirty="0" smtClean="0">
                <a:latin typeface="Times New Roman"/>
                <a:cs typeface="Times New Roman"/>
              </a:rPr>
              <a:t>u</a:t>
            </a:r>
            <a:r>
              <a:rPr sz="1800" b="1" spc="0" dirty="0" smtClean="0">
                <a:latin typeface="Times New Roman"/>
                <a:cs typeface="Times New Roman"/>
              </a:rPr>
              <a:t>r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4" dirty="0" smtClean="0"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latin typeface="Times New Roman"/>
                <a:cs typeface="Times New Roman"/>
              </a:rPr>
              <a:t>e</a:t>
            </a:r>
            <a:r>
              <a:rPr sz="1800" b="1" spc="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La</a:t>
            </a:r>
            <a:r>
              <a:rPr sz="1800" b="1" spc="-9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t 12 Mo</a:t>
            </a:r>
            <a:r>
              <a:rPr sz="1800" b="1" spc="-9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4" dirty="0" smtClean="0"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latin typeface="Times New Roman"/>
                <a:cs typeface="Times New Roman"/>
              </a:rPr>
              <a:t>s P</a:t>
            </a:r>
            <a:r>
              <a:rPr sz="1800" b="1" spc="4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ior</a:t>
            </a:r>
            <a:r>
              <a:rPr sz="1800" b="1" spc="-3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to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4" dirty="0" smtClean="0"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latin typeface="Times New Roman"/>
                <a:cs typeface="Times New Roman"/>
              </a:rPr>
              <a:t>e</a:t>
            </a:r>
            <a:r>
              <a:rPr sz="1800" b="1" spc="9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4" dirty="0" smtClean="0">
                <a:latin typeface="Times New Roman"/>
                <a:cs typeface="Times New Roman"/>
              </a:rPr>
              <a:t>ud</a:t>
            </a:r>
            <a:r>
              <a:rPr sz="1800" b="1" spc="0" dirty="0" smtClean="0">
                <a:latin typeface="Times New Roman"/>
                <a:cs typeface="Times New Roman"/>
              </a:rPr>
              <a:t>y (n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= 2934) 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253" y="2406324"/>
            <a:ext cx="139852" cy="3217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425"/>
              </a:spcBef>
            </a:pPr>
            <a:r>
              <a:rPr sz="1800" spc="0" dirty="0" smtClean="0">
                <a:solidFill>
                  <a:srgbClr val="6F2F9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solidFill>
                  <a:srgbClr val="00AF5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24"/>
              </a:spcBef>
            </a:pPr>
            <a:r>
              <a:rPr sz="1800" spc="0" dirty="0" smtClean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24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921" y="2407613"/>
            <a:ext cx="1583766" cy="3217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Bo</a:t>
            </a:r>
            <a:r>
              <a:rPr sz="1800" b="1" spc="-4" dirty="0" smtClean="0">
                <a:latin typeface="Times New Roman"/>
                <a:cs typeface="Times New Roman"/>
              </a:rPr>
              <a:t>d</a:t>
            </a:r>
            <a:r>
              <a:rPr sz="1800" b="1" spc="0" dirty="0" smtClean="0">
                <a:latin typeface="Times New Roman"/>
                <a:cs typeface="Times New Roman"/>
              </a:rPr>
              <a:t>y</a:t>
            </a:r>
            <a:r>
              <a:rPr sz="1800" b="1" spc="9" dirty="0" smtClean="0">
                <a:latin typeface="Times New Roman"/>
                <a:cs typeface="Times New Roman"/>
              </a:rPr>
              <a:t> </a:t>
            </a:r>
            <a:r>
              <a:rPr sz="1800" b="1" spc="-29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eg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on</a:t>
            </a:r>
            <a:endParaRPr sz="1800">
              <a:latin typeface="Times New Roman"/>
              <a:cs typeface="Times New Roman"/>
            </a:endParaRPr>
          </a:p>
          <a:p>
            <a:pPr marL="12700" marR="190211">
              <a:lnSpc>
                <a:spcPts val="2069"/>
              </a:lnSpc>
              <a:spcBef>
                <a:spcPts val="425"/>
              </a:spcBef>
            </a:pPr>
            <a:r>
              <a:rPr sz="1800" b="1" spc="0" dirty="0" smtClean="0">
                <a:solidFill>
                  <a:srgbClr val="6F2F9F"/>
                </a:solidFill>
                <a:latin typeface="Times New Roman"/>
                <a:cs typeface="Times New Roman"/>
              </a:rPr>
              <a:t>Ne</a:t>
            </a:r>
            <a:r>
              <a:rPr sz="1800" b="1" spc="4" dirty="0" smtClean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1800" b="1" spc="0" dirty="0" smtClean="0">
                <a:solidFill>
                  <a:srgbClr val="6F2F9F"/>
                </a:solidFill>
                <a:latin typeface="Times New Roman"/>
                <a:cs typeface="Times New Roman"/>
              </a:rPr>
              <a:t>k </a:t>
            </a:r>
            <a:endParaRPr sz="1800">
              <a:latin typeface="Times New Roman"/>
              <a:cs typeface="Times New Roman"/>
            </a:endParaRPr>
          </a:p>
          <a:p>
            <a:pPr marL="12700" marR="190211">
              <a:lnSpc>
                <a:spcPts val="2069"/>
              </a:lnSpc>
              <a:spcBef>
                <a:spcPts val="521"/>
              </a:spcBef>
            </a:pPr>
            <a:r>
              <a:rPr sz="1800" b="1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1800" b="1" spc="-9" dirty="0" smtClean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oul</a:t>
            </a:r>
            <a:r>
              <a:rPr sz="1800" b="1" spc="-4" dirty="0" smtClean="0">
                <a:solidFill>
                  <a:srgbClr val="00AF50"/>
                </a:solidFill>
                <a:latin typeface="Times New Roman"/>
                <a:cs typeface="Times New Roman"/>
              </a:rPr>
              <a:t>d</a:t>
            </a:r>
            <a:r>
              <a:rPr sz="1800" b="1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1800" b="1" spc="4" dirty="0" smtClean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s </a:t>
            </a:r>
            <a:endParaRPr sz="1800">
              <a:latin typeface="Times New Roman"/>
              <a:cs typeface="Times New Roman"/>
            </a:endParaRPr>
          </a:p>
          <a:p>
            <a:pPr marL="12700" marR="190211">
              <a:lnSpc>
                <a:spcPts val="2069"/>
              </a:lnSpc>
              <a:spcBef>
                <a:spcPts val="521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Elbo</a:t>
            </a:r>
            <a:r>
              <a:rPr sz="1800" b="1" spc="14" dirty="0" smtClean="0">
                <a:latin typeface="Times New Roman"/>
                <a:cs typeface="Times New Roman"/>
              </a:rPr>
              <a:t>w</a:t>
            </a:r>
            <a:r>
              <a:rPr sz="1800" b="1" spc="0" dirty="0" smtClean="0">
                <a:latin typeface="Times New Roman"/>
                <a:cs typeface="Times New Roman"/>
              </a:rPr>
              <a:t>s </a:t>
            </a:r>
            <a:endParaRPr sz="1800">
              <a:latin typeface="Times New Roman"/>
              <a:cs typeface="Times New Roman"/>
            </a:endParaRPr>
          </a:p>
          <a:p>
            <a:pPr marL="12700" marR="190211">
              <a:lnSpc>
                <a:spcPts val="2069"/>
              </a:lnSpc>
              <a:spcBef>
                <a:spcPts val="521"/>
              </a:spcBef>
            </a:pPr>
            <a:r>
              <a:rPr sz="1800" b="1" spc="-34" dirty="0" smtClean="0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sz="1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800" b="1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st</a:t>
            </a:r>
            <a:r>
              <a:rPr sz="1800" b="1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/</a:t>
            </a:r>
            <a:r>
              <a:rPr sz="1800" b="1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800" b="1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8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 </a:t>
            </a:r>
            <a:endParaRPr sz="1800">
              <a:latin typeface="Times New Roman"/>
              <a:cs typeface="Times New Roman"/>
            </a:endParaRPr>
          </a:p>
          <a:p>
            <a:pPr marL="12700" marR="190211">
              <a:lnSpc>
                <a:spcPts val="2069"/>
              </a:lnSpc>
              <a:spcBef>
                <a:spcPts val="521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U</a:t>
            </a:r>
            <a:r>
              <a:rPr sz="1800" b="1" spc="-9" dirty="0" smtClean="0">
                <a:latin typeface="Times New Roman"/>
                <a:cs typeface="Times New Roman"/>
              </a:rPr>
              <a:t>p</a:t>
            </a:r>
            <a:r>
              <a:rPr sz="1800" b="1" spc="0" dirty="0" smtClean="0">
                <a:latin typeface="Times New Roman"/>
                <a:cs typeface="Times New Roman"/>
              </a:rPr>
              <a:t>per</a:t>
            </a:r>
            <a:r>
              <a:rPr sz="1800" b="1" spc="-25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back </a:t>
            </a:r>
            <a:endParaRPr sz="1800">
              <a:latin typeface="Times New Roman"/>
              <a:cs typeface="Times New Roman"/>
            </a:endParaRPr>
          </a:p>
          <a:p>
            <a:pPr marL="12700" marR="190211">
              <a:lnSpc>
                <a:spcPts val="2069"/>
              </a:lnSpc>
              <a:spcBef>
                <a:spcPts val="521"/>
              </a:spcBef>
            </a:pPr>
            <a:r>
              <a:rPr sz="1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</a:t>
            </a:r>
            <a:r>
              <a:rPr sz="1800" b="1" spc="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1800" b="1" spc="-5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back </a:t>
            </a:r>
            <a:endParaRPr sz="1800">
              <a:latin typeface="Times New Roman"/>
              <a:cs typeface="Times New Roman"/>
            </a:endParaRPr>
          </a:p>
          <a:p>
            <a:pPr marL="12700" marR="190211">
              <a:lnSpc>
                <a:spcPts val="2069"/>
              </a:lnSpc>
              <a:spcBef>
                <a:spcPts val="521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4" dirty="0" smtClean="0"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latin typeface="Times New Roman"/>
                <a:cs typeface="Times New Roman"/>
              </a:rPr>
              <a:t>ighs</a:t>
            </a:r>
            <a:endParaRPr sz="1800">
              <a:latin typeface="Times New Roman"/>
              <a:cs typeface="Times New Roman"/>
            </a:endParaRPr>
          </a:p>
          <a:p>
            <a:pPr marL="12700" marR="34289">
              <a:lnSpc>
                <a:spcPct val="95825"/>
              </a:lnSpc>
              <a:spcBef>
                <a:spcPts val="541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Knees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22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F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et</a:t>
            </a:r>
            <a:r>
              <a:rPr sz="1800" b="1" spc="-1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and</a:t>
            </a:r>
            <a:r>
              <a:rPr sz="1800" b="1" spc="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an</a:t>
            </a:r>
            <a:r>
              <a:rPr sz="1800" b="1" spc="-9" dirty="0" smtClean="0">
                <a:latin typeface="Times New Roman"/>
                <a:cs typeface="Times New Roman"/>
              </a:rPr>
              <a:t>k</a:t>
            </a:r>
            <a:r>
              <a:rPr sz="1800" b="1" spc="0" dirty="0" smtClean="0">
                <a:latin typeface="Times New Roman"/>
                <a:cs typeface="Times New Roman"/>
              </a:rPr>
              <a:t>l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9365" y="2407613"/>
            <a:ext cx="3628821" cy="3217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N</a:t>
            </a:r>
            <a:r>
              <a:rPr sz="1800" b="1" spc="-9" dirty="0" smtClean="0">
                <a:latin typeface="Times New Roman"/>
                <a:cs typeface="Times New Roman"/>
              </a:rPr>
              <a:t>u</a:t>
            </a:r>
            <a:r>
              <a:rPr sz="1800" b="1" spc="0" dirty="0" smtClean="0">
                <a:latin typeface="Times New Roman"/>
                <a:cs typeface="Times New Roman"/>
              </a:rPr>
              <a:t>mber</a:t>
            </a:r>
            <a:r>
              <a:rPr sz="1800" b="1" spc="-25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of</a:t>
            </a:r>
            <a:r>
              <a:rPr sz="1800" b="1" spc="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S</a:t>
            </a:r>
            <a:r>
              <a:rPr sz="1800" b="1" spc="-9" dirty="0" smtClean="0">
                <a:latin typeface="Times New Roman"/>
                <a:cs typeface="Times New Roman"/>
              </a:rPr>
              <a:t>u</a:t>
            </a:r>
            <a:r>
              <a:rPr sz="1800" b="1" spc="0" dirty="0" smtClean="0">
                <a:latin typeface="Times New Roman"/>
                <a:cs typeface="Times New Roman"/>
              </a:rPr>
              <a:t>bje</a:t>
            </a:r>
            <a:r>
              <a:rPr sz="1800" b="1" spc="4" dirty="0" smtClean="0">
                <a:latin typeface="Times New Roman"/>
                <a:cs typeface="Times New Roman"/>
              </a:rPr>
              <a:t>c</a:t>
            </a:r>
            <a:r>
              <a:rPr sz="1800" b="1" spc="0" dirty="0" smtClean="0">
                <a:latin typeface="Times New Roman"/>
                <a:cs typeface="Times New Roman"/>
              </a:rPr>
              <a:t>ts</a:t>
            </a:r>
            <a:r>
              <a:rPr sz="1800" b="1" spc="-34" dirty="0" smtClean="0">
                <a:latin typeface="Times New Roman"/>
                <a:cs typeface="Times New Roman"/>
              </a:rPr>
              <a:t> W</a:t>
            </a:r>
            <a:r>
              <a:rPr sz="1800" b="1" spc="0" dirty="0" smtClean="0">
                <a:latin typeface="Times New Roman"/>
                <a:cs typeface="Times New Roman"/>
              </a:rPr>
              <a:t>ith S</a:t>
            </a:r>
            <a:r>
              <a:rPr sz="1800" b="1" spc="9" dirty="0" smtClean="0">
                <a:latin typeface="Times New Roman"/>
                <a:cs typeface="Times New Roman"/>
              </a:rPr>
              <a:t>y</a:t>
            </a:r>
            <a:r>
              <a:rPr sz="1800" b="1" spc="0" dirty="0" smtClean="0">
                <a:latin typeface="Times New Roman"/>
                <a:cs typeface="Times New Roman"/>
              </a:rPr>
              <a:t>mptoms</a:t>
            </a:r>
            <a:endParaRPr sz="1800">
              <a:latin typeface="Times New Roman"/>
              <a:cs typeface="Times New Roman"/>
            </a:endParaRPr>
          </a:p>
          <a:p>
            <a:pPr marL="227584" marR="34289">
              <a:lnSpc>
                <a:spcPct val="95825"/>
              </a:lnSpc>
              <a:spcBef>
                <a:spcPts val="425"/>
              </a:spcBef>
            </a:pPr>
            <a:r>
              <a:rPr sz="1800" spc="0" dirty="0" smtClean="0">
                <a:solidFill>
                  <a:srgbClr val="6F2F9F"/>
                </a:solidFill>
                <a:latin typeface="Times New Roman"/>
                <a:cs typeface="Times New Roman"/>
              </a:rPr>
              <a:t>1222</a:t>
            </a:r>
            <a:r>
              <a:rPr sz="1800" spc="4" dirty="0" smtClean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6F2F9F"/>
                </a:solidFill>
                <a:latin typeface="Times New Roman"/>
                <a:cs typeface="Times New Roman"/>
              </a:rPr>
              <a:t>(42</a:t>
            </a:r>
            <a:r>
              <a:rPr sz="1800" spc="4" dirty="0" smtClean="0">
                <a:solidFill>
                  <a:srgbClr val="6F2F9F"/>
                </a:solidFill>
                <a:latin typeface="Times New Roman"/>
                <a:cs typeface="Times New Roman"/>
              </a:rPr>
              <a:t>.</a:t>
            </a:r>
            <a:r>
              <a:rPr sz="1800" spc="0" dirty="0" smtClean="0">
                <a:solidFill>
                  <a:srgbClr val="6F2F9F"/>
                </a:solidFill>
                <a:latin typeface="Times New Roman"/>
                <a:cs typeface="Times New Roman"/>
              </a:rPr>
              <a:t>3)</a:t>
            </a:r>
            <a:endParaRPr sz="1800">
              <a:latin typeface="Times New Roman"/>
              <a:cs typeface="Times New Roman"/>
            </a:endParaRPr>
          </a:p>
          <a:p>
            <a:pPr marL="233680" marR="34289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1498</a:t>
            </a:r>
            <a:r>
              <a:rPr sz="1800" spc="4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(51</a:t>
            </a:r>
            <a:r>
              <a:rPr sz="1800" spc="4" dirty="0" smtClean="0">
                <a:solidFill>
                  <a:srgbClr val="00AF50"/>
                </a:solidFill>
                <a:latin typeface="Times New Roman"/>
                <a:cs typeface="Times New Roman"/>
              </a:rPr>
              <a:t>.</a:t>
            </a:r>
            <a:r>
              <a:rPr sz="1800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5)</a:t>
            </a:r>
            <a:endParaRPr sz="1800">
              <a:latin typeface="Times New Roman"/>
              <a:cs typeface="Times New Roman"/>
            </a:endParaRPr>
          </a:p>
          <a:p>
            <a:pPr marL="233680" marR="34289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latin typeface="Times New Roman"/>
                <a:cs typeface="Times New Roman"/>
              </a:rPr>
              <a:t>767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(26</a:t>
            </a:r>
            <a:r>
              <a:rPr sz="1800" spc="4" dirty="0" smtClean="0">
                <a:latin typeface="Times New Roman"/>
                <a:cs typeface="Times New Roman"/>
              </a:rPr>
              <a:t>.</a:t>
            </a:r>
            <a:r>
              <a:rPr sz="1800" spc="0" dirty="0" smtClean="0">
                <a:latin typeface="Times New Roman"/>
                <a:cs typeface="Times New Roman"/>
              </a:rPr>
              <a:t>5)</a:t>
            </a:r>
            <a:endParaRPr sz="1800">
              <a:latin typeface="Times New Roman"/>
              <a:cs typeface="Times New Roman"/>
            </a:endParaRPr>
          </a:p>
          <a:p>
            <a:pPr marL="241300" marR="34289">
              <a:lnSpc>
                <a:spcPct val="95825"/>
              </a:lnSpc>
              <a:spcBef>
                <a:spcPts val="524"/>
              </a:spcBef>
            </a:pP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1344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(46</a:t>
            </a:r>
            <a:r>
              <a:rPr sz="18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2)</a:t>
            </a:r>
            <a:endParaRPr sz="1800">
              <a:latin typeface="Times New Roman"/>
              <a:cs typeface="Times New Roman"/>
            </a:endParaRPr>
          </a:p>
          <a:p>
            <a:pPr marL="754888" marR="34289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latin typeface="Times New Roman"/>
                <a:cs typeface="Times New Roman"/>
              </a:rPr>
              <a:t>1261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(43</a:t>
            </a:r>
            <a:r>
              <a:rPr sz="1800" spc="4" dirty="0" smtClean="0">
                <a:latin typeface="Times New Roman"/>
                <a:cs typeface="Times New Roman"/>
              </a:rPr>
              <a:t>.</a:t>
            </a:r>
            <a:r>
              <a:rPr sz="1800" spc="0" dirty="0" smtClean="0">
                <a:latin typeface="Times New Roman"/>
                <a:cs typeface="Times New Roman"/>
              </a:rPr>
              <a:t>7)</a:t>
            </a:r>
            <a:endParaRPr sz="1800">
              <a:latin typeface="Times New Roman"/>
              <a:cs typeface="Times New Roman"/>
            </a:endParaRPr>
          </a:p>
          <a:p>
            <a:pPr marL="241300" marR="34289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1493</a:t>
            </a:r>
            <a:r>
              <a:rPr sz="18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(51</a:t>
            </a:r>
            <a:r>
              <a:rPr sz="18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.8</a:t>
            </a:r>
            <a:r>
              <a:rPr sz="1800" spc="0" dirty="0" smtClean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233680" marR="34289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latin typeface="Times New Roman"/>
                <a:cs typeface="Times New Roman"/>
              </a:rPr>
              <a:t>627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(21</a:t>
            </a:r>
            <a:r>
              <a:rPr sz="1800" spc="4" dirty="0" smtClean="0">
                <a:latin typeface="Times New Roman"/>
                <a:cs typeface="Times New Roman"/>
              </a:rPr>
              <a:t>.</a:t>
            </a:r>
            <a:r>
              <a:rPr sz="1800" spc="0" dirty="0" smtClean="0">
                <a:latin typeface="Times New Roman"/>
                <a:cs typeface="Times New Roman"/>
              </a:rPr>
              <a:t>9)</a:t>
            </a:r>
            <a:endParaRPr sz="1800">
              <a:latin typeface="Times New Roman"/>
              <a:cs typeface="Times New Roman"/>
            </a:endParaRPr>
          </a:p>
          <a:p>
            <a:pPr marL="233680" marR="34289">
              <a:lnSpc>
                <a:spcPct val="95825"/>
              </a:lnSpc>
              <a:spcBef>
                <a:spcPts val="524"/>
              </a:spcBef>
            </a:pPr>
            <a:r>
              <a:rPr sz="1800" spc="0" dirty="0" smtClean="0">
                <a:latin typeface="Times New Roman"/>
                <a:cs typeface="Times New Roman"/>
              </a:rPr>
              <a:t>1236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(42.7)</a:t>
            </a:r>
            <a:endParaRPr sz="1800">
              <a:latin typeface="Times New Roman"/>
              <a:cs typeface="Times New Roman"/>
            </a:endParaRPr>
          </a:p>
          <a:p>
            <a:pPr marL="241300" marR="34289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latin typeface="Times New Roman"/>
                <a:cs typeface="Times New Roman"/>
              </a:rPr>
              <a:t>1033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(35</a:t>
            </a:r>
            <a:r>
              <a:rPr sz="1800" spc="4" dirty="0" smtClean="0">
                <a:latin typeface="Times New Roman"/>
                <a:cs typeface="Times New Roman"/>
              </a:rPr>
              <a:t>.</a:t>
            </a:r>
            <a:r>
              <a:rPr sz="1800" spc="0" dirty="0" smtClean="0">
                <a:latin typeface="Times New Roman"/>
                <a:cs typeface="Times New Roman"/>
              </a:rPr>
              <a:t>7)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253" y="6357090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5921" y="6358380"/>
            <a:ext cx="9056471" cy="528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Fa</a:t>
            </a:r>
            <a:r>
              <a:rPr sz="1800" b="1" spc="4" dirty="0" smtClean="0">
                <a:latin typeface="Times New Roman"/>
                <a:cs typeface="Times New Roman"/>
              </a:rPr>
              <a:t>c</a:t>
            </a:r>
            <a:r>
              <a:rPr sz="1800" b="1" spc="0" dirty="0" smtClean="0">
                <a:latin typeface="Times New Roman"/>
                <a:cs typeface="Times New Roman"/>
              </a:rPr>
              <a:t>to</a:t>
            </a:r>
            <a:r>
              <a:rPr sz="1800" b="1" spc="4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s</a:t>
            </a:r>
            <a:r>
              <a:rPr sz="1800" b="1" spc="-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aff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ct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ng</a:t>
            </a:r>
            <a:r>
              <a:rPr sz="1800" b="1" spc="-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MSDs s</a:t>
            </a:r>
            <a:r>
              <a:rPr sz="1800" b="1" spc="4" dirty="0" smtClean="0">
                <a:latin typeface="Times New Roman"/>
                <a:cs typeface="Times New Roman"/>
              </a:rPr>
              <a:t>y</a:t>
            </a:r>
            <a:r>
              <a:rPr sz="1800" b="1" spc="0" dirty="0" smtClean="0">
                <a:latin typeface="Times New Roman"/>
                <a:cs typeface="Times New Roman"/>
              </a:rPr>
              <a:t>mptoms</a:t>
            </a:r>
            <a:r>
              <a:rPr sz="1800" b="1" spc="-1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a</a:t>
            </a:r>
            <a:r>
              <a:rPr sz="1800" b="1" spc="-29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e age, t</a:t>
            </a:r>
            <a:r>
              <a:rPr sz="1800" b="1" spc="9" dirty="0" smtClean="0">
                <a:latin typeface="Times New Roman"/>
                <a:cs typeface="Times New Roman"/>
              </a:rPr>
              <a:t>y</a:t>
            </a:r>
            <a:r>
              <a:rPr sz="1800" b="1" spc="0" dirty="0" smtClean="0">
                <a:latin typeface="Times New Roman"/>
                <a:cs typeface="Times New Roman"/>
              </a:rPr>
              <a:t>pe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of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ac</a:t>
            </a:r>
            <a:r>
              <a:rPr sz="1800" b="1" spc="4" dirty="0" smtClean="0">
                <a:latin typeface="Times New Roman"/>
                <a:cs typeface="Times New Roman"/>
              </a:rPr>
              <a:t>t</a:t>
            </a:r>
            <a:r>
              <a:rPr sz="1800" b="1" spc="0" dirty="0" smtClean="0">
                <a:latin typeface="Times New Roman"/>
                <a:cs typeface="Times New Roman"/>
              </a:rPr>
              <a:t>iv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84" dirty="0" smtClean="0">
                <a:latin typeface="Times New Roman"/>
                <a:cs typeface="Times New Roman"/>
              </a:rPr>
              <a:t>y</a:t>
            </a:r>
            <a:r>
              <a:rPr sz="1800" b="1" spc="0" dirty="0" smtClean="0">
                <a:latin typeface="Times New Roman"/>
                <a:cs typeface="Times New Roman"/>
              </a:rPr>
              <a:t>,</a:t>
            </a:r>
            <a:r>
              <a:rPr sz="1800" b="1" spc="-25" dirty="0" smtClean="0">
                <a:latin typeface="Times New Roman"/>
                <a:cs typeface="Times New Roman"/>
              </a:rPr>
              <a:t> </a:t>
            </a:r>
            <a:r>
              <a:rPr sz="1800" b="1" spc="19" dirty="0" smtClean="0">
                <a:latin typeface="Times New Roman"/>
                <a:cs typeface="Times New Roman"/>
              </a:rPr>
              <a:t>w</a:t>
            </a:r>
            <a:r>
              <a:rPr sz="1800" b="1" spc="0" dirty="0" smtClean="0">
                <a:latin typeface="Times New Roman"/>
                <a:cs typeface="Times New Roman"/>
              </a:rPr>
              <a:t>orking</a:t>
            </a:r>
            <a:r>
              <a:rPr sz="1800" b="1" spc="-1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ho</a:t>
            </a:r>
            <a:r>
              <a:rPr sz="1800" b="1" spc="-9" dirty="0" smtClean="0">
                <a:latin typeface="Times New Roman"/>
                <a:cs typeface="Times New Roman"/>
              </a:rPr>
              <a:t>u</a:t>
            </a:r>
            <a:r>
              <a:rPr sz="1800" b="1" spc="0" dirty="0" smtClean="0">
                <a:latin typeface="Times New Roman"/>
                <a:cs typeface="Times New Roman"/>
              </a:rPr>
              <a:t>rs</a:t>
            </a:r>
            <a:r>
              <a:rPr sz="1800" b="1" spc="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and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sched</a:t>
            </a:r>
            <a:r>
              <a:rPr sz="1800" b="1" spc="-9" dirty="0" smtClean="0">
                <a:latin typeface="Times New Roman"/>
                <a:cs typeface="Times New Roman"/>
              </a:rPr>
              <a:t>u</a:t>
            </a:r>
            <a:r>
              <a:rPr sz="1800" b="1" spc="0" dirty="0" smtClean="0">
                <a:latin typeface="Times New Roman"/>
                <a:cs typeface="Times New Roman"/>
              </a:rPr>
              <a:t>l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, and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</a:pPr>
            <a:r>
              <a:rPr sz="1800" b="1" spc="0" dirty="0" smtClean="0">
                <a:latin typeface="Times New Roman"/>
                <a:cs typeface="Times New Roman"/>
              </a:rPr>
              <a:t>job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latin typeface="Times New Roman"/>
                <a:cs typeface="Times New Roman"/>
              </a:rPr>
              <a:t>nu</a:t>
            </a:r>
            <a:r>
              <a:rPr sz="1800" b="1" spc="-29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45333" y="7125258"/>
            <a:ext cx="4340496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-4" baseline="1950" dirty="0" smtClean="0">
                <a:latin typeface="Calibri"/>
                <a:cs typeface="Calibri"/>
              </a:rPr>
              <a:t>C</a:t>
            </a:r>
            <a:r>
              <a:rPr sz="2100" spc="-9" baseline="1950" dirty="0" smtClean="0">
                <a:latin typeface="Calibri"/>
                <a:cs typeface="Calibri"/>
              </a:rPr>
              <a:t>h</a:t>
            </a:r>
            <a:r>
              <a:rPr sz="2100" spc="0" baseline="1950" dirty="0" smtClean="0">
                <a:latin typeface="Calibri"/>
                <a:cs typeface="Calibri"/>
              </a:rPr>
              <a:t>o</a:t>
            </a:r>
            <a:r>
              <a:rPr sz="2100" spc="4" baseline="1950" dirty="0" smtClean="0">
                <a:latin typeface="Calibri"/>
                <a:cs typeface="Calibri"/>
              </a:rPr>
              <a:t>o</a:t>
            </a:r>
            <a:r>
              <a:rPr sz="2100" spc="-9" baseline="1950" dirty="0" smtClean="0">
                <a:latin typeface="Calibri"/>
                <a:cs typeface="Calibri"/>
              </a:rPr>
              <a:t>b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-4" baseline="1950" dirty="0" smtClean="0">
                <a:latin typeface="Calibri"/>
                <a:cs typeface="Calibri"/>
              </a:rPr>
              <a:t>ne</a:t>
            </a:r>
            <a:r>
              <a:rPr sz="2100" spc="0" baseline="1950" dirty="0" smtClean="0">
                <a:latin typeface="Calibri"/>
                <a:cs typeface="Calibri"/>
              </a:rPr>
              <a:t>h</a:t>
            </a:r>
            <a:r>
              <a:rPr sz="2100" spc="1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14" baseline="1950" dirty="0" smtClean="0">
                <a:latin typeface="Calibri"/>
                <a:cs typeface="Calibri"/>
              </a:rPr>
              <a:t> e</a:t>
            </a:r>
            <a:r>
              <a:rPr sz="2100" spc="0" baseline="1950" dirty="0" smtClean="0">
                <a:latin typeface="Calibri"/>
                <a:cs typeface="Calibri"/>
              </a:rPr>
              <a:t>t</a:t>
            </a:r>
            <a:r>
              <a:rPr sz="2100" spc="1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al</a:t>
            </a:r>
            <a:r>
              <a:rPr sz="2100" spc="4" baseline="1950" dirty="0" smtClean="0">
                <a:latin typeface="Calibri"/>
                <a:cs typeface="Calibri"/>
              </a:rPr>
              <a:t>.</a:t>
            </a:r>
            <a:r>
              <a:rPr sz="2100" spc="0" baseline="1950" dirty="0" smtClean="0">
                <a:latin typeface="Calibri"/>
                <a:cs typeface="Calibri"/>
              </a:rPr>
              <a:t>,</a:t>
            </a:r>
            <a:r>
              <a:rPr sz="2100" spc="-19" baseline="1950" dirty="0" smtClean="0">
                <a:latin typeface="Calibri"/>
                <a:cs typeface="Calibri"/>
              </a:rPr>
              <a:t> </a:t>
            </a:r>
            <a:r>
              <a:rPr sz="2100" spc="-64" baseline="1950" dirty="0" smtClean="0">
                <a:latin typeface="Calibri"/>
                <a:cs typeface="Calibri"/>
              </a:rPr>
              <a:t>W</a:t>
            </a:r>
            <a:r>
              <a:rPr sz="2100" spc="0" baseline="1950" dirty="0" smtClean="0">
                <a:latin typeface="Calibri"/>
                <a:cs typeface="Calibri"/>
              </a:rPr>
              <a:t>o</a:t>
            </a:r>
            <a:r>
              <a:rPr sz="2100" spc="-4" baseline="1950" dirty="0" smtClean="0">
                <a:latin typeface="Calibri"/>
                <a:cs typeface="Calibri"/>
              </a:rPr>
              <a:t>me</a:t>
            </a:r>
            <a:r>
              <a:rPr sz="2100" spc="-9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's</a:t>
            </a:r>
            <a:r>
              <a:rPr sz="2100" spc="9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H</a:t>
            </a:r>
            <a:r>
              <a:rPr sz="2100" spc="-4" baseline="1950" dirty="0" smtClean="0">
                <a:latin typeface="Calibri"/>
                <a:cs typeface="Calibri"/>
              </a:rPr>
              <a:t>e</a:t>
            </a:r>
            <a:r>
              <a:rPr sz="2100" spc="0" baseline="1950" dirty="0" smtClean="0">
                <a:latin typeface="Calibri"/>
                <a:cs typeface="Calibri"/>
              </a:rPr>
              <a:t>al</a:t>
            </a:r>
            <a:r>
              <a:rPr sz="2100" spc="-4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h Bull. </a:t>
            </a:r>
            <a:r>
              <a:rPr sz="2100" spc="-4" baseline="1950" dirty="0" smtClean="0">
                <a:latin typeface="Calibri"/>
                <a:cs typeface="Calibri"/>
              </a:rPr>
              <a:t>2015;2(4):e2733</a:t>
            </a:r>
            <a:r>
              <a:rPr sz="2100" spc="0" baseline="1950" dirty="0" smtClean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2481</Words>
  <Application>Microsoft Office PowerPoint</Application>
  <PresentationFormat>Custom</PresentationFormat>
  <Paragraphs>989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Hakeem</dc:creator>
  <cp:lastModifiedBy>Abdul Hakeem</cp:lastModifiedBy>
  <cp:revision>1</cp:revision>
  <dcterms:modified xsi:type="dcterms:W3CDTF">2015-11-12T09:11:04Z</dcterms:modified>
</cp:coreProperties>
</file>